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93" r:id="rId2"/>
    <p:sldId id="303" r:id="rId3"/>
    <p:sldId id="257" r:id="rId4"/>
    <p:sldId id="302" r:id="rId5"/>
    <p:sldId id="321" r:id="rId6"/>
    <p:sldId id="294" r:id="rId7"/>
    <p:sldId id="300" r:id="rId8"/>
    <p:sldId id="296" r:id="rId9"/>
    <p:sldId id="287" r:id="rId10"/>
    <p:sldId id="285" r:id="rId11"/>
    <p:sldId id="286" r:id="rId12"/>
    <p:sldId id="258" r:id="rId13"/>
    <p:sldId id="289" r:id="rId14"/>
    <p:sldId id="259" r:id="rId15"/>
    <p:sldId id="291" r:id="rId16"/>
    <p:sldId id="274" r:id="rId17"/>
    <p:sldId id="292" r:id="rId18"/>
    <p:sldId id="261" r:id="rId19"/>
    <p:sldId id="262" r:id="rId20"/>
    <p:sldId id="263" r:id="rId21"/>
    <p:sldId id="264" r:id="rId22"/>
    <p:sldId id="267" r:id="rId23"/>
    <p:sldId id="272" r:id="rId24"/>
    <p:sldId id="297" r:id="rId25"/>
    <p:sldId id="298" r:id="rId26"/>
    <p:sldId id="333" r:id="rId27"/>
    <p:sldId id="271" r:id="rId28"/>
    <p:sldId id="305" r:id="rId29"/>
    <p:sldId id="306" r:id="rId30"/>
    <p:sldId id="323" r:id="rId31"/>
    <p:sldId id="312" r:id="rId32"/>
    <p:sldId id="319" r:id="rId33"/>
    <p:sldId id="313" r:id="rId34"/>
    <p:sldId id="310" r:id="rId35"/>
    <p:sldId id="309" r:id="rId36"/>
    <p:sldId id="314" r:id="rId37"/>
    <p:sldId id="315" r:id="rId38"/>
    <p:sldId id="311" r:id="rId39"/>
    <p:sldId id="270" r:id="rId40"/>
    <p:sldId id="326" r:id="rId41"/>
    <p:sldId id="327" r:id="rId42"/>
    <p:sldId id="283" r:id="rId43"/>
    <p:sldId id="282" r:id="rId44"/>
    <p:sldId id="268" r:id="rId45"/>
    <p:sldId id="335" r:id="rId46"/>
    <p:sldId id="328" r:id="rId47"/>
    <p:sldId id="317" r:id="rId48"/>
    <p:sldId id="318" r:id="rId49"/>
    <p:sldId id="308" r:id="rId50"/>
    <p:sldId id="299" r:id="rId51"/>
    <p:sldId id="284" r:id="rId52"/>
    <p:sldId id="320" r:id="rId53"/>
    <p:sldId id="266" r:id="rId54"/>
    <p:sldId id="324" r:id="rId55"/>
    <p:sldId id="325" r:id="rId56"/>
    <p:sldId id="33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AD347-E4CE-464B-8838-091B4E232690}" v="18" dt="2023-05-15T23:04:03.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9" autoAdjust="0"/>
    <p:restoredTop sz="71593" autoAdjust="0"/>
  </p:normalViewPr>
  <p:slideViewPr>
    <p:cSldViewPr snapToGrid="0">
      <p:cViewPr varScale="1">
        <p:scale>
          <a:sx n="41" d="100"/>
          <a:sy n="41" d="100"/>
        </p:scale>
        <p:origin x="7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FD945B0E-B99C-4F2E-98E0-C1AA9095B3D6}"/>
    <pc:docChg chg="undo addSld delSld modSld">
      <pc:chgData name="Tammy Wilson" userId="e3b55da62d900d7c" providerId="LiveId" clId="{FD945B0E-B99C-4F2E-98E0-C1AA9095B3D6}" dt="2022-12-30T19:05:40.014" v="94" actId="20577"/>
      <pc:docMkLst>
        <pc:docMk/>
      </pc:docMkLst>
      <pc:sldChg chg="modSp add del">
        <pc:chgData name="Tammy Wilson" userId="e3b55da62d900d7c" providerId="LiveId" clId="{FD945B0E-B99C-4F2E-98E0-C1AA9095B3D6}" dt="2022-12-30T19:05:40.014" v="94" actId="20577"/>
        <pc:sldMkLst>
          <pc:docMk/>
          <pc:sldMk cId="1058162347" sldId="270"/>
        </pc:sldMkLst>
        <pc:spChg chg="mod">
          <ac:chgData name="Tammy Wilson" userId="e3b55da62d900d7c" providerId="LiveId" clId="{FD945B0E-B99C-4F2E-98E0-C1AA9095B3D6}" dt="2022-12-30T19:05:40.014" v="94" actId="20577"/>
          <ac:spMkLst>
            <pc:docMk/>
            <pc:sldMk cId="1058162347" sldId="270"/>
            <ac:spMk id="2" creationId="{F9D5042A-3656-48F5-A9A3-8AFCC0C6C12B}"/>
          </ac:spMkLst>
        </pc:spChg>
        <pc:spChg chg="mod">
          <ac:chgData name="Tammy Wilson" userId="e3b55da62d900d7c" providerId="LiveId" clId="{FD945B0E-B99C-4F2E-98E0-C1AA9095B3D6}" dt="2022-12-30T19:05:30.860" v="80" actId="20577"/>
          <ac:spMkLst>
            <pc:docMk/>
            <pc:sldMk cId="1058162347" sldId="270"/>
            <ac:spMk id="3" creationId="{0DF0C72E-7F43-45C0-87DF-9844D52E569F}"/>
          </ac:spMkLst>
        </pc:spChg>
      </pc:sldChg>
      <pc:sldChg chg="modSp modAnim">
        <pc:chgData name="Tammy Wilson" userId="e3b55da62d900d7c" providerId="LiveId" clId="{FD945B0E-B99C-4F2E-98E0-C1AA9095B3D6}" dt="2022-12-30T19:05:14.873" v="36" actId="20577"/>
        <pc:sldMkLst>
          <pc:docMk/>
          <pc:sldMk cId="0" sldId="295"/>
        </pc:sldMkLst>
        <pc:spChg chg="mod">
          <ac:chgData name="Tammy Wilson" userId="e3b55da62d900d7c" providerId="LiveId" clId="{FD945B0E-B99C-4F2E-98E0-C1AA9095B3D6}" dt="2022-12-30T19:05:14.873" v="36" actId="20577"/>
          <ac:spMkLst>
            <pc:docMk/>
            <pc:sldMk cId="0" sldId="295"/>
            <ac:spMk id="25603" creationId="{16E06392-B078-4405-B891-83F07366DA21}"/>
          </ac:spMkLst>
        </pc:spChg>
      </pc:sldChg>
      <pc:sldChg chg="modSp">
        <pc:chgData name="Tammy Wilson" userId="e3b55da62d900d7c" providerId="LiveId" clId="{FD945B0E-B99C-4F2E-98E0-C1AA9095B3D6}" dt="2022-12-30T19:05:08.824" v="33" actId="20577"/>
        <pc:sldMkLst>
          <pc:docMk/>
          <pc:sldMk cId="3847618215" sldId="313"/>
        </pc:sldMkLst>
        <pc:spChg chg="mod">
          <ac:chgData name="Tammy Wilson" userId="e3b55da62d900d7c" providerId="LiveId" clId="{FD945B0E-B99C-4F2E-98E0-C1AA9095B3D6}" dt="2022-12-30T19:05:08.824" v="33" actId="20577"/>
          <ac:spMkLst>
            <pc:docMk/>
            <pc:sldMk cId="3847618215" sldId="313"/>
            <ac:spMk id="3" creationId="{E882E5A0-1C6F-4335-8518-20F62DF1D576}"/>
          </ac:spMkLst>
        </pc:spChg>
      </pc:sldChg>
    </pc:docChg>
  </pc:docChgLst>
  <pc:docChgLst>
    <pc:chgData name="Tammy Wilson" userId="e3b55da62d900d7c" providerId="LiveId" clId="{C22AD347-E4CE-464B-8838-091B4E232690}"/>
    <pc:docChg chg="undo custSel addSld delSld modSld sldOrd">
      <pc:chgData name="Tammy Wilson" userId="e3b55da62d900d7c" providerId="LiveId" clId="{C22AD347-E4CE-464B-8838-091B4E232690}" dt="2023-05-15T23:18:58.548" v="1305" actId="20577"/>
      <pc:docMkLst>
        <pc:docMk/>
      </pc:docMkLst>
      <pc:sldChg chg="modSp mod">
        <pc:chgData name="Tammy Wilson" userId="e3b55da62d900d7c" providerId="LiveId" clId="{C22AD347-E4CE-464B-8838-091B4E232690}" dt="2023-05-15T22:39:19.175" v="891" actId="20577"/>
        <pc:sldMkLst>
          <pc:docMk/>
          <pc:sldMk cId="1685198121" sldId="258"/>
        </pc:sldMkLst>
        <pc:spChg chg="mod">
          <ac:chgData name="Tammy Wilson" userId="e3b55da62d900d7c" providerId="LiveId" clId="{C22AD347-E4CE-464B-8838-091B4E232690}" dt="2023-05-15T22:39:19.175" v="891" actId="20577"/>
          <ac:spMkLst>
            <pc:docMk/>
            <pc:sldMk cId="1685198121" sldId="258"/>
            <ac:spMk id="3" creationId="{4D3E70B2-8354-443A-A6A3-9EA87AE99343}"/>
          </ac:spMkLst>
        </pc:spChg>
      </pc:sldChg>
      <pc:sldChg chg="ord">
        <pc:chgData name="Tammy Wilson" userId="e3b55da62d900d7c" providerId="LiveId" clId="{C22AD347-E4CE-464B-8838-091B4E232690}" dt="2023-05-15T23:10:25.368" v="1254"/>
        <pc:sldMkLst>
          <pc:docMk/>
          <pc:sldMk cId="3688052118" sldId="268"/>
        </pc:sldMkLst>
      </pc:sldChg>
      <pc:sldChg chg="modSp mod ord">
        <pc:chgData name="Tammy Wilson" userId="e3b55da62d900d7c" providerId="LiveId" clId="{C22AD347-E4CE-464B-8838-091B4E232690}" dt="2023-05-15T23:09:31.253" v="1250" actId="20577"/>
        <pc:sldMkLst>
          <pc:docMk/>
          <pc:sldMk cId="1058162347" sldId="270"/>
        </pc:sldMkLst>
        <pc:spChg chg="mod">
          <ac:chgData name="Tammy Wilson" userId="e3b55da62d900d7c" providerId="LiveId" clId="{C22AD347-E4CE-464B-8838-091B4E232690}" dt="2023-05-15T22:11:52.533" v="474" actId="20577"/>
          <ac:spMkLst>
            <pc:docMk/>
            <pc:sldMk cId="1058162347" sldId="270"/>
            <ac:spMk id="2" creationId="{F9D5042A-3656-48F5-A9A3-8AFCC0C6C12B}"/>
          </ac:spMkLst>
        </pc:spChg>
        <pc:spChg chg="mod">
          <ac:chgData name="Tammy Wilson" userId="e3b55da62d900d7c" providerId="LiveId" clId="{C22AD347-E4CE-464B-8838-091B4E232690}" dt="2023-05-15T23:09:31.253" v="1250" actId="20577"/>
          <ac:spMkLst>
            <pc:docMk/>
            <pc:sldMk cId="1058162347" sldId="270"/>
            <ac:spMk id="3" creationId="{0DF0C72E-7F43-45C0-87DF-9844D52E569F}"/>
          </ac:spMkLst>
        </pc:spChg>
      </pc:sldChg>
      <pc:sldChg chg="modSp mod ord">
        <pc:chgData name="Tammy Wilson" userId="e3b55da62d900d7c" providerId="LiveId" clId="{C22AD347-E4CE-464B-8838-091B4E232690}" dt="2023-05-15T23:01:18.457" v="1134"/>
        <pc:sldMkLst>
          <pc:docMk/>
          <pc:sldMk cId="449940390" sldId="271"/>
        </pc:sldMkLst>
        <pc:spChg chg="mod">
          <ac:chgData name="Tammy Wilson" userId="e3b55da62d900d7c" providerId="LiveId" clId="{C22AD347-E4CE-464B-8838-091B4E232690}" dt="2023-05-15T22:55:04.459" v="1065" actId="20577"/>
          <ac:spMkLst>
            <pc:docMk/>
            <pc:sldMk cId="449940390" sldId="271"/>
            <ac:spMk id="2" creationId="{F9D5042A-3656-48F5-A9A3-8AFCC0C6C12B}"/>
          </ac:spMkLst>
        </pc:spChg>
        <pc:spChg chg="mod">
          <ac:chgData name="Tammy Wilson" userId="e3b55da62d900d7c" providerId="LiveId" clId="{C22AD347-E4CE-464B-8838-091B4E232690}" dt="2023-05-15T22:54:58.314" v="1035" actId="20577"/>
          <ac:spMkLst>
            <pc:docMk/>
            <pc:sldMk cId="449940390" sldId="271"/>
            <ac:spMk id="3" creationId="{0DF0C72E-7F43-45C0-87DF-9844D52E569F}"/>
          </ac:spMkLst>
        </pc:spChg>
      </pc:sldChg>
      <pc:sldChg chg="modNotesTx">
        <pc:chgData name="Tammy Wilson" userId="e3b55da62d900d7c" providerId="LiveId" clId="{C22AD347-E4CE-464B-8838-091B4E232690}" dt="2023-05-15T22:52:19.077" v="1011" actId="20577"/>
        <pc:sldMkLst>
          <pc:docMk/>
          <pc:sldMk cId="1764786395" sldId="272"/>
        </pc:sldMkLst>
      </pc:sldChg>
      <pc:sldChg chg="ord">
        <pc:chgData name="Tammy Wilson" userId="e3b55da62d900d7c" providerId="LiveId" clId="{C22AD347-E4CE-464B-8838-091B4E232690}" dt="2023-05-15T23:10:25.368" v="1254"/>
        <pc:sldMkLst>
          <pc:docMk/>
          <pc:sldMk cId="644411717" sldId="282"/>
        </pc:sldMkLst>
      </pc:sldChg>
      <pc:sldChg chg="ord">
        <pc:chgData name="Tammy Wilson" userId="e3b55da62d900d7c" providerId="LiveId" clId="{C22AD347-E4CE-464B-8838-091B4E232690}" dt="2023-05-15T23:10:25.368" v="1254"/>
        <pc:sldMkLst>
          <pc:docMk/>
          <pc:sldMk cId="979912046" sldId="283"/>
        </pc:sldMkLst>
      </pc:sldChg>
      <pc:sldChg chg="modSp del">
        <pc:chgData name="Tammy Wilson" userId="e3b55da62d900d7c" providerId="LiveId" clId="{C22AD347-E4CE-464B-8838-091B4E232690}" dt="2023-05-15T22:01:53.775" v="391" actId="47"/>
        <pc:sldMkLst>
          <pc:docMk/>
          <pc:sldMk cId="0" sldId="295"/>
        </pc:sldMkLst>
        <pc:spChg chg="mod">
          <ac:chgData name="Tammy Wilson" userId="e3b55da62d900d7c" providerId="LiveId" clId="{C22AD347-E4CE-464B-8838-091B4E232690}" dt="2023-05-15T21:58:37.715" v="259" actId="113"/>
          <ac:spMkLst>
            <pc:docMk/>
            <pc:sldMk cId="0" sldId="295"/>
            <ac:spMk id="25603" creationId="{16E06392-B078-4405-B891-83F07366DA21}"/>
          </ac:spMkLst>
        </pc:spChg>
      </pc:sldChg>
      <pc:sldChg chg="modSp mod">
        <pc:chgData name="Tammy Wilson" userId="e3b55da62d900d7c" providerId="LiveId" clId="{C22AD347-E4CE-464B-8838-091B4E232690}" dt="2023-05-15T22:38:29.840" v="873" actId="20577"/>
        <pc:sldMkLst>
          <pc:docMk/>
          <pc:sldMk cId="3419599836" sldId="300"/>
        </pc:sldMkLst>
        <pc:spChg chg="mod">
          <ac:chgData name="Tammy Wilson" userId="e3b55da62d900d7c" providerId="LiveId" clId="{C22AD347-E4CE-464B-8838-091B4E232690}" dt="2023-05-15T22:38:29.840" v="873" actId="20577"/>
          <ac:spMkLst>
            <pc:docMk/>
            <pc:sldMk cId="3419599836" sldId="300"/>
            <ac:spMk id="2" creationId="{A8D5EE12-9E01-4BB3-8E6F-6F83EB5F0274}"/>
          </ac:spMkLst>
        </pc:spChg>
      </pc:sldChg>
      <pc:sldChg chg="modSp mod">
        <pc:chgData name="Tammy Wilson" userId="e3b55da62d900d7c" providerId="LiveId" clId="{C22AD347-E4CE-464B-8838-091B4E232690}" dt="2023-05-15T22:37:24.852" v="843" actId="20577"/>
        <pc:sldMkLst>
          <pc:docMk/>
          <pc:sldMk cId="2306802205" sldId="302"/>
        </pc:sldMkLst>
        <pc:spChg chg="mod">
          <ac:chgData name="Tammy Wilson" userId="e3b55da62d900d7c" providerId="LiveId" clId="{C22AD347-E4CE-464B-8838-091B4E232690}" dt="2023-05-15T22:37:24.852" v="843" actId="20577"/>
          <ac:spMkLst>
            <pc:docMk/>
            <pc:sldMk cId="2306802205" sldId="302"/>
            <ac:spMk id="3" creationId="{C2614744-D689-484A-81CD-A6E926C1D730}"/>
          </ac:spMkLst>
        </pc:spChg>
      </pc:sldChg>
      <pc:sldChg chg="add del">
        <pc:chgData name="Tammy Wilson" userId="e3b55da62d900d7c" providerId="LiveId" clId="{C22AD347-E4CE-464B-8838-091B4E232690}" dt="2023-05-15T23:01:02.602" v="1131" actId="2696"/>
        <pc:sldMkLst>
          <pc:docMk/>
          <pc:sldMk cId="1792523030" sldId="305"/>
        </pc:sldMkLst>
      </pc:sldChg>
      <pc:sldChg chg="add">
        <pc:chgData name="Tammy Wilson" userId="e3b55da62d900d7c" providerId="LiveId" clId="{C22AD347-E4CE-464B-8838-091B4E232690}" dt="2023-05-15T23:01:08.449" v="1132"/>
        <pc:sldMkLst>
          <pc:docMk/>
          <pc:sldMk cId="2544658077" sldId="305"/>
        </pc:sldMkLst>
      </pc:sldChg>
      <pc:sldChg chg="del">
        <pc:chgData name="Tammy Wilson" userId="e3b55da62d900d7c" providerId="LiveId" clId="{C22AD347-E4CE-464B-8838-091B4E232690}" dt="2023-05-15T22:15:27.627" v="486" actId="2696"/>
        <pc:sldMkLst>
          <pc:docMk/>
          <pc:sldMk cId="2904444691" sldId="305"/>
        </pc:sldMkLst>
      </pc:sldChg>
      <pc:sldChg chg="del">
        <pc:chgData name="Tammy Wilson" userId="e3b55da62d900d7c" providerId="LiveId" clId="{C22AD347-E4CE-464B-8838-091B4E232690}" dt="2023-05-15T22:15:27.627" v="486" actId="2696"/>
        <pc:sldMkLst>
          <pc:docMk/>
          <pc:sldMk cId="640322468" sldId="306"/>
        </pc:sldMkLst>
      </pc:sldChg>
      <pc:sldChg chg="modSp add mod ord">
        <pc:chgData name="Tammy Wilson" userId="e3b55da62d900d7c" providerId="LiveId" clId="{C22AD347-E4CE-464B-8838-091B4E232690}" dt="2023-05-15T23:00:35.696" v="1129" actId="1076"/>
        <pc:sldMkLst>
          <pc:docMk/>
          <pc:sldMk cId="4255411210" sldId="306"/>
        </pc:sldMkLst>
        <pc:spChg chg="mod">
          <ac:chgData name="Tammy Wilson" userId="e3b55da62d900d7c" providerId="LiveId" clId="{C22AD347-E4CE-464B-8838-091B4E232690}" dt="2023-05-15T23:00:28.612" v="1127" actId="20577"/>
          <ac:spMkLst>
            <pc:docMk/>
            <pc:sldMk cId="4255411210" sldId="306"/>
            <ac:spMk id="2" creationId="{DDA4BE4D-D156-4A8A-A8F3-4721950CCEEE}"/>
          </ac:spMkLst>
        </pc:spChg>
        <pc:spChg chg="mod">
          <ac:chgData name="Tammy Wilson" userId="e3b55da62d900d7c" providerId="LiveId" clId="{C22AD347-E4CE-464B-8838-091B4E232690}" dt="2023-05-15T23:00:35.696" v="1129" actId="1076"/>
          <ac:spMkLst>
            <pc:docMk/>
            <pc:sldMk cId="4255411210" sldId="306"/>
            <ac:spMk id="3" creationId="{C383A002-E3EE-4885-8072-AE129130E23C}"/>
          </ac:spMkLst>
        </pc:spChg>
      </pc:sldChg>
      <pc:sldChg chg="ord">
        <pc:chgData name="Tammy Wilson" userId="e3b55da62d900d7c" providerId="LiveId" clId="{C22AD347-E4CE-464B-8838-091B4E232690}" dt="2023-05-15T23:01:43.757" v="1138"/>
        <pc:sldMkLst>
          <pc:docMk/>
          <pc:sldMk cId="565605477" sldId="309"/>
        </pc:sldMkLst>
      </pc:sldChg>
      <pc:sldChg chg="ord">
        <pc:chgData name="Tammy Wilson" userId="e3b55da62d900d7c" providerId="LiveId" clId="{C22AD347-E4CE-464B-8838-091B4E232690}" dt="2023-05-15T23:01:43.757" v="1138"/>
        <pc:sldMkLst>
          <pc:docMk/>
          <pc:sldMk cId="2585160752" sldId="310"/>
        </pc:sldMkLst>
      </pc:sldChg>
      <pc:sldChg chg="ord">
        <pc:chgData name="Tammy Wilson" userId="e3b55da62d900d7c" providerId="LiveId" clId="{C22AD347-E4CE-464B-8838-091B4E232690}" dt="2023-05-15T23:07:46.690" v="1235"/>
        <pc:sldMkLst>
          <pc:docMk/>
          <pc:sldMk cId="2206467931" sldId="311"/>
        </pc:sldMkLst>
      </pc:sldChg>
      <pc:sldChg chg="ord">
        <pc:chgData name="Tammy Wilson" userId="e3b55da62d900d7c" providerId="LiveId" clId="{C22AD347-E4CE-464B-8838-091B4E232690}" dt="2023-05-15T22:59:03.185" v="1085"/>
        <pc:sldMkLst>
          <pc:docMk/>
          <pc:sldMk cId="1617454612" sldId="312"/>
        </pc:sldMkLst>
      </pc:sldChg>
      <pc:sldChg chg="modSp mod ord">
        <pc:chgData name="Tammy Wilson" userId="e3b55da62d900d7c" providerId="LiveId" clId="{C22AD347-E4CE-464B-8838-091B4E232690}" dt="2023-05-15T23:02:05.415" v="1139" actId="115"/>
        <pc:sldMkLst>
          <pc:docMk/>
          <pc:sldMk cId="3847618215" sldId="313"/>
        </pc:sldMkLst>
        <pc:spChg chg="mod">
          <ac:chgData name="Tammy Wilson" userId="e3b55da62d900d7c" providerId="LiveId" clId="{C22AD347-E4CE-464B-8838-091B4E232690}" dt="2023-05-15T22:12:20.592" v="476" actId="115"/>
          <ac:spMkLst>
            <pc:docMk/>
            <pc:sldMk cId="3847618215" sldId="313"/>
            <ac:spMk id="3" creationId="{E882E5A0-1C6F-4335-8518-20F62DF1D576}"/>
          </ac:spMkLst>
        </pc:spChg>
        <pc:spChg chg="mod">
          <ac:chgData name="Tammy Wilson" userId="e3b55da62d900d7c" providerId="LiveId" clId="{C22AD347-E4CE-464B-8838-091B4E232690}" dt="2023-05-15T23:02:05.415" v="1139" actId="115"/>
          <ac:spMkLst>
            <pc:docMk/>
            <pc:sldMk cId="3847618215" sldId="313"/>
            <ac:spMk id="5" creationId="{84ABBEE1-75D0-4C3F-AB43-44AC956555B1}"/>
          </ac:spMkLst>
        </pc:spChg>
      </pc:sldChg>
      <pc:sldChg chg="ord">
        <pc:chgData name="Tammy Wilson" userId="e3b55da62d900d7c" providerId="LiveId" clId="{C22AD347-E4CE-464B-8838-091B4E232690}" dt="2023-05-15T23:07:54.075" v="1237"/>
        <pc:sldMkLst>
          <pc:docMk/>
          <pc:sldMk cId="3346873352" sldId="314"/>
        </pc:sldMkLst>
      </pc:sldChg>
      <pc:sldChg chg="ord">
        <pc:chgData name="Tammy Wilson" userId="e3b55da62d900d7c" providerId="LiveId" clId="{C22AD347-E4CE-464B-8838-091B4E232690}" dt="2023-05-15T23:07:57.320" v="1239"/>
        <pc:sldMkLst>
          <pc:docMk/>
          <pc:sldMk cId="1190824194" sldId="315"/>
        </pc:sldMkLst>
      </pc:sldChg>
      <pc:sldChg chg="modSp mod ord">
        <pc:chgData name="Tammy Wilson" userId="e3b55da62d900d7c" providerId="LiveId" clId="{C22AD347-E4CE-464B-8838-091B4E232690}" dt="2023-05-15T22:26:52.997" v="595"/>
        <pc:sldMkLst>
          <pc:docMk/>
          <pc:sldMk cId="782210511" sldId="317"/>
        </pc:sldMkLst>
        <pc:spChg chg="mod">
          <ac:chgData name="Tammy Wilson" userId="e3b55da62d900d7c" providerId="LiveId" clId="{C22AD347-E4CE-464B-8838-091B4E232690}" dt="2023-05-15T22:15:05.050" v="485" actId="20577"/>
          <ac:spMkLst>
            <pc:docMk/>
            <pc:sldMk cId="782210511" sldId="317"/>
            <ac:spMk id="3" creationId="{202C353E-2564-4AE9-8B85-E7C20FCDAA9F}"/>
          </ac:spMkLst>
        </pc:spChg>
      </pc:sldChg>
      <pc:sldChg chg="ord">
        <pc:chgData name="Tammy Wilson" userId="e3b55da62d900d7c" providerId="LiveId" clId="{C22AD347-E4CE-464B-8838-091B4E232690}" dt="2023-05-15T22:59:03.185" v="1085"/>
        <pc:sldMkLst>
          <pc:docMk/>
          <pc:sldMk cId="4220553624" sldId="319"/>
        </pc:sldMkLst>
      </pc:sldChg>
      <pc:sldChg chg="modSp new mod">
        <pc:chgData name="Tammy Wilson" userId="e3b55da62d900d7c" providerId="LiveId" clId="{C22AD347-E4CE-464B-8838-091B4E232690}" dt="2023-05-09T23:54:06.177" v="28" actId="20577"/>
        <pc:sldMkLst>
          <pc:docMk/>
          <pc:sldMk cId="3608716827" sldId="320"/>
        </pc:sldMkLst>
        <pc:spChg chg="mod">
          <ac:chgData name="Tammy Wilson" userId="e3b55da62d900d7c" providerId="LiveId" clId="{C22AD347-E4CE-464B-8838-091B4E232690}" dt="2023-05-09T23:54:06.177" v="28" actId="20577"/>
          <ac:spMkLst>
            <pc:docMk/>
            <pc:sldMk cId="3608716827" sldId="320"/>
            <ac:spMk id="2" creationId="{3863C794-D453-E835-08F5-B2F38F478520}"/>
          </ac:spMkLst>
        </pc:spChg>
        <pc:spChg chg="mod">
          <ac:chgData name="Tammy Wilson" userId="e3b55da62d900d7c" providerId="LiveId" clId="{C22AD347-E4CE-464B-8838-091B4E232690}" dt="2023-05-09T23:53:59.210" v="4" actId="27636"/>
          <ac:spMkLst>
            <pc:docMk/>
            <pc:sldMk cId="3608716827" sldId="320"/>
            <ac:spMk id="3" creationId="{84505B10-93BC-42D1-1956-9E0ECC6BA8F8}"/>
          </ac:spMkLst>
        </pc:spChg>
      </pc:sldChg>
      <pc:sldChg chg="modSp new mod ord">
        <pc:chgData name="Tammy Wilson" userId="e3b55da62d900d7c" providerId="LiveId" clId="{C22AD347-E4CE-464B-8838-091B4E232690}" dt="2023-05-15T22:37:07.262" v="842"/>
        <pc:sldMkLst>
          <pc:docMk/>
          <pc:sldMk cId="199703031" sldId="321"/>
        </pc:sldMkLst>
        <pc:spChg chg="mod">
          <ac:chgData name="Tammy Wilson" userId="e3b55da62d900d7c" providerId="LiveId" clId="{C22AD347-E4CE-464B-8838-091B4E232690}" dt="2023-05-09T23:54:36.525" v="36" actId="20577"/>
          <ac:spMkLst>
            <pc:docMk/>
            <pc:sldMk cId="199703031" sldId="321"/>
            <ac:spMk id="2" creationId="{8ADEAA61-E4BE-E60A-AAE1-ACCB26503A83}"/>
          </ac:spMkLst>
        </pc:spChg>
        <pc:spChg chg="mod">
          <ac:chgData name="Tammy Wilson" userId="e3b55da62d900d7c" providerId="LiveId" clId="{C22AD347-E4CE-464B-8838-091B4E232690}" dt="2023-05-15T22:28:17.687" v="607" actId="20577"/>
          <ac:spMkLst>
            <pc:docMk/>
            <pc:sldMk cId="199703031" sldId="321"/>
            <ac:spMk id="3" creationId="{E2661AC1-AD02-E1A4-9283-D4D7AAD3154A}"/>
          </ac:spMkLst>
        </pc:spChg>
      </pc:sldChg>
      <pc:sldChg chg="modSp new del mod">
        <pc:chgData name="Tammy Wilson" userId="e3b55da62d900d7c" providerId="LiveId" clId="{C22AD347-E4CE-464B-8838-091B4E232690}" dt="2023-05-15T22:57:37.483" v="1068" actId="47"/>
        <pc:sldMkLst>
          <pc:docMk/>
          <pc:sldMk cId="1345039743" sldId="322"/>
        </pc:sldMkLst>
        <pc:spChg chg="mod">
          <ac:chgData name="Tammy Wilson" userId="e3b55da62d900d7c" providerId="LiveId" clId="{C22AD347-E4CE-464B-8838-091B4E232690}" dt="2023-05-15T22:32:20.806" v="685" actId="20577"/>
          <ac:spMkLst>
            <pc:docMk/>
            <pc:sldMk cId="1345039743" sldId="322"/>
            <ac:spMk id="2" creationId="{DEF6D5C9-40D0-313C-33E3-A71BCFB3E7CB}"/>
          </ac:spMkLst>
        </pc:spChg>
        <pc:spChg chg="mod">
          <ac:chgData name="Tammy Wilson" userId="e3b55da62d900d7c" providerId="LiveId" clId="{C22AD347-E4CE-464B-8838-091B4E232690}" dt="2023-05-15T22:54:46.854" v="1034" actId="207"/>
          <ac:spMkLst>
            <pc:docMk/>
            <pc:sldMk cId="1345039743" sldId="322"/>
            <ac:spMk id="3" creationId="{6D6B986F-8475-174F-A117-73645A6DD412}"/>
          </ac:spMkLst>
        </pc:spChg>
      </pc:sldChg>
      <pc:sldChg chg="addSp delSp modSp new mod">
        <pc:chgData name="Tammy Wilson" userId="e3b55da62d900d7c" providerId="LiveId" clId="{C22AD347-E4CE-464B-8838-091B4E232690}" dt="2023-05-15T22:58:06.021" v="1082" actId="20577"/>
        <pc:sldMkLst>
          <pc:docMk/>
          <pc:sldMk cId="3303204113" sldId="323"/>
        </pc:sldMkLst>
        <pc:spChg chg="mod">
          <ac:chgData name="Tammy Wilson" userId="e3b55da62d900d7c" providerId="LiveId" clId="{C22AD347-E4CE-464B-8838-091B4E232690}" dt="2023-05-15T22:35:21.689" v="777" actId="20577"/>
          <ac:spMkLst>
            <pc:docMk/>
            <pc:sldMk cId="3303204113" sldId="323"/>
            <ac:spMk id="2" creationId="{3E7786D4-BBA0-D78C-1F5E-1196BC4AC81D}"/>
          </ac:spMkLst>
        </pc:spChg>
        <pc:spChg chg="mod">
          <ac:chgData name="Tammy Wilson" userId="e3b55da62d900d7c" providerId="LiveId" clId="{C22AD347-E4CE-464B-8838-091B4E232690}" dt="2023-05-15T22:58:06.021" v="1082" actId="20577"/>
          <ac:spMkLst>
            <pc:docMk/>
            <pc:sldMk cId="3303204113" sldId="323"/>
            <ac:spMk id="3" creationId="{E322DDDC-0FBE-F005-8CFB-8B41463FE7BB}"/>
          </ac:spMkLst>
        </pc:spChg>
        <pc:spChg chg="add del">
          <ac:chgData name="Tammy Wilson" userId="e3b55da62d900d7c" providerId="LiveId" clId="{C22AD347-E4CE-464B-8838-091B4E232690}" dt="2023-05-09T23:57:16.333" v="100"/>
          <ac:spMkLst>
            <pc:docMk/>
            <pc:sldMk cId="3303204113" sldId="323"/>
            <ac:spMk id="4" creationId="{994FDD9C-7117-487D-2048-F23E0E0DD938}"/>
          </ac:spMkLst>
        </pc:spChg>
        <pc:picChg chg="add del">
          <ac:chgData name="Tammy Wilson" userId="e3b55da62d900d7c" providerId="LiveId" clId="{C22AD347-E4CE-464B-8838-091B4E232690}" dt="2023-05-09T23:57:16.333" v="100"/>
          <ac:picMkLst>
            <pc:docMk/>
            <pc:sldMk cId="3303204113" sldId="323"/>
            <ac:picMk id="1026" creationId="{AE1AEFFE-E1FB-1702-1588-886A8C209B1A}"/>
          </ac:picMkLst>
        </pc:picChg>
        <pc:picChg chg="add del">
          <ac:chgData name="Tammy Wilson" userId="e3b55da62d900d7c" providerId="LiveId" clId="{C22AD347-E4CE-464B-8838-091B4E232690}" dt="2023-05-09T23:57:16.333" v="100"/>
          <ac:picMkLst>
            <pc:docMk/>
            <pc:sldMk cId="3303204113" sldId="323"/>
            <ac:picMk id="1027" creationId="{2D39BBF7-56C1-9653-41AD-99C05CDC9AA2}"/>
          </ac:picMkLst>
        </pc:picChg>
      </pc:sldChg>
      <pc:sldChg chg="modSp new add del mod ord">
        <pc:chgData name="Tammy Wilson" userId="e3b55da62d900d7c" providerId="LiveId" clId="{C22AD347-E4CE-464B-8838-091B4E232690}" dt="2023-05-15T23:04:00.050" v="1185" actId="2696"/>
        <pc:sldMkLst>
          <pc:docMk/>
          <pc:sldMk cId="2779681938" sldId="324"/>
        </pc:sldMkLst>
        <pc:spChg chg="mod">
          <ac:chgData name="Tammy Wilson" userId="e3b55da62d900d7c" providerId="LiveId" clId="{C22AD347-E4CE-464B-8838-091B4E232690}" dt="2023-05-15T23:03:05.124" v="1177" actId="20577"/>
          <ac:spMkLst>
            <pc:docMk/>
            <pc:sldMk cId="2779681938" sldId="324"/>
            <ac:spMk id="2" creationId="{39E1CBF0-4A0E-0D19-3CDC-EE7C75E42979}"/>
          </ac:spMkLst>
        </pc:spChg>
        <pc:spChg chg="mod">
          <ac:chgData name="Tammy Wilson" userId="e3b55da62d900d7c" providerId="LiveId" clId="{C22AD347-E4CE-464B-8838-091B4E232690}" dt="2023-05-15T23:03:07.820" v="1179" actId="27636"/>
          <ac:spMkLst>
            <pc:docMk/>
            <pc:sldMk cId="2779681938" sldId="324"/>
            <ac:spMk id="3" creationId="{E3412581-5C9C-A0F8-F00C-4CECCDB5D824}"/>
          </ac:spMkLst>
        </pc:spChg>
      </pc:sldChg>
      <pc:sldChg chg="add">
        <pc:chgData name="Tammy Wilson" userId="e3b55da62d900d7c" providerId="LiveId" clId="{C22AD347-E4CE-464B-8838-091B4E232690}" dt="2023-05-15T23:04:03.388" v="1186"/>
        <pc:sldMkLst>
          <pc:docMk/>
          <pc:sldMk cId="3907435296" sldId="324"/>
        </pc:sldMkLst>
      </pc:sldChg>
      <pc:sldChg chg="modSp add del mod">
        <pc:chgData name="Tammy Wilson" userId="e3b55da62d900d7c" providerId="LiveId" clId="{C22AD347-E4CE-464B-8838-091B4E232690}" dt="2023-05-15T23:04:00.050" v="1185" actId="2696"/>
        <pc:sldMkLst>
          <pc:docMk/>
          <pc:sldMk cId="3807539983" sldId="325"/>
        </pc:sldMkLst>
        <pc:spChg chg="mod">
          <ac:chgData name="Tammy Wilson" userId="e3b55da62d900d7c" providerId="LiveId" clId="{C22AD347-E4CE-464B-8838-091B4E232690}" dt="2023-05-10T00:02:16.002" v="180"/>
          <ac:spMkLst>
            <pc:docMk/>
            <pc:sldMk cId="3807539983" sldId="325"/>
            <ac:spMk id="3" creationId="{E3412581-5C9C-A0F8-F00C-4CECCDB5D824}"/>
          </ac:spMkLst>
        </pc:spChg>
      </pc:sldChg>
      <pc:sldChg chg="add">
        <pc:chgData name="Tammy Wilson" userId="e3b55da62d900d7c" providerId="LiveId" clId="{C22AD347-E4CE-464B-8838-091B4E232690}" dt="2023-05-15T23:04:03.388" v="1186"/>
        <pc:sldMkLst>
          <pc:docMk/>
          <pc:sldMk cId="4254664795" sldId="325"/>
        </pc:sldMkLst>
      </pc:sldChg>
      <pc:sldChg chg="modSp add mod">
        <pc:chgData name="Tammy Wilson" userId="e3b55da62d900d7c" providerId="LiveId" clId="{C22AD347-E4CE-464B-8838-091B4E232690}" dt="2023-05-15T23:07:29.764" v="1233" actId="115"/>
        <pc:sldMkLst>
          <pc:docMk/>
          <pc:sldMk cId="759617579" sldId="326"/>
        </pc:sldMkLst>
        <pc:spChg chg="mod">
          <ac:chgData name="Tammy Wilson" userId="e3b55da62d900d7c" providerId="LiveId" clId="{C22AD347-E4CE-464B-8838-091B4E232690}" dt="2023-05-15T23:04:12.957" v="1197" actId="20577"/>
          <ac:spMkLst>
            <pc:docMk/>
            <pc:sldMk cId="759617579" sldId="326"/>
            <ac:spMk id="2" creationId="{39E1CBF0-4A0E-0D19-3CDC-EE7C75E42979}"/>
          </ac:spMkLst>
        </pc:spChg>
        <pc:spChg chg="mod">
          <ac:chgData name="Tammy Wilson" userId="e3b55da62d900d7c" providerId="LiveId" clId="{C22AD347-E4CE-464B-8838-091B4E232690}" dt="2023-05-15T23:07:29.764" v="1233" actId="115"/>
          <ac:spMkLst>
            <pc:docMk/>
            <pc:sldMk cId="759617579" sldId="326"/>
            <ac:spMk id="3" creationId="{E3412581-5C9C-A0F8-F00C-4CECCDB5D824}"/>
          </ac:spMkLst>
        </pc:spChg>
      </pc:sldChg>
      <pc:sldChg chg="modSp add mod">
        <pc:chgData name="Tammy Wilson" userId="e3b55da62d900d7c" providerId="LiveId" clId="{C22AD347-E4CE-464B-8838-091B4E232690}" dt="2023-05-15T23:05:04.568" v="1230" actId="27636"/>
        <pc:sldMkLst>
          <pc:docMk/>
          <pc:sldMk cId="2890926632" sldId="327"/>
        </pc:sldMkLst>
        <pc:spChg chg="mod">
          <ac:chgData name="Tammy Wilson" userId="e3b55da62d900d7c" providerId="LiveId" clId="{C22AD347-E4CE-464B-8838-091B4E232690}" dt="2023-05-15T23:04:31.882" v="1206" actId="20577"/>
          <ac:spMkLst>
            <pc:docMk/>
            <pc:sldMk cId="2890926632" sldId="327"/>
            <ac:spMk id="2" creationId="{39E1CBF0-4A0E-0D19-3CDC-EE7C75E42979}"/>
          </ac:spMkLst>
        </pc:spChg>
        <pc:spChg chg="mod">
          <ac:chgData name="Tammy Wilson" userId="e3b55da62d900d7c" providerId="LiveId" clId="{C22AD347-E4CE-464B-8838-091B4E232690}" dt="2023-05-15T23:05:04.568" v="1230" actId="27636"/>
          <ac:spMkLst>
            <pc:docMk/>
            <pc:sldMk cId="2890926632" sldId="327"/>
            <ac:spMk id="3" creationId="{E3412581-5C9C-A0F8-F00C-4CECCDB5D824}"/>
          </ac:spMkLst>
        </pc:spChg>
      </pc:sldChg>
      <pc:sldChg chg="modSp new mod">
        <pc:chgData name="Tammy Wilson" userId="e3b55da62d900d7c" providerId="LiveId" clId="{C22AD347-E4CE-464B-8838-091B4E232690}" dt="2023-05-10T00:05:50.376" v="257" actId="20577"/>
        <pc:sldMkLst>
          <pc:docMk/>
          <pc:sldMk cId="1267122699" sldId="328"/>
        </pc:sldMkLst>
        <pc:spChg chg="mod">
          <ac:chgData name="Tammy Wilson" userId="e3b55da62d900d7c" providerId="LiveId" clId="{C22AD347-E4CE-464B-8838-091B4E232690}" dt="2023-05-10T00:03:54.905" v="200" actId="20577"/>
          <ac:spMkLst>
            <pc:docMk/>
            <pc:sldMk cId="1267122699" sldId="328"/>
            <ac:spMk id="2" creationId="{6EE89C3A-D9A1-06CA-F045-F1A65E3E6236}"/>
          </ac:spMkLst>
        </pc:spChg>
        <pc:spChg chg="mod">
          <ac:chgData name="Tammy Wilson" userId="e3b55da62d900d7c" providerId="LiveId" clId="{C22AD347-E4CE-464B-8838-091B4E232690}" dt="2023-05-10T00:05:50.376" v="257" actId="20577"/>
          <ac:spMkLst>
            <pc:docMk/>
            <pc:sldMk cId="1267122699" sldId="328"/>
            <ac:spMk id="3" creationId="{94ED36A4-86A2-3974-952F-22051FB019AA}"/>
          </ac:spMkLst>
        </pc:spChg>
      </pc:sldChg>
      <pc:sldChg chg="addSp delSp modSp new del mod">
        <pc:chgData name="Tammy Wilson" userId="e3b55da62d900d7c" providerId="LiveId" clId="{C22AD347-E4CE-464B-8838-091B4E232690}" dt="2023-05-15T22:58:48.313" v="1083" actId="47"/>
        <pc:sldMkLst>
          <pc:docMk/>
          <pc:sldMk cId="1891000648" sldId="329"/>
        </pc:sldMkLst>
        <pc:spChg chg="mod">
          <ac:chgData name="Tammy Wilson" userId="e3b55da62d900d7c" providerId="LiveId" clId="{C22AD347-E4CE-464B-8838-091B4E232690}" dt="2023-05-15T21:58:50.892" v="268" actId="20577"/>
          <ac:spMkLst>
            <pc:docMk/>
            <pc:sldMk cId="1891000648" sldId="329"/>
            <ac:spMk id="2" creationId="{DA612449-852D-86B8-8562-0A65643D00A8}"/>
          </ac:spMkLst>
        </pc:spChg>
        <pc:spChg chg="mod">
          <ac:chgData name="Tammy Wilson" userId="e3b55da62d900d7c" providerId="LiveId" clId="{C22AD347-E4CE-464B-8838-091B4E232690}" dt="2023-05-15T22:00:35.751" v="332" actId="27636"/>
          <ac:spMkLst>
            <pc:docMk/>
            <pc:sldMk cId="1891000648" sldId="329"/>
            <ac:spMk id="3" creationId="{4F5D56F9-B6C1-FD30-76BB-8E87F6648ABE}"/>
          </ac:spMkLst>
        </pc:spChg>
        <pc:spChg chg="mod">
          <ac:chgData name="Tammy Wilson" userId="e3b55da62d900d7c" providerId="LiveId" clId="{C22AD347-E4CE-464B-8838-091B4E232690}" dt="2023-05-15T22:01:50.971" v="390" actId="20577"/>
          <ac:spMkLst>
            <pc:docMk/>
            <pc:sldMk cId="1891000648" sldId="329"/>
            <ac:spMk id="4" creationId="{893313A5-B4A4-03FD-6DA6-24088FD05600}"/>
          </ac:spMkLst>
        </pc:spChg>
        <pc:spChg chg="mod">
          <ac:chgData name="Tammy Wilson" userId="e3b55da62d900d7c" providerId="LiveId" clId="{C22AD347-E4CE-464B-8838-091B4E232690}" dt="2023-05-15T22:00:39.726" v="333" actId="255"/>
          <ac:spMkLst>
            <pc:docMk/>
            <pc:sldMk cId="1891000648" sldId="329"/>
            <ac:spMk id="5" creationId="{66E84F4A-98F5-3516-7982-5B57CB92E34E}"/>
          </ac:spMkLst>
        </pc:spChg>
        <pc:spChg chg="mod">
          <ac:chgData name="Tammy Wilson" userId="e3b55da62d900d7c" providerId="LiveId" clId="{C22AD347-E4CE-464B-8838-091B4E232690}" dt="2023-05-15T22:01:17.504" v="347" actId="27636"/>
          <ac:spMkLst>
            <pc:docMk/>
            <pc:sldMk cId="1891000648" sldId="329"/>
            <ac:spMk id="6" creationId="{C68D8AF6-8975-298D-579F-C8B97B228DCB}"/>
          </ac:spMkLst>
        </pc:spChg>
        <pc:spChg chg="add del">
          <ac:chgData name="Tammy Wilson" userId="e3b55da62d900d7c" providerId="LiveId" clId="{C22AD347-E4CE-464B-8838-091B4E232690}" dt="2023-05-15T22:02:54.975" v="429" actId="22"/>
          <ac:spMkLst>
            <pc:docMk/>
            <pc:sldMk cId="1891000648" sldId="329"/>
            <ac:spMk id="8" creationId="{82A082D7-E468-2736-A927-03FC04F89414}"/>
          </ac:spMkLst>
        </pc:spChg>
      </pc:sldChg>
      <pc:sldChg chg="modSp add del mod ord">
        <pc:chgData name="Tammy Wilson" userId="e3b55da62d900d7c" providerId="LiveId" clId="{C22AD347-E4CE-464B-8838-091B4E232690}" dt="2023-05-15T22:59:36.551" v="1088" actId="47"/>
        <pc:sldMkLst>
          <pc:docMk/>
          <pc:sldMk cId="71830790" sldId="330"/>
        </pc:sldMkLst>
        <pc:spChg chg="mod">
          <ac:chgData name="Tammy Wilson" userId="e3b55da62d900d7c" providerId="LiveId" clId="{C22AD347-E4CE-464B-8838-091B4E232690}" dt="2023-05-15T22:03:08.749" v="433" actId="27636"/>
          <ac:spMkLst>
            <pc:docMk/>
            <pc:sldMk cId="71830790" sldId="330"/>
            <ac:spMk id="4" creationId="{893313A5-B4A4-03FD-6DA6-24088FD05600}"/>
          </ac:spMkLst>
        </pc:spChg>
        <pc:spChg chg="mod">
          <ac:chgData name="Tammy Wilson" userId="e3b55da62d900d7c" providerId="LiveId" clId="{C22AD347-E4CE-464B-8838-091B4E232690}" dt="2023-05-15T22:03:23.726" v="468" actId="20577"/>
          <ac:spMkLst>
            <pc:docMk/>
            <pc:sldMk cId="71830790" sldId="330"/>
            <ac:spMk id="6" creationId="{C68D8AF6-8975-298D-579F-C8B97B228DCB}"/>
          </ac:spMkLst>
        </pc:spChg>
      </pc:sldChg>
      <pc:sldChg chg="modSp new del mod ord">
        <pc:chgData name="Tammy Wilson" userId="e3b55da62d900d7c" providerId="LiveId" clId="{C22AD347-E4CE-464B-8838-091B4E232690}" dt="2023-05-15T23:00:39.185" v="1130" actId="47"/>
        <pc:sldMkLst>
          <pc:docMk/>
          <pc:sldMk cId="4034438124" sldId="331"/>
        </pc:sldMkLst>
        <pc:spChg chg="mod">
          <ac:chgData name="Tammy Wilson" userId="e3b55da62d900d7c" providerId="LiveId" clId="{C22AD347-E4CE-464B-8838-091B4E232690}" dt="2023-05-15T22:16:56.047" v="567" actId="20577"/>
          <ac:spMkLst>
            <pc:docMk/>
            <pc:sldMk cId="4034438124" sldId="331"/>
            <ac:spMk id="2" creationId="{C458FCDF-6017-957D-BD3B-D2462B08EE47}"/>
          </ac:spMkLst>
        </pc:spChg>
      </pc:sldChg>
      <pc:sldChg chg="new del">
        <pc:chgData name="Tammy Wilson" userId="e3b55da62d900d7c" providerId="LiveId" clId="{C22AD347-E4CE-464B-8838-091B4E232690}" dt="2023-05-15T22:35:05.517" v="754" actId="47"/>
        <pc:sldMkLst>
          <pc:docMk/>
          <pc:sldMk cId="1835431999" sldId="332"/>
        </pc:sldMkLst>
      </pc:sldChg>
      <pc:sldChg chg="modSp new mod ord">
        <pc:chgData name="Tammy Wilson" userId="e3b55da62d900d7c" providerId="LiveId" clId="{C22AD347-E4CE-464B-8838-091B4E232690}" dt="2023-05-15T22:57:31.789" v="1067"/>
        <pc:sldMkLst>
          <pc:docMk/>
          <pc:sldMk cId="4183179445" sldId="333"/>
        </pc:sldMkLst>
        <pc:spChg chg="mod">
          <ac:chgData name="Tammy Wilson" userId="e3b55da62d900d7c" providerId="LiveId" clId="{C22AD347-E4CE-464B-8838-091B4E232690}" dt="2023-05-15T22:35:01.129" v="753" actId="20577"/>
          <ac:spMkLst>
            <pc:docMk/>
            <pc:sldMk cId="4183179445" sldId="333"/>
            <ac:spMk id="2" creationId="{A50BA3D5-0F35-2F1A-7170-692F53C6D260}"/>
          </ac:spMkLst>
        </pc:spChg>
        <pc:spChg chg="mod">
          <ac:chgData name="Tammy Wilson" userId="e3b55da62d900d7c" providerId="LiveId" clId="{C22AD347-E4CE-464B-8838-091B4E232690}" dt="2023-05-15T22:34:28.497" v="717" actId="255"/>
          <ac:spMkLst>
            <pc:docMk/>
            <pc:sldMk cId="4183179445" sldId="333"/>
            <ac:spMk id="3" creationId="{44E30E3A-7396-9391-3C27-4D9250E94376}"/>
          </ac:spMkLst>
        </pc:spChg>
        <pc:spChg chg="mod">
          <ac:chgData name="Tammy Wilson" userId="e3b55da62d900d7c" providerId="LiveId" clId="{C22AD347-E4CE-464B-8838-091B4E232690}" dt="2023-05-15T22:34:43.987" v="720" actId="20577"/>
          <ac:spMkLst>
            <pc:docMk/>
            <pc:sldMk cId="4183179445" sldId="333"/>
            <ac:spMk id="4" creationId="{3BB3907E-2F02-A7FD-016F-62E334FCD42A}"/>
          </ac:spMkLst>
        </pc:spChg>
      </pc:sldChg>
      <pc:sldChg chg="add del">
        <pc:chgData name="Tammy Wilson" userId="e3b55da62d900d7c" providerId="LiveId" clId="{C22AD347-E4CE-464B-8838-091B4E232690}" dt="2023-05-15T23:03:36.606" v="1182"/>
        <pc:sldMkLst>
          <pc:docMk/>
          <pc:sldMk cId="3781640214" sldId="334"/>
        </pc:sldMkLst>
      </pc:sldChg>
      <pc:sldChg chg="add">
        <pc:chgData name="Tammy Wilson" userId="e3b55da62d900d7c" providerId="LiveId" clId="{C22AD347-E4CE-464B-8838-091B4E232690}" dt="2023-05-15T23:04:03.388" v="1186"/>
        <pc:sldMkLst>
          <pc:docMk/>
          <pc:sldMk cId="3878262372" sldId="334"/>
        </pc:sldMkLst>
      </pc:sldChg>
      <pc:sldChg chg="add del">
        <pc:chgData name="Tammy Wilson" userId="e3b55da62d900d7c" providerId="LiveId" clId="{C22AD347-E4CE-464B-8838-091B4E232690}" dt="2023-05-15T23:04:00.050" v="1185" actId="2696"/>
        <pc:sldMkLst>
          <pc:docMk/>
          <pc:sldMk cId="4031462536" sldId="334"/>
        </pc:sldMkLst>
      </pc:sldChg>
      <pc:sldChg chg="modSp new mod">
        <pc:chgData name="Tammy Wilson" userId="e3b55da62d900d7c" providerId="LiveId" clId="{C22AD347-E4CE-464B-8838-091B4E232690}" dt="2023-05-15T23:18:58.548" v="1305" actId="20577"/>
        <pc:sldMkLst>
          <pc:docMk/>
          <pc:sldMk cId="2819352866" sldId="335"/>
        </pc:sldMkLst>
        <pc:spChg chg="mod">
          <ac:chgData name="Tammy Wilson" userId="e3b55da62d900d7c" providerId="LiveId" clId="{C22AD347-E4CE-464B-8838-091B4E232690}" dt="2023-05-15T23:10:53.321" v="1264" actId="20577"/>
          <ac:spMkLst>
            <pc:docMk/>
            <pc:sldMk cId="2819352866" sldId="335"/>
            <ac:spMk id="2" creationId="{BA4DB7AF-5C14-E61C-7CC2-6EE05A5B9BA5}"/>
          </ac:spMkLst>
        </pc:spChg>
        <pc:spChg chg="mod">
          <ac:chgData name="Tammy Wilson" userId="e3b55da62d900d7c" providerId="LiveId" clId="{C22AD347-E4CE-464B-8838-091B4E232690}" dt="2023-05-15T23:18:58.548" v="1305" actId="20577"/>
          <ac:spMkLst>
            <pc:docMk/>
            <pc:sldMk cId="2819352866" sldId="335"/>
            <ac:spMk id="3" creationId="{1E636C75-7027-1F40-C97A-88E801F84BF1}"/>
          </ac:spMkLst>
        </pc:spChg>
      </pc:sldChg>
    </pc:docChg>
  </pc:docChgLst>
  <pc:docChgLst>
    <pc:chgData name="Tammy Wilson" userId="e3b55da62d900d7c" providerId="LiveId" clId="{368A3CDA-9881-4C74-9405-24F39D794645}"/>
    <pc:docChg chg="custSel addSld delSld modSld sldOrd">
      <pc:chgData name="Tammy Wilson" userId="e3b55da62d900d7c" providerId="LiveId" clId="{368A3CDA-9881-4C74-9405-24F39D794645}" dt="2022-03-20T18:00:47.234" v="1508"/>
      <pc:docMkLst>
        <pc:docMk/>
      </pc:docMkLst>
      <pc:sldChg chg="modSp">
        <pc:chgData name="Tammy Wilson" userId="e3b55da62d900d7c" providerId="LiveId" clId="{368A3CDA-9881-4C74-9405-24F39D794645}" dt="2022-03-20T17:37:30.027" v="8" actId="20577"/>
        <pc:sldMkLst>
          <pc:docMk/>
          <pc:sldMk cId="442193986" sldId="256"/>
        </pc:sldMkLst>
        <pc:spChg chg="mod">
          <ac:chgData name="Tammy Wilson" userId="e3b55da62d900d7c" providerId="LiveId" clId="{368A3CDA-9881-4C74-9405-24F39D794645}" dt="2022-03-20T17:37:30.027" v="8" actId="20577"/>
          <ac:spMkLst>
            <pc:docMk/>
            <pc:sldMk cId="442193986" sldId="256"/>
            <ac:spMk id="2" creationId="{73864F2A-D2A4-4C47-843E-24C165F37845}"/>
          </ac:spMkLst>
        </pc:spChg>
      </pc:sldChg>
      <pc:sldChg chg="modSp">
        <pc:chgData name="Tammy Wilson" userId="e3b55da62d900d7c" providerId="LiveId" clId="{368A3CDA-9881-4C74-9405-24F39D794645}" dt="2022-03-20T17:40:13.509" v="285" actId="27636"/>
        <pc:sldMkLst>
          <pc:docMk/>
          <pc:sldMk cId="1605830894" sldId="257"/>
        </pc:sldMkLst>
        <pc:spChg chg="mod">
          <ac:chgData name="Tammy Wilson" userId="e3b55da62d900d7c" providerId="LiveId" clId="{368A3CDA-9881-4C74-9405-24F39D794645}" dt="2022-03-20T17:39:07.147" v="43" actId="20577"/>
          <ac:spMkLst>
            <pc:docMk/>
            <pc:sldMk cId="1605830894" sldId="257"/>
            <ac:spMk id="2" creationId="{B7151576-9124-40B1-9B46-D71985971F3C}"/>
          </ac:spMkLst>
        </pc:spChg>
        <pc:spChg chg="mod">
          <ac:chgData name="Tammy Wilson" userId="e3b55da62d900d7c" providerId="LiveId" clId="{368A3CDA-9881-4C74-9405-24F39D794645}" dt="2022-03-20T17:40:13.509" v="285" actId="27636"/>
          <ac:spMkLst>
            <pc:docMk/>
            <pc:sldMk cId="1605830894" sldId="257"/>
            <ac:spMk id="3" creationId="{4D3E70B2-8354-443A-A6A3-9EA87AE99343}"/>
          </ac:spMkLst>
        </pc:spChg>
      </pc:sldChg>
      <pc:sldChg chg="modSp">
        <pc:chgData name="Tammy Wilson" userId="e3b55da62d900d7c" providerId="LiveId" clId="{368A3CDA-9881-4C74-9405-24F39D794645}" dt="2022-03-20T17:48:35.385" v="1299"/>
        <pc:sldMkLst>
          <pc:docMk/>
          <pc:sldMk cId="1181487069" sldId="258"/>
        </pc:sldMkLst>
        <pc:spChg chg="mod">
          <ac:chgData name="Tammy Wilson" userId="e3b55da62d900d7c" providerId="LiveId" clId="{368A3CDA-9881-4C74-9405-24F39D794645}" dt="2022-03-20T17:48:35.385" v="1299"/>
          <ac:spMkLst>
            <pc:docMk/>
            <pc:sldMk cId="1181487069" sldId="258"/>
            <ac:spMk id="2" creationId="{B7151576-9124-40B1-9B46-D71985971F3C}"/>
          </ac:spMkLst>
        </pc:spChg>
      </pc:sldChg>
      <pc:sldChg chg="ord">
        <pc:chgData name="Tammy Wilson" userId="e3b55da62d900d7c" providerId="LiveId" clId="{368A3CDA-9881-4C74-9405-24F39D794645}" dt="2022-03-20T17:53:36.609" v="1440"/>
        <pc:sldMkLst>
          <pc:docMk/>
          <pc:sldMk cId="2304188921" sldId="259"/>
        </pc:sldMkLst>
      </pc:sldChg>
      <pc:sldChg chg="ord">
        <pc:chgData name="Tammy Wilson" userId="e3b55da62d900d7c" providerId="LiveId" clId="{368A3CDA-9881-4C74-9405-24F39D794645}" dt="2022-03-20T17:56:11.910" v="1488"/>
        <pc:sldMkLst>
          <pc:docMk/>
          <pc:sldMk cId="3953792732" sldId="260"/>
        </pc:sldMkLst>
      </pc:sldChg>
      <pc:sldChg chg="ord">
        <pc:chgData name="Tammy Wilson" userId="e3b55da62d900d7c" providerId="LiveId" clId="{368A3CDA-9881-4C74-9405-24F39D794645}" dt="2022-03-20T17:58:23.853" v="1498"/>
        <pc:sldMkLst>
          <pc:docMk/>
          <pc:sldMk cId="216334986" sldId="261"/>
        </pc:sldMkLst>
      </pc:sldChg>
      <pc:sldChg chg="ord">
        <pc:chgData name="Tammy Wilson" userId="e3b55da62d900d7c" providerId="LiveId" clId="{368A3CDA-9881-4C74-9405-24F39D794645}" dt="2022-03-20T17:56:48.107" v="1492"/>
        <pc:sldMkLst>
          <pc:docMk/>
          <pc:sldMk cId="829071933" sldId="262"/>
        </pc:sldMkLst>
      </pc:sldChg>
      <pc:sldChg chg="ord">
        <pc:chgData name="Tammy Wilson" userId="e3b55da62d900d7c" providerId="LiveId" clId="{368A3CDA-9881-4C74-9405-24F39D794645}" dt="2022-03-20T17:59:37.741" v="1502"/>
        <pc:sldMkLst>
          <pc:docMk/>
          <pc:sldMk cId="2748085484" sldId="265"/>
        </pc:sldMkLst>
      </pc:sldChg>
      <pc:sldChg chg="del">
        <pc:chgData name="Tammy Wilson" userId="e3b55da62d900d7c" providerId="LiveId" clId="{368A3CDA-9881-4C74-9405-24F39D794645}" dt="2022-03-20T17:57:00.191" v="1493" actId="2696"/>
        <pc:sldMkLst>
          <pc:docMk/>
          <pc:sldMk cId="1610040775" sldId="268"/>
        </pc:sldMkLst>
      </pc:sldChg>
      <pc:sldChg chg="add">
        <pc:chgData name="Tammy Wilson" userId="e3b55da62d900d7c" providerId="LiveId" clId="{368A3CDA-9881-4C74-9405-24F39D794645}" dt="2022-03-20T17:57:34.699" v="1497"/>
        <pc:sldMkLst>
          <pc:docMk/>
          <pc:sldMk cId="3455659602" sldId="268"/>
        </pc:sldMkLst>
      </pc:sldChg>
      <pc:sldChg chg="del">
        <pc:chgData name="Tammy Wilson" userId="e3b55da62d900d7c" providerId="LiveId" clId="{368A3CDA-9881-4C74-9405-24F39D794645}" dt="2022-03-20T17:56:33.969" v="1491" actId="2696"/>
        <pc:sldMkLst>
          <pc:docMk/>
          <pc:sldMk cId="991769418" sldId="269"/>
        </pc:sldMkLst>
      </pc:sldChg>
      <pc:sldChg chg="ord">
        <pc:chgData name="Tammy Wilson" userId="e3b55da62d900d7c" providerId="LiveId" clId="{368A3CDA-9881-4C74-9405-24F39D794645}" dt="2022-03-20T17:59:18.028" v="1499"/>
        <pc:sldMkLst>
          <pc:docMk/>
          <pc:sldMk cId="312823867" sldId="270"/>
        </pc:sldMkLst>
      </pc:sldChg>
      <pc:sldChg chg="ord">
        <pc:chgData name="Tammy Wilson" userId="e3b55da62d900d7c" providerId="LiveId" clId="{368A3CDA-9881-4C74-9405-24F39D794645}" dt="2022-03-20T17:59:43.237" v="1503"/>
        <pc:sldMkLst>
          <pc:docMk/>
          <pc:sldMk cId="3399593222" sldId="271"/>
        </pc:sldMkLst>
      </pc:sldChg>
      <pc:sldChg chg="del">
        <pc:chgData name="Tammy Wilson" userId="e3b55da62d900d7c" providerId="LiveId" clId="{368A3CDA-9881-4C74-9405-24F39D794645}" dt="2022-03-20T17:57:17.325" v="1496" actId="2696"/>
        <pc:sldMkLst>
          <pc:docMk/>
          <pc:sldMk cId="496010498" sldId="273"/>
        </pc:sldMkLst>
      </pc:sldChg>
      <pc:sldChg chg="ord">
        <pc:chgData name="Tammy Wilson" userId="e3b55da62d900d7c" providerId="LiveId" clId="{368A3CDA-9881-4C74-9405-24F39D794645}" dt="2022-03-20T18:00:47.234" v="1508"/>
        <pc:sldMkLst>
          <pc:docMk/>
          <pc:sldMk cId="31733909" sldId="274"/>
        </pc:sldMkLst>
      </pc:sldChg>
      <pc:sldChg chg="add ord">
        <pc:chgData name="Tammy Wilson" userId="e3b55da62d900d7c" providerId="LiveId" clId="{368A3CDA-9881-4C74-9405-24F39D794645}" dt="2022-03-20T18:00:24.897" v="1505"/>
        <pc:sldMkLst>
          <pc:docMk/>
          <pc:sldMk cId="369134372" sldId="282"/>
        </pc:sldMkLst>
      </pc:sldChg>
      <pc:sldChg chg="add del ord">
        <pc:chgData name="Tammy Wilson" userId="e3b55da62d900d7c" providerId="LiveId" clId="{368A3CDA-9881-4C74-9405-24F39D794645}" dt="2022-03-20T17:57:00.206" v="1495" actId="2696"/>
        <pc:sldMkLst>
          <pc:docMk/>
          <pc:sldMk cId="812636896" sldId="282"/>
        </pc:sldMkLst>
      </pc:sldChg>
      <pc:sldChg chg="del">
        <pc:chgData name="Tammy Wilson" userId="e3b55da62d900d7c" providerId="LiveId" clId="{368A3CDA-9881-4C74-9405-24F39D794645}" dt="2022-03-20T17:38:23.708" v="29" actId="2696"/>
        <pc:sldMkLst>
          <pc:docMk/>
          <pc:sldMk cId="2180651278" sldId="282"/>
        </pc:sldMkLst>
      </pc:sldChg>
      <pc:sldChg chg="add ord">
        <pc:chgData name="Tammy Wilson" userId="e3b55da62d900d7c" providerId="LiveId" clId="{368A3CDA-9881-4C74-9405-24F39D794645}" dt="2022-03-20T18:00:33.742" v="1507"/>
        <pc:sldMkLst>
          <pc:docMk/>
          <pc:sldMk cId="159393737" sldId="283"/>
        </pc:sldMkLst>
      </pc:sldChg>
      <pc:sldChg chg="add del ord">
        <pc:chgData name="Tammy Wilson" userId="e3b55da62d900d7c" providerId="LiveId" clId="{368A3CDA-9881-4C74-9405-24F39D794645}" dt="2022-03-20T17:57:00.206" v="1494" actId="2696"/>
        <pc:sldMkLst>
          <pc:docMk/>
          <pc:sldMk cId="2796290275" sldId="283"/>
        </pc:sldMkLst>
      </pc:sldChg>
      <pc:sldChg chg="del">
        <pc:chgData name="Tammy Wilson" userId="e3b55da62d900d7c" providerId="LiveId" clId="{368A3CDA-9881-4C74-9405-24F39D794645}" dt="2022-03-20T17:38:23.708" v="28" actId="2696"/>
        <pc:sldMkLst>
          <pc:docMk/>
          <pc:sldMk cId="4019100670" sldId="283"/>
        </pc:sldMkLst>
      </pc:sldChg>
      <pc:sldChg chg="del">
        <pc:chgData name="Tammy Wilson" userId="e3b55da62d900d7c" providerId="LiveId" clId="{368A3CDA-9881-4C74-9405-24F39D794645}" dt="2022-03-20T18:00:19.011" v="1504" actId="2696"/>
        <pc:sldMkLst>
          <pc:docMk/>
          <pc:sldMk cId="3395273885" sldId="284"/>
        </pc:sldMkLst>
      </pc:sldChg>
      <pc:sldChg chg="modSp add ord">
        <pc:chgData name="Tammy Wilson" userId="e3b55da62d900d7c" providerId="LiveId" clId="{368A3CDA-9881-4C74-9405-24F39D794645}" dt="2022-03-20T17:42:35.147" v="525" actId="20577"/>
        <pc:sldMkLst>
          <pc:docMk/>
          <pc:sldMk cId="428756253" sldId="285"/>
        </pc:sldMkLst>
        <pc:spChg chg="mod">
          <ac:chgData name="Tammy Wilson" userId="e3b55da62d900d7c" providerId="LiveId" clId="{368A3CDA-9881-4C74-9405-24F39D794645}" dt="2022-03-20T17:41:30.625" v="302" actId="20577"/>
          <ac:spMkLst>
            <pc:docMk/>
            <pc:sldMk cId="428756253" sldId="285"/>
            <ac:spMk id="2" creationId="{3FE3CFF9-A8ED-4AC9-8724-3C86C395DD02}"/>
          </ac:spMkLst>
        </pc:spChg>
        <pc:spChg chg="mod">
          <ac:chgData name="Tammy Wilson" userId="e3b55da62d900d7c" providerId="LiveId" clId="{368A3CDA-9881-4C74-9405-24F39D794645}" dt="2022-03-20T17:42:35.147" v="525" actId="20577"/>
          <ac:spMkLst>
            <pc:docMk/>
            <pc:sldMk cId="428756253" sldId="285"/>
            <ac:spMk id="3" creationId="{9253C3D0-1F93-441B-8109-800A7BD59BD4}"/>
          </ac:spMkLst>
        </pc:spChg>
      </pc:sldChg>
      <pc:sldChg chg="modSp add ord">
        <pc:chgData name="Tammy Wilson" userId="e3b55da62d900d7c" providerId="LiveId" clId="{368A3CDA-9881-4C74-9405-24F39D794645}" dt="2022-03-20T17:45:01.632" v="904" actId="27636"/>
        <pc:sldMkLst>
          <pc:docMk/>
          <pc:sldMk cId="2196137057" sldId="286"/>
        </pc:sldMkLst>
        <pc:spChg chg="mod">
          <ac:chgData name="Tammy Wilson" userId="e3b55da62d900d7c" providerId="LiveId" clId="{368A3CDA-9881-4C74-9405-24F39D794645}" dt="2022-03-20T17:45:01.632" v="904" actId="27636"/>
          <ac:spMkLst>
            <pc:docMk/>
            <pc:sldMk cId="2196137057" sldId="286"/>
            <ac:spMk id="3" creationId="{9253C3D0-1F93-441B-8109-800A7BD59BD4}"/>
          </ac:spMkLst>
        </pc:spChg>
      </pc:sldChg>
      <pc:sldChg chg="modSp add ord">
        <pc:chgData name="Tammy Wilson" userId="e3b55da62d900d7c" providerId="LiveId" clId="{368A3CDA-9881-4C74-9405-24F39D794645}" dt="2022-03-20T17:47:51.067" v="1260" actId="20577"/>
        <pc:sldMkLst>
          <pc:docMk/>
          <pc:sldMk cId="1226536278" sldId="287"/>
        </pc:sldMkLst>
        <pc:spChg chg="mod">
          <ac:chgData name="Tammy Wilson" userId="e3b55da62d900d7c" providerId="LiveId" clId="{368A3CDA-9881-4C74-9405-24F39D794645}" dt="2022-03-20T17:47:51.067" v="1260" actId="20577"/>
          <ac:spMkLst>
            <pc:docMk/>
            <pc:sldMk cId="1226536278" sldId="287"/>
            <ac:spMk id="2" creationId="{3FE3CFF9-A8ED-4AC9-8724-3C86C395DD02}"/>
          </ac:spMkLst>
        </pc:spChg>
        <pc:spChg chg="mod">
          <ac:chgData name="Tammy Wilson" userId="e3b55da62d900d7c" providerId="LiveId" clId="{368A3CDA-9881-4C74-9405-24F39D794645}" dt="2022-03-20T17:46:34.789" v="1242" actId="20577"/>
          <ac:spMkLst>
            <pc:docMk/>
            <pc:sldMk cId="1226536278" sldId="287"/>
            <ac:spMk id="3" creationId="{9253C3D0-1F93-441B-8109-800A7BD59BD4}"/>
          </ac:spMkLst>
        </pc:spChg>
      </pc:sldChg>
      <pc:sldChg chg="modSp add del ord">
        <pc:chgData name="Tammy Wilson" userId="e3b55da62d900d7c" providerId="LiveId" clId="{368A3CDA-9881-4C74-9405-24F39D794645}" dt="2022-03-20T17:49:14.094" v="1300" actId="2696"/>
        <pc:sldMkLst>
          <pc:docMk/>
          <pc:sldMk cId="1926093584" sldId="288"/>
        </pc:sldMkLst>
        <pc:spChg chg="mod">
          <ac:chgData name="Tammy Wilson" userId="e3b55da62d900d7c" providerId="LiveId" clId="{368A3CDA-9881-4C74-9405-24F39D794645}" dt="2022-03-20T17:48:08.415" v="1298" actId="20577"/>
          <ac:spMkLst>
            <pc:docMk/>
            <pc:sldMk cId="1926093584" sldId="288"/>
            <ac:spMk id="2" creationId="{3FE3CFF9-A8ED-4AC9-8724-3C86C395DD02}"/>
          </ac:spMkLst>
        </pc:spChg>
      </pc:sldChg>
      <pc:sldChg chg="addSp modSp add mod ord setBg">
        <pc:chgData name="Tammy Wilson" userId="e3b55da62d900d7c" providerId="LiveId" clId="{368A3CDA-9881-4C74-9405-24F39D794645}" dt="2022-03-20T17:53:49.140" v="1441"/>
        <pc:sldMkLst>
          <pc:docMk/>
          <pc:sldMk cId="3659269558" sldId="289"/>
        </pc:sldMkLst>
        <pc:spChg chg="mod">
          <ac:chgData name="Tammy Wilson" userId="e3b55da62d900d7c" providerId="LiveId" clId="{368A3CDA-9881-4C74-9405-24F39D794645}" dt="2022-03-20T17:52:10.776" v="1414" actId="26606"/>
          <ac:spMkLst>
            <pc:docMk/>
            <pc:sldMk cId="3659269558" sldId="289"/>
            <ac:spMk id="2" creationId="{3FE3CFF9-A8ED-4AC9-8724-3C86C395DD02}"/>
          </ac:spMkLst>
        </pc:spChg>
        <pc:spChg chg="mod">
          <ac:chgData name="Tammy Wilson" userId="e3b55da62d900d7c" providerId="LiveId" clId="{368A3CDA-9881-4C74-9405-24F39D794645}" dt="2022-03-20T17:52:36.157" v="1437" actId="20577"/>
          <ac:spMkLst>
            <pc:docMk/>
            <pc:sldMk cId="3659269558" sldId="289"/>
            <ac:spMk id="3" creationId="{9253C3D0-1F93-441B-8109-800A7BD59BD4}"/>
          </ac:spMkLst>
        </pc:spChg>
        <pc:spChg chg="add">
          <ac:chgData name="Tammy Wilson" userId="e3b55da62d900d7c" providerId="LiveId" clId="{368A3CDA-9881-4C74-9405-24F39D794645}" dt="2022-03-20T17:52:10.776" v="1414" actId="26606"/>
          <ac:spMkLst>
            <pc:docMk/>
            <pc:sldMk cId="3659269558" sldId="289"/>
            <ac:spMk id="71" creationId="{F13C74B1-5B17-4795-BED0-7140497B445A}"/>
          </ac:spMkLst>
        </pc:spChg>
        <pc:spChg chg="add">
          <ac:chgData name="Tammy Wilson" userId="e3b55da62d900d7c" providerId="LiveId" clId="{368A3CDA-9881-4C74-9405-24F39D794645}" dt="2022-03-20T17:52:10.776" v="1414" actId="26606"/>
          <ac:spMkLst>
            <pc:docMk/>
            <pc:sldMk cId="3659269558" sldId="289"/>
            <ac:spMk id="73" creationId="{D4974D33-8DC5-464E-8C6D-BE58F0669C17}"/>
          </ac:spMkLst>
        </pc:spChg>
        <pc:picChg chg="add mod">
          <ac:chgData name="Tammy Wilson" userId="e3b55da62d900d7c" providerId="LiveId" clId="{368A3CDA-9881-4C74-9405-24F39D794645}" dt="2022-03-20T17:52:10.776" v="1414" actId="26606"/>
          <ac:picMkLst>
            <pc:docMk/>
            <pc:sldMk cId="3659269558" sldId="289"/>
            <ac:picMk id="1026" creationId="{FC1881B9-F881-486D-9D7E-2377B0400C01}"/>
          </ac:picMkLst>
        </pc:picChg>
      </pc:sldChg>
      <pc:sldChg chg="modSp add">
        <pc:chgData name="Tammy Wilson" userId="e3b55da62d900d7c" providerId="LiveId" clId="{368A3CDA-9881-4C74-9405-24F39D794645}" dt="2022-03-20T17:53:10.151" v="1439" actId="20577"/>
        <pc:sldMkLst>
          <pc:docMk/>
          <pc:sldMk cId="3973739190" sldId="290"/>
        </pc:sldMkLst>
        <pc:spChg chg="mod">
          <ac:chgData name="Tammy Wilson" userId="e3b55da62d900d7c" providerId="LiveId" clId="{368A3CDA-9881-4C74-9405-24F39D794645}" dt="2022-03-20T17:53:10.151" v="1439" actId="20577"/>
          <ac:spMkLst>
            <pc:docMk/>
            <pc:sldMk cId="3973739190" sldId="290"/>
            <ac:spMk id="3" creationId="{9253C3D0-1F93-441B-8109-800A7BD59BD4}"/>
          </ac:spMkLst>
        </pc:spChg>
      </pc:sldChg>
      <pc:sldChg chg="modSp add">
        <pc:chgData name="Tammy Wilson" userId="e3b55da62d900d7c" providerId="LiveId" clId="{368A3CDA-9881-4C74-9405-24F39D794645}" dt="2022-03-20T17:55:14.217" v="1482" actId="27636"/>
        <pc:sldMkLst>
          <pc:docMk/>
          <pc:sldMk cId="4007254535" sldId="291"/>
        </pc:sldMkLst>
        <pc:spChg chg="mod">
          <ac:chgData name="Tammy Wilson" userId="e3b55da62d900d7c" providerId="LiveId" clId="{368A3CDA-9881-4C74-9405-24F39D794645}" dt="2022-03-20T17:54:59.428" v="1480" actId="20577"/>
          <ac:spMkLst>
            <pc:docMk/>
            <pc:sldMk cId="4007254535" sldId="291"/>
            <ac:spMk id="2" creationId="{317901D3-1196-489B-B8D4-C6EFC0C3283B}"/>
          </ac:spMkLst>
        </pc:spChg>
        <pc:spChg chg="mod">
          <ac:chgData name="Tammy Wilson" userId="e3b55da62d900d7c" providerId="LiveId" clId="{368A3CDA-9881-4C74-9405-24F39D794645}" dt="2022-03-20T17:55:14.217" v="1482" actId="27636"/>
          <ac:spMkLst>
            <pc:docMk/>
            <pc:sldMk cId="4007254535" sldId="291"/>
            <ac:spMk id="3" creationId="{6E21D8A3-8E88-4025-A7D4-68F55D33F64E}"/>
          </ac:spMkLst>
        </pc:spChg>
      </pc:sldChg>
      <pc:sldChg chg="addSp modSp add">
        <pc:chgData name="Tammy Wilson" userId="e3b55da62d900d7c" providerId="LiveId" clId="{368A3CDA-9881-4C74-9405-24F39D794645}" dt="2022-03-20T17:55:59.335" v="1487"/>
        <pc:sldMkLst>
          <pc:docMk/>
          <pc:sldMk cId="3229371710" sldId="292"/>
        </pc:sldMkLst>
        <pc:spChg chg="mod">
          <ac:chgData name="Tammy Wilson" userId="e3b55da62d900d7c" providerId="LiveId" clId="{368A3CDA-9881-4C74-9405-24F39D794645}" dt="2022-03-20T17:55:52.497" v="1486"/>
          <ac:spMkLst>
            <pc:docMk/>
            <pc:sldMk cId="3229371710" sldId="292"/>
            <ac:spMk id="3" creationId="{6E21D8A3-8E88-4025-A7D4-68F55D33F64E}"/>
          </ac:spMkLst>
        </pc:spChg>
        <pc:picChg chg="add">
          <ac:chgData name="Tammy Wilson" userId="e3b55da62d900d7c" providerId="LiveId" clId="{368A3CDA-9881-4C74-9405-24F39D794645}" dt="2022-03-20T17:55:59.335" v="1487"/>
          <ac:picMkLst>
            <pc:docMk/>
            <pc:sldMk cId="3229371710" sldId="292"/>
            <ac:picMk id="2050" creationId="{067CE533-060F-438B-BE6B-D7C93CB76865}"/>
          </ac:picMkLst>
        </pc:picChg>
      </pc:sldChg>
    </pc:docChg>
  </pc:docChgLst>
  <pc:docChgLst>
    <pc:chgData name="Tammy Wilson" userId="e3b55da62d900d7c" providerId="LiveId" clId="{CA9C26FB-C100-4AB8-847F-753C57514B71}"/>
    <pc:docChg chg="undo custSel mod addSld delSld modSld sldOrd">
      <pc:chgData name="Tammy Wilson" userId="e3b55da62d900d7c" providerId="LiveId" clId="{CA9C26FB-C100-4AB8-847F-753C57514B71}" dt="2022-12-08T18:14:00.589" v="984" actId="207"/>
      <pc:docMkLst>
        <pc:docMk/>
      </pc:docMkLst>
      <pc:sldChg chg="del">
        <pc:chgData name="Tammy Wilson" userId="e3b55da62d900d7c" providerId="LiveId" clId="{CA9C26FB-C100-4AB8-847F-753C57514B71}" dt="2022-12-08T18:06:26.864" v="946" actId="2696"/>
        <pc:sldMkLst>
          <pc:docMk/>
          <pc:sldMk cId="1181487069" sldId="258"/>
        </pc:sldMkLst>
      </pc:sldChg>
      <pc:sldChg chg="add">
        <pc:chgData name="Tammy Wilson" userId="e3b55da62d900d7c" providerId="LiveId" clId="{CA9C26FB-C100-4AB8-847F-753C57514B71}" dt="2022-12-08T18:06:33.564" v="967"/>
        <pc:sldMkLst>
          <pc:docMk/>
          <pc:sldMk cId="1685198121" sldId="258"/>
        </pc:sldMkLst>
      </pc:sldChg>
      <pc:sldChg chg="del">
        <pc:chgData name="Tammy Wilson" userId="e3b55da62d900d7c" providerId="LiveId" clId="{CA9C26FB-C100-4AB8-847F-753C57514B71}" dt="2022-12-08T18:06:26.881" v="948" actId="2696"/>
        <pc:sldMkLst>
          <pc:docMk/>
          <pc:sldMk cId="2304188921" sldId="259"/>
        </pc:sldMkLst>
      </pc:sldChg>
      <pc:sldChg chg="add">
        <pc:chgData name="Tammy Wilson" userId="e3b55da62d900d7c" providerId="LiveId" clId="{CA9C26FB-C100-4AB8-847F-753C57514B71}" dt="2022-12-08T18:06:33.564" v="967"/>
        <pc:sldMkLst>
          <pc:docMk/>
          <pc:sldMk cId="4103474405" sldId="259"/>
        </pc:sldMkLst>
      </pc:sldChg>
      <pc:sldChg chg="del">
        <pc:chgData name="Tammy Wilson" userId="e3b55da62d900d7c" providerId="LiveId" clId="{CA9C26FB-C100-4AB8-847F-753C57514B71}" dt="2022-12-08T18:06:26.918" v="952" actId="2696"/>
        <pc:sldMkLst>
          <pc:docMk/>
          <pc:sldMk cId="216334986" sldId="261"/>
        </pc:sldMkLst>
      </pc:sldChg>
      <pc:sldChg chg="add">
        <pc:chgData name="Tammy Wilson" userId="e3b55da62d900d7c" providerId="LiveId" clId="{CA9C26FB-C100-4AB8-847F-753C57514B71}" dt="2022-12-08T18:06:33.564" v="967"/>
        <pc:sldMkLst>
          <pc:docMk/>
          <pc:sldMk cId="318006197" sldId="261"/>
        </pc:sldMkLst>
      </pc:sldChg>
      <pc:sldChg chg="del">
        <pc:chgData name="Tammy Wilson" userId="e3b55da62d900d7c" providerId="LiveId" clId="{CA9C26FB-C100-4AB8-847F-753C57514B71}" dt="2022-12-08T18:06:26.927" v="953" actId="2696"/>
        <pc:sldMkLst>
          <pc:docMk/>
          <pc:sldMk cId="829071933" sldId="262"/>
        </pc:sldMkLst>
      </pc:sldChg>
      <pc:sldChg chg="add">
        <pc:chgData name="Tammy Wilson" userId="e3b55da62d900d7c" providerId="LiveId" clId="{CA9C26FB-C100-4AB8-847F-753C57514B71}" dt="2022-12-08T18:06:33.564" v="967"/>
        <pc:sldMkLst>
          <pc:docMk/>
          <pc:sldMk cId="1224532729" sldId="262"/>
        </pc:sldMkLst>
      </pc:sldChg>
      <pc:sldChg chg="add">
        <pc:chgData name="Tammy Wilson" userId="e3b55da62d900d7c" providerId="LiveId" clId="{CA9C26FB-C100-4AB8-847F-753C57514B71}" dt="2022-12-08T18:06:33.564" v="967"/>
        <pc:sldMkLst>
          <pc:docMk/>
          <pc:sldMk cId="2820066815" sldId="263"/>
        </pc:sldMkLst>
      </pc:sldChg>
      <pc:sldChg chg="del">
        <pc:chgData name="Tammy Wilson" userId="e3b55da62d900d7c" providerId="LiveId" clId="{CA9C26FB-C100-4AB8-847F-753C57514B71}" dt="2022-12-08T18:06:26.938" v="954" actId="2696"/>
        <pc:sldMkLst>
          <pc:docMk/>
          <pc:sldMk cId="3950530302" sldId="263"/>
        </pc:sldMkLst>
      </pc:sldChg>
      <pc:sldChg chg="del">
        <pc:chgData name="Tammy Wilson" userId="e3b55da62d900d7c" providerId="LiveId" clId="{CA9C26FB-C100-4AB8-847F-753C57514B71}" dt="2022-12-08T18:06:26.945" v="955" actId="2696"/>
        <pc:sldMkLst>
          <pc:docMk/>
          <pc:sldMk cId="2678822213" sldId="264"/>
        </pc:sldMkLst>
      </pc:sldChg>
      <pc:sldChg chg="modSp add">
        <pc:chgData name="Tammy Wilson" userId="e3b55da62d900d7c" providerId="LiveId" clId="{CA9C26FB-C100-4AB8-847F-753C57514B71}" dt="2022-12-08T18:08:43.898" v="970" actId="207"/>
        <pc:sldMkLst>
          <pc:docMk/>
          <pc:sldMk cId="3947812403" sldId="264"/>
        </pc:sldMkLst>
        <pc:spChg chg="mod">
          <ac:chgData name="Tammy Wilson" userId="e3b55da62d900d7c" providerId="LiveId" clId="{CA9C26FB-C100-4AB8-847F-753C57514B71}" dt="2022-12-08T18:08:43.898" v="970" actId="207"/>
          <ac:spMkLst>
            <pc:docMk/>
            <pc:sldMk cId="3947812403" sldId="264"/>
            <ac:spMk id="3" creationId="{4D3E70B2-8354-443A-A6A3-9EA87AE99343}"/>
          </ac:spMkLst>
        </pc:spChg>
      </pc:sldChg>
      <pc:sldChg chg="add del">
        <pc:chgData name="Tammy Wilson" userId="e3b55da62d900d7c" providerId="LiveId" clId="{CA9C26FB-C100-4AB8-847F-753C57514B71}" dt="2022-12-08T18:08:58.249" v="971" actId="2696"/>
        <pc:sldMkLst>
          <pc:docMk/>
          <pc:sldMk cId="1591713776" sldId="266"/>
        </pc:sldMkLst>
      </pc:sldChg>
      <pc:sldChg chg="add">
        <pc:chgData name="Tammy Wilson" userId="e3b55da62d900d7c" providerId="LiveId" clId="{CA9C26FB-C100-4AB8-847F-753C57514B71}" dt="2022-12-08T18:09:02.324" v="975"/>
        <pc:sldMkLst>
          <pc:docMk/>
          <pc:sldMk cId="2455229755" sldId="266"/>
        </pc:sldMkLst>
      </pc:sldChg>
      <pc:sldChg chg="del">
        <pc:chgData name="Tammy Wilson" userId="e3b55da62d900d7c" providerId="LiveId" clId="{CA9C26FB-C100-4AB8-847F-753C57514B71}" dt="2022-12-08T18:06:27.038" v="962" actId="2696"/>
        <pc:sldMkLst>
          <pc:docMk/>
          <pc:sldMk cId="2977938931" sldId="266"/>
        </pc:sldMkLst>
      </pc:sldChg>
      <pc:sldChg chg="add">
        <pc:chgData name="Tammy Wilson" userId="e3b55da62d900d7c" providerId="LiveId" clId="{CA9C26FB-C100-4AB8-847F-753C57514B71}" dt="2022-12-08T18:06:33.564" v="967"/>
        <pc:sldMkLst>
          <pc:docMk/>
          <pc:sldMk cId="482411961" sldId="267"/>
        </pc:sldMkLst>
      </pc:sldChg>
      <pc:sldChg chg="del">
        <pc:chgData name="Tammy Wilson" userId="e3b55da62d900d7c" providerId="LiveId" clId="{CA9C26FB-C100-4AB8-847F-753C57514B71}" dt="2022-12-08T18:06:26.953" v="956" actId="2696"/>
        <pc:sldMkLst>
          <pc:docMk/>
          <pc:sldMk cId="4078532000" sldId="267"/>
        </pc:sldMkLst>
      </pc:sldChg>
      <pc:sldChg chg="del">
        <pc:chgData name="Tammy Wilson" userId="e3b55da62d900d7c" providerId="LiveId" clId="{CA9C26FB-C100-4AB8-847F-753C57514B71}" dt="2022-12-08T18:06:26.986" v="961" actId="2696"/>
        <pc:sldMkLst>
          <pc:docMk/>
          <pc:sldMk cId="3455659602" sldId="268"/>
        </pc:sldMkLst>
      </pc:sldChg>
      <pc:sldChg chg="add">
        <pc:chgData name="Tammy Wilson" userId="e3b55da62d900d7c" providerId="LiveId" clId="{CA9C26FB-C100-4AB8-847F-753C57514B71}" dt="2022-12-08T18:09:02.324" v="975"/>
        <pc:sldMkLst>
          <pc:docMk/>
          <pc:sldMk cId="3688052118" sldId="268"/>
        </pc:sldMkLst>
      </pc:sldChg>
      <pc:sldChg chg="add del">
        <pc:chgData name="Tammy Wilson" userId="e3b55da62d900d7c" providerId="LiveId" clId="{CA9C26FB-C100-4AB8-847F-753C57514B71}" dt="2022-12-08T18:08:58.250" v="972" actId="2696"/>
        <pc:sldMkLst>
          <pc:docMk/>
          <pc:sldMk cId="3846938571" sldId="268"/>
        </pc:sldMkLst>
      </pc:sldChg>
      <pc:sldChg chg="modSp ord">
        <pc:chgData name="Tammy Wilson" userId="e3b55da62d900d7c" providerId="LiveId" clId="{CA9C26FB-C100-4AB8-847F-753C57514B71}" dt="2022-12-08T18:13:10.195" v="983"/>
        <pc:sldMkLst>
          <pc:docMk/>
          <pc:sldMk cId="1058162347" sldId="270"/>
        </pc:sldMkLst>
        <pc:spChg chg="mod">
          <ac:chgData name="Tammy Wilson" userId="e3b55da62d900d7c" providerId="LiveId" clId="{CA9C26FB-C100-4AB8-847F-753C57514B71}" dt="2022-12-07T23:41:32.176" v="550" actId="20577"/>
          <ac:spMkLst>
            <pc:docMk/>
            <pc:sldMk cId="1058162347" sldId="270"/>
            <ac:spMk id="2" creationId="{F9D5042A-3656-48F5-A9A3-8AFCC0C6C12B}"/>
          </ac:spMkLst>
        </pc:spChg>
        <pc:spChg chg="mod">
          <ac:chgData name="Tammy Wilson" userId="e3b55da62d900d7c" providerId="LiveId" clId="{CA9C26FB-C100-4AB8-847F-753C57514B71}" dt="2022-12-07T23:48:37.173" v="627" actId="5793"/>
          <ac:spMkLst>
            <pc:docMk/>
            <pc:sldMk cId="1058162347" sldId="270"/>
            <ac:spMk id="3" creationId="{0DF0C72E-7F43-45C0-87DF-9844D52E569F}"/>
          </ac:spMkLst>
        </pc:spChg>
      </pc:sldChg>
      <pc:sldChg chg="add">
        <pc:chgData name="Tammy Wilson" userId="e3b55da62d900d7c" providerId="LiveId" clId="{CA9C26FB-C100-4AB8-847F-753C57514B71}" dt="2022-12-08T18:06:33.564" v="967"/>
        <pc:sldMkLst>
          <pc:docMk/>
          <pc:sldMk cId="449940390" sldId="271"/>
        </pc:sldMkLst>
      </pc:sldChg>
      <pc:sldChg chg="del">
        <pc:chgData name="Tammy Wilson" userId="e3b55da62d900d7c" providerId="LiveId" clId="{CA9C26FB-C100-4AB8-847F-753C57514B71}" dt="2022-12-08T18:06:26.957" v="957" actId="2696"/>
        <pc:sldMkLst>
          <pc:docMk/>
          <pc:sldMk cId="3399593222" sldId="271"/>
        </pc:sldMkLst>
      </pc:sldChg>
      <pc:sldChg chg="del">
        <pc:chgData name="Tammy Wilson" userId="e3b55da62d900d7c" providerId="LiveId" clId="{CA9C26FB-C100-4AB8-847F-753C57514B71}" dt="2022-12-08T18:06:26.962" v="958" actId="2696"/>
        <pc:sldMkLst>
          <pc:docMk/>
          <pc:sldMk cId="1529310755" sldId="272"/>
        </pc:sldMkLst>
      </pc:sldChg>
      <pc:sldChg chg="delSp add setBg delDesignElem">
        <pc:chgData name="Tammy Wilson" userId="e3b55da62d900d7c" providerId="LiveId" clId="{CA9C26FB-C100-4AB8-847F-753C57514B71}" dt="2022-12-08T18:06:33.564" v="967"/>
        <pc:sldMkLst>
          <pc:docMk/>
          <pc:sldMk cId="1764786395" sldId="272"/>
        </pc:sldMkLst>
        <pc:spChg chg="del">
          <ac:chgData name="Tammy Wilson" userId="e3b55da62d900d7c" providerId="LiveId" clId="{CA9C26FB-C100-4AB8-847F-753C57514B71}" dt="2022-12-08T18:06:33.564" v="967"/>
          <ac:spMkLst>
            <pc:docMk/>
            <pc:sldMk cId="1764786395" sldId="272"/>
            <ac:spMk id="9" creationId="{DA2E7C1E-2B5A-4BBA-AE51-1CD8C19309D7}"/>
          </ac:spMkLst>
        </pc:spChg>
        <pc:spChg chg="del">
          <ac:chgData name="Tammy Wilson" userId="e3b55da62d900d7c" providerId="LiveId" clId="{CA9C26FB-C100-4AB8-847F-753C57514B71}" dt="2022-12-08T18:06:33.564" v="967"/>
          <ac:spMkLst>
            <pc:docMk/>
            <pc:sldMk cId="1764786395" sldId="272"/>
            <ac:spMk id="11" creationId="{43DF76B1-5174-4FAF-9D19-FFEE98426836}"/>
          </ac:spMkLst>
        </pc:spChg>
      </pc:sldChg>
      <pc:sldChg chg="add">
        <pc:chgData name="Tammy Wilson" userId="e3b55da62d900d7c" providerId="LiveId" clId="{CA9C26FB-C100-4AB8-847F-753C57514B71}" dt="2022-12-08T18:06:33.564" v="967"/>
        <pc:sldMkLst>
          <pc:docMk/>
          <pc:sldMk cId="1127073443" sldId="274"/>
        </pc:sldMkLst>
      </pc:sldChg>
      <pc:sldChg chg="modSp del">
        <pc:chgData name="Tammy Wilson" userId="e3b55da62d900d7c" providerId="LiveId" clId="{CA9C26FB-C100-4AB8-847F-753C57514B71}" dt="2022-12-08T18:06:26.902" v="950" actId="2696"/>
        <pc:sldMkLst>
          <pc:docMk/>
          <pc:sldMk cId="4103586992" sldId="274"/>
        </pc:sldMkLst>
        <pc:spChg chg="mod">
          <ac:chgData name="Tammy Wilson" userId="e3b55da62d900d7c" providerId="LiveId" clId="{CA9C26FB-C100-4AB8-847F-753C57514B71}" dt="2022-12-07T23:51:08.876" v="635" actId="207"/>
          <ac:spMkLst>
            <pc:docMk/>
            <pc:sldMk cId="4103586992" sldId="274"/>
            <ac:spMk id="3" creationId="{0DF0C72E-7F43-45C0-87DF-9844D52E569F}"/>
          </ac:spMkLst>
        </pc:spChg>
      </pc:sldChg>
      <pc:sldChg chg="del">
        <pc:chgData name="Tammy Wilson" userId="e3b55da62d900d7c" providerId="LiveId" clId="{CA9C26FB-C100-4AB8-847F-753C57514B71}" dt="2022-12-08T18:06:26.979" v="960" actId="2696"/>
        <pc:sldMkLst>
          <pc:docMk/>
          <pc:sldMk cId="369134372" sldId="282"/>
        </pc:sldMkLst>
      </pc:sldChg>
      <pc:sldChg chg="add">
        <pc:chgData name="Tammy Wilson" userId="e3b55da62d900d7c" providerId="LiveId" clId="{CA9C26FB-C100-4AB8-847F-753C57514B71}" dt="2022-12-08T18:09:02.324" v="975"/>
        <pc:sldMkLst>
          <pc:docMk/>
          <pc:sldMk cId="644411717" sldId="282"/>
        </pc:sldMkLst>
      </pc:sldChg>
      <pc:sldChg chg="add del">
        <pc:chgData name="Tammy Wilson" userId="e3b55da62d900d7c" providerId="LiveId" clId="{CA9C26FB-C100-4AB8-847F-753C57514B71}" dt="2022-12-08T18:08:58.252" v="973" actId="2696"/>
        <pc:sldMkLst>
          <pc:docMk/>
          <pc:sldMk cId="2678630670" sldId="282"/>
        </pc:sldMkLst>
      </pc:sldChg>
      <pc:sldChg chg="del">
        <pc:chgData name="Tammy Wilson" userId="e3b55da62d900d7c" providerId="LiveId" clId="{CA9C26FB-C100-4AB8-847F-753C57514B71}" dt="2022-12-08T18:06:26.973" v="959" actId="2696"/>
        <pc:sldMkLst>
          <pc:docMk/>
          <pc:sldMk cId="159393737" sldId="283"/>
        </pc:sldMkLst>
      </pc:sldChg>
      <pc:sldChg chg="add">
        <pc:chgData name="Tammy Wilson" userId="e3b55da62d900d7c" providerId="LiveId" clId="{CA9C26FB-C100-4AB8-847F-753C57514B71}" dt="2022-12-08T18:09:02.324" v="975"/>
        <pc:sldMkLst>
          <pc:docMk/>
          <pc:sldMk cId="979912046" sldId="283"/>
        </pc:sldMkLst>
      </pc:sldChg>
      <pc:sldChg chg="add del">
        <pc:chgData name="Tammy Wilson" userId="e3b55da62d900d7c" providerId="LiveId" clId="{CA9C26FB-C100-4AB8-847F-753C57514B71}" dt="2022-12-08T18:08:58.253" v="974" actId="2696"/>
        <pc:sldMkLst>
          <pc:docMk/>
          <pc:sldMk cId="2362693575" sldId="283"/>
        </pc:sldMkLst>
      </pc:sldChg>
      <pc:sldChg chg="modSp">
        <pc:chgData name="Tammy Wilson" userId="e3b55da62d900d7c" providerId="LiveId" clId="{CA9C26FB-C100-4AB8-847F-753C57514B71}" dt="2022-12-07T23:45:30.344" v="611" actId="255"/>
        <pc:sldMkLst>
          <pc:docMk/>
          <pc:sldMk cId="0" sldId="284"/>
        </pc:sldMkLst>
        <pc:spChg chg="mod">
          <ac:chgData name="Tammy Wilson" userId="e3b55da62d900d7c" providerId="LiveId" clId="{CA9C26FB-C100-4AB8-847F-753C57514B71}" dt="2022-12-07T23:45:30.344" v="611" actId="255"/>
          <ac:spMkLst>
            <pc:docMk/>
            <pc:sldMk cId="0" sldId="284"/>
            <ac:spMk id="52226" creationId="{C3709BBF-39E0-4AB4-8310-236EBAD277DA}"/>
          </ac:spMkLst>
        </pc:spChg>
      </pc:sldChg>
      <pc:sldChg chg="add">
        <pc:chgData name="Tammy Wilson" userId="e3b55da62d900d7c" providerId="LiveId" clId="{CA9C26FB-C100-4AB8-847F-753C57514B71}" dt="2022-12-08T18:06:33.564" v="967"/>
        <pc:sldMkLst>
          <pc:docMk/>
          <pc:sldMk cId="273501952" sldId="285"/>
        </pc:sldMkLst>
      </pc:sldChg>
      <pc:sldChg chg="del">
        <pc:chgData name="Tammy Wilson" userId="e3b55da62d900d7c" providerId="LiveId" clId="{CA9C26FB-C100-4AB8-847F-753C57514B71}" dt="2022-12-08T18:06:26.839" v="944" actId="2696"/>
        <pc:sldMkLst>
          <pc:docMk/>
          <pc:sldMk cId="428756253" sldId="285"/>
        </pc:sldMkLst>
      </pc:sldChg>
      <pc:sldChg chg="add">
        <pc:chgData name="Tammy Wilson" userId="e3b55da62d900d7c" providerId="LiveId" clId="{CA9C26FB-C100-4AB8-847F-753C57514B71}" dt="2022-12-08T18:06:33.564" v="967"/>
        <pc:sldMkLst>
          <pc:docMk/>
          <pc:sldMk cId="1849976594" sldId="286"/>
        </pc:sldMkLst>
      </pc:sldChg>
      <pc:sldChg chg="del">
        <pc:chgData name="Tammy Wilson" userId="e3b55da62d900d7c" providerId="LiveId" clId="{CA9C26FB-C100-4AB8-847F-753C57514B71}" dt="2022-12-08T18:06:26.853" v="945" actId="2696"/>
        <pc:sldMkLst>
          <pc:docMk/>
          <pc:sldMk cId="2196137057" sldId="286"/>
        </pc:sldMkLst>
      </pc:sldChg>
      <pc:sldChg chg="del">
        <pc:chgData name="Tammy Wilson" userId="e3b55da62d900d7c" providerId="LiveId" clId="{CA9C26FB-C100-4AB8-847F-753C57514B71}" dt="2022-12-08T18:06:26.824" v="942" actId="2696"/>
        <pc:sldMkLst>
          <pc:docMk/>
          <pc:sldMk cId="1226536278" sldId="287"/>
        </pc:sldMkLst>
      </pc:sldChg>
      <pc:sldChg chg="add">
        <pc:chgData name="Tammy Wilson" userId="e3b55da62d900d7c" providerId="LiveId" clId="{CA9C26FB-C100-4AB8-847F-753C57514B71}" dt="2022-12-08T18:06:33.564" v="967"/>
        <pc:sldMkLst>
          <pc:docMk/>
          <pc:sldMk cId="3011427732" sldId="287"/>
        </pc:sldMkLst>
      </pc:sldChg>
      <pc:sldChg chg="delSp add setBg delDesignElem">
        <pc:chgData name="Tammy Wilson" userId="e3b55da62d900d7c" providerId="LiveId" clId="{CA9C26FB-C100-4AB8-847F-753C57514B71}" dt="2022-12-08T18:06:33.564" v="967"/>
        <pc:sldMkLst>
          <pc:docMk/>
          <pc:sldMk cId="1795656883" sldId="289"/>
        </pc:sldMkLst>
        <pc:spChg chg="del">
          <ac:chgData name="Tammy Wilson" userId="e3b55da62d900d7c" providerId="LiveId" clId="{CA9C26FB-C100-4AB8-847F-753C57514B71}" dt="2022-12-08T18:06:33.564" v="967"/>
          <ac:spMkLst>
            <pc:docMk/>
            <pc:sldMk cId="1795656883" sldId="289"/>
            <ac:spMk id="71" creationId="{F13C74B1-5B17-4795-BED0-7140497B445A}"/>
          </ac:spMkLst>
        </pc:spChg>
        <pc:spChg chg="del">
          <ac:chgData name="Tammy Wilson" userId="e3b55da62d900d7c" providerId="LiveId" clId="{CA9C26FB-C100-4AB8-847F-753C57514B71}" dt="2022-12-08T18:06:33.564" v="967"/>
          <ac:spMkLst>
            <pc:docMk/>
            <pc:sldMk cId="1795656883" sldId="289"/>
            <ac:spMk id="73" creationId="{D4974D33-8DC5-464E-8C6D-BE58F0669C17}"/>
          </ac:spMkLst>
        </pc:spChg>
      </pc:sldChg>
      <pc:sldChg chg="del">
        <pc:chgData name="Tammy Wilson" userId="e3b55da62d900d7c" providerId="LiveId" clId="{CA9C26FB-C100-4AB8-847F-753C57514B71}" dt="2022-12-08T18:06:26.874" v="947" actId="2696"/>
        <pc:sldMkLst>
          <pc:docMk/>
          <pc:sldMk cId="3659269558" sldId="289"/>
        </pc:sldMkLst>
      </pc:sldChg>
      <pc:sldChg chg="add">
        <pc:chgData name="Tammy Wilson" userId="e3b55da62d900d7c" providerId="LiveId" clId="{CA9C26FB-C100-4AB8-847F-753C57514B71}" dt="2022-12-08T18:06:33.564" v="967"/>
        <pc:sldMkLst>
          <pc:docMk/>
          <pc:sldMk cId="978748439" sldId="291"/>
        </pc:sldMkLst>
      </pc:sldChg>
      <pc:sldChg chg="del">
        <pc:chgData name="Tammy Wilson" userId="e3b55da62d900d7c" providerId="LiveId" clId="{CA9C26FB-C100-4AB8-847F-753C57514B71}" dt="2022-12-08T18:06:26.891" v="949" actId="2696"/>
        <pc:sldMkLst>
          <pc:docMk/>
          <pc:sldMk cId="4007254535" sldId="291"/>
        </pc:sldMkLst>
      </pc:sldChg>
      <pc:sldChg chg="modSp del">
        <pc:chgData name="Tammy Wilson" userId="e3b55da62d900d7c" providerId="LiveId" clId="{CA9C26FB-C100-4AB8-847F-753C57514B71}" dt="2022-12-08T18:06:26.907" v="951" actId="2696"/>
        <pc:sldMkLst>
          <pc:docMk/>
          <pc:sldMk cId="3229371710" sldId="292"/>
        </pc:sldMkLst>
        <pc:spChg chg="mod">
          <ac:chgData name="Tammy Wilson" userId="e3b55da62d900d7c" providerId="LiveId" clId="{CA9C26FB-C100-4AB8-847F-753C57514B71}" dt="2022-12-07T23:51:16.687" v="636" actId="207"/>
          <ac:spMkLst>
            <pc:docMk/>
            <pc:sldMk cId="3229371710" sldId="292"/>
            <ac:spMk id="3" creationId="{6E21D8A3-8E88-4025-A7D4-68F55D33F64E}"/>
          </ac:spMkLst>
        </pc:spChg>
      </pc:sldChg>
      <pc:sldChg chg="delSp add setBg delDesignElem">
        <pc:chgData name="Tammy Wilson" userId="e3b55da62d900d7c" providerId="LiveId" clId="{CA9C26FB-C100-4AB8-847F-753C57514B71}" dt="2022-12-08T18:06:33.564" v="967"/>
        <pc:sldMkLst>
          <pc:docMk/>
          <pc:sldMk cId="3738135289" sldId="292"/>
        </pc:sldMkLst>
        <pc:cxnChg chg="del">
          <ac:chgData name="Tammy Wilson" userId="e3b55da62d900d7c" providerId="LiveId" clId="{CA9C26FB-C100-4AB8-847F-753C57514B71}" dt="2022-12-08T18:06:33.564" v="967"/>
          <ac:cxnSpMkLst>
            <pc:docMk/>
            <pc:sldMk cId="3738135289" sldId="292"/>
            <ac:cxnSpMk id="13" creationId="{A7F400EE-A8A5-48AF-B4D6-291B52C6F0B0}"/>
          </ac:cxnSpMkLst>
        </pc:cxnChg>
      </pc:sldChg>
      <pc:sldChg chg="modSp">
        <pc:chgData name="Tammy Wilson" userId="e3b55da62d900d7c" providerId="LiveId" clId="{CA9C26FB-C100-4AB8-847F-753C57514B71}" dt="2022-12-07T21:24:02.781" v="1" actId="113"/>
        <pc:sldMkLst>
          <pc:docMk/>
          <pc:sldMk cId="0" sldId="294"/>
        </pc:sldMkLst>
        <pc:spChg chg="mod">
          <ac:chgData name="Tammy Wilson" userId="e3b55da62d900d7c" providerId="LiveId" clId="{CA9C26FB-C100-4AB8-847F-753C57514B71}" dt="2022-12-07T21:24:00.525" v="0" actId="113"/>
          <ac:spMkLst>
            <pc:docMk/>
            <pc:sldMk cId="0" sldId="294"/>
            <ac:spMk id="50181" creationId="{69415A6A-EADF-435E-B2CE-E7C8627ED115}"/>
          </ac:spMkLst>
        </pc:spChg>
        <pc:spChg chg="mod">
          <ac:chgData name="Tammy Wilson" userId="e3b55da62d900d7c" providerId="LiveId" clId="{CA9C26FB-C100-4AB8-847F-753C57514B71}" dt="2022-12-07T21:24:02.781" v="1" actId="113"/>
          <ac:spMkLst>
            <pc:docMk/>
            <pc:sldMk cId="0" sldId="294"/>
            <ac:spMk id="50182" creationId="{FC566A26-8986-4EFB-A818-2C344872C290}"/>
          </ac:spMkLst>
        </pc:spChg>
      </pc:sldChg>
      <pc:sldChg chg="modSp ord">
        <pc:chgData name="Tammy Wilson" userId="e3b55da62d900d7c" providerId="LiveId" clId="{CA9C26FB-C100-4AB8-847F-753C57514B71}" dt="2022-12-08T18:14:00.589" v="984" actId="207"/>
        <pc:sldMkLst>
          <pc:docMk/>
          <pc:sldMk cId="0" sldId="295"/>
        </pc:sldMkLst>
        <pc:spChg chg="mod">
          <ac:chgData name="Tammy Wilson" userId="e3b55da62d900d7c" providerId="LiveId" clId="{CA9C26FB-C100-4AB8-847F-753C57514B71}" dt="2022-12-08T18:14:00.589" v="984" actId="207"/>
          <ac:spMkLst>
            <pc:docMk/>
            <pc:sldMk cId="0" sldId="295"/>
            <ac:spMk id="25603" creationId="{16E06392-B078-4405-B891-83F07366DA21}"/>
          </ac:spMkLst>
        </pc:spChg>
        <pc:picChg chg="mod">
          <ac:chgData name="Tammy Wilson" userId="e3b55da62d900d7c" providerId="LiveId" clId="{CA9C26FB-C100-4AB8-847F-753C57514B71}" dt="2022-12-07T21:46:09.973" v="115" actId="1076"/>
          <ac:picMkLst>
            <pc:docMk/>
            <pc:sldMk cId="0" sldId="295"/>
            <ac:picMk id="4103" creationId="{73471629-FA41-44BF-8CC2-A54F2D1B2B47}"/>
          </ac:picMkLst>
        </pc:picChg>
      </pc:sldChg>
      <pc:sldChg chg="add">
        <pc:chgData name="Tammy Wilson" userId="e3b55da62d900d7c" providerId="LiveId" clId="{CA9C26FB-C100-4AB8-847F-753C57514B71}" dt="2022-12-08T18:06:33.564" v="967"/>
        <pc:sldMkLst>
          <pc:docMk/>
          <pc:sldMk cId="2398615167" sldId="296"/>
        </pc:sldMkLst>
        <pc:spChg chg="mod">
          <ac:chgData name="Tammy Wilson" userId="e3b55da62d900d7c" providerId="LiveId" clId="{CA9C26FB-C100-4AB8-847F-753C57514B71}" dt="2022-12-07T23:45:57.226" v="615" actId="255"/>
          <ac:spMkLst>
            <pc:docMk/>
            <pc:sldMk cId="2398615167" sldId="296"/>
            <ac:spMk id="5122" creationId="{F6470B96-0841-4434-B140-AFF69D19043D}"/>
          </ac:spMkLst>
        </pc:spChg>
      </pc:sldChg>
      <pc:sldChg chg="add">
        <pc:chgData name="Tammy Wilson" userId="e3b55da62d900d7c" providerId="LiveId" clId="{CA9C26FB-C100-4AB8-847F-753C57514B71}" dt="2022-12-08T18:06:33.564" v="967"/>
        <pc:sldMkLst>
          <pc:docMk/>
          <pc:sldMk cId="1867494658" sldId="297"/>
        </pc:sldMkLst>
      </pc:sldChg>
      <pc:sldChg chg="del">
        <pc:chgData name="Tammy Wilson" userId="e3b55da62d900d7c" providerId="LiveId" clId="{CA9C26FB-C100-4AB8-847F-753C57514B71}" dt="2022-12-08T18:06:27.094" v="963" actId="2696"/>
        <pc:sldMkLst>
          <pc:docMk/>
          <pc:sldMk cId="2992012242" sldId="297"/>
        </pc:sldMkLst>
      </pc:sldChg>
      <pc:sldChg chg="add del">
        <pc:chgData name="Tammy Wilson" userId="e3b55da62d900d7c" providerId="LiveId" clId="{CA9C26FB-C100-4AB8-847F-753C57514B71}" dt="2022-12-08T18:06:45.095" v="968" actId="2696"/>
        <pc:sldMkLst>
          <pc:docMk/>
          <pc:sldMk cId="1829985318" sldId="298"/>
        </pc:sldMkLst>
      </pc:sldChg>
      <pc:sldChg chg="add">
        <pc:chgData name="Tammy Wilson" userId="e3b55da62d900d7c" providerId="LiveId" clId="{CA9C26FB-C100-4AB8-847F-753C57514B71}" dt="2022-12-08T18:06:54.774" v="969"/>
        <pc:sldMkLst>
          <pc:docMk/>
          <pc:sldMk cId="4100356906" sldId="298"/>
        </pc:sldMkLst>
      </pc:sldChg>
      <pc:sldChg chg="modSp">
        <pc:chgData name="Tammy Wilson" userId="e3b55da62d900d7c" providerId="LiveId" clId="{CA9C26FB-C100-4AB8-847F-753C57514B71}" dt="2022-12-07T23:45:07.599" v="608" actId="207"/>
        <pc:sldMkLst>
          <pc:docMk/>
          <pc:sldMk cId="1461534117" sldId="299"/>
        </pc:sldMkLst>
        <pc:spChg chg="mod">
          <ac:chgData name="Tammy Wilson" userId="e3b55da62d900d7c" providerId="LiveId" clId="{CA9C26FB-C100-4AB8-847F-753C57514B71}" dt="2022-12-07T23:45:07.599" v="608" actId="207"/>
          <ac:spMkLst>
            <pc:docMk/>
            <pc:sldMk cId="1461534117" sldId="299"/>
            <ac:spMk id="4101" creationId="{7C1AFA15-2508-422B-8174-AD820A61E63E}"/>
          </ac:spMkLst>
        </pc:spChg>
      </pc:sldChg>
      <pc:sldChg chg="modSp add">
        <pc:chgData name="Tammy Wilson" userId="e3b55da62d900d7c" providerId="LiveId" clId="{CA9C26FB-C100-4AB8-847F-753C57514B71}" dt="2022-12-08T17:05:06.951" v="876" actId="207"/>
        <pc:sldMkLst>
          <pc:docMk/>
          <pc:sldMk cId="3419599836" sldId="300"/>
        </pc:sldMkLst>
        <pc:spChg chg="mod">
          <ac:chgData name="Tammy Wilson" userId="e3b55da62d900d7c" providerId="LiveId" clId="{CA9C26FB-C100-4AB8-847F-753C57514B71}" dt="2022-12-07T21:44:28.079" v="108" actId="20577"/>
          <ac:spMkLst>
            <pc:docMk/>
            <pc:sldMk cId="3419599836" sldId="300"/>
            <ac:spMk id="2" creationId="{A8D5EE12-9E01-4BB3-8E6F-6F83EB5F0274}"/>
          </ac:spMkLst>
        </pc:spChg>
        <pc:spChg chg="mod">
          <ac:chgData name="Tammy Wilson" userId="e3b55da62d900d7c" providerId="LiveId" clId="{CA9C26FB-C100-4AB8-847F-753C57514B71}" dt="2022-12-08T17:05:06.951" v="876" actId="207"/>
          <ac:spMkLst>
            <pc:docMk/>
            <pc:sldMk cId="3419599836" sldId="300"/>
            <ac:spMk id="3" creationId="{965886B1-7C54-49F3-BBAE-FCEDF5F2F42F}"/>
          </ac:spMkLst>
        </pc:spChg>
      </pc:sldChg>
      <pc:sldChg chg="modSp add del">
        <pc:chgData name="Tammy Wilson" userId="e3b55da62d900d7c" providerId="LiveId" clId="{CA9C26FB-C100-4AB8-847F-753C57514B71}" dt="2022-12-07T21:29:49.166" v="50" actId="2696"/>
        <pc:sldMkLst>
          <pc:docMk/>
          <pc:sldMk cId="585353279" sldId="301"/>
        </pc:sldMkLst>
        <pc:spChg chg="mod">
          <ac:chgData name="Tammy Wilson" userId="e3b55da62d900d7c" providerId="LiveId" clId="{CA9C26FB-C100-4AB8-847F-753C57514B71}" dt="2022-12-07T21:29:29.864" v="49" actId="20577"/>
          <ac:spMkLst>
            <pc:docMk/>
            <pc:sldMk cId="585353279" sldId="301"/>
            <ac:spMk id="2" creationId="{20AFC34F-78EC-487E-96D0-C32412155A1E}"/>
          </ac:spMkLst>
        </pc:spChg>
      </pc:sldChg>
      <pc:sldChg chg="modSp add del ord">
        <pc:chgData name="Tammy Wilson" userId="e3b55da62d900d7c" providerId="LiveId" clId="{CA9C26FB-C100-4AB8-847F-753C57514B71}" dt="2022-12-07T23:41:36.511" v="551" actId="2696"/>
        <pc:sldMkLst>
          <pc:docMk/>
          <pc:sldMk cId="1191065482" sldId="301"/>
        </pc:sldMkLst>
        <pc:spChg chg="mod">
          <ac:chgData name="Tammy Wilson" userId="e3b55da62d900d7c" providerId="LiveId" clId="{CA9C26FB-C100-4AB8-847F-753C57514B71}" dt="2022-12-07T23:39:24.965" v="502" actId="20577"/>
          <ac:spMkLst>
            <pc:docMk/>
            <pc:sldMk cId="1191065482" sldId="301"/>
            <ac:spMk id="2" creationId="{BF8C4F51-2E19-4CB5-BD67-8C4FDC1291D7}"/>
          </ac:spMkLst>
        </pc:spChg>
        <pc:spChg chg="mod">
          <ac:chgData name="Tammy Wilson" userId="e3b55da62d900d7c" providerId="LiveId" clId="{CA9C26FB-C100-4AB8-847F-753C57514B71}" dt="2022-12-07T23:40:52.360" v="540" actId="114"/>
          <ac:spMkLst>
            <pc:docMk/>
            <pc:sldMk cId="1191065482" sldId="301"/>
            <ac:spMk id="3" creationId="{E48408FF-6933-4733-85B8-E06109F2644B}"/>
          </ac:spMkLst>
        </pc:spChg>
      </pc:sldChg>
      <pc:sldChg chg="modSp add modNotesTx">
        <pc:chgData name="Tammy Wilson" userId="e3b55da62d900d7c" providerId="LiveId" clId="{CA9C26FB-C100-4AB8-847F-753C57514B71}" dt="2022-12-07T22:30:30.015" v="206" actId="20577"/>
        <pc:sldMkLst>
          <pc:docMk/>
          <pc:sldMk cId="2306802205" sldId="302"/>
        </pc:sldMkLst>
        <pc:spChg chg="mod">
          <ac:chgData name="Tammy Wilson" userId="e3b55da62d900d7c" providerId="LiveId" clId="{CA9C26FB-C100-4AB8-847F-753C57514B71}" dt="2022-12-07T21:50:44.292" v="174" actId="20577"/>
          <ac:spMkLst>
            <pc:docMk/>
            <pc:sldMk cId="2306802205" sldId="302"/>
            <ac:spMk id="2" creationId="{EEB228C9-51E9-4B23-ACCC-758A5DC313BB}"/>
          </ac:spMkLst>
        </pc:spChg>
        <pc:spChg chg="mod">
          <ac:chgData name="Tammy Wilson" userId="e3b55da62d900d7c" providerId="LiveId" clId="{CA9C26FB-C100-4AB8-847F-753C57514B71}" dt="2022-12-07T22:30:30.015" v="206" actId="20577"/>
          <ac:spMkLst>
            <pc:docMk/>
            <pc:sldMk cId="2306802205" sldId="302"/>
            <ac:spMk id="3" creationId="{C2614744-D689-484A-81CD-A6E926C1D730}"/>
          </ac:spMkLst>
        </pc:spChg>
      </pc:sldChg>
      <pc:sldChg chg="addSp delSp modSp add">
        <pc:chgData name="Tammy Wilson" userId="e3b55da62d900d7c" providerId="LiveId" clId="{CA9C26FB-C100-4AB8-847F-753C57514B71}" dt="2022-12-07T22:32:28.130" v="214" actId="14100"/>
        <pc:sldMkLst>
          <pc:docMk/>
          <pc:sldMk cId="2017374101" sldId="303"/>
        </pc:sldMkLst>
        <pc:spChg chg="add del">
          <ac:chgData name="Tammy Wilson" userId="e3b55da62d900d7c" providerId="LiveId" clId="{CA9C26FB-C100-4AB8-847F-753C57514B71}" dt="2022-12-07T22:31:08.107" v="209"/>
          <ac:spMkLst>
            <pc:docMk/>
            <pc:sldMk cId="2017374101" sldId="303"/>
            <ac:spMk id="2" creationId="{A188D164-329E-4161-BAE5-330F2F8A96FD}"/>
          </ac:spMkLst>
        </pc:spChg>
        <pc:picChg chg="add mod">
          <ac:chgData name="Tammy Wilson" userId="e3b55da62d900d7c" providerId="LiveId" clId="{CA9C26FB-C100-4AB8-847F-753C57514B71}" dt="2022-12-07T22:32:28.130" v="214" actId="14100"/>
          <ac:picMkLst>
            <pc:docMk/>
            <pc:sldMk cId="2017374101" sldId="303"/>
            <ac:picMk id="3" creationId="{B8F3D1CE-FCE5-4142-8BCA-2E719F181193}"/>
          </ac:picMkLst>
        </pc:picChg>
      </pc:sldChg>
      <pc:sldChg chg="modSp add del ord">
        <pc:chgData name="Tammy Wilson" userId="e3b55da62d900d7c" providerId="LiveId" clId="{CA9C26FB-C100-4AB8-847F-753C57514B71}" dt="2022-12-07T23:43:57.482" v="596" actId="2696"/>
        <pc:sldMkLst>
          <pc:docMk/>
          <pc:sldMk cId="942453456" sldId="304"/>
        </pc:sldMkLst>
        <pc:spChg chg="mod">
          <ac:chgData name="Tammy Wilson" userId="e3b55da62d900d7c" providerId="LiveId" clId="{CA9C26FB-C100-4AB8-847F-753C57514B71}" dt="2022-12-07T23:37:22.370" v="408" actId="20577"/>
          <ac:spMkLst>
            <pc:docMk/>
            <pc:sldMk cId="942453456" sldId="304"/>
            <ac:spMk id="2" creationId="{C54A3AEC-4167-495A-BA85-37CFEB185A18}"/>
          </ac:spMkLst>
        </pc:spChg>
        <pc:spChg chg="mod">
          <ac:chgData name="Tammy Wilson" userId="e3b55da62d900d7c" providerId="LiveId" clId="{CA9C26FB-C100-4AB8-847F-753C57514B71}" dt="2022-12-07T23:43:21.189" v="571" actId="20577"/>
          <ac:spMkLst>
            <pc:docMk/>
            <pc:sldMk cId="942453456" sldId="304"/>
            <ac:spMk id="3" creationId="{41EBCB2A-DC4F-4223-8D05-2362E154BB2D}"/>
          </ac:spMkLst>
        </pc:spChg>
      </pc:sldChg>
      <pc:sldChg chg="modSp add del">
        <pc:chgData name="Tammy Wilson" userId="e3b55da62d900d7c" providerId="LiveId" clId="{CA9C26FB-C100-4AB8-847F-753C57514B71}" dt="2022-12-07T23:42:06.339" v="554" actId="207"/>
        <pc:sldMkLst>
          <pc:docMk/>
          <pc:sldMk cId="2904444691" sldId="305"/>
        </pc:sldMkLst>
        <pc:spChg chg="mod">
          <ac:chgData name="Tammy Wilson" userId="e3b55da62d900d7c" providerId="LiveId" clId="{CA9C26FB-C100-4AB8-847F-753C57514B71}" dt="2022-12-07T22:35:16.372" v="247" actId="20577"/>
          <ac:spMkLst>
            <pc:docMk/>
            <pc:sldMk cId="2904444691" sldId="305"/>
            <ac:spMk id="2" creationId="{DDA4BE4D-D156-4A8A-A8F3-4721950CCEEE}"/>
          </ac:spMkLst>
        </pc:spChg>
        <pc:spChg chg="mod">
          <ac:chgData name="Tammy Wilson" userId="e3b55da62d900d7c" providerId="LiveId" clId="{CA9C26FB-C100-4AB8-847F-753C57514B71}" dt="2022-12-07T23:42:06.339" v="554" actId="207"/>
          <ac:spMkLst>
            <pc:docMk/>
            <pc:sldMk cId="2904444691" sldId="305"/>
            <ac:spMk id="3" creationId="{C383A002-E3EE-4885-8072-AE129130E23C}"/>
          </ac:spMkLst>
        </pc:spChg>
      </pc:sldChg>
      <pc:sldChg chg="modSp add">
        <pc:chgData name="Tammy Wilson" userId="e3b55da62d900d7c" providerId="LiveId" clId="{CA9C26FB-C100-4AB8-847F-753C57514B71}" dt="2022-12-07T23:42:14.412" v="555" actId="207"/>
        <pc:sldMkLst>
          <pc:docMk/>
          <pc:sldMk cId="640322468" sldId="306"/>
        </pc:sldMkLst>
        <pc:spChg chg="mod">
          <ac:chgData name="Tammy Wilson" userId="e3b55da62d900d7c" providerId="LiveId" clId="{CA9C26FB-C100-4AB8-847F-753C57514B71}" dt="2022-12-07T23:42:14.412" v="555" actId="207"/>
          <ac:spMkLst>
            <pc:docMk/>
            <pc:sldMk cId="640322468" sldId="306"/>
            <ac:spMk id="3" creationId="{C383A002-E3EE-4885-8072-AE129130E23C}"/>
          </ac:spMkLst>
        </pc:spChg>
      </pc:sldChg>
      <pc:sldChg chg="add del">
        <pc:chgData name="Tammy Wilson" userId="e3b55da62d900d7c" providerId="LiveId" clId="{CA9C26FB-C100-4AB8-847F-753C57514B71}" dt="2022-12-07T23:44:49.587" v="606" actId="2696"/>
        <pc:sldMkLst>
          <pc:docMk/>
          <pc:sldMk cId="968726073" sldId="307"/>
        </pc:sldMkLst>
      </pc:sldChg>
      <pc:sldChg chg="addSp modSp add mod setBg">
        <pc:chgData name="Tammy Wilson" userId="e3b55da62d900d7c" providerId="LiveId" clId="{CA9C26FB-C100-4AB8-847F-753C57514B71}" dt="2022-12-07T22:39:46.367" v="289" actId="962"/>
        <pc:sldMkLst>
          <pc:docMk/>
          <pc:sldMk cId="4188277178" sldId="308"/>
        </pc:sldMkLst>
        <pc:picChg chg="add mod">
          <ac:chgData name="Tammy Wilson" userId="e3b55da62d900d7c" providerId="LiveId" clId="{CA9C26FB-C100-4AB8-847F-753C57514B71}" dt="2022-12-07T22:39:46.367" v="289" actId="962"/>
          <ac:picMkLst>
            <pc:docMk/>
            <pc:sldMk cId="4188277178" sldId="308"/>
            <ac:picMk id="2" creationId="{7DBBECB9-AB68-4A84-A23E-3D3201D6D8AD}"/>
          </ac:picMkLst>
        </pc:picChg>
      </pc:sldChg>
      <pc:sldChg chg="addSp modSp add ord">
        <pc:chgData name="Tammy Wilson" userId="e3b55da62d900d7c" providerId="LiveId" clId="{CA9C26FB-C100-4AB8-847F-753C57514B71}" dt="2022-12-08T01:50:45.882" v="872"/>
        <pc:sldMkLst>
          <pc:docMk/>
          <pc:sldMk cId="565605477" sldId="309"/>
        </pc:sldMkLst>
        <pc:spChg chg="mod">
          <ac:chgData name="Tammy Wilson" userId="e3b55da62d900d7c" providerId="LiveId" clId="{CA9C26FB-C100-4AB8-847F-753C57514B71}" dt="2022-12-08T01:38:43.581" v="648" actId="27636"/>
          <ac:spMkLst>
            <pc:docMk/>
            <pc:sldMk cId="565605477" sldId="309"/>
            <ac:spMk id="2" creationId="{AAAE61DD-6325-4491-B8C3-A4D258C25D8F}"/>
          </ac:spMkLst>
        </pc:spChg>
        <pc:spChg chg="mod">
          <ac:chgData name="Tammy Wilson" userId="e3b55da62d900d7c" providerId="LiveId" clId="{CA9C26FB-C100-4AB8-847F-753C57514B71}" dt="2022-12-08T01:39:03.901" v="655" actId="5793"/>
          <ac:spMkLst>
            <pc:docMk/>
            <pc:sldMk cId="565605477" sldId="309"/>
            <ac:spMk id="3" creationId="{DE1629F4-8BFE-46F6-BA5A-0D377EB8CB2A}"/>
          </ac:spMkLst>
        </pc:spChg>
        <pc:picChg chg="add mod">
          <ac:chgData name="Tammy Wilson" userId="e3b55da62d900d7c" providerId="LiveId" clId="{CA9C26FB-C100-4AB8-847F-753C57514B71}" dt="2022-12-08T01:39:07.592" v="656" actId="1076"/>
          <ac:picMkLst>
            <pc:docMk/>
            <pc:sldMk cId="565605477" sldId="309"/>
            <ac:picMk id="4" creationId="{E29987CE-E2AD-4C1A-B44B-6F9B6DDC2E89}"/>
          </ac:picMkLst>
        </pc:picChg>
      </pc:sldChg>
      <pc:sldChg chg="modSp add del">
        <pc:chgData name="Tammy Wilson" userId="e3b55da62d900d7c" providerId="LiveId" clId="{CA9C26FB-C100-4AB8-847F-753C57514B71}" dt="2022-12-07T23:41:51.715" v="552" actId="2696"/>
        <pc:sldMkLst>
          <pc:docMk/>
          <pc:sldMk cId="2022026086" sldId="309"/>
        </pc:sldMkLst>
        <pc:spChg chg="mod">
          <ac:chgData name="Tammy Wilson" userId="e3b55da62d900d7c" providerId="LiveId" clId="{CA9C26FB-C100-4AB8-847F-753C57514B71}" dt="2022-12-07T23:35:20.494" v="349" actId="20577"/>
          <ac:spMkLst>
            <pc:docMk/>
            <pc:sldMk cId="2022026086" sldId="309"/>
            <ac:spMk id="2" creationId="{695BC9AC-8988-4492-AAA3-5DD2FF848BC5}"/>
          </ac:spMkLst>
        </pc:spChg>
        <pc:spChg chg="mod">
          <ac:chgData name="Tammy Wilson" userId="e3b55da62d900d7c" providerId="LiveId" clId="{CA9C26FB-C100-4AB8-847F-753C57514B71}" dt="2022-12-07T23:35:49.403" v="354" actId="20577"/>
          <ac:spMkLst>
            <pc:docMk/>
            <pc:sldMk cId="2022026086" sldId="309"/>
            <ac:spMk id="3" creationId="{C621B5FB-038E-45AB-9176-F6F367CDEFCA}"/>
          </ac:spMkLst>
        </pc:spChg>
      </pc:sldChg>
      <pc:sldChg chg="addSp modSp add ord">
        <pc:chgData name="Tammy Wilson" userId="e3b55da62d900d7c" providerId="LiveId" clId="{CA9C26FB-C100-4AB8-847F-753C57514B71}" dt="2022-12-08T01:48:14.497" v="819"/>
        <pc:sldMkLst>
          <pc:docMk/>
          <pc:sldMk cId="2585160752" sldId="310"/>
        </pc:sldMkLst>
        <pc:picChg chg="add mod">
          <ac:chgData name="Tammy Wilson" userId="e3b55da62d900d7c" providerId="LiveId" clId="{CA9C26FB-C100-4AB8-847F-753C57514B71}" dt="2022-12-08T01:38:20.337" v="643" actId="1076"/>
          <ac:picMkLst>
            <pc:docMk/>
            <pc:sldMk cId="2585160752" sldId="310"/>
            <ac:picMk id="2" creationId="{91BA08A3-CC71-4E00-B682-D4AA85D4804A}"/>
          </ac:picMkLst>
        </pc:picChg>
      </pc:sldChg>
      <pc:sldChg chg="modSp add ord">
        <pc:chgData name="Tammy Wilson" userId="e3b55da62d900d7c" providerId="LiveId" clId="{CA9C26FB-C100-4AB8-847F-753C57514B71}" dt="2022-12-08T01:50:45.882" v="872"/>
        <pc:sldMkLst>
          <pc:docMk/>
          <pc:sldMk cId="2206467931" sldId="311"/>
        </pc:sldMkLst>
        <pc:spChg chg="mod">
          <ac:chgData name="Tammy Wilson" userId="e3b55da62d900d7c" providerId="LiveId" clId="{CA9C26FB-C100-4AB8-847F-753C57514B71}" dt="2022-12-08T01:39:36.839" v="663" actId="207"/>
          <ac:spMkLst>
            <pc:docMk/>
            <pc:sldMk cId="2206467931" sldId="311"/>
            <ac:spMk id="3" creationId="{C5272C38-033B-40EC-8E25-4849D5A08426}"/>
          </ac:spMkLst>
        </pc:spChg>
      </pc:sldChg>
      <pc:sldChg chg="modSp add">
        <pc:chgData name="Tammy Wilson" userId="e3b55da62d900d7c" providerId="LiveId" clId="{CA9C26FB-C100-4AB8-847F-753C57514B71}" dt="2022-12-08T17:09:11.856" v="937" actId="115"/>
        <pc:sldMkLst>
          <pc:docMk/>
          <pc:sldMk cId="1617454612" sldId="312"/>
        </pc:sldMkLst>
        <pc:spChg chg="mod">
          <ac:chgData name="Tammy Wilson" userId="e3b55da62d900d7c" providerId="LiveId" clId="{CA9C26FB-C100-4AB8-847F-753C57514B71}" dt="2022-12-08T17:06:23.748" v="895" actId="20577"/>
          <ac:spMkLst>
            <pc:docMk/>
            <pc:sldMk cId="1617454612" sldId="312"/>
            <ac:spMk id="2" creationId="{848F14BA-9EB8-4092-8F69-4AF49A17636C}"/>
          </ac:spMkLst>
        </pc:spChg>
        <pc:spChg chg="mod">
          <ac:chgData name="Tammy Wilson" userId="e3b55da62d900d7c" providerId="LiveId" clId="{CA9C26FB-C100-4AB8-847F-753C57514B71}" dt="2022-12-08T17:09:11.856" v="937" actId="115"/>
          <ac:spMkLst>
            <pc:docMk/>
            <pc:sldMk cId="1617454612" sldId="312"/>
            <ac:spMk id="3" creationId="{3188F3A7-0E75-4684-878D-CDAC1281A0B2}"/>
          </ac:spMkLst>
        </pc:spChg>
      </pc:sldChg>
      <pc:sldChg chg="addSp delSp modSp add">
        <pc:chgData name="Tammy Wilson" userId="e3b55da62d900d7c" providerId="LiveId" clId="{CA9C26FB-C100-4AB8-847F-753C57514B71}" dt="2022-12-08T17:09:44.411" v="940" actId="115"/>
        <pc:sldMkLst>
          <pc:docMk/>
          <pc:sldMk cId="3847618215" sldId="313"/>
        </pc:sldMkLst>
        <pc:spChg chg="mod">
          <ac:chgData name="Tammy Wilson" userId="e3b55da62d900d7c" providerId="LiveId" clId="{CA9C26FB-C100-4AB8-847F-753C57514B71}" dt="2022-12-08T01:44:57.425" v="799" actId="20577"/>
          <ac:spMkLst>
            <pc:docMk/>
            <pc:sldMk cId="3847618215" sldId="313"/>
            <ac:spMk id="2" creationId="{EDADF4A7-5C31-4CCB-9576-ADA9CA93DFF1}"/>
          </ac:spMkLst>
        </pc:spChg>
        <pc:spChg chg="mod">
          <ac:chgData name="Tammy Wilson" userId="e3b55da62d900d7c" providerId="LiveId" clId="{CA9C26FB-C100-4AB8-847F-753C57514B71}" dt="2022-12-08T17:09:41.213" v="939" actId="115"/>
          <ac:spMkLst>
            <pc:docMk/>
            <pc:sldMk cId="3847618215" sldId="313"/>
            <ac:spMk id="3" creationId="{E882E5A0-1C6F-4335-8518-20F62DF1D576}"/>
          </ac:spMkLst>
        </pc:spChg>
        <pc:spChg chg="add del mod">
          <ac:chgData name="Tammy Wilson" userId="e3b55da62d900d7c" providerId="LiveId" clId="{CA9C26FB-C100-4AB8-847F-753C57514B71}" dt="2022-12-08T01:42:59.867" v="774"/>
          <ac:spMkLst>
            <pc:docMk/>
            <pc:sldMk cId="3847618215" sldId="313"/>
            <ac:spMk id="4" creationId="{BDE06948-56FA-4AF5-8F7D-D5D685FB4D3D}"/>
          </ac:spMkLst>
        </pc:spChg>
        <pc:spChg chg="add mod">
          <ac:chgData name="Tammy Wilson" userId="e3b55da62d900d7c" providerId="LiveId" clId="{CA9C26FB-C100-4AB8-847F-753C57514B71}" dt="2022-12-08T17:09:44.411" v="940" actId="115"/>
          <ac:spMkLst>
            <pc:docMk/>
            <pc:sldMk cId="3847618215" sldId="313"/>
            <ac:spMk id="5" creationId="{84ABBEE1-75D0-4C3F-AB43-44AC956555B1}"/>
          </ac:spMkLst>
        </pc:spChg>
        <pc:picChg chg="add mod">
          <ac:chgData name="Tammy Wilson" userId="e3b55da62d900d7c" providerId="LiveId" clId="{CA9C26FB-C100-4AB8-847F-753C57514B71}" dt="2022-12-08T01:45:33.630" v="802" actId="1076"/>
          <ac:picMkLst>
            <pc:docMk/>
            <pc:sldMk cId="3847618215" sldId="313"/>
            <ac:picMk id="6" creationId="{EB1D56C5-F17C-4D5A-8C09-5D3BC41B6AC7}"/>
          </ac:picMkLst>
        </pc:picChg>
        <pc:picChg chg="add mod">
          <ac:chgData name="Tammy Wilson" userId="e3b55da62d900d7c" providerId="LiveId" clId="{CA9C26FB-C100-4AB8-847F-753C57514B71}" dt="2022-12-08T01:44:46.271" v="797" actId="14100"/>
          <ac:picMkLst>
            <pc:docMk/>
            <pc:sldMk cId="3847618215" sldId="313"/>
            <ac:picMk id="7" creationId="{EA4CE1BD-A380-449B-952B-B1A52A0FC2E6}"/>
          </ac:picMkLst>
        </pc:picChg>
      </pc:sldChg>
      <pc:sldChg chg="addSp modSp add">
        <pc:chgData name="Tammy Wilson" userId="e3b55da62d900d7c" providerId="LiveId" clId="{CA9C26FB-C100-4AB8-847F-753C57514B71}" dt="2022-12-08T01:47:04.046" v="812" actId="1076"/>
        <pc:sldMkLst>
          <pc:docMk/>
          <pc:sldMk cId="3346873352" sldId="314"/>
        </pc:sldMkLst>
        <pc:spChg chg="mod">
          <ac:chgData name="Tammy Wilson" userId="e3b55da62d900d7c" providerId="LiveId" clId="{CA9C26FB-C100-4AB8-847F-753C57514B71}" dt="2022-12-08T01:47:02.165" v="811" actId="20577"/>
          <ac:spMkLst>
            <pc:docMk/>
            <pc:sldMk cId="3346873352" sldId="314"/>
            <ac:spMk id="3" creationId="{BE11145D-2575-4C5F-AB0B-813E0C10C696}"/>
          </ac:spMkLst>
        </pc:spChg>
        <pc:picChg chg="add mod">
          <ac:chgData name="Tammy Wilson" userId="e3b55da62d900d7c" providerId="LiveId" clId="{CA9C26FB-C100-4AB8-847F-753C57514B71}" dt="2022-12-08T01:47:04.046" v="812" actId="1076"/>
          <ac:picMkLst>
            <pc:docMk/>
            <pc:sldMk cId="3346873352" sldId="314"/>
            <ac:picMk id="4" creationId="{79822ED9-FCD5-4C7D-9886-908087A3BF90}"/>
          </ac:picMkLst>
        </pc:picChg>
      </pc:sldChg>
      <pc:sldChg chg="addSp delSp modSp add">
        <pc:chgData name="Tammy Wilson" userId="e3b55da62d900d7c" providerId="LiveId" clId="{CA9C26FB-C100-4AB8-847F-753C57514B71}" dt="2022-12-08T01:47:42.903" v="818" actId="14100"/>
        <pc:sldMkLst>
          <pc:docMk/>
          <pc:sldMk cId="1190824194" sldId="315"/>
        </pc:sldMkLst>
        <pc:spChg chg="del">
          <ac:chgData name="Tammy Wilson" userId="e3b55da62d900d7c" providerId="LiveId" clId="{CA9C26FB-C100-4AB8-847F-753C57514B71}" dt="2022-12-08T01:47:32.288" v="814"/>
          <ac:spMkLst>
            <pc:docMk/>
            <pc:sldMk cId="1190824194" sldId="315"/>
            <ac:spMk id="3" creationId="{7B7AA7B7-94C8-4DE4-AC38-1CCD22B22DC3}"/>
          </ac:spMkLst>
        </pc:spChg>
        <pc:picChg chg="add mod">
          <ac:chgData name="Tammy Wilson" userId="e3b55da62d900d7c" providerId="LiveId" clId="{CA9C26FB-C100-4AB8-847F-753C57514B71}" dt="2022-12-08T01:47:42.903" v="818" actId="14100"/>
          <ac:picMkLst>
            <pc:docMk/>
            <pc:sldMk cId="1190824194" sldId="315"/>
            <ac:picMk id="4" creationId="{6D1124C1-8CC2-4A1D-8803-14962A72C0E1}"/>
          </ac:picMkLst>
        </pc:picChg>
      </pc:sldChg>
      <pc:sldChg chg="addSp delSp modSp add del">
        <pc:chgData name="Tammy Wilson" userId="e3b55da62d900d7c" providerId="LiveId" clId="{CA9C26FB-C100-4AB8-847F-753C57514B71}" dt="2022-12-08T01:49:24.409" v="860" actId="2696"/>
        <pc:sldMkLst>
          <pc:docMk/>
          <pc:sldMk cId="2556207058" sldId="316"/>
        </pc:sldMkLst>
        <pc:spChg chg="mod">
          <ac:chgData name="Tammy Wilson" userId="e3b55da62d900d7c" providerId="LiveId" clId="{CA9C26FB-C100-4AB8-847F-753C57514B71}" dt="2022-12-08T01:49:19.956" v="858"/>
          <ac:spMkLst>
            <pc:docMk/>
            <pc:sldMk cId="2556207058" sldId="316"/>
            <ac:spMk id="2" creationId="{BA1C99E0-CD5E-44AC-BA04-2D1DDD90E393}"/>
          </ac:spMkLst>
        </pc:spChg>
        <pc:spChg chg="del">
          <ac:chgData name="Tammy Wilson" userId="e3b55da62d900d7c" providerId="LiveId" clId="{CA9C26FB-C100-4AB8-847F-753C57514B71}" dt="2022-12-08T01:48:22.043" v="821"/>
          <ac:spMkLst>
            <pc:docMk/>
            <pc:sldMk cId="2556207058" sldId="316"/>
            <ac:spMk id="3" creationId="{609C0556-C2CD-4056-A408-02B440E5F610}"/>
          </ac:spMkLst>
        </pc:spChg>
        <pc:picChg chg="add mod">
          <ac:chgData name="Tammy Wilson" userId="e3b55da62d900d7c" providerId="LiveId" clId="{CA9C26FB-C100-4AB8-847F-753C57514B71}" dt="2022-12-08T01:48:36.617" v="848" actId="1076"/>
          <ac:picMkLst>
            <pc:docMk/>
            <pc:sldMk cId="2556207058" sldId="316"/>
            <ac:picMk id="4" creationId="{C0AC9EEF-A640-4DA2-A849-220FC7C9D465}"/>
          </ac:picMkLst>
        </pc:picChg>
      </pc:sldChg>
      <pc:sldChg chg="modSp add">
        <pc:chgData name="Tammy Wilson" userId="e3b55da62d900d7c" providerId="LiveId" clId="{CA9C26FB-C100-4AB8-847F-753C57514B71}" dt="2022-12-08T01:49:22.609" v="859"/>
        <pc:sldMkLst>
          <pc:docMk/>
          <pc:sldMk cId="782210511" sldId="317"/>
        </pc:sldMkLst>
        <pc:spChg chg="mod">
          <ac:chgData name="Tammy Wilson" userId="e3b55da62d900d7c" providerId="LiveId" clId="{CA9C26FB-C100-4AB8-847F-753C57514B71}" dt="2022-12-08T01:49:22.609" v="859"/>
          <ac:spMkLst>
            <pc:docMk/>
            <pc:sldMk cId="782210511" sldId="317"/>
            <ac:spMk id="2" creationId="{C60493B2-EB35-46A9-8FBD-60879BE69DDF}"/>
          </ac:spMkLst>
        </pc:spChg>
        <pc:spChg chg="mod">
          <ac:chgData name="Tammy Wilson" userId="e3b55da62d900d7c" providerId="LiveId" clId="{CA9C26FB-C100-4AB8-847F-753C57514B71}" dt="2022-12-08T01:49:13.461" v="857" actId="27636"/>
          <ac:spMkLst>
            <pc:docMk/>
            <pc:sldMk cId="782210511" sldId="317"/>
            <ac:spMk id="3" creationId="{202C353E-2564-4AE9-8B85-E7C20FCDAA9F}"/>
          </ac:spMkLst>
        </pc:spChg>
      </pc:sldChg>
      <pc:sldChg chg="modSp add">
        <pc:chgData name="Tammy Wilson" userId="e3b55da62d900d7c" providerId="LiveId" clId="{CA9C26FB-C100-4AB8-847F-753C57514B71}" dt="2022-12-08T18:10:48.720" v="979" actId="20577"/>
        <pc:sldMkLst>
          <pc:docMk/>
          <pc:sldMk cId="108143238" sldId="318"/>
        </pc:sldMkLst>
        <pc:spChg chg="mod">
          <ac:chgData name="Tammy Wilson" userId="e3b55da62d900d7c" providerId="LiveId" clId="{CA9C26FB-C100-4AB8-847F-753C57514B71}" dt="2022-12-08T01:49:47.776" v="869" actId="20577"/>
          <ac:spMkLst>
            <pc:docMk/>
            <pc:sldMk cId="108143238" sldId="318"/>
            <ac:spMk id="2" creationId="{91962EB3-F1B8-44EE-B0BD-3E88E9C6D24A}"/>
          </ac:spMkLst>
        </pc:spChg>
        <pc:spChg chg="mod">
          <ac:chgData name="Tammy Wilson" userId="e3b55da62d900d7c" providerId="LiveId" clId="{CA9C26FB-C100-4AB8-847F-753C57514B71}" dt="2022-12-08T18:10:48.720" v="979" actId="20577"/>
          <ac:spMkLst>
            <pc:docMk/>
            <pc:sldMk cId="108143238" sldId="318"/>
            <ac:spMk id="3" creationId="{DF0A66B6-18FF-48E2-8F10-7450955A9226}"/>
          </ac:spMkLst>
        </pc:spChg>
      </pc:sldChg>
      <pc:sldChg chg="add">
        <pc:chgData name="Tammy Wilson" userId="e3b55da62d900d7c" providerId="LiveId" clId="{CA9C26FB-C100-4AB8-847F-753C57514B71}" dt="2022-12-08T01:50:58.755" v="873"/>
        <pc:sldMkLst>
          <pc:docMk/>
          <pc:sldMk cId="4220553624" sldId="319"/>
        </pc:sldMkLst>
      </pc:sldChg>
    </pc:docChg>
  </pc:docChgLst>
  <pc:docChgLst>
    <pc:chgData name="Tammy Wilson" userId="e3b55da62d900d7c" providerId="LiveId" clId="{D5BF17BF-5732-4D55-8201-BD78D9B0AAFD}"/>
    <pc:docChg chg="modSld">
      <pc:chgData name="Tammy Wilson" userId="e3b55da62d900d7c" providerId="LiveId" clId="{D5BF17BF-5732-4D55-8201-BD78D9B0AAFD}" dt="2022-06-27T18:06:24.335" v="0" actId="1076"/>
      <pc:docMkLst>
        <pc:docMk/>
      </pc:docMkLst>
      <pc:sldChg chg="modSp">
        <pc:chgData name="Tammy Wilson" userId="e3b55da62d900d7c" providerId="LiveId" clId="{D5BF17BF-5732-4D55-8201-BD78D9B0AAFD}" dt="2022-06-27T18:06:24.335" v="0" actId="1076"/>
        <pc:sldMkLst>
          <pc:docMk/>
          <pc:sldMk cId="1058162347" sldId="270"/>
        </pc:sldMkLst>
        <pc:spChg chg="mod">
          <ac:chgData name="Tammy Wilson" userId="e3b55da62d900d7c" providerId="LiveId" clId="{D5BF17BF-5732-4D55-8201-BD78D9B0AAFD}" dt="2022-06-27T18:06:24.335" v="0" actId="1076"/>
          <ac:spMkLst>
            <pc:docMk/>
            <pc:sldMk cId="1058162347" sldId="270"/>
            <ac:spMk id="3" creationId="{0DF0C72E-7F43-45C0-87DF-9844D52E569F}"/>
          </ac:spMkLst>
        </pc:spChg>
      </pc:sldChg>
    </pc:docChg>
  </pc:docChgLst>
  <pc:docChgLst>
    <pc:chgData name="Tammy Wilson" userId="e3b55da62d900d7c" providerId="LiveId" clId="{3FD6300E-BC46-4FD2-A0C0-EBC3256365E7}"/>
    <pc:docChg chg="undo custSel mod addSld delSld modSld sldOrd">
      <pc:chgData name="Tammy Wilson" userId="e3b55da62d900d7c" providerId="LiveId" clId="{3FD6300E-BC46-4FD2-A0C0-EBC3256365E7}" dt="2022-05-21T20:29:12.529" v="569" actId="27636"/>
      <pc:docMkLst>
        <pc:docMk/>
      </pc:docMkLst>
      <pc:sldChg chg="del">
        <pc:chgData name="Tammy Wilson" userId="e3b55da62d900d7c" providerId="LiveId" clId="{3FD6300E-BC46-4FD2-A0C0-EBC3256365E7}" dt="2022-05-14T18:21:16.332" v="74" actId="2696"/>
        <pc:sldMkLst>
          <pc:docMk/>
          <pc:sldMk cId="442193986" sldId="256"/>
        </pc:sldMkLst>
      </pc:sldChg>
      <pc:sldChg chg="modSp ord">
        <pc:chgData name="Tammy Wilson" userId="e3b55da62d900d7c" providerId="LiveId" clId="{3FD6300E-BC46-4FD2-A0C0-EBC3256365E7}" dt="2022-05-21T20:07:26.662" v="286" actId="20577"/>
        <pc:sldMkLst>
          <pc:docMk/>
          <pc:sldMk cId="1605830894" sldId="257"/>
        </pc:sldMkLst>
        <pc:spChg chg="mod">
          <ac:chgData name="Tammy Wilson" userId="e3b55da62d900d7c" providerId="LiveId" clId="{3FD6300E-BC46-4FD2-A0C0-EBC3256365E7}" dt="2022-05-21T20:07:26.662" v="286" actId="20577"/>
          <ac:spMkLst>
            <pc:docMk/>
            <pc:sldMk cId="1605830894" sldId="257"/>
            <ac:spMk id="3" creationId="{4D3E70B2-8354-443A-A6A3-9EA87AE99343}"/>
          </ac:spMkLst>
        </pc:spChg>
      </pc:sldChg>
      <pc:sldChg chg="modSp">
        <pc:chgData name="Tammy Wilson" userId="e3b55da62d900d7c" providerId="LiveId" clId="{3FD6300E-BC46-4FD2-A0C0-EBC3256365E7}" dt="2022-05-14T18:42:32.346" v="125"/>
        <pc:sldMkLst>
          <pc:docMk/>
          <pc:sldMk cId="1181487069" sldId="258"/>
        </pc:sldMkLst>
        <pc:spChg chg="mod">
          <ac:chgData name="Tammy Wilson" userId="e3b55da62d900d7c" providerId="LiveId" clId="{3FD6300E-BC46-4FD2-A0C0-EBC3256365E7}" dt="2022-05-14T18:42:32.346" v="125"/>
          <ac:spMkLst>
            <pc:docMk/>
            <pc:sldMk cId="1181487069" sldId="258"/>
            <ac:spMk id="2" creationId="{B7151576-9124-40B1-9B46-D71985971F3C}"/>
          </ac:spMkLst>
        </pc:spChg>
        <pc:spChg chg="mod">
          <ac:chgData name="Tammy Wilson" userId="e3b55da62d900d7c" providerId="LiveId" clId="{3FD6300E-BC46-4FD2-A0C0-EBC3256365E7}" dt="2022-05-01T00:46:52.325" v="44" actId="20577"/>
          <ac:spMkLst>
            <pc:docMk/>
            <pc:sldMk cId="1181487069" sldId="258"/>
            <ac:spMk id="3" creationId="{4D3E70B2-8354-443A-A6A3-9EA87AE99343}"/>
          </ac:spMkLst>
        </pc:spChg>
      </pc:sldChg>
      <pc:sldChg chg="modSp">
        <pc:chgData name="Tammy Wilson" userId="e3b55da62d900d7c" providerId="LiveId" clId="{3FD6300E-BC46-4FD2-A0C0-EBC3256365E7}" dt="2022-05-14T18:47:30.056" v="176" actId="27636"/>
        <pc:sldMkLst>
          <pc:docMk/>
          <pc:sldMk cId="2304188921" sldId="259"/>
        </pc:sldMkLst>
        <pc:spChg chg="mod">
          <ac:chgData name="Tammy Wilson" userId="e3b55da62d900d7c" providerId="LiveId" clId="{3FD6300E-BC46-4FD2-A0C0-EBC3256365E7}" dt="2022-05-14T18:43:21.526" v="128" actId="115"/>
          <ac:spMkLst>
            <pc:docMk/>
            <pc:sldMk cId="2304188921" sldId="259"/>
            <ac:spMk id="2" creationId="{B7151576-9124-40B1-9B46-D71985971F3C}"/>
          </ac:spMkLst>
        </pc:spChg>
        <pc:spChg chg="mod">
          <ac:chgData name="Tammy Wilson" userId="e3b55da62d900d7c" providerId="LiveId" clId="{3FD6300E-BC46-4FD2-A0C0-EBC3256365E7}" dt="2022-05-14T18:47:30.056" v="176" actId="27636"/>
          <ac:spMkLst>
            <pc:docMk/>
            <pc:sldMk cId="2304188921" sldId="259"/>
            <ac:spMk id="3" creationId="{4D3E70B2-8354-443A-A6A3-9EA87AE99343}"/>
          </ac:spMkLst>
        </pc:spChg>
      </pc:sldChg>
      <pc:sldChg chg="modSp add del">
        <pc:chgData name="Tammy Wilson" userId="e3b55da62d900d7c" providerId="LiveId" clId="{3FD6300E-BC46-4FD2-A0C0-EBC3256365E7}" dt="2022-05-21T20:28:00.043" v="561" actId="2696"/>
        <pc:sldMkLst>
          <pc:docMk/>
          <pc:sldMk cId="3953792732" sldId="260"/>
        </pc:sldMkLst>
        <pc:spChg chg="mod">
          <ac:chgData name="Tammy Wilson" userId="e3b55da62d900d7c" providerId="LiveId" clId="{3FD6300E-BC46-4FD2-A0C0-EBC3256365E7}" dt="2022-05-21T20:27:27.049" v="554"/>
          <ac:spMkLst>
            <pc:docMk/>
            <pc:sldMk cId="3953792732" sldId="260"/>
            <ac:spMk id="3" creationId="{4D3E70B2-8354-443A-A6A3-9EA87AE99343}"/>
          </ac:spMkLst>
        </pc:spChg>
        <pc:picChg chg="mod">
          <ac:chgData name="Tammy Wilson" userId="e3b55da62d900d7c" providerId="LiveId" clId="{3FD6300E-BC46-4FD2-A0C0-EBC3256365E7}" dt="2022-05-14T18:48:28.963" v="189" actId="14100"/>
          <ac:picMkLst>
            <pc:docMk/>
            <pc:sldMk cId="3953792732" sldId="260"/>
            <ac:picMk id="4" creationId="{9923B55C-295A-4E5D-8C07-763411A4A966}"/>
          </ac:picMkLst>
        </pc:picChg>
      </pc:sldChg>
      <pc:sldChg chg="modSp">
        <pc:chgData name="Tammy Wilson" userId="e3b55da62d900d7c" providerId="LiveId" clId="{3FD6300E-BC46-4FD2-A0C0-EBC3256365E7}" dt="2022-05-14T18:49:34.123" v="192" actId="207"/>
        <pc:sldMkLst>
          <pc:docMk/>
          <pc:sldMk cId="829071933" sldId="262"/>
        </pc:sldMkLst>
        <pc:spChg chg="mod">
          <ac:chgData name="Tammy Wilson" userId="e3b55da62d900d7c" providerId="LiveId" clId="{3FD6300E-BC46-4FD2-A0C0-EBC3256365E7}" dt="2022-05-14T18:48:41.692" v="191" actId="115"/>
          <ac:spMkLst>
            <pc:docMk/>
            <pc:sldMk cId="829071933" sldId="262"/>
            <ac:spMk id="2" creationId="{B7151576-9124-40B1-9B46-D71985971F3C}"/>
          </ac:spMkLst>
        </pc:spChg>
        <pc:spChg chg="mod">
          <ac:chgData name="Tammy Wilson" userId="e3b55da62d900d7c" providerId="LiveId" clId="{3FD6300E-BC46-4FD2-A0C0-EBC3256365E7}" dt="2022-05-14T18:49:34.123" v="192" actId="207"/>
          <ac:spMkLst>
            <pc:docMk/>
            <pc:sldMk cId="829071933" sldId="262"/>
            <ac:spMk id="3" creationId="{4D3E70B2-8354-443A-A6A3-9EA87AE99343}"/>
          </ac:spMkLst>
        </pc:spChg>
      </pc:sldChg>
      <pc:sldChg chg="modSp">
        <pc:chgData name="Tammy Wilson" userId="e3b55da62d900d7c" providerId="LiveId" clId="{3FD6300E-BC46-4FD2-A0C0-EBC3256365E7}" dt="2022-05-14T18:50:26.582" v="205" actId="27636"/>
        <pc:sldMkLst>
          <pc:docMk/>
          <pc:sldMk cId="3950530302" sldId="263"/>
        </pc:sldMkLst>
        <pc:spChg chg="mod">
          <ac:chgData name="Tammy Wilson" userId="e3b55da62d900d7c" providerId="LiveId" clId="{3FD6300E-BC46-4FD2-A0C0-EBC3256365E7}" dt="2022-05-14T18:49:49.735" v="196" actId="115"/>
          <ac:spMkLst>
            <pc:docMk/>
            <pc:sldMk cId="3950530302" sldId="263"/>
            <ac:spMk id="2" creationId="{B7151576-9124-40B1-9B46-D71985971F3C}"/>
          </ac:spMkLst>
        </pc:spChg>
        <pc:spChg chg="mod">
          <ac:chgData name="Tammy Wilson" userId="e3b55da62d900d7c" providerId="LiveId" clId="{3FD6300E-BC46-4FD2-A0C0-EBC3256365E7}" dt="2022-05-14T18:50:26.582" v="205" actId="27636"/>
          <ac:spMkLst>
            <pc:docMk/>
            <pc:sldMk cId="3950530302" sldId="263"/>
            <ac:spMk id="3" creationId="{4D3E70B2-8354-443A-A6A3-9EA87AE99343}"/>
          </ac:spMkLst>
        </pc:spChg>
      </pc:sldChg>
      <pc:sldChg chg="modSp">
        <pc:chgData name="Tammy Wilson" userId="e3b55da62d900d7c" providerId="LiveId" clId="{3FD6300E-BC46-4FD2-A0C0-EBC3256365E7}" dt="2022-05-21T20:28:26.503" v="562" actId="114"/>
        <pc:sldMkLst>
          <pc:docMk/>
          <pc:sldMk cId="2678822213" sldId="264"/>
        </pc:sldMkLst>
        <pc:spChg chg="mod">
          <ac:chgData name="Tammy Wilson" userId="e3b55da62d900d7c" providerId="LiveId" clId="{3FD6300E-BC46-4FD2-A0C0-EBC3256365E7}" dt="2022-05-01T00:30:06.429" v="34"/>
          <ac:spMkLst>
            <pc:docMk/>
            <pc:sldMk cId="2678822213" sldId="264"/>
            <ac:spMk id="2" creationId="{B7151576-9124-40B1-9B46-D71985971F3C}"/>
          </ac:spMkLst>
        </pc:spChg>
        <pc:spChg chg="mod">
          <ac:chgData name="Tammy Wilson" userId="e3b55da62d900d7c" providerId="LiveId" clId="{3FD6300E-BC46-4FD2-A0C0-EBC3256365E7}" dt="2022-05-21T20:28:26.503" v="562" actId="114"/>
          <ac:spMkLst>
            <pc:docMk/>
            <pc:sldMk cId="2678822213" sldId="264"/>
            <ac:spMk id="3" creationId="{4D3E70B2-8354-443A-A6A3-9EA87AE99343}"/>
          </ac:spMkLst>
        </pc:spChg>
      </pc:sldChg>
      <pc:sldChg chg="modSp del">
        <pc:chgData name="Tammy Wilson" userId="e3b55da62d900d7c" providerId="LiveId" clId="{3FD6300E-BC46-4FD2-A0C0-EBC3256365E7}" dt="2022-05-14T18:54:00.517" v="242" actId="2696"/>
        <pc:sldMkLst>
          <pc:docMk/>
          <pc:sldMk cId="2748085484" sldId="265"/>
        </pc:sldMkLst>
        <pc:picChg chg="mod">
          <ac:chgData name="Tammy Wilson" userId="e3b55da62d900d7c" providerId="LiveId" clId="{3FD6300E-BC46-4FD2-A0C0-EBC3256365E7}" dt="2022-05-14T18:53:57.099" v="241" actId="14100"/>
          <ac:picMkLst>
            <pc:docMk/>
            <pc:sldMk cId="2748085484" sldId="265"/>
            <ac:picMk id="1028" creationId="{AF653C60-3193-42C0-8914-EB43E05111F3}"/>
          </ac:picMkLst>
        </pc:picChg>
      </pc:sldChg>
      <pc:sldChg chg="modSp">
        <pc:chgData name="Tammy Wilson" userId="e3b55da62d900d7c" providerId="LiveId" clId="{3FD6300E-BC46-4FD2-A0C0-EBC3256365E7}" dt="2022-05-14T18:53:01.971" v="227" actId="207"/>
        <pc:sldMkLst>
          <pc:docMk/>
          <pc:sldMk cId="4078532000" sldId="267"/>
        </pc:sldMkLst>
        <pc:spChg chg="mod">
          <ac:chgData name="Tammy Wilson" userId="e3b55da62d900d7c" providerId="LiveId" clId="{3FD6300E-BC46-4FD2-A0C0-EBC3256365E7}" dt="2022-05-14T18:53:01.971" v="227" actId="207"/>
          <ac:spMkLst>
            <pc:docMk/>
            <pc:sldMk cId="4078532000" sldId="267"/>
            <ac:spMk id="3" creationId="{4D3E70B2-8354-443A-A6A3-9EA87AE99343}"/>
          </ac:spMkLst>
        </pc:spChg>
      </pc:sldChg>
      <pc:sldChg chg="modSp">
        <pc:chgData name="Tammy Wilson" userId="e3b55da62d900d7c" providerId="LiveId" clId="{3FD6300E-BC46-4FD2-A0C0-EBC3256365E7}" dt="2022-05-01T00:55:59.751" v="60" actId="207"/>
        <pc:sldMkLst>
          <pc:docMk/>
          <pc:sldMk cId="3455659602" sldId="268"/>
        </pc:sldMkLst>
        <pc:spChg chg="mod">
          <ac:chgData name="Tammy Wilson" userId="e3b55da62d900d7c" providerId="LiveId" clId="{3FD6300E-BC46-4FD2-A0C0-EBC3256365E7}" dt="2022-05-01T00:55:59.751" v="60" actId="207"/>
          <ac:spMkLst>
            <pc:docMk/>
            <pc:sldMk cId="3455659602" sldId="268"/>
            <ac:spMk id="3" creationId="{B9C8AC88-857F-4736-9725-782955A0D529}"/>
          </ac:spMkLst>
        </pc:spChg>
      </pc:sldChg>
      <pc:sldChg chg="modSp del">
        <pc:chgData name="Tammy Wilson" userId="e3b55da62d900d7c" providerId="LiveId" clId="{3FD6300E-BC46-4FD2-A0C0-EBC3256365E7}" dt="2022-05-21T20:15:45.697" v="410" actId="2696"/>
        <pc:sldMkLst>
          <pc:docMk/>
          <pc:sldMk cId="312823867" sldId="270"/>
        </pc:sldMkLst>
        <pc:spChg chg="mod">
          <ac:chgData name="Tammy Wilson" userId="e3b55da62d900d7c" providerId="LiveId" clId="{3FD6300E-BC46-4FD2-A0C0-EBC3256365E7}" dt="2022-05-14T18:53:47.539" v="240" actId="114"/>
          <ac:spMkLst>
            <pc:docMk/>
            <pc:sldMk cId="312823867" sldId="270"/>
            <ac:spMk id="3" creationId="{0DF0C72E-7F43-45C0-87DF-9844D52E569F}"/>
          </ac:spMkLst>
        </pc:spChg>
      </pc:sldChg>
      <pc:sldChg chg="modSp add">
        <pc:chgData name="Tammy Wilson" userId="e3b55da62d900d7c" providerId="LiveId" clId="{3FD6300E-BC46-4FD2-A0C0-EBC3256365E7}" dt="2022-05-21T20:23:24.066" v="519" actId="115"/>
        <pc:sldMkLst>
          <pc:docMk/>
          <pc:sldMk cId="1058162347" sldId="270"/>
        </pc:sldMkLst>
        <pc:spChg chg="mod">
          <ac:chgData name="Tammy Wilson" userId="e3b55da62d900d7c" providerId="LiveId" clId="{3FD6300E-BC46-4FD2-A0C0-EBC3256365E7}" dt="2022-05-21T20:21:16.143" v="513" actId="20577"/>
          <ac:spMkLst>
            <pc:docMk/>
            <pc:sldMk cId="1058162347" sldId="270"/>
            <ac:spMk id="2" creationId="{F9D5042A-3656-48F5-A9A3-8AFCC0C6C12B}"/>
          </ac:spMkLst>
        </pc:spChg>
        <pc:spChg chg="mod">
          <ac:chgData name="Tammy Wilson" userId="e3b55da62d900d7c" providerId="LiveId" clId="{3FD6300E-BC46-4FD2-A0C0-EBC3256365E7}" dt="2022-05-21T20:23:24.066" v="519" actId="115"/>
          <ac:spMkLst>
            <pc:docMk/>
            <pc:sldMk cId="1058162347" sldId="270"/>
            <ac:spMk id="3" creationId="{0DF0C72E-7F43-45C0-87DF-9844D52E569F}"/>
          </ac:spMkLst>
        </pc:spChg>
      </pc:sldChg>
      <pc:sldChg chg="addSp modSp">
        <pc:chgData name="Tammy Wilson" userId="e3b55da62d900d7c" providerId="LiveId" clId="{3FD6300E-BC46-4FD2-A0C0-EBC3256365E7}" dt="2022-05-14T18:55:53.669" v="272" actId="20577"/>
        <pc:sldMkLst>
          <pc:docMk/>
          <pc:sldMk cId="1529310755" sldId="272"/>
        </pc:sldMkLst>
        <pc:spChg chg="add mod">
          <ac:chgData name="Tammy Wilson" userId="e3b55da62d900d7c" providerId="LiveId" clId="{3FD6300E-BC46-4FD2-A0C0-EBC3256365E7}" dt="2022-05-14T18:55:53.669" v="272" actId="20577"/>
          <ac:spMkLst>
            <pc:docMk/>
            <pc:sldMk cId="1529310755" sldId="272"/>
            <ac:spMk id="2" creationId="{0DB00E98-8C26-48E8-94FD-BE346DCF0FB1}"/>
          </ac:spMkLst>
        </pc:spChg>
        <pc:picChg chg="mod modCrop">
          <ac:chgData name="Tammy Wilson" userId="e3b55da62d900d7c" providerId="LiveId" clId="{3FD6300E-BC46-4FD2-A0C0-EBC3256365E7}" dt="2022-05-14T18:55:33.296" v="250" actId="14100"/>
          <ac:picMkLst>
            <pc:docMk/>
            <pc:sldMk cId="1529310755" sldId="272"/>
            <ac:picMk id="4" creationId="{2CAC4F41-2E90-4842-BAA3-B22B7998E101}"/>
          </ac:picMkLst>
        </pc:picChg>
        <pc:picChg chg="add mod modCrop">
          <ac:chgData name="Tammy Wilson" userId="e3b55da62d900d7c" providerId="LiveId" clId="{3FD6300E-BC46-4FD2-A0C0-EBC3256365E7}" dt="2022-05-14T18:55:35.639" v="251" actId="14100"/>
          <ac:picMkLst>
            <pc:docMk/>
            <pc:sldMk cId="1529310755" sldId="272"/>
            <ac:picMk id="5" creationId="{D78530EF-92D6-4023-85DF-C3A021F4B787}"/>
          </ac:picMkLst>
        </pc:picChg>
      </pc:sldChg>
      <pc:sldChg chg="del">
        <pc:chgData name="Tammy Wilson" userId="e3b55da62d900d7c" providerId="LiveId" clId="{3FD6300E-BC46-4FD2-A0C0-EBC3256365E7}" dt="2022-05-14T18:55:06.897" v="246" actId="2696"/>
        <pc:sldMkLst>
          <pc:docMk/>
          <pc:sldMk cId="31733909" sldId="274"/>
        </pc:sldMkLst>
      </pc:sldChg>
      <pc:sldChg chg="modSp add">
        <pc:chgData name="Tammy Wilson" userId="e3b55da62d900d7c" providerId="LiveId" clId="{3FD6300E-BC46-4FD2-A0C0-EBC3256365E7}" dt="2022-05-21T20:26:46.527" v="553" actId="20577"/>
        <pc:sldMkLst>
          <pc:docMk/>
          <pc:sldMk cId="4103586992" sldId="274"/>
        </pc:sldMkLst>
        <pc:spChg chg="mod">
          <ac:chgData name="Tammy Wilson" userId="e3b55da62d900d7c" providerId="LiveId" clId="{3FD6300E-BC46-4FD2-A0C0-EBC3256365E7}" dt="2022-05-21T20:26:46.527" v="553" actId="20577"/>
          <ac:spMkLst>
            <pc:docMk/>
            <pc:sldMk cId="4103586992" sldId="274"/>
            <ac:spMk id="2" creationId="{F9D5042A-3656-48F5-A9A3-8AFCC0C6C12B}"/>
          </ac:spMkLst>
        </pc:spChg>
      </pc:sldChg>
      <pc:sldChg chg="add del">
        <pc:chgData name="Tammy Wilson" userId="e3b55da62d900d7c" providerId="LiveId" clId="{3FD6300E-BC46-4FD2-A0C0-EBC3256365E7}" dt="2022-05-14T18:55:03.288" v="245" actId="2696"/>
        <pc:sldMkLst>
          <pc:docMk/>
          <pc:sldMk cId="1031754305" sldId="275"/>
        </pc:sldMkLst>
      </pc:sldChg>
      <pc:sldChg chg="modSp">
        <pc:chgData name="Tammy Wilson" userId="e3b55da62d900d7c" providerId="LiveId" clId="{3FD6300E-BC46-4FD2-A0C0-EBC3256365E7}" dt="2022-05-01T00:31:05.167" v="35"/>
        <pc:sldMkLst>
          <pc:docMk/>
          <pc:sldMk cId="159393737" sldId="283"/>
        </pc:sldMkLst>
        <pc:spChg chg="mod">
          <ac:chgData name="Tammy Wilson" userId="e3b55da62d900d7c" providerId="LiveId" clId="{3FD6300E-BC46-4FD2-A0C0-EBC3256365E7}" dt="2022-05-01T00:31:05.167" v="35"/>
          <ac:spMkLst>
            <pc:docMk/>
            <pc:sldMk cId="159393737" sldId="283"/>
            <ac:spMk id="3" creationId="{B096DC32-47F8-49DF-84CC-8D27610CC315}"/>
          </ac:spMkLst>
        </pc:spChg>
      </pc:sldChg>
      <pc:sldChg chg="modSp add ord">
        <pc:chgData name="Tammy Wilson" userId="e3b55da62d900d7c" providerId="LiveId" clId="{3FD6300E-BC46-4FD2-A0C0-EBC3256365E7}" dt="2022-05-21T20:25:07.814" v="520" actId="14100"/>
        <pc:sldMkLst>
          <pc:docMk/>
          <pc:sldMk cId="0" sldId="284"/>
        </pc:sldMkLst>
        <pc:spChg chg="mod">
          <ac:chgData name="Tammy Wilson" userId="e3b55da62d900d7c" providerId="LiveId" clId="{3FD6300E-BC46-4FD2-A0C0-EBC3256365E7}" dt="2022-05-21T20:25:07.814" v="520" actId="14100"/>
          <ac:spMkLst>
            <pc:docMk/>
            <pc:sldMk cId="0" sldId="284"/>
            <ac:spMk id="7171" creationId="{0B3BC34F-0F09-4203-A836-39476B85EADC}"/>
          </ac:spMkLst>
        </pc:spChg>
        <pc:spChg chg="mod">
          <ac:chgData name="Tammy Wilson" userId="e3b55da62d900d7c" providerId="LiveId" clId="{3FD6300E-BC46-4FD2-A0C0-EBC3256365E7}" dt="2022-05-14T18:38:24.275" v="104" actId="14100"/>
          <ac:spMkLst>
            <pc:docMk/>
            <pc:sldMk cId="0" sldId="284"/>
            <ac:spMk id="52226" creationId="{C3709BBF-39E0-4AB4-8310-236EBAD277DA}"/>
          </ac:spMkLst>
        </pc:spChg>
      </pc:sldChg>
      <pc:sldChg chg="modSp ord">
        <pc:chgData name="Tammy Wilson" userId="e3b55da62d900d7c" providerId="LiveId" clId="{3FD6300E-BC46-4FD2-A0C0-EBC3256365E7}" dt="2022-05-14T18:41:33.816" v="110"/>
        <pc:sldMkLst>
          <pc:docMk/>
          <pc:sldMk cId="428756253" sldId="285"/>
        </pc:sldMkLst>
        <pc:spChg chg="mod">
          <ac:chgData name="Tammy Wilson" userId="e3b55da62d900d7c" providerId="LiveId" clId="{3FD6300E-BC46-4FD2-A0C0-EBC3256365E7}" dt="2022-05-01T00:25:05.397" v="15" actId="207"/>
          <ac:spMkLst>
            <pc:docMk/>
            <pc:sldMk cId="428756253" sldId="285"/>
            <ac:spMk id="3" creationId="{9253C3D0-1F93-441B-8109-800A7BD59BD4}"/>
          </ac:spMkLst>
        </pc:spChg>
      </pc:sldChg>
      <pc:sldChg chg="modSp ord">
        <pc:chgData name="Tammy Wilson" userId="e3b55da62d900d7c" providerId="LiveId" clId="{3FD6300E-BC46-4FD2-A0C0-EBC3256365E7}" dt="2022-05-14T18:41:39.805" v="111"/>
        <pc:sldMkLst>
          <pc:docMk/>
          <pc:sldMk cId="2196137057" sldId="286"/>
        </pc:sldMkLst>
        <pc:spChg chg="mod">
          <ac:chgData name="Tammy Wilson" userId="e3b55da62d900d7c" providerId="LiveId" clId="{3FD6300E-BC46-4FD2-A0C0-EBC3256365E7}" dt="2022-05-01T00:46:13.650" v="41" actId="20577"/>
          <ac:spMkLst>
            <pc:docMk/>
            <pc:sldMk cId="2196137057" sldId="286"/>
            <ac:spMk id="3" creationId="{9253C3D0-1F93-441B-8109-800A7BD59BD4}"/>
          </ac:spMkLst>
        </pc:spChg>
      </pc:sldChg>
      <pc:sldChg chg="modSp ord">
        <pc:chgData name="Tammy Wilson" userId="e3b55da62d900d7c" providerId="LiveId" clId="{3FD6300E-BC46-4FD2-A0C0-EBC3256365E7}" dt="2022-05-14T18:42:10.903" v="124" actId="20577"/>
        <pc:sldMkLst>
          <pc:docMk/>
          <pc:sldMk cId="1226536278" sldId="287"/>
        </pc:sldMkLst>
        <pc:spChg chg="mod">
          <ac:chgData name="Tammy Wilson" userId="e3b55da62d900d7c" providerId="LiveId" clId="{3FD6300E-BC46-4FD2-A0C0-EBC3256365E7}" dt="2022-05-14T18:42:10.903" v="124" actId="20577"/>
          <ac:spMkLst>
            <pc:docMk/>
            <pc:sldMk cId="1226536278" sldId="287"/>
            <ac:spMk id="2" creationId="{3FE3CFF9-A8ED-4AC9-8724-3C86C395DD02}"/>
          </ac:spMkLst>
        </pc:spChg>
        <pc:spChg chg="mod">
          <ac:chgData name="Tammy Wilson" userId="e3b55da62d900d7c" providerId="LiveId" clId="{3FD6300E-BC46-4FD2-A0C0-EBC3256365E7}" dt="2022-05-01T00:46:33.411" v="43" actId="113"/>
          <ac:spMkLst>
            <pc:docMk/>
            <pc:sldMk cId="1226536278" sldId="287"/>
            <ac:spMk id="3" creationId="{9253C3D0-1F93-441B-8109-800A7BD59BD4}"/>
          </ac:spMkLst>
        </pc:spChg>
      </pc:sldChg>
      <pc:sldChg chg="modSp">
        <pc:chgData name="Tammy Wilson" userId="e3b55da62d900d7c" providerId="LiveId" clId="{3FD6300E-BC46-4FD2-A0C0-EBC3256365E7}" dt="2022-05-14T18:42:56.150" v="127" actId="20577"/>
        <pc:sldMkLst>
          <pc:docMk/>
          <pc:sldMk cId="3659269558" sldId="289"/>
        </pc:sldMkLst>
        <pc:spChg chg="mod">
          <ac:chgData name="Tammy Wilson" userId="e3b55da62d900d7c" providerId="LiveId" clId="{3FD6300E-BC46-4FD2-A0C0-EBC3256365E7}" dt="2022-05-14T18:42:56.150" v="127" actId="20577"/>
          <ac:spMkLst>
            <pc:docMk/>
            <pc:sldMk cId="3659269558" sldId="289"/>
            <ac:spMk id="3" creationId="{9253C3D0-1F93-441B-8109-800A7BD59BD4}"/>
          </ac:spMkLst>
        </pc:spChg>
      </pc:sldChg>
      <pc:sldChg chg="addSp delSp modSp del mod ord setBg">
        <pc:chgData name="Tammy Wilson" userId="e3b55da62d900d7c" providerId="LiveId" clId="{3FD6300E-BC46-4FD2-A0C0-EBC3256365E7}" dt="2022-05-14T18:47:50.835" v="179" actId="2696"/>
        <pc:sldMkLst>
          <pc:docMk/>
          <pc:sldMk cId="3973739190" sldId="290"/>
        </pc:sldMkLst>
        <pc:spChg chg="mod">
          <ac:chgData name="Tammy Wilson" userId="e3b55da62d900d7c" providerId="LiveId" clId="{3FD6300E-BC46-4FD2-A0C0-EBC3256365E7}" dt="2022-05-14T18:47:16.514" v="171" actId="20577"/>
          <ac:spMkLst>
            <pc:docMk/>
            <pc:sldMk cId="3973739190" sldId="290"/>
            <ac:spMk id="2" creationId="{3FE3CFF9-A8ED-4AC9-8724-3C86C395DD02}"/>
          </ac:spMkLst>
        </pc:spChg>
        <pc:spChg chg="mod">
          <ac:chgData name="Tammy Wilson" userId="e3b55da62d900d7c" providerId="LiveId" clId="{3FD6300E-BC46-4FD2-A0C0-EBC3256365E7}" dt="2022-05-14T18:47:25.523" v="172"/>
          <ac:spMkLst>
            <pc:docMk/>
            <pc:sldMk cId="3973739190" sldId="290"/>
            <ac:spMk id="3" creationId="{9253C3D0-1F93-441B-8109-800A7BD59BD4}"/>
          </ac:spMkLst>
        </pc:spChg>
        <pc:spChg chg="add del">
          <ac:chgData name="Tammy Wilson" userId="e3b55da62d900d7c" providerId="LiveId" clId="{3FD6300E-BC46-4FD2-A0C0-EBC3256365E7}" dt="2022-05-01T00:48:33.894" v="49" actId="26606"/>
          <ac:spMkLst>
            <pc:docMk/>
            <pc:sldMk cId="3973739190" sldId="290"/>
            <ac:spMk id="9" creationId="{8FC9BE17-9A7B-462D-AE50-3D8777387304}"/>
          </ac:spMkLst>
        </pc:spChg>
        <pc:spChg chg="add del">
          <ac:chgData name="Tammy Wilson" userId="e3b55da62d900d7c" providerId="LiveId" clId="{3FD6300E-BC46-4FD2-A0C0-EBC3256365E7}" dt="2022-05-01T00:48:33.894" v="49" actId="26606"/>
          <ac:spMkLst>
            <pc:docMk/>
            <pc:sldMk cId="3973739190" sldId="290"/>
            <ac:spMk id="11" creationId="{3EBE8569-6AEC-4B8C-8D53-2DE337CDBA65}"/>
          </ac:spMkLst>
        </pc:spChg>
        <pc:spChg chg="add del">
          <ac:chgData name="Tammy Wilson" userId="e3b55da62d900d7c" providerId="LiveId" clId="{3FD6300E-BC46-4FD2-A0C0-EBC3256365E7}" dt="2022-05-01T00:48:33.894" v="49" actId="26606"/>
          <ac:spMkLst>
            <pc:docMk/>
            <pc:sldMk cId="3973739190" sldId="290"/>
            <ac:spMk id="13" creationId="{55D4142C-5077-457F-A6AD-3FECFDB39685}"/>
          </ac:spMkLst>
        </pc:spChg>
        <pc:spChg chg="add del">
          <ac:chgData name="Tammy Wilson" userId="e3b55da62d900d7c" providerId="LiveId" clId="{3FD6300E-BC46-4FD2-A0C0-EBC3256365E7}" dt="2022-05-01T00:48:33.894" v="49" actId="26606"/>
          <ac:spMkLst>
            <pc:docMk/>
            <pc:sldMk cId="3973739190" sldId="290"/>
            <ac:spMk id="15" creationId="{7A5F0580-5EE9-419F-96EE-B6529EF6E7D0}"/>
          </ac:spMkLst>
        </pc:spChg>
        <pc:spChg chg="add">
          <ac:chgData name="Tammy Wilson" userId="e3b55da62d900d7c" providerId="LiveId" clId="{3FD6300E-BC46-4FD2-A0C0-EBC3256365E7}" dt="2022-05-01T00:48:33.909" v="50" actId="26606"/>
          <ac:spMkLst>
            <pc:docMk/>
            <pc:sldMk cId="3973739190" sldId="290"/>
            <ac:spMk id="17" creationId="{F13C74B1-5B17-4795-BED0-7140497B445A}"/>
          </ac:spMkLst>
        </pc:spChg>
        <pc:spChg chg="add">
          <ac:chgData name="Tammy Wilson" userId="e3b55da62d900d7c" providerId="LiveId" clId="{3FD6300E-BC46-4FD2-A0C0-EBC3256365E7}" dt="2022-05-01T00:48:33.909" v="50" actId="26606"/>
          <ac:spMkLst>
            <pc:docMk/>
            <pc:sldMk cId="3973739190" sldId="290"/>
            <ac:spMk id="18" creationId="{D4974D33-8DC5-464E-8C6D-BE58F0669C17}"/>
          </ac:spMkLst>
        </pc:spChg>
        <pc:picChg chg="add mod ord">
          <ac:chgData name="Tammy Wilson" userId="e3b55da62d900d7c" providerId="LiveId" clId="{3FD6300E-BC46-4FD2-A0C0-EBC3256365E7}" dt="2022-05-01T00:48:33.909" v="50" actId="26606"/>
          <ac:picMkLst>
            <pc:docMk/>
            <pc:sldMk cId="3973739190" sldId="290"/>
            <ac:picMk id="4" creationId="{D6095FAD-AFD8-4748-BBCF-2EC223E146B2}"/>
          </ac:picMkLst>
        </pc:picChg>
      </pc:sldChg>
      <pc:sldChg chg="modSp">
        <pc:chgData name="Tammy Wilson" userId="e3b55da62d900d7c" providerId="LiveId" clId="{3FD6300E-BC46-4FD2-A0C0-EBC3256365E7}" dt="2022-05-14T18:55:20.946" v="249" actId="27636"/>
        <pc:sldMkLst>
          <pc:docMk/>
          <pc:sldMk cId="4007254535" sldId="291"/>
        </pc:sldMkLst>
        <pc:spChg chg="mod">
          <ac:chgData name="Tammy Wilson" userId="e3b55da62d900d7c" providerId="LiveId" clId="{3FD6300E-BC46-4FD2-A0C0-EBC3256365E7}" dt="2022-05-14T18:44:49.220" v="139" actId="115"/>
          <ac:spMkLst>
            <pc:docMk/>
            <pc:sldMk cId="4007254535" sldId="291"/>
            <ac:spMk id="2" creationId="{317901D3-1196-489B-B8D4-C6EFC0C3283B}"/>
          </ac:spMkLst>
        </pc:spChg>
        <pc:spChg chg="mod">
          <ac:chgData name="Tammy Wilson" userId="e3b55da62d900d7c" providerId="LiveId" clId="{3FD6300E-BC46-4FD2-A0C0-EBC3256365E7}" dt="2022-05-14T18:55:20.946" v="249" actId="27636"/>
          <ac:spMkLst>
            <pc:docMk/>
            <pc:sldMk cId="4007254535" sldId="291"/>
            <ac:spMk id="3" creationId="{6E21D8A3-8E88-4025-A7D4-68F55D33F64E}"/>
          </ac:spMkLst>
        </pc:spChg>
      </pc:sldChg>
      <pc:sldChg chg="addSp delSp modSp mod ord setBg">
        <pc:chgData name="Tammy Wilson" userId="e3b55da62d900d7c" providerId="LiveId" clId="{3FD6300E-BC46-4FD2-A0C0-EBC3256365E7}" dt="2022-05-21T20:29:12.529" v="569" actId="27636"/>
        <pc:sldMkLst>
          <pc:docMk/>
          <pc:sldMk cId="3229371710" sldId="292"/>
        </pc:sldMkLst>
        <pc:spChg chg="mod">
          <ac:chgData name="Tammy Wilson" userId="e3b55da62d900d7c" providerId="LiveId" clId="{3FD6300E-BC46-4FD2-A0C0-EBC3256365E7}" dt="2022-05-21T20:29:04.641" v="567" actId="26606"/>
          <ac:spMkLst>
            <pc:docMk/>
            <pc:sldMk cId="3229371710" sldId="292"/>
            <ac:spMk id="2" creationId="{317901D3-1196-489B-B8D4-C6EFC0C3283B}"/>
          </ac:spMkLst>
        </pc:spChg>
        <pc:spChg chg="mod">
          <ac:chgData name="Tammy Wilson" userId="e3b55da62d900d7c" providerId="LiveId" clId="{3FD6300E-BC46-4FD2-A0C0-EBC3256365E7}" dt="2022-05-21T20:29:12.529" v="569" actId="27636"/>
          <ac:spMkLst>
            <pc:docMk/>
            <pc:sldMk cId="3229371710" sldId="292"/>
            <ac:spMk id="3" creationId="{6E21D8A3-8E88-4025-A7D4-68F55D33F64E}"/>
          </ac:spMkLst>
        </pc:spChg>
        <pc:spChg chg="add del">
          <ac:chgData name="Tammy Wilson" userId="e3b55da62d900d7c" providerId="LiveId" clId="{3FD6300E-BC46-4FD2-A0C0-EBC3256365E7}" dt="2022-05-21T20:29:04.635" v="566" actId="26606"/>
          <ac:spMkLst>
            <pc:docMk/>
            <pc:sldMk cId="3229371710" sldId="292"/>
            <ac:spMk id="9" creationId="{F13C74B1-5B17-4795-BED0-7140497B445A}"/>
          </ac:spMkLst>
        </pc:spChg>
        <pc:spChg chg="add del">
          <ac:chgData name="Tammy Wilson" userId="e3b55da62d900d7c" providerId="LiveId" clId="{3FD6300E-BC46-4FD2-A0C0-EBC3256365E7}" dt="2022-05-21T20:29:04.635" v="566" actId="26606"/>
          <ac:spMkLst>
            <pc:docMk/>
            <pc:sldMk cId="3229371710" sldId="292"/>
            <ac:spMk id="11" creationId="{D4974D33-8DC5-464E-8C6D-BE58F0669C17}"/>
          </ac:spMkLst>
        </pc:spChg>
        <pc:picChg chg="add mod">
          <ac:chgData name="Tammy Wilson" userId="e3b55da62d900d7c" providerId="LiveId" clId="{3FD6300E-BC46-4FD2-A0C0-EBC3256365E7}" dt="2022-05-21T20:29:04.641" v="567" actId="26606"/>
          <ac:picMkLst>
            <pc:docMk/>
            <pc:sldMk cId="3229371710" sldId="292"/>
            <ac:picMk id="4" creationId="{B27200CC-FA0A-47F2-90EB-FF39DC4BAF6C}"/>
          </ac:picMkLst>
        </pc:picChg>
        <pc:picChg chg="del mod">
          <ac:chgData name="Tammy Wilson" userId="e3b55da62d900d7c" providerId="LiveId" clId="{3FD6300E-BC46-4FD2-A0C0-EBC3256365E7}" dt="2022-05-01T00:48:22.503" v="46"/>
          <ac:picMkLst>
            <pc:docMk/>
            <pc:sldMk cId="3229371710" sldId="292"/>
            <ac:picMk id="2050" creationId="{067CE533-060F-438B-BE6B-D7C93CB76865}"/>
          </ac:picMkLst>
        </pc:picChg>
        <pc:cxnChg chg="add">
          <ac:chgData name="Tammy Wilson" userId="e3b55da62d900d7c" providerId="LiveId" clId="{3FD6300E-BC46-4FD2-A0C0-EBC3256365E7}" dt="2022-05-21T20:29:04.641" v="567" actId="26606"/>
          <ac:cxnSpMkLst>
            <pc:docMk/>
            <pc:sldMk cId="3229371710" sldId="292"/>
            <ac:cxnSpMk id="13" creationId="{A7F400EE-A8A5-48AF-B4D6-291B52C6F0B0}"/>
          </ac:cxnSpMkLst>
        </pc:cxnChg>
      </pc:sldChg>
      <pc:sldChg chg="add ord">
        <pc:chgData name="Tammy Wilson" userId="e3b55da62d900d7c" providerId="LiveId" clId="{3FD6300E-BC46-4FD2-A0C0-EBC3256365E7}" dt="2022-05-21T20:07:41.495" v="287"/>
        <pc:sldMkLst>
          <pc:docMk/>
          <pc:sldMk cId="0" sldId="293"/>
        </pc:sldMkLst>
      </pc:sldChg>
      <pc:sldChg chg="modSp add">
        <pc:chgData name="Tammy Wilson" userId="e3b55da62d900d7c" providerId="LiveId" clId="{3FD6300E-BC46-4FD2-A0C0-EBC3256365E7}" dt="2022-05-21T20:10:39.164" v="326" actId="14100"/>
        <pc:sldMkLst>
          <pc:docMk/>
          <pc:sldMk cId="0" sldId="294"/>
        </pc:sldMkLst>
        <pc:spChg chg="mod">
          <ac:chgData name="Tammy Wilson" userId="e3b55da62d900d7c" providerId="LiveId" clId="{3FD6300E-BC46-4FD2-A0C0-EBC3256365E7}" dt="2022-05-21T20:10:23.298" v="324" actId="27636"/>
          <ac:spMkLst>
            <pc:docMk/>
            <pc:sldMk cId="0" sldId="294"/>
            <ac:spMk id="3075" creationId="{873B1033-990E-4967-B6EA-CB44E090EB0D}"/>
          </ac:spMkLst>
        </pc:spChg>
        <pc:spChg chg="mod">
          <ac:chgData name="Tammy Wilson" userId="e3b55da62d900d7c" providerId="LiveId" clId="{3FD6300E-BC46-4FD2-A0C0-EBC3256365E7}" dt="2022-05-21T20:10:35.934" v="325" actId="14100"/>
          <ac:spMkLst>
            <pc:docMk/>
            <pc:sldMk cId="0" sldId="294"/>
            <ac:spMk id="50181" creationId="{69415A6A-EADF-435E-B2CE-E7C8627ED115}"/>
          </ac:spMkLst>
        </pc:spChg>
        <pc:spChg chg="mod">
          <ac:chgData name="Tammy Wilson" userId="e3b55da62d900d7c" providerId="LiveId" clId="{3FD6300E-BC46-4FD2-A0C0-EBC3256365E7}" dt="2022-05-21T20:10:39.164" v="326" actId="14100"/>
          <ac:spMkLst>
            <pc:docMk/>
            <pc:sldMk cId="0" sldId="294"/>
            <ac:spMk id="50182" creationId="{FC566A26-8986-4EFB-A818-2C344872C290}"/>
          </ac:spMkLst>
        </pc:spChg>
        <pc:spChg chg="mod">
          <ac:chgData name="Tammy Wilson" userId="e3b55da62d900d7c" providerId="LiveId" clId="{3FD6300E-BC46-4FD2-A0C0-EBC3256365E7}" dt="2022-05-21T20:09:50.216" v="310" actId="1076"/>
          <ac:spMkLst>
            <pc:docMk/>
            <pc:sldMk cId="0" sldId="294"/>
            <ac:spMk id="50183" creationId="{293CA453-402B-4534-B810-ED26BD366739}"/>
          </ac:spMkLst>
        </pc:spChg>
        <pc:spChg chg="mod">
          <ac:chgData name="Tammy Wilson" userId="e3b55da62d900d7c" providerId="LiveId" clId="{3FD6300E-BC46-4FD2-A0C0-EBC3256365E7}" dt="2022-05-21T20:09:55.922" v="312" actId="1076"/>
          <ac:spMkLst>
            <pc:docMk/>
            <pc:sldMk cId="0" sldId="294"/>
            <ac:spMk id="50184" creationId="{A8F56966-438F-4190-AF2E-5190CEDF0FB7}"/>
          </ac:spMkLst>
        </pc:spChg>
        <pc:spChg chg="mod">
          <ac:chgData name="Tammy Wilson" userId="e3b55da62d900d7c" providerId="LiveId" clId="{3FD6300E-BC46-4FD2-A0C0-EBC3256365E7}" dt="2022-05-21T20:09:58.987" v="313" actId="1076"/>
          <ac:spMkLst>
            <pc:docMk/>
            <pc:sldMk cId="0" sldId="294"/>
            <ac:spMk id="50185" creationId="{44DBF6B3-EDF9-48F3-9F72-2E5391A190D9}"/>
          </ac:spMkLst>
        </pc:spChg>
        <pc:picChg chg="mod">
          <ac:chgData name="Tammy Wilson" userId="e3b55da62d900d7c" providerId="LiveId" clId="{3FD6300E-BC46-4FD2-A0C0-EBC3256365E7}" dt="2022-05-21T20:09:52.166" v="311" actId="1076"/>
          <ac:picMkLst>
            <pc:docMk/>
            <pc:sldMk cId="0" sldId="294"/>
            <ac:picMk id="3074" creationId="{EBEB9EE8-FD32-4B66-848D-6FD8A8CE6905}"/>
          </ac:picMkLst>
        </pc:picChg>
      </pc:sldChg>
      <pc:sldChg chg="delSp modSp add modAnim">
        <pc:chgData name="Tammy Wilson" userId="e3b55da62d900d7c" providerId="LiveId" clId="{3FD6300E-BC46-4FD2-A0C0-EBC3256365E7}" dt="2022-05-21T20:21:02.423" v="510" actId="478"/>
        <pc:sldMkLst>
          <pc:docMk/>
          <pc:sldMk cId="0" sldId="295"/>
        </pc:sldMkLst>
        <pc:spChg chg="del mod">
          <ac:chgData name="Tammy Wilson" userId="e3b55da62d900d7c" providerId="LiveId" clId="{3FD6300E-BC46-4FD2-A0C0-EBC3256365E7}" dt="2022-05-21T20:21:02.423" v="510" actId="478"/>
          <ac:spMkLst>
            <pc:docMk/>
            <pc:sldMk cId="0" sldId="295"/>
            <ac:spMk id="4100" creationId="{C61E0125-6CE8-4F5E-AAB3-4C2D9FF9C9FE}"/>
          </ac:spMkLst>
        </pc:spChg>
        <pc:spChg chg="del mod">
          <ac:chgData name="Tammy Wilson" userId="e3b55da62d900d7c" providerId="LiveId" clId="{3FD6300E-BC46-4FD2-A0C0-EBC3256365E7}" dt="2022-05-21T20:11:03.444" v="328" actId="478"/>
          <ac:spMkLst>
            <pc:docMk/>
            <pc:sldMk cId="0" sldId="295"/>
            <ac:spMk id="4101" creationId="{7C1AFA15-2508-422B-8174-AD820A61E63E}"/>
          </ac:spMkLst>
        </pc:spChg>
        <pc:spChg chg="mod">
          <ac:chgData name="Tammy Wilson" userId="e3b55da62d900d7c" providerId="LiveId" clId="{3FD6300E-BC46-4FD2-A0C0-EBC3256365E7}" dt="2022-05-21T20:18:36.836" v="500" actId="20577"/>
          <ac:spMkLst>
            <pc:docMk/>
            <pc:sldMk cId="0" sldId="295"/>
            <ac:spMk id="25603" creationId="{16E06392-B078-4405-B891-83F07366DA21}"/>
          </ac:spMkLst>
        </pc:spChg>
        <pc:picChg chg="mod">
          <ac:chgData name="Tammy Wilson" userId="e3b55da62d900d7c" providerId="LiveId" clId="{3FD6300E-BC46-4FD2-A0C0-EBC3256365E7}" dt="2022-05-21T20:11:30.388" v="336" actId="1076"/>
          <ac:picMkLst>
            <pc:docMk/>
            <pc:sldMk cId="0" sldId="295"/>
            <ac:picMk id="4103" creationId="{73471629-FA41-44BF-8CC2-A54F2D1B2B47}"/>
          </ac:picMkLst>
        </pc:picChg>
      </pc:sldChg>
      <pc:sldChg chg="add">
        <pc:chgData name="Tammy Wilson" userId="e3b55da62d900d7c" providerId="LiveId" clId="{3FD6300E-BC46-4FD2-A0C0-EBC3256365E7}" dt="2022-05-01T00:36:20.582" v="36"/>
        <pc:sldMkLst>
          <pc:docMk/>
          <pc:sldMk cId="2398615167" sldId="296"/>
        </pc:sldMkLst>
      </pc:sldChg>
      <pc:sldChg chg="modSp add del modAnim">
        <pc:chgData name="Tammy Wilson" userId="e3b55da62d900d7c" providerId="LiveId" clId="{3FD6300E-BC46-4FD2-A0C0-EBC3256365E7}" dt="2022-05-14T18:40:12.633" v="105" actId="2696"/>
        <pc:sldMkLst>
          <pc:docMk/>
          <pc:sldMk cId="2992012242" sldId="297"/>
        </pc:sldMkLst>
        <pc:spChg chg="mod">
          <ac:chgData name="Tammy Wilson" userId="e3b55da62d900d7c" providerId="LiveId" clId="{3FD6300E-BC46-4FD2-A0C0-EBC3256365E7}" dt="2022-05-14T18:34:08.951" v="99" actId="20577"/>
          <ac:spMkLst>
            <pc:docMk/>
            <pc:sldMk cId="2992012242" sldId="297"/>
            <ac:spMk id="10243" creationId="{56714399-EB37-4E93-8EE7-E69C8BDCEBBE}"/>
          </ac:spMkLst>
        </pc:spChg>
        <pc:picChg chg="mod">
          <ac:chgData name="Tammy Wilson" userId="e3b55da62d900d7c" providerId="LiveId" clId="{3FD6300E-BC46-4FD2-A0C0-EBC3256365E7}" dt="2022-05-14T18:30:25.542" v="93" actId="14100"/>
          <ac:picMkLst>
            <pc:docMk/>
            <pc:sldMk cId="2992012242" sldId="297"/>
            <ac:picMk id="6149" creationId="{1CCF9877-63A4-429E-95DB-898AA0258411}"/>
          </ac:picMkLst>
        </pc:picChg>
      </pc:sldChg>
      <pc:sldChg chg="modSp add ord">
        <pc:chgData name="Tammy Wilson" userId="e3b55da62d900d7c" providerId="LiveId" clId="{3FD6300E-BC46-4FD2-A0C0-EBC3256365E7}" dt="2022-05-14T18:41:42.793" v="112"/>
        <pc:sldMkLst>
          <pc:docMk/>
          <pc:sldMk cId="4100356906" sldId="298"/>
        </pc:sldMkLst>
        <pc:picChg chg="mod">
          <ac:chgData name="Tammy Wilson" userId="e3b55da62d900d7c" providerId="LiveId" clId="{3FD6300E-BC46-4FD2-A0C0-EBC3256365E7}" dt="2022-05-14T18:40:24.943" v="108" actId="1076"/>
          <ac:picMkLst>
            <pc:docMk/>
            <pc:sldMk cId="4100356906" sldId="298"/>
            <ac:picMk id="8196" creationId="{7A169890-7B2E-4B80-8F34-687AF514DDB9}"/>
          </ac:picMkLst>
        </pc:picChg>
      </pc:sldChg>
      <pc:sldChg chg="delSp modSp add delAnim modAnim">
        <pc:chgData name="Tammy Wilson" userId="e3b55da62d900d7c" providerId="LiveId" clId="{3FD6300E-BC46-4FD2-A0C0-EBC3256365E7}" dt="2022-05-21T20:20:41.716" v="508" actId="1076"/>
        <pc:sldMkLst>
          <pc:docMk/>
          <pc:sldMk cId="1461534117" sldId="299"/>
        </pc:sldMkLst>
        <pc:spChg chg="mod">
          <ac:chgData name="Tammy Wilson" userId="e3b55da62d900d7c" providerId="LiveId" clId="{3FD6300E-BC46-4FD2-A0C0-EBC3256365E7}" dt="2022-05-21T20:20:28.687" v="505" actId="255"/>
          <ac:spMkLst>
            <pc:docMk/>
            <pc:sldMk cId="1461534117" sldId="299"/>
            <ac:spMk id="4100" creationId="{C61E0125-6CE8-4F5E-AAB3-4C2D9FF9C9FE}"/>
          </ac:spMkLst>
        </pc:spChg>
        <pc:spChg chg="mod">
          <ac:chgData name="Tammy Wilson" userId="e3b55da62d900d7c" providerId="LiveId" clId="{3FD6300E-BC46-4FD2-A0C0-EBC3256365E7}" dt="2022-05-21T20:20:39.284" v="507" actId="255"/>
          <ac:spMkLst>
            <pc:docMk/>
            <pc:sldMk cId="1461534117" sldId="299"/>
            <ac:spMk id="4101" creationId="{7C1AFA15-2508-422B-8174-AD820A61E63E}"/>
          </ac:spMkLst>
        </pc:spChg>
        <pc:spChg chg="del">
          <ac:chgData name="Tammy Wilson" userId="e3b55da62d900d7c" providerId="LiveId" clId="{3FD6300E-BC46-4FD2-A0C0-EBC3256365E7}" dt="2022-05-21T20:20:11.637" v="501" actId="478"/>
          <ac:spMkLst>
            <pc:docMk/>
            <pc:sldMk cId="1461534117" sldId="299"/>
            <ac:spMk id="4102" creationId="{B4E604F6-667A-4B08-91D6-202F06D27E46}"/>
          </ac:spMkLst>
        </pc:spChg>
        <pc:spChg chg="del mod">
          <ac:chgData name="Tammy Wilson" userId="e3b55da62d900d7c" providerId="LiveId" clId="{3FD6300E-BC46-4FD2-A0C0-EBC3256365E7}" dt="2022-05-21T20:20:13.181" v="502" actId="478"/>
          <ac:spMkLst>
            <pc:docMk/>
            <pc:sldMk cId="1461534117" sldId="299"/>
            <ac:spMk id="25603" creationId="{16E06392-B078-4405-B891-83F07366DA21}"/>
          </ac:spMkLst>
        </pc:spChg>
        <pc:picChg chg="mod">
          <ac:chgData name="Tammy Wilson" userId="e3b55da62d900d7c" providerId="LiveId" clId="{3FD6300E-BC46-4FD2-A0C0-EBC3256365E7}" dt="2022-05-21T20:20:41.716" v="508" actId="1076"/>
          <ac:picMkLst>
            <pc:docMk/>
            <pc:sldMk cId="1461534117" sldId="299"/>
            <ac:picMk id="4103" creationId="{73471629-FA41-44BF-8CC2-A54F2D1B2B47}"/>
          </ac:picMkLst>
        </pc:picChg>
      </pc:sldChg>
    </pc:docChg>
  </pc:docChgLst>
  <pc:docChgLst>
    <pc:chgData name="Tammy Wilson" userId="e3b55da62d900d7c" providerId="LiveId" clId="{EA5D2CFC-5024-402A-AE66-38300D8E8FDD}"/>
    <pc:docChg chg="undo custSel mod addSld delSld modSld sldOrd">
      <pc:chgData name="Tammy Wilson" userId="e3b55da62d900d7c" providerId="LiveId" clId="{EA5D2CFC-5024-402A-AE66-38300D8E8FDD}" dt="2021-08-24T22:29:05.281" v="382"/>
      <pc:docMkLst>
        <pc:docMk/>
      </pc:docMkLst>
      <pc:sldChg chg="modSp">
        <pc:chgData name="Tammy Wilson" userId="e3b55da62d900d7c" providerId="LiveId" clId="{EA5D2CFC-5024-402A-AE66-38300D8E8FDD}" dt="2021-08-24T15:09:51.174" v="23" actId="27636"/>
        <pc:sldMkLst>
          <pc:docMk/>
          <pc:sldMk cId="2304188921" sldId="259"/>
        </pc:sldMkLst>
        <pc:spChg chg="mod">
          <ac:chgData name="Tammy Wilson" userId="e3b55da62d900d7c" providerId="LiveId" clId="{EA5D2CFC-5024-402A-AE66-38300D8E8FDD}" dt="2021-08-24T15:09:49.077" v="21" actId="113"/>
          <ac:spMkLst>
            <pc:docMk/>
            <pc:sldMk cId="2304188921" sldId="259"/>
            <ac:spMk id="2" creationId="{B7151576-9124-40B1-9B46-D71985971F3C}"/>
          </ac:spMkLst>
        </pc:spChg>
        <pc:spChg chg="mod">
          <ac:chgData name="Tammy Wilson" userId="e3b55da62d900d7c" providerId="LiveId" clId="{EA5D2CFC-5024-402A-AE66-38300D8E8FDD}" dt="2021-08-24T15:09:51.174" v="23" actId="27636"/>
          <ac:spMkLst>
            <pc:docMk/>
            <pc:sldMk cId="2304188921" sldId="259"/>
            <ac:spMk id="3" creationId="{4D3E70B2-8354-443A-A6A3-9EA87AE99343}"/>
          </ac:spMkLst>
        </pc:spChg>
      </pc:sldChg>
      <pc:sldChg chg="modSp">
        <pc:chgData name="Tammy Wilson" userId="e3b55da62d900d7c" providerId="LiveId" clId="{EA5D2CFC-5024-402A-AE66-38300D8E8FDD}" dt="2021-08-24T22:22:47.538" v="285" actId="14100"/>
        <pc:sldMkLst>
          <pc:docMk/>
          <pc:sldMk cId="3953792732" sldId="260"/>
        </pc:sldMkLst>
        <pc:spChg chg="mod">
          <ac:chgData name="Tammy Wilson" userId="e3b55da62d900d7c" providerId="LiveId" clId="{EA5D2CFC-5024-402A-AE66-38300D8E8FDD}" dt="2021-08-24T22:22:41.643" v="284"/>
          <ac:spMkLst>
            <pc:docMk/>
            <pc:sldMk cId="3953792732" sldId="260"/>
            <ac:spMk id="3" creationId="{4D3E70B2-8354-443A-A6A3-9EA87AE99343}"/>
          </ac:spMkLst>
        </pc:spChg>
        <pc:picChg chg="mod">
          <ac:chgData name="Tammy Wilson" userId="e3b55da62d900d7c" providerId="LiveId" clId="{EA5D2CFC-5024-402A-AE66-38300D8E8FDD}" dt="2021-08-24T22:22:47.538" v="285" actId="14100"/>
          <ac:picMkLst>
            <pc:docMk/>
            <pc:sldMk cId="3953792732" sldId="260"/>
            <ac:picMk id="4" creationId="{9923B55C-295A-4E5D-8C07-763411A4A966}"/>
          </ac:picMkLst>
        </pc:picChg>
      </pc:sldChg>
      <pc:sldChg chg="modSp">
        <pc:chgData name="Tammy Wilson" userId="e3b55da62d900d7c" providerId="LiveId" clId="{EA5D2CFC-5024-402A-AE66-38300D8E8FDD}" dt="2021-08-24T22:24:40.765" v="301" actId="27636"/>
        <pc:sldMkLst>
          <pc:docMk/>
          <pc:sldMk cId="2678822213" sldId="264"/>
        </pc:sldMkLst>
        <pc:spChg chg="mod">
          <ac:chgData name="Tammy Wilson" userId="e3b55da62d900d7c" providerId="LiveId" clId="{EA5D2CFC-5024-402A-AE66-38300D8E8FDD}" dt="2021-08-24T22:24:40.765" v="301" actId="27636"/>
          <ac:spMkLst>
            <pc:docMk/>
            <pc:sldMk cId="2678822213" sldId="264"/>
            <ac:spMk id="3" creationId="{4D3E70B2-8354-443A-A6A3-9EA87AE99343}"/>
          </ac:spMkLst>
        </pc:spChg>
      </pc:sldChg>
      <pc:sldChg chg="ord">
        <pc:chgData name="Tammy Wilson" userId="e3b55da62d900d7c" providerId="LiveId" clId="{EA5D2CFC-5024-402A-AE66-38300D8E8FDD}" dt="2021-08-24T22:29:05.281" v="382"/>
        <pc:sldMkLst>
          <pc:docMk/>
          <pc:sldMk cId="2748085484" sldId="265"/>
        </pc:sldMkLst>
      </pc:sldChg>
      <pc:sldChg chg="modSp">
        <pc:chgData name="Tammy Wilson" userId="e3b55da62d900d7c" providerId="LiveId" clId="{EA5D2CFC-5024-402A-AE66-38300D8E8FDD}" dt="2021-08-24T22:24:02.977" v="290" actId="20577"/>
        <pc:sldMkLst>
          <pc:docMk/>
          <pc:sldMk cId="4078532000" sldId="267"/>
        </pc:sldMkLst>
        <pc:spChg chg="mod">
          <ac:chgData name="Tammy Wilson" userId="e3b55da62d900d7c" providerId="LiveId" clId="{EA5D2CFC-5024-402A-AE66-38300D8E8FDD}" dt="2021-08-24T22:24:02.977" v="290" actId="20577"/>
          <ac:spMkLst>
            <pc:docMk/>
            <pc:sldMk cId="4078532000" sldId="267"/>
            <ac:spMk id="3" creationId="{4D3E70B2-8354-443A-A6A3-9EA87AE99343}"/>
          </ac:spMkLst>
        </pc:spChg>
      </pc:sldChg>
      <pc:sldChg chg="modSp">
        <pc:chgData name="Tammy Wilson" userId="e3b55da62d900d7c" providerId="LiveId" clId="{EA5D2CFC-5024-402A-AE66-38300D8E8FDD}" dt="2021-08-24T15:08:45.731" v="3" actId="207"/>
        <pc:sldMkLst>
          <pc:docMk/>
          <pc:sldMk cId="991769418" sldId="269"/>
        </pc:sldMkLst>
        <pc:spChg chg="mod">
          <ac:chgData name="Tammy Wilson" userId="e3b55da62d900d7c" providerId="LiveId" clId="{EA5D2CFC-5024-402A-AE66-38300D8E8FDD}" dt="2021-08-24T15:08:45.731" v="3" actId="207"/>
          <ac:spMkLst>
            <pc:docMk/>
            <pc:sldMk cId="991769418" sldId="269"/>
            <ac:spMk id="3" creationId="{CA68C880-F0DB-41A3-9C43-DB4242B29CDE}"/>
          </ac:spMkLst>
        </pc:spChg>
      </pc:sldChg>
      <pc:sldChg chg="modSp add">
        <pc:chgData name="Tammy Wilson" userId="e3b55da62d900d7c" providerId="LiveId" clId="{EA5D2CFC-5024-402A-AE66-38300D8E8FDD}" dt="2021-08-24T22:27:06.163" v="367" actId="20577"/>
        <pc:sldMkLst>
          <pc:docMk/>
          <pc:sldMk cId="312823867" sldId="270"/>
        </pc:sldMkLst>
        <pc:spChg chg="mod">
          <ac:chgData name="Tammy Wilson" userId="e3b55da62d900d7c" providerId="LiveId" clId="{EA5D2CFC-5024-402A-AE66-38300D8E8FDD}" dt="2021-08-24T15:11:24.657" v="88"/>
          <ac:spMkLst>
            <pc:docMk/>
            <pc:sldMk cId="312823867" sldId="270"/>
            <ac:spMk id="2" creationId="{F9D5042A-3656-48F5-A9A3-8AFCC0C6C12B}"/>
          </ac:spMkLst>
        </pc:spChg>
        <pc:spChg chg="mod">
          <ac:chgData name="Tammy Wilson" userId="e3b55da62d900d7c" providerId="LiveId" clId="{EA5D2CFC-5024-402A-AE66-38300D8E8FDD}" dt="2021-08-24T22:27:06.163" v="367" actId="20577"/>
          <ac:spMkLst>
            <pc:docMk/>
            <pc:sldMk cId="312823867" sldId="270"/>
            <ac:spMk id="3" creationId="{0DF0C72E-7F43-45C0-87DF-9844D52E569F}"/>
          </ac:spMkLst>
        </pc:spChg>
      </pc:sldChg>
      <pc:sldChg chg="modSp add">
        <pc:chgData name="Tammy Wilson" userId="e3b55da62d900d7c" providerId="LiveId" clId="{EA5D2CFC-5024-402A-AE66-38300D8E8FDD}" dt="2021-08-24T22:27:36.399" v="371" actId="207"/>
        <pc:sldMkLst>
          <pc:docMk/>
          <pc:sldMk cId="3399593222" sldId="271"/>
        </pc:sldMkLst>
        <pc:spChg chg="mod">
          <ac:chgData name="Tammy Wilson" userId="e3b55da62d900d7c" providerId="LiveId" clId="{EA5D2CFC-5024-402A-AE66-38300D8E8FDD}" dt="2021-08-24T22:27:36.399" v="371" actId="207"/>
          <ac:spMkLst>
            <pc:docMk/>
            <pc:sldMk cId="3399593222" sldId="271"/>
            <ac:spMk id="3" creationId="{0DF0C72E-7F43-45C0-87DF-9844D52E569F}"/>
          </ac:spMkLst>
        </pc:spChg>
      </pc:sldChg>
      <pc:sldChg chg="addSp delSp modSp add mod setBg">
        <pc:chgData name="Tammy Wilson" userId="e3b55da62d900d7c" providerId="LiveId" clId="{EA5D2CFC-5024-402A-AE66-38300D8E8FDD}" dt="2021-08-24T15:47:58.900" v="173" actId="26606"/>
        <pc:sldMkLst>
          <pc:docMk/>
          <pc:sldMk cId="1529310755" sldId="272"/>
        </pc:sldMkLst>
        <pc:spChg chg="del">
          <ac:chgData name="Tammy Wilson" userId="e3b55da62d900d7c" providerId="LiveId" clId="{EA5D2CFC-5024-402A-AE66-38300D8E8FDD}" dt="2021-08-24T15:47:58.900" v="173" actId="26606"/>
          <ac:spMkLst>
            <pc:docMk/>
            <pc:sldMk cId="1529310755" sldId="272"/>
            <ac:spMk id="2" creationId="{F9D5042A-3656-48F5-A9A3-8AFCC0C6C12B}"/>
          </ac:spMkLst>
        </pc:spChg>
        <pc:spChg chg="del">
          <ac:chgData name="Tammy Wilson" userId="e3b55da62d900d7c" providerId="LiveId" clId="{EA5D2CFC-5024-402A-AE66-38300D8E8FDD}" dt="2021-08-24T15:47:58.900" v="173" actId="26606"/>
          <ac:spMkLst>
            <pc:docMk/>
            <pc:sldMk cId="1529310755" sldId="272"/>
            <ac:spMk id="3" creationId="{0DF0C72E-7F43-45C0-87DF-9844D52E569F}"/>
          </ac:spMkLst>
        </pc:spChg>
        <pc:spChg chg="add">
          <ac:chgData name="Tammy Wilson" userId="e3b55da62d900d7c" providerId="LiveId" clId="{EA5D2CFC-5024-402A-AE66-38300D8E8FDD}" dt="2021-08-24T15:47:58.900" v="173" actId="26606"/>
          <ac:spMkLst>
            <pc:docMk/>
            <pc:sldMk cId="1529310755" sldId="272"/>
            <ac:spMk id="9" creationId="{DA2E7C1E-2B5A-4BBA-AE51-1CD8C19309D7}"/>
          </ac:spMkLst>
        </pc:spChg>
        <pc:spChg chg="add">
          <ac:chgData name="Tammy Wilson" userId="e3b55da62d900d7c" providerId="LiveId" clId="{EA5D2CFC-5024-402A-AE66-38300D8E8FDD}" dt="2021-08-24T15:47:58.900" v="173" actId="26606"/>
          <ac:spMkLst>
            <pc:docMk/>
            <pc:sldMk cId="1529310755" sldId="272"/>
            <ac:spMk id="11" creationId="{43DF76B1-5174-4FAF-9D19-FFEE98426836}"/>
          </ac:spMkLst>
        </pc:spChg>
        <pc:picChg chg="add mod">
          <ac:chgData name="Tammy Wilson" userId="e3b55da62d900d7c" providerId="LiveId" clId="{EA5D2CFC-5024-402A-AE66-38300D8E8FDD}" dt="2021-08-24T15:47:58.900" v="173" actId="26606"/>
          <ac:picMkLst>
            <pc:docMk/>
            <pc:sldMk cId="1529310755" sldId="272"/>
            <ac:picMk id="4" creationId="{2CAC4F41-2E90-4842-BAA3-B22B7998E101}"/>
          </ac:picMkLst>
        </pc:picChg>
      </pc:sldChg>
      <pc:sldChg chg="addSp delSp modSp add">
        <pc:chgData name="Tammy Wilson" userId="e3b55da62d900d7c" providerId="LiveId" clId="{EA5D2CFC-5024-402A-AE66-38300D8E8FDD}" dt="2021-08-24T15:53:02.697" v="215" actId="1076"/>
        <pc:sldMkLst>
          <pc:docMk/>
          <pc:sldMk cId="496010498" sldId="273"/>
        </pc:sldMkLst>
        <pc:spChg chg="del">
          <ac:chgData name="Tammy Wilson" userId="e3b55da62d900d7c" providerId="LiveId" clId="{EA5D2CFC-5024-402A-AE66-38300D8E8FDD}" dt="2021-08-24T15:52:50.728" v="212"/>
          <ac:spMkLst>
            <pc:docMk/>
            <pc:sldMk cId="496010498" sldId="273"/>
            <ac:spMk id="3" creationId="{0DF0C72E-7F43-45C0-87DF-9844D52E569F}"/>
          </ac:spMkLst>
        </pc:spChg>
        <pc:picChg chg="add mod">
          <ac:chgData name="Tammy Wilson" userId="e3b55da62d900d7c" providerId="LiveId" clId="{EA5D2CFC-5024-402A-AE66-38300D8E8FDD}" dt="2021-08-24T15:53:02.697" v="215" actId="1076"/>
          <ac:picMkLst>
            <pc:docMk/>
            <pc:sldMk cId="496010498" sldId="273"/>
            <ac:picMk id="4" creationId="{36EB4AFA-2CF9-481F-8C64-A8425A463D86}"/>
          </ac:picMkLst>
        </pc:picChg>
        <pc:picChg chg="add mod">
          <ac:chgData name="Tammy Wilson" userId="e3b55da62d900d7c" providerId="LiveId" clId="{EA5D2CFC-5024-402A-AE66-38300D8E8FDD}" dt="2021-08-24T15:53:00.203" v="214" actId="1076"/>
          <ac:picMkLst>
            <pc:docMk/>
            <pc:sldMk cId="496010498" sldId="273"/>
            <ac:picMk id="5" creationId="{4FE844A4-84A7-471B-85A6-5C9FF2E370D8}"/>
          </ac:picMkLst>
        </pc:picChg>
      </pc:sldChg>
      <pc:sldChg chg="modSp add">
        <pc:chgData name="Tammy Wilson" userId="e3b55da62d900d7c" providerId="LiveId" clId="{EA5D2CFC-5024-402A-AE66-38300D8E8FDD}" dt="2021-08-24T22:21:10.182" v="281" actId="20577"/>
        <pc:sldMkLst>
          <pc:docMk/>
          <pc:sldMk cId="31733909" sldId="274"/>
        </pc:sldMkLst>
        <pc:spChg chg="mod">
          <ac:chgData name="Tammy Wilson" userId="e3b55da62d900d7c" providerId="LiveId" clId="{EA5D2CFC-5024-402A-AE66-38300D8E8FDD}" dt="2021-08-24T22:21:10.182" v="281" actId="20577"/>
          <ac:spMkLst>
            <pc:docMk/>
            <pc:sldMk cId="31733909" sldId="274"/>
            <ac:spMk id="2" creationId="{F9D5042A-3656-48F5-A9A3-8AFCC0C6C12B}"/>
          </ac:spMkLst>
        </pc:spChg>
        <pc:spChg chg="mod">
          <ac:chgData name="Tammy Wilson" userId="e3b55da62d900d7c" providerId="LiveId" clId="{EA5D2CFC-5024-402A-AE66-38300D8E8FDD}" dt="2021-08-24T22:19:46.819" v="275" actId="115"/>
          <ac:spMkLst>
            <pc:docMk/>
            <pc:sldMk cId="31733909" sldId="274"/>
            <ac:spMk id="3" creationId="{0DF0C72E-7F43-45C0-87DF-9844D52E569F}"/>
          </ac:spMkLst>
        </pc:spChg>
      </pc:sldChg>
      <pc:sldChg chg="modSp add ord">
        <pc:chgData name="Tammy Wilson" userId="e3b55da62d900d7c" providerId="LiveId" clId="{EA5D2CFC-5024-402A-AE66-38300D8E8FDD}" dt="2021-08-24T22:27:57.346" v="372" actId="20577"/>
        <pc:sldMkLst>
          <pc:docMk/>
          <pc:sldMk cId="1031754305" sldId="275"/>
        </pc:sldMkLst>
        <pc:spChg chg="mod">
          <ac:chgData name="Tammy Wilson" userId="e3b55da62d900d7c" providerId="LiveId" clId="{EA5D2CFC-5024-402A-AE66-38300D8E8FDD}" dt="2021-08-24T22:18:36.706" v="256" actId="20577"/>
          <ac:spMkLst>
            <pc:docMk/>
            <pc:sldMk cId="1031754305" sldId="275"/>
            <ac:spMk id="2" creationId="{F9D5042A-3656-48F5-A9A3-8AFCC0C6C12B}"/>
          </ac:spMkLst>
        </pc:spChg>
        <pc:spChg chg="mod">
          <ac:chgData name="Tammy Wilson" userId="e3b55da62d900d7c" providerId="LiveId" clId="{EA5D2CFC-5024-402A-AE66-38300D8E8FDD}" dt="2021-08-24T22:27:57.346" v="372" actId="20577"/>
          <ac:spMkLst>
            <pc:docMk/>
            <pc:sldMk cId="1031754305" sldId="275"/>
            <ac:spMk id="3" creationId="{0DF0C72E-7F43-45C0-87DF-9844D52E569F}"/>
          </ac:spMkLst>
        </pc:spChg>
      </pc:sldChg>
      <pc:sldChg chg="add del">
        <pc:chgData name="Tammy Wilson" userId="e3b55da62d900d7c" providerId="LiveId" clId="{EA5D2CFC-5024-402A-AE66-38300D8E8FDD}" dt="2021-08-24T22:28:36.228" v="374" actId="2696"/>
        <pc:sldMkLst>
          <pc:docMk/>
          <pc:sldMk cId="3493007140" sldId="276"/>
        </pc:sldMkLst>
      </pc:sldChg>
      <pc:sldChg chg="add del">
        <pc:chgData name="Tammy Wilson" userId="e3b55da62d900d7c" providerId="LiveId" clId="{EA5D2CFC-5024-402A-AE66-38300D8E8FDD}" dt="2021-08-24T22:28:36.229" v="375" actId="2696"/>
        <pc:sldMkLst>
          <pc:docMk/>
          <pc:sldMk cId="2160070099" sldId="277"/>
        </pc:sldMkLst>
      </pc:sldChg>
      <pc:sldChg chg="add del">
        <pc:chgData name="Tammy Wilson" userId="e3b55da62d900d7c" providerId="LiveId" clId="{EA5D2CFC-5024-402A-AE66-38300D8E8FDD}" dt="2021-08-24T22:28:36.230" v="376" actId="2696"/>
        <pc:sldMkLst>
          <pc:docMk/>
          <pc:sldMk cId="1479670525" sldId="278"/>
        </pc:sldMkLst>
      </pc:sldChg>
      <pc:sldChg chg="add del">
        <pc:chgData name="Tammy Wilson" userId="e3b55da62d900d7c" providerId="LiveId" clId="{EA5D2CFC-5024-402A-AE66-38300D8E8FDD}" dt="2021-08-24T22:28:36.230" v="377" actId="2696"/>
        <pc:sldMkLst>
          <pc:docMk/>
          <pc:sldMk cId="2321339312" sldId="279"/>
        </pc:sldMkLst>
      </pc:sldChg>
      <pc:sldChg chg="add del">
        <pc:chgData name="Tammy Wilson" userId="e3b55da62d900d7c" providerId="LiveId" clId="{EA5D2CFC-5024-402A-AE66-38300D8E8FDD}" dt="2021-08-24T22:28:36.231" v="378" actId="2696"/>
        <pc:sldMkLst>
          <pc:docMk/>
          <pc:sldMk cId="2855567875" sldId="280"/>
        </pc:sldMkLst>
      </pc:sldChg>
      <pc:sldChg chg="add del">
        <pc:chgData name="Tammy Wilson" userId="e3b55da62d900d7c" providerId="LiveId" clId="{EA5D2CFC-5024-402A-AE66-38300D8E8FDD}" dt="2021-08-24T22:28:36.227" v="373" actId="2696"/>
        <pc:sldMkLst>
          <pc:docMk/>
          <pc:sldMk cId="3046041705" sldId="281"/>
        </pc:sldMkLst>
      </pc:sldChg>
      <pc:sldChg chg="modSp add modNotesTx">
        <pc:chgData name="Tammy Wilson" userId="e3b55da62d900d7c" providerId="LiveId" clId="{EA5D2CFC-5024-402A-AE66-38300D8E8FDD}" dt="2021-08-24T15:14:33.182" v="138" actId="20577"/>
        <pc:sldMkLst>
          <pc:docMk/>
          <pc:sldMk cId="2180651278" sldId="282"/>
        </pc:sldMkLst>
        <pc:spChg chg="mod">
          <ac:chgData name="Tammy Wilson" userId="e3b55da62d900d7c" providerId="LiveId" clId="{EA5D2CFC-5024-402A-AE66-38300D8E8FDD}" dt="2021-08-24T15:13:53.435" v="97"/>
          <ac:spMkLst>
            <pc:docMk/>
            <pc:sldMk cId="2180651278" sldId="282"/>
            <ac:spMk id="2" creationId="{E8EC879E-0047-4C0A-B139-C55B296C1D63}"/>
          </ac:spMkLst>
        </pc:spChg>
        <pc:spChg chg="mod">
          <ac:chgData name="Tammy Wilson" userId="e3b55da62d900d7c" providerId="LiveId" clId="{EA5D2CFC-5024-402A-AE66-38300D8E8FDD}" dt="2021-08-24T15:14:20.073" v="107" actId="27636"/>
          <ac:spMkLst>
            <pc:docMk/>
            <pc:sldMk cId="2180651278" sldId="282"/>
            <ac:spMk id="3" creationId="{57A4FC1A-2E8D-4A38-A746-1E171221EA3D}"/>
          </ac:spMkLst>
        </pc:spChg>
      </pc:sldChg>
      <pc:sldChg chg="modSp add">
        <pc:chgData name="Tammy Wilson" userId="e3b55da62d900d7c" providerId="LiveId" clId="{EA5D2CFC-5024-402A-AE66-38300D8E8FDD}" dt="2021-08-24T15:14:59.513" v="169" actId="20577"/>
        <pc:sldMkLst>
          <pc:docMk/>
          <pc:sldMk cId="4019100670" sldId="283"/>
        </pc:sldMkLst>
        <pc:spChg chg="mod">
          <ac:chgData name="Tammy Wilson" userId="e3b55da62d900d7c" providerId="LiveId" clId="{EA5D2CFC-5024-402A-AE66-38300D8E8FDD}" dt="2021-08-24T15:14:59.513" v="169" actId="20577"/>
          <ac:spMkLst>
            <pc:docMk/>
            <pc:sldMk cId="4019100670" sldId="283"/>
            <ac:spMk id="2" creationId="{1E76D2BD-8F2D-40F0-AB6D-B6507791A07E}"/>
          </ac:spMkLst>
        </pc:spChg>
      </pc:sldChg>
      <pc:sldChg chg="modSp add">
        <pc:chgData name="Tammy Wilson" userId="e3b55da62d900d7c" providerId="LiveId" clId="{EA5D2CFC-5024-402A-AE66-38300D8E8FDD}" dt="2021-08-24T15:51:59.969" v="211" actId="20577"/>
        <pc:sldMkLst>
          <pc:docMk/>
          <pc:sldMk cId="3395273885" sldId="284"/>
        </pc:sldMkLst>
        <pc:spChg chg="mod">
          <ac:chgData name="Tammy Wilson" userId="e3b55da62d900d7c" providerId="LiveId" clId="{EA5D2CFC-5024-402A-AE66-38300D8E8FDD}" dt="2021-08-24T15:51:59.969" v="211" actId="20577"/>
          <ac:spMkLst>
            <pc:docMk/>
            <pc:sldMk cId="3395273885" sldId="284"/>
            <ac:spMk id="2" creationId="{CDC4B43F-6F6E-4596-A9D5-4A87B3A30C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767E6-51C9-431A-B911-84FF73259A13}"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1495-E314-4D29-A152-00DEB00DF50A}" type="slidenum">
              <a:rPr lang="en-US" smtClean="0"/>
              <a:t>‹#›</a:t>
            </a:fld>
            <a:endParaRPr lang="en-US"/>
          </a:p>
        </p:txBody>
      </p:sp>
    </p:spTree>
    <p:extLst>
      <p:ext uri="{BB962C8B-B14F-4D97-AF65-F5344CB8AC3E}">
        <p14:creationId xmlns:p14="http://schemas.microsoft.com/office/powerpoint/2010/main" val="50771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Forensic science is the use of science to help solve questions in a legal sense. Forensic scientists collect, preserve, and analyze scientific evidence during the course of an investigation. While some forensic scientists travel to the scene of the crime to collect the evidence themselves, others occupy a laboratory role, performing analysis on objects brought to them by other individuals. This could involve the study of blood under a microscope, or the analysis of a victim's stomach contents to see how long he's been dead, and where he might have eaten his last meal. There are many other examples. The key point here is the use of SCIENCE. You will learn about many of the scientific principles investigating officers and forensic scientists use on the job, and some of the technologies they use as well.</a:t>
            </a:r>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3</a:t>
            </a:fld>
            <a:endParaRPr lang="en-US"/>
          </a:p>
        </p:txBody>
      </p:sp>
    </p:spTree>
    <p:extLst>
      <p:ext uri="{BB962C8B-B14F-4D97-AF65-F5344CB8AC3E}">
        <p14:creationId xmlns:p14="http://schemas.microsoft.com/office/powerpoint/2010/main" val="428035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6 procedural errors </a:t>
            </a:r>
          </a:p>
        </p:txBody>
      </p:sp>
      <p:sp>
        <p:nvSpPr>
          <p:cNvPr id="4" name="Slide Number Placeholder 3"/>
          <p:cNvSpPr>
            <a:spLocks noGrp="1"/>
          </p:cNvSpPr>
          <p:nvPr>
            <p:ph type="sldNum" sz="quarter" idx="5"/>
          </p:nvPr>
        </p:nvSpPr>
        <p:spPr/>
        <p:txBody>
          <a:bodyPr/>
          <a:lstStyle/>
          <a:p>
            <a:fld id="{BC3A1495-E314-4D29-A152-00DEB00DF50A}" type="slidenum">
              <a:rPr lang="en-US" smtClean="0"/>
              <a:t>43</a:t>
            </a:fld>
            <a:endParaRPr lang="en-US"/>
          </a:p>
        </p:txBody>
      </p:sp>
    </p:spTree>
    <p:extLst>
      <p:ext uri="{BB962C8B-B14F-4D97-AF65-F5344CB8AC3E}">
        <p14:creationId xmlns:p14="http://schemas.microsoft.com/office/powerpoint/2010/main" val="245322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earliest recorded analysis of physical evidence took place when Archimedes (287–212 BC) was consulted by the Greek king, who suspected that some of his wealth was made of an alloy rather than pure gold.</a:t>
            </a:r>
          </a:p>
        </p:txBody>
      </p:sp>
      <p:sp>
        <p:nvSpPr>
          <p:cNvPr id="4" name="Slide Number Placeholder 3"/>
          <p:cNvSpPr>
            <a:spLocks noGrp="1"/>
          </p:cNvSpPr>
          <p:nvPr>
            <p:ph type="sldNum" sz="quarter" idx="5"/>
          </p:nvPr>
        </p:nvSpPr>
        <p:spPr/>
        <p:txBody>
          <a:bodyPr/>
          <a:lstStyle/>
          <a:p>
            <a:fld id="{BC3A1495-E314-4D29-A152-00DEB00DF50A}" type="slidenum">
              <a:rPr lang="en-US" smtClean="0"/>
              <a:t>49</a:t>
            </a:fld>
            <a:endParaRPr lang="en-US"/>
          </a:p>
        </p:txBody>
      </p:sp>
    </p:spTree>
    <p:extLst>
      <p:ext uri="{BB962C8B-B14F-4D97-AF65-F5344CB8AC3E}">
        <p14:creationId xmlns:p14="http://schemas.microsoft.com/office/powerpoint/2010/main" val="380245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value of indirect and direct evidence in a court of law.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eyewitness accounts have limitations.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physical evidence can and cannot prove in court.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the forensic scientist’s main goal is to fi </a:t>
            </a:r>
            <a:r>
              <a:rPr lang="en-US" dirty="0" err="1"/>
              <a:t>nd</a:t>
            </a:r>
            <a:r>
              <a:rPr lang="en-US" dirty="0"/>
              <a:t> a unique source for the evidence. </a:t>
            </a:r>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4</a:t>
            </a:fld>
            <a:endParaRPr lang="en-US"/>
          </a:p>
        </p:txBody>
      </p:sp>
    </p:spTree>
    <p:extLst>
      <p:ext uri="{BB962C8B-B14F-4D97-AF65-F5344CB8AC3E}">
        <p14:creationId xmlns:p14="http://schemas.microsoft.com/office/powerpoint/2010/main" val="277407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certain procedures that authorities attending a crime scene must follow. The first priority is </a:t>
            </a:r>
            <a:r>
              <a:rPr lang="en-US" sz="1200" b="1" kern="1200" dirty="0">
                <a:solidFill>
                  <a:schemeClr val="tx1"/>
                </a:solidFill>
                <a:effectLst/>
                <a:latin typeface="+mn-lt"/>
                <a:ea typeface="+mn-ea"/>
                <a:cs typeface="+mn-cs"/>
              </a:rPr>
              <a:t>preservation of life</a:t>
            </a:r>
            <a:r>
              <a:rPr lang="en-US" sz="1200" kern="1200" dirty="0">
                <a:solidFill>
                  <a:schemeClr val="tx1"/>
                </a:solidFill>
                <a:effectLst/>
                <a:latin typeface="+mn-lt"/>
                <a:ea typeface="+mn-ea"/>
                <a:cs typeface="+mn-cs"/>
              </a:rPr>
              <a:t>: if there is a victim who is severely injured, that person is helped immediately. The attending police officers then </a:t>
            </a:r>
            <a:r>
              <a:rPr lang="en-US" sz="1200" b="1" kern="1200" dirty="0">
                <a:solidFill>
                  <a:schemeClr val="tx1"/>
                </a:solidFill>
                <a:effectLst/>
                <a:latin typeface="+mn-lt"/>
                <a:ea typeface="+mn-ea"/>
                <a:cs typeface="+mn-cs"/>
              </a:rPr>
              <a:t>secure the crime scene</a:t>
            </a:r>
            <a:r>
              <a:rPr lang="en-US" sz="1200" kern="1200" dirty="0">
                <a:solidFill>
                  <a:schemeClr val="tx1"/>
                </a:solidFill>
                <a:effectLst/>
                <a:latin typeface="+mn-lt"/>
                <a:ea typeface="+mn-ea"/>
                <a:cs typeface="+mn-cs"/>
              </a:rPr>
              <a:t>. This means removing all unnecessary people from the area and creating a physical barrier so the general public cannot enter. Securing the crime scene prevents physical evidence from being contaminated (e.g., moved, removed, damaged, or altered). Contaminated evidence may ruin the case.</a:t>
            </a:r>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12</a:t>
            </a:fld>
            <a:endParaRPr lang="en-US"/>
          </a:p>
        </p:txBody>
      </p:sp>
    </p:spTree>
    <p:extLst>
      <p:ext uri="{BB962C8B-B14F-4D97-AF65-F5344CB8AC3E}">
        <p14:creationId xmlns:p14="http://schemas.microsoft.com/office/powerpoint/2010/main" val="320794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Jonathan arrives at the crime scene, the first thing he does is make sure the area has been properly secured by the first attending police officers. Sometimes Jonathan will instruct these officers to widen or reduce the area that needs to be sealed off. No one can enter or leave this secure area unless Jonathan says so.</a:t>
            </a:r>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14</a:t>
            </a:fld>
            <a:endParaRPr lang="en-US"/>
          </a:p>
        </p:txBody>
      </p:sp>
    </p:spTree>
    <p:extLst>
      <p:ext uri="{BB962C8B-B14F-4D97-AF65-F5344CB8AC3E}">
        <p14:creationId xmlns:p14="http://schemas.microsoft.com/office/powerpoint/2010/main" val="139851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identification officer will be removed from the case if he or she is connected to it in any way (e.g., knows the victim).</a:t>
            </a:r>
            <a:endParaRPr lang="en-US" dirty="0"/>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17</a:t>
            </a:fld>
            <a:endParaRPr lang="en-US"/>
          </a:p>
        </p:txBody>
      </p:sp>
    </p:spTree>
    <p:extLst>
      <p:ext uri="{BB962C8B-B14F-4D97-AF65-F5344CB8AC3E}">
        <p14:creationId xmlns:p14="http://schemas.microsoft.com/office/powerpoint/2010/main" val="402245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Next, Jonathan thoroughly documents each piece of evidence. To do this he takes photographs, draws sketches, writes detailed notes, and shoots video. It is important that Jonathan properly document the crime scene for several reasons:</a:t>
            </a:r>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19</a:t>
            </a:fld>
            <a:endParaRPr lang="en-US"/>
          </a:p>
        </p:txBody>
      </p:sp>
    </p:spTree>
    <p:extLst>
      <p:ext uri="{BB962C8B-B14F-4D97-AF65-F5344CB8AC3E}">
        <p14:creationId xmlns:p14="http://schemas.microsoft.com/office/powerpoint/2010/main" val="142295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Jonathan puts on disposable gloves and carefully collects the evidence. He places the evidence in containers to preserve it. Jonathan labels each container with a detailed description of what the evidence is and when and where he found it. Jonathan also writes his name on the container so other people will know that he collected it. Jonathan may analyze some of this evidence himself. He will send the rest of it to the forensics lab for testing.</a:t>
            </a:r>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20</a:t>
            </a:fld>
            <a:endParaRPr lang="en-US"/>
          </a:p>
        </p:txBody>
      </p:sp>
    </p:spTree>
    <p:extLst>
      <p:ext uri="{BB962C8B-B14F-4D97-AF65-F5344CB8AC3E}">
        <p14:creationId xmlns:p14="http://schemas.microsoft.com/office/powerpoint/2010/main" val="294644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police</a:t>
            </a:r>
          </a:p>
          <a:p>
            <a:r>
              <a:rPr lang="en-US" dirty="0"/>
              <a:t>Preservation of life: </a:t>
            </a:r>
          </a:p>
          <a:p>
            <a:r>
              <a:rPr lang="en-US" dirty="0"/>
              <a:t>Secure – tape off</a:t>
            </a:r>
          </a:p>
          <a:p>
            <a:r>
              <a:rPr lang="en-US" dirty="0"/>
              <a:t>Call in ID</a:t>
            </a:r>
          </a:p>
          <a:p>
            <a:r>
              <a:rPr lang="en-US" dirty="0"/>
              <a:t>Search, Photo,</a:t>
            </a:r>
          </a:p>
          <a:p>
            <a:r>
              <a:rPr lang="en-US" dirty="0"/>
              <a:t>Bag and tag</a:t>
            </a:r>
          </a:p>
          <a:p>
            <a:endParaRPr lang="en-US" dirty="0"/>
          </a:p>
          <a:p>
            <a:r>
              <a:rPr lang="en-US" dirty="0"/>
              <a:t>EF C D GAB</a:t>
            </a:r>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23</a:t>
            </a:fld>
            <a:endParaRPr lang="en-US"/>
          </a:p>
        </p:txBody>
      </p:sp>
    </p:spTree>
    <p:extLst>
      <p:ext uri="{BB962C8B-B14F-4D97-AF65-F5344CB8AC3E}">
        <p14:creationId xmlns:p14="http://schemas.microsoft.com/office/powerpoint/2010/main" val="146715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Mayberry crime, a bullet removed from the victim's body matched ones from her husband's gun. While this may suggest the husband shot her, it doesn't prove it. The evidence is circumstantial because someone else may have fired the gun.</a:t>
            </a:r>
          </a:p>
          <a:p>
            <a:endParaRPr lang="en-US" dirty="0"/>
          </a:p>
        </p:txBody>
      </p:sp>
      <p:sp>
        <p:nvSpPr>
          <p:cNvPr id="4" name="Slide Number Placeholder 3"/>
          <p:cNvSpPr>
            <a:spLocks noGrp="1"/>
          </p:cNvSpPr>
          <p:nvPr>
            <p:ph type="sldNum" sz="quarter" idx="5"/>
          </p:nvPr>
        </p:nvSpPr>
        <p:spPr/>
        <p:txBody>
          <a:bodyPr/>
          <a:lstStyle/>
          <a:p>
            <a:fld id="{BC3A1495-E314-4D29-A152-00DEB00DF50A}" type="slidenum">
              <a:rPr lang="en-US" smtClean="0"/>
              <a:t>39</a:t>
            </a:fld>
            <a:endParaRPr lang="en-US"/>
          </a:p>
        </p:txBody>
      </p:sp>
    </p:spTree>
    <p:extLst>
      <p:ext uri="{BB962C8B-B14F-4D97-AF65-F5344CB8AC3E}">
        <p14:creationId xmlns:p14="http://schemas.microsoft.com/office/powerpoint/2010/main" val="38656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EE880-9FCF-49DA-8D7B-A96A9B935E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F2A534-AC65-4113-ACD4-CC0192F96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16C87A-B805-4EF6-8FC5-B76603F93866}"/>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5" name="Footer Placeholder 4">
            <a:extLst>
              <a:ext uri="{FF2B5EF4-FFF2-40B4-BE49-F238E27FC236}">
                <a16:creationId xmlns:a16="http://schemas.microsoft.com/office/drawing/2014/main" id="{7152C413-3CEF-4FBD-9BC8-76A91A9F0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F6A7F-72AD-4980-A059-CD049C46D3FF}"/>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355941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A885-039F-4056-818F-F1512E2C0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F91F7-9F4E-42CE-8DAF-EBA225656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6ED99-9E92-475B-81A6-742B8FAB002B}"/>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5" name="Footer Placeholder 4">
            <a:extLst>
              <a:ext uri="{FF2B5EF4-FFF2-40B4-BE49-F238E27FC236}">
                <a16:creationId xmlns:a16="http://schemas.microsoft.com/office/drawing/2014/main" id="{368FE9A6-B20C-411F-90C7-F9468BE94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03D6B-F971-4F05-944A-6EA4841F3128}"/>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28085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06201F-F01D-4C55-A4DF-92641F651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2270D-2CDC-48A5-9302-1C2456DEE3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37219-701D-4825-BC12-B3F9EF223DF1}"/>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5" name="Footer Placeholder 4">
            <a:extLst>
              <a:ext uri="{FF2B5EF4-FFF2-40B4-BE49-F238E27FC236}">
                <a16:creationId xmlns:a16="http://schemas.microsoft.com/office/drawing/2014/main" id="{CAD0C72D-F6D7-40E4-8462-C57B51C2B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C62D7-25D1-46DC-9D4A-B49B6AC6C937}"/>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24862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88D5-E861-4098-BFE2-0DB6C1365477}"/>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BC19E81-2975-4D17-AE85-6E78D854DE01}"/>
              </a:ext>
            </a:extLst>
          </p:cNvPr>
          <p:cNvSpPr>
            <a:spLocks noGrp="1"/>
          </p:cNvSpPr>
          <p:nvPr>
            <p:ph idx="1"/>
          </p:nvPr>
        </p:nvSpPr>
        <p:spPr/>
        <p:txBody>
          <a:bodyPr/>
          <a:lstStyle>
            <a:lvl1pPr>
              <a:defRPr sz="3600"/>
            </a:lvl1pPr>
            <a:lvl2pPr>
              <a:defRPr sz="3600"/>
            </a:lvl2pPr>
            <a:lvl3pPr>
              <a:defRPr sz="3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9E51BB6-D665-4246-9590-7DCEEA8FE422}"/>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5" name="Footer Placeholder 4">
            <a:extLst>
              <a:ext uri="{FF2B5EF4-FFF2-40B4-BE49-F238E27FC236}">
                <a16:creationId xmlns:a16="http://schemas.microsoft.com/office/drawing/2014/main" id="{CD99460C-8FCF-43BA-84D3-DDD443923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88C28-E868-49E9-9033-8723211A8591}"/>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148235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45A6-5150-4D79-A843-56CCFD1E1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00149-1B31-482D-9AF8-C0DCE07C0B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D1D5D-33EB-4142-BB9A-15C79750D90A}"/>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5" name="Footer Placeholder 4">
            <a:extLst>
              <a:ext uri="{FF2B5EF4-FFF2-40B4-BE49-F238E27FC236}">
                <a16:creationId xmlns:a16="http://schemas.microsoft.com/office/drawing/2014/main" id="{C86E2D67-C620-4C76-8238-671421499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FC079-5BED-43F4-BB24-0A2DF3F8E76B}"/>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19195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033D-C222-4516-A3D7-A90773194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3FF2E-8F10-48EC-A8D9-4AD56755A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1EE194-07F3-456A-AE18-EF54100C5E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C7679-69D7-46BE-9293-CA20B8F36469}"/>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6" name="Footer Placeholder 5">
            <a:extLst>
              <a:ext uri="{FF2B5EF4-FFF2-40B4-BE49-F238E27FC236}">
                <a16:creationId xmlns:a16="http://schemas.microsoft.com/office/drawing/2014/main" id="{A4B0E505-7BA5-4178-8108-4A2E683A0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F39ED-AD4F-4B73-A3A5-B7E706313DCC}"/>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182982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D56A-6E89-40AA-B19B-3D4655626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925E4-F178-4C7A-9812-36D12DCD3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D4E36-68E2-4149-82F2-C3EC5EB135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66D6F7-813F-4A3D-A469-BC9CDBE10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562353-BD05-4EC8-A6E6-6FDEABEB91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E0CC0-7F87-4DB9-959A-F54DE764956C}"/>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8" name="Footer Placeholder 7">
            <a:extLst>
              <a:ext uri="{FF2B5EF4-FFF2-40B4-BE49-F238E27FC236}">
                <a16:creationId xmlns:a16="http://schemas.microsoft.com/office/drawing/2014/main" id="{1CE68859-6E5A-4A6F-8556-54D3F7C598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6643CD-C675-404C-9C0B-F32827BF6621}"/>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422886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CC5B0-1BBE-4ABD-BBB6-4AE1A701E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F6069-E005-4C0A-8BC4-08D18D1916E2}"/>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4" name="Footer Placeholder 3">
            <a:extLst>
              <a:ext uri="{FF2B5EF4-FFF2-40B4-BE49-F238E27FC236}">
                <a16:creationId xmlns:a16="http://schemas.microsoft.com/office/drawing/2014/main" id="{0E68FEC9-1A5F-40F2-8D18-2E2A182785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2990D-1EE7-499C-82AE-175CE441F849}"/>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256942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7779C-C3FE-4856-9E5D-FD8DF80DDAC6}"/>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3" name="Footer Placeholder 2">
            <a:extLst>
              <a:ext uri="{FF2B5EF4-FFF2-40B4-BE49-F238E27FC236}">
                <a16:creationId xmlns:a16="http://schemas.microsoft.com/office/drawing/2014/main" id="{1536A738-19A4-4CA6-9DB7-8F97C3CB2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C6A6D5-CEC7-45DA-A6CB-A0B31EA2C83E}"/>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3112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4F61-81E5-4A9D-9497-22677466F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1E7E7-8F7D-4175-BA8B-B7813A3D4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26C8F5-AECA-4D3D-B826-FB679FE97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5F65E-2096-4A29-9017-A41D7D150E31}"/>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6" name="Footer Placeholder 5">
            <a:extLst>
              <a:ext uri="{FF2B5EF4-FFF2-40B4-BE49-F238E27FC236}">
                <a16:creationId xmlns:a16="http://schemas.microsoft.com/office/drawing/2014/main" id="{88CF12CA-0FFE-433B-8AA3-58BFF503A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90997-BDFC-4CDE-A4BE-8E28CE0626CF}"/>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263929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214B-F1AC-4038-8ED3-AD859D3C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56C5EB-FB56-466F-A642-BA081938D8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08D2F7-8A3F-476D-AEA3-9368E9749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6F2F2-617E-498C-B388-1048004A17B9}"/>
              </a:ext>
            </a:extLst>
          </p:cNvPr>
          <p:cNvSpPr>
            <a:spLocks noGrp="1"/>
          </p:cNvSpPr>
          <p:nvPr>
            <p:ph type="dt" sz="half" idx="10"/>
          </p:nvPr>
        </p:nvSpPr>
        <p:spPr/>
        <p:txBody>
          <a:bodyPr/>
          <a:lstStyle/>
          <a:p>
            <a:fld id="{00FDB79F-4B58-49C1-AAC3-4D5DB9C867FA}" type="datetimeFigureOut">
              <a:rPr lang="en-US" smtClean="0"/>
              <a:t>5/15/2023</a:t>
            </a:fld>
            <a:endParaRPr lang="en-US"/>
          </a:p>
        </p:txBody>
      </p:sp>
      <p:sp>
        <p:nvSpPr>
          <p:cNvPr id="6" name="Footer Placeholder 5">
            <a:extLst>
              <a:ext uri="{FF2B5EF4-FFF2-40B4-BE49-F238E27FC236}">
                <a16:creationId xmlns:a16="http://schemas.microsoft.com/office/drawing/2014/main" id="{EDF3962D-C5EE-4A60-8212-D35A92A69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2F227-8B4C-4CE7-B9DC-E7204E04E5C0}"/>
              </a:ext>
            </a:extLst>
          </p:cNvPr>
          <p:cNvSpPr>
            <a:spLocks noGrp="1"/>
          </p:cNvSpPr>
          <p:nvPr>
            <p:ph type="sldNum" sz="quarter" idx="12"/>
          </p:nvPr>
        </p:nvSpPr>
        <p:spPr/>
        <p:txBody>
          <a:bodyPr/>
          <a:lstStyle/>
          <a:p>
            <a:fld id="{709269F9-BDE7-461B-BCFA-4C0713E1B88B}" type="slidenum">
              <a:rPr lang="en-US" smtClean="0"/>
              <a:t>‹#›</a:t>
            </a:fld>
            <a:endParaRPr lang="en-US"/>
          </a:p>
        </p:txBody>
      </p:sp>
    </p:spTree>
    <p:extLst>
      <p:ext uri="{BB962C8B-B14F-4D97-AF65-F5344CB8AC3E}">
        <p14:creationId xmlns:p14="http://schemas.microsoft.com/office/powerpoint/2010/main" val="264054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92241-D38D-403A-89B0-EB7E2574F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1AFAF2-AFF7-4B0F-A48C-FBE650108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D8D33-9E05-44B1-8383-096C4B30B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DB79F-4B58-49C1-AAC3-4D5DB9C867FA}" type="datetimeFigureOut">
              <a:rPr lang="en-US" smtClean="0"/>
              <a:t>5/15/2023</a:t>
            </a:fld>
            <a:endParaRPr lang="en-US"/>
          </a:p>
        </p:txBody>
      </p:sp>
      <p:sp>
        <p:nvSpPr>
          <p:cNvPr id="5" name="Footer Placeholder 4">
            <a:extLst>
              <a:ext uri="{FF2B5EF4-FFF2-40B4-BE49-F238E27FC236}">
                <a16:creationId xmlns:a16="http://schemas.microsoft.com/office/drawing/2014/main" id="{ADE45A2C-7727-4149-95B1-157921F4B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F58C4-574A-40C8-BDDC-A953CC0DE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269F9-BDE7-461B-BCFA-4C0713E1B88B}" type="slidenum">
              <a:rPr lang="en-US" smtClean="0"/>
              <a:t>‹#›</a:t>
            </a:fld>
            <a:endParaRPr lang="en-US"/>
          </a:p>
        </p:txBody>
      </p:sp>
    </p:spTree>
    <p:extLst>
      <p:ext uri="{BB962C8B-B14F-4D97-AF65-F5344CB8AC3E}">
        <p14:creationId xmlns:p14="http://schemas.microsoft.com/office/powerpoint/2010/main" val="7439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openschool.bc.ca/assets/k12/science/forensics/videos/js_csi.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dia.openschool.bc.ca/assets/k12/science/forensics/videos/js_collection.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dia.openschool.bc.ca/assets/k12/science/forensics/videos/js_custody.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videojug.com/interview/documenting-a-crime-scene-2" TargetMode="External"/><Relationship Id="rId2" Type="http://schemas.openxmlformats.org/officeDocument/2006/relationships/hyperlink" Target="https://www.youtube.com/watch?v=JgzdhUAJrBA" TargetMode="Externa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sss.gov/"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ms.gavirtualschool.org/Shared/Science/ForensicScience/03%20Forensic%20Evidence/index.html" TargetMode="External"/><Relationship Id="rId2" Type="http://schemas.openxmlformats.org/officeDocument/2006/relationships/hyperlink" Target="https://youtu.be/IGPZy_P8Ks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ressbooks.bccampus.ca/criminalinvestigation/chapter/chapter-1-introduc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bpLZ6bL-hf0" TargetMode="External"/><Relationship Id="rId2" Type="http://schemas.openxmlformats.org/officeDocument/2006/relationships/hyperlink" Target="https://youtu.be/rX0zbPKWU_Q"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pressbooks.bccampus.ca/criminalinvestigation/chapter/chapter-1-introduc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bd19727_">
            <a:extLst>
              <a:ext uri="{FF2B5EF4-FFF2-40B4-BE49-F238E27FC236}">
                <a16:creationId xmlns:a16="http://schemas.microsoft.com/office/drawing/2014/main" id="{35720DB7-76B0-44DB-8D45-567871385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381000"/>
            <a:ext cx="23987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4">
            <a:extLst>
              <a:ext uri="{FF2B5EF4-FFF2-40B4-BE49-F238E27FC236}">
                <a16:creationId xmlns:a16="http://schemas.microsoft.com/office/drawing/2014/main" id="{C4D3BAF3-D88D-4ED1-9A3E-B9BD5896B4EF}"/>
              </a:ext>
            </a:extLst>
          </p:cNvPr>
          <p:cNvSpPr>
            <a:spLocks noChangeArrowheads="1" noChangeShapeType="1" noTextEdit="1"/>
          </p:cNvSpPr>
          <p:nvPr/>
        </p:nvSpPr>
        <p:spPr bwMode="auto">
          <a:xfrm>
            <a:off x="2057400" y="838200"/>
            <a:ext cx="8153400" cy="4572000"/>
          </a:xfrm>
          <a:prstGeom prst="rect">
            <a:avLst/>
          </a:prstGeom>
        </p:spPr>
        <p:txBody>
          <a:bodyPr wrap="none" fromWordArt="1">
            <a:prstTxWarp prst="textSlantUp">
              <a:avLst>
                <a:gd name="adj" fmla="val 55556"/>
              </a:avLst>
            </a:prstTxWarp>
          </a:bodyPr>
          <a:lstStyle/>
          <a:p>
            <a:pPr algn="ctr"/>
            <a:r>
              <a:rPr lang="en-US" sz="3600" kern="10" dirty="0">
                <a:ln w="34925">
                  <a:solidFill>
                    <a:srgbClr val="000000"/>
                  </a:solidFill>
                  <a:round/>
                  <a:headEnd/>
                  <a:tailEnd/>
                </a:ln>
                <a:solidFill>
                  <a:srgbClr val="FF0000"/>
                </a:solidFill>
                <a:latin typeface="Arial Black" panose="020B0A04020102020204" pitchFamily="34" charset="0"/>
              </a:rPr>
              <a:t>Crime Scene Basics</a:t>
            </a:r>
          </a:p>
        </p:txBody>
      </p:sp>
      <p:sp>
        <p:nvSpPr>
          <p:cNvPr id="2052" name="Text Box 5">
            <a:extLst>
              <a:ext uri="{FF2B5EF4-FFF2-40B4-BE49-F238E27FC236}">
                <a16:creationId xmlns:a16="http://schemas.microsoft.com/office/drawing/2014/main" id="{61270E4D-DC72-487B-87C1-845EC2144FBB}"/>
              </a:ext>
            </a:extLst>
          </p:cNvPr>
          <p:cNvSpPr txBox="1">
            <a:spLocks noChangeArrowheads="1"/>
          </p:cNvSpPr>
          <p:nvPr/>
        </p:nvSpPr>
        <p:spPr bwMode="auto">
          <a:xfrm>
            <a:off x="2133600" y="54864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t>Forensic Science</a:t>
            </a:r>
          </a:p>
        </p:txBody>
      </p:sp>
      <p:pic>
        <p:nvPicPr>
          <p:cNvPr id="2053" name="Picture 6" descr="j0239447">
            <a:extLst>
              <a:ext uri="{FF2B5EF4-FFF2-40B4-BE49-F238E27FC236}">
                <a16:creationId xmlns:a16="http://schemas.microsoft.com/office/drawing/2014/main" id="{2476146B-7EF6-44C3-8DD2-D567DF52F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733801"/>
            <a:ext cx="23177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8">
            <a:extLst>
              <a:ext uri="{FF2B5EF4-FFF2-40B4-BE49-F238E27FC236}">
                <a16:creationId xmlns:a16="http://schemas.microsoft.com/office/drawing/2014/main" id="{F53CF842-ED19-4C6E-93D1-6D37BA2E36FC}"/>
              </a:ext>
            </a:extLst>
          </p:cNvPr>
          <p:cNvSpPr txBox="1">
            <a:spLocks noChangeArrowheads="1"/>
          </p:cNvSpPr>
          <p:nvPr/>
        </p:nvSpPr>
        <p:spPr bwMode="auto">
          <a:xfrm>
            <a:off x="1676400" y="6477000"/>
            <a:ext cx="441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i="1">
                <a:latin typeface="Times New Roman" panose="02020603050405020304" pitchFamily="18" charset="0"/>
              </a:rPr>
              <a:t>T. Trimpe 2006   http://sciencespot.net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CFF9-A8ED-4AC9-8724-3C86C395DD02}"/>
              </a:ext>
            </a:extLst>
          </p:cNvPr>
          <p:cNvSpPr>
            <a:spLocks noGrp="1"/>
          </p:cNvSpPr>
          <p:nvPr>
            <p:ph type="title"/>
          </p:nvPr>
        </p:nvSpPr>
        <p:spPr/>
        <p:txBody>
          <a:bodyPr/>
          <a:lstStyle/>
          <a:p>
            <a:r>
              <a:rPr lang="en-US" dirty="0"/>
              <a:t>Who is involved?</a:t>
            </a:r>
          </a:p>
        </p:txBody>
      </p:sp>
      <p:sp>
        <p:nvSpPr>
          <p:cNvPr id="3" name="Content Placeholder 2">
            <a:extLst>
              <a:ext uri="{FF2B5EF4-FFF2-40B4-BE49-F238E27FC236}">
                <a16:creationId xmlns:a16="http://schemas.microsoft.com/office/drawing/2014/main" id="{9253C3D0-1F93-441B-8109-800A7BD59BD4}"/>
              </a:ext>
            </a:extLst>
          </p:cNvPr>
          <p:cNvSpPr>
            <a:spLocks noGrp="1"/>
          </p:cNvSpPr>
          <p:nvPr>
            <p:ph idx="1"/>
          </p:nvPr>
        </p:nvSpPr>
        <p:spPr/>
        <p:txBody>
          <a:bodyPr/>
          <a:lstStyle/>
          <a:p>
            <a:r>
              <a:rPr lang="en-US" dirty="0">
                <a:solidFill>
                  <a:schemeClr val="accent1"/>
                </a:solidFill>
              </a:rPr>
              <a:t>You’re hiking through the woods  when you come upon the body of a young woman half hidden in the bushes. Her hair is drenched with blood and she isn’t breathing. You call 9-1-1.</a:t>
            </a:r>
          </a:p>
          <a:p>
            <a:endParaRPr lang="en-US" dirty="0">
              <a:solidFill>
                <a:schemeClr val="accent1"/>
              </a:solidFill>
            </a:endParaRPr>
          </a:p>
          <a:p>
            <a:r>
              <a:rPr lang="en-US" dirty="0">
                <a:solidFill>
                  <a:schemeClr val="accent1"/>
                </a:solidFill>
              </a:rPr>
              <a:t>What happens next? </a:t>
            </a:r>
          </a:p>
        </p:txBody>
      </p:sp>
    </p:spTree>
    <p:extLst>
      <p:ext uri="{BB962C8B-B14F-4D97-AF65-F5344CB8AC3E}">
        <p14:creationId xmlns:p14="http://schemas.microsoft.com/office/powerpoint/2010/main" val="27350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CFF9-A8ED-4AC9-8724-3C86C395DD0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253C3D0-1F93-441B-8109-800A7BD59BD4}"/>
              </a:ext>
            </a:extLst>
          </p:cNvPr>
          <p:cNvSpPr>
            <a:spLocks noGrp="1"/>
          </p:cNvSpPr>
          <p:nvPr>
            <p:ph idx="1"/>
          </p:nvPr>
        </p:nvSpPr>
        <p:spPr/>
        <p:txBody>
          <a:bodyPr>
            <a:normAutofit/>
          </a:bodyPr>
          <a:lstStyle/>
          <a:p>
            <a:r>
              <a:rPr lang="en-US" dirty="0">
                <a:solidFill>
                  <a:schemeClr val="accent1"/>
                </a:solidFill>
              </a:rPr>
              <a:t>Emergency personnel check the victim for signs of life</a:t>
            </a:r>
          </a:p>
          <a:p>
            <a:r>
              <a:rPr lang="en-US" dirty="0">
                <a:solidFill>
                  <a:schemeClr val="accent1"/>
                </a:solidFill>
              </a:rPr>
              <a:t>Police tape off the crime scene and comb the area for evidence.</a:t>
            </a:r>
          </a:p>
          <a:p>
            <a:r>
              <a:rPr lang="en-US" dirty="0">
                <a:solidFill>
                  <a:schemeClr val="accent1"/>
                </a:solidFill>
              </a:rPr>
              <a:t>Coroner arrives and confers the victim is dead. </a:t>
            </a:r>
          </a:p>
          <a:p>
            <a:r>
              <a:rPr lang="en-US" dirty="0">
                <a:solidFill>
                  <a:schemeClr val="accent1"/>
                </a:solidFill>
              </a:rPr>
              <a:t>The body is placed in a long plastic bag and is removed from the crime scene. </a:t>
            </a:r>
          </a:p>
        </p:txBody>
      </p:sp>
    </p:spTree>
    <p:extLst>
      <p:ext uri="{BB962C8B-B14F-4D97-AF65-F5344CB8AC3E}">
        <p14:creationId xmlns:p14="http://schemas.microsoft.com/office/powerpoint/2010/main" val="184997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CRIME SCENE INVESTIGATION PROCEDURES</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normAutofit lnSpcReduction="10000"/>
          </a:bodyPr>
          <a:lstStyle/>
          <a:p>
            <a:pPr marL="514350" indent="-514350">
              <a:buFont typeface="+mj-lt"/>
              <a:buAutoNum type="arabicPeriod"/>
            </a:pPr>
            <a:r>
              <a:rPr lang="en-US" b="1" dirty="0"/>
              <a:t>Preservation of Life </a:t>
            </a:r>
            <a:r>
              <a:rPr lang="en-US" dirty="0"/>
              <a:t>- if there is a victim who is severely injured, that person is helped immediately</a:t>
            </a:r>
          </a:p>
          <a:p>
            <a:pPr marL="514350" indent="-514350">
              <a:buFont typeface="+mj-lt"/>
              <a:buAutoNum type="arabicPeriod"/>
            </a:pPr>
            <a:r>
              <a:rPr lang="en-US" b="1" dirty="0"/>
              <a:t>Secure the Crime Scene </a:t>
            </a:r>
            <a:r>
              <a:rPr lang="en-US" dirty="0"/>
              <a:t>- removing all unnecessary people from the area and creating a physical barrier so the general public cannot enter. Why? This prevents physical evidence from being contaminated (e.g., moved, removed, damaged, or altered). Contaminated evidence may ruin the case.</a:t>
            </a:r>
          </a:p>
          <a:p>
            <a:pPr marL="514350" indent="-514350">
              <a:buFont typeface="+mj-lt"/>
              <a:buAutoNum type="arabicPeriod"/>
            </a:pPr>
            <a:r>
              <a:rPr lang="en-US" b="1" dirty="0"/>
              <a:t>Identification Officer is called</a:t>
            </a:r>
            <a:r>
              <a:rPr lang="en-US" dirty="0"/>
              <a:t> to the scene.</a:t>
            </a:r>
          </a:p>
        </p:txBody>
      </p:sp>
    </p:spTree>
    <p:extLst>
      <p:ext uri="{BB962C8B-B14F-4D97-AF65-F5344CB8AC3E}">
        <p14:creationId xmlns:p14="http://schemas.microsoft.com/office/powerpoint/2010/main" val="168519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CFF9-A8ED-4AC9-8724-3C86C395DD02}"/>
              </a:ext>
            </a:extLst>
          </p:cNvPr>
          <p:cNvSpPr>
            <a:spLocks noGrp="1"/>
          </p:cNvSpPr>
          <p:nvPr>
            <p:ph type="title"/>
          </p:nvPr>
        </p:nvSpPr>
        <p:spPr>
          <a:xfrm>
            <a:off x="640080" y="325369"/>
            <a:ext cx="4368602" cy="1956841"/>
          </a:xfrm>
        </p:spPr>
        <p:txBody>
          <a:bodyPr anchor="b">
            <a:normAutofit/>
          </a:bodyPr>
          <a:lstStyle/>
          <a:p>
            <a:r>
              <a:rPr lang="en-US" sz="5400"/>
              <a:t>Meet Forensic Specialist</a:t>
            </a:r>
          </a:p>
        </p:txBody>
      </p:sp>
      <p:sp>
        <p:nvSpPr>
          <p:cNvPr id="3" name="Content Placeholder 2">
            <a:extLst>
              <a:ext uri="{FF2B5EF4-FFF2-40B4-BE49-F238E27FC236}">
                <a16:creationId xmlns:a16="http://schemas.microsoft.com/office/drawing/2014/main" id="{9253C3D0-1F93-441B-8109-800A7BD59BD4}"/>
              </a:ext>
            </a:extLst>
          </p:cNvPr>
          <p:cNvSpPr>
            <a:spLocks noGrp="1"/>
          </p:cNvSpPr>
          <p:nvPr>
            <p:ph idx="1"/>
          </p:nvPr>
        </p:nvSpPr>
        <p:spPr>
          <a:xfrm>
            <a:off x="640080" y="2872899"/>
            <a:ext cx="4243589" cy="3320668"/>
          </a:xfrm>
        </p:spPr>
        <p:txBody>
          <a:bodyPr>
            <a:normAutofit/>
          </a:bodyPr>
          <a:lstStyle/>
          <a:p>
            <a:r>
              <a:rPr lang="en-US" sz="2200" dirty="0"/>
              <a:t>Jonathan </a:t>
            </a:r>
            <a:r>
              <a:rPr lang="en-US" sz="2200" dirty="0" err="1"/>
              <a:t>Sheldan</a:t>
            </a:r>
            <a:r>
              <a:rPr lang="en-US" sz="2200" dirty="0"/>
              <a:t> is an identification officer with Victoria Police Dept. </a:t>
            </a:r>
          </a:p>
          <a:p>
            <a:r>
              <a:rPr lang="en-US" sz="2200" dirty="0"/>
              <a:t>Performs 4 main duties:</a:t>
            </a:r>
          </a:p>
          <a:p>
            <a:endParaRPr lang="en-US" sz="2200" dirty="0"/>
          </a:p>
        </p:txBody>
      </p:sp>
      <p:pic>
        <p:nvPicPr>
          <p:cNvPr id="1026" name="Picture 2" descr="Johnatan Sheldan">
            <a:extLst>
              <a:ext uri="{FF2B5EF4-FFF2-40B4-BE49-F238E27FC236}">
                <a16:creationId xmlns:a16="http://schemas.microsoft.com/office/drawing/2014/main" id="{FC1881B9-F881-486D-9D7E-2377B0400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65" r="1441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a:xfrm>
            <a:off x="441960" y="500062"/>
            <a:ext cx="10515600" cy="1325563"/>
          </a:xfrm>
        </p:spPr>
        <p:txBody>
          <a:bodyPr>
            <a:normAutofit/>
          </a:bodyPr>
          <a:lstStyle/>
          <a:p>
            <a:r>
              <a:rPr lang="en-US" dirty="0"/>
              <a:t>IDENTIFICATION OFFICER’S DUTIES:</a:t>
            </a:r>
            <a:br>
              <a:rPr lang="en-US" dirty="0"/>
            </a:br>
            <a:r>
              <a:rPr lang="en-US" b="1" dirty="0"/>
              <a:t>Duty #1 Ensure the Crime Scene is </a:t>
            </a:r>
            <a:r>
              <a:rPr lang="en-US" b="1" u="sng" dirty="0"/>
              <a:t>Secure</a:t>
            </a:r>
            <a:r>
              <a:rPr lang="en-US" b="1" dirty="0"/>
              <a:t>.</a:t>
            </a:r>
            <a:endParaRPr lang="en-US" dirty="0"/>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normAutofit fontScale="92500" lnSpcReduction="10000"/>
          </a:bodyPr>
          <a:lstStyle/>
          <a:p>
            <a:r>
              <a:rPr lang="en-US" i="1" dirty="0">
                <a:solidFill>
                  <a:schemeClr val="accent1"/>
                </a:solidFill>
              </a:rPr>
              <a:t>Make sure the area has been properly secured by the first attending police officers. </a:t>
            </a:r>
          </a:p>
          <a:p>
            <a:r>
              <a:rPr lang="en-US" i="1" dirty="0">
                <a:solidFill>
                  <a:schemeClr val="accent1"/>
                </a:solidFill>
              </a:rPr>
              <a:t>May need to widen or reduce the area that needs to be sealed off. </a:t>
            </a:r>
          </a:p>
          <a:p>
            <a:r>
              <a:rPr lang="en-US" i="1" dirty="0">
                <a:solidFill>
                  <a:schemeClr val="accent1"/>
                </a:solidFill>
              </a:rPr>
              <a:t>No one can enter or leave this secure area unless Identification Officer says so.</a:t>
            </a:r>
          </a:p>
          <a:p>
            <a:endParaRPr lang="en-US" i="1" dirty="0">
              <a:solidFill>
                <a:schemeClr val="accent1"/>
              </a:solidFill>
            </a:endParaRPr>
          </a:p>
          <a:p>
            <a:r>
              <a:rPr lang="en-US" dirty="0">
                <a:hlinkClick r:id="rId3"/>
              </a:rPr>
              <a:t>https://media.openschool.bc.ca/assets/k12/science/forensics/videos/js_csi.mp4</a:t>
            </a:r>
            <a:endParaRPr lang="en-US" dirty="0"/>
          </a:p>
          <a:p>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410347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1D3-1196-489B-B8D4-C6EFC0C3283B}"/>
              </a:ext>
            </a:extLst>
          </p:cNvPr>
          <p:cNvSpPr>
            <a:spLocks noGrp="1"/>
          </p:cNvSpPr>
          <p:nvPr>
            <p:ph type="title"/>
          </p:nvPr>
        </p:nvSpPr>
        <p:spPr/>
        <p:txBody>
          <a:bodyPr/>
          <a:lstStyle/>
          <a:p>
            <a:r>
              <a:rPr lang="en-US" dirty="0"/>
              <a:t>Duty#2: </a:t>
            </a:r>
            <a:r>
              <a:rPr lang="en-US" b="1" u="sng" dirty="0"/>
              <a:t>Search </a:t>
            </a:r>
            <a:r>
              <a:rPr lang="en-US" dirty="0"/>
              <a:t>Crime Scene</a:t>
            </a:r>
          </a:p>
        </p:txBody>
      </p:sp>
      <p:sp>
        <p:nvSpPr>
          <p:cNvPr id="3" name="Content Placeholder 2">
            <a:extLst>
              <a:ext uri="{FF2B5EF4-FFF2-40B4-BE49-F238E27FC236}">
                <a16:creationId xmlns:a16="http://schemas.microsoft.com/office/drawing/2014/main" id="{6E21D8A3-8E88-4025-A7D4-68F55D33F64E}"/>
              </a:ext>
            </a:extLst>
          </p:cNvPr>
          <p:cNvSpPr>
            <a:spLocks noGrp="1"/>
          </p:cNvSpPr>
          <p:nvPr>
            <p:ph idx="1"/>
          </p:nvPr>
        </p:nvSpPr>
        <p:spPr/>
        <p:txBody>
          <a:bodyPr>
            <a:normAutofit/>
          </a:bodyPr>
          <a:lstStyle/>
          <a:p>
            <a:r>
              <a:rPr lang="en-US" dirty="0"/>
              <a:t>According to </a:t>
            </a:r>
            <a:r>
              <a:rPr lang="en-US" b="1" i="1" dirty="0" err="1"/>
              <a:t>Locard's</a:t>
            </a:r>
            <a:r>
              <a:rPr lang="en-US" b="1" i="1" dirty="0"/>
              <a:t> principle </a:t>
            </a:r>
            <a:r>
              <a:rPr lang="en-US" b="1" i="1" u="sng" dirty="0"/>
              <a:t>of exchange</a:t>
            </a:r>
            <a:r>
              <a:rPr lang="en-US" dirty="0"/>
              <a:t>, a suspect always leaves physical evidence at a crime scene.</a:t>
            </a:r>
          </a:p>
          <a:p>
            <a:endParaRPr lang="en-US" dirty="0"/>
          </a:p>
        </p:txBody>
      </p:sp>
    </p:spTree>
    <p:extLst>
      <p:ext uri="{BB962C8B-B14F-4D97-AF65-F5344CB8AC3E}">
        <p14:creationId xmlns:p14="http://schemas.microsoft.com/office/powerpoint/2010/main" val="97874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042A-3656-48F5-A9A3-8AFCC0C6C12B}"/>
              </a:ext>
            </a:extLst>
          </p:cNvPr>
          <p:cNvSpPr>
            <a:spLocks noGrp="1"/>
          </p:cNvSpPr>
          <p:nvPr>
            <p:ph type="title"/>
          </p:nvPr>
        </p:nvSpPr>
        <p:spPr/>
        <p:txBody>
          <a:bodyPr/>
          <a:lstStyle/>
          <a:p>
            <a:r>
              <a:rPr lang="en-US" dirty="0" err="1"/>
              <a:t>Locard’s</a:t>
            </a:r>
            <a:r>
              <a:rPr lang="en-US" dirty="0"/>
              <a:t> Principle: Trace Evidence </a:t>
            </a:r>
          </a:p>
        </p:txBody>
      </p:sp>
      <p:sp>
        <p:nvSpPr>
          <p:cNvPr id="3" name="Content Placeholder 2">
            <a:extLst>
              <a:ext uri="{FF2B5EF4-FFF2-40B4-BE49-F238E27FC236}">
                <a16:creationId xmlns:a16="http://schemas.microsoft.com/office/drawing/2014/main" id="{0DF0C72E-7F43-45C0-87DF-9844D52E569F}"/>
              </a:ext>
            </a:extLst>
          </p:cNvPr>
          <p:cNvSpPr>
            <a:spLocks noGrp="1"/>
          </p:cNvSpPr>
          <p:nvPr>
            <p:ph idx="1"/>
          </p:nvPr>
        </p:nvSpPr>
        <p:spPr/>
        <p:txBody>
          <a:bodyPr>
            <a:normAutofit/>
          </a:bodyPr>
          <a:lstStyle/>
          <a:p>
            <a:r>
              <a:rPr lang="en-US" i="1" dirty="0">
                <a:solidFill>
                  <a:schemeClr val="accent1"/>
                </a:solidFill>
              </a:rPr>
              <a:t>Wherever he steps, whatever he touches, whatever he leaves, even unconsciously, will serve as a silent witness against him. </a:t>
            </a:r>
          </a:p>
          <a:p>
            <a:r>
              <a:rPr lang="en-US" i="1" dirty="0">
                <a:solidFill>
                  <a:schemeClr val="accent1"/>
                </a:solidFill>
              </a:rPr>
              <a:t>Not only his fingerprints or his footprints, but his hair, the fibers from his clothes, the glass he breaks, the tool mark he leaves, the paint he scratches, the blood or semen he deposits or collects. </a:t>
            </a:r>
          </a:p>
          <a:p>
            <a:r>
              <a:rPr lang="en-US" i="1" dirty="0">
                <a:solidFill>
                  <a:schemeClr val="accent1"/>
                </a:solidFill>
              </a:rPr>
              <a:t>All of these and more, bear mute witness against him</a:t>
            </a:r>
            <a:r>
              <a:rPr lang="en-US" i="1" dirty="0"/>
              <a:t>.</a:t>
            </a:r>
            <a:endParaRPr lang="en-US" dirty="0"/>
          </a:p>
        </p:txBody>
      </p:sp>
    </p:spTree>
    <p:extLst>
      <p:ext uri="{BB962C8B-B14F-4D97-AF65-F5344CB8AC3E}">
        <p14:creationId xmlns:p14="http://schemas.microsoft.com/office/powerpoint/2010/main" val="112707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1D3-1196-489B-B8D4-C6EFC0C3283B}"/>
              </a:ext>
            </a:extLst>
          </p:cNvPr>
          <p:cNvSpPr>
            <a:spLocks noGrp="1"/>
          </p:cNvSpPr>
          <p:nvPr>
            <p:ph type="title"/>
          </p:nvPr>
        </p:nvSpPr>
        <p:spPr>
          <a:xfrm>
            <a:off x="4965430" y="629268"/>
            <a:ext cx="6586491" cy="1286160"/>
          </a:xfrm>
        </p:spPr>
        <p:txBody>
          <a:bodyPr anchor="b">
            <a:normAutofit/>
          </a:bodyPr>
          <a:lstStyle/>
          <a:p>
            <a:r>
              <a:rPr lang="en-US"/>
              <a:t>Duty#2: Search Crime Scene</a:t>
            </a:r>
            <a:endParaRPr lang="en-US" dirty="0"/>
          </a:p>
        </p:txBody>
      </p:sp>
      <p:sp>
        <p:nvSpPr>
          <p:cNvPr id="3" name="Content Placeholder 2">
            <a:extLst>
              <a:ext uri="{FF2B5EF4-FFF2-40B4-BE49-F238E27FC236}">
                <a16:creationId xmlns:a16="http://schemas.microsoft.com/office/drawing/2014/main" id="{6E21D8A3-8E88-4025-A7D4-68F55D33F64E}"/>
              </a:ext>
            </a:extLst>
          </p:cNvPr>
          <p:cNvSpPr>
            <a:spLocks noGrp="1"/>
          </p:cNvSpPr>
          <p:nvPr>
            <p:ph idx="1"/>
          </p:nvPr>
        </p:nvSpPr>
        <p:spPr>
          <a:xfrm>
            <a:off x="4965431" y="2438400"/>
            <a:ext cx="6586489" cy="3785419"/>
          </a:xfrm>
        </p:spPr>
        <p:txBody>
          <a:bodyPr>
            <a:normAutofit fontScale="92500" lnSpcReduction="10000"/>
          </a:bodyPr>
          <a:lstStyle/>
          <a:p>
            <a:r>
              <a:rPr lang="en-US" sz="3200" dirty="0">
                <a:solidFill>
                  <a:schemeClr val="accent1"/>
                </a:solidFill>
              </a:rPr>
              <a:t>After the crime scene is properly secured, an identification officer like Jonathan does a thorough visual search for that evidence. </a:t>
            </a:r>
          </a:p>
          <a:p>
            <a:r>
              <a:rPr lang="en-US" sz="3200" dirty="0">
                <a:solidFill>
                  <a:schemeClr val="accent1"/>
                </a:solidFill>
              </a:rPr>
              <a:t>Physical evidence may include things like </a:t>
            </a:r>
            <a:r>
              <a:rPr lang="en-US" sz="3200" i="1" dirty="0">
                <a:solidFill>
                  <a:schemeClr val="accent1"/>
                </a:solidFill>
              </a:rPr>
              <a:t>tire tracks, gunshot residue, drugs, blood, or hair. </a:t>
            </a:r>
          </a:p>
          <a:p>
            <a:r>
              <a:rPr lang="en-US" sz="3200" dirty="0">
                <a:solidFill>
                  <a:schemeClr val="accent1"/>
                </a:solidFill>
              </a:rPr>
              <a:t>Location of each piece of evidence is marked with a numbered card:</a:t>
            </a:r>
          </a:p>
          <a:p>
            <a:endParaRPr lang="en-US" sz="2000" i="1" dirty="0"/>
          </a:p>
          <a:p>
            <a:endParaRPr lang="en-US" sz="2000" dirty="0"/>
          </a:p>
        </p:txBody>
      </p:sp>
      <p:pic>
        <p:nvPicPr>
          <p:cNvPr id="4" name="Picture 3" descr="Numbered cards at crime scene">
            <a:extLst>
              <a:ext uri="{FF2B5EF4-FFF2-40B4-BE49-F238E27FC236}">
                <a16:creationId xmlns:a16="http://schemas.microsoft.com/office/drawing/2014/main" id="{B27200CC-FA0A-47F2-90EB-FF39DC4BAF6C}"/>
              </a:ext>
            </a:extLst>
          </p:cNvPr>
          <p:cNvPicPr/>
          <p:nvPr/>
        </p:nvPicPr>
        <p:blipFill rotWithShape="1">
          <a:blip r:embed="rId3">
            <a:extLst>
              <a:ext uri="{28A0092B-C50C-407E-A947-70E740481C1C}">
                <a14:useLocalDpi xmlns:a14="http://schemas.microsoft.com/office/drawing/2010/main" val="0"/>
              </a:ext>
            </a:extLst>
          </a:blip>
          <a:srcRect l="12006" r="43551"/>
          <a:stretch/>
        </p:blipFill>
        <p:spPr bwMode="auto">
          <a:xfrm>
            <a:off x="20" y="10"/>
            <a:ext cx="4635571" cy="6857990"/>
          </a:xfrm>
          <a:prstGeom prst="rect">
            <a:avLst/>
          </a:prstGeom>
          <a:noFill/>
          <a:effectLst/>
        </p:spPr>
      </p:pic>
    </p:spTree>
    <p:extLst>
      <p:ext uri="{BB962C8B-B14F-4D97-AF65-F5344CB8AC3E}">
        <p14:creationId xmlns:p14="http://schemas.microsoft.com/office/powerpoint/2010/main" val="373813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Did you know?</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lstStyle/>
          <a:p>
            <a:r>
              <a:rPr lang="en-US" dirty="0"/>
              <a:t>An identification officer will be removed from the case if he or she is connected to it in any way (e.g., knows the victim).</a:t>
            </a:r>
          </a:p>
          <a:p>
            <a:r>
              <a:rPr lang="en-US" dirty="0"/>
              <a:t>Why?</a:t>
            </a:r>
          </a:p>
        </p:txBody>
      </p:sp>
    </p:spTree>
    <p:extLst>
      <p:ext uri="{BB962C8B-B14F-4D97-AF65-F5344CB8AC3E}">
        <p14:creationId xmlns:p14="http://schemas.microsoft.com/office/powerpoint/2010/main" val="31800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Duty #3: </a:t>
            </a:r>
            <a:r>
              <a:rPr lang="en-US" b="1" u="sng" dirty="0"/>
              <a:t>Document</a:t>
            </a:r>
            <a:r>
              <a:rPr lang="en-US" dirty="0"/>
              <a:t> the Evidence</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normAutofit fontScale="92500"/>
          </a:bodyPr>
          <a:lstStyle/>
          <a:p>
            <a:r>
              <a:rPr lang="en-US" dirty="0"/>
              <a:t>Take photographs, draw sketches, write detailed notes, and shoot video. </a:t>
            </a:r>
          </a:p>
          <a:p>
            <a:pPr lvl="1"/>
            <a:r>
              <a:rPr lang="en-US" dirty="0">
                <a:solidFill>
                  <a:srgbClr val="FF0000"/>
                </a:solidFill>
              </a:rPr>
              <a:t>Creates a detailed record of the crime scene.</a:t>
            </a:r>
          </a:p>
          <a:p>
            <a:pPr lvl="1"/>
            <a:r>
              <a:rPr lang="en-US" dirty="0">
                <a:solidFill>
                  <a:srgbClr val="FF0000"/>
                </a:solidFill>
              </a:rPr>
              <a:t>Allows the forensics lab to visualize the crime scene accurately.</a:t>
            </a:r>
          </a:p>
          <a:p>
            <a:pPr lvl="1"/>
            <a:r>
              <a:rPr lang="en-US" dirty="0">
                <a:solidFill>
                  <a:srgbClr val="FF0000"/>
                </a:solidFill>
              </a:rPr>
              <a:t>Allows the courts to visualize the crime scene accurately.</a:t>
            </a:r>
          </a:p>
          <a:p>
            <a:pPr lvl="1"/>
            <a:r>
              <a:rPr lang="en-US" dirty="0">
                <a:solidFill>
                  <a:srgbClr val="FF0000"/>
                </a:solidFill>
              </a:rPr>
              <a:t>Shows where evidence was found and where it was in relation to other pieces of evidence.</a:t>
            </a:r>
          </a:p>
          <a:p>
            <a:pPr lvl="1"/>
            <a:r>
              <a:rPr lang="en-US" sz="1900" u="sng" dirty="0">
                <a:hlinkClick r:id="rId3"/>
              </a:rPr>
              <a:t>https://media.openschool.bc.ca/assets/k12/science/forensics/videos/js_collection.mp4</a:t>
            </a:r>
            <a:endParaRPr lang="en-US" sz="1900" dirty="0"/>
          </a:p>
          <a:p>
            <a:pPr lvl="1"/>
            <a:endParaRPr lang="en-US" dirty="0"/>
          </a:p>
        </p:txBody>
      </p:sp>
    </p:spTree>
    <p:extLst>
      <p:ext uri="{BB962C8B-B14F-4D97-AF65-F5344CB8AC3E}">
        <p14:creationId xmlns:p14="http://schemas.microsoft.com/office/powerpoint/2010/main" val="122453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F3D1CE-FCE5-4142-8BCA-2E719F181193}"/>
              </a:ext>
            </a:extLst>
          </p:cNvPr>
          <p:cNvPicPr>
            <a:picLocks noChangeAspect="1"/>
          </p:cNvPicPr>
          <p:nvPr/>
        </p:nvPicPr>
        <p:blipFill>
          <a:blip r:embed="rId2"/>
          <a:stretch>
            <a:fillRect/>
          </a:stretch>
        </p:blipFill>
        <p:spPr>
          <a:xfrm>
            <a:off x="2385196" y="396512"/>
            <a:ext cx="6314667" cy="6461488"/>
          </a:xfrm>
          <a:prstGeom prst="rect">
            <a:avLst/>
          </a:prstGeom>
        </p:spPr>
      </p:pic>
    </p:spTree>
    <p:extLst>
      <p:ext uri="{BB962C8B-B14F-4D97-AF65-F5344CB8AC3E}">
        <p14:creationId xmlns:p14="http://schemas.microsoft.com/office/powerpoint/2010/main" val="201737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Duty #4: </a:t>
            </a:r>
            <a:r>
              <a:rPr lang="en-US" b="1" u="sng" dirty="0"/>
              <a:t>Collect</a:t>
            </a:r>
            <a:r>
              <a:rPr lang="en-US" dirty="0"/>
              <a:t> and </a:t>
            </a:r>
            <a:r>
              <a:rPr lang="en-US" b="1" u="sng" dirty="0"/>
              <a:t>Preserve</a:t>
            </a:r>
            <a:r>
              <a:rPr lang="en-US" dirty="0"/>
              <a:t> the Evidence</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normAutofit fontScale="92500"/>
          </a:bodyPr>
          <a:lstStyle/>
          <a:p>
            <a:r>
              <a:rPr lang="en-US" dirty="0"/>
              <a:t>Collect the evidence Into containers to preserve it. </a:t>
            </a:r>
          </a:p>
          <a:p>
            <a:r>
              <a:rPr lang="en-US" b="1" dirty="0"/>
              <a:t>Wear gloves</a:t>
            </a:r>
          </a:p>
          <a:p>
            <a:r>
              <a:rPr lang="en-US" dirty="0"/>
              <a:t>Label each container with a detailed description of what the evidence is and when and where it was found.</a:t>
            </a:r>
          </a:p>
          <a:p>
            <a:r>
              <a:rPr lang="en-US" dirty="0"/>
              <a:t>Writes name on the container so other people will know who collected it. </a:t>
            </a:r>
          </a:p>
          <a:p>
            <a:r>
              <a:rPr lang="en-US" dirty="0"/>
              <a:t>ID Officer may analyze some of this evidence or send the rest to the forensics lab for testing.</a:t>
            </a:r>
          </a:p>
          <a:p>
            <a:endParaRPr lang="en-US" dirty="0"/>
          </a:p>
        </p:txBody>
      </p:sp>
    </p:spTree>
    <p:extLst>
      <p:ext uri="{BB962C8B-B14F-4D97-AF65-F5344CB8AC3E}">
        <p14:creationId xmlns:p14="http://schemas.microsoft.com/office/powerpoint/2010/main" val="282006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CHAIN OF CUSTODY</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a:xfrm>
            <a:off x="838200" y="1825624"/>
            <a:ext cx="10515600" cy="5321133"/>
          </a:xfrm>
        </p:spPr>
        <p:txBody>
          <a:bodyPr>
            <a:normAutofit lnSpcReduction="10000"/>
          </a:bodyPr>
          <a:lstStyle/>
          <a:p>
            <a:r>
              <a:rPr lang="en-US" dirty="0">
                <a:solidFill>
                  <a:schemeClr val="accent1"/>
                </a:solidFill>
              </a:rPr>
              <a:t>The collection of evidence begins a process called the </a:t>
            </a:r>
            <a:r>
              <a:rPr lang="en-US" i="1" dirty="0">
                <a:solidFill>
                  <a:schemeClr val="accent1"/>
                </a:solidFill>
              </a:rPr>
              <a:t>chain of custody. </a:t>
            </a:r>
          </a:p>
          <a:p>
            <a:r>
              <a:rPr lang="en-US" dirty="0">
                <a:solidFill>
                  <a:schemeClr val="accent1"/>
                </a:solidFill>
              </a:rPr>
              <a:t>The chain of custody is a </a:t>
            </a:r>
            <a:r>
              <a:rPr lang="en-US" b="1" i="1" dirty="0">
                <a:solidFill>
                  <a:schemeClr val="accent1"/>
                </a:solidFill>
              </a:rPr>
              <a:t>written, witnessed </a:t>
            </a:r>
            <a:r>
              <a:rPr lang="en-US" dirty="0">
                <a:solidFill>
                  <a:schemeClr val="accent1"/>
                </a:solidFill>
              </a:rPr>
              <a:t>record that describes:</a:t>
            </a:r>
          </a:p>
          <a:p>
            <a:pPr lvl="1"/>
            <a:r>
              <a:rPr lang="en-US" b="1" dirty="0">
                <a:solidFill>
                  <a:schemeClr val="accent1"/>
                </a:solidFill>
              </a:rPr>
              <a:t>WHO</a:t>
            </a:r>
            <a:r>
              <a:rPr lang="en-US" dirty="0">
                <a:solidFill>
                  <a:schemeClr val="accent1"/>
                </a:solidFill>
              </a:rPr>
              <a:t> handled the evidence.</a:t>
            </a:r>
          </a:p>
          <a:p>
            <a:pPr lvl="1"/>
            <a:r>
              <a:rPr lang="en-US" b="1" dirty="0">
                <a:solidFill>
                  <a:schemeClr val="accent1"/>
                </a:solidFill>
              </a:rPr>
              <a:t>WHEN</a:t>
            </a:r>
            <a:r>
              <a:rPr lang="en-US" dirty="0">
                <a:solidFill>
                  <a:schemeClr val="accent1"/>
                </a:solidFill>
              </a:rPr>
              <a:t> each person handled it (date and time).</a:t>
            </a:r>
          </a:p>
          <a:p>
            <a:pPr lvl="1"/>
            <a:r>
              <a:rPr lang="en-US" b="1" dirty="0">
                <a:solidFill>
                  <a:schemeClr val="accent1"/>
                </a:solidFill>
              </a:rPr>
              <a:t>WHY</a:t>
            </a:r>
            <a:r>
              <a:rPr lang="en-US" dirty="0">
                <a:solidFill>
                  <a:schemeClr val="accent1"/>
                </a:solidFill>
              </a:rPr>
              <a:t> the evidence was handled.</a:t>
            </a:r>
          </a:p>
          <a:p>
            <a:pPr lvl="1"/>
            <a:r>
              <a:rPr lang="en-US" b="1" dirty="0">
                <a:solidFill>
                  <a:schemeClr val="accent1"/>
                </a:solidFill>
              </a:rPr>
              <a:t>WHAT changes</a:t>
            </a:r>
            <a:r>
              <a:rPr lang="en-US" dirty="0">
                <a:solidFill>
                  <a:schemeClr val="accent1"/>
                </a:solidFill>
              </a:rPr>
              <a:t>, if any, were made to the evidence from the time it was collected until the time it is presented in court.</a:t>
            </a:r>
          </a:p>
          <a:p>
            <a:pPr lvl="0"/>
            <a:endParaRPr lang="en-US" dirty="0"/>
          </a:p>
          <a:p>
            <a:endParaRPr lang="en-US" dirty="0"/>
          </a:p>
        </p:txBody>
      </p:sp>
    </p:spTree>
    <p:extLst>
      <p:ext uri="{BB962C8B-B14F-4D97-AF65-F5344CB8AC3E}">
        <p14:creationId xmlns:p14="http://schemas.microsoft.com/office/powerpoint/2010/main" val="394781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Chain of Custody – why it’s important</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normAutofit lnSpcReduction="10000"/>
          </a:bodyPr>
          <a:lstStyle/>
          <a:p>
            <a:r>
              <a:rPr lang="en-US" dirty="0">
                <a:solidFill>
                  <a:schemeClr val="accent1"/>
                </a:solidFill>
              </a:rPr>
              <a:t>Establishes proof that the evidence that is collected is the same evidence that is presented later in a court of law. </a:t>
            </a:r>
          </a:p>
          <a:p>
            <a:r>
              <a:rPr lang="en-US" dirty="0">
                <a:solidFill>
                  <a:schemeClr val="accent1"/>
                </a:solidFill>
              </a:rPr>
              <a:t>If the chain of custody is not maintained, the defense might argue that somebody could have tampered with the evidence. </a:t>
            </a:r>
          </a:p>
          <a:p>
            <a:r>
              <a:rPr lang="en-US" dirty="0">
                <a:solidFill>
                  <a:schemeClr val="accent1"/>
                </a:solidFill>
              </a:rPr>
              <a:t>The judge will then generally rule that this evidence cannot be used.</a:t>
            </a:r>
          </a:p>
          <a:p>
            <a:r>
              <a:rPr lang="en-US" sz="1900" u="sng" dirty="0">
                <a:hlinkClick r:id="rId2"/>
              </a:rPr>
              <a:t>https://media.openschool.bc.ca/assets/k12/science/forensics/videos/js_custody.mp4</a:t>
            </a:r>
            <a:endParaRPr lang="en-US" sz="1900" dirty="0"/>
          </a:p>
          <a:p>
            <a:endParaRPr lang="en-US" dirty="0"/>
          </a:p>
          <a:p>
            <a:pPr lvl="0"/>
            <a:endParaRPr lang="en-US" dirty="0"/>
          </a:p>
          <a:p>
            <a:endParaRPr lang="en-US" dirty="0"/>
          </a:p>
        </p:txBody>
      </p:sp>
    </p:spTree>
    <p:extLst>
      <p:ext uri="{BB962C8B-B14F-4D97-AF65-F5344CB8AC3E}">
        <p14:creationId xmlns:p14="http://schemas.microsoft.com/office/powerpoint/2010/main" val="48241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CAC4F41-2E90-4842-BAA3-B22B7998E101}"/>
              </a:ext>
            </a:extLst>
          </p:cNvPr>
          <p:cNvPicPr>
            <a:picLocks noGrp="1"/>
          </p:cNvPicPr>
          <p:nvPr>
            <p:ph idx="1"/>
          </p:nvPr>
        </p:nvPicPr>
        <p:blipFill rotWithShape="1">
          <a:blip r:embed="rId3"/>
          <a:srcRect r="53444" b="49392"/>
          <a:stretch/>
        </p:blipFill>
        <p:spPr>
          <a:xfrm>
            <a:off x="1093303" y="1908313"/>
            <a:ext cx="4992709" cy="4228734"/>
          </a:xfrm>
          <a:prstGeom prst="rect">
            <a:avLst/>
          </a:prstGeom>
        </p:spPr>
      </p:pic>
      <p:pic>
        <p:nvPicPr>
          <p:cNvPr id="5" name="Content Placeholder 3">
            <a:extLst>
              <a:ext uri="{FF2B5EF4-FFF2-40B4-BE49-F238E27FC236}">
                <a16:creationId xmlns:a16="http://schemas.microsoft.com/office/drawing/2014/main" id="{D78530EF-92D6-4023-85DF-C3A021F4B787}"/>
              </a:ext>
            </a:extLst>
          </p:cNvPr>
          <p:cNvPicPr>
            <a:picLocks/>
          </p:cNvPicPr>
          <p:nvPr/>
        </p:nvPicPr>
        <p:blipFill rotWithShape="1">
          <a:blip r:embed="rId3"/>
          <a:srcRect t="53729" r="53444"/>
          <a:stretch/>
        </p:blipFill>
        <p:spPr>
          <a:xfrm>
            <a:off x="6619461" y="1908313"/>
            <a:ext cx="4734338" cy="4228734"/>
          </a:xfrm>
          <a:prstGeom prst="rect">
            <a:avLst/>
          </a:prstGeom>
        </p:spPr>
      </p:pic>
      <p:sp>
        <p:nvSpPr>
          <p:cNvPr id="2" name="TextBox 1">
            <a:extLst>
              <a:ext uri="{FF2B5EF4-FFF2-40B4-BE49-F238E27FC236}">
                <a16:creationId xmlns:a16="http://schemas.microsoft.com/office/drawing/2014/main" id="{0DB00E98-8C26-48E8-94FD-BE346DCF0FB1}"/>
              </a:ext>
            </a:extLst>
          </p:cNvPr>
          <p:cNvSpPr txBox="1"/>
          <p:nvPr/>
        </p:nvSpPr>
        <p:spPr>
          <a:xfrm>
            <a:off x="1391478" y="954157"/>
            <a:ext cx="8865705" cy="369332"/>
          </a:xfrm>
          <a:prstGeom prst="rect">
            <a:avLst/>
          </a:prstGeom>
          <a:noFill/>
        </p:spPr>
        <p:txBody>
          <a:bodyPr wrap="square" rtlCol="0">
            <a:spAutoFit/>
          </a:bodyPr>
          <a:lstStyle/>
          <a:p>
            <a:r>
              <a:rPr lang="en-US" dirty="0"/>
              <a:t>Place these in order</a:t>
            </a:r>
          </a:p>
        </p:txBody>
      </p:sp>
    </p:spTree>
    <p:extLst>
      <p:ext uri="{BB962C8B-B14F-4D97-AF65-F5344CB8AC3E}">
        <p14:creationId xmlns:p14="http://schemas.microsoft.com/office/powerpoint/2010/main" val="176478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6714399-EB37-4E93-8EE7-E69C8BDCEBBE}"/>
              </a:ext>
            </a:extLst>
          </p:cNvPr>
          <p:cNvSpPr>
            <a:spLocks noGrp="1" noChangeArrowheads="1"/>
          </p:cNvSpPr>
          <p:nvPr>
            <p:ph type="body" idx="1"/>
          </p:nvPr>
        </p:nvSpPr>
        <p:spPr>
          <a:xfrm>
            <a:off x="1676400" y="914400"/>
            <a:ext cx="8839200" cy="5715000"/>
          </a:xfrm>
        </p:spPr>
        <p:txBody>
          <a:bodyPr>
            <a:normAutofit lnSpcReduction="10000"/>
          </a:bodyPr>
          <a:lstStyle/>
          <a:p>
            <a:pPr algn="just" eaLnBrk="1" hangingPunct="1">
              <a:lnSpc>
                <a:spcPct val="80000"/>
              </a:lnSpc>
              <a:buFontTx/>
              <a:buNone/>
              <a:defRPr/>
            </a:pPr>
            <a:r>
              <a:rPr lang="en-US" sz="2400" b="1" i="1" dirty="0">
                <a:latin typeface="Times New Roman" pitchFamily="18" charset="0"/>
              </a:rPr>
              <a:t>Step 1: Interview</a:t>
            </a:r>
          </a:p>
          <a:p>
            <a:pPr algn="just" eaLnBrk="1" hangingPunct="1">
              <a:lnSpc>
                <a:spcPct val="80000"/>
              </a:lnSpc>
              <a:buFontTx/>
              <a:buNone/>
              <a:defRPr/>
            </a:pPr>
            <a:endParaRPr lang="en-US" sz="900" b="1" i="1" dirty="0">
              <a:latin typeface="Times New Roman" pitchFamily="18" charset="0"/>
            </a:endParaRPr>
          </a:p>
          <a:p>
            <a:pPr marL="0" algn="just">
              <a:lnSpc>
                <a:spcPct val="80000"/>
              </a:lnSpc>
              <a:spcBef>
                <a:spcPts val="0"/>
              </a:spcBef>
              <a:buNone/>
              <a:defRPr/>
            </a:pPr>
            <a:r>
              <a:rPr lang="en-US" sz="1800" dirty="0">
                <a:latin typeface="Times New Roman" pitchFamily="18" charset="0"/>
              </a:rPr>
              <a:t>The first step in investigating a crime scene is to interview the first officer at the scene or the victim to determine what allegedly happened, what crime took place, and how was the crime committed. This information may not be factual information but it will give the investigators a place to start. </a:t>
            </a:r>
          </a:p>
          <a:p>
            <a:pPr algn="just" eaLnBrk="1" hangingPunct="1">
              <a:lnSpc>
                <a:spcPct val="80000"/>
              </a:lnSpc>
              <a:buFontTx/>
              <a:buNone/>
              <a:defRPr/>
            </a:pPr>
            <a:endParaRPr lang="en-US" sz="1600" dirty="0">
              <a:latin typeface="Times New Roman" pitchFamily="18" charset="0"/>
            </a:endParaRPr>
          </a:p>
          <a:p>
            <a:pPr algn="just" eaLnBrk="1" hangingPunct="1">
              <a:lnSpc>
                <a:spcPct val="80000"/>
              </a:lnSpc>
              <a:buFontTx/>
              <a:buNone/>
              <a:defRPr/>
            </a:pPr>
            <a:r>
              <a:rPr lang="en-US" sz="2400" b="1" i="1" dirty="0">
                <a:latin typeface="Times New Roman" pitchFamily="18" charset="0"/>
              </a:rPr>
              <a:t>Step 2: Examine</a:t>
            </a:r>
          </a:p>
          <a:p>
            <a:pPr marL="0" algn="just">
              <a:lnSpc>
                <a:spcPct val="80000"/>
              </a:lnSpc>
              <a:spcBef>
                <a:spcPts val="0"/>
              </a:spcBef>
              <a:buNone/>
              <a:defRPr/>
            </a:pPr>
            <a:r>
              <a:rPr lang="en-US" sz="1800" dirty="0">
                <a:latin typeface="Times New Roman" pitchFamily="18" charset="0"/>
              </a:rPr>
              <a:t>The second step in the investigation of a crime scene, which will help identify possible evidence, identify the point of entry and point of exit, and outline the general layout of the crime scene. </a:t>
            </a:r>
          </a:p>
          <a:p>
            <a:pPr eaLnBrk="1" hangingPunct="1">
              <a:lnSpc>
                <a:spcPct val="80000"/>
              </a:lnSpc>
              <a:buFontTx/>
              <a:buNone/>
              <a:defRPr/>
            </a:pPr>
            <a:endParaRPr lang="en-US" sz="1600" b="1" i="1" dirty="0">
              <a:latin typeface="Times New Roman" pitchFamily="18" charset="0"/>
            </a:endParaRPr>
          </a:p>
          <a:p>
            <a:pPr eaLnBrk="1" hangingPunct="1">
              <a:lnSpc>
                <a:spcPct val="80000"/>
              </a:lnSpc>
              <a:buFontTx/>
              <a:buNone/>
              <a:defRPr/>
            </a:pPr>
            <a:r>
              <a:rPr lang="en-US" sz="2400" b="1" i="1" dirty="0">
                <a:latin typeface="Times New Roman" pitchFamily="18" charset="0"/>
              </a:rPr>
              <a:t>Step 3: Document</a:t>
            </a:r>
          </a:p>
          <a:p>
            <a:pPr marL="0" algn="just">
              <a:lnSpc>
                <a:spcPct val="80000"/>
              </a:lnSpc>
              <a:spcBef>
                <a:spcPts val="0"/>
              </a:spcBef>
              <a:buNone/>
              <a:defRPr/>
            </a:pPr>
            <a:r>
              <a:rPr lang="en-US" sz="1800" dirty="0">
                <a:latin typeface="Times New Roman" pitchFamily="18" charset="0"/>
              </a:rPr>
              <a:t>The third step in the protocol involves creating a pictorial record of the scene as well as a rough sketch to demonstrate the layout of the crime scene and to identify the exact position of the deceased victim or other evidence within the crime scene. </a:t>
            </a:r>
          </a:p>
          <a:p>
            <a:pPr eaLnBrk="1" hangingPunct="1">
              <a:lnSpc>
                <a:spcPct val="80000"/>
              </a:lnSpc>
              <a:buFontTx/>
              <a:buNone/>
              <a:defRPr/>
            </a:pPr>
            <a:endParaRPr lang="en-US" sz="1600" b="1" i="1" dirty="0">
              <a:latin typeface="Times New Roman" pitchFamily="18" charset="0"/>
            </a:endParaRPr>
          </a:p>
          <a:p>
            <a:pPr eaLnBrk="1" hangingPunct="1">
              <a:lnSpc>
                <a:spcPct val="80000"/>
              </a:lnSpc>
              <a:buFontTx/>
              <a:buNone/>
              <a:defRPr/>
            </a:pPr>
            <a:r>
              <a:rPr lang="en-US" sz="2400" b="1" i="1" dirty="0">
                <a:latin typeface="Times New Roman" pitchFamily="18" charset="0"/>
              </a:rPr>
              <a:t>Step 4: Process</a:t>
            </a:r>
          </a:p>
          <a:p>
            <a:pPr marL="0" algn="just">
              <a:lnSpc>
                <a:spcPct val="80000"/>
              </a:lnSpc>
              <a:spcBef>
                <a:spcPts val="0"/>
              </a:spcBef>
              <a:buNone/>
              <a:defRPr/>
            </a:pPr>
            <a:r>
              <a:rPr lang="en-US" sz="1800" dirty="0">
                <a:latin typeface="Times New Roman" pitchFamily="18" charset="0"/>
              </a:rPr>
              <a:t>This is the last step in the protocol. The crime scene technician will process the crime scene for evidence, both physical and testimonial evidence. It is the crime scene technicians responsibility to identify, evaluate and collect physical evidence from the crime scene for further analysis by a crime laboratory. </a:t>
            </a:r>
          </a:p>
          <a:p>
            <a:pPr marL="0" algn="just">
              <a:lnSpc>
                <a:spcPct val="80000"/>
              </a:lnSpc>
              <a:spcBef>
                <a:spcPts val="0"/>
              </a:spcBef>
              <a:buNone/>
              <a:defRPr/>
            </a:pPr>
            <a:r>
              <a:rPr lang="en-US" sz="1800" dirty="0">
                <a:latin typeface="Times New Roman" pitchFamily="18" charset="0"/>
                <a:hlinkClick r:id="rId2"/>
              </a:rPr>
              <a:t>https://www.youtube.com/watch?v=JgzdhUAJrBA</a:t>
            </a:r>
            <a:endParaRPr lang="en-US" sz="1800" dirty="0">
              <a:latin typeface="Times New Roman" pitchFamily="18" charset="0"/>
            </a:endParaRPr>
          </a:p>
          <a:p>
            <a:pPr marL="0" algn="just">
              <a:lnSpc>
                <a:spcPct val="80000"/>
              </a:lnSpc>
              <a:spcBef>
                <a:spcPts val="0"/>
              </a:spcBef>
              <a:buNone/>
              <a:defRPr/>
            </a:pPr>
            <a:endParaRPr lang="en-US" sz="1800" dirty="0">
              <a:latin typeface="Times New Roman" pitchFamily="18" charset="0"/>
            </a:endParaRPr>
          </a:p>
        </p:txBody>
      </p:sp>
      <p:sp>
        <p:nvSpPr>
          <p:cNvPr id="6147" name="Text Box 4">
            <a:extLst>
              <a:ext uri="{FF2B5EF4-FFF2-40B4-BE49-F238E27FC236}">
                <a16:creationId xmlns:a16="http://schemas.microsoft.com/office/drawing/2014/main" id="{B439746D-A7CD-4755-A380-3CF9E5DB9CDB}"/>
              </a:ext>
            </a:extLst>
          </p:cNvPr>
          <p:cNvSpPr txBox="1">
            <a:spLocks noChangeArrowheads="1"/>
          </p:cNvSpPr>
          <p:nvPr/>
        </p:nvSpPr>
        <p:spPr bwMode="auto">
          <a:xfrm>
            <a:off x="1524000" y="0"/>
            <a:ext cx="9144000" cy="534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US" altLang="en-US" sz="3200" b="1">
                <a:latin typeface="Times New Roman" panose="02020603050405020304" pitchFamily="18" charset="0"/>
              </a:rPr>
              <a:t>Crime Scene Protocol</a:t>
            </a:r>
          </a:p>
        </p:txBody>
      </p:sp>
      <p:sp>
        <p:nvSpPr>
          <p:cNvPr id="6148" name="Text Box 5">
            <a:extLst>
              <a:ext uri="{FF2B5EF4-FFF2-40B4-BE49-F238E27FC236}">
                <a16:creationId xmlns:a16="http://schemas.microsoft.com/office/drawing/2014/main" id="{DE5F305C-D0CA-46EE-848A-FECC6D84295D}"/>
              </a:ext>
            </a:extLst>
          </p:cNvPr>
          <p:cNvSpPr txBox="1">
            <a:spLocks noChangeArrowheads="1"/>
          </p:cNvSpPr>
          <p:nvPr/>
        </p:nvSpPr>
        <p:spPr bwMode="auto">
          <a:xfrm>
            <a:off x="4191000" y="6550026"/>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a:latin typeface="Times New Roman" panose="02020603050405020304" pitchFamily="18" charset="0"/>
              </a:rPr>
              <a:t>Adapted from http://www.feinc.net/cs-proc.htm</a:t>
            </a:r>
          </a:p>
        </p:txBody>
      </p:sp>
      <p:pic>
        <p:nvPicPr>
          <p:cNvPr id="6149" name="Picture 6">
            <a:hlinkClick r:id="rId3"/>
            <a:extLst>
              <a:ext uri="{FF2B5EF4-FFF2-40B4-BE49-F238E27FC236}">
                <a16:creationId xmlns:a16="http://schemas.microsoft.com/office/drawing/2014/main" id="{1CCF9877-63A4-429E-95DB-898AA0258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461" y="228600"/>
            <a:ext cx="151012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49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7">
            <a:extLst>
              <a:ext uri="{FF2B5EF4-FFF2-40B4-BE49-F238E27FC236}">
                <a16:creationId xmlns:a16="http://schemas.microsoft.com/office/drawing/2014/main" id="{3A7A791E-9107-4E2F-8BC7-370753B446B5}"/>
              </a:ext>
            </a:extLst>
          </p:cNvPr>
          <p:cNvSpPr txBox="1">
            <a:spLocks noChangeArrowheads="1"/>
          </p:cNvSpPr>
          <p:nvPr/>
        </p:nvSpPr>
        <p:spPr bwMode="auto">
          <a:xfrm>
            <a:off x="1524000" y="6581776"/>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t>Mock Crime Scene: </a:t>
            </a:r>
            <a:r>
              <a:rPr lang="en-US" altLang="en-US" sz="1200" dirty="0">
                <a:hlinkClick r:id="rId2"/>
              </a:rPr>
              <a:t>http://www.masss.gov</a:t>
            </a:r>
            <a:endParaRPr lang="en-US" altLang="en-US" sz="1200" dirty="0"/>
          </a:p>
        </p:txBody>
      </p:sp>
      <p:pic>
        <p:nvPicPr>
          <p:cNvPr id="8195" name="Picture 8">
            <a:extLst>
              <a:ext uri="{FF2B5EF4-FFF2-40B4-BE49-F238E27FC236}">
                <a16:creationId xmlns:a16="http://schemas.microsoft.com/office/drawing/2014/main" id="{57315A9D-C589-40A2-8DD9-643120C52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282416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a:extLst>
              <a:ext uri="{FF2B5EF4-FFF2-40B4-BE49-F238E27FC236}">
                <a16:creationId xmlns:a16="http://schemas.microsoft.com/office/drawing/2014/main" id="{7A169890-7B2E-4B80-8F34-687AF514D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527" t="49278" r="31213" b="18181"/>
          <a:stretch>
            <a:fillRect/>
          </a:stretch>
        </p:blipFill>
        <p:spPr bwMode="auto">
          <a:xfrm>
            <a:off x="2246243" y="1392514"/>
            <a:ext cx="8269357" cy="455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8">
            <a:extLst>
              <a:ext uri="{FF2B5EF4-FFF2-40B4-BE49-F238E27FC236}">
                <a16:creationId xmlns:a16="http://schemas.microsoft.com/office/drawing/2014/main" id="{3B248664-6E72-43E7-8A8F-17B5466DAAFD}"/>
              </a:ext>
            </a:extLst>
          </p:cNvPr>
          <p:cNvSpPr txBox="1">
            <a:spLocks noChangeArrowheads="1"/>
          </p:cNvSpPr>
          <p:nvPr/>
        </p:nvSpPr>
        <p:spPr bwMode="auto">
          <a:xfrm>
            <a:off x="4343400" y="23814"/>
            <a:ext cx="6172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Arial Rounded MT Bold" panose="020F0704030504030204" pitchFamily="34" charset="0"/>
              </a:rPr>
              <a:t>What evidence would you collect? </a:t>
            </a:r>
          </a:p>
          <a:p>
            <a:pPr eaLnBrk="1" hangingPunct="1"/>
            <a:endParaRPr lang="en-US" altLang="en-US" sz="1400">
              <a:latin typeface="Times New Roman" panose="02020603050405020304" pitchFamily="18" charset="0"/>
            </a:endParaRPr>
          </a:p>
        </p:txBody>
      </p:sp>
    </p:spTree>
    <p:extLst>
      <p:ext uri="{BB962C8B-B14F-4D97-AF65-F5344CB8AC3E}">
        <p14:creationId xmlns:p14="http://schemas.microsoft.com/office/powerpoint/2010/main" val="410035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A3D5-0F35-2F1A-7170-692F53C6D260}"/>
              </a:ext>
            </a:extLst>
          </p:cNvPr>
          <p:cNvSpPr>
            <a:spLocks noGrp="1"/>
          </p:cNvSpPr>
          <p:nvPr>
            <p:ph type="title"/>
          </p:nvPr>
        </p:nvSpPr>
        <p:spPr/>
        <p:txBody>
          <a:bodyPr/>
          <a:lstStyle/>
          <a:p>
            <a:r>
              <a:rPr lang="en-US" dirty="0"/>
              <a:t>Direct Evidence		Circumstantial Evidence</a:t>
            </a:r>
          </a:p>
        </p:txBody>
      </p:sp>
      <p:sp>
        <p:nvSpPr>
          <p:cNvPr id="3" name="Content Placeholder 2">
            <a:extLst>
              <a:ext uri="{FF2B5EF4-FFF2-40B4-BE49-F238E27FC236}">
                <a16:creationId xmlns:a16="http://schemas.microsoft.com/office/drawing/2014/main" id="{44E30E3A-7396-9391-3C27-4D9250E94376}"/>
              </a:ext>
            </a:extLst>
          </p:cNvPr>
          <p:cNvSpPr>
            <a:spLocks noGrp="1"/>
          </p:cNvSpPr>
          <p:nvPr>
            <p:ph sz="half" idx="1"/>
          </p:nvPr>
        </p:nvSpPr>
        <p:spPr/>
        <p:txBody>
          <a:bodyPr>
            <a:normAutofit/>
          </a:bodyPr>
          <a:lstStyle/>
          <a:p>
            <a:r>
              <a:rPr lang="en-US" sz="3600" b="0" i="0" dirty="0">
                <a:solidFill>
                  <a:srgbClr val="FF0000"/>
                </a:solidFill>
                <a:effectLst/>
                <a:latin typeface="Verdana" panose="020B0604030504040204" pitchFamily="34" charset="0"/>
              </a:rPr>
              <a:t>eyewitness accounts, police videos, and confessions.</a:t>
            </a:r>
            <a:endParaRPr lang="en-US" sz="3600" dirty="0"/>
          </a:p>
        </p:txBody>
      </p:sp>
      <p:sp>
        <p:nvSpPr>
          <p:cNvPr id="4" name="Content Placeholder 3">
            <a:extLst>
              <a:ext uri="{FF2B5EF4-FFF2-40B4-BE49-F238E27FC236}">
                <a16:creationId xmlns:a16="http://schemas.microsoft.com/office/drawing/2014/main" id="{3BB3907E-2F02-A7FD-016F-62E334FCD42A}"/>
              </a:ext>
            </a:extLst>
          </p:cNvPr>
          <p:cNvSpPr>
            <a:spLocks noGrp="1"/>
          </p:cNvSpPr>
          <p:nvPr>
            <p:ph sz="half" idx="2"/>
          </p:nvPr>
        </p:nvSpPr>
        <p:spPr>
          <a:xfrm>
            <a:off x="5580185" y="1825625"/>
            <a:ext cx="5773615" cy="4351338"/>
          </a:xfrm>
        </p:spPr>
        <p:txBody>
          <a:bodyPr/>
          <a:lstStyle/>
          <a:p>
            <a:pPr marL="0" indent="0">
              <a:buNone/>
            </a:pPr>
            <a:r>
              <a:rPr lang="en-US" sz="3600" b="0" i="0" dirty="0">
                <a:solidFill>
                  <a:srgbClr val="FF0000"/>
                </a:solidFill>
                <a:effectLst/>
                <a:latin typeface="Verdana" panose="020B0604030504040204" pitchFamily="34" charset="0"/>
              </a:rPr>
              <a:t>any type of physical, chemical, or biological evidence that </a:t>
            </a:r>
            <a:r>
              <a:rPr lang="en-US" sz="3600" b="0" i="0" u="sng" dirty="0">
                <a:solidFill>
                  <a:srgbClr val="FF0000"/>
                </a:solidFill>
                <a:effectLst/>
                <a:latin typeface="Verdana" panose="020B0604030504040204" pitchFamily="34" charset="0"/>
              </a:rPr>
              <a:t>links</a:t>
            </a:r>
            <a:r>
              <a:rPr lang="en-US" sz="3600" b="0" i="0" dirty="0">
                <a:solidFill>
                  <a:srgbClr val="FF0000"/>
                </a:solidFill>
                <a:effectLst/>
                <a:latin typeface="Verdana" panose="020B0604030504040204" pitchFamily="34" charset="0"/>
              </a:rPr>
              <a:t> a suspect to a crime.  </a:t>
            </a:r>
          </a:p>
          <a:p>
            <a:pPr marL="0" indent="0">
              <a:buNone/>
            </a:pPr>
            <a:endParaRPr lang="en-US" sz="3600" b="0" i="0" dirty="0">
              <a:solidFill>
                <a:srgbClr val="FF0000"/>
              </a:solidFill>
              <a:effectLst/>
              <a:latin typeface="Verdana" panose="020B0604030504040204" pitchFamily="34" charset="0"/>
            </a:endParaRPr>
          </a:p>
          <a:p>
            <a:pPr marL="0" indent="0">
              <a:buNone/>
            </a:pPr>
            <a:r>
              <a:rPr lang="en-US" sz="3600" b="0" i="0" dirty="0">
                <a:solidFill>
                  <a:srgbClr val="FF0000"/>
                </a:solidFill>
                <a:effectLst/>
                <a:latin typeface="Verdana" panose="020B0604030504040204" pitchFamily="34" charset="0"/>
              </a:rPr>
              <a:t>Sometime referred to as "physical evidence".</a:t>
            </a:r>
            <a:endParaRPr lang="en-US" sz="3600" dirty="0">
              <a:solidFill>
                <a:srgbClr val="FF0000"/>
              </a:solidFill>
            </a:endParaRPr>
          </a:p>
          <a:p>
            <a:endParaRPr lang="en-US" dirty="0"/>
          </a:p>
        </p:txBody>
      </p:sp>
    </p:spTree>
    <p:extLst>
      <p:ext uri="{BB962C8B-B14F-4D97-AF65-F5344CB8AC3E}">
        <p14:creationId xmlns:p14="http://schemas.microsoft.com/office/powerpoint/2010/main" val="418317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042A-3656-48F5-A9A3-8AFCC0C6C12B}"/>
              </a:ext>
            </a:extLst>
          </p:cNvPr>
          <p:cNvSpPr>
            <a:spLocks noGrp="1"/>
          </p:cNvSpPr>
          <p:nvPr>
            <p:ph type="title"/>
          </p:nvPr>
        </p:nvSpPr>
        <p:spPr/>
        <p:txBody>
          <a:bodyPr/>
          <a:lstStyle/>
          <a:p>
            <a:r>
              <a:rPr lang="en-US" dirty="0"/>
              <a:t>Is one better than the other? </a:t>
            </a:r>
          </a:p>
        </p:txBody>
      </p:sp>
      <p:sp>
        <p:nvSpPr>
          <p:cNvPr id="3" name="Content Placeholder 2">
            <a:extLst>
              <a:ext uri="{FF2B5EF4-FFF2-40B4-BE49-F238E27FC236}">
                <a16:creationId xmlns:a16="http://schemas.microsoft.com/office/drawing/2014/main" id="{0DF0C72E-7F43-45C0-87DF-9844D52E569F}"/>
              </a:ext>
            </a:extLst>
          </p:cNvPr>
          <p:cNvSpPr>
            <a:spLocks noGrp="1"/>
          </p:cNvSpPr>
          <p:nvPr>
            <p:ph idx="1"/>
          </p:nvPr>
        </p:nvSpPr>
        <p:spPr/>
        <p:txBody>
          <a:bodyPr>
            <a:normAutofit/>
          </a:bodyPr>
          <a:lstStyle/>
          <a:p>
            <a:r>
              <a:rPr lang="en-US" dirty="0">
                <a:solidFill>
                  <a:schemeClr val="accent1"/>
                </a:solidFill>
              </a:rPr>
              <a:t>In court, </a:t>
            </a:r>
            <a:r>
              <a:rPr lang="en-US" b="1" dirty="0">
                <a:solidFill>
                  <a:schemeClr val="accent1"/>
                </a:solidFill>
              </a:rPr>
              <a:t>more weight is obviously given to direct evidence</a:t>
            </a:r>
            <a:r>
              <a:rPr lang="en-US" dirty="0">
                <a:solidFill>
                  <a:schemeClr val="accent1"/>
                </a:solidFill>
              </a:rPr>
              <a:t>. </a:t>
            </a:r>
          </a:p>
          <a:p>
            <a:r>
              <a:rPr lang="en-US" dirty="0">
                <a:solidFill>
                  <a:schemeClr val="accent1"/>
                </a:solidFill>
              </a:rPr>
              <a:t>However, if enough circumstantial evidence can be gathered that points to one suspect, then it's possible the judge or jury can be convinced that the suspect is guilty.</a:t>
            </a:r>
          </a:p>
          <a:p>
            <a:endParaRPr lang="en-US" dirty="0"/>
          </a:p>
          <a:p>
            <a:endParaRPr lang="en-US" dirty="0"/>
          </a:p>
        </p:txBody>
      </p:sp>
    </p:spTree>
    <p:extLst>
      <p:ext uri="{BB962C8B-B14F-4D97-AF65-F5344CB8AC3E}">
        <p14:creationId xmlns:p14="http://schemas.microsoft.com/office/powerpoint/2010/main" val="44994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BE4D-D156-4A8A-A8F3-4721950CCEEE}"/>
              </a:ext>
            </a:extLst>
          </p:cNvPr>
          <p:cNvSpPr>
            <a:spLocks noGrp="1"/>
          </p:cNvSpPr>
          <p:nvPr>
            <p:ph type="title"/>
          </p:nvPr>
        </p:nvSpPr>
        <p:spPr/>
        <p:txBody>
          <a:bodyPr/>
          <a:lstStyle/>
          <a:p>
            <a:r>
              <a:rPr lang="en-US" dirty="0"/>
              <a:t>Eyewitness</a:t>
            </a:r>
          </a:p>
        </p:txBody>
      </p:sp>
      <p:sp>
        <p:nvSpPr>
          <p:cNvPr id="3" name="Content Placeholder 2">
            <a:extLst>
              <a:ext uri="{FF2B5EF4-FFF2-40B4-BE49-F238E27FC236}">
                <a16:creationId xmlns:a16="http://schemas.microsoft.com/office/drawing/2014/main" id="{C383A002-E3EE-4885-8072-AE129130E23C}"/>
              </a:ext>
            </a:extLst>
          </p:cNvPr>
          <p:cNvSpPr>
            <a:spLocks noGrp="1"/>
          </p:cNvSpPr>
          <p:nvPr>
            <p:ph idx="1"/>
          </p:nvPr>
        </p:nvSpPr>
        <p:spPr>
          <a:xfrm>
            <a:off x="838200" y="1825624"/>
            <a:ext cx="10515600" cy="5032375"/>
          </a:xfrm>
        </p:spPr>
        <p:txBody>
          <a:bodyPr>
            <a:normAutofit/>
          </a:bodyPr>
          <a:lstStyle/>
          <a:p>
            <a:r>
              <a:rPr lang="en-US" dirty="0">
                <a:solidFill>
                  <a:schemeClr val="tx2"/>
                </a:solidFill>
              </a:rPr>
              <a:t>Eyewitness accounts can provide important evidence leading to the arrest of a criminal. </a:t>
            </a:r>
          </a:p>
          <a:p>
            <a:r>
              <a:rPr lang="en-US" dirty="0">
                <a:solidFill>
                  <a:schemeClr val="tx2"/>
                </a:solidFill>
              </a:rPr>
              <a:t>Juries are heavily influenced by eyewitness identification. </a:t>
            </a:r>
          </a:p>
          <a:p>
            <a:r>
              <a:rPr lang="en-US" dirty="0">
                <a:solidFill>
                  <a:schemeClr val="tx2"/>
                </a:solidFill>
              </a:rPr>
              <a:t>How accurate are eyewitnesses? </a:t>
            </a:r>
          </a:p>
          <a:p>
            <a:r>
              <a:rPr lang="en-US" dirty="0">
                <a:solidFill>
                  <a:schemeClr val="tx2"/>
                </a:solidFill>
              </a:rPr>
              <a:t>What might influence their accuracy? </a:t>
            </a:r>
          </a:p>
        </p:txBody>
      </p:sp>
    </p:spTree>
    <p:extLst>
      <p:ext uri="{BB962C8B-B14F-4D97-AF65-F5344CB8AC3E}">
        <p14:creationId xmlns:p14="http://schemas.microsoft.com/office/powerpoint/2010/main" val="254465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BE4D-D156-4A8A-A8F3-4721950CCEEE}"/>
              </a:ext>
            </a:extLst>
          </p:cNvPr>
          <p:cNvSpPr>
            <a:spLocks noGrp="1"/>
          </p:cNvSpPr>
          <p:nvPr>
            <p:ph type="title"/>
          </p:nvPr>
        </p:nvSpPr>
        <p:spPr>
          <a:xfrm>
            <a:off x="463062" y="0"/>
            <a:ext cx="10515600" cy="1325563"/>
          </a:xfrm>
        </p:spPr>
        <p:txBody>
          <a:bodyPr/>
          <a:lstStyle/>
          <a:p>
            <a:r>
              <a:rPr lang="en-US" dirty="0"/>
              <a:t>What could affect Accuracy of Eyewitness?</a:t>
            </a:r>
          </a:p>
        </p:txBody>
      </p:sp>
      <p:sp>
        <p:nvSpPr>
          <p:cNvPr id="3" name="Content Placeholder 2">
            <a:extLst>
              <a:ext uri="{FF2B5EF4-FFF2-40B4-BE49-F238E27FC236}">
                <a16:creationId xmlns:a16="http://schemas.microsoft.com/office/drawing/2014/main" id="{C383A002-E3EE-4885-8072-AE129130E23C}"/>
              </a:ext>
            </a:extLst>
          </p:cNvPr>
          <p:cNvSpPr>
            <a:spLocks noGrp="1"/>
          </p:cNvSpPr>
          <p:nvPr>
            <p:ph idx="1"/>
          </p:nvPr>
        </p:nvSpPr>
        <p:spPr>
          <a:xfrm>
            <a:off x="463062" y="1043355"/>
            <a:ext cx="10515600" cy="5814645"/>
          </a:xfrm>
        </p:spPr>
        <p:txBody>
          <a:bodyPr>
            <a:noAutofit/>
          </a:bodyPr>
          <a:lstStyle/>
          <a:p>
            <a:pPr lvl="1"/>
            <a:r>
              <a:rPr lang="en-US" sz="2800" dirty="0">
                <a:solidFill>
                  <a:schemeClr val="tx2"/>
                </a:solidFill>
              </a:rPr>
              <a:t>The crime scene may have been </a:t>
            </a:r>
            <a:r>
              <a:rPr lang="en-US" sz="2800" b="1" u="sng" dirty="0">
                <a:solidFill>
                  <a:schemeClr val="tx2"/>
                </a:solidFill>
              </a:rPr>
              <a:t>too dark</a:t>
            </a:r>
            <a:r>
              <a:rPr lang="en-US" sz="2800" dirty="0">
                <a:solidFill>
                  <a:schemeClr val="tx2"/>
                </a:solidFill>
              </a:rPr>
              <a:t>,</a:t>
            </a:r>
          </a:p>
          <a:p>
            <a:pPr lvl="1"/>
            <a:r>
              <a:rPr lang="en-US" sz="2800" dirty="0">
                <a:solidFill>
                  <a:schemeClr val="tx2"/>
                </a:solidFill>
              </a:rPr>
              <a:t> the encounter may have been </a:t>
            </a:r>
            <a:r>
              <a:rPr lang="en-US" sz="2800" b="1" u="sng" dirty="0">
                <a:solidFill>
                  <a:schemeClr val="tx2"/>
                </a:solidFill>
              </a:rPr>
              <a:t>too brief</a:t>
            </a:r>
            <a:r>
              <a:rPr lang="en-US" sz="2800" dirty="0">
                <a:solidFill>
                  <a:schemeClr val="tx2"/>
                </a:solidFill>
              </a:rPr>
              <a:t>, or the </a:t>
            </a:r>
          </a:p>
          <a:p>
            <a:pPr lvl="1"/>
            <a:r>
              <a:rPr lang="en-US" sz="2800" dirty="0">
                <a:solidFill>
                  <a:schemeClr val="tx2"/>
                </a:solidFill>
              </a:rPr>
              <a:t>presence of a weapon may have diverted the eyewitness’s attention. </a:t>
            </a:r>
          </a:p>
          <a:p>
            <a:pPr lvl="1"/>
            <a:r>
              <a:rPr lang="en-US" sz="2800" dirty="0">
                <a:solidFill>
                  <a:schemeClr val="tx2"/>
                </a:solidFill>
              </a:rPr>
              <a:t>The </a:t>
            </a:r>
            <a:r>
              <a:rPr lang="en-US" sz="2800" b="1" u="sng" dirty="0">
                <a:solidFill>
                  <a:schemeClr val="tx2"/>
                </a:solidFill>
              </a:rPr>
              <a:t>stress and fear </a:t>
            </a:r>
            <a:r>
              <a:rPr lang="en-US" sz="2800" dirty="0">
                <a:solidFill>
                  <a:schemeClr val="tx2"/>
                </a:solidFill>
              </a:rPr>
              <a:t>involved in witnessing a crime may sharpen some people’s focus and confuse others. </a:t>
            </a:r>
          </a:p>
          <a:p>
            <a:pPr lvl="1"/>
            <a:r>
              <a:rPr lang="en-US" sz="2800" b="1" u="sng" dirty="0">
                <a:solidFill>
                  <a:schemeClr val="tx2"/>
                </a:solidFill>
              </a:rPr>
              <a:t>Errors in the memory </a:t>
            </a:r>
            <a:r>
              <a:rPr lang="en-US" sz="2800" dirty="0">
                <a:solidFill>
                  <a:schemeClr val="tx2"/>
                </a:solidFill>
              </a:rPr>
              <a:t>process are also common. </a:t>
            </a:r>
          </a:p>
          <a:p>
            <a:pPr lvl="1"/>
            <a:r>
              <a:rPr lang="en-US" sz="2800" dirty="0">
                <a:solidFill>
                  <a:schemeClr val="tx2"/>
                </a:solidFill>
              </a:rPr>
              <a:t>The </a:t>
            </a:r>
            <a:r>
              <a:rPr lang="en-US" sz="2800" b="1" u="sng" dirty="0">
                <a:solidFill>
                  <a:schemeClr val="tx2"/>
                </a:solidFill>
              </a:rPr>
              <a:t>time between</a:t>
            </a:r>
            <a:r>
              <a:rPr lang="en-US" sz="2800" dirty="0">
                <a:solidFill>
                  <a:schemeClr val="tx2"/>
                </a:solidFill>
              </a:rPr>
              <a:t> the crime and questioning of the witness can affect what he or she remembers.</a:t>
            </a:r>
          </a:p>
          <a:p>
            <a:pPr lvl="1"/>
            <a:r>
              <a:rPr lang="en-US" sz="2800" dirty="0">
                <a:solidFill>
                  <a:schemeClr val="tx2"/>
                </a:solidFill>
              </a:rPr>
              <a:t> </a:t>
            </a:r>
            <a:r>
              <a:rPr lang="en-US" sz="2800" b="1" u="sng" dirty="0">
                <a:solidFill>
                  <a:schemeClr val="tx2"/>
                </a:solidFill>
              </a:rPr>
              <a:t>New information </a:t>
            </a:r>
            <a:r>
              <a:rPr lang="en-US" sz="2800" dirty="0">
                <a:solidFill>
                  <a:schemeClr val="tx2"/>
                </a:solidFill>
              </a:rPr>
              <a:t>can influence memory, as when, for example, viewing mug shots or being asked leading or suggestive questions.</a:t>
            </a:r>
          </a:p>
          <a:p>
            <a:pPr lvl="1"/>
            <a:r>
              <a:rPr lang="en-US" sz="2800" dirty="0">
                <a:solidFill>
                  <a:schemeClr val="tx2"/>
                </a:solidFill>
              </a:rPr>
              <a:t>These kinds of new information can actually </a:t>
            </a:r>
            <a:r>
              <a:rPr lang="en-US" sz="2800" b="1" i="1" dirty="0">
                <a:solidFill>
                  <a:schemeClr val="tx2"/>
                </a:solidFill>
              </a:rPr>
              <a:t>change the memory </a:t>
            </a:r>
            <a:r>
              <a:rPr lang="en-US" sz="2800" dirty="0">
                <a:solidFill>
                  <a:schemeClr val="tx2"/>
                </a:solidFill>
              </a:rPr>
              <a:t>of a witness, even one who is trying to be fair and honest.</a:t>
            </a:r>
          </a:p>
        </p:txBody>
      </p:sp>
    </p:spTree>
    <p:extLst>
      <p:ext uri="{BB962C8B-B14F-4D97-AF65-F5344CB8AC3E}">
        <p14:creationId xmlns:p14="http://schemas.microsoft.com/office/powerpoint/2010/main" val="425541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Forensic Science</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normAutofit fontScale="92500" lnSpcReduction="20000"/>
          </a:bodyPr>
          <a:lstStyle/>
          <a:p>
            <a:r>
              <a:rPr lang="en-US" dirty="0">
                <a:solidFill>
                  <a:schemeClr val="accent1"/>
                </a:solidFill>
              </a:rPr>
              <a:t>Forensic Science is the use of science to help solve crimes:</a:t>
            </a:r>
          </a:p>
          <a:p>
            <a:r>
              <a:rPr lang="en-US" dirty="0">
                <a:solidFill>
                  <a:schemeClr val="accent1"/>
                </a:solidFill>
              </a:rPr>
              <a:t>study of blood under a microscope,</a:t>
            </a:r>
          </a:p>
          <a:p>
            <a:r>
              <a:rPr lang="en-US" dirty="0">
                <a:solidFill>
                  <a:schemeClr val="accent1"/>
                </a:solidFill>
              </a:rPr>
              <a:t>analysis of a victim’s stomach contents to see how long he has been dead, and where hey might have eaten his last meal.</a:t>
            </a:r>
          </a:p>
          <a:p>
            <a:r>
              <a:rPr lang="en-US" dirty="0">
                <a:solidFill>
                  <a:schemeClr val="accent1"/>
                </a:solidFill>
              </a:rPr>
              <a:t>Forensic scientists examine and analyze evidence from crime scenes and elsewhere to develop objective findings that can assist in the investigation and prosecution of perpetrators of crime or absolve an innocent person from suspicion.</a:t>
            </a:r>
          </a:p>
        </p:txBody>
      </p:sp>
    </p:spTree>
    <p:extLst>
      <p:ext uri="{BB962C8B-B14F-4D97-AF65-F5344CB8AC3E}">
        <p14:creationId xmlns:p14="http://schemas.microsoft.com/office/powerpoint/2010/main" val="160583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86D4-BBA0-D78C-1F5E-1196BC4AC81D}"/>
              </a:ext>
            </a:extLst>
          </p:cNvPr>
          <p:cNvSpPr>
            <a:spLocks noGrp="1"/>
          </p:cNvSpPr>
          <p:nvPr>
            <p:ph type="title"/>
          </p:nvPr>
        </p:nvSpPr>
        <p:spPr/>
        <p:txBody>
          <a:bodyPr/>
          <a:lstStyle/>
          <a:p>
            <a:r>
              <a:rPr lang="en-US" dirty="0"/>
              <a:t>Physical Evidence</a:t>
            </a:r>
          </a:p>
        </p:txBody>
      </p:sp>
      <p:sp>
        <p:nvSpPr>
          <p:cNvPr id="3" name="Content Placeholder 2">
            <a:extLst>
              <a:ext uri="{FF2B5EF4-FFF2-40B4-BE49-F238E27FC236}">
                <a16:creationId xmlns:a16="http://schemas.microsoft.com/office/drawing/2014/main" id="{E322DDDC-0FBE-F005-8CFB-8B41463FE7BB}"/>
              </a:ext>
            </a:extLst>
          </p:cNvPr>
          <p:cNvSpPr>
            <a:spLocks noGrp="1"/>
          </p:cNvSpPr>
          <p:nvPr>
            <p:ph idx="1"/>
          </p:nvPr>
        </p:nvSpPr>
        <p:spPr>
          <a:xfrm>
            <a:off x="492369" y="1825625"/>
            <a:ext cx="11699631" cy="4351338"/>
          </a:xfrm>
        </p:spPr>
        <p:txBody>
          <a:bodyPr/>
          <a:lstStyle/>
          <a:p>
            <a:pPr algn="l"/>
            <a:r>
              <a:rPr lang="en-US" b="1" i="0" dirty="0">
                <a:solidFill>
                  <a:srgbClr val="FF0000"/>
                </a:solidFill>
                <a:effectLst/>
                <a:latin typeface="Verdana" panose="020B0604030504040204" pitchFamily="34" charset="0"/>
              </a:rPr>
              <a:t>Physical</a:t>
            </a:r>
            <a:r>
              <a:rPr lang="en-US" b="0" i="0" dirty="0">
                <a:solidFill>
                  <a:srgbClr val="FF0000"/>
                </a:solidFill>
                <a:effectLst/>
                <a:latin typeface="Verdana" panose="020B0604030504040204" pitchFamily="34" charset="0"/>
              </a:rPr>
              <a:t>: weapons, documents, and footprints.</a:t>
            </a:r>
          </a:p>
          <a:p>
            <a:pPr algn="l"/>
            <a:endParaRPr lang="en-US" b="0" i="0" dirty="0">
              <a:solidFill>
                <a:srgbClr val="FF0000"/>
              </a:solidFill>
              <a:effectLst/>
              <a:latin typeface="Verdana" panose="020B0604030504040204" pitchFamily="34" charset="0"/>
            </a:endParaRPr>
          </a:p>
          <a:p>
            <a:pPr algn="l"/>
            <a:r>
              <a:rPr lang="en-US" b="1" dirty="0">
                <a:solidFill>
                  <a:srgbClr val="FF0000"/>
                </a:solidFill>
                <a:latin typeface="Verdana" panose="020B0604030504040204" pitchFamily="34" charset="0"/>
              </a:rPr>
              <a:t>Chemical</a:t>
            </a:r>
            <a:r>
              <a:rPr lang="en-US" dirty="0">
                <a:solidFill>
                  <a:srgbClr val="FF0000"/>
                </a:solidFill>
                <a:latin typeface="Verdana" panose="020B0604030504040204" pitchFamily="34" charset="0"/>
              </a:rPr>
              <a:t>: </a:t>
            </a:r>
            <a:r>
              <a:rPr lang="en-US" b="0" i="0" dirty="0">
                <a:solidFill>
                  <a:srgbClr val="FF0000"/>
                </a:solidFill>
                <a:effectLst/>
                <a:latin typeface="Verdana" panose="020B0604030504040204" pitchFamily="34" charset="0"/>
              </a:rPr>
              <a:t>drugs, gun powder residues, and other chemicals</a:t>
            </a:r>
          </a:p>
          <a:p>
            <a:pPr algn="l"/>
            <a:endParaRPr lang="en-US" b="0" i="0" dirty="0">
              <a:solidFill>
                <a:srgbClr val="FF0000"/>
              </a:solidFill>
              <a:effectLst/>
              <a:latin typeface="Verdana" panose="020B0604030504040204" pitchFamily="34" charset="0"/>
            </a:endParaRPr>
          </a:p>
          <a:p>
            <a:pPr algn="l"/>
            <a:r>
              <a:rPr lang="en-US" b="1" i="0" dirty="0">
                <a:solidFill>
                  <a:srgbClr val="FF0000"/>
                </a:solidFill>
                <a:effectLst/>
                <a:latin typeface="Verdana" panose="020B0604030504040204" pitchFamily="34" charset="0"/>
              </a:rPr>
              <a:t>Biological</a:t>
            </a:r>
            <a:r>
              <a:rPr lang="en-US" b="0" i="0" dirty="0">
                <a:solidFill>
                  <a:srgbClr val="FF0000"/>
                </a:solidFill>
                <a:effectLst/>
                <a:latin typeface="Verdana" panose="020B0604030504040204" pitchFamily="34" charset="0"/>
              </a:rPr>
              <a:t>: blood, body fluids, DNA, plant matter.</a:t>
            </a:r>
          </a:p>
          <a:p>
            <a:endParaRPr lang="en-US" dirty="0"/>
          </a:p>
        </p:txBody>
      </p:sp>
    </p:spTree>
    <p:extLst>
      <p:ext uri="{BB962C8B-B14F-4D97-AF65-F5344CB8AC3E}">
        <p14:creationId xmlns:p14="http://schemas.microsoft.com/office/powerpoint/2010/main" val="3303204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4BA-9EB8-4092-8F69-4AF49A17636C}"/>
              </a:ext>
            </a:extLst>
          </p:cNvPr>
          <p:cNvSpPr>
            <a:spLocks noGrp="1"/>
          </p:cNvSpPr>
          <p:nvPr>
            <p:ph type="title"/>
          </p:nvPr>
        </p:nvSpPr>
        <p:spPr/>
        <p:txBody>
          <a:bodyPr/>
          <a:lstStyle/>
          <a:p>
            <a:r>
              <a:rPr lang="en-US" dirty="0"/>
              <a:t>Physical Evidence </a:t>
            </a:r>
          </a:p>
        </p:txBody>
      </p:sp>
      <p:sp>
        <p:nvSpPr>
          <p:cNvPr id="3" name="Content Placeholder 2">
            <a:extLst>
              <a:ext uri="{FF2B5EF4-FFF2-40B4-BE49-F238E27FC236}">
                <a16:creationId xmlns:a16="http://schemas.microsoft.com/office/drawing/2014/main" id="{3188F3A7-0E75-4684-878D-CDAC1281A0B2}"/>
              </a:ext>
            </a:extLst>
          </p:cNvPr>
          <p:cNvSpPr>
            <a:spLocks noGrp="1"/>
          </p:cNvSpPr>
          <p:nvPr>
            <p:ph idx="1"/>
          </p:nvPr>
        </p:nvSpPr>
        <p:spPr/>
        <p:txBody>
          <a:bodyPr/>
          <a:lstStyle/>
          <a:p>
            <a:r>
              <a:rPr lang="en-US" dirty="0">
                <a:solidFill>
                  <a:schemeClr val="accent1"/>
                </a:solidFill>
              </a:rPr>
              <a:t>Can </a:t>
            </a:r>
            <a:r>
              <a:rPr lang="en-US" b="1" u="sng" dirty="0">
                <a:solidFill>
                  <a:schemeClr val="accent1"/>
                </a:solidFill>
              </a:rPr>
              <a:t>prove</a:t>
            </a:r>
            <a:r>
              <a:rPr lang="en-US" dirty="0">
                <a:solidFill>
                  <a:schemeClr val="accent1"/>
                </a:solidFill>
              </a:rPr>
              <a:t> a crime has been committed </a:t>
            </a:r>
          </a:p>
          <a:p>
            <a:r>
              <a:rPr lang="en-US" dirty="0">
                <a:solidFill>
                  <a:schemeClr val="accent1"/>
                </a:solidFill>
              </a:rPr>
              <a:t>Can help establish the </a:t>
            </a:r>
            <a:r>
              <a:rPr lang="en-US" b="1" u="sng" dirty="0">
                <a:solidFill>
                  <a:schemeClr val="accent1"/>
                </a:solidFill>
              </a:rPr>
              <a:t>identity </a:t>
            </a:r>
            <a:r>
              <a:rPr lang="en-US" dirty="0">
                <a:solidFill>
                  <a:schemeClr val="accent1"/>
                </a:solidFill>
              </a:rPr>
              <a:t>of </a:t>
            </a:r>
            <a:r>
              <a:rPr lang="en-US" i="1" dirty="0">
                <a:solidFill>
                  <a:schemeClr val="accent1"/>
                </a:solidFill>
              </a:rPr>
              <a:t>victim</a:t>
            </a:r>
            <a:r>
              <a:rPr lang="en-US" dirty="0">
                <a:solidFill>
                  <a:schemeClr val="accent1"/>
                </a:solidFill>
              </a:rPr>
              <a:t> or </a:t>
            </a:r>
            <a:r>
              <a:rPr lang="en-US" i="1" dirty="0">
                <a:solidFill>
                  <a:schemeClr val="accent1"/>
                </a:solidFill>
              </a:rPr>
              <a:t>suspect </a:t>
            </a:r>
          </a:p>
          <a:p>
            <a:r>
              <a:rPr lang="en-US" dirty="0">
                <a:solidFill>
                  <a:schemeClr val="accent1"/>
                </a:solidFill>
              </a:rPr>
              <a:t>Can </a:t>
            </a:r>
            <a:r>
              <a:rPr lang="en-US" b="1" u="sng" dirty="0">
                <a:solidFill>
                  <a:schemeClr val="accent1"/>
                </a:solidFill>
              </a:rPr>
              <a:t>connect </a:t>
            </a:r>
            <a:r>
              <a:rPr lang="en-US" dirty="0">
                <a:solidFill>
                  <a:schemeClr val="accent1"/>
                </a:solidFill>
              </a:rPr>
              <a:t>a suspect or victim </a:t>
            </a:r>
            <a:r>
              <a:rPr lang="en-US" i="1" dirty="0">
                <a:solidFill>
                  <a:schemeClr val="accent1"/>
                </a:solidFill>
              </a:rPr>
              <a:t>to the crime scene </a:t>
            </a:r>
          </a:p>
          <a:p>
            <a:r>
              <a:rPr lang="en-US" dirty="0">
                <a:solidFill>
                  <a:schemeClr val="accent1"/>
                </a:solidFill>
              </a:rPr>
              <a:t>Is more </a:t>
            </a:r>
            <a:r>
              <a:rPr lang="en-US" b="1" i="1" u="sng" dirty="0">
                <a:solidFill>
                  <a:schemeClr val="accent1"/>
                </a:solidFill>
              </a:rPr>
              <a:t>reliable</a:t>
            </a:r>
            <a:r>
              <a:rPr lang="en-US" dirty="0">
                <a:solidFill>
                  <a:schemeClr val="accent1"/>
                </a:solidFill>
              </a:rPr>
              <a:t> than eyewitness testimony </a:t>
            </a:r>
          </a:p>
          <a:p>
            <a:pPr marL="0" indent="0">
              <a:buNone/>
            </a:pPr>
            <a:endParaRPr lang="en-US" dirty="0">
              <a:solidFill>
                <a:schemeClr val="accent1"/>
              </a:solidFill>
            </a:endParaRPr>
          </a:p>
          <a:p>
            <a:pPr marL="0" indent="0">
              <a:buNone/>
            </a:pPr>
            <a:r>
              <a:rPr lang="en-US" dirty="0">
                <a:solidFill>
                  <a:schemeClr val="accent1"/>
                </a:solidFill>
              </a:rPr>
              <a:t>○ Can </a:t>
            </a:r>
            <a:r>
              <a:rPr lang="en-US" b="1" u="sng" dirty="0">
                <a:solidFill>
                  <a:schemeClr val="accent1"/>
                </a:solidFill>
              </a:rPr>
              <a:t>support</a:t>
            </a:r>
            <a:r>
              <a:rPr lang="en-US" dirty="0">
                <a:solidFill>
                  <a:schemeClr val="accent1"/>
                </a:solidFill>
              </a:rPr>
              <a:t> a suspect’s or victim’s story or… </a:t>
            </a:r>
          </a:p>
          <a:p>
            <a:pPr marL="0" indent="0">
              <a:buNone/>
            </a:pPr>
            <a:r>
              <a:rPr lang="en-US" dirty="0">
                <a:solidFill>
                  <a:schemeClr val="accent1"/>
                </a:solidFill>
              </a:rPr>
              <a:t>○ </a:t>
            </a:r>
            <a:r>
              <a:rPr lang="en-US" b="1" u="sng" dirty="0">
                <a:solidFill>
                  <a:schemeClr val="accent1"/>
                </a:solidFill>
              </a:rPr>
              <a:t>Contradict</a:t>
            </a:r>
            <a:r>
              <a:rPr lang="en-US" dirty="0">
                <a:solidFill>
                  <a:schemeClr val="accent1"/>
                </a:solidFill>
              </a:rPr>
              <a:t> information provided to investigators</a:t>
            </a:r>
          </a:p>
        </p:txBody>
      </p:sp>
    </p:spTree>
    <p:extLst>
      <p:ext uri="{BB962C8B-B14F-4D97-AF65-F5344CB8AC3E}">
        <p14:creationId xmlns:p14="http://schemas.microsoft.com/office/powerpoint/2010/main" val="161745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A08A3-CC71-4E00-B682-D4AA85D4804A}"/>
              </a:ext>
            </a:extLst>
          </p:cNvPr>
          <p:cNvPicPr>
            <a:picLocks noChangeAspect="1"/>
          </p:cNvPicPr>
          <p:nvPr/>
        </p:nvPicPr>
        <p:blipFill>
          <a:blip r:embed="rId2"/>
          <a:stretch>
            <a:fillRect/>
          </a:stretch>
        </p:blipFill>
        <p:spPr>
          <a:xfrm>
            <a:off x="259556" y="458145"/>
            <a:ext cx="11672887" cy="5941710"/>
          </a:xfrm>
          <a:prstGeom prst="rect">
            <a:avLst/>
          </a:prstGeom>
        </p:spPr>
      </p:pic>
    </p:spTree>
    <p:extLst>
      <p:ext uri="{BB962C8B-B14F-4D97-AF65-F5344CB8AC3E}">
        <p14:creationId xmlns:p14="http://schemas.microsoft.com/office/powerpoint/2010/main" val="422055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F4A7-5C31-4CCB-9576-ADA9CA93DFF1}"/>
              </a:ext>
            </a:extLst>
          </p:cNvPr>
          <p:cNvSpPr>
            <a:spLocks noGrp="1"/>
          </p:cNvSpPr>
          <p:nvPr>
            <p:ph type="title"/>
          </p:nvPr>
        </p:nvSpPr>
        <p:spPr>
          <a:xfrm>
            <a:off x="449178" y="18255"/>
            <a:ext cx="10515600" cy="1325563"/>
          </a:xfrm>
        </p:spPr>
        <p:txBody>
          <a:bodyPr/>
          <a:lstStyle/>
          <a:p>
            <a:r>
              <a:rPr lang="en-US" dirty="0"/>
              <a:t>Physical Evidence:</a:t>
            </a:r>
          </a:p>
        </p:txBody>
      </p:sp>
      <p:sp>
        <p:nvSpPr>
          <p:cNvPr id="3" name="Content Placeholder 2">
            <a:extLst>
              <a:ext uri="{FF2B5EF4-FFF2-40B4-BE49-F238E27FC236}">
                <a16:creationId xmlns:a16="http://schemas.microsoft.com/office/drawing/2014/main" id="{E882E5A0-1C6F-4335-8518-20F62DF1D576}"/>
              </a:ext>
            </a:extLst>
          </p:cNvPr>
          <p:cNvSpPr>
            <a:spLocks noGrp="1"/>
          </p:cNvSpPr>
          <p:nvPr>
            <p:ph idx="1"/>
          </p:nvPr>
        </p:nvSpPr>
        <p:spPr>
          <a:xfrm>
            <a:off x="609600" y="1506370"/>
            <a:ext cx="4856748" cy="4351338"/>
          </a:xfrm>
        </p:spPr>
        <p:txBody>
          <a:bodyPr>
            <a:normAutofit/>
          </a:bodyPr>
          <a:lstStyle/>
          <a:p>
            <a:pPr marL="0" indent="0">
              <a:buNone/>
            </a:pPr>
            <a:r>
              <a:rPr lang="en-US" b="1" u="sng" dirty="0"/>
              <a:t>Class Evidence  </a:t>
            </a:r>
          </a:p>
          <a:p>
            <a:r>
              <a:rPr lang="en-US" dirty="0"/>
              <a:t>Evidence that is </a:t>
            </a:r>
            <a:r>
              <a:rPr lang="en-US" b="1" u="sng" dirty="0"/>
              <a:t>not unique </a:t>
            </a:r>
            <a:r>
              <a:rPr lang="en-US" dirty="0"/>
              <a:t>to a single person or source </a:t>
            </a:r>
          </a:p>
          <a:p>
            <a:r>
              <a:rPr lang="en-US" dirty="0"/>
              <a:t>Can still help to group evidence and narrow down suspect list </a:t>
            </a:r>
          </a:p>
        </p:txBody>
      </p:sp>
      <p:sp>
        <p:nvSpPr>
          <p:cNvPr id="5" name="Rectangle 4">
            <a:extLst>
              <a:ext uri="{FF2B5EF4-FFF2-40B4-BE49-F238E27FC236}">
                <a16:creationId xmlns:a16="http://schemas.microsoft.com/office/drawing/2014/main" id="{84ABBEE1-75D0-4C3F-AB43-44AC956555B1}"/>
              </a:ext>
            </a:extLst>
          </p:cNvPr>
          <p:cNvSpPr/>
          <p:nvPr/>
        </p:nvSpPr>
        <p:spPr>
          <a:xfrm>
            <a:off x="6497054" y="1248109"/>
            <a:ext cx="5245768" cy="3693319"/>
          </a:xfrm>
          <a:prstGeom prst="rect">
            <a:avLst/>
          </a:prstGeom>
        </p:spPr>
        <p:txBody>
          <a:bodyPr wrap="square">
            <a:spAutoFit/>
          </a:bodyPr>
          <a:lstStyle/>
          <a:p>
            <a:r>
              <a:rPr lang="en-US" sz="3600" b="1" u="sng" dirty="0"/>
              <a:t>Individual Evidence </a:t>
            </a:r>
          </a:p>
          <a:p>
            <a:pPr marL="571500" indent="-571500">
              <a:buFont typeface="Arial" panose="020B0604020202020204" pitchFamily="34" charset="0"/>
              <a:buChar char="•"/>
            </a:pPr>
            <a:r>
              <a:rPr lang="en-US" sz="3600" dirty="0"/>
              <a:t>Evidence </a:t>
            </a:r>
            <a:r>
              <a:rPr lang="en-US" sz="3600" u="sng" dirty="0"/>
              <a:t>unique</a:t>
            </a:r>
            <a:r>
              <a:rPr lang="en-US" sz="3600" dirty="0"/>
              <a:t> to one specific person </a:t>
            </a:r>
          </a:p>
          <a:p>
            <a:pPr marL="571500" indent="-571500">
              <a:buFont typeface="Arial" panose="020B0604020202020204" pitchFamily="34" charset="0"/>
              <a:buChar char="•"/>
            </a:pPr>
            <a:r>
              <a:rPr lang="en-US" sz="3600" dirty="0"/>
              <a:t>Establishes a single source of evidence and contact</a:t>
            </a:r>
          </a:p>
          <a:p>
            <a:endParaRPr lang="en-US" dirty="0"/>
          </a:p>
        </p:txBody>
      </p:sp>
      <p:pic>
        <p:nvPicPr>
          <p:cNvPr id="6" name="Picture 5">
            <a:extLst>
              <a:ext uri="{FF2B5EF4-FFF2-40B4-BE49-F238E27FC236}">
                <a16:creationId xmlns:a16="http://schemas.microsoft.com/office/drawing/2014/main" id="{EB1D56C5-F17C-4D5A-8C09-5D3BC41B6AC7}"/>
              </a:ext>
            </a:extLst>
          </p:cNvPr>
          <p:cNvPicPr>
            <a:picLocks noChangeAspect="1"/>
          </p:cNvPicPr>
          <p:nvPr/>
        </p:nvPicPr>
        <p:blipFill>
          <a:blip r:embed="rId2"/>
          <a:stretch>
            <a:fillRect/>
          </a:stretch>
        </p:blipFill>
        <p:spPr>
          <a:xfrm>
            <a:off x="2857500" y="5351630"/>
            <a:ext cx="1826794" cy="1795298"/>
          </a:xfrm>
          <a:prstGeom prst="rect">
            <a:avLst/>
          </a:prstGeom>
        </p:spPr>
      </p:pic>
      <p:pic>
        <p:nvPicPr>
          <p:cNvPr id="7" name="Picture 6">
            <a:extLst>
              <a:ext uri="{FF2B5EF4-FFF2-40B4-BE49-F238E27FC236}">
                <a16:creationId xmlns:a16="http://schemas.microsoft.com/office/drawing/2014/main" id="{EA4CE1BD-A380-449B-952B-B1A52A0FC2E6}"/>
              </a:ext>
            </a:extLst>
          </p:cNvPr>
          <p:cNvPicPr>
            <a:picLocks noChangeAspect="1"/>
          </p:cNvPicPr>
          <p:nvPr/>
        </p:nvPicPr>
        <p:blipFill>
          <a:blip r:embed="rId3"/>
          <a:stretch>
            <a:fillRect/>
          </a:stretch>
        </p:blipFill>
        <p:spPr>
          <a:xfrm>
            <a:off x="7311188" y="5009816"/>
            <a:ext cx="3970288" cy="1695784"/>
          </a:xfrm>
          <a:prstGeom prst="rect">
            <a:avLst/>
          </a:prstGeom>
        </p:spPr>
      </p:pic>
    </p:spTree>
    <p:extLst>
      <p:ext uri="{BB962C8B-B14F-4D97-AF65-F5344CB8AC3E}">
        <p14:creationId xmlns:p14="http://schemas.microsoft.com/office/powerpoint/2010/main" val="3847618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A08A3-CC71-4E00-B682-D4AA85D4804A}"/>
              </a:ext>
            </a:extLst>
          </p:cNvPr>
          <p:cNvPicPr>
            <a:picLocks noChangeAspect="1"/>
          </p:cNvPicPr>
          <p:nvPr/>
        </p:nvPicPr>
        <p:blipFill>
          <a:blip r:embed="rId2"/>
          <a:stretch>
            <a:fillRect/>
          </a:stretch>
        </p:blipFill>
        <p:spPr>
          <a:xfrm>
            <a:off x="259556" y="458145"/>
            <a:ext cx="11672887" cy="5941710"/>
          </a:xfrm>
          <a:prstGeom prst="rect">
            <a:avLst/>
          </a:prstGeom>
        </p:spPr>
      </p:pic>
    </p:spTree>
    <p:extLst>
      <p:ext uri="{BB962C8B-B14F-4D97-AF65-F5344CB8AC3E}">
        <p14:creationId xmlns:p14="http://schemas.microsoft.com/office/powerpoint/2010/main" val="258516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61DD-6325-4491-B8C3-A4D258C25D8F}"/>
              </a:ext>
            </a:extLst>
          </p:cNvPr>
          <p:cNvSpPr>
            <a:spLocks noGrp="1"/>
          </p:cNvSpPr>
          <p:nvPr>
            <p:ph type="title"/>
          </p:nvPr>
        </p:nvSpPr>
        <p:spPr/>
        <p:txBody>
          <a:bodyPr>
            <a:normAutofit/>
          </a:bodyPr>
          <a:lstStyle/>
          <a:p>
            <a:r>
              <a:rPr lang="en-US" dirty="0"/>
              <a:t>Use the chart to the right to answer the following questions</a:t>
            </a:r>
          </a:p>
        </p:txBody>
      </p:sp>
      <p:sp>
        <p:nvSpPr>
          <p:cNvPr id="3" name="Content Placeholder 2">
            <a:extLst>
              <a:ext uri="{FF2B5EF4-FFF2-40B4-BE49-F238E27FC236}">
                <a16:creationId xmlns:a16="http://schemas.microsoft.com/office/drawing/2014/main" id="{DE1629F4-8BFE-46F6-BA5A-0D377EB8CB2A}"/>
              </a:ext>
            </a:extLst>
          </p:cNvPr>
          <p:cNvSpPr>
            <a:spLocks noGrp="1"/>
          </p:cNvSpPr>
          <p:nvPr>
            <p:ph idx="1"/>
          </p:nvPr>
        </p:nvSpPr>
        <p:spPr/>
        <p:txBody>
          <a:bodyPr/>
          <a:lstStyle/>
          <a:p>
            <a:pPr marL="0" indent="0">
              <a:buNone/>
            </a:pPr>
            <a:r>
              <a:rPr lang="en-US" dirty="0"/>
              <a:t>1. Which of the examples in the chart would lead investigators to exactly one suspect?</a:t>
            </a:r>
          </a:p>
          <a:p>
            <a:pPr marL="0" indent="0">
              <a:buNone/>
            </a:pPr>
            <a:r>
              <a:rPr lang="en-US" dirty="0"/>
              <a:t>2. Which of the examples would lead to a lot of suspects if found by a crime scene investigator?</a:t>
            </a:r>
          </a:p>
        </p:txBody>
      </p:sp>
      <p:pic>
        <p:nvPicPr>
          <p:cNvPr id="4" name="Picture 3">
            <a:extLst>
              <a:ext uri="{FF2B5EF4-FFF2-40B4-BE49-F238E27FC236}">
                <a16:creationId xmlns:a16="http://schemas.microsoft.com/office/drawing/2014/main" id="{E29987CE-E2AD-4C1A-B44B-6F9B6DDC2E89}"/>
              </a:ext>
            </a:extLst>
          </p:cNvPr>
          <p:cNvPicPr>
            <a:picLocks noChangeAspect="1"/>
          </p:cNvPicPr>
          <p:nvPr/>
        </p:nvPicPr>
        <p:blipFill>
          <a:blip r:embed="rId2"/>
          <a:stretch>
            <a:fillRect/>
          </a:stretch>
        </p:blipFill>
        <p:spPr>
          <a:xfrm>
            <a:off x="3719512" y="4073525"/>
            <a:ext cx="4752975" cy="2419350"/>
          </a:xfrm>
          <a:prstGeom prst="rect">
            <a:avLst/>
          </a:prstGeom>
        </p:spPr>
      </p:pic>
    </p:spTree>
    <p:extLst>
      <p:ext uri="{BB962C8B-B14F-4D97-AF65-F5344CB8AC3E}">
        <p14:creationId xmlns:p14="http://schemas.microsoft.com/office/powerpoint/2010/main" val="565605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0FA9-7082-4DAF-B987-5C182B9255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11145D-2575-4C5F-AB0B-813E0C10C696}"/>
              </a:ext>
            </a:extLst>
          </p:cNvPr>
          <p:cNvSpPr>
            <a:spLocks noGrp="1"/>
          </p:cNvSpPr>
          <p:nvPr>
            <p:ph idx="1"/>
          </p:nvPr>
        </p:nvSpPr>
        <p:spPr/>
        <p:txBody>
          <a:bodyPr/>
          <a:lstStyle/>
          <a:p>
            <a:r>
              <a:rPr lang="en-US" dirty="0"/>
              <a:t>Fill in the T-chart, indicating which evidence are</a:t>
            </a:r>
            <a:r>
              <a:rPr lang="en-US" b="1" dirty="0"/>
              <a:t> class evidence</a:t>
            </a:r>
            <a:r>
              <a:rPr lang="en-US" dirty="0"/>
              <a:t> and which types are </a:t>
            </a:r>
            <a:r>
              <a:rPr lang="en-US" b="1" dirty="0"/>
              <a:t>individual evidence</a:t>
            </a:r>
            <a:r>
              <a:rPr lang="en-US" dirty="0"/>
              <a:t>..</a:t>
            </a:r>
          </a:p>
          <a:p>
            <a:endParaRPr lang="en-US" dirty="0"/>
          </a:p>
        </p:txBody>
      </p:sp>
      <p:pic>
        <p:nvPicPr>
          <p:cNvPr id="4" name="Picture 3">
            <a:extLst>
              <a:ext uri="{FF2B5EF4-FFF2-40B4-BE49-F238E27FC236}">
                <a16:creationId xmlns:a16="http://schemas.microsoft.com/office/drawing/2014/main" id="{79822ED9-FCD5-4C7D-9886-908087A3BF90}"/>
              </a:ext>
            </a:extLst>
          </p:cNvPr>
          <p:cNvPicPr>
            <a:picLocks noChangeAspect="1"/>
          </p:cNvPicPr>
          <p:nvPr/>
        </p:nvPicPr>
        <p:blipFill>
          <a:blip r:embed="rId2"/>
          <a:stretch>
            <a:fillRect/>
          </a:stretch>
        </p:blipFill>
        <p:spPr>
          <a:xfrm>
            <a:off x="2033587" y="2921000"/>
            <a:ext cx="7439025" cy="2714625"/>
          </a:xfrm>
          <a:prstGeom prst="rect">
            <a:avLst/>
          </a:prstGeom>
        </p:spPr>
      </p:pic>
    </p:spTree>
    <p:extLst>
      <p:ext uri="{BB962C8B-B14F-4D97-AF65-F5344CB8AC3E}">
        <p14:creationId xmlns:p14="http://schemas.microsoft.com/office/powerpoint/2010/main" val="334687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FD77-D223-44B3-BFD1-149440255A5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D1124C1-8CC2-4A1D-8803-14962A72C0E1}"/>
              </a:ext>
            </a:extLst>
          </p:cNvPr>
          <p:cNvPicPr>
            <a:picLocks noGrp="1" noChangeAspect="1"/>
          </p:cNvPicPr>
          <p:nvPr>
            <p:ph idx="1"/>
          </p:nvPr>
        </p:nvPicPr>
        <p:blipFill>
          <a:blip r:embed="rId2"/>
          <a:stretch>
            <a:fillRect/>
          </a:stretch>
        </p:blipFill>
        <p:spPr>
          <a:xfrm>
            <a:off x="769564" y="365125"/>
            <a:ext cx="10842045" cy="5182235"/>
          </a:xfrm>
          <a:prstGeom prst="rect">
            <a:avLst/>
          </a:prstGeom>
        </p:spPr>
      </p:pic>
    </p:spTree>
    <p:extLst>
      <p:ext uri="{BB962C8B-B14F-4D97-AF65-F5344CB8AC3E}">
        <p14:creationId xmlns:p14="http://schemas.microsoft.com/office/powerpoint/2010/main" val="1190824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6757-B2C8-40F8-AF20-85A732E208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272C38-033B-40EC-8E25-4849D5A08426}"/>
              </a:ext>
            </a:extLst>
          </p:cNvPr>
          <p:cNvSpPr>
            <a:spLocks noGrp="1"/>
          </p:cNvSpPr>
          <p:nvPr>
            <p:ph idx="1"/>
          </p:nvPr>
        </p:nvSpPr>
        <p:spPr/>
        <p:txBody>
          <a:bodyPr/>
          <a:lstStyle/>
          <a:p>
            <a:pPr marL="0" indent="0">
              <a:buNone/>
            </a:pPr>
            <a:r>
              <a:rPr lang="en-US" dirty="0">
                <a:solidFill>
                  <a:srgbClr val="FF0000"/>
                </a:solidFill>
              </a:rPr>
              <a:t>1. Fingerprints, Palm Prints, blood, semen, spittle, bullets </a:t>
            </a:r>
          </a:p>
          <a:p>
            <a:endParaRPr lang="en-US" dirty="0">
              <a:solidFill>
                <a:srgbClr val="FF0000"/>
              </a:solidFill>
            </a:endParaRPr>
          </a:p>
          <a:p>
            <a:pPr marL="0" indent="0">
              <a:buNone/>
            </a:pPr>
            <a:r>
              <a:rPr lang="en-US" dirty="0">
                <a:solidFill>
                  <a:srgbClr val="FF0000"/>
                </a:solidFill>
              </a:rPr>
              <a:t>2. Tire tracks, dents and breaks, bullet holes, tools, weapons</a:t>
            </a:r>
          </a:p>
        </p:txBody>
      </p:sp>
    </p:spTree>
    <p:extLst>
      <p:ext uri="{BB962C8B-B14F-4D97-AF65-F5344CB8AC3E}">
        <p14:creationId xmlns:p14="http://schemas.microsoft.com/office/powerpoint/2010/main" val="2206467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042A-3656-48F5-A9A3-8AFCC0C6C12B}"/>
              </a:ext>
            </a:extLst>
          </p:cNvPr>
          <p:cNvSpPr>
            <a:spLocks noGrp="1"/>
          </p:cNvSpPr>
          <p:nvPr>
            <p:ph type="title"/>
          </p:nvPr>
        </p:nvSpPr>
        <p:spPr/>
        <p:txBody>
          <a:bodyPr/>
          <a:lstStyle/>
          <a:p>
            <a:r>
              <a:rPr lang="en-US" dirty="0"/>
              <a:t>Physical Evidence is further classified</a:t>
            </a:r>
          </a:p>
        </p:txBody>
      </p:sp>
      <p:sp>
        <p:nvSpPr>
          <p:cNvPr id="3" name="Content Placeholder 2">
            <a:extLst>
              <a:ext uri="{FF2B5EF4-FFF2-40B4-BE49-F238E27FC236}">
                <a16:creationId xmlns:a16="http://schemas.microsoft.com/office/drawing/2014/main" id="{0DF0C72E-7F43-45C0-87DF-9844D52E569F}"/>
              </a:ext>
            </a:extLst>
          </p:cNvPr>
          <p:cNvSpPr>
            <a:spLocks noGrp="1"/>
          </p:cNvSpPr>
          <p:nvPr>
            <p:ph idx="1"/>
          </p:nvPr>
        </p:nvSpPr>
        <p:spPr>
          <a:xfrm>
            <a:off x="838200" y="1777164"/>
            <a:ext cx="10515600" cy="5080836"/>
          </a:xfrm>
        </p:spPr>
        <p:txBody>
          <a:bodyPr>
            <a:normAutofit/>
          </a:bodyPr>
          <a:lstStyle/>
          <a:p>
            <a:pPr marL="0" indent="0">
              <a:buNone/>
            </a:pPr>
            <a:r>
              <a:rPr lang="en-US" b="1" u="sng" dirty="0"/>
              <a:t>Circumstantial </a:t>
            </a:r>
            <a:r>
              <a:rPr lang="en-US" b="1" dirty="0"/>
              <a:t>Evidence  </a:t>
            </a:r>
            <a:r>
              <a:rPr lang="en-US" i="1" dirty="0"/>
              <a:t>links </a:t>
            </a:r>
            <a:r>
              <a:rPr lang="en-US" dirty="0"/>
              <a:t>someone to the crime, but it doesn't prove they did it.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816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28C9-51E9-4B23-ACCC-758A5DC313BB}"/>
              </a:ext>
            </a:extLst>
          </p:cNvPr>
          <p:cNvSpPr>
            <a:spLocks noGrp="1"/>
          </p:cNvSpPr>
          <p:nvPr>
            <p:ph type="title"/>
          </p:nvPr>
        </p:nvSpPr>
        <p:spPr/>
        <p:txBody>
          <a:bodyPr/>
          <a:lstStyle/>
          <a:p>
            <a:r>
              <a:rPr lang="en-US" dirty="0"/>
              <a:t>Learning Goals</a:t>
            </a:r>
          </a:p>
        </p:txBody>
      </p:sp>
      <p:sp>
        <p:nvSpPr>
          <p:cNvPr id="3" name="Content Placeholder 2">
            <a:extLst>
              <a:ext uri="{FF2B5EF4-FFF2-40B4-BE49-F238E27FC236}">
                <a16:creationId xmlns:a16="http://schemas.microsoft.com/office/drawing/2014/main" id="{C2614744-D689-484A-81CD-A6E926C1D730}"/>
              </a:ext>
            </a:extLst>
          </p:cNvPr>
          <p:cNvSpPr>
            <a:spLocks noGrp="1"/>
          </p:cNvSpPr>
          <p:nvPr>
            <p:ph idx="1"/>
          </p:nvPr>
        </p:nvSpPr>
        <p:spPr/>
        <p:txBody>
          <a:bodyPr>
            <a:normAutofit/>
          </a:bodyPr>
          <a:lstStyle/>
          <a:p>
            <a:r>
              <a:rPr lang="en-US" dirty="0">
                <a:solidFill>
                  <a:srgbClr val="FF0000"/>
                </a:solidFill>
              </a:rPr>
              <a:t>Describe what is meant by physical evidence and give examples. </a:t>
            </a:r>
          </a:p>
          <a:p>
            <a:r>
              <a:rPr lang="en-US" dirty="0">
                <a:solidFill>
                  <a:srgbClr val="FF0000"/>
                </a:solidFill>
              </a:rPr>
              <a:t>Distinguish individual evidence from class evidence. </a:t>
            </a:r>
          </a:p>
          <a:p>
            <a:r>
              <a:rPr lang="en-US" dirty="0">
                <a:solidFill>
                  <a:srgbClr val="FF0000"/>
                </a:solidFill>
              </a:rPr>
              <a:t>Determine the significance of class evidence.</a:t>
            </a:r>
          </a:p>
        </p:txBody>
      </p:sp>
    </p:spTree>
    <p:extLst>
      <p:ext uri="{BB962C8B-B14F-4D97-AF65-F5344CB8AC3E}">
        <p14:creationId xmlns:p14="http://schemas.microsoft.com/office/powerpoint/2010/main" val="2306802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CBF0-4A0E-0D19-3CDC-EE7C75E42979}"/>
              </a:ext>
            </a:extLst>
          </p:cNvPr>
          <p:cNvSpPr>
            <a:spLocks noGrp="1"/>
          </p:cNvSpPr>
          <p:nvPr>
            <p:ph type="title"/>
          </p:nvPr>
        </p:nvSpPr>
        <p:spPr/>
        <p:txBody>
          <a:bodyPr/>
          <a:lstStyle/>
          <a:p>
            <a:r>
              <a:rPr lang="en-US" dirty="0"/>
              <a:t>Probability</a:t>
            </a:r>
          </a:p>
        </p:txBody>
      </p:sp>
      <p:sp>
        <p:nvSpPr>
          <p:cNvPr id="3" name="Content Placeholder 2">
            <a:extLst>
              <a:ext uri="{FF2B5EF4-FFF2-40B4-BE49-F238E27FC236}">
                <a16:creationId xmlns:a16="http://schemas.microsoft.com/office/drawing/2014/main" id="{E3412581-5C9C-A0F8-F00C-4CECCDB5D824}"/>
              </a:ext>
            </a:extLst>
          </p:cNvPr>
          <p:cNvSpPr>
            <a:spLocks noGrp="1"/>
          </p:cNvSpPr>
          <p:nvPr>
            <p:ph idx="1"/>
          </p:nvPr>
        </p:nvSpPr>
        <p:spPr/>
        <p:txBody>
          <a:bodyPr/>
          <a:lstStyle/>
          <a:p>
            <a:r>
              <a:rPr lang="en-US" b="0" i="0" dirty="0">
                <a:solidFill>
                  <a:srgbClr val="000000"/>
                </a:solidFill>
                <a:effectLst/>
                <a:latin typeface="Verdana" panose="020B0604030504040204" pitchFamily="34" charset="0"/>
              </a:rPr>
              <a:t>used to determine the l</a:t>
            </a:r>
            <a:r>
              <a:rPr lang="en-US" b="1" i="0" u="sng" dirty="0">
                <a:solidFill>
                  <a:srgbClr val="000000"/>
                </a:solidFill>
                <a:effectLst/>
                <a:latin typeface="Verdana" panose="020B0604030504040204" pitchFamily="34" charset="0"/>
              </a:rPr>
              <a:t>ikelihood</a:t>
            </a:r>
            <a:r>
              <a:rPr lang="en-US" b="0" i="0" dirty="0">
                <a:solidFill>
                  <a:srgbClr val="000000"/>
                </a:solidFill>
                <a:effectLst/>
                <a:latin typeface="Verdana" panose="020B0604030504040204" pitchFamily="34" charset="0"/>
              </a:rPr>
              <a:t> that certain evidence can be linked to a person or place. </a:t>
            </a:r>
            <a:endParaRPr lang="en-US" dirty="0"/>
          </a:p>
        </p:txBody>
      </p:sp>
    </p:spTree>
    <p:extLst>
      <p:ext uri="{BB962C8B-B14F-4D97-AF65-F5344CB8AC3E}">
        <p14:creationId xmlns:p14="http://schemas.microsoft.com/office/powerpoint/2010/main" val="759617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CBF0-4A0E-0D19-3CDC-EE7C75E4297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3412581-5C9C-A0F8-F00C-4CECCDB5D824}"/>
              </a:ext>
            </a:extLst>
          </p:cNvPr>
          <p:cNvSpPr>
            <a:spLocks noGrp="1"/>
          </p:cNvSpPr>
          <p:nvPr>
            <p:ph idx="1"/>
          </p:nvPr>
        </p:nvSpPr>
        <p:spPr>
          <a:xfrm>
            <a:off x="838200" y="1825624"/>
            <a:ext cx="10515600" cy="5032375"/>
          </a:xfrm>
        </p:spPr>
        <p:txBody>
          <a:bodyPr>
            <a:normAutofit fontScale="92500" lnSpcReduction="10000"/>
          </a:bodyPr>
          <a:lstStyle/>
          <a:p>
            <a:r>
              <a:rPr lang="en-US" b="0" i="0" dirty="0">
                <a:solidFill>
                  <a:srgbClr val="000000"/>
                </a:solidFill>
                <a:effectLst/>
              </a:rPr>
              <a:t>Witnesses report seeing a person wearing a blue shirt and driving a green car a parking lot cause an accident and then run into a nearby store. </a:t>
            </a:r>
          </a:p>
          <a:p>
            <a:r>
              <a:rPr lang="en-US" b="0" i="0" dirty="0">
                <a:solidFill>
                  <a:srgbClr val="000000"/>
                </a:solidFill>
                <a:effectLst/>
              </a:rPr>
              <a:t>Police arrive and note the following: 1 in 10 cars in the parking lot are green, 1 in 3 people in the store are wearing blue shirts, and there are 100 people in the store. </a:t>
            </a:r>
          </a:p>
          <a:p>
            <a:r>
              <a:rPr lang="en-US" b="0" i="0" dirty="0">
                <a:solidFill>
                  <a:srgbClr val="000000"/>
                </a:solidFill>
                <a:effectLst/>
              </a:rPr>
              <a:t>The probability of these three circumstances occurring together are the product of their total probabilities meaning that only 1 in every 3000 people would be in the store AND have a green car AND be wearing a blue shirt.  </a:t>
            </a:r>
          </a:p>
          <a:p>
            <a:r>
              <a:rPr lang="en-US" b="0" i="0" dirty="0">
                <a:solidFill>
                  <a:srgbClr val="000000"/>
                </a:solidFill>
                <a:effectLst/>
              </a:rPr>
              <a:t>(1 x 10 x 3 x 100)</a:t>
            </a:r>
            <a:endParaRPr lang="en-US" dirty="0"/>
          </a:p>
        </p:txBody>
      </p:sp>
    </p:spTree>
    <p:extLst>
      <p:ext uri="{BB962C8B-B14F-4D97-AF65-F5344CB8AC3E}">
        <p14:creationId xmlns:p14="http://schemas.microsoft.com/office/powerpoint/2010/main" val="2890926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D2BD-8F2D-40F0-AB6D-B6507791A07E}"/>
              </a:ext>
            </a:extLst>
          </p:cNvPr>
          <p:cNvSpPr>
            <a:spLocks noGrp="1"/>
          </p:cNvSpPr>
          <p:nvPr>
            <p:ph type="title"/>
          </p:nvPr>
        </p:nvSpPr>
        <p:spPr/>
        <p:txBody>
          <a:bodyPr/>
          <a:lstStyle/>
          <a:p>
            <a:r>
              <a:rPr lang="en-US" dirty="0"/>
              <a:t>Identify 6 procedural errors in the following crime scene</a:t>
            </a:r>
          </a:p>
        </p:txBody>
      </p:sp>
      <p:sp>
        <p:nvSpPr>
          <p:cNvPr id="3" name="Content Placeholder 2">
            <a:extLst>
              <a:ext uri="{FF2B5EF4-FFF2-40B4-BE49-F238E27FC236}">
                <a16:creationId xmlns:a16="http://schemas.microsoft.com/office/drawing/2014/main" id="{B096DC32-47F8-49DF-84CC-8D27610CC315}"/>
              </a:ext>
            </a:extLst>
          </p:cNvPr>
          <p:cNvSpPr>
            <a:spLocks noGrp="1"/>
          </p:cNvSpPr>
          <p:nvPr>
            <p:ph idx="1"/>
          </p:nvPr>
        </p:nvSpPr>
        <p:spPr/>
        <p:txBody>
          <a:bodyPr/>
          <a:lstStyle/>
          <a:p>
            <a:r>
              <a:rPr lang="en-US" dirty="0"/>
              <a:t>Murder on Mayberry Street</a:t>
            </a:r>
          </a:p>
        </p:txBody>
      </p:sp>
    </p:spTree>
    <p:extLst>
      <p:ext uri="{BB962C8B-B14F-4D97-AF65-F5344CB8AC3E}">
        <p14:creationId xmlns:p14="http://schemas.microsoft.com/office/powerpoint/2010/main" val="979912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879E-0047-4C0A-B139-C55B296C1D63}"/>
              </a:ext>
            </a:extLst>
          </p:cNvPr>
          <p:cNvSpPr>
            <a:spLocks noGrp="1"/>
          </p:cNvSpPr>
          <p:nvPr>
            <p:ph type="title"/>
          </p:nvPr>
        </p:nvSpPr>
        <p:spPr/>
        <p:txBody>
          <a:bodyPr/>
          <a:lstStyle/>
          <a:p>
            <a:r>
              <a:rPr lang="en-US" dirty="0"/>
              <a:t>Murder on Mayberry Street</a:t>
            </a:r>
          </a:p>
        </p:txBody>
      </p:sp>
      <p:sp>
        <p:nvSpPr>
          <p:cNvPr id="3" name="Content Placeholder 2">
            <a:extLst>
              <a:ext uri="{FF2B5EF4-FFF2-40B4-BE49-F238E27FC236}">
                <a16:creationId xmlns:a16="http://schemas.microsoft.com/office/drawing/2014/main" id="{57A4FC1A-2E8D-4A38-A746-1E171221EA3D}"/>
              </a:ext>
            </a:extLst>
          </p:cNvPr>
          <p:cNvSpPr>
            <a:spLocks noGrp="1"/>
          </p:cNvSpPr>
          <p:nvPr>
            <p:ph idx="1"/>
          </p:nvPr>
        </p:nvSpPr>
        <p:spPr/>
        <p:txBody>
          <a:bodyPr>
            <a:normAutofit fontScale="77500" lnSpcReduction="20000"/>
          </a:bodyPr>
          <a:lstStyle/>
          <a:p>
            <a:r>
              <a:rPr lang="en-US" dirty="0"/>
              <a:t>An identification officer is called to the scene of a murder at 231 Mayberry Street. As he pulls up, he realizes it's the home of his daughter's best friend. The officer rushes in and goes to her body. He checks her pulse, but she's dead. She's lying on her side, so he turns her over to see if there's any evidence on her. He notices that she's been shot in the neck. The officer covers her with a blanket, then proceeds to look around the room. He finds a bullet casing, but doesn't touch it. As he bends down to look at it, he notices a gun lying under the dining room table. Carefully, he puts a pen in the muzzle and lifts it up, making sure that he doesn't touch the gun with his fingers. The officer returns the gun to its original position then sits down on the couch to wait for his boss, who will likely be in charge of the investigation.</a:t>
            </a:r>
          </a:p>
          <a:p>
            <a:endParaRPr lang="en-US" dirty="0"/>
          </a:p>
        </p:txBody>
      </p:sp>
    </p:spTree>
    <p:extLst>
      <p:ext uri="{BB962C8B-B14F-4D97-AF65-F5344CB8AC3E}">
        <p14:creationId xmlns:p14="http://schemas.microsoft.com/office/powerpoint/2010/main" val="644411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D7F3-5C62-4517-9240-E5BFC0E1CF94}"/>
              </a:ext>
            </a:extLst>
          </p:cNvPr>
          <p:cNvSpPr>
            <a:spLocks noGrp="1"/>
          </p:cNvSpPr>
          <p:nvPr>
            <p:ph type="title"/>
          </p:nvPr>
        </p:nvSpPr>
        <p:spPr/>
        <p:txBody>
          <a:bodyPr/>
          <a:lstStyle/>
          <a:p>
            <a:r>
              <a:rPr lang="en-US" dirty="0"/>
              <a:t>Three Big Investigative Errors</a:t>
            </a:r>
          </a:p>
        </p:txBody>
      </p:sp>
      <p:sp>
        <p:nvSpPr>
          <p:cNvPr id="3" name="Content Placeholder 2">
            <a:extLst>
              <a:ext uri="{FF2B5EF4-FFF2-40B4-BE49-F238E27FC236}">
                <a16:creationId xmlns:a16="http://schemas.microsoft.com/office/drawing/2014/main" id="{B9C8AC88-857F-4736-9725-782955A0D529}"/>
              </a:ext>
            </a:extLst>
          </p:cNvPr>
          <p:cNvSpPr>
            <a:spLocks noGrp="1"/>
          </p:cNvSpPr>
          <p:nvPr>
            <p:ph idx="1"/>
          </p:nvPr>
        </p:nvSpPr>
        <p:spPr/>
        <p:txBody>
          <a:bodyPr/>
          <a:lstStyle/>
          <a:p>
            <a:r>
              <a:rPr lang="en-US" dirty="0">
                <a:solidFill>
                  <a:srgbClr val="FF0000"/>
                </a:solidFill>
              </a:rPr>
              <a:t>Failing to identify and collect all the available evidence and information,</a:t>
            </a:r>
          </a:p>
          <a:p>
            <a:r>
              <a:rPr lang="en-US" dirty="0">
                <a:solidFill>
                  <a:srgbClr val="FF0000"/>
                </a:solidFill>
              </a:rPr>
              <a:t>Failing to effectively analyze the evidence and information collected to identify suspects and form reasonable grounds to take action, and</a:t>
            </a:r>
          </a:p>
          <a:p>
            <a:r>
              <a:rPr lang="en-US" dirty="0">
                <a:solidFill>
                  <a:srgbClr val="FF0000"/>
                </a:solidFill>
              </a:rPr>
              <a:t>Becoming too quickly focused on one suspect or one theory of events and ignoring evidence of other viable suspect or theories that should be considered.</a:t>
            </a:r>
          </a:p>
          <a:p>
            <a:endParaRPr lang="en-US" dirty="0"/>
          </a:p>
        </p:txBody>
      </p:sp>
    </p:spTree>
    <p:extLst>
      <p:ext uri="{BB962C8B-B14F-4D97-AF65-F5344CB8AC3E}">
        <p14:creationId xmlns:p14="http://schemas.microsoft.com/office/powerpoint/2010/main" val="3688052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B7AF-5C14-E61C-7CC2-6EE05A5B9BA5}"/>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1E636C75-7027-1F40-C97A-88E801F84BF1}"/>
              </a:ext>
            </a:extLst>
          </p:cNvPr>
          <p:cNvSpPr>
            <a:spLocks noGrp="1"/>
          </p:cNvSpPr>
          <p:nvPr>
            <p:ph idx="1"/>
          </p:nvPr>
        </p:nvSpPr>
        <p:spPr/>
        <p:txBody>
          <a:bodyPr/>
          <a:lstStyle/>
          <a:p>
            <a:r>
              <a:rPr lang="en-US" dirty="0"/>
              <a:t>Evidence and </a:t>
            </a:r>
            <a:r>
              <a:rPr lang="en-US"/>
              <a:t>Procedures Worksheet</a:t>
            </a:r>
          </a:p>
        </p:txBody>
      </p:sp>
    </p:spTree>
    <p:extLst>
      <p:ext uri="{BB962C8B-B14F-4D97-AF65-F5344CB8AC3E}">
        <p14:creationId xmlns:p14="http://schemas.microsoft.com/office/powerpoint/2010/main" val="2819352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9C3A-D9A1-06CA-F045-F1A65E3E6236}"/>
              </a:ext>
            </a:extLst>
          </p:cNvPr>
          <p:cNvSpPr>
            <a:spLocks noGrp="1"/>
          </p:cNvSpPr>
          <p:nvPr>
            <p:ph type="title"/>
          </p:nvPr>
        </p:nvSpPr>
        <p:spPr/>
        <p:txBody>
          <a:bodyPr/>
          <a:lstStyle/>
          <a:p>
            <a:r>
              <a:rPr lang="en-US" dirty="0"/>
              <a:t>Chain of Custody</a:t>
            </a:r>
          </a:p>
        </p:txBody>
      </p:sp>
      <p:sp>
        <p:nvSpPr>
          <p:cNvPr id="3" name="Content Placeholder 2">
            <a:extLst>
              <a:ext uri="{FF2B5EF4-FFF2-40B4-BE49-F238E27FC236}">
                <a16:creationId xmlns:a16="http://schemas.microsoft.com/office/drawing/2014/main" id="{94ED36A4-86A2-3974-952F-22051FB019AA}"/>
              </a:ext>
            </a:extLst>
          </p:cNvPr>
          <p:cNvSpPr>
            <a:spLocks noGrp="1"/>
          </p:cNvSpPr>
          <p:nvPr>
            <p:ph idx="1"/>
          </p:nvPr>
        </p:nvSpPr>
        <p:spPr/>
        <p:txBody>
          <a:bodyPr/>
          <a:lstStyle/>
          <a:p>
            <a:r>
              <a:rPr lang="en-US" dirty="0">
                <a:hlinkClick r:id="rId2"/>
              </a:rPr>
              <a:t>https://youtu.be/IGPZy_P8KsU</a:t>
            </a:r>
            <a:endParaRPr lang="en-US" dirty="0"/>
          </a:p>
          <a:p>
            <a:r>
              <a:rPr lang="en-US" dirty="0"/>
              <a:t>1.5 mi</a:t>
            </a:r>
          </a:p>
          <a:p>
            <a:r>
              <a:rPr lang="en-US" dirty="0"/>
              <a:t>Need something better</a:t>
            </a:r>
          </a:p>
          <a:p>
            <a:endParaRPr lang="en-US" dirty="0"/>
          </a:p>
          <a:p>
            <a:r>
              <a:rPr lang="en-US" dirty="0">
                <a:hlinkClick r:id="rId3"/>
              </a:rPr>
              <a:t>http://cms.gavirtualschool.org/Shared/Science/ForensicScience/03%20Forensic%20Evidence/index.html</a:t>
            </a:r>
            <a:endParaRPr lang="en-US" dirty="0"/>
          </a:p>
          <a:p>
            <a:r>
              <a:rPr lang="en-US"/>
              <a:t>Continue here</a:t>
            </a:r>
            <a:endParaRPr lang="en-US" dirty="0"/>
          </a:p>
        </p:txBody>
      </p:sp>
    </p:spTree>
    <p:extLst>
      <p:ext uri="{BB962C8B-B14F-4D97-AF65-F5344CB8AC3E}">
        <p14:creationId xmlns:p14="http://schemas.microsoft.com/office/powerpoint/2010/main" val="1267122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93B2-EB35-46A9-8FBD-60879BE69DDF}"/>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202C353E-2564-4AE9-8B85-E7C20FCDAA9F}"/>
              </a:ext>
            </a:extLst>
          </p:cNvPr>
          <p:cNvSpPr>
            <a:spLocks noGrp="1"/>
          </p:cNvSpPr>
          <p:nvPr>
            <p:ph idx="1"/>
          </p:nvPr>
        </p:nvSpPr>
        <p:spPr/>
        <p:txBody>
          <a:bodyPr>
            <a:normAutofit fontScale="92500"/>
          </a:bodyPr>
          <a:lstStyle/>
          <a:p>
            <a:pPr marL="742950" indent="-742950">
              <a:buAutoNum type="arabicPeriod"/>
            </a:pPr>
            <a:r>
              <a:rPr lang="en-US" dirty="0"/>
              <a:t>Why is it important to find physical evidence at a crime scene (and not just rely on human testimony)? </a:t>
            </a:r>
          </a:p>
          <a:p>
            <a:pPr marL="742950" indent="-742950">
              <a:buAutoNum type="arabicPeriod"/>
            </a:pPr>
            <a:r>
              <a:rPr lang="en-US" dirty="0"/>
              <a:t>What types of evidence are going to be most important, if trying to verify who was at a particular location? </a:t>
            </a:r>
          </a:p>
          <a:p>
            <a:pPr marL="742950" indent="-742950">
              <a:buAutoNum type="arabicPeriod"/>
            </a:pPr>
            <a:r>
              <a:rPr lang="en-US" dirty="0"/>
              <a:t>Is class evidence useful? Explain. </a:t>
            </a:r>
          </a:p>
          <a:p>
            <a:pPr marL="742950" indent="-742950">
              <a:buAutoNum type="arabicPeriod"/>
            </a:pPr>
            <a:r>
              <a:rPr lang="en-US" dirty="0"/>
              <a:t>Give an example of a piece of evidence that can sometimes be class evidence, but sometime individual.</a:t>
            </a:r>
          </a:p>
        </p:txBody>
      </p:sp>
    </p:spTree>
    <p:extLst>
      <p:ext uri="{BB962C8B-B14F-4D97-AF65-F5344CB8AC3E}">
        <p14:creationId xmlns:p14="http://schemas.microsoft.com/office/powerpoint/2010/main" val="782210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2EB3-F1B8-44EE-B0BD-3E88E9C6D24A}"/>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DF0A66B6-18FF-48E2-8F10-7450955A9226}"/>
              </a:ext>
            </a:extLst>
          </p:cNvPr>
          <p:cNvSpPr>
            <a:spLocks noGrp="1"/>
          </p:cNvSpPr>
          <p:nvPr>
            <p:ph idx="1"/>
          </p:nvPr>
        </p:nvSpPr>
        <p:spPr/>
        <p:txBody>
          <a:bodyPr>
            <a:normAutofit fontScale="55000" lnSpcReduction="20000"/>
          </a:bodyPr>
          <a:lstStyle/>
          <a:p>
            <a:r>
              <a:rPr lang="en-US" dirty="0">
                <a:solidFill>
                  <a:srgbClr val="FF0000"/>
                </a:solidFill>
              </a:rPr>
              <a:t>Why is it important to find physical evidence at a crime scene (and not just rely on human testimony)? Eyewitness accounts are not always 100% reliable. Also, suspects and victims can be dishonest about what </a:t>
            </a:r>
            <a:r>
              <a:rPr lang="en-US" dirty="0" err="1">
                <a:solidFill>
                  <a:srgbClr val="FF0000"/>
                </a:solidFill>
              </a:rPr>
              <a:t>occured</a:t>
            </a:r>
            <a:r>
              <a:rPr lang="en-US" dirty="0">
                <a:solidFill>
                  <a:srgbClr val="FF0000"/>
                </a:solidFill>
              </a:rPr>
              <a:t>. Physical evidence cannot be disputed, it is either present or not. </a:t>
            </a:r>
          </a:p>
          <a:p>
            <a:r>
              <a:rPr lang="en-US" dirty="0">
                <a:solidFill>
                  <a:srgbClr val="FF0000"/>
                </a:solidFill>
              </a:rPr>
              <a:t>2. What types of evidence are going to be most important, if you were trying to verify who was at a particular location? If attempting to verify that a particular person was at a particular location, individual evidence would be best. Usually this would include some type of evidence that contains DNA. Hair root, blood, spit, </a:t>
            </a:r>
            <a:r>
              <a:rPr lang="en-US" dirty="0" err="1">
                <a:solidFill>
                  <a:srgbClr val="FF0000"/>
                </a:solidFill>
              </a:rPr>
              <a:t>etc.would</a:t>
            </a:r>
            <a:r>
              <a:rPr lang="en-US" dirty="0">
                <a:solidFill>
                  <a:srgbClr val="FF0000"/>
                </a:solidFill>
              </a:rPr>
              <a:t> all be examples of this. </a:t>
            </a:r>
          </a:p>
          <a:p>
            <a:r>
              <a:rPr lang="en-US" dirty="0">
                <a:solidFill>
                  <a:srgbClr val="FF0000"/>
                </a:solidFill>
              </a:rPr>
              <a:t>3. Is class evidence useful? Explain. YES!!! It still can help us narrow down our suspect list or rule out certain individuals. </a:t>
            </a:r>
          </a:p>
          <a:p>
            <a:r>
              <a:rPr lang="en-US" dirty="0">
                <a:solidFill>
                  <a:srgbClr val="FF0000"/>
                </a:solidFill>
              </a:rPr>
              <a:t>4. Give an example of a piece of evidence that can sometimes be class evidence, but sometimes individual. There are many types of evidence that can be both. Sometimes this depends on the actual details of the evidence. For example, a shoe print, if found in mud in PERFECT conditions to leave an impression, could leave details that show individual markings on the bottom of that shoe. Normally, a shoeprint would only be able to tell you the size of the shoe, make, and model of the shoe. </a:t>
            </a:r>
          </a:p>
        </p:txBody>
      </p:sp>
    </p:spTree>
    <p:extLst>
      <p:ext uri="{BB962C8B-B14F-4D97-AF65-F5344CB8AC3E}">
        <p14:creationId xmlns:p14="http://schemas.microsoft.com/office/powerpoint/2010/main" val="108143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7DBBECB9-AB68-4A84-A23E-3D3201D6D8AD}"/>
              </a:ext>
            </a:extLst>
          </p:cNvPr>
          <p:cNvPicPr>
            <a:picLocks noChangeAspect="1"/>
          </p:cNvPicPr>
          <p:nvPr/>
        </p:nvPicPr>
        <p:blipFill>
          <a:blip r:embed="rId3"/>
          <a:stretch>
            <a:fillRect/>
          </a:stretch>
        </p:blipFill>
        <p:spPr>
          <a:xfrm>
            <a:off x="650912" y="643466"/>
            <a:ext cx="10890176" cy="5571067"/>
          </a:xfrm>
          <a:prstGeom prst="rect">
            <a:avLst/>
          </a:prstGeom>
        </p:spPr>
      </p:pic>
    </p:spTree>
    <p:extLst>
      <p:ext uri="{BB962C8B-B14F-4D97-AF65-F5344CB8AC3E}">
        <p14:creationId xmlns:p14="http://schemas.microsoft.com/office/powerpoint/2010/main" val="418827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AA61-E4BE-E60A-AAE1-ACCB26503A83}"/>
              </a:ext>
            </a:extLst>
          </p:cNvPr>
          <p:cNvSpPr>
            <a:spLocks noGrp="1"/>
          </p:cNvSpPr>
          <p:nvPr>
            <p:ph type="title"/>
          </p:nvPr>
        </p:nvSpPr>
        <p:spPr/>
        <p:txBody>
          <a:bodyPr/>
          <a:lstStyle/>
          <a:p>
            <a:r>
              <a:rPr lang="en-US" b="0" i="0" dirty="0">
                <a:solidFill>
                  <a:srgbClr val="000000"/>
                </a:solidFill>
                <a:effectLst/>
                <a:latin typeface="Verdana" panose="020B0604030504040204" pitchFamily="34" charset="0"/>
              </a:rPr>
              <a:t>key terms</a:t>
            </a:r>
            <a:endParaRPr lang="en-US" dirty="0"/>
          </a:p>
        </p:txBody>
      </p:sp>
      <p:sp>
        <p:nvSpPr>
          <p:cNvPr id="3" name="Content Placeholder 2">
            <a:extLst>
              <a:ext uri="{FF2B5EF4-FFF2-40B4-BE49-F238E27FC236}">
                <a16:creationId xmlns:a16="http://schemas.microsoft.com/office/drawing/2014/main" id="{E2661AC1-AD02-E1A4-9283-D4D7AAD3154A}"/>
              </a:ext>
            </a:extLst>
          </p:cNvPr>
          <p:cNvSpPr>
            <a:spLocks noGrp="1"/>
          </p:cNvSpPr>
          <p:nvPr>
            <p:ph idx="1"/>
          </p:nvPr>
        </p:nvSpPr>
        <p:spPr/>
        <p:txBody>
          <a:bodyPr>
            <a:normAutofit fontScale="85000" lnSpcReduction="20000"/>
          </a:bodyPr>
          <a:lstStyle/>
          <a:p>
            <a:pPr marL="0" indent="0" algn="l">
              <a:buNone/>
            </a:pPr>
            <a:endParaRPr lang="en-US" b="0" i="0" dirty="0">
              <a:solidFill>
                <a:srgbClr val="000000"/>
              </a:solidFill>
              <a:effectLst/>
              <a:latin typeface="Verdana" panose="020B0604030504040204" pitchFamily="34" charset="0"/>
            </a:endParaRPr>
          </a:p>
          <a:p>
            <a:pPr algn="l">
              <a:buFont typeface="+mj-lt"/>
              <a:buAutoNum type="arabicPeriod"/>
            </a:pPr>
            <a:r>
              <a:rPr lang="en-US" dirty="0">
                <a:solidFill>
                  <a:srgbClr val="000000"/>
                </a:solidFill>
                <a:latin typeface="Verdana" panose="020B0604030504040204" pitchFamily="34" charset="0"/>
              </a:rPr>
              <a:t>E</a:t>
            </a:r>
            <a:r>
              <a:rPr lang="en-US" b="0" i="0" dirty="0">
                <a:solidFill>
                  <a:srgbClr val="000000"/>
                </a:solidFill>
                <a:effectLst/>
                <a:latin typeface="Verdana" panose="020B0604030504040204" pitchFamily="34" charset="0"/>
              </a:rPr>
              <a:t>vidence</a:t>
            </a:r>
          </a:p>
          <a:p>
            <a:pPr algn="l">
              <a:buFont typeface="+mj-lt"/>
              <a:buAutoNum type="arabicPeriod"/>
            </a:pPr>
            <a:r>
              <a:rPr lang="en-US" dirty="0">
                <a:solidFill>
                  <a:srgbClr val="000000"/>
                </a:solidFill>
                <a:latin typeface="Verdana" panose="020B0604030504040204" pitchFamily="34" charset="0"/>
              </a:rPr>
              <a:t>D</a:t>
            </a:r>
            <a:r>
              <a:rPr lang="en-US" b="0" i="0" dirty="0">
                <a:solidFill>
                  <a:srgbClr val="000000"/>
                </a:solidFill>
                <a:effectLst/>
                <a:latin typeface="Verdana" panose="020B0604030504040204" pitchFamily="34" charset="0"/>
              </a:rPr>
              <a:t>irect evidence</a:t>
            </a:r>
          </a:p>
          <a:p>
            <a:pPr algn="l">
              <a:buFont typeface="+mj-lt"/>
              <a:buAutoNum type="arabicPeriod"/>
            </a:pPr>
            <a:r>
              <a:rPr lang="en-US" dirty="0">
                <a:solidFill>
                  <a:srgbClr val="000000"/>
                </a:solidFill>
                <a:latin typeface="Verdana" panose="020B0604030504040204" pitchFamily="34" charset="0"/>
              </a:rPr>
              <a:t>C</a:t>
            </a:r>
            <a:r>
              <a:rPr lang="en-US" b="0" i="0" dirty="0">
                <a:solidFill>
                  <a:srgbClr val="000000"/>
                </a:solidFill>
                <a:effectLst/>
                <a:latin typeface="Verdana" panose="020B0604030504040204" pitchFamily="34" charset="0"/>
              </a:rPr>
              <a:t>ircumstantial evidence</a:t>
            </a:r>
          </a:p>
          <a:p>
            <a:pPr algn="l">
              <a:buFont typeface="+mj-lt"/>
              <a:buAutoNum type="arabicPeriod"/>
            </a:pPr>
            <a:r>
              <a:rPr lang="en-US" dirty="0">
                <a:solidFill>
                  <a:srgbClr val="000000"/>
                </a:solidFill>
                <a:latin typeface="Verdana" panose="020B0604030504040204" pitchFamily="34" charset="0"/>
              </a:rPr>
              <a:t>C</a:t>
            </a:r>
            <a:r>
              <a:rPr lang="en-US" b="0" i="0" dirty="0">
                <a:solidFill>
                  <a:srgbClr val="000000"/>
                </a:solidFill>
                <a:effectLst/>
                <a:latin typeface="Verdana" panose="020B0604030504040204" pitchFamily="34" charset="0"/>
              </a:rPr>
              <a:t>lass characteristic</a:t>
            </a:r>
          </a:p>
          <a:p>
            <a:pPr algn="l">
              <a:buFont typeface="+mj-lt"/>
              <a:buAutoNum type="arabicPeriod"/>
            </a:pPr>
            <a:r>
              <a:rPr lang="en-US" dirty="0">
                <a:solidFill>
                  <a:srgbClr val="000000"/>
                </a:solidFill>
                <a:latin typeface="Verdana" panose="020B0604030504040204" pitchFamily="34" charset="0"/>
              </a:rPr>
              <a:t>I</a:t>
            </a:r>
            <a:r>
              <a:rPr lang="en-US" b="0" i="0" dirty="0">
                <a:solidFill>
                  <a:srgbClr val="000000"/>
                </a:solidFill>
                <a:effectLst/>
                <a:latin typeface="Verdana" panose="020B0604030504040204" pitchFamily="34" charset="0"/>
              </a:rPr>
              <a:t>ndividual characteristics</a:t>
            </a:r>
          </a:p>
          <a:p>
            <a:pPr algn="l">
              <a:buFont typeface="+mj-lt"/>
              <a:buAutoNum type="arabicPeriod"/>
            </a:pPr>
            <a:r>
              <a:rPr lang="en-US" b="0" i="0" dirty="0" err="1">
                <a:solidFill>
                  <a:srgbClr val="000000"/>
                </a:solidFill>
                <a:effectLst/>
                <a:latin typeface="Verdana" panose="020B0604030504040204" pitchFamily="34" charset="0"/>
              </a:rPr>
              <a:t>Locard's</a:t>
            </a:r>
            <a:r>
              <a:rPr lang="en-US" b="0" i="0" dirty="0">
                <a:solidFill>
                  <a:srgbClr val="000000"/>
                </a:solidFill>
                <a:effectLst/>
                <a:latin typeface="Verdana" panose="020B0604030504040204" pitchFamily="34" charset="0"/>
              </a:rPr>
              <a:t> Principle of Exchange</a:t>
            </a:r>
          </a:p>
          <a:p>
            <a:pPr algn="l">
              <a:buFont typeface="+mj-lt"/>
              <a:buAutoNum type="arabicPeriod"/>
            </a:pPr>
            <a:r>
              <a:rPr lang="en-US" b="0" i="0" dirty="0">
                <a:solidFill>
                  <a:schemeClr val="accent1"/>
                </a:solidFill>
                <a:effectLst/>
                <a:latin typeface="Verdana" panose="020B0604030504040204" pitchFamily="34" charset="0"/>
              </a:rPr>
              <a:t>probability</a:t>
            </a:r>
          </a:p>
          <a:p>
            <a:pPr algn="l">
              <a:buFont typeface="+mj-lt"/>
              <a:buAutoNum type="arabicPeriod"/>
            </a:pPr>
            <a:r>
              <a:rPr lang="en-US" b="0" i="0" dirty="0">
                <a:solidFill>
                  <a:srgbClr val="000000"/>
                </a:solidFill>
                <a:effectLst/>
                <a:latin typeface="Verdana" panose="020B0604030504040204" pitchFamily="34" charset="0"/>
              </a:rPr>
              <a:t>chain of custody</a:t>
            </a:r>
          </a:p>
          <a:p>
            <a:endParaRPr lang="en-US" dirty="0"/>
          </a:p>
        </p:txBody>
      </p:sp>
    </p:spTree>
    <p:extLst>
      <p:ext uri="{BB962C8B-B14F-4D97-AF65-F5344CB8AC3E}">
        <p14:creationId xmlns:p14="http://schemas.microsoft.com/office/powerpoint/2010/main" val="199703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9588002A-B114-4393-98B5-70E697F1C892}"/>
              </a:ext>
            </a:extLst>
          </p:cNvPr>
          <p:cNvSpPr txBox="1">
            <a:spLocks noChangeArrowheads="1"/>
          </p:cNvSpPr>
          <p:nvPr/>
        </p:nvSpPr>
        <p:spPr bwMode="auto">
          <a:xfrm>
            <a:off x="2133600" y="6583364"/>
            <a:ext cx="792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latin typeface="Times New Roman" panose="02020603050405020304" pitchFamily="18" charset="0"/>
              </a:rPr>
              <a:t>Source: http://www3.sc.maricopa.edu/ajs/crime_scene_technician.htm</a:t>
            </a:r>
          </a:p>
        </p:txBody>
      </p:sp>
      <p:sp>
        <p:nvSpPr>
          <p:cNvPr id="4100" name="Text Box 2">
            <a:extLst>
              <a:ext uri="{FF2B5EF4-FFF2-40B4-BE49-F238E27FC236}">
                <a16:creationId xmlns:a16="http://schemas.microsoft.com/office/drawing/2014/main" id="{C61E0125-6CE8-4F5E-AAB3-4C2D9FF9C9FE}"/>
              </a:ext>
            </a:extLst>
          </p:cNvPr>
          <p:cNvSpPr txBox="1">
            <a:spLocks noChangeArrowheads="1"/>
          </p:cNvSpPr>
          <p:nvPr/>
        </p:nvSpPr>
        <p:spPr bwMode="auto">
          <a:xfrm>
            <a:off x="1676400" y="829032"/>
            <a:ext cx="8610600" cy="1200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latin typeface="Times New Roman" panose="02020603050405020304" pitchFamily="18" charset="0"/>
              </a:rPr>
              <a:t>What will evidence collected at a scene do for the investigation?</a:t>
            </a:r>
          </a:p>
        </p:txBody>
      </p:sp>
      <p:sp>
        <p:nvSpPr>
          <p:cNvPr id="4101" name="Text Box 3">
            <a:extLst>
              <a:ext uri="{FF2B5EF4-FFF2-40B4-BE49-F238E27FC236}">
                <a16:creationId xmlns:a16="http://schemas.microsoft.com/office/drawing/2014/main" id="{7C1AFA15-2508-422B-8174-AD820A61E63E}"/>
              </a:ext>
            </a:extLst>
          </p:cNvPr>
          <p:cNvSpPr txBox="1">
            <a:spLocks noChangeArrowheads="1"/>
          </p:cNvSpPr>
          <p:nvPr/>
        </p:nvSpPr>
        <p:spPr bwMode="auto">
          <a:xfrm>
            <a:off x="1362269" y="2519265"/>
            <a:ext cx="892473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3200" dirty="0">
                <a:latin typeface="Times New Roman" panose="02020603050405020304" pitchFamily="18" charset="0"/>
              </a:rPr>
              <a:t> </a:t>
            </a:r>
            <a:r>
              <a:rPr lang="en-US" altLang="en-US" sz="3200" dirty="0">
                <a:solidFill>
                  <a:schemeClr val="accent1"/>
                </a:solidFill>
                <a:latin typeface="Times New Roman" panose="02020603050405020304" pitchFamily="18" charset="0"/>
              </a:rPr>
              <a:t>May </a:t>
            </a:r>
            <a:r>
              <a:rPr lang="en-US" altLang="en-US" sz="3200" b="1" u="sng" dirty="0">
                <a:solidFill>
                  <a:schemeClr val="accent1"/>
                </a:solidFill>
                <a:latin typeface="Times New Roman" panose="02020603050405020304" pitchFamily="18" charset="0"/>
              </a:rPr>
              <a:t>prove</a:t>
            </a:r>
            <a:r>
              <a:rPr lang="en-US" altLang="en-US" sz="3200" dirty="0">
                <a:solidFill>
                  <a:schemeClr val="accent1"/>
                </a:solidFill>
                <a:latin typeface="Times New Roman" panose="02020603050405020304" pitchFamily="18" charset="0"/>
              </a:rPr>
              <a:t> that a crime has been committed</a:t>
            </a:r>
          </a:p>
          <a:p>
            <a:pPr eaLnBrk="1" hangingPunct="1">
              <a:buFontTx/>
              <a:buChar char="•"/>
            </a:pPr>
            <a:r>
              <a:rPr lang="en-US" altLang="en-US" sz="3200" dirty="0">
                <a:solidFill>
                  <a:schemeClr val="accent1"/>
                </a:solidFill>
                <a:latin typeface="Times New Roman" panose="02020603050405020304" pitchFamily="18" charset="0"/>
              </a:rPr>
              <a:t> Establish </a:t>
            </a:r>
            <a:r>
              <a:rPr lang="en-US" altLang="en-US" sz="3200" b="1" u="sng" dirty="0">
                <a:solidFill>
                  <a:schemeClr val="accent1"/>
                </a:solidFill>
                <a:latin typeface="Times New Roman" panose="02020603050405020304" pitchFamily="18" charset="0"/>
              </a:rPr>
              <a:t>key elements</a:t>
            </a:r>
            <a:r>
              <a:rPr lang="en-US" altLang="en-US" sz="3200" u="sng" dirty="0">
                <a:solidFill>
                  <a:schemeClr val="accent1"/>
                </a:solidFill>
                <a:latin typeface="Times New Roman" panose="02020603050405020304" pitchFamily="18" charset="0"/>
              </a:rPr>
              <a:t> </a:t>
            </a:r>
            <a:r>
              <a:rPr lang="en-US" altLang="en-US" sz="3200" dirty="0">
                <a:solidFill>
                  <a:schemeClr val="accent1"/>
                </a:solidFill>
                <a:latin typeface="Times New Roman" panose="02020603050405020304" pitchFamily="18" charset="0"/>
              </a:rPr>
              <a:t>of a crime</a:t>
            </a:r>
          </a:p>
          <a:p>
            <a:pPr eaLnBrk="1" hangingPunct="1">
              <a:buFontTx/>
              <a:buChar char="•"/>
            </a:pPr>
            <a:r>
              <a:rPr lang="en-US" altLang="en-US" sz="3200" dirty="0">
                <a:solidFill>
                  <a:schemeClr val="accent1"/>
                </a:solidFill>
                <a:latin typeface="Times New Roman" panose="02020603050405020304" pitchFamily="18" charset="0"/>
              </a:rPr>
              <a:t> Link a </a:t>
            </a:r>
            <a:r>
              <a:rPr lang="en-US" altLang="en-US" sz="3200" b="1" u="sng" dirty="0">
                <a:solidFill>
                  <a:schemeClr val="accent1"/>
                </a:solidFill>
                <a:latin typeface="Times New Roman" panose="02020603050405020304" pitchFamily="18" charset="0"/>
              </a:rPr>
              <a:t>suspect</a:t>
            </a:r>
            <a:r>
              <a:rPr lang="en-US" altLang="en-US" sz="3200" dirty="0">
                <a:solidFill>
                  <a:schemeClr val="accent1"/>
                </a:solidFill>
                <a:latin typeface="Times New Roman" panose="02020603050405020304" pitchFamily="18" charset="0"/>
              </a:rPr>
              <a:t> with a crime scene or a victim</a:t>
            </a:r>
          </a:p>
          <a:p>
            <a:pPr eaLnBrk="1" hangingPunct="1">
              <a:buFontTx/>
              <a:buChar char="•"/>
            </a:pPr>
            <a:r>
              <a:rPr lang="en-US" altLang="en-US" sz="3200" dirty="0">
                <a:solidFill>
                  <a:schemeClr val="accent1"/>
                </a:solidFill>
                <a:latin typeface="Times New Roman" panose="02020603050405020304" pitchFamily="18" charset="0"/>
              </a:rPr>
              <a:t> Establish the</a:t>
            </a:r>
            <a:r>
              <a:rPr lang="en-US" altLang="en-US" sz="3200" u="sng" dirty="0">
                <a:solidFill>
                  <a:schemeClr val="accent1"/>
                </a:solidFill>
                <a:latin typeface="Times New Roman" panose="02020603050405020304" pitchFamily="18" charset="0"/>
              </a:rPr>
              <a:t> </a:t>
            </a:r>
            <a:r>
              <a:rPr lang="en-US" altLang="en-US" sz="3200" b="1" u="sng" dirty="0">
                <a:solidFill>
                  <a:schemeClr val="accent1"/>
                </a:solidFill>
                <a:latin typeface="Times New Roman" panose="02020603050405020304" pitchFamily="18" charset="0"/>
              </a:rPr>
              <a:t>identity</a:t>
            </a:r>
            <a:r>
              <a:rPr lang="en-US" altLang="en-US" sz="3200" u="sng" dirty="0">
                <a:solidFill>
                  <a:schemeClr val="accent1"/>
                </a:solidFill>
                <a:latin typeface="Times New Roman" panose="02020603050405020304" pitchFamily="18" charset="0"/>
              </a:rPr>
              <a:t> </a:t>
            </a:r>
            <a:r>
              <a:rPr lang="en-US" altLang="en-US" sz="3200" dirty="0">
                <a:solidFill>
                  <a:schemeClr val="accent1"/>
                </a:solidFill>
                <a:latin typeface="Times New Roman" panose="02020603050405020304" pitchFamily="18" charset="0"/>
              </a:rPr>
              <a:t>of a victim or suspect</a:t>
            </a:r>
          </a:p>
          <a:p>
            <a:pPr eaLnBrk="1" hangingPunct="1">
              <a:buFontTx/>
              <a:buChar char="•"/>
            </a:pPr>
            <a:r>
              <a:rPr lang="en-US" altLang="en-US" sz="3200" dirty="0">
                <a:solidFill>
                  <a:schemeClr val="accent1"/>
                </a:solidFill>
                <a:latin typeface="Times New Roman" panose="02020603050405020304" pitchFamily="18" charset="0"/>
              </a:rPr>
              <a:t> Corroborate verbal </a:t>
            </a:r>
            <a:r>
              <a:rPr lang="en-US" altLang="en-US" sz="3200" b="1" u="sng" dirty="0">
                <a:solidFill>
                  <a:schemeClr val="accent1"/>
                </a:solidFill>
                <a:latin typeface="Times New Roman" panose="02020603050405020304" pitchFamily="18" charset="0"/>
              </a:rPr>
              <a:t>witness</a:t>
            </a:r>
            <a:r>
              <a:rPr lang="en-US" altLang="en-US" sz="3200" u="sng" dirty="0">
                <a:solidFill>
                  <a:schemeClr val="accent1"/>
                </a:solidFill>
                <a:latin typeface="Times New Roman" panose="02020603050405020304" pitchFamily="18" charset="0"/>
              </a:rPr>
              <a:t> </a:t>
            </a:r>
            <a:r>
              <a:rPr lang="en-US" altLang="en-US" sz="3200" dirty="0">
                <a:solidFill>
                  <a:schemeClr val="accent1"/>
                </a:solidFill>
                <a:latin typeface="Times New Roman" panose="02020603050405020304" pitchFamily="18" charset="0"/>
              </a:rPr>
              <a:t>testimony </a:t>
            </a:r>
          </a:p>
          <a:p>
            <a:pPr eaLnBrk="1" hangingPunct="1">
              <a:buFontTx/>
              <a:buChar char="•"/>
            </a:pPr>
            <a:r>
              <a:rPr lang="en-US" altLang="en-US" sz="3200" dirty="0">
                <a:solidFill>
                  <a:schemeClr val="accent1"/>
                </a:solidFill>
                <a:latin typeface="Times New Roman" panose="02020603050405020304" pitchFamily="18" charset="0"/>
              </a:rPr>
              <a:t> Exonerate the </a:t>
            </a:r>
            <a:r>
              <a:rPr lang="en-US" altLang="en-US" sz="3200" b="1" u="sng" dirty="0">
                <a:solidFill>
                  <a:schemeClr val="accent1"/>
                </a:solidFill>
                <a:latin typeface="Times New Roman" panose="02020603050405020304" pitchFamily="18" charset="0"/>
              </a:rPr>
              <a:t>innocent</a:t>
            </a:r>
            <a:r>
              <a:rPr lang="en-US" altLang="en-US" sz="3200" u="sng" dirty="0">
                <a:solidFill>
                  <a:schemeClr val="accent1"/>
                </a:solidFill>
                <a:latin typeface="Times New Roman" panose="02020603050405020304" pitchFamily="18" charset="0"/>
              </a:rPr>
              <a:t>. </a:t>
            </a:r>
          </a:p>
          <a:p>
            <a:pPr eaLnBrk="1" hangingPunct="1">
              <a:buFontTx/>
              <a:buChar char="•"/>
            </a:pPr>
            <a:r>
              <a:rPr lang="en-US" altLang="en-US" sz="3200" dirty="0">
                <a:solidFill>
                  <a:schemeClr val="accent1"/>
                </a:solidFill>
                <a:latin typeface="Times New Roman" panose="02020603050405020304" pitchFamily="18" charset="0"/>
              </a:rPr>
              <a:t> Give </a:t>
            </a:r>
            <a:r>
              <a:rPr lang="en-US" altLang="en-US" sz="3200" b="1" u="sng" dirty="0">
                <a:solidFill>
                  <a:schemeClr val="accent1"/>
                </a:solidFill>
                <a:latin typeface="Times New Roman" panose="02020603050405020304" pitchFamily="18" charset="0"/>
              </a:rPr>
              <a:t>detectives</a:t>
            </a:r>
            <a:r>
              <a:rPr lang="en-US" altLang="en-US" sz="3200" dirty="0">
                <a:solidFill>
                  <a:schemeClr val="accent1"/>
                </a:solidFill>
                <a:latin typeface="Times New Roman" panose="02020603050405020304" pitchFamily="18" charset="0"/>
              </a:rPr>
              <a:t> leads to work with in the case</a:t>
            </a:r>
          </a:p>
        </p:txBody>
      </p:sp>
      <p:pic>
        <p:nvPicPr>
          <p:cNvPr id="4103" name="Picture 9">
            <a:extLst>
              <a:ext uri="{FF2B5EF4-FFF2-40B4-BE49-F238E27FC236}">
                <a16:creationId xmlns:a16="http://schemas.microsoft.com/office/drawing/2014/main" id="{73471629-FA41-44BF-8CC2-A54F2D1B2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031" y="3250755"/>
            <a:ext cx="2057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534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C3709BBF-39E0-4AB4-8310-236EBAD277DA}"/>
              </a:ext>
            </a:extLst>
          </p:cNvPr>
          <p:cNvSpPr txBox="1">
            <a:spLocks noChangeArrowheads="1"/>
          </p:cNvSpPr>
          <p:nvPr/>
        </p:nvSpPr>
        <p:spPr bwMode="auto">
          <a:xfrm>
            <a:off x="655983" y="1066801"/>
            <a:ext cx="1109206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5000"/>
              </a:spcBef>
            </a:pPr>
            <a:r>
              <a:rPr lang="en-US" altLang="en-US" sz="2000" b="1" dirty="0">
                <a:solidFill>
                  <a:schemeClr val="accent1"/>
                </a:solidFill>
                <a:latin typeface="Times New Roman" panose="02020603050405020304" pitchFamily="18" charset="0"/>
              </a:rPr>
              <a:t>Drug Chemistry</a:t>
            </a:r>
            <a:r>
              <a:rPr lang="en-US" altLang="en-US" sz="2000" dirty="0">
                <a:solidFill>
                  <a:schemeClr val="accent1"/>
                </a:solidFill>
                <a:latin typeface="Times New Roman" panose="02020603050405020304" pitchFamily="18" charset="0"/>
              </a:rPr>
              <a:t> – Determines the presence of controlled substances and the identification of marijuana</a:t>
            </a:r>
          </a:p>
          <a:p>
            <a:pPr algn="just" eaLnBrk="1" hangingPunct="1">
              <a:spcBef>
                <a:spcPct val="25000"/>
              </a:spcBef>
            </a:pPr>
            <a:r>
              <a:rPr lang="en-US" altLang="en-US" sz="2000" b="1" dirty="0">
                <a:solidFill>
                  <a:schemeClr val="accent1"/>
                </a:solidFill>
                <a:latin typeface="Times New Roman" panose="02020603050405020304" pitchFamily="18" charset="0"/>
              </a:rPr>
              <a:t>Trace Chemistry</a:t>
            </a:r>
            <a:r>
              <a:rPr lang="en-US" altLang="en-US" sz="2000" dirty="0">
                <a:solidFill>
                  <a:schemeClr val="accent1"/>
                </a:solidFill>
                <a:latin typeface="Times New Roman" panose="02020603050405020304" pitchFamily="18" charset="0"/>
              </a:rPr>
              <a:t> - Identification and comparison of materials from fires, explosions, paints, and glass.</a:t>
            </a:r>
          </a:p>
          <a:p>
            <a:pPr algn="just" eaLnBrk="1" hangingPunct="1">
              <a:spcBef>
                <a:spcPct val="25000"/>
              </a:spcBef>
            </a:pPr>
            <a:r>
              <a:rPr lang="en-US" altLang="en-US" sz="2000" b="1" dirty="0">
                <a:solidFill>
                  <a:schemeClr val="accent1"/>
                </a:solidFill>
                <a:latin typeface="Times New Roman" panose="02020603050405020304" pitchFamily="18" charset="0"/>
              </a:rPr>
              <a:t>Microscopy</a:t>
            </a:r>
            <a:r>
              <a:rPr lang="en-US" altLang="en-US" sz="2000" dirty="0">
                <a:solidFill>
                  <a:schemeClr val="accent1"/>
                </a:solidFill>
                <a:latin typeface="Times New Roman" panose="02020603050405020304" pitchFamily="18" charset="0"/>
              </a:rPr>
              <a:t> – Microscopic identification and comparison of evidence, such as hairs, fibers, woods, soils, building materials, insulation and other materials.</a:t>
            </a:r>
          </a:p>
          <a:p>
            <a:pPr algn="just" eaLnBrk="1" hangingPunct="1">
              <a:spcBef>
                <a:spcPct val="25000"/>
              </a:spcBef>
            </a:pPr>
            <a:r>
              <a:rPr lang="en-US" altLang="en-US" sz="2000" b="1" dirty="0">
                <a:solidFill>
                  <a:schemeClr val="accent1"/>
                </a:solidFill>
                <a:latin typeface="Times New Roman" panose="02020603050405020304" pitchFamily="18" charset="0"/>
              </a:rPr>
              <a:t>Biology/DNA</a:t>
            </a:r>
            <a:r>
              <a:rPr lang="en-US" altLang="en-US" sz="2000" dirty="0">
                <a:solidFill>
                  <a:schemeClr val="accent1"/>
                </a:solidFill>
                <a:latin typeface="Times New Roman" panose="02020603050405020304" pitchFamily="18" charset="0"/>
              </a:rPr>
              <a:t> – Analysis of body fluids and dried stains such as blood, semen, and saliva.</a:t>
            </a:r>
          </a:p>
          <a:p>
            <a:pPr algn="just" eaLnBrk="1" hangingPunct="1">
              <a:spcBef>
                <a:spcPct val="25000"/>
              </a:spcBef>
            </a:pPr>
            <a:r>
              <a:rPr lang="en-US" altLang="en-US" sz="2000" b="1" dirty="0">
                <a:solidFill>
                  <a:schemeClr val="accent1"/>
                </a:solidFill>
                <a:latin typeface="Times New Roman" panose="02020603050405020304" pitchFamily="18" charset="0"/>
              </a:rPr>
              <a:t>Toxicology</a:t>
            </a:r>
            <a:r>
              <a:rPr lang="en-US" altLang="en-US" sz="2000" dirty="0">
                <a:solidFill>
                  <a:schemeClr val="accent1"/>
                </a:solidFill>
                <a:latin typeface="Times New Roman" panose="02020603050405020304" pitchFamily="18" charset="0"/>
              </a:rPr>
              <a:t> – Tests body fluids and tissues to determine the presence of drugs and poisons.</a:t>
            </a:r>
          </a:p>
          <a:p>
            <a:pPr algn="just" eaLnBrk="1" hangingPunct="1">
              <a:spcBef>
                <a:spcPct val="25000"/>
              </a:spcBef>
            </a:pPr>
            <a:r>
              <a:rPr lang="en-US" altLang="en-US" sz="2000" b="1" dirty="0">
                <a:solidFill>
                  <a:schemeClr val="accent1"/>
                </a:solidFill>
                <a:latin typeface="Times New Roman" panose="02020603050405020304" pitchFamily="18" charset="0"/>
              </a:rPr>
              <a:t>Latent Prints</a:t>
            </a:r>
            <a:r>
              <a:rPr lang="en-US" altLang="en-US" sz="2000" dirty="0">
                <a:solidFill>
                  <a:schemeClr val="accent1"/>
                </a:solidFill>
                <a:latin typeface="Times New Roman" panose="02020603050405020304" pitchFamily="18" charset="0"/>
              </a:rPr>
              <a:t> - Identification and comparison of fingerprints or other hidden impressions from sources like feet, shoes, ears, lips or the tread on vehicle tires. </a:t>
            </a:r>
          </a:p>
          <a:p>
            <a:pPr algn="just" eaLnBrk="1" hangingPunct="1">
              <a:spcBef>
                <a:spcPct val="25000"/>
              </a:spcBef>
            </a:pPr>
            <a:r>
              <a:rPr lang="en-US" altLang="en-US" sz="2000" b="1" dirty="0">
                <a:solidFill>
                  <a:schemeClr val="accent1"/>
                </a:solidFill>
                <a:latin typeface="Times New Roman" panose="02020603050405020304" pitchFamily="18" charset="0"/>
              </a:rPr>
              <a:t>Ballistics (Firearms) </a:t>
            </a:r>
            <a:r>
              <a:rPr lang="en-US" altLang="en-US" sz="2000" dirty="0">
                <a:solidFill>
                  <a:schemeClr val="accent1"/>
                </a:solidFill>
                <a:latin typeface="Times New Roman" panose="02020603050405020304" pitchFamily="18" charset="0"/>
              </a:rPr>
              <a:t>– Study of bullets and ammunition through the comparison of fired bullets, cartridges, guns, and gunpowder patterns on people and objects.</a:t>
            </a:r>
          </a:p>
          <a:p>
            <a:pPr algn="just" eaLnBrk="1" hangingPunct="1">
              <a:spcBef>
                <a:spcPct val="25000"/>
              </a:spcBef>
            </a:pPr>
            <a:r>
              <a:rPr lang="en-US" altLang="en-US" sz="2000" b="1" dirty="0">
                <a:solidFill>
                  <a:schemeClr val="accent1"/>
                </a:solidFill>
                <a:latin typeface="Times New Roman" panose="02020603050405020304" pitchFamily="18" charset="0"/>
              </a:rPr>
              <a:t>Toolmarks</a:t>
            </a:r>
            <a:r>
              <a:rPr lang="en-US" altLang="en-US" sz="2000" dirty="0">
                <a:solidFill>
                  <a:schemeClr val="accent1"/>
                </a:solidFill>
                <a:latin typeface="Times New Roman" panose="02020603050405020304" pitchFamily="18" charset="0"/>
              </a:rPr>
              <a:t> – Examines marks left by tools on objects at a crime scene or on a victim, such as a hammer used to break a door or a screwdriver used to pick a lock.</a:t>
            </a:r>
          </a:p>
          <a:p>
            <a:pPr algn="just" eaLnBrk="1" hangingPunct="1">
              <a:spcBef>
                <a:spcPct val="25000"/>
              </a:spcBef>
            </a:pPr>
            <a:r>
              <a:rPr lang="en-US" altLang="en-US" sz="2000" b="1" dirty="0">
                <a:solidFill>
                  <a:schemeClr val="accent1"/>
                </a:solidFill>
                <a:latin typeface="Times New Roman" panose="02020603050405020304" pitchFamily="18" charset="0"/>
              </a:rPr>
              <a:t>Questioned Documents</a:t>
            </a:r>
            <a:r>
              <a:rPr lang="en-US" altLang="en-US" sz="2000" dirty="0">
                <a:solidFill>
                  <a:schemeClr val="accent1"/>
                </a:solidFill>
                <a:latin typeface="Times New Roman" panose="02020603050405020304" pitchFamily="18" charset="0"/>
              </a:rPr>
              <a:t> - Examination of documents to compare handwriting, ink, paper, writing instruments, printers, and other characteristics that would help to identify its origin.</a:t>
            </a:r>
          </a:p>
        </p:txBody>
      </p:sp>
      <p:sp>
        <p:nvSpPr>
          <p:cNvPr id="7171" name="Rectangle 3">
            <a:extLst>
              <a:ext uri="{FF2B5EF4-FFF2-40B4-BE49-F238E27FC236}">
                <a16:creationId xmlns:a16="http://schemas.microsoft.com/office/drawing/2014/main" id="{0B3BC34F-0F09-4203-A836-39476B85EADC}"/>
              </a:ext>
            </a:extLst>
          </p:cNvPr>
          <p:cNvSpPr>
            <a:spLocks noChangeArrowheads="1"/>
          </p:cNvSpPr>
          <p:nvPr/>
        </p:nvSpPr>
        <p:spPr bwMode="auto">
          <a:xfrm>
            <a:off x="655983" y="76200"/>
            <a:ext cx="5897217"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chemeClr val="tx2"/>
                </a:solidFill>
                <a:latin typeface="Times New Roman" panose="02020603050405020304" pitchFamily="18" charset="0"/>
              </a:rPr>
              <a:t>Investigating the Evidence</a:t>
            </a:r>
          </a:p>
        </p:txBody>
      </p:sp>
      <p:sp>
        <p:nvSpPr>
          <p:cNvPr id="7172" name="Text Box 4">
            <a:extLst>
              <a:ext uri="{FF2B5EF4-FFF2-40B4-BE49-F238E27FC236}">
                <a16:creationId xmlns:a16="http://schemas.microsoft.com/office/drawing/2014/main" id="{2296D3FD-CCB7-4B59-B565-4436A0715660}"/>
              </a:ext>
            </a:extLst>
          </p:cNvPr>
          <p:cNvSpPr txBox="1">
            <a:spLocks noChangeArrowheads="1"/>
          </p:cNvSpPr>
          <p:nvPr/>
        </p:nvSpPr>
        <p:spPr bwMode="auto">
          <a:xfrm>
            <a:off x="6629400" y="6553200"/>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10000"/>
              </a:spcBef>
            </a:pPr>
            <a:r>
              <a:rPr lang="en-US" altLang="en-US" sz="1400">
                <a:latin typeface="Times New Roman" panose="02020603050405020304" pitchFamily="18" charset="0"/>
              </a:rPr>
              <a:t>Source: http://www.isp.state.il.us/forensics/</a:t>
            </a:r>
          </a:p>
        </p:txBody>
      </p:sp>
      <p:sp>
        <p:nvSpPr>
          <p:cNvPr id="7173" name="Text Box 5">
            <a:extLst>
              <a:ext uri="{FF2B5EF4-FFF2-40B4-BE49-F238E27FC236}">
                <a16:creationId xmlns:a16="http://schemas.microsoft.com/office/drawing/2014/main" id="{98B28350-C6E3-4407-8E83-E4DED5A154F1}"/>
              </a:ext>
            </a:extLst>
          </p:cNvPr>
          <p:cNvSpPr txBox="1">
            <a:spLocks noChangeArrowheads="1"/>
          </p:cNvSpPr>
          <p:nvPr/>
        </p:nvSpPr>
        <p:spPr bwMode="auto">
          <a:xfrm>
            <a:off x="6858000" y="152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Forensic Science disciplines at the </a:t>
            </a:r>
            <a:br>
              <a:rPr lang="en-US" altLang="en-US">
                <a:latin typeface="Times New Roman" panose="02020603050405020304" pitchFamily="18" charset="0"/>
              </a:rPr>
            </a:br>
            <a:r>
              <a:rPr lang="en-US" altLang="en-US">
                <a:latin typeface="Times New Roman" panose="02020603050405020304" pitchFamily="18" charset="0"/>
              </a:rPr>
              <a:t>Illinois State Police Crime Labs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22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C794-D453-E835-08F5-B2F38F478520}"/>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84505B10-93BC-42D1-1956-9E0ECC6BA8F8}"/>
              </a:ext>
            </a:extLst>
          </p:cNvPr>
          <p:cNvSpPr>
            <a:spLocks noGrp="1"/>
          </p:cNvSpPr>
          <p:nvPr>
            <p:ph idx="1"/>
          </p:nvPr>
        </p:nvSpPr>
        <p:spPr/>
        <p:txBody>
          <a:bodyPr>
            <a:normAutofit fontScale="70000" lnSpcReduction="20000"/>
          </a:bodyPr>
          <a:lstStyle/>
          <a:p>
            <a:pPr algn="l"/>
            <a:r>
              <a:rPr lang="en-US" b="0" i="0" dirty="0">
                <a:solidFill>
                  <a:srgbClr val="000000"/>
                </a:solidFill>
                <a:effectLst/>
                <a:latin typeface="Verdana" panose="020B0604030504040204" pitchFamily="34" charset="0"/>
              </a:rPr>
              <a:t>The essential questions for this module are as follows:</a:t>
            </a:r>
          </a:p>
          <a:p>
            <a:pPr algn="l">
              <a:buFont typeface="+mj-lt"/>
              <a:buAutoNum type="arabicPeriod"/>
            </a:pPr>
            <a:r>
              <a:rPr lang="en-US" b="0" i="0" dirty="0">
                <a:solidFill>
                  <a:srgbClr val="000000"/>
                </a:solidFill>
                <a:effectLst/>
                <a:latin typeface="Verdana" panose="020B0604030504040204" pitchFamily="34" charset="0"/>
              </a:rPr>
              <a:t>What is the difference between direct and circumstantial evidence?</a:t>
            </a:r>
          </a:p>
          <a:p>
            <a:pPr algn="l">
              <a:buFont typeface="+mj-lt"/>
              <a:buAutoNum type="arabicPeriod"/>
            </a:pPr>
            <a:r>
              <a:rPr lang="en-US" b="0" i="0" dirty="0">
                <a:solidFill>
                  <a:srgbClr val="000000"/>
                </a:solidFill>
                <a:effectLst/>
                <a:latin typeface="Verdana" panose="020B0604030504040204" pitchFamily="34" charset="0"/>
              </a:rPr>
              <a:t>Are some types of evidence more valuable than others?</a:t>
            </a:r>
          </a:p>
          <a:p>
            <a:pPr algn="l">
              <a:buFont typeface="+mj-lt"/>
              <a:buAutoNum type="arabicPeriod"/>
            </a:pPr>
            <a:r>
              <a:rPr lang="en-US" b="0" i="0" dirty="0">
                <a:solidFill>
                  <a:srgbClr val="000000"/>
                </a:solidFill>
                <a:effectLst/>
                <a:latin typeface="Verdana" panose="020B0604030504040204" pitchFamily="34" charset="0"/>
              </a:rPr>
              <a:t>Can the significance of evidence be calculated?</a:t>
            </a:r>
          </a:p>
          <a:p>
            <a:pPr algn="l">
              <a:buFont typeface="+mj-lt"/>
              <a:buAutoNum type="arabicPeriod"/>
            </a:pPr>
            <a:r>
              <a:rPr lang="en-US" b="0" i="0" dirty="0">
                <a:solidFill>
                  <a:srgbClr val="000000"/>
                </a:solidFill>
                <a:effectLst/>
                <a:latin typeface="Verdana" panose="020B0604030504040204" pitchFamily="34" charset="0"/>
              </a:rPr>
              <a:t>In what ways are fingerprints developed, stored and used in solving crimes?</a:t>
            </a:r>
          </a:p>
          <a:p>
            <a:pPr algn="l">
              <a:buFont typeface="+mj-lt"/>
              <a:buAutoNum type="arabicPeriod"/>
            </a:pPr>
            <a:r>
              <a:rPr lang="en-US" b="0" i="0" dirty="0">
                <a:solidFill>
                  <a:srgbClr val="000000"/>
                </a:solidFill>
                <a:effectLst/>
                <a:latin typeface="Verdana" panose="020B0604030504040204" pitchFamily="34" charset="0"/>
              </a:rPr>
              <a:t>Why are fingerprint unique to each individual?</a:t>
            </a:r>
          </a:p>
          <a:p>
            <a:pPr algn="l">
              <a:buFont typeface="+mj-lt"/>
              <a:buAutoNum type="arabicPeriod"/>
            </a:pPr>
            <a:r>
              <a:rPr lang="en-US" b="0" i="0" dirty="0">
                <a:solidFill>
                  <a:srgbClr val="000000"/>
                </a:solidFill>
                <a:effectLst/>
                <a:latin typeface="Verdana" panose="020B0604030504040204" pitchFamily="34" charset="0"/>
              </a:rPr>
              <a:t>What information can a victim provide to a forensic investigation after death?</a:t>
            </a:r>
          </a:p>
          <a:p>
            <a:pPr algn="l">
              <a:buFont typeface="+mj-lt"/>
              <a:buAutoNum type="arabicPeriod"/>
            </a:pPr>
            <a:r>
              <a:rPr lang="en-US" b="0" i="0" dirty="0">
                <a:solidFill>
                  <a:srgbClr val="000000"/>
                </a:solidFill>
                <a:effectLst/>
                <a:latin typeface="Verdana" panose="020B0604030504040204" pitchFamily="34" charset="0"/>
              </a:rPr>
              <a:t>Why are insects sometimes referred to as "the first witness"?</a:t>
            </a:r>
          </a:p>
          <a:p>
            <a:endParaRPr lang="en-US" dirty="0"/>
          </a:p>
        </p:txBody>
      </p:sp>
    </p:spTree>
    <p:extLst>
      <p:ext uri="{BB962C8B-B14F-4D97-AF65-F5344CB8AC3E}">
        <p14:creationId xmlns:p14="http://schemas.microsoft.com/office/powerpoint/2010/main" val="3608716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Want more info?</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lstStyle/>
          <a:p>
            <a:r>
              <a:rPr lang="en-US" dirty="0">
                <a:hlinkClick r:id="rId2"/>
              </a:rPr>
              <a:t>https://pressbooks.bccampus.ca/criminalinvestigation/chapter/chapter-1-introduction/</a:t>
            </a:r>
            <a:endParaRPr lang="en-US" dirty="0"/>
          </a:p>
          <a:p>
            <a:endParaRPr lang="en-US" dirty="0"/>
          </a:p>
        </p:txBody>
      </p:sp>
    </p:spTree>
    <p:extLst>
      <p:ext uri="{BB962C8B-B14F-4D97-AF65-F5344CB8AC3E}">
        <p14:creationId xmlns:p14="http://schemas.microsoft.com/office/powerpoint/2010/main" val="2455229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CBF0-4A0E-0D19-3CDC-EE7C75E42979}"/>
              </a:ext>
            </a:extLst>
          </p:cNvPr>
          <p:cNvSpPr>
            <a:spLocks noGrp="1"/>
          </p:cNvSpPr>
          <p:nvPr>
            <p:ph type="title"/>
          </p:nvPr>
        </p:nvSpPr>
        <p:spPr/>
        <p:txBody>
          <a:bodyPr/>
          <a:lstStyle/>
          <a:p>
            <a:r>
              <a:rPr lang="en-US" dirty="0"/>
              <a:t>Class  vs Individual evidence</a:t>
            </a:r>
          </a:p>
        </p:txBody>
      </p:sp>
      <p:sp>
        <p:nvSpPr>
          <p:cNvPr id="3" name="Content Placeholder 2">
            <a:extLst>
              <a:ext uri="{FF2B5EF4-FFF2-40B4-BE49-F238E27FC236}">
                <a16:creationId xmlns:a16="http://schemas.microsoft.com/office/drawing/2014/main" id="{E3412581-5C9C-A0F8-F00C-4CECCDB5D824}"/>
              </a:ext>
            </a:extLst>
          </p:cNvPr>
          <p:cNvSpPr>
            <a:spLocks noGrp="1"/>
          </p:cNvSpPr>
          <p:nvPr>
            <p:ph idx="1"/>
          </p:nvPr>
        </p:nvSpPr>
        <p:spPr/>
        <p:txBody>
          <a:bodyPr>
            <a:normAutofit fontScale="92500" lnSpcReduction="10000"/>
          </a:bodyPr>
          <a:lstStyle/>
          <a:p>
            <a:r>
              <a:rPr lang="en-US" b="0" i="0" dirty="0">
                <a:solidFill>
                  <a:srgbClr val="000000"/>
                </a:solidFill>
                <a:effectLst/>
                <a:latin typeface="Verdana" panose="020B0604030504040204" pitchFamily="34" charset="0"/>
              </a:rPr>
              <a:t>Class characteristics would consist of treads on </a:t>
            </a:r>
            <a:r>
              <a:rPr lang="en-US" b="0" i="1" dirty="0">
                <a:solidFill>
                  <a:srgbClr val="000000"/>
                </a:solidFill>
                <a:effectLst/>
                <a:latin typeface="Verdana" panose="020B0604030504040204" pitchFamily="34" charset="0"/>
              </a:rPr>
              <a:t>new</a:t>
            </a:r>
            <a:r>
              <a:rPr lang="en-US" b="0" i="0" dirty="0">
                <a:solidFill>
                  <a:srgbClr val="000000"/>
                </a:solidFill>
                <a:effectLst/>
                <a:latin typeface="Verdana" panose="020B0604030504040204" pitchFamily="34" charset="0"/>
              </a:rPr>
              <a:t> tires or shoes, blood types, and unused bullets.</a:t>
            </a:r>
          </a:p>
          <a:p>
            <a:r>
              <a:rPr lang="en-US" b="0" i="0" dirty="0">
                <a:solidFill>
                  <a:srgbClr val="000000"/>
                </a:solidFill>
                <a:effectLst/>
                <a:latin typeface="Verdana" panose="020B0604030504040204" pitchFamily="34" charset="0"/>
              </a:rPr>
              <a:t>Class: </a:t>
            </a:r>
            <a:r>
              <a:rPr lang="en-US" b="0" i="0" dirty="0">
                <a:solidFill>
                  <a:srgbClr val="000000"/>
                </a:solidFill>
                <a:effectLst/>
                <a:latin typeface="Verdana" panose="020B0604030504040204" pitchFamily="34" charset="0"/>
                <a:hlinkClick r:id="rId2"/>
              </a:rPr>
              <a:t>https://youtu.be/rX0zbPKWU_Q</a:t>
            </a:r>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2.5min</a:t>
            </a:r>
          </a:p>
          <a:p>
            <a:r>
              <a:rPr lang="en-US" dirty="0">
                <a:hlinkClick r:id="rId3"/>
              </a:rPr>
              <a:t>https://youtu.be/bpLZ6bL-hf0</a:t>
            </a:r>
            <a:endParaRPr lang="en-US" dirty="0"/>
          </a:p>
          <a:p>
            <a:r>
              <a:rPr lang="en-US" b="0" i="0" dirty="0">
                <a:solidFill>
                  <a:srgbClr val="000000"/>
                </a:solidFill>
                <a:effectLst/>
                <a:latin typeface="Verdana" panose="020B0604030504040204" pitchFamily="34" charset="0"/>
              </a:rPr>
              <a:t>Individual characteristics include DNA evidence, fingerprints, and striation marks on bullets that have been fired.</a:t>
            </a:r>
            <a:endParaRPr lang="en-US" dirty="0"/>
          </a:p>
        </p:txBody>
      </p:sp>
    </p:spTree>
    <p:extLst>
      <p:ext uri="{BB962C8B-B14F-4D97-AF65-F5344CB8AC3E}">
        <p14:creationId xmlns:p14="http://schemas.microsoft.com/office/powerpoint/2010/main" val="3907435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CBF0-4A0E-0D19-3CDC-EE7C75E42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412581-5C9C-A0F8-F00C-4CECCDB5D824}"/>
              </a:ext>
            </a:extLst>
          </p:cNvPr>
          <p:cNvSpPr>
            <a:spLocks noGrp="1"/>
          </p:cNvSpPr>
          <p:nvPr>
            <p:ph idx="1"/>
          </p:nvPr>
        </p:nvSpPr>
        <p:spPr/>
        <p:txBody>
          <a:bodyPr/>
          <a:lstStyle/>
          <a:p>
            <a:r>
              <a:rPr lang="en-US" b="0" i="0" dirty="0">
                <a:solidFill>
                  <a:srgbClr val="000000"/>
                </a:solidFill>
                <a:effectLst/>
                <a:latin typeface="Verdana" panose="020B0604030504040204" pitchFamily="34" charset="0"/>
              </a:rPr>
              <a:t>Dr. Edmond </a:t>
            </a:r>
            <a:r>
              <a:rPr lang="en-US" b="0" i="0" dirty="0" err="1">
                <a:solidFill>
                  <a:srgbClr val="000000"/>
                </a:solidFill>
                <a:effectLst/>
                <a:latin typeface="Verdana" panose="020B0604030504040204" pitchFamily="34" charset="0"/>
              </a:rPr>
              <a:t>Locard</a:t>
            </a:r>
            <a:r>
              <a:rPr lang="en-US" b="0" i="0" dirty="0">
                <a:solidFill>
                  <a:srgbClr val="000000"/>
                </a:solidFill>
                <a:effectLst/>
                <a:latin typeface="Verdana" panose="020B0604030504040204" pitchFamily="34" charset="0"/>
              </a:rPr>
              <a:t> established the idea of the </a:t>
            </a:r>
            <a:r>
              <a:rPr lang="en-US" b="1" i="0" dirty="0">
                <a:solidFill>
                  <a:srgbClr val="000000"/>
                </a:solidFill>
                <a:effectLst/>
                <a:latin typeface="Verdana" panose="020B0604030504040204" pitchFamily="34" charset="0"/>
              </a:rPr>
              <a:t>exchange principle</a:t>
            </a:r>
            <a:r>
              <a:rPr lang="en-US" b="0" i="0" dirty="0">
                <a:solidFill>
                  <a:srgbClr val="000000"/>
                </a:solidFill>
                <a:effectLst/>
                <a:latin typeface="Verdana" panose="020B0604030504040204" pitchFamily="34" charset="0"/>
              </a:rPr>
              <a:t> which states that when contact occurs between two items, there will always be a transfer of evidence which could be used to link an individual to a crime.</a:t>
            </a:r>
            <a:endParaRPr lang="en-US" dirty="0"/>
          </a:p>
        </p:txBody>
      </p:sp>
    </p:spTree>
    <p:extLst>
      <p:ext uri="{BB962C8B-B14F-4D97-AF65-F5344CB8AC3E}">
        <p14:creationId xmlns:p14="http://schemas.microsoft.com/office/powerpoint/2010/main" val="4254664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576-9124-40B1-9B46-D71985971F3C}"/>
              </a:ext>
            </a:extLst>
          </p:cNvPr>
          <p:cNvSpPr>
            <a:spLocks noGrp="1"/>
          </p:cNvSpPr>
          <p:nvPr>
            <p:ph type="title"/>
          </p:nvPr>
        </p:nvSpPr>
        <p:spPr/>
        <p:txBody>
          <a:bodyPr/>
          <a:lstStyle/>
          <a:p>
            <a:r>
              <a:rPr lang="en-US" dirty="0"/>
              <a:t>Want more info?</a:t>
            </a:r>
          </a:p>
        </p:txBody>
      </p:sp>
      <p:sp>
        <p:nvSpPr>
          <p:cNvPr id="3" name="Content Placeholder 2">
            <a:extLst>
              <a:ext uri="{FF2B5EF4-FFF2-40B4-BE49-F238E27FC236}">
                <a16:creationId xmlns:a16="http://schemas.microsoft.com/office/drawing/2014/main" id="{4D3E70B2-8354-443A-A6A3-9EA87AE99343}"/>
              </a:ext>
            </a:extLst>
          </p:cNvPr>
          <p:cNvSpPr>
            <a:spLocks noGrp="1"/>
          </p:cNvSpPr>
          <p:nvPr>
            <p:ph idx="1"/>
          </p:nvPr>
        </p:nvSpPr>
        <p:spPr/>
        <p:txBody>
          <a:bodyPr/>
          <a:lstStyle/>
          <a:p>
            <a:r>
              <a:rPr lang="en-US" dirty="0">
                <a:hlinkClick r:id="rId2"/>
              </a:rPr>
              <a:t>https://pressbooks.bccampus.ca/criminalinvestigation/chapter/chapter-1-introduction/</a:t>
            </a:r>
            <a:endParaRPr lang="en-US" dirty="0"/>
          </a:p>
          <a:p>
            <a:endParaRPr lang="en-US" dirty="0"/>
          </a:p>
        </p:txBody>
      </p:sp>
    </p:spTree>
    <p:extLst>
      <p:ext uri="{BB962C8B-B14F-4D97-AF65-F5344CB8AC3E}">
        <p14:creationId xmlns:p14="http://schemas.microsoft.com/office/powerpoint/2010/main" val="387826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EBEB9EE8-FD32-4B66-848D-6FD8A8CE6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4369">
            <a:off x="9365580" y="5323895"/>
            <a:ext cx="30861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873B1033-990E-4967-B6EA-CB44E090EB0D}"/>
              </a:ext>
            </a:extLst>
          </p:cNvPr>
          <p:cNvSpPr>
            <a:spLocks noGrp="1" noChangeArrowheads="1"/>
          </p:cNvSpPr>
          <p:nvPr>
            <p:ph type="body" idx="1"/>
          </p:nvPr>
        </p:nvSpPr>
        <p:spPr>
          <a:xfrm>
            <a:off x="413753" y="863600"/>
            <a:ext cx="11052342" cy="951250"/>
          </a:xfrm>
        </p:spPr>
        <p:txBody>
          <a:bodyPr>
            <a:normAutofit lnSpcReduction="10000"/>
          </a:bodyPr>
          <a:lstStyle/>
          <a:p>
            <a:pPr algn="just" eaLnBrk="1" hangingPunct="1">
              <a:lnSpc>
                <a:spcPct val="80000"/>
              </a:lnSpc>
              <a:buFontTx/>
              <a:buNone/>
            </a:pPr>
            <a:r>
              <a:rPr lang="en-US" altLang="en-US" sz="3800" b="1" u="sng" dirty="0">
                <a:latin typeface="Times New Roman" panose="02020603050405020304" pitchFamily="18" charset="0"/>
              </a:rPr>
              <a:t>CRIME SCENE</a:t>
            </a:r>
            <a:r>
              <a:rPr lang="en-US" altLang="en-US" sz="3800" dirty="0">
                <a:latin typeface="Times New Roman" panose="02020603050405020304" pitchFamily="18" charset="0"/>
              </a:rPr>
              <a:t>: Any physical location in which a crime has occurred or is suspected of having occurred</a:t>
            </a:r>
            <a:r>
              <a:rPr lang="en-US" altLang="en-US" sz="2000" dirty="0">
                <a:latin typeface="Times New Roman" panose="02020603050405020304" pitchFamily="18" charset="0"/>
              </a:rPr>
              <a:t>.  </a:t>
            </a:r>
            <a:endParaRPr lang="en-US" altLang="en-US" sz="2000" b="1" u="sng" dirty="0">
              <a:latin typeface="Times New Roman" panose="02020603050405020304" pitchFamily="18" charset="0"/>
            </a:endParaRPr>
          </a:p>
          <a:p>
            <a:pPr eaLnBrk="1" hangingPunct="1">
              <a:lnSpc>
                <a:spcPct val="80000"/>
              </a:lnSpc>
              <a:buFontTx/>
              <a:buNone/>
            </a:pPr>
            <a:endParaRPr lang="en-US" altLang="en-US" sz="2400" b="1" dirty="0">
              <a:latin typeface="Times New Roman" panose="02020603050405020304" pitchFamily="18" charset="0"/>
            </a:endParaRPr>
          </a:p>
        </p:txBody>
      </p:sp>
      <p:sp>
        <p:nvSpPr>
          <p:cNvPr id="3076" name="Text Box 3">
            <a:extLst>
              <a:ext uri="{FF2B5EF4-FFF2-40B4-BE49-F238E27FC236}">
                <a16:creationId xmlns:a16="http://schemas.microsoft.com/office/drawing/2014/main" id="{C6AF0C8A-D782-4E03-9EFD-9D68AB9581E6}"/>
              </a:ext>
            </a:extLst>
          </p:cNvPr>
          <p:cNvSpPr txBox="1">
            <a:spLocks noChangeArrowheads="1"/>
          </p:cNvSpPr>
          <p:nvPr/>
        </p:nvSpPr>
        <p:spPr bwMode="auto">
          <a:xfrm>
            <a:off x="1600200" y="6477000"/>
            <a:ext cx="792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latin typeface="Times New Roman" panose="02020603050405020304" pitchFamily="18" charset="0"/>
              </a:rPr>
              <a:t>Source: http://www3.sc.maricopa.edu/ajs/crime_scene_technician.htm</a:t>
            </a:r>
          </a:p>
        </p:txBody>
      </p:sp>
      <p:sp>
        <p:nvSpPr>
          <p:cNvPr id="50181" name="Rectangle 5">
            <a:extLst>
              <a:ext uri="{FF2B5EF4-FFF2-40B4-BE49-F238E27FC236}">
                <a16:creationId xmlns:a16="http://schemas.microsoft.com/office/drawing/2014/main" id="{69415A6A-EADF-435E-B2CE-E7C8627ED115}"/>
              </a:ext>
            </a:extLst>
          </p:cNvPr>
          <p:cNvSpPr>
            <a:spLocks noChangeArrowheads="1"/>
          </p:cNvSpPr>
          <p:nvPr/>
        </p:nvSpPr>
        <p:spPr bwMode="auto">
          <a:xfrm>
            <a:off x="1524000" y="1919828"/>
            <a:ext cx="9852192" cy="6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3200" b="1" u="sng" dirty="0">
                <a:latin typeface="Times New Roman" panose="02020603050405020304" pitchFamily="18" charset="0"/>
              </a:rPr>
              <a:t>PRIMARY </a:t>
            </a:r>
            <a:r>
              <a:rPr lang="en-US" altLang="en-US" sz="3200" dirty="0">
                <a:latin typeface="Times New Roman" panose="02020603050405020304" pitchFamily="18" charset="0"/>
              </a:rPr>
              <a:t>CRIME SCENE</a:t>
            </a:r>
            <a:r>
              <a:rPr lang="en-US" altLang="en-US" sz="3200" b="1" dirty="0">
                <a:latin typeface="Times New Roman" panose="02020603050405020304" pitchFamily="18" charset="0"/>
              </a:rPr>
              <a:t>:</a:t>
            </a:r>
            <a:r>
              <a:rPr lang="en-US" altLang="en-US" sz="3200" dirty="0">
                <a:latin typeface="Times New Roman" panose="02020603050405020304" pitchFamily="18" charset="0"/>
              </a:rPr>
              <a:t> The original location of a crime or accident.</a:t>
            </a:r>
            <a:endParaRPr lang="en-US" altLang="en-US" sz="3200" b="1" dirty="0">
              <a:latin typeface="Times New Roman" panose="02020603050405020304" pitchFamily="18" charset="0"/>
            </a:endParaRPr>
          </a:p>
        </p:txBody>
      </p:sp>
      <p:sp>
        <p:nvSpPr>
          <p:cNvPr id="50182" name="Rectangle 6">
            <a:extLst>
              <a:ext uri="{FF2B5EF4-FFF2-40B4-BE49-F238E27FC236}">
                <a16:creationId xmlns:a16="http://schemas.microsoft.com/office/drawing/2014/main" id="{FC566A26-8986-4EFB-A818-2C344872C290}"/>
              </a:ext>
            </a:extLst>
          </p:cNvPr>
          <p:cNvSpPr>
            <a:spLocks noChangeArrowheads="1"/>
          </p:cNvSpPr>
          <p:nvPr/>
        </p:nvSpPr>
        <p:spPr bwMode="auto">
          <a:xfrm>
            <a:off x="1455821" y="2885028"/>
            <a:ext cx="985219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pPr>
            <a:r>
              <a:rPr lang="en-US" altLang="en-US" sz="3200" b="1" u="sng" dirty="0">
                <a:latin typeface="Times New Roman" panose="02020603050405020304" pitchFamily="18" charset="0"/>
              </a:rPr>
              <a:t>SECONDARY</a:t>
            </a:r>
            <a:r>
              <a:rPr lang="en-US" altLang="en-US" sz="3200" b="1" dirty="0">
                <a:latin typeface="Times New Roman" panose="02020603050405020304" pitchFamily="18" charset="0"/>
              </a:rPr>
              <a:t> </a:t>
            </a:r>
            <a:r>
              <a:rPr lang="en-US" altLang="en-US" sz="3200" dirty="0">
                <a:latin typeface="Times New Roman" panose="02020603050405020304" pitchFamily="18" charset="0"/>
              </a:rPr>
              <a:t>CRIME SCENE</a:t>
            </a:r>
            <a:r>
              <a:rPr lang="en-US" altLang="en-US" sz="3200" b="1" dirty="0">
                <a:latin typeface="Times New Roman" panose="02020603050405020304" pitchFamily="18" charset="0"/>
              </a:rPr>
              <a:t>:</a:t>
            </a:r>
            <a:r>
              <a:rPr lang="en-US" altLang="en-US" sz="3200" dirty="0">
                <a:latin typeface="Times New Roman" panose="02020603050405020304" pitchFamily="18" charset="0"/>
              </a:rPr>
              <a:t> An alternate location where additional evidence may be found.</a:t>
            </a:r>
            <a:endParaRPr lang="en-US" altLang="en-US" sz="3200" b="1" dirty="0">
              <a:latin typeface="Times New Roman" panose="02020603050405020304" pitchFamily="18" charset="0"/>
            </a:endParaRPr>
          </a:p>
        </p:txBody>
      </p:sp>
      <p:sp>
        <p:nvSpPr>
          <p:cNvPr id="50183" name="Rectangle 7">
            <a:extLst>
              <a:ext uri="{FF2B5EF4-FFF2-40B4-BE49-F238E27FC236}">
                <a16:creationId xmlns:a16="http://schemas.microsoft.com/office/drawing/2014/main" id="{293CA453-402B-4534-B810-ED26BD366739}"/>
              </a:ext>
            </a:extLst>
          </p:cNvPr>
          <p:cNvSpPr>
            <a:spLocks noChangeArrowheads="1"/>
          </p:cNvSpPr>
          <p:nvPr/>
        </p:nvSpPr>
        <p:spPr bwMode="auto">
          <a:xfrm>
            <a:off x="413753" y="5691140"/>
            <a:ext cx="9740900" cy="4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3200" b="1" u="sng" dirty="0">
                <a:latin typeface="Times New Roman" panose="02020603050405020304" pitchFamily="18" charset="0"/>
              </a:rPr>
              <a:t>ALIBI</a:t>
            </a:r>
            <a:r>
              <a:rPr lang="en-US" altLang="en-US" sz="3200" b="1" dirty="0">
                <a:latin typeface="Times New Roman" panose="02020603050405020304" pitchFamily="18" charset="0"/>
              </a:rPr>
              <a:t>:</a:t>
            </a:r>
            <a:r>
              <a:rPr lang="en-US" altLang="en-US" sz="3200" dirty="0">
                <a:latin typeface="Times New Roman" panose="02020603050405020304" pitchFamily="18" charset="0"/>
              </a:rPr>
              <a:t> Statement of where a suspect was at the time of a crime</a:t>
            </a:r>
            <a:r>
              <a:rPr lang="en-US" altLang="en-US" sz="2000" dirty="0">
                <a:latin typeface="Times New Roman" panose="02020603050405020304" pitchFamily="18" charset="0"/>
              </a:rPr>
              <a:t>.</a:t>
            </a:r>
          </a:p>
        </p:txBody>
      </p:sp>
      <p:sp>
        <p:nvSpPr>
          <p:cNvPr id="50184" name="Rectangle 8">
            <a:extLst>
              <a:ext uri="{FF2B5EF4-FFF2-40B4-BE49-F238E27FC236}">
                <a16:creationId xmlns:a16="http://schemas.microsoft.com/office/drawing/2014/main" id="{A8F56966-438F-4190-AF2E-5190CEDF0FB7}"/>
              </a:ext>
            </a:extLst>
          </p:cNvPr>
          <p:cNvSpPr>
            <a:spLocks noChangeArrowheads="1"/>
          </p:cNvSpPr>
          <p:nvPr/>
        </p:nvSpPr>
        <p:spPr bwMode="auto">
          <a:xfrm>
            <a:off x="305469" y="4641006"/>
            <a:ext cx="11160626" cy="43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3200" b="1" u="sng" dirty="0">
                <a:latin typeface="Times New Roman" panose="02020603050405020304" pitchFamily="18" charset="0"/>
              </a:rPr>
              <a:t>ACCOMPLICE</a:t>
            </a:r>
            <a:r>
              <a:rPr lang="en-US" altLang="en-US" sz="3200" b="1" dirty="0">
                <a:latin typeface="Times New Roman" panose="02020603050405020304" pitchFamily="18" charset="0"/>
              </a:rPr>
              <a:t>:</a:t>
            </a:r>
            <a:r>
              <a:rPr lang="en-US" altLang="en-US" sz="3200" dirty="0">
                <a:latin typeface="Times New Roman" panose="02020603050405020304" pitchFamily="18" charset="0"/>
              </a:rPr>
              <a:t> Person associated with someone suspected of committing a crime</a:t>
            </a:r>
            <a:r>
              <a:rPr lang="en-US" altLang="en-US" sz="2000" dirty="0">
                <a:latin typeface="Times New Roman" panose="02020603050405020304" pitchFamily="18" charset="0"/>
              </a:rPr>
              <a:t>.</a:t>
            </a:r>
            <a:endParaRPr lang="en-US" altLang="en-US" sz="2000" b="1" u="sng" dirty="0">
              <a:latin typeface="Times New Roman" panose="02020603050405020304" pitchFamily="18" charset="0"/>
            </a:endParaRPr>
          </a:p>
          <a:p>
            <a:pPr eaLnBrk="1" hangingPunct="1">
              <a:lnSpc>
                <a:spcPct val="80000"/>
              </a:lnSpc>
              <a:spcBef>
                <a:spcPct val="20000"/>
              </a:spcBef>
            </a:pPr>
            <a:endParaRPr lang="en-US" altLang="en-US" sz="2400" b="1" dirty="0">
              <a:latin typeface="Times New Roman" panose="02020603050405020304" pitchFamily="18" charset="0"/>
            </a:endParaRPr>
          </a:p>
        </p:txBody>
      </p:sp>
      <p:sp>
        <p:nvSpPr>
          <p:cNvPr id="50185" name="Rectangle 9">
            <a:extLst>
              <a:ext uri="{FF2B5EF4-FFF2-40B4-BE49-F238E27FC236}">
                <a16:creationId xmlns:a16="http://schemas.microsoft.com/office/drawing/2014/main" id="{44DBF6B3-EDF9-48F3-9F72-2E5391A190D9}"/>
              </a:ext>
            </a:extLst>
          </p:cNvPr>
          <p:cNvSpPr>
            <a:spLocks noChangeArrowheads="1"/>
          </p:cNvSpPr>
          <p:nvPr/>
        </p:nvSpPr>
        <p:spPr bwMode="auto">
          <a:xfrm>
            <a:off x="420103" y="3841086"/>
            <a:ext cx="11377194" cy="62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3200" b="1" u="sng" dirty="0">
                <a:latin typeface="Times New Roman" panose="02020603050405020304" pitchFamily="18" charset="0"/>
              </a:rPr>
              <a:t>SUSPECT</a:t>
            </a:r>
            <a:r>
              <a:rPr lang="en-US" altLang="en-US" sz="3200" dirty="0">
                <a:latin typeface="Times New Roman" panose="02020603050405020304" pitchFamily="18" charset="0"/>
              </a:rPr>
              <a:t>: Person thought to be capable of committing a crime</a:t>
            </a:r>
            <a:r>
              <a:rPr lang="en-US" altLang="en-US" sz="2000" dirty="0">
                <a:latin typeface="Times New Roman" panose="02020603050405020304" pitchFamily="18" charset="0"/>
              </a:rPr>
              <a:t>.</a:t>
            </a:r>
            <a:endParaRPr lang="en-US" altLang="en-US" sz="2000" b="1" dirty="0">
              <a:latin typeface="Times New Roman" panose="02020603050405020304" pitchFamily="18" charset="0"/>
            </a:endParaRPr>
          </a:p>
        </p:txBody>
      </p:sp>
      <p:sp>
        <p:nvSpPr>
          <p:cNvPr id="3082" name="Text Box 2">
            <a:extLst>
              <a:ext uri="{FF2B5EF4-FFF2-40B4-BE49-F238E27FC236}">
                <a16:creationId xmlns:a16="http://schemas.microsoft.com/office/drawing/2014/main" id="{8BD5748B-51CA-4673-9896-0C8500EC0420}"/>
              </a:ext>
            </a:extLst>
          </p:cNvPr>
          <p:cNvSpPr txBox="1">
            <a:spLocks noChangeArrowheads="1"/>
          </p:cNvSpPr>
          <p:nvPr/>
        </p:nvSpPr>
        <p:spPr bwMode="auto">
          <a:xfrm>
            <a:off x="1524000" y="0"/>
            <a:ext cx="91440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latin typeface="Times New Roman" panose="02020603050405020304" pitchFamily="18" charset="0"/>
              </a:rPr>
              <a:t>Crime Scene Vocabulary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P spid="50183" grpId="0"/>
      <p:bldP spid="50184" grpId="0"/>
      <p:bldP spid="501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EE12-9E01-4BB3-8E6F-6F83EB5F0274}"/>
              </a:ext>
            </a:extLst>
          </p:cNvPr>
          <p:cNvSpPr>
            <a:spLocks noGrp="1"/>
          </p:cNvSpPr>
          <p:nvPr>
            <p:ph type="title"/>
          </p:nvPr>
        </p:nvSpPr>
        <p:spPr/>
        <p:txBody>
          <a:bodyPr/>
          <a:lstStyle/>
          <a:p>
            <a:r>
              <a:rPr lang="en-US" dirty="0"/>
              <a:t>A Suspect will have: </a:t>
            </a:r>
          </a:p>
        </p:txBody>
      </p:sp>
      <p:sp>
        <p:nvSpPr>
          <p:cNvPr id="3" name="Content Placeholder 2">
            <a:extLst>
              <a:ext uri="{FF2B5EF4-FFF2-40B4-BE49-F238E27FC236}">
                <a16:creationId xmlns:a16="http://schemas.microsoft.com/office/drawing/2014/main" id="{965886B1-7C54-49F3-BBAE-FCEDF5F2F42F}"/>
              </a:ext>
            </a:extLst>
          </p:cNvPr>
          <p:cNvSpPr>
            <a:spLocks noGrp="1"/>
          </p:cNvSpPr>
          <p:nvPr>
            <p:ph idx="1"/>
          </p:nvPr>
        </p:nvSpPr>
        <p:spPr>
          <a:xfrm>
            <a:off x="838200" y="1825625"/>
            <a:ext cx="10515600" cy="4667250"/>
          </a:xfrm>
        </p:spPr>
        <p:txBody>
          <a:bodyPr>
            <a:normAutofit fontScale="92500" lnSpcReduction="10000"/>
          </a:bodyPr>
          <a:lstStyle/>
          <a:p>
            <a:r>
              <a:rPr lang="en-US" b="1" u="sng" dirty="0"/>
              <a:t>Motive: </a:t>
            </a:r>
            <a:r>
              <a:rPr lang="en-US" dirty="0">
                <a:solidFill>
                  <a:schemeClr val="accent1"/>
                </a:solidFill>
              </a:rPr>
              <a:t>A motive is a reason for committing the crime. Possible motives are passion, jealousy, greed, and revenge. Motive is usually determined through interviews and research.</a:t>
            </a:r>
          </a:p>
          <a:p>
            <a:r>
              <a:rPr lang="en-US" b="1" u="sng" dirty="0"/>
              <a:t>Opportunity</a:t>
            </a:r>
            <a:r>
              <a:rPr lang="en-US" b="1" dirty="0"/>
              <a:t>: </a:t>
            </a:r>
            <a:r>
              <a:rPr lang="en-US" dirty="0">
                <a:solidFill>
                  <a:schemeClr val="accent1"/>
                </a:solidFill>
              </a:rPr>
              <a:t>A suspect who can be placed at the scene of the crime, or was able to get to the scene of the crime within a certain time frame, can be said to have had opportunity.</a:t>
            </a:r>
          </a:p>
          <a:p>
            <a:r>
              <a:rPr lang="en-US" b="1" u="sng" dirty="0"/>
              <a:t>Means: </a:t>
            </a:r>
            <a:r>
              <a:rPr lang="en-US" dirty="0">
                <a:solidFill>
                  <a:schemeClr val="accent1"/>
                </a:solidFill>
              </a:rPr>
              <a:t>A suspect considered by investigators to have been able to commit the crime can be said to have had means.</a:t>
            </a:r>
          </a:p>
        </p:txBody>
      </p:sp>
    </p:spTree>
    <p:extLst>
      <p:ext uri="{BB962C8B-B14F-4D97-AF65-F5344CB8AC3E}">
        <p14:creationId xmlns:p14="http://schemas.microsoft.com/office/powerpoint/2010/main" val="341959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F6470B96-0841-4434-B140-AFF69D19043D}"/>
              </a:ext>
            </a:extLst>
          </p:cNvPr>
          <p:cNvSpPr txBox="1">
            <a:spLocks noChangeArrowheads="1"/>
          </p:cNvSpPr>
          <p:nvPr/>
        </p:nvSpPr>
        <p:spPr bwMode="auto">
          <a:xfrm>
            <a:off x="673767" y="609600"/>
            <a:ext cx="1078029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b="1" dirty="0">
                <a:solidFill>
                  <a:schemeClr val="accent1"/>
                </a:solidFill>
                <a:latin typeface="Times New Roman" panose="02020603050405020304" pitchFamily="18" charset="0"/>
                <a:cs typeface="Times New Roman" panose="02020603050405020304" pitchFamily="18" charset="0"/>
              </a:rPr>
              <a:t>POLICE OFFICERS</a:t>
            </a:r>
            <a:r>
              <a:rPr lang="en-US" altLang="en-US" sz="2200" dirty="0">
                <a:solidFill>
                  <a:schemeClr val="accent1"/>
                </a:solidFill>
                <a:latin typeface="Times New Roman" panose="02020603050405020304" pitchFamily="18" charset="0"/>
                <a:cs typeface="Times New Roman" panose="02020603050405020304" pitchFamily="18" charset="0"/>
              </a:rPr>
              <a:t> are typically the first to arrive at a crime scene. They are responsible for securing the scene so no evidence is destroyed and detaining persons of interest in the crime.</a:t>
            </a:r>
          </a:p>
          <a:p>
            <a:pPr algn="just" eaLnBrk="1" hangingPunct="1"/>
            <a:endParaRPr lang="en-US" altLang="en-US" sz="2200" dirty="0">
              <a:solidFill>
                <a:schemeClr val="accent1"/>
              </a:solidFill>
              <a:latin typeface="Times New Roman" panose="02020603050405020304" pitchFamily="18" charset="0"/>
              <a:cs typeface="Times New Roman" panose="02020603050405020304" pitchFamily="18" charset="0"/>
            </a:endParaRPr>
          </a:p>
          <a:p>
            <a:pPr algn="just" eaLnBrk="1" hangingPunct="1"/>
            <a:r>
              <a:rPr lang="en-US" altLang="en-US" sz="2200" dirty="0">
                <a:solidFill>
                  <a:schemeClr val="accent1"/>
                </a:solidFill>
                <a:latin typeface="Times New Roman" panose="02020603050405020304" pitchFamily="18" charset="0"/>
                <a:cs typeface="Times New Roman" panose="02020603050405020304" pitchFamily="18" charset="0"/>
              </a:rPr>
              <a:t>The </a:t>
            </a:r>
            <a:r>
              <a:rPr lang="en-US" altLang="en-US" sz="2200" b="1" dirty="0">
                <a:solidFill>
                  <a:schemeClr val="accent1"/>
                </a:solidFill>
                <a:latin typeface="Times New Roman" panose="02020603050405020304" pitchFamily="18" charset="0"/>
                <a:cs typeface="Times New Roman" panose="02020603050405020304" pitchFamily="18" charset="0"/>
              </a:rPr>
              <a:t>CSI UNIT</a:t>
            </a:r>
            <a:r>
              <a:rPr lang="en-US" altLang="en-US" sz="2200" dirty="0">
                <a:solidFill>
                  <a:schemeClr val="accent1"/>
                </a:solidFill>
                <a:latin typeface="Times New Roman" panose="02020603050405020304" pitchFamily="18" charset="0"/>
                <a:cs typeface="Times New Roman" panose="02020603050405020304" pitchFamily="18" charset="0"/>
              </a:rPr>
              <a:t> documents the crime scene in detail and collects any physical evidence. </a:t>
            </a:r>
          </a:p>
          <a:p>
            <a:pPr algn="just" eaLnBrk="1" hangingPunct="1"/>
            <a:endParaRPr lang="en-US" altLang="en-US" sz="2200" dirty="0">
              <a:solidFill>
                <a:schemeClr val="accent1"/>
              </a:solidFill>
              <a:latin typeface="Times New Roman" panose="02020603050405020304" pitchFamily="18" charset="0"/>
              <a:cs typeface="Times New Roman" panose="02020603050405020304" pitchFamily="18" charset="0"/>
            </a:endParaRPr>
          </a:p>
          <a:p>
            <a:pPr algn="just" eaLnBrk="1" hangingPunct="1"/>
            <a:r>
              <a:rPr lang="en-US" altLang="en-US" sz="2200" dirty="0">
                <a:solidFill>
                  <a:schemeClr val="accent1"/>
                </a:solidFill>
                <a:latin typeface="Times New Roman" panose="02020603050405020304" pitchFamily="18" charset="0"/>
                <a:cs typeface="Times New Roman" panose="02020603050405020304" pitchFamily="18" charset="0"/>
              </a:rPr>
              <a:t>The </a:t>
            </a:r>
            <a:r>
              <a:rPr lang="en-US" altLang="en-US" sz="2200" b="1" dirty="0">
                <a:solidFill>
                  <a:schemeClr val="accent1"/>
                </a:solidFill>
                <a:latin typeface="Times New Roman" panose="02020603050405020304" pitchFamily="18" charset="0"/>
                <a:cs typeface="Times New Roman" panose="02020603050405020304" pitchFamily="18" charset="0"/>
              </a:rPr>
              <a:t>DISTRICT ATTORNEY</a:t>
            </a:r>
            <a:r>
              <a:rPr lang="en-US" altLang="en-US" sz="2200" dirty="0">
                <a:solidFill>
                  <a:schemeClr val="accent1"/>
                </a:solidFill>
                <a:latin typeface="Times New Roman" panose="02020603050405020304" pitchFamily="18" charset="0"/>
                <a:cs typeface="Times New Roman" panose="02020603050405020304" pitchFamily="18" charset="0"/>
              </a:rPr>
              <a:t> is often present to help determine if any search warrants are required to proceed and obtains those warrants from a judge. </a:t>
            </a:r>
          </a:p>
          <a:p>
            <a:pPr algn="just" eaLnBrk="1" hangingPunct="1"/>
            <a:endParaRPr lang="en-US" altLang="en-US" sz="2200" dirty="0">
              <a:solidFill>
                <a:schemeClr val="accent1"/>
              </a:solidFill>
              <a:latin typeface="Times New Roman" panose="02020603050405020304" pitchFamily="18" charset="0"/>
              <a:cs typeface="Times New Roman" panose="02020603050405020304" pitchFamily="18" charset="0"/>
            </a:endParaRPr>
          </a:p>
          <a:p>
            <a:pPr algn="just" eaLnBrk="1" hangingPunct="1"/>
            <a:r>
              <a:rPr lang="en-US" altLang="en-US" sz="2200" dirty="0">
                <a:solidFill>
                  <a:schemeClr val="accent1"/>
                </a:solidFill>
                <a:latin typeface="Times New Roman" panose="02020603050405020304" pitchFamily="18" charset="0"/>
                <a:cs typeface="Times New Roman" panose="02020603050405020304" pitchFamily="18" charset="0"/>
              </a:rPr>
              <a:t>The </a:t>
            </a:r>
            <a:r>
              <a:rPr lang="en-US" altLang="en-US" sz="2200" b="1" dirty="0">
                <a:solidFill>
                  <a:schemeClr val="accent1"/>
                </a:solidFill>
                <a:latin typeface="Times New Roman" panose="02020603050405020304" pitchFamily="18" charset="0"/>
                <a:cs typeface="Times New Roman" panose="02020603050405020304" pitchFamily="18" charset="0"/>
              </a:rPr>
              <a:t>MEDICAL EXAMINER</a:t>
            </a:r>
            <a:r>
              <a:rPr lang="en-US" altLang="en-US" sz="2200" dirty="0">
                <a:solidFill>
                  <a:schemeClr val="accent1"/>
                </a:solidFill>
                <a:latin typeface="Times New Roman" panose="02020603050405020304" pitchFamily="18" charset="0"/>
                <a:cs typeface="Times New Roman" panose="02020603050405020304" pitchFamily="18" charset="0"/>
              </a:rPr>
              <a:t> (if a homicide) may or may not be present to determine a preliminary cause of death. </a:t>
            </a:r>
          </a:p>
          <a:p>
            <a:pPr algn="just" eaLnBrk="1" hangingPunct="1"/>
            <a:endParaRPr lang="en-US" altLang="en-US" sz="2200" dirty="0">
              <a:solidFill>
                <a:schemeClr val="accent1"/>
              </a:solidFill>
              <a:latin typeface="Times New Roman" panose="02020603050405020304" pitchFamily="18" charset="0"/>
              <a:cs typeface="Times New Roman" panose="02020603050405020304" pitchFamily="18" charset="0"/>
            </a:endParaRPr>
          </a:p>
          <a:p>
            <a:pPr algn="just" eaLnBrk="1" hangingPunct="1"/>
            <a:r>
              <a:rPr lang="en-US" altLang="en-US" sz="2200" b="1" dirty="0">
                <a:solidFill>
                  <a:schemeClr val="accent1"/>
                </a:solidFill>
                <a:latin typeface="Times New Roman" panose="02020603050405020304" pitchFamily="18" charset="0"/>
                <a:cs typeface="Times New Roman" panose="02020603050405020304" pitchFamily="18" charset="0"/>
              </a:rPr>
              <a:t>SPECIALISTS</a:t>
            </a:r>
            <a:r>
              <a:rPr lang="en-US" altLang="en-US" sz="2200" dirty="0">
                <a:solidFill>
                  <a:schemeClr val="accent1"/>
                </a:solidFill>
                <a:latin typeface="Times New Roman" panose="02020603050405020304" pitchFamily="18" charset="0"/>
                <a:cs typeface="Times New Roman" panose="02020603050405020304" pitchFamily="18" charset="0"/>
              </a:rPr>
              <a:t> (forensic entomologists, anthropologists, or psychologists) may be called in if the evidence requires expert analysis. </a:t>
            </a:r>
          </a:p>
          <a:p>
            <a:pPr algn="just" eaLnBrk="1" hangingPunct="1"/>
            <a:endParaRPr lang="en-US" altLang="en-US" sz="2200" dirty="0">
              <a:solidFill>
                <a:schemeClr val="accent1"/>
              </a:solidFill>
              <a:latin typeface="Times New Roman" panose="02020603050405020304" pitchFamily="18" charset="0"/>
              <a:cs typeface="Times New Roman" panose="02020603050405020304" pitchFamily="18" charset="0"/>
            </a:endParaRPr>
          </a:p>
          <a:p>
            <a:pPr algn="just" eaLnBrk="1" hangingPunct="1"/>
            <a:r>
              <a:rPr lang="en-US" altLang="en-US" sz="2200" b="1" dirty="0">
                <a:solidFill>
                  <a:schemeClr val="accent1"/>
                </a:solidFill>
                <a:latin typeface="Times New Roman" panose="02020603050405020304" pitchFamily="18" charset="0"/>
                <a:cs typeface="Times New Roman" panose="02020603050405020304" pitchFamily="18" charset="0"/>
              </a:rPr>
              <a:t>DETECTIVES</a:t>
            </a:r>
            <a:r>
              <a:rPr lang="en-US" altLang="en-US" sz="2200" dirty="0">
                <a:solidFill>
                  <a:schemeClr val="accent1"/>
                </a:solidFill>
                <a:latin typeface="Times New Roman" panose="02020603050405020304" pitchFamily="18" charset="0"/>
                <a:cs typeface="Times New Roman" panose="02020603050405020304" pitchFamily="18" charset="0"/>
              </a:rPr>
              <a:t> interview witnesses and consult with the CSI unit. They investigate the crime by following leads provided by witnesses and physical evidence. </a:t>
            </a:r>
            <a:endParaRPr lang="en-US" altLang="en-US" sz="2200" dirty="0">
              <a:solidFill>
                <a:schemeClr val="accent1"/>
              </a:solidFill>
            </a:endParaRPr>
          </a:p>
        </p:txBody>
      </p:sp>
      <p:sp>
        <p:nvSpPr>
          <p:cNvPr id="5123" name="TextBox 3">
            <a:extLst>
              <a:ext uri="{FF2B5EF4-FFF2-40B4-BE49-F238E27FC236}">
                <a16:creationId xmlns:a16="http://schemas.microsoft.com/office/drawing/2014/main" id="{EF374313-5ADF-4F96-BBDE-CCC3B2115BEA}"/>
              </a:ext>
            </a:extLst>
          </p:cNvPr>
          <p:cNvSpPr txBox="1">
            <a:spLocks noChangeArrowheads="1"/>
          </p:cNvSpPr>
          <p:nvPr/>
        </p:nvSpPr>
        <p:spPr bwMode="auto">
          <a:xfrm>
            <a:off x="1752600" y="6400800"/>
            <a:ext cx="678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Times New Roman" panose="02020603050405020304" pitchFamily="18" charset="0"/>
                <a:cs typeface="Times New Roman" panose="02020603050405020304" pitchFamily="18" charset="0"/>
              </a:rPr>
              <a:t>Source: http://science.howstuffworks.com/csi.htm</a:t>
            </a:r>
          </a:p>
        </p:txBody>
      </p:sp>
      <p:sp>
        <p:nvSpPr>
          <p:cNvPr id="5124" name="Text Box 4">
            <a:extLst>
              <a:ext uri="{FF2B5EF4-FFF2-40B4-BE49-F238E27FC236}">
                <a16:creationId xmlns:a16="http://schemas.microsoft.com/office/drawing/2014/main" id="{3CF22852-4FD3-4268-9D60-AB2A166DEE4A}"/>
              </a:ext>
            </a:extLst>
          </p:cNvPr>
          <p:cNvSpPr txBox="1">
            <a:spLocks noChangeArrowheads="1"/>
          </p:cNvSpPr>
          <p:nvPr/>
        </p:nvSpPr>
        <p:spPr bwMode="auto">
          <a:xfrm>
            <a:off x="1524000" y="0"/>
            <a:ext cx="9144000" cy="534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US" altLang="en-US" sz="3200" b="1">
                <a:latin typeface="Times New Roman" panose="02020603050405020304" pitchFamily="18" charset="0"/>
              </a:rPr>
              <a:t>Crime Scene Personnel</a:t>
            </a:r>
          </a:p>
        </p:txBody>
      </p:sp>
    </p:spTree>
    <p:extLst>
      <p:ext uri="{BB962C8B-B14F-4D97-AF65-F5344CB8AC3E}">
        <p14:creationId xmlns:p14="http://schemas.microsoft.com/office/powerpoint/2010/main" val="23986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CFF9-A8ED-4AC9-8724-3C86C395DD02}"/>
              </a:ext>
            </a:extLst>
          </p:cNvPr>
          <p:cNvSpPr>
            <a:spLocks noGrp="1"/>
          </p:cNvSpPr>
          <p:nvPr>
            <p:ph type="title"/>
          </p:nvPr>
        </p:nvSpPr>
        <p:spPr/>
        <p:txBody>
          <a:bodyPr/>
          <a:lstStyle/>
          <a:p>
            <a:r>
              <a:rPr lang="en-US" dirty="0"/>
              <a:t>Specialists</a:t>
            </a:r>
          </a:p>
        </p:txBody>
      </p:sp>
      <p:sp>
        <p:nvSpPr>
          <p:cNvPr id="3" name="Content Placeholder 2">
            <a:extLst>
              <a:ext uri="{FF2B5EF4-FFF2-40B4-BE49-F238E27FC236}">
                <a16:creationId xmlns:a16="http://schemas.microsoft.com/office/drawing/2014/main" id="{9253C3D0-1F93-441B-8109-800A7BD59BD4}"/>
              </a:ext>
            </a:extLst>
          </p:cNvPr>
          <p:cNvSpPr>
            <a:spLocks noGrp="1"/>
          </p:cNvSpPr>
          <p:nvPr>
            <p:ph idx="1"/>
          </p:nvPr>
        </p:nvSpPr>
        <p:spPr/>
        <p:txBody>
          <a:bodyPr>
            <a:normAutofit fontScale="92500" lnSpcReduction="10000"/>
          </a:bodyPr>
          <a:lstStyle/>
          <a:p>
            <a:r>
              <a:rPr lang="en-US" dirty="0">
                <a:solidFill>
                  <a:schemeClr val="accent1"/>
                </a:solidFill>
              </a:rPr>
              <a:t>At the morgue, a </a:t>
            </a:r>
            <a:r>
              <a:rPr lang="en-US" b="1" dirty="0">
                <a:solidFill>
                  <a:schemeClr val="accent1"/>
                </a:solidFill>
              </a:rPr>
              <a:t>forensic pathologist </a:t>
            </a:r>
            <a:r>
              <a:rPr lang="en-US" dirty="0">
                <a:solidFill>
                  <a:schemeClr val="accent1"/>
                </a:solidFill>
              </a:rPr>
              <a:t>examine the body for more evidence and a cause of death. </a:t>
            </a:r>
          </a:p>
          <a:p>
            <a:r>
              <a:rPr lang="en-US" dirty="0">
                <a:solidFill>
                  <a:schemeClr val="accent1"/>
                </a:solidFill>
              </a:rPr>
              <a:t>Among other things, he finds a bullet. </a:t>
            </a:r>
          </a:p>
          <a:p>
            <a:r>
              <a:rPr lang="en-US" dirty="0">
                <a:solidFill>
                  <a:schemeClr val="accent1"/>
                </a:solidFill>
              </a:rPr>
              <a:t>Later at the lab, </a:t>
            </a:r>
            <a:r>
              <a:rPr lang="en-US" b="1" dirty="0">
                <a:solidFill>
                  <a:schemeClr val="accent1"/>
                </a:solidFill>
              </a:rPr>
              <a:t>firearms experts </a:t>
            </a:r>
            <a:r>
              <a:rPr lang="en-US" dirty="0">
                <a:solidFill>
                  <a:schemeClr val="accent1"/>
                </a:solidFill>
              </a:rPr>
              <a:t>determine the bullet was fired from a gun belonging to the victim’s husband. </a:t>
            </a:r>
          </a:p>
          <a:p>
            <a:r>
              <a:rPr lang="en-US" dirty="0">
                <a:solidFill>
                  <a:schemeClr val="accent1"/>
                </a:solidFill>
              </a:rPr>
              <a:t>A </a:t>
            </a:r>
            <a:r>
              <a:rPr lang="en-US" b="1" dirty="0">
                <a:solidFill>
                  <a:schemeClr val="accent1"/>
                </a:solidFill>
              </a:rPr>
              <a:t>forensic chemist </a:t>
            </a:r>
            <a:r>
              <a:rPr lang="en-US" dirty="0">
                <a:solidFill>
                  <a:schemeClr val="accent1"/>
                </a:solidFill>
              </a:rPr>
              <a:t>also uncovers traces of fresh gunpowder on the husband’s clothing. </a:t>
            </a:r>
          </a:p>
          <a:p>
            <a:r>
              <a:rPr lang="en-US" dirty="0">
                <a:solidFill>
                  <a:schemeClr val="accent1"/>
                </a:solidFill>
              </a:rPr>
              <a:t>Shoeprints from the scene are also found to match the husband’s.</a:t>
            </a:r>
          </a:p>
        </p:txBody>
      </p:sp>
    </p:spTree>
    <p:extLst>
      <p:ext uri="{BB962C8B-B14F-4D97-AF65-F5344CB8AC3E}">
        <p14:creationId xmlns:p14="http://schemas.microsoft.com/office/powerpoint/2010/main" val="301142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4139</Words>
  <Application>Microsoft Office PowerPoint</Application>
  <PresentationFormat>Widescreen</PresentationFormat>
  <Paragraphs>291</Paragraphs>
  <Slides>56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Arial Black</vt:lpstr>
      <vt:lpstr>Arial Rounded MT Bold</vt:lpstr>
      <vt:lpstr>Calibri</vt:lpstr>
      <vt:lpstr>Calibri Light</vt:lpstr>
      <vt:lpstr>Times New Roman</vt:lpstr>
      <vt:lpstr>Verdana</vt:lpstr>
      <vt:lpstr>Office Theme</vt:lpstr>
      <vt:lpstr>PowerPoint Presentation</vt:lpstr>
      <vt:lpstr>PowerPoint Presentation</vt:lpstr>
      <vt:lpstr>Forensic Science</vt:lpstr>
      <vt:lpstr>Learning Goals</vt:lpstr>
      <vt:lpstr>key terms</vt:lpstr>
      <vt:lpstr>PowerPoint Presentation</vt:lpstr>
      <vt:lpstr>A Suspect will have: </vt:lpstr>
      <vt:lpstr>PowerPoint Presentation</vt:lpstr>
      <vt:lpstr>Specialists</vt:lpstr>
      <vt:lpstr>Who is involved?</vt:lpstr>
      <vt:lpstr>PowerPoint Presentation</vt:lpstr>
      <vt:lpstr>CRIME SCENE INVESTIGATION PROCEDURES</vt:lpstr>
      <vt:lpstr>Meet Forensic Specialist</vt:lpstr>
      <vt:lpstr>IDENTIFICATION OFFICER’S DUTIES: Duty #1 Ensure the Crime Scene is Secure.</vt:lpstr>
      <vt:lpstr>Duty#2: Search Crime Scene</vt:lpstr>
      <vt:lpstr>Locard’s Principle: Trace Evidence </vt:lpstr>
      <vt:lpstr>Duty#2: Search Crime Scene</vt:lpstr>
      <vt:lpstr>Did you know?</vt:lpstr>
      <vt:lpstr>Duty #3: Document the Evidence</vt:lpstr>
      <vt:lpstr>Duty #4: Collect and Preserve the Evidence</vt:lpstr>
      <vt:lpstr>CHAIN OF CUSTODY</vt:lpstr>
      <vt:lpstr>Chain of Custody – why it’s important</vt:lpstr>
      <vt:lpstr>PowerPoint Presentation</vt:lpstr>
      <vt:lpstr>PowerPoint Presentation</vt:lpstr>
      <vt:lpstr>PowerPoint Presentation</vt:lpstr>
      <vt:lpstr>Direct Evidence  Circumstantial Evidence</vt:lpstr>
      <vt:lpstr>Is one better than the other? </vt:lpstr>
      <vt:lpstr>Eyewitness</vt:lpstr>
      <vt:lpstr>What could affect Accuracy of Eyewitness?</vt:lpstr>
      <vt:lpstr>Physical Evidence</vt:lpstr>
      <vt:lpstr>Physical Evidence </vt:lpstr>
      <vt:lpstr>PowerPoint Presentation</vt:lpstr>
      <vt:lpstr>Physical Evidence:</vt:lpstr>
      <vt:lpstr>PowerPoint Presentation</vt:lpstr>
      <vt:lpstr>Use the chart to the right to answer the following questions</vt:lpstr>
      <vt:lpstr>PowerPoint Presentation</vt:lpstr>
      <vt:lpstr>PowerPoint Presentation</vt:lpstr>
      <vt:lpstr>PowerPoint Presentation</vt:lpstr>
      <vt:lpstr>Physical Evidence is further classified</vt:lpstr>
      <vt:lpstr>Probability</vt:lpstr>
      <vt:lpstr>Example</vt:lpstr>
      <vt:lpstr>Identify 6 procedural errors in the following crime scene</vt:lpstr>
      <vt:lpstr>Murder on Mayberry Street</vt:lpstr>
      <vt:lpstr>Three Big Investigative Errors</vt:lpstr>
      <vt:lpstr>Practice </vt:lpstr>
      <vt:lpstr>Chain of Custody</vt:lpstr>
      <vt:lpstr>More Practice</vt:lpstr>
      <vt:lpstr>Answer</vt:lpstr>
      <vt:lpstr>PowerPoint Presentation</vt:lpstr>
      <vt:lpstr>PowerPoint Presentation</vt:lpstr>
      <vt:lpstr>PowerPoint Presentation</vt:lpstr>
      <vt:lpstr>Check your Understanding</vt:lpstr>
      <vt:lpstr>Want more info?</vt:lpstr>
      <vt:lpstr>Class  vs Individual evidence</vt:lpstr>
      <vt:lpstr>PowerPoint Presentation</vt:lpstr>
      <vt:lpstr>Want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Wilson</dc:creator>
  <cp:lastModifiedBy>Tammy Wilson</cp:lastModifiedBy>
  <cp:revision>1</cp:revision>
  <dcterms:created xsi:type="dcterms:W3CDTF">2022-12-07T22:39:42Z</dcterms:created>
  <dcterms:modified xsi:type="dcterms:W3CDTF">2023-05-15T23:18:59Z</dcterms:modified>
</cp:coreProperties>
</file>