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3" r:id="rId3"/>
    <p:sldId id="326" r:id="rId4"/>
    <p:sldId id="257" r:id="rId5"/>
    <p:sldId id="356" r:id="rId6"/>
    <p:sldId id="366" r:id="rId7"/>
    <p:sldId id="264" r:id="rId8"/>
    <p:sldId id="398" r:id="rId9"/>
    <p:sldId id="337" r:id="rId10"/>
    <p:sldId id="396" r:id="rId11"/>
    <p:sldId id="397" r:id="rId12"/>
    <p:sldId id="417" r:id="rId13"/>
    <p:sldId id="346" r:id="rId14"/>
    <p:sldId id="399" r:id="rId15"/>
    <p:sldId id="340" r:id="rId16"/>
    <p:sldId id="280" r:id="rId17"/>
    <p:sldId id="338" r:id="rId18"/>
    <p:sldId id="406" r:id="rId19"/>
    <p:sldId id="407" r:id="rId20"/>
    <p:sldId id="368" r:id="rId21"/>
    <p:sldId id="408" r:id="rId22"/>
    <p:sldId id="409" r:id="rId23"/>
    <p:sldId id="410" r:id="rId24"/>
    <p:sldId id="335" r:id="rId25"/>
    <p:sldId id="341" r:id="rId26"/>
    <p:sldId id="385" r:id="rId27"/>
    <p:sldId id="349" r:id="rId28"/>
    <p:sldId id="411" r:id="rId29"/>
    <p:sldId id="342" r:id="rId30"/>
    <p:sldId id="415" r:id="rId31"/>
    <p:sldId id="412" r:id="rId32"/>
    <p:sldId id="414" r:id="rId33"/>
    <p:sldId id="400" r:id="rId34"/>
    <p:sldId id="343" r:id="rId35"/>
    <p:sldId id="372" r:id="rId36"/>
    <p:sldId id="402" r:id="rId37"/>
    <p:sldId id="404" r:id="rId38"/>
    <p:sldId id="375" r:id="rId39"/>
    <p:sldId id="418" r:id="rId40"/>
    <p:sldId id="416" r:id="rId41"/>
    <p:sldId id="383" r:id="rId42"/>
    <p:sldId id="420" r:id="rId43"/>
    <p:sldId id="419" r:id="rId44"/>
    <p:sldId id="422" r:id="rId45"/>
    <p:sldId id="395" r:id="rId46"/>
    <p:sldId id="388" r:id="rId47"/>
    <p:sldId id="386" r:id="rId48"/>
    <p:sldId id="387" r:id="rId49"/>
    <p:sldId id="353" r:id="rId50"/>
    <p:sldId id="384" r:id="rId51"/>
    <p:sldId id="423" r:id="rId52"/>
    <p:sldId id="424" r:id="rId53"/>
    <p:sldId id="378" r:id="rId54"/>
    <p:sldId id="390" r:id="rId55"/>
    <p:sldId id="389" r:id="rId56"/>
    <p:sldId id="392" r:id="rId57"/>
    <p:sldId id="373" r:id="rId58"/>
    <p:sldId id="276" r:id="rId59"/>
    <p:sldId id="380" r:id="rId60"/>
    <p:sldId id="31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46BDA-7759-4E34-B422-EBAB8004DF59}" v="65" dt="2023-11-17T18:13:21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68" autoAdjust="0"/>
    <p:restoredTop sz="73922" autoAdjust="0"/>
  </p:normalViewPr>
  <p:slideViewPr>
    <p:cSldViewPr snapToGrid="0">
      <p:cViewPr varScale="1">
        <p:scale>
          <a:sx n="30" d="100"/>
          <a:sy n="30" d="100"/>
        </p:scale>
        <p:origin x="2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50DC26BD-19F4-44AE-A415-5DA3ED09979B}"/>
    <pc:docChg chg="custSel addSld delSld modSld sldOrd">
      <pc:chgData name="Tammy Wilson" userId="e3b55da62d900d7c" providerId="LiveId" clId="{50DC26BD-19F4-44AE-A415-5DA3ED09979B}" dt="2019-10-05T17:56:47.867" v="240" actId="2696"/>
      <pc:docMkLst>
        <pc:docMk/>
      </pc:docMkLst>
      <pc:sldChg chg="modSp">
        <pc:chgData name="Tammy Wilson" userId="e3b55da62d900d7c" providerId="LiveId" clId="{50DC26BD-19F4-44AE-A415-5DA3ED09979B}" dt="2019-10-05T14:18:19.880" v="7" actId="115"/>
        <pc:sldMkLst>
          <pc:docMk/>
          <pc:sldMk cId="3817540905" sldId="257"/>
        </pc:sldMkLst>
        <pc:spChg chg="mod">
          <ac:chgData name="Tammy Wilson" userId="e3b55da62d900d7c" providerId="LiveId" clId="{50DC26BD-19F4-44AE-A415-5DA3ED09979B}" dt="2019-10-05T14:18:19.880" v="7" actId="115"/>
          <ac:spMkLst>
            <pc:docMk/>
            <pc:sldMk cId="3817540905" sldId="257"/>
            <ac:spMk id="3" creationId="{4D6064ED-51D0-46E7-B1D4-CEEDA3EACBF8}"/>
          </ac:spMkLst>
        </pc:spChg>
      </pc:sldChg>
      <pc:sldChg chg="modSp">
        <pc:chgData name="Tammy Wilson" userId="e3b55da62d900d7c" providerId="LiveId" clId="{50DC26BD-19F4-44AE-A415-5DA3ED09979B}" dt="2019-10-05T14:48:43.998" v="49" actId="14100"/>
        <pc:sldMkLst>
          <pc:docMk/>
          <pc:sldMk cId="2590511285" sldId="260"/>
        </pc:sldMkLst>
        <pc:spChg chg="mod">
          <ac:chgData name="Tammy Wilson" userId="e3b55da62d900d7c" providerId="LiveId" clId="{50DC26BD-19F4-44AE-A415-5DA3ED09979B}" dt="2019-10-05T14:48:41.245" v="48" actId="27636"/>
          <ac:spMkLst>
            <pc:docMk/>
            <pc:sldMk cId="2590511285" sldId="260"/>
            <ac:spMk id="3" creationId="{167F1F9C-F133-422D-AD97-A40622EC2E53}"/>
          </ac:spMkLst>
        </pc:spChg>
        <pc:picChg chg="mod">
          <ac:chgData name="Tammy Wilson" userId="e3b55da62d900d7c" providerId="LiveId" clId="{50DC26BD-19F4-44AE-A415-5DA3ED09979B}" dt="2019-10-05T14:48:43.998" v="49" actId="14100"/>
          <ac:picMkLst>
            <pc:docMk/>
            <pc:sldMk cId="2590511285" sldId="260"/>
            <ac:picMk id="4" creationId="{579E2A14-E553-4465-9AA1-2DF714AD1B45}"/>
          </ac:picMkLst>
        </pc:picChg>
      </pc:sldChg>
      <pc:sldChg chg="modSp">
        <pc:chgData name="Tammy Wilson" userId="e3b55da62d900d7c" providerId="LiveId" clId="{50DC26BD-19F4-44AE-A415-5DA3ED09979B}" dt="2019-10-05T17:50:52.344" v="209" actId="1076"/>
        <pc:sldMkLst>
          <pc:docMk/>
          <pc:sldMk cId="1465634633" sldId="261"/>
        </pc:sldMkLst>
        <pc:spChg chg="mod">
          <ac:chgData name="Tammy Wilson" userId="e3b55da62d900d7c" providerId="LiveId" clId="{50DC26BD-19F4-44AE-A415-5DA3ED09979B}" dt="2019-10-05T17:50:37.758" v="208" actId="115"/>
          <ac:spMkLst>
            <pc:docMk/>
            <pc:sldMk cId="1465634633" sldId="261"/>
            <ac:spMk id="3" creationId="{E4D40424-75B1-40A3-8CF4-8305D259AB86}"/>
          </ac:spMkLst>
        </pc:spChg>
        <pc:picChg chg="mod">
          <ac:chgData name="Tammy Wilson" userId="e3b55da62d900d7c" providerId="LiveId" clId="{50DC26BD-19F4-44AE-A415-5DA3ED09979B}" dt="2019-10-05T17:50:52.344" v="209" actId="1076"/>
          <ac:picMkLst>
            <pc:docMk/>
            <pc:sldMk cId="1465634633" sldId="261"/>
            <ac:picMk id="4" creationId="{16BBC22E-B0BE-4A85-8F76-5906B8B36AC8}"/>
          </ac:picMkLst>
        </pc:picChg>
      </pc:sldChg>
      <pc:sldChg chg="modSp">
        <pc:chgData name="Tammy Wilson" userId="e3b55da62d900d7c" providerId="LiveId" clId="{50DC26BD-19F4-44AE-A415-5DA3ED09979B}" dt="2019-10-05T17:53:48.632" v="238" actId="27636"/>
        <pc:sldMkLst>
          <pc:docMk/>
          <pc:sldMk cId="3509594117" sldId="262"/>
        </pc:sldMkLst>
        <pc:spChg chg="mod">
          <ac:chgData name="Tammy Wilson" userId="e3b55da62d900d7c" providerId="LiveId" clId="{50DC26BD-19F4-44AE-A415-5DA3ED09979B}" dt="2019-10-05T17:53:48.632" v="238" actId="27636"/>
          <ac:spMkLst>
            <pc:docMk/>
            <pc:sldMk cId="3509594117" sldId="262"/>
            <ac:spMk id="3" creationId="{85305317-F7D7-46E2-8BC4-5A6B4CCF3D99}"/>
          </ac:spMkLst>
        </pc:spChg>
        <pc:picChg chg="mod">
          <ac:chgData name="Tammy Wilson" userId="e3b55da62d900d7c" providerId="LiveId" clId="{50DC26BD-19F4-44AE-A415-5DA3ED09979B}" dt="2019-10-05T14:49:04.392" v="54" actId="14100"/>
          <ac:picMkLst>
            <pc:docMk/>
            <pc:sldMk cId="3509594117" sldId="262"/>
            <ac:picMk id="4" creationId="{E7B1AF1A-F9B2-4303-96A7-D5822667BCAA}"/>
          </ac:picMkLst>
        </pc:picChg>
      </pc:sldChg>
      <pc:sldChg chg="addSp delSp modSp">
        <pc:chgData name="Tammy Wilson" userId="e3b55da62d900d7c" providerId="LiveId" clId="{50DC26BD-19F4-44AE-A415-5DA3ED09979B}" dt="2019-10-05T14:47:19.536" v="36" actId="1076"/>
        <pc:sldMkLst>
          <pc:docMk/>
          <pc:sldMk cId="1493853239" sldId="264"/>
        </pc:sldMkLst>
        <pc:spChg chg="mod">
          <ac:chgData name="Tammy Wilson" userId="e3b55da62d900d7c" providerId="LiveId" clId="{50DC26BD-19F4-44AE-A415-5DA3ED09979B}" dt="2019-10-05T14:44:18.785" v="29" actId="20577"/>
          <ac:spMkLst>
            <pc:docMk/>
            <pc:sldMk cId="1493853239" sldId="264"/>
            <ac:spMk id="3" creationId="{4D6064ED-51D0-46E7-B1D4-CEEDA3EACBF8}"/>
          </ac:spMkLst>
        </pc:spChg>
        <pc:picChg chg="add mod">
          <ac:chgData name="Tammy Wilson" userId="e3b55da62d900d7c" providerId="LiveId" clId="{50DC26BD-19F4-44AE-A415-5DA3ED09979B}" dt="2019-10-05T14:47:19.536" v="36" actId="1076"/>
          <ac:picMkLst>
            <pc:docMk/>
            <pc:sldMk cId="1493853239" sldId="264"/>
            <ac:picMk id="4" creationId="{53C5CA78-A071-42A1-938D-7E5677D605BE}"/>
          </ac:picMkLst>
        </pc:picChg>
        <pc:picChg chg="add del mod">
          <ac:chgData name="Tammy Wilson" userId="e3b55da62d900d7c" providerId="LiveId" clId="{50DC26BD-19F4-44AE-A415-5DA3ED09979B}" dt="2019-10-05T14:47:04.804" v="31" actId="478"/>
          <ac:picMkLst>
            <pc:docMk/>
            <pc:sldMk cId="1493853239" sldId="264"/>
            <ac:picMk id="4098" creationId="{0AECC4F5-AA6C-4779-8846-8B8ED00D72A3}"/>
          </ac:picMkLst>
        </pc:picChg>
      </pc:sldChg>
      <pc:sldChg chg="addSp delSp modSp">
        <pc:chgData name="Tammy Wilson" userId="e3b55da62d900d7c" providerId="LiveId" clId="{50DC26BD-19F4-44AE-A415-5DA3ED09979B}" dt="2019-10-05T14:54:00.502" v="71" actId="27636"/>
        <pc:sldMkLst>
          <pc:docMk/>
          <pc:sldMk cId="681119045" sldId="265"/>
        </pc:sldMkLst>
        <pc:spChg chg="mod">
          <ac:chgData name="Tammy Wilson" userId="e3b55da62d900d7c" providerId="LiveId" clId="{50DC26BD-19F4-44AE-A415-5DA3ED09979B}" dt="2019-10-05T14:54:00.502" v="71" actId="27636"/>
          <ac:spMkLst>
            <pc:docMk/>
            <pc:sldMk cId="681119045" sldId="265"/>
            <ac:spMk id="3" creationId="{9C46F802-1BE9-48DA-A594-701012B0D2FF}"/>
          </ac:spMkLst>
        </pc:spChg>
        <pc:picChg chg="add del mod">
          <ac:chgData name="Tammy Wilson" userId="e3b55da62d900d7c" providerId="LiveId" clId="{50DC26BD-19F4-44AE-A415-5DA3ED09979B}" dt="2019-10-05T14:51:16.675" v="56" actId="478"/>
          <ac:picMkLst>
            <pc:docMk/>
            <pc:sldMk cId="681119045" sldId="265"/>
            <ac:picMk id="1026" creationId="{41275788-B7AC-4AF3-B824-1B837D26BB9B}"/>
          </ac:picMkLst>
        </pc:picChg>
        <pc:picChg chg="add del mod">
          <ac:chgData name="Tammy Wilson" userId="e3b55da62d900d7c" providerId="LiveId" clId="{50DC26BD-19F4-44AE-A415-5DA3ED09979B}" dt="2019-10-05T14:51:52.914" v="63"/>
          <ac:picMkLst>
            <pc:docMk/>
            <pc:sldMk cId="681119045" sldId="265"/>
            <ac:picMk id="1028" creationId="{1EDA1A73-89DC-4E3E-9684-F1B782B10D0F}"/>
          </ac:picMkLst>
        </pc:picChg>
        <pc:picChg chg="add mod">
          <ac:chgData name="Tammy Wilson" userId="e3b55da62d900d7c" providerId="LiveId" clId="{50DC26BD-19F4-44AE-A415-5DA3ED09979B}" dt="2019-10-05T14:52:59.466" v="69" actId="1076"/>
          <ac:picMkLst>
            <pc:docMk/>
            <pc:sldMk cId="681119045" sldId="265"/>
            <ac:picMk id="1030" creationId="{D2C34D5E-EFA6-45E7-B64B-9D93900A6C0A}"/>
          </ac:picMkLst>
        </pc:picChg>
      </pc:sldChg>
      <pc:sldChg chg="ord">
        <pc:chgData name="Tammy Wilson" userId="e3b55da62d900d7c" providerId="LiveId" clId="{50DC26BD-19F4-44AE-A415-5DA3ED09979B}" dt="2019-10-05T14:54:13.830" v="74"/>
        <pc:sldMkLst>
          <pc:docMk/>
          <pc:sldMk cId="853857694" sldId="266"/>
        </pc:sldMkLst>
      </pc:sldChg>
      <pc:sldChg chg="modSp del">
        <pc:chgData name="Tammy Wilson" userId="e3b55da62d900d7c" providerId="LiveId" clId="{50DC26BD-19F4-44AE-A415-5DA3ED09979B}" dt="2019-10-05T17:56:47.867" v="240" actId="2696"/>
        <pc:sldMkLst>
          <pc:docMk/>
          <pc:sldMk cId="1372956848" sldId="268"/>
        </pc:sldMkLst>
        <pc:spChg chg="mod">
          <ac:chgData name="Tammy Wilson" userId="e3b55da62d900d7c" providerId="LiveId" clId="{50DC26BD-19F4-44AE-A415-5DA3ED09979B}" dt="2019-10-05T15:02:56.907" v="140" actId="113"/>
          <ac:spMkLst>
            <pc:docMk/>
            <pc:sldMk cId="1372956848" sldId="268"/>
            <ac:spMk id="3" creationId="{EDA7A3DF-BAF2-4B6B-B414-65E34537075D}"/>
          </ac:spMkLst>
        </pc:spChg>
      </pc:sldChg>
      <pc:sldChg chg="del">
        <pc:chgData name="Tammy Wilson" userId="e3b55da62d900d7c" providerId="LiveId" clId="{50DC26BD-19F4-44AE-A415-5DA3ED09979B}" dt="2019-10-05T15:26:19.671" v="168" actId="2696"/>
        <pc:sldMkLst>
          <pc:docMk/>
          <pc:sldMk cId="3932208672" sldId="269"/>
        </pc:sldMkLst>
      </pc:sldChg>
      <pc:sldChg chg="del">
        <pc:chgData name="Tammy Wilson" userId="e3b55da62d900d7c" providerId="LiveId" clId="{50DC26BD-19F4-44AE-A415-5DA3ED09979B}" dt="2019-10-05T15:26:19.582" v="164" actId="2696"/>
        <pc:sldMkLst>
          <pc:docMk/>
          <pc:sldMk cId="3245959357" sldId="270"/>
        </pc:sldMkLst>
      </pc:sldChg>
      <pc:sldChg chg="del">
        <pc:chgData name="Tammy Wilson" userId="e3b55da62d900d7c" providerId="LiveId" clId="{50DC26BD-19F4-44AE-A415-5DA3ED09979B}" dt="2019-10-05T15:26:19.599" v="165" actId="2696"/>
        <pc:sldMkLst>
          <pc:docMk/>
          <pc:sldMk cId="1666580679" sldId="271"/>
        </pc:sldMkLst>
      </pc:sldChg>
      <pc:sldChg chg="del">
        <pc:chgData name="Tammy Wilson" userId="e3b55da62d900d7c" providerId="LiveId" clId="{50DC26BD-19F4-44AE-A415-5DA3ED09979B}" dt="2019-10-05T15:26:19.650" v="167" actId="2696"/>
        <pc:sldMkLst>
          <pc:docMk/>
          <pc:sldMk cId="611818266" sldId="272"/>
        </pc:sldMkLst>
      </pc:sldChg>
      <pc:sldChg chg="modSp">
        <pc:chgData name="Tammy Wilson" userId="e3b55da62d900d7c" providerId="LiveId" clId="{50DC26BD-19F4-44AE-A415-5DA3ED09979B}" dt="2019-10-05T14:57:45.738" v="139" actId="20577"/>
        <pc:sldMkLst>
          <pc:docMk/>
          <pc:sldMk cId="2750447252" sldId="324"/>
        </pc:sldMkLst>
        <pc:spChg chg="mod">
          <ac:chgData name="Tammy Wilson" userId="e3b55da62d900d7c" providerId="LiveId" clId="{50DC26BD-19F4-44AE-A415-5DA3ED09979B}" dt="2019-10-05T14:57:45.738" v="139" actId="20577"/>
          <ac:spMkLst>
            <pc:docMk/>
            <pc:sldMk cId="2750447252" sldId="324"/>
            <ac:spMk id="2" creationId="{0A96EEDE-3C69-4D13-AAA2-0840DF2957CF}"/>
          </ac:spMkLst>
        </pc:spChg>
      </pc:sldChg>
      <pc:sldChg chg="modSp ord">
        <pc:chgData name="Tammy Wilson" userId="e3b55da62d900d7c" providerId="LiveId" clId="{50DC26BD-19F4-44AE-A415-5DA3ED09979B}" dt="2019-10-05T15:25:36.383" v="159"/>
        <pc:sldMkLst>
          <pc:docMk/>
          <pc:sldMk cId="3499293030" sldId="325"/>
        </pc:sldMkLst>
        <pc:spChg chg="mod">
          <ac:chgData name="Tammy Wilson" userId="e3b55da62d900d7c" providerId="LiveId" clId="{50DC26BD-19F4-44AE-A415-5DA3ED09979B}" dt="2019-10-05T15:20:51.809" v="157" actId="20577"/>
          <ac:spMkLst>
            <pc:docMk/>
            <pc:sldMk cId="3499293030" sldId="325"/>
            <ac:spMk id="2" creationId="{440F23D9-8FD1-466B-AED4-737C97EE25E5}"/>
          </ac:spMkLst>
        </pc:spChg>
      </pc:sldChg>
      <pc:sldChg chg="modSp">
        <pc:chgData name="Tammy Wilson" userId="e3b55da62d900d7c" providerId="LiveId" clId="{50DC26BD-19F4-44AE-A415-5DA3ED09979B}" dt="2019-10-05T17:48:58.264" v="180" actId="20577"/>
        <pc:sldMkLst>
          <pc:docMk/>
          <pc:sldMk cId="4043981977" sldId="327"/>
        </pc:sldMkLst>
        <pc:spChg chg="mod">
          <ac:chgData name="Tammy Wilson" userId="e3b55da62d900d7c" providerId="LiveId" clId="{50DC26BD-19F4-44AE-A415-5DA3ED09979B}" dt="2019-10-05T17:48:58.264" v="180" actId="20577"/>
          <ac:spMkLst>
            <pc:docMk/>
            <pc:sldMk cId="4043981977" sldId="327"/>
            <ac:spMk id="2" creationId="{09531AD9-29A5-49AB-AB90-FDA73B8D4789}"/>
          </ac:spMkLst>
        </pc:spChg>
      </pc:sldChg>
      <pc:sldChg chg="modSp">
        <pc:chgData name="Tammy Wilson" userId="e3b55da62d900d7c" providerId="LiveId" clId="{50DC26BD-19F4-44AE-A415-5DA3ED09979B}" dt="2019-10-05T14:47:33.024" v="39" actId="20577"/>
        <pc:sldMkLst>
          <pc:docMk/>
          <pc:sldMk cId="195186893" sldId="329"/>
        </pc:sldMkLst>
        <pc:spChg chg="mod">
          <ac:chgData name="Tammy Wilson" userId="e3b55da62d900d7c" providerId="LiveId" clId="{50DC26BD-19F4-44AE-A415-5DA3ED09979B}" dt="2019-10-05T14:47:33.024" v="39" actId="20577"/>
          <ac:spMkLst>
            <pc:docMk/>
            <pc:sldMk cId="195186893" sldId="329"/>
            <ac:spMk id="2" creationId="{CF64A11D-9543-4054-AF9B-E50B20985FA7}"/>
          </ac:spMkLst>
        </pc:spChg>
        <pc:spChg chg="mod">
          <ac:chgData name="Tammy Wilson" userId="e3b55da62d900d7c" providerId="LiveId" clId="{50DC26BD-19F4-44AE-A415-5DA3ED09979B}" dt="2019-10-05T14:47:30.429" v="37"/>
          <ac:spMkLst>
            <pc:docMk/>
            <pc:sldMk cId="195186893" sldId="329"/>
            <ac:spMk id="3" creationId="{A9EA326D-8A6B-4638-BD62-0F03C089DA2F}"/>
          </ac:spMkLst>
        </pc:spChg>
      </pc:sldChg>
      <pc:sldChg chg="del">
        <pc:chgData name="Tammy Wilson" userId="e3b55da62d900d7c" providerId="LiveId" clId="{50DC26BD-19F4-44AE-A415-5DA3ED09979B}" dt="2019-10-05T15:26:19.521" v="161" actId="2696"/>
        <pc:sldMkLst>
          <pc:docMk/>
          <pc:sldMk cId="4193849607" sldId="330"/>
        </pc:sldMkLst>
      </pc:sldChg>
      <pc:sldChg chg="del">
        <pc:chgData name="Tammy Wilson" userId="e3b55da62d900d7c" providerId="LiveId" clId="{50DC26BD-19F4-44AE-A415-5DA3ED09979B}" dt="2019-10-05T15:26:19.545" v="162" actId="2696"/>
        <pc:sldMkLst>
          <pc:docMk/>
          <pc:sldMk cId="1213896189" sldId="332"/>
        </pc:sldMkLst>
      </pc:sldChg>
      <pc:sldChg chg="del">
        <pc:chgData name="Tammy Wilson" userId="e3b55da62d900d7c" providerId="LiveId" clId="{50DC26BD-19F4-44AE-A415-5DA3ED09979B}" dt="2019-10-05T15:26:19.566" v="163" actId="2696"/>
        <pc:sldMkLst>
          <pc:docMk/>
          <pc:sldMk cId="2649934525" sldId="333"/>
        </pc:sldMkLst>
      </pc:sldChg>
      <pc:sldChg chg="del">
        <pc:chgData name="Tammy Wilson" userId="e3b55da62d900d7c" providerId="LiveId" clId="{50DC26BD-19F4-44AE-A415-5DA3ED09979B}" dt="2019-10-05T15:26:19.626" v="166" actId="2696"/>
        <pc:sldMkLst>
          <pc:docMk/>
          <pc:sldMk cId="1439577171" sldId="334"/>
        </pc:sldMkLst>
      </pc:sldChg>
      <pc:sldChg chg="addSp delSp modSp add ord">
        <pc:chgData name="Tammy Wilson" userId="e3b55da62d900d7c" providerId="LiveId" clId="{50DC26BD-19F4-44AE-A415-5DA3ED09979B}" dt="2019-10-05T17:55:49.314" v="239"/>
        <pc:sldMkLst>
          <pc:docMk/>
          <pc:sldMk cId="3374728549" sldId="335"/>
        </pc:sldMkLst>
        <pc:spChg chg="del">
          <ac:chgData name="Tammy Wilson" userId="e3b55da62d900d7c" providerId="LiveId" clId="{50DC26BD-19F4-44AE-A415-5DA3ED09979B}" dt="2019-10-05T14:39:08.517" v="20"/>
          <ac:spMkLst>
            <pc:docMk/>
            <pc:sldMk cId="3374728549" sldId="335"/>
            <ac:spMk id="3" creationId="{2DF745F9-9174-40E2-81EC-6BC2DEEEF9D9}"/>
          </ac:spMkLst>
        </pc:spChg>
        <pc:picChg chg="add">
          <ac:chgData name="Tammy Wilson" userId="e3b55da62d900d7c" providerId="LiveId" clId="{50DC26BD-19F4-44AE-A415-5DA3ED09979B}" dt="2019-10-05T14:51:59.477" v="64"/>
          <ac:picMkLst>
            <pc:docMk/>
            <pc:sldMk cId="3374728549" sldId="335"/>
            <ac:picMk id="5" creationId="{5CB3A2D2-E340-4391-9C21-C48D3F1AD582}"/>
          </ac:picMkLst>
        </pc:picChg>
        <pc:picChg chg="add mod">
          <ac:chgData name="Tammy Wilson" userId="e3b55da62d900d7c" providerId="LiveId" clId="{50DC26BD-19F4-44AE-A415-5DA3ED09979B}" dt="2019-10-05T14:57:14.117" v="90" actId="1076"/>
          <ac:picMkLst>
            <pc:docMk/>
            <pc:sldMk cId="3374728549" sldId="335"/>
            <ac:picMk id="2050" creationId="{FCB5747C-2B86-42EF-8367-9CD1F27DC8AD}"/>
          </ac:picMkLst>
        </pc:picChg>
        <pc:picChg chg="add mod">
          <ac:chgData name="Tammy Wilson" userId="e3b55da62d900d7c" providerId="LiveId" clId="{50DC26BD-19F4-44AE-A415-5DA3ED09979B}" dt="2019-10-05T14:57:23.363" v="94" actId="1076"/>
          <ac:picMkLst>
            <pc:docMk/>
            <pc:sldMk cId="3374728549" sldId="335"/>
            <ac:picMk id="2052" creationId="{0ED09F4E-9184-4E4F-AE8F-431236A7D02F}"/>
          </ac:picMkLst>
        </pc:picChg>
      </pc:sldChg>
      <pc:sldChg chg="addSp delSp modSp add del">
        <pc:chgData name="Tammy Wilson" userId="e3b55da62d900d7c" providerId="LiveId" clId="{50DC26BD-19F4-44AE-A415-5DA3ED09979B}" dt="2019-10-05T15:26:19.499" v="160" actId="2696"/>
        <pc:sldMkLst>
          <pc:docMk/>
          <pc:sldMk cId="734227280" sldId="336"/>
        </pc:sldMkLst>
        <pc:spChg chg="del">
          <ac:chgData name="Tammy Wilson" userId="e3b55da62d900d7c" providerId="LiveId" clId="{50DC26BD-19F4-44AE-A415-5DA3ED09979B}" dt="2019-10-05T14:40:09.273" v="22"/>
          <ac:spMkLst>
            <pc:docMk/>
            <pc:sldMk cId="734227280" sldId="336"/>
            <ac:spMk id="3" creationId="{4D9E6586-1248-4687-83D8-C0EE75624B17}"/>
          </ac:spMkLst>
        </pc:spChg>
        <pc:picChg chg="add mod">
          <ac:chgData name="Tammy Wilson" userId="e3b55da62d900d7c" providerId="LiveId" clId="{50DC26BD-19F4-44AE-A415-5DA3ED09979B}" dt="2019-10-05T15:03:24.002" v="146" actId="1076"/>
          <ac:picMkLst>
            <pc:docMk/>
            <pc:sldMk cId="734227280" sldId="336"/>
            <ac:picMk id="3074" creationId="{8B7FB9D4-AD29-4E45-BA74-8A64838C967D}"/>
          </ac:picMkLst>
        </pc:picChg>
      </pc:sldChg>
      <pc:sldChg chg="addSp modSp add">
        <pc:chgData name="Tammy Wilson" userId="e3b55da62d900d7c" providerId="LiveId" clId="{50DC26BD-19F4-44AE-A415-5DA3ED09979B}" dt="2019-10-05T14:56:07.106" v="88" actId="14100"/>
        <pc:sldMkLst>
          <pc:docMk/>
          <pc:sldMk cId="1443254706" sldId="337"/>
        </pc:sldMkLst>
        <pc:spChg chg="mod">
          <ac:chgData name="Tammy Wilson" userId="e3b55da62d900d7c" providerId="LiveId" clId="{50DC26BD-19F4-44AE-A415-5DA3ED09979B}" dt="2019-10-05T14:54:54.791" v="77" actId="20577"/>
          <ac:spMkLst>
            <pc:docMk/>
            <pc:sldMk cId="1443254706" sldId="337"/>
            <ac:spMk id="2" creationId="{9CFC1A38-90EB-49A8-9C3C-E0950B731ECB}"/>
          </ac:spMkLst>
        </pc:spChg>
        <pc:spChg chg="mod">
          <ac:chgData name="Tammy Wilson" userId="e3b55da62d900d7c" providerId="LiveId" clId="{50DC26BD-19F4-44AE-A415-5DA3ED09979B}" dt="2019-10-05T14:55:33.812" v="78" actId="20577"/>
          <ac:spMkLst>
            <pc:docMk/>
            <pc:sldMk cId="1443254706" sldId="337"/>
            <ac:spMk id="3" creationId="{EFEAA4F3-95EC-42FE-A7D8-CF1856C10657}"/>
          </ac:spMkLst>
        </pc:spChg>
        <pc:picChg chg="add mod">
          <ac:chgData name="Tammy Wilson" userId="e3b55da62d900d7c" providerId="LiveId" clId="{50DC26BD-19F4-44AE-A415-5DA3ED09979B}" dt="2019-10-05T14:56:07.106" v="88" actId="14100"/>
          <ac:picMkLst>
            <pc:docMk/>
            <pc:sldMk cId="1443254706" sldId="337"/>
            <ac:picMk id="5122" creationId="{F147755A-28D2-40C8-9C32-E12242B54A9C}"/>
          </ac:picMkLst>
        </pc:picChg>
      </pc:sldChg>
    </pc:docChg>
  </pc:docChgLst>
  <pc:docChgLst>
    <pc:chgData name="Tammy Wilson" userId="e3b55da62d900d7c" providerId="LiveId" clId="{7D7350DD-0387-4655-9678-E272FF165EB0}"/>
    <pc:docChg chg="undo custSel addSld delSld modSld sldOrd modMainMaster">
      <pc:chgData name="Tammy Wilson" userId="e3b55da62d900d7c" providerId="LiveId" clId="{7D7350DD-0387-4655-9678-E272FF165EB0}" dt="2019-09-21T21:25:21.110" v="776"/>
      <pc:docMkLst>
        <pc:docMk/>
      </pc:docMkLst>
      <pc:sldChg chg="modSp">
        <pc:chgData name="Tammy Wilson" userId="e3b55da62d900d7c" providerId="LiveId" clId="{7D7350DD-0387-4655-9678-E272FF165EB0}" dt="2019-09-08T22:15:52.939" v="81" actId="20577"/>
        <pc:sldMkLst>
          <pc:docMk/>
          <pc:sldMk cId="3817540905" sldId="257"/>
        </pc:sldMkLst>
        <pc:spChg chg="mod">
          <ac:chgData name="Tammy Wilson" userId="e3b55da62d900d7c" providerId="LiveId" clId="{7D7350DD-0387-4655-9678-E272FF165EB0}" dt="2019-09-08T22:15:52.939" v="81" actId="20577"/>
          <ac:spMkLst>
            <pc:docMk/>
            <pc:sldMk cId="3817540905" sldId="257"/>
            <ac:spMk id="3" creationId="{4D6064ED-51D0-46E7-B1D4-CEEDA3EACBF8}"/>
          </ac:spMkLst>
        </pc:spChg>
      </pc:sldChg>
      <pc:sldChg chg="modSp">
        <pc:chgData name="Tammy Wilson" userId="e3b55da62d900d7c" providerId="LiveId" clId="{7D7350DD-0387-4655-9678-E272FF165EB0}" dt="2019-09-08T22:47:16.933" v="542" actId="14100"/>
        <pc:sldMkLst>
          <pc:docMk/>
          <pc:sldMk cId="3703262359" sldId="258"/>
        </pc:sldMkLst>
        <pc:spChg chg="mod">
          <ac:chgData name="Tammy Wilson" userId="e3b55da62d900d7c" providerId="LiveId" clId="{7D7350DD-0387-4655-9678-E272FF165EB0}" dt="2019-09-08T22:47:08.061" v="539" actId="20577"/>
          <ac:spMkLst>
            <pc:docMk/>
            <pc:sldMk cId="3703262359" sldId="258"/>
            <ac:spMk id="3" creationId="{534DB0AC-6E29-43F7-87C3-1D0FDBCFBD86}"/>
          </ac:spMkLst>
        </pc:spChg>
        <pc:picChg chg="mod">
          <ac:chgData name="Tammy Wilson" userId="e3b55da62d900d7c" providerId="LiveId" clId="{7D7350DD-0387-4655-9678-E272FF165EB0}" dt="2019-09-08T22:47:16.933" v="542" actId="14100"/>
          <ac:picMkLst>
            <pc:docMk/>
            <pc:sldMk cId="3703262359" sldId="258"/>
            <ac:picMk id="4" creationId="{976D440D-DB74-40F0-8336-CF3041C9FA42}"/>
          </ac:picMkLst>
        </pc:picChg>
      </pc:sldChg>
      <pc:sldChg chg="modSp">
        <pc:chgData name="Tammy Wilson" userId="e3b55da62d900d7c" providerId="LiveId" clId="{7D7350DD-0387-4655-9678-E272FF165EB0}" dt="2019-09-08T22:24:37.267" v="504" actId="20577"/>
        <pc:sldMkLst>
          <pc:docMk/>
          <pc:sldMk cId="1101065076" sldId="259"/>
        </pc:sldMkLst>
        <pc:spChg chg="mod">
          <ac:chgData name="Tammy Wilson" userId="e3b55da62d900d7c" providerId="LiveId" clId="{7D7350DD-0387-4655-9678-E272FF165EB0}" dt="2019-09-08T22:24:37.267" v="504" actId="20577"/>
          <ac:spMkLst>
            <pc:docMk/>
            <pc:sldMk cId="1101065076" sldId="259"/>
            <ac:spMk id="3" creationId="{5A7AD3C5-FFCC-4EED-A9F6-500BA450378C}"/>
          </ac:spMkLst>
        </pc:spChg>
      </pc:sldChg>
      <pc:sldChg chg="modSp">
        <pc:chgData name="Tammy Wilson" userId="e3b55da62d900d7c" providerId="LiveId" clId="{7D7350DD-0387-4655-9678-E272FF165EB0}" dt="2019-09-08T22:26:48.088" v="514" actId="115"/>
        <pc:sldMkLst>
          <pc:docMk/>
          <pc:sldMk cId="2590511285" sldId="260"/>
        </pc:sldMkLst>
        <pc:spChg chg="mod">
          <ac:chgData name="Tammy Wilson" userId="e3b55da62d900d7c" providerId="LiveId" clId="{7D7350DD-0387-4655-9678-E272FF165EB0}" dt="2019-09-08T22:26:48.088" v="514" actId="115"/>
          <ac:spMkLst>
            <pc:docMk/>
            <pc:sldMk cId="2590511285" sldId="260"/>
            <ac:spMk id="3" creationId="{167F1F9C-F133-422D-AD97-A40622EC2E53}"/>
          </ac:spMkLst>
        </pc:spChg>
        <pc:picChg chg="mod">
          <ac:chgData name="Tammy Wilson" userId="e3b55da62d900d7c" providerId="LiveId" clId="{7D7350DD-0387-4655-9678-E272FF165EB0}" dt="2019-09-08T22:24:54.463" v="507" actId="1076"/>
          <ac:picMkLst>
            <pc:docMk/>
            <pc:sldMk cId="2590511285" sldId="260"/>
            <ac:picMk id="4" creationId="{579E2A14-E553-4465-9AA1-2DF714AD1B45}"/>
          </ac:picMkLst>
        </pc:picChg>
      </pc:sldChg>
      <pc:sldChg chg="modSp">
        <pc:chgData name="Tammy Wilson" userId="e3b55da62d900d7c" providerId="LiveId" clId="{7D7350DD-0387-4655-9678-E272FF165EB0}" dt="2019-09-08T22:30:48.423" v="520" actId="113"/>
        <pc:sldMkLst>
          <pc:docMk/>
          <pc:sldMk cId="1465634633" sldId="261"/>
        </pc:sldMkLst>
        <pc:spChg chg="mod">
          <ac:chgData name="Tammy Wilson" userId="e3b55da62d900d7c" providerId="LiveId" clId="{7D7350DD-0387-4655-9678-E272FF165EB0}" dt="2019-09-08T22:30:48.423" v="520" actId="113"/>
          <ac:spMkLst>
            <pc:docMk/>
            <pc:sldMk cId="1465634633" sldId="261"/>
            <ac:spMk id="3" creationId="{E4D40424-75B1-40A3-8CF4-8305D259AB86}"/>
          </ac:spMkLst>
        </pc:spChg>
        <pc:picChg chg="mod">
          <ac:chgData name="Tammy Wilson" userId="e3b55da62d900d7c" providerId="LiveId" clId="{7D7350DD-0387-4655-9678-E272FF165EB0}" dt="2019-09-08T22:30:23.427" v="516" actId="1076"/>
          <ac:picMkLst>
            <pc:docMk/>
            <pc:sldMk cId="1465634633" sldId="261"/>
            <ac:picMk id="4" creationId="{16BBC22E-B0BE-4A85-8F76-5906B8B36AC8}"/>
          </ac:picMkLst>
        </pc:picChg>
      </pc:sldChg>
      <pc:sldChg chg="modSp">
        <pc:chgData name="Tammy Wilson" userId="e3b55da62d900d7c" providerId="LiveId" clId="{7D7350DD-0387-4655-9678-E272FF165EB0}" dt="2019-09-08T22:32:30.600" v="538" actId="114"/>
        <pc:sldMkLst>
          <pc:docMk/>
          <pc:sldMk cId="3509594117" sldId="262"/>
        </pc:sldMkLst>
        <pc:spChg chg="mod">
          <ac:chgData name="Tammy Wilson" userId="e3b55da62d900d7c" providerId="LiveId" clId="{7D7350DD-0387-4655-9678-E272FF165EB0}" dt="2019-09-08T22:32:30.600" v="538" actId="114"/>
          <ac:spMkLst>
            <pc:docMk/>
            <pc:sldMk cId="3509594117" sldId="262"/>
            <ac:spMk id="3" creationId="{85305317-F7D7-46E2-8BC4-5A6B4CCF3D99}"/>
          </ac:spMkLst>
        </pc:spChg>
      </pc:sldChg>
      <pc:sldChg chg="modSp">
        <pc:chgData name="Tammy Wilson" userId="e3b55da62d900d7c" providerId="LiveId" clId="{7D7350DD-0387-4655-9678-E272FF165EB0}" dt="2019-09-08T22:18:23.416" v="216" actId="20577"/>
        <pc:sldMkLst>
          <pc:docMk/>
          <pc:sldMk cId="1493853239" sldId="264"/>
        </pc:sldMkLst>
        <pc:spChg chg="mod">
          <ac:chgData name="Tammy Wilson" userId="e3b55da62d900d7c" providerId="LiveId" clId="{7D7350DD-0387-4655-9678-E272FF165EB0}" dt="2019-09-08T22:18:23.416" v="216" actId="20577"/>
          <ac:spMkLst>
            <pc:docMk/>
            <pc:sldMk cId="1493853239" sldId="264"/>
            <ac:spMk id="3" creationId="{4D6064ED-51D0-46E7-B1D4-CEEDA3EACBF8}"/>
          </ac:spMkLst>
        </pc:spChg>
      </pc:sldChg>
      <pc:sldChg chg="modSp">
        <pc:chgData name="Tammy Wilson" userId="e3b55da62d900d7c" providerId="LiveId" clId="{7D7350DD-0387-4655-9678-E272FF165EB0}" dt="2019-09-21T20:47:29.771" v="578" actId="115"/>
        <pc:sldMkLst>
          <pc:docMk/>
          <pc:sldMk cId="681119045" sldId="265"/>
        </pc:sldMkLst>
        <pc:spChg chg="mod">
          <ac:chgData name="Tammy Wilson" userId="e3b55da62d900d7c" providerId="LiveId" clId="{7D7350DD-0387-4655-9678-E272FF165EB0}" dt="2019-09-21T20:47:29.771" v="578" actId="115"/>
          <ac:spMkLst>
            <pc:docMk/>
            <pc:sldMk cId="681119045" sldId="265"/>
            <ac:spMk id="3" creationId="{9C46F802-1BE9-48DA-A594-701012B0D2FF}"/>
          </ac:spMkLst>
        </pc:spChg>
      </pc:sldChg>
      <pc:sldChg chg="modSp">
        <pc:chgData name="Tammy Wilson" userId="e3b55da62d900d7c" providerId="LiveId" clId="{7D7350DD-0387-4655-9678-E272FF165EB0}" dt="2019-09-21T20:56:04.089" v="616" actId="255"/>
        <pc:sldMkLst>
          <pc:docMk/>
          <pc:sldMk cId="853857694" sldId="266"/>
        </pc:sldMkLst>
        <pc:spChg chg="mod">
          <ac:chgData name="Tammy Wilson" userId="e3b55da62d900d7c" providerId="LiveId" clId="{7D7350DD-0387-4655-9678-E272FF165EB0}" dt="2019-09-21T20:56:04.089" v="616" actId="255"/>
          <ac:spMkLst>
            <pc:docMk/>
            <pc:sldMk cId="853857694" sldId="266"/>
            <ac:spMk id="3" creationId="{B651B3D9-6393-4DC0-A0CF-A7332F020208}"/>
          </ac:spMkLst>
        </pc:spChg>
      </pc:sldChg>
      <pc:sldChg chg="modSp">
        <pc:chgData name="Tammy Wilson" userId="e3b55da62d900d7c" providerId="LiveId" clId="{7D7350DD-0387-4655-9678-E272FF165EB0}" dt="2019-09-21T20:48:44.860" v="591" actId="115"/>
        <pc:sldMkLst>
          <pc:docMk/>
          <pc:sldMk cId="3739766061" sldId="267"/>
        </pc:sldMkLst>
        <pc:graphicFrameChg chg="mod modGraphic">
          <ac:chgData name="Tammy Wilson" userId="e3b55da62d900d7c" providerId="LiveId" clId="{7D7350DD-0387-4655-9678-E272FF165EB0}" dt="2019-09-21T20:48:44.860" v="591" actId="115"/>
          <ac:graphicFrameMkLst>
            <pc:docMk/>
            <pc:sldMk cId="3739766061" sldId="267"/>
            <ac:graphicFrameMk id="4" creationId="{3327A1C0-7E8E-4E95-8782-AD89AD8320F2}"/>
          </ac:graphicFrameMkLst>
        </pc:graphicFrameChg>
      </pc:sldChg>
      <pc:sldChg chg="modSp">
        <pc:chgData name="Tammy Wilson" userId="e3b55da62d900d7c" providerId="LiveId" clId="{7D7350DD-0387-4655-9678-E272FF165EB0}" dt="2019-09-21T21:16:25.676" v="621" actId="115"/>
        <pc:sldMkLst>
          <pc:docMk/>
          <pc:sldMk cId="1372956848" sldId="268"/>
        </pc:sldMkLst>
        <pc:spChg chg="mod">
          <ac:chgData name="Tammy Wilson" userId="e3b55da62d900d7c" providerId="LiveId" clId="{7D7350DD-0387-4655-9678-E272FF165EB0}" dt="2019-09-21T21:16:25.676" v="621" actId="115"/>
          <ac:spMkLst>
            <pc:docMk/>
            <pc:sldMk cId="1372956848" sldId="268"/>
            <ac:spMk id="3" creationId="{EDA7A3DF-BAF2-4B6B-B414-65E34537075D}"/>
          </ac:spMkLst>
        </pc:spChg>
        <pc:picChg chg="mod">
          <ac:chgData name="Tammy Wilson" userId="e3b55da62d900d7c" providerId="LiveId" clId="{7D7350DD-0387-4655-9678-E272FF165EB0}" dt="2019-09-21T20:50:19.274" v="609" actId="1076"/>
          <ac:picMkLst>
            <pc:docMk/>
            <pc:sldMk cId="1372956848" sldId="268"/>
            <ac:picMk id="4" creationId="{44F211F6-AD7E-4E69-880B-38AFE5AB3907}"/>
          </ac:picMkLst>
        </pc:picChg>
      </pc:sldChg>
      <pc:sldChg chg="modSp">
        <pc:chgData name="Tammy Wilson" userId="e3b55da62d900d7c" providerId="LiveId" clId="{7D7350DD-0387-4655-9678-E272FF165EB0}" dt="2019-09-21T21:23:36.800" v="774" actId="20577"/>
        <pc:sldMkLst>
          <pc:docMk/>
          <pc:sldMk cId="2750447252" sldId="324"/>
        </pc:sldMkLst>
        <pc:spChg chg="mod">
          <ac:chgData name="Tammy Wilson" userId="e3b55da62d900d7c" providerId="LiveId" clId="{7D7350DD-0387-4655-9678-E272FF165EB0}" dt="2019-09-21T21:23:36.800" v="774" actId="20577"/>
          <ac:spMkLst>
            <pc:docMk/>
            <pc:sldMk cId="2750447252" sldId="324"/>
            <ac:spMk id="3" creationId="{45575361-FF66-4E92-938A-818AC1B96CB2}"/>
          </ac:spMkLst>
        </pc:spChg>
      </pc:sldChg>
      <pc:sldChg chg="modSp modNotesTx">
        <pc:chgData name="Tammy Wilson" userId="e3b55da62d900d7c" providerId="LiveId" clId="{7D7350DD-0387-4655-9678-E272FF165EB0}" dt="2019-09-21T20:54:47.465" v="612" actId="14100"/>
        <pc:sldMkLst>
          <pc:docMk/>
          <pc:sldMk cId="2386110433" sldId="326"/>
        </pc:sldMkLst>
        <pc:picChg chg="mod">
          <ac:chgData name="Tammy Wilson" userId="e3b55da62d900d7c" providerId="LiveId" clId="{7D7350DD-0387-4655-9678-E272FF165EB0}" dt="2019-09-21T20:54:47.465" v="612" actId="14100"/>
          <ac:picMkLst>
            <pc:docMk/>
            <pc:sldMk cId="2386110433" sldId="326"/>
            <ac:picMk id="4" creationId="{8BAFC156-25EE-48EF-9A36-F51404DCD183}"/>
          </ac:picMkLst>
        </pc:picChg>
      </pc:sldChg>
      <pc:sldChg chg="modSp add">
        <pc:chgData name="Tammy Wilson" userId="e3b55da62d900d7c" providerId="LiveId" clId="{7D7350DD-0387-4655-9678-E272FF165EB0}" dt="2019-09-08T22:17:32.423" v="156" actId="20577"/>
        <pc:sldMkLst>
          <pc:docMk/>
          <pc:sldMk cId="4043981977" sldId="327"/>
        </pc:sldMkLst>
        <pc:spChg chg="mod">
          <ac:chgData name="Tammy Wilson" userId="e3b55da62d900d7c" providerId="LiveId" clId="{7D7350DD-0387-4655-9678-E272FF165EB0}" dt="2019-09-08T22:17:22.104" v="116" actId="20577"/>
          <ac:spMkLst>
            <pc:docMk/>
            <pc:sldMk cId="4043981977" sldId="327"/>
            <ac:spMk id="2" creationId="{09531AD9-29A5-49AB-AB90-FDA73B8D4789}"/>
          </ac:spMkLst>
        </pc:spChg>
        <pc:spChg chg="mod">
          <ac:chgData name="Tammy Wilson" userId="e3b55da62d900d7c" providerId="LiveId" clId="{7D7350DD-0387-4655-9678-E272FF165EB0}" dt="2019-09-08T22:17:32.423" v="156" actId="20577"/>
          <ac:spMkLst>
            <pc:docMk/>
            <pc:sldMk cId="4043981977" sldId="327"/>
            <ac:spMk id="3" creationId="{7B4BD47C-3C49-486D-BE80-C9E7508B9DB5}"/>
          </ac:spMkLst>
        </pc:spChg>
      </pc:sldChg>
      <pc:sldChg chg="modSp add modNotesTx">
        <pc:chgData name="Tammy Wilson" userId="e3b55da62d900d7c" providerId="LiveId" clId="{7D7350DD-0387-4655-9678-E272FF165EB0}" dt="2019-09-21T20:43:19.490" v="565" actId="20577"/>
        <pc:sldMkLst>
          <pc:docMk/>
          <pc:sldMk cId="2450927980" sldId="328"/>
        </pc:sldMkLst>
        <pc:spChg chg="mod">
          <ac:chgData name="Tammy Wilson" userId="e3b55da62d900d7c" providerId="LiveId" clId="{7D7350DD-0387-4655-9678-E272FF165EB0}" dt="2019-09-08T22:18:52.337" v="258" actId="20577"/>
          <ac:spMkLst>
            <pc:docMk/>
            <pc:sldMk cId="2450927980" sldId="328"/>
            <ac:spMk id="2" creationId="{9440EE6E-2B21-4C23-AE30-AFA07B16AC96}"/>
          </ac:spMkLst>
        </pc:spChg>
        <pc:spChg chg="mod">
          <ac:chgData name="Tammy Wilson" userId="e3b55da62d900d7c" providerId="LiveId" clId="{7D7350DD-0387-4655-9678-E272FF165EB0}" dt="2019-09-08T22:23:06.142" v="433" actId="27636"/>
          <ac:spMkLst>
            <pc:docMk/>
            <pc:sldMk cId="2450927980" sldId="328"/>
            <ac:spMk id="3" creationId="{2E98784D-6731-491F-AE27-A0D2055DC6DA}"/>
          </ac:spMkLst>
        </pc:spChg>
      </pc:sldChg>
      <pc:sldChg chg="modSp add">
        <pc:chgData name="Tammy Wilson" userId="e3b55da62d900d7c" providerId="LiveId" clId="{7D7350DD-0387-4655-9678-E272FF165EB0}" dt="2019-09-08T22:23:48.235" v="503" actId="20577"/>
        <pc:sldMkLst>
          <pc:docMk/>
          <pc:sldMk cId="195186893" sldId="329"/>
        </pc:sldMkLst>
        <pc:spChg chg="mod">
          <ac:chgData name="Tammy Wilson" userId="e3b55da62d900d7c" providerId="LiveId" clId="{7D7350DD-0387-4655-9678-E272FF165EB0}" dt="2019-09-08T22:23:48.235" v="503" actId="20577"/>
          <ac:spMkLst>
            <pc:docMk/>
            <pc:sldMk cId="195186893" sldId="329"/>
            <ac:spMk id="3" creationId="{A9EA326D-8A6B-4638-BD62-0F03C089DA2F}"/>
          </ac:spMkLst>
        </pc:spChg>
      </pc:sldChg>
      <pc:sldMasterChg chg="modSldLayout">
        <pc:chgData name="Tammy Wilson" userId="e3b55da62d900d7c" providerId="LiveId" clId="{7D7350DD-0387-4655-9678-E272FF165EB0}" dt="2019-09-08T22:13:56.842" v="8" actId="255"/>
        <pc:sldMasterMkLst>
          <pc:docMk/>
          <pc:sldMasterMk cId="807946315" sldId="2147483648"/>
        </pc:sldMasterMkLst>
        <pc:sldLayoutChg chg="modSp">
          <pc:chgData name="Tammy Wilson" userId="e3b55da62d900d7c" providerId="LiveId" clId="{7D7350DD-0387-4655-9678-E272FF165EB0}" dt="2019-09-08T22:13:56.842" v="8" actId="255"/>
          <pc:sldLayoutMkLst>
            <pc:docMk/>
            <pc:sldMasterMk cId="807946315" sldId="2147483648"/>
            <pc:sldLayoutMk cId="59679565" sldId="2147483650"/>
          </pc:sldLayoutMkLst>
          <pc:spChg chg="mod">
            <ac:chgData name="Tammy Wilson" userId="e3b55da62d900d7c" providerId="LiveId" clId="{7D7350DD-0387-4655-9678-E272FF165EB0}" dt="2019-09-08T22:13:47.784" v="0" actId="2711"/>
            <ac:spMkLst>
              <pc:docMk/>
              <pc:sldMasterMk cId="807946315" sldId="2147483648"/>
              <pc:sldLayoutMk cId="59679565" sldId="2147483650"/>
              <ac:spMk id="2" creationId="{C0194932-6C33-42EC-97A2-B073FAA72753}"/>
            </ac:spMkLst>
          </pc:spChg>
          <pc:spChg chg="mod">
            <ac:chgData name="Tammy Wilson" userId="e3b55da62d900d7c" providerId="LiveId" clId="{7D7350DD-0387-4655-9678-E272FF165EB0}" dt="2019-09-08T22:13:56.842" v="8" actId="255"/>
            <ac:spMkLst>
              <pc:docMk/>
              <pc:sldMasterMk cId="807946315" sldId="2147483648"/>
              <pc:sldLayoutMk cId="59679565" sldId="2147483650"/>
              <ac:spMk id="3" creationId="{35595E66-8E0B-4B3B-AA86-B55DA9BED0B3}"/>
            </ac:spMkLst>
          </pc:spChg>
        </pc:sldLayoutChg>
      </pc:sldMasterChg>
    </pc:docChg>
  </pc:docChgLst>
  <pc:docChgLst>
    <pc:chgData name="Tammy Wilson" userId="0392548a-554d-41ce-90db-a9cc305eb12d" providerId="ADAL" clId="{C60CC53D-530A-42CE-BBE4-615F4677906E}"/>
    <pc:docChg chg="undo custSel addSld delSld modSld sldOrd">
      <pc:chgData name="Tammy Wilson" userId="0392548a-554d-41ce-90db-a9cc305eb12d" providerId="ADAL" clId="{C60CC53D-530A-42CE-BBE4-615F4677906E}" dt="2023-10-29T16:11:29.105" v="516" actId="1076"/>
      <pc:docMkLst>
        <pc:docMk/>
      </pc:docMkLst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703262359" sldId="258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803045452" sldId="259"/>
        </pc:sldMkLst>
      </pc:sldChg>
      <pc:sldChg chg="add del">
        <pc:chgData name="Tammy Wilson" userId="0392548a-554d-41ce-90db-a9cc305eb12d" providerId="ADAL" clId="{C60CC53D-530A-42CE-BBE4-615F4677906E}" dt="2023-10-29T16:10:18.322" v="511"/>
        <pc:sldMkLst>
          <pc:docMk/>
          <pc:sldMk cId="3034612352" sldId="260"/>
        </pc:sldMkLst>
      </pc:sldChg>
      <pc:sldChg chg="add del">
        <pc:chgData name="Tammy Wilson" userId="0392548a-554d-41ce-90db-a9cc305eb12d" providerId="ADAL" clId="{C60CC53D-530A-42CE-BBE4-615F4677906E}" dt="2023-10-29T16:10:18.322" v="511"/>
        <pc:sldMkLst>
          <pc:docMk/>
          <pc:sldMk cId="1622976882" sldId="261"/>
        </pc:sldMkLst>
      </pc:sldChg>
      <pc:sldChg chg="add del">
        <pc:chgData name="Tammy Wilson" userId="0392548a-554d-41ce-90db-a9cc305eb12d" providerId="ADAL" clId="{C60CC53D-530A-42CE-BBE4-615F4677906E}" dt="2023-10-29T16:10:18.322" v="511"/>
        <pc:sldMkLst>
          <pc:docMk/>
          <pc:sldMk cId="3480759478" sldId="262"/>
        </pc:sldMkLst>
      </pc:sldChg>
      <pc:sldChg chg="addSp modSp mod modNotesTx">
        <pc:chgData name="Tammy Wilson" userId="0392548a-554d-41ce-90db-a9cc305eb12d" providerId="ADAL" clId="{C60CC53D-530A-42CE-BBE4-615F4677906E}" dt="2023-10-29T15:35:10.724" v="229" actId="1076"/>
        <pc:sldMkLst>
          <pc:docMk/>
          <pc:sldMk cId="1493853239" sldId="264"/>
        </pc:sldMkLst>
        <pc:spChg chg="mod">
          <ac:chgData name="Tammy Wilson" userId="0392548a-554d-41ce-90db-a9cc305eb12d" providerId="ADAL" clId="{C60CC53D-530A-42CE-BBE4-615F4677906E}" dt="2023-10-29T15:34:38.913" v="220" actId="21"/>
          <ac:spMkLst>
            <pc:docMk/>
            <pc:sldMk cId="1493853239" sldId="264"/>
            <ac:spMk id="3" creationId="{4D6064ED-51D0-46E7-B1D4-CEEDA3EACBF8}"/>
          </ac:spMkLst>
        </pc:spChg>
        <pc:picChg chg="mod modCrop">
          <ac:chgData name="Tammy Wilson" userId="0392548a-554d-41ce-90db-a9cc305eb12d" providerId="ADAL" clId="{C60CC53D-530A-42CE-BBE4-615F4677906E}" dt="2023-10-29T15:35:09.271" v="228" actId="1076"/>
          <ac:picMkLst>
            <pc:docMk/>
            <pc:sldMk cId="1493853239" sldId="264"/>
            <ac:picMk id="4" creationId="{53C5CA78-A071-42A1-938D-7E5677D605BE}"/>
          </ac:picMkLst>
        </pc:picChg>
        <pc:picChg chg="add mod modCrop">
          <ac:chgData name="Tammy Wilson" userId="0392548a-554d-41ce-90db-a9cc305eb12d" providerId="ADAL" clId="{C60CC53D-530A-42CE-BBE4-615F4677906E}" dt="2023-10-29T15:35:10.724" v="229" actId="1076"/>
          <ac:picMkLst>
            <pc:docMk/>
            <pc:sldMk cId="1493853239" sldId="264"/>
            <ac:picMk id="5" creationId="{57D0D239-77D9-FB4E-E42E-069A4955C924}"/>
          </ac:picMkLst>
        </pc:picChg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790757748" sldId="266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84622023" sldId="267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268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515582204" sldId="269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270"/>
        </pc:sldMkLst>
      </pc:sldChg>
      <pc:sldChg chg="add ord">
        <pc:chgData name="Tammy Wilson" userId="0392548a-554d-41ce-90db-a9cc305eb12d" providerId="ADAL" clId="{C60CC53D-530A-42CE-BBE4-615F4677906E}" dt="2023-10-29T15:49:49.935" v="496"/>
        <pc:sldMkLst>
          <pc:docMk/>
          <pc:sldMk cId="0" sldId="276"/>
        </pc:sldMkLst>
      </pc:sldChg>
      <pc:sldChg chg="add">
        <pc:chgData name="Tammy Wilson" userId="0392548a-554d-41ce-90db-a9cc305eb12d" providerId="ADAL" clId="{C60CC53D-530A-42CE-BBE4-615F4677906E}" dt="2023-10-29T15:50:35.594" v="498"/>
        <pc:sldMkLst>
          <pc:docMk/>
          <pc:sldMk cId="0" sldId="280"/>
        </pc:sldMkLst>
      </pc:sldChg>
      <pc:sldChg chg="add">
        <pc:chgData name="Tammy Wilson" userId="0392548a-554d-41ce-90db-a9cc305eb12d" providerId="ADAL" clId="{C60CC53D-530A-42CE-BBE4-615F4677906E}" dt="2023-10-29T15:50:02.936" v="497"/>
        <pc:sldMkLst>
          <pc:docMk/>
          <pc:sldMk cId="0" sldId="313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750447252" sldId="324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499293030" sldId="325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4263877068" sldId="328"/>
        </pc:sldMkLst>
      </pc:sldChg>
      <pc:sldChg chg="add del">
        <pc:chgData name="Tammy Wilson" userId="0392548a-554d-41ce-90db-a9cc305eb12d" providerId="ADAL" clId="{C60CC53D-530A-42CE-BBE4-615F4677906E}" dt="2023-10-29T15:52:30.425" v="506" actId="2696"/>
        <pc:sldMkLst>
          <pc:docMk/>
          <pc:sldMk cId="2905461469" sldId="335"/>
        </pc:sldMkLst>
      </pc:sldChg>
      <pc:sldChg chg="addSp delSp modSp add mod">
        <pc:chgData name="Tammy Wilson" userId="0392548a-554d-41ce-90db-a9cc305eb12d" providerId="ADAL" clId="{C60CC53D-530A-42CE-BBE4-615F4677906E}" dt="2023-10-29T16:11:29.105" v="516" actId="1076"/>
        <pc:sldMkLst>
          <pc:docMk/>
          <pc:sldMk cId="0" sldId="337"/>
        </pc:sldMkLst>
        <pc:spChg chg="add del">
          <ac:chgData name="Tammy Wilson" userId="0392548a-554d-41ce-90db-a9cc305eb12d" providerId="ADAL" clId="{C60CC53D-530A-42CE-BBE4-615F4677906E}" dt="2023-10-29T16:11:21.745" v="513" actId="22"/>
          <ac:spMkLst>
            <pc:docMk/>
            <pc:sldMk cId="0" sldId="337"/>
            <ac:spMk id="3" creationId="{AA20F670-8F23-AC3C-76FF-0926259B3249}"/>
          </ac:spMkLst>
        </pc:spChg>
        <pc:spChg chg="mod">
          <ac:chgData name="Tammy Wilson" userId="0392548a-554d-41ce-90db-a9cc305eb12d" providerId="ADAL" clId="{C60CC53D-530A-42CE-BBE4-615F4677906E}" dt="2023-10-29T16:11:26.358" v="515"/>
          <ac:spMkLst>
            <pc:docMk/>
            <pc:sldMk cId="0" sldId="337"/>
            <ac:spMk id="13315" creationId="{DB99C064-4022-9362-7B2B-5F7BD63A8A41}"/>
          </ac:spMkLst>
        </pc:spChg>
        <pc:picChg chg="mod">
          <ac:chgData name="Tammy Wilson" userId="0392548a-554d-41ce-90db-a9cc305eb12d" providerId="ADAL" clId="{C60CC53D-530A-42CE-BBE4-615F4677906E}" dt="2023-10-29T16:11:29.105" v="516" actId="1076"/>
          <ac:picMkLst>
            <pc:docMk/>
            <pc:sldMk cId="0" sldId="337"/>
            <ac:picMk id="13316" creationId="{A37CFCC6-308C-A398-6E4D-2C458F087993}"/>
          </ac:picMkLst>
        </pc:picChg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338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339"/>
        </pc:sldMkLst>
      </pc:sldChg>
      <pc:sldChg chg="add">
        <pc:chgData name="Tammy Wilson" userId="0392548a-554d-41ce-90db-a9cc305eb12d" providerId="ADAL" clId="{C60CC53D-530A-42CE-BBE4-615F4677906E}" dt="2023-10-29T15:50:35.594" v="498"/>
        <pc:sldMkLst>
          <pc:docMk/>
          <pc:sldMk cId="0" sldId="340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341"/>
        </pc:sldMkLst>
      </pc:sldChg>
      <pc:sldChg chg="modSp del mod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342"/>
        </pc:sldMkLst>
        <pc:spChg chg="mod">
          <ac:chgData name="Tammy Wilson" userId="0392548a-554d-41ce-90db-a9cc305eb12d" providerId="ADAL" clId="{C60CC53D-530A-42CE-BBE4-615F4677906E}" dt="2023-10-29T15:24:14.964" v="151" actId="20577"/>
          <ac:spMkLst>
            <pc:docMk/>
            <pc:sldMk cId="0" sldId="342"/>
            <ac:spMk id="8196" creationId="{D8CC6C37-FD14-46AF-BEC8-7C672391259A}"/>
          </ac:spMkLst>
        </pc:spChg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0" sldId="343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1034498116" sldId="345"/>
        </pc:sldMkLst>
      </pc:sldChg>
      <pc:sldChg chg="add del ord">
        <pc:chgData name="Tammy Wilson" userId="0392548a-554d-41ce-90db-a9cc305eb12d" providerId="ADAL" clId="{C60CC53D-530A-42CE-BBE4-615F4677906E}" dt="2023-10-29T16:09:37.632" v="509"/>
        <pc:sldMkLst>
          <pc:docMk/>
          <pc:sldMk cId="3061790423" sldId="346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536306654" sldId="347"/>
        </pc:sldMkLst>
      </pc:sldChg>
      <pc:sldChg chg="modSp del mod">
        <pc:chgData name="Tammy Wilson" userId="0392548a-554d-41ce-90db-a9cc305eb12d" providerId="ADAL" clId="{C60CC53D-530A-42CE-BBE4-615F4677906E}" dt="2023-10-29T15:52:30.425" v="506" actId="2696"/>
        <pc:sldMkLst>
          <pc:docMk/>
          <pc:sldMk cId="869942557" sldId="349"/>
        </pc:sldMkLst>
        <pc:spChg chg="mod">
          <ac:chgData name="Tammy Wilson" userId="0392548a-554d-41ce-90db-a9cc305eb12d" providerId="ADAL" clId="{C60CC53D-530A-42CE-BBE4-615F4677906E}" dt="2023-10-29T15:24:02.219" v="148" actId="20577"/>
          <ac:spMkLst>
            <pc:docMk/>
            <pc:sldMk cId="869942557" sldId="349"/>
            <ac:spMk id="2" creationId="{18274F45-E1BB-4F31-84EC-D2C20AF43265}"/>
          </ac:spMkLst>
        </pc:spChg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673961428" sldId="350"/>
        </pc:sldMkLst>
      </pc:sldChg>
      <pc:sldChg chg="modSp add del mod">
        <pc:chgData name="Tammy Wilson" userId="0392548a-554d-41ce-90db-a9cc305eb12d" providerId="ADAL" clId="{C60CC53D-530A-42CE-BBE4-615F4677906E}" dt="2023-10-29T15:52:30.425" v="506" actId="2696"/>
        <pc:sldMkLst>
          <pc:docMk/>
          <pc:sldMk cId="1708028436" sldId="352"/>
        </pc:sldMkLst>
        <pc:spChg chg="mod">
          <ac:chgData name="Tammy Wilson" userId="0392548a-554d-41ce-90db-a9cc305eb12d" providerId="ADAL" clId="{C60CC53D-530A-42CE-BBE4-615F4677906E}" dt="2023-10-29T15:22:27.884" v="86" actId="20577"/>
          <ac:spMkLst>
            <pc:docMk/>
            <pc:sldMk cId="1708028436" sldId="352"/>
            <ac:spMk id="2" creationId="{BA0910BC-CCF1-4341-ABA5-BEF128988326}"/>
          </ac:spMkLst>
        </pc:spChg>
        <pc:spChg chg="mod">
          <ac:chgData name="Tammy Wilson" userId="0392548a-554d-41ce-90db-a9cc305eb12d" providerId="ADAL" clId="{C60CC53D-530A-42CE-BBE4-615F4677906E}" dt="2023-10-29T15:21:56.403" v="43" actId="20577"/>
          <ac:spMkLst>
            <pc:docMk/>
            <pc:sldMk cId="1708028436" sldId="352"/>
            <ac:spMk id="3" creationId="{3373C9FE-B064-4EE5-B528-49282E5A44F5}"/>
          </ac:spMkLst>
        </pc:spChg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925892674" sldId="353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106884624" sldId="354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1339250963" sldId="355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84260432" sldId="357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576604197" sldId="358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31189423" sldId="359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2048539927" sldId="360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701477800" sldId="361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597873563" sldId="362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116457414" sldId="363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3528963568" sldId="364"/>
        </pc:sldMkLst>
      </pc:sldChg>
      <pc:sldChg chg="del">
        <pc:chgData name="Tammy Wilson" userId="0392548a-554d-41ce-90db-a9cc305eb12d" providerId="ADAL" clId="{C60CC53D-530A-42CE-BBE4-615F4677906E}" dt="2023-10-29T15:52:30.425" v="506" actId="2696"/>
        <pc:sldMkLst>
          <pc:docMk/>
          <pc:sldMk cId="993703003" sldId="365"/>
        </pc:sldMkLst>
      </pc:sldChg>
      <pc:sldChg chg="modSp new del mod">
        <pc:chgData name="Tammy Wilson" userId="0392548a-554d-41ce-90db-a9cc305eb12d" providerId="ADAL" clId="{C60CC53D-530A-42CE-BBE4-615F4677906E}" dt="2023-10-29T15:52:30.425" v="506" actId="2696"/>
        <pc:sldMkLst>
          <pc:docMk/>
          <pc:sldMk cId="3304677638" sldId="368"/>
        </pc:sldMkLst>
        <pc:spChg chg="mod">
          <ac:chgData name="Tammy Wilson" userId="0392548a-554d-41ce-90db-a9cc305eb12d" providerId="ADAL" clId="{C60CC53D-530A-42CE-BBE4-615F4677906E}" dt="2023-10-29T15:21:16.228" v="4" actId="20577"/>
          <ac:spMkLst>
            <pc:docMk/>
            <pc:sldMk cId="3304677638" sldId="368"/>
            <ac:spMk id="2" creationId="{ABABE66C-A054-A505-9CE4-1488DB4E48BE}"/>
          </ac:spMkLst>
        </pc:spChg>
        <pc:spChg chg="mod">
          <ac:chgData name="Tammy Wilson" userId="0392548a-554d-41ce-90db-a9cc305eb12d" providerId="ADAL" clId="{C60CC53D-530A-42CE-BBE4-615F4677906E}" dt="2023-10-29T15:21:30.810" v="27" actId="20577"/>
          <ac:spMkLst>
            <pc:docMk/>
            <pc:sldMk cId="3304677638" sldId="368"/>
            <ac:spMk id="3" creationId="{3B87FEBD-878A-FF7A-2DD0-FD264C51B7F3}"/>
          </ac:spMkLst>
        </pc:spChg>
      </pc:sldChg>
      <pc:sldChg chg="modSp new mod">
        <pc:chgData name="Tammy Wilson" userId="0392548a-554d-41ce-90db-a9cc305eb12d" providerId="ADAL" clId="{C60CC53D-530A-42CE-BBE4-615F4677906E}" dt="2023-10-29T15:25:43.222" v="184" actId="20577"/>
        <pc:sldMkLst>
          <pc:docMk/>
          <pc:sldMk cId="2150213954" sldId="369"/>
        </pc:sldMkLst>
        <pc:spChg chg="mod">
          <ac:chgData name="Tammy Wilson" userId="0392548a-554d-41ce-90db-a9cc305eb12d" providerId="ADAL" clId="{C60CC53D-530A-42CE-BBE4-615F4677906E}" dt="2023-10-29T15:25:43.222" v="184" actId="20577"/>
          <ac:spMkLst>
            <pc:docMk/>
            <pc:sldMk cId="2150213954" sldId="369"/>
            <ac:spMk id="2" creationId="{E640E1B9-E6F1-BC81-5954-B18340F246F5}"/>
          </ac:spMkLst>
        </pc:spChg>
      </pc:sldChg>
      <pc:sldChg chg="modSp add ord">
        <pc:chgData name="Tammy Wilson" userId="0392548a-554d-41ce-90db-a9cc305eb12d" providerId="ADAL" clId="{C60CC53D-530A-42CE-BBE4-615F4677906E}" dt="2023-10-29T15:50:56.724" v="502"/>
        <pc:sldMkLst>
          <pc:docMk/>
          <pc:sldMk cId="1451512249" sldId="373"/>
        </pc:sldMkLst>
        <pc:picChg chg="mod">
          <ac:chgData name="Tammy Wilson" userId="0392548a-554d-41ce-90db-a9cc305eb12d" providerId="ADAL" clId="{C60CC53D-530A-42CE-BBE4-615F4677906E}" dt="2023-10-29T15:35:53.522" v="232" actId="14100"/>
          <ac:picMkLst>
            <pc:docMk/>
            <pc:sldMk cId="1451512249" sldId="373"/>
            <ac:picMk id="4" creationId="{1644BE06-5425-A566-1EBF-8494D047B26B}"/>
          </ac:picMkLst>
        </pc:picChg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3864882860" sldId="378"/>
        </pc:sldMkLst>
      </pc:sldChg>
      <pc:sldChg chg="add ord">
        <pc:chgData name="Tammy Wilson" userId="0392548a-554d-41ce-90db-a9cc305eb12d" providerId="ADAL" clId="{C60CC53D-530A-42CE-BBE4-615F4677906E}" dt="2023-10-29T15:51:16.893" v="504"/>
        <pc:sldMkLst>
          <pc:docMk/>
          <pc:sldMk cId="1020380371" sldId="380"/>
        </pc:sldMkLst>
      </pc:sldChg>
      <pc:sldChg chg="modSp add mod ord">
        <pc:chgData name="Tammy Wilson" userId="0392548a-554d-41ce-90db-a9cc305eb12d" providerId="ADAL" clId="{C60CC53D-530A-42CE-BBE4-615F4677906E}" dt="2023-10-29T15:43:08.549" v="471" actId="1076"/>
        <pc:sldMkLst>
          <pc:docMk/>
          <pc:sldMk cId="1823400879" sldId="383"/>
        </pc:sldMkLst>
        <pc:picChg chg="mod">
          <ac:chgData name="Tammy Wilson" userId="0392548a-554d-41ce-90db-a9cc305eb12d" providerId="ADAL" clId="{C60CC53D-530A-42CE-BBE4-615F4677906E}" dt="2023-10-29T15:43:08.549" v="471" actId="1076"/>
          <ac:picMkLst>
            <pc:docMk/>
            <pc:sldMk cId="1823400879" sldId="383"/>
            <ac:picMk id="4" creationId="{CD9D65BB-D0A5-E59D-6E6A-B93F651810F6}"/>
          </ac:picMkLst>
        </pc:picChg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1490052572" sldId="384"/>
        </pc:sldMkLst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1325523600" sldId="386"/>
        </pc:sldMkLst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3755693745" sldId="387"/>
        </pc:sldMkLst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15821643" sldId="388"/>
        </pc:sldMkLst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3324425638" sldId="389"/>
        </pc:sldMkLst>
      </pc:sldChg>
      <pc:sldChg chg="add">
        <pc:chgData name="Tammy Wilson" userId="0392548a-554d-41ce-90db-a9cc305eb12d" providerId="ADAL" clId="{C60CC53D-530A-42CE-BBE4-615F4677906E}" dt="2023-10-29T15:28:03.139" v="186"/>
        <pc:sldMkLst>
          <pc:docMk/>
          <pc:sldMk cId="3920010872" sldId="390"/>
        </pc:sldMkLst>
      </pc:sldChg>
      <pc:sldChg chg="add del">
        <pc:chgData name="Tammy Wilson" userId="0392548a-554d-41ce-90db-a9cc305eb12d" providerId="ADAL" clId="{C60CC53D-530A-42CE-BBE4-615F4677906E}" dt="2023-10-29T15:51:32.508" v="505" actId="47"/>
        <pc:sldMkLst>
          <pc:docMk/>
          <pc:sldMk cId="1032602467" sldId="391"/>
        </pc:sldMkLst>
      </pc:sldChg>
      <pc:sldChg chg="modSp new mod">
        <pc:chgData name="Tammy Wilson" userId="0392548a-554d-41ce-90db-a9cc305eb12d" providerId="ADAL" clId="{C60CC53D-530A-42CE-BBE4-615F4677906E}" dt="2023-10-29T15:28:51.110" v="214" actId="20577"/>
        <pc:sldMkLst>
          <pc:docMk/>
          <pc:sldMk cId="79145102" sldId="392"/>
        </pc:sldMkLst>
        <pc:spChg chg="mod">
          <ac:chgData name="Tammy Wilson" userId="0392548a-554d-41ce-90db-a9cc305eb12d" providerId="ADAL" clId="{C60CC53D-530A-42CE-BBE4-615F4677906E}" dt="2023-10-29T15:28:43.841" v="196" actId="20577"/>
          <ac:spMkLst>
            <pc:docMk/>
            <pc:sldMk cId="79145102" sldId="392"/>
            <ac:spMk id="2" creationId="{03C9F712-08CE-663D-C9E3-D0FCA72A95F0}"/>
          </ac:spMkLst>
        </pc:spChg>
        <pc:spChg chg="mod">
          <ac:chgData name="Tammy Wilson" userId="0392548a-554d-41ce-90db-a9cc305eb12d" providerId="ADAL" clId="{C60CC53D-530A-42CE-BBE4-615F4677906E}" dt="2023-10-29T15:28:51.110" v="214" actId="20577"/>
          <ac:spMkLst>
            <pc:docMk/>
            <pc:sldMk cId="79145102" sldId="392"/>
            <ac:spMk id="3" creationId="{EA3D88B6-FE7C-EC11-F812-26F8F0F2AA61}"/>
          </ac:spMkLst>
        </pc:spChg>
      </pc:sldChg>
      <pc:sldChg chg="addSp modSp new">
        <pc:chgData name="Tammy Wilson" userId="0392548a-554d-41ce-90db-a9cc305eb12d" providerId="ADAL" clId="{C60CC53D-530A-42CE-BBE4-615F4677906E}" dt="2023-10-29T15:39:31.074" v="241" actId="1076"/>
        <pc:sldMkLst>
          <pc:docMk/>
          <pc:sldMk cId="1006394121" sldId="393"/>
        </pc:sldMkLst>
        <pc:picChg chg="add mod">
          <ac:chgData name="Tammy Wilson" userId="0392548a-554d-41ce-90db-a9cc305eb12d" providerId="ADAL" clId="{C60CC53D-530A-42CE-BBE4-615F4677906E}" dt="2023-10-29T15:39:31.074" v="241" actId="1076"/>
          <ac:picMkLst>
            <pc:docMk/>
            <pc:sldMk cId="1006394121" sldId="393"/>
            <ac:picMk id="2050" creationId="{D1494074-6202-E596-8C89-2E910B70B0FB}"/>
          </ac:picMkLst>
        </pc:picChg>
      </pc:sldChg>
      <pc:sldChg chg="addSp modSp new del mod">
        <pc:chgData name="Tammy Wilson" userId="0392548a-554d-41ce-90db-a9cc305eb12d" providerId="ADAL" clId="{C60CC53D-530A-42CE-BBE4-615F4677906E}" dt="2023-10-29T15:50:47.693" v="500" actId="47"/>
        <pc:sldMkLst>
          <pc:docMk/>
          <pc:sldMk cId="1673036214" sldId="394"/>
        </pc:sldMkLst>
        <pc:spChg chg="mod">
          <ac:chgData name="Tammy Wilson" userId="0392548a-554d-41ce-90db-a9cc305eb12d" providerId="ADAL" clId="{C60CC53D-530A-42CE-BBE4-615F4677906E}" dt="2023-10-29T15:41:04.221" v="365" actId="20577"/>
          <ac:spMkLst>
            <pc:docMk/>
            <pc:sldMk cId="1673036214" sldId="394"/>
            <ac:spMk id="2" creationId="{E9880B96-5D84-7705-F301-F6B07D37A1A7}"/>
          </ac:spMkLst>
        </pc:spChg>
        <pc:spChg chg="mod">
          <ac:chgData name="Tammy Wilson" userId="0392548a-554d-41ce-90db-a9cc305eb12d" providerId="ADAL" clId="{C60CC53D-530A-42CE-BBE4-615F4677906E}" dt="2023-10-29T15:43:41.093" v="478" actId="1076"/>
          <ac:spMkLst>
            <pc:docMk/>
            <pc:sldMk cId="1673036214" sldId="394"/>
            <ac:spMk id="3" creationId="{8FDAF428-A5F3-C58F-043C-6D8C24C855ED}"/>
          </ac:spMkLst>
        </pc:spChg>
        <pc:picChg chg="add mod modCrop">
          <ac:chgData name="Tammy Wilson" userId="0392548a-554d-41ce-90db-a9cc305eb12d" providerId="ADAL" clId="{C60CC53D-530A-42CE-BBE4-615F4677906E}" dt="2023-10-29T15:44:11.566" v="486" actId="14100"/>
          <ac:picMkLst>
            <pc:docMk/>
            <pc:sldMk cId="1673036214" sldId="394"/>
            <ac:picMk id="4" creationId="{A7882016-E41F-E75E-06AD-CC68FBBC4DE3}"/>
          </ac:picMkLst>
        </pc:picChg>
        <pc:picChg chg="add mod modCrop">
          <ac:chgData name="Tammy Wilson" userId="0392548a-554d-41ce-90db-a9cc305eb12d" providerId="ADAL" clId="{C60CC53D-530A-42CE-BBE4-615F4677906E}" dt="2023-10-29T15:44:13.704" v="487" actId="1076"/>
          <ac:picMkLst>
            <pc:docMk/>
            <pc:sldMk cId="1673036214" sldId="394"/>
            <ac:picMk id="5" creationId="{524BA951-5589-C5E1-DCE5-05B06CA7E7CA}"/>
          </ac:picMkLst>
        </pc:picChg>
        <pc:picChg chg="add mod modCrop">
          <ac:chgData name="Tammy Wilson" userId="0392548a-554d-41ce-90db-a9cc305eb12d" providerId="ADAL" clId="{C60CC53D-530A-42CE-BBE4-615F4677906E}" dt="2023-10-29T15:43:49.169" v="480" actId="1076"/>
          <ac:picMkLst>
            <pc:docMk/>
            <pc:sldMk cId="1673036214" sldId="394"/>
            <ac:picMk id="6" creationId="{2CCF1045-192E-8191-42D5-041B23665191}"/>
          </ac:picMkLst>
        </pc:picChg>
      </pc:sldChg>
      <pc:sldChg chg="addSp modSp new">
        <pc:chgData name="Tammy Wilson" userId="0392548a-554d-41ce-90db-a9cc305eb12d" providerId="ADAL" clId="{C60CC53D-530A-42CE-BBE4-615F4677906E}" dt="2023-10-29T15:42:46.911" v="469" actId="14100"/>
        <pc:sldMkLst>
          <pc:docMk/>
          <pc:sldMk cId="3599219870" sldId="395"/>
        </pc:sldMkLst>
        <pc:picChg chg="add mod">
          <ac:chgData name="Tammy Wilson" userId="0392548a-554d-41ce-90db-a9cc305eb12d" providerId="ADAL" clId="{C60CC53D-530A-42CE-BBE4-615F4677906E}" dt="2023-10-29T15:42:46.911" v="469" actId="14100"/>
          <ac:picMkLst>
            <pc:docMk/>
            <pc:sldMk cId="3599219870" sldId="395"/>
            <ac:picMk id="3074" creationId="{BB49EBD7-F058-DBDD-4AD6-0A60B3351916}"/>
          </ac:picMkLst>
        </pc:picChg>
      </pc:sldChg>
      <pc:sldChg chg="add">
        <pc:chgData name="Tammy Wilson" userId="0392548a-554d-41ce-90db-a9cc305eb12d" providerId="ADAL" clId="{C60CC53D-530A-42CE-BBE4-615F4677906E}" dt="2023-10-29T15:50:35.594" v="498"/>
        <pc:sldMkLst>
          <pc:docMk/>
          <pc:sldMk cId="0" sldId="396"/>
        </pc:sldMkLst>
      </pc:sldChg>
      <pc:sldChg chg="add">
        <pc:chgData name="Tammy Wilson" userId="0392548a-554d-41ce-90db-a9cc305eb12d" providerId="ADAL" clId="{C60CC53D-530A-42CE-BBE4-615F4677906E}" dt="2023-10-29T15:50:35.594" v="498"/>
        <pc:sldMkLst>
          <pc:docMk/>
          <pc:sldMk cId="0" sldId="397"/>
        </pc:sldMkLst>
      </pc:sldChg>
      <pc:sldMasterChg chg="delSldLayout">
        <pc:chgData name="Tammy Wilson" userId="0392548a-554d-41ce-90db-a9cc305eb12d" providerId="ADAL" clId="{C60CC53D-530A-42CE-BBE4-615F4677906E}" dt="2023-10-29T15:52:30.425" v="506" actId="2696"/>
        <pc:sldMasterMkLst>
          <pc:docMk/>
          <pc:sldMasterMk cId="807946315" sldId="2147483648"/>
        </pc:sldMasterMkLst>
        <pc:sldLayoutChg chg="del">
          <pc:chgData name="Tammy Wilson" userId="0392548a-554d-41ce-90db-a9cc305eb12d" providerId="ADAL" clId="{C60CC53D-530A-42CE-BBE4-615F4677906E}" dt="2023-10-29T15:52:30.425" v="506" actId="2696"/>
          <pc:sldLayoutMkLst>
            <pc:docMk/>
            <pc:sldMasterMk cId="807946315" sldId="2147483648"/>
            <pc:sldLayoutMk cId="1506621090" sldId="2147483660"/>
          </pc:sldLayoutMkLst>
        </pc:sldLayoutChg>
      </pc:sldMasterChg>
    </pc:docChg>
  </pc:docChgLst>
  <pc:docChgLst>
    <pc:chgData name="Tammy Wilson" userId="e3b55da62d900d7c" providerId="Windows Live" clId="Web-{71CB5FBE-E16E-4306-9621-36446F5532D4}"/>
    <pc:docChg chg="modSld">
      <pc:chgData name="Tammy Wilson" userId="e3b55da62d900d7c" providerId="Windows Live" clId="Web-{71CB5FBE-E16E-4306-9621-36446F5532D4}" dt="2019-10-11T18:57:39.285" v="4" actId="20577"/>
      <pc:docMkLst>
        <pc:docMk/>
      </pc:docMkLst>
      <pc:sldChg chg="modSp">
        <pc:chgData name="Tammy Wilson" userId="e3b55da62d900d7c" providerId="Windows Live" clId="Web-{71CB5FBE-E16E-4306-9621-36446F5532D4}" dt="2019-10-11T18:57:36.597" v="2" actId="20577"/>
        <pc:sldMkLst>
          <pc:docMk/>
          <pc:sldMk cId="4043981977" sldId="327"/>
        </pc:sldMkLst>
        <pc:spChg chg="mod">
          <ac:chgData name="Tammy Wilson" userId="e3b55da62d900d7c" providerId="Windows Live" clId="Web-{71CB5FBE-E16E-4306-9621-36446F5532D4}" dt="2019-10-11T18:57:36.597" v="2" actId="20577"/>
          <ac:spMkLst>
            <pc:docMk/>
            <pc:sldMk cId="4043981977" sldId="327"/>
            <ac:spMk id="2" creationId="{09531AD9-29A5-49AB-AB90-FDA73B8D4789}"/>
          </ac:spMkLst>
        </pc:spChg>
      </pc:sldChg>
    </pc:docChg>
  </pc:docChgLst>
  <pc:docChgLst>
    <pc:chgData name="Tammy Wilson" userId="e3b55da62d900d7c" providerId="LiveId" clId="{F1BFD6B6-BD2E-4BEA-9653-029918C94963}"/>
    <pc:docChg chg="custSel addSld delSld modSld sldOrd">
      <pc:chgData name="Tammy Wilson" userId="e3b55da62d900d7c" providerId="LiveId" clId="{F1BFD6B6-BD2E-4BEA-9653-029918C94963}" dt="2021-01-15T21:15:17.814" v="1138" actId="207"/>
      <pc:docMkLst>
        <pc:docMk/>
      </pc:docMkLst>
      <pc:sldChg chg="modSp">
        <pc:chgData name="Tammy Wilson" userId="e3b55da62d900d7c" providerId="LiveId" clId="{F1BFD6B6-BD2E-4BEA-9653-029918C94963}" dt="2021-01-15T21:15:17.814" v="1138" actId="207"/>
        <pc:sldMkLst>
          <pc:docMk/>
          <pc:sldMk cId="3817540905" sldId="257"/>
        </pc:sldMkLst>
        <pc:spChg chg="mod">
          <ac:chgData name="Tammy Wilson" userId="e3b55da62d900d7c" providerId="LiveId" clId="{F1BFD6B6-BD2E-4BEA-9653-029918C94963}" dt="2021-01-15T21:15:17.814" v="1138" actId="207"/>
          <ac:spMkLst>
            <pc:docMk/>
            <pc:sldMk cId="3817540905" sldId="257"/>
            <ac:spMk id="3" creationId="{4D6064ED-51D0-46E7-B1D4-CEEDA3EACBF8}"/>
          </ac:spMkLst>
        </pc:spChg>
      </pc:sldChg>
      <pc:sldChg chg="modSp del">
        <pc:chgData name="Tammy Wilson" userId="e3b55da62d900d7c" providerId="LiveId" clId="{F1BFD6B6-BD2E-4BEA-9653-029918C94963}" dt="2021-01-05T23:15:21.525" v="982" actId="2696"/>
        <pc:sldMkLst>
          <pc:docMk/>
          <pc:sldMk cId="2590511285" sldId="260"/>
        </pc:sldMkLst>
        <pc:spChg chg="mod">
          <ac:chgData name="Tammy Wilson" userId="e3b55da62d900d7c" providerId="LiveId" clId="{F1BFD6B6-BD2E-4BEA-9653-029918C94963}" dt="2021-01-05T21:31:07.465" v="428" actId="113"/>
          <ac:spMkLst>
            <pc:docMk/>
            <pc:sldMk cId="2590511285" sldId="260"/>
            <ac:spMk id="3" creationId="{167F1F9C-F133-422D-AD97-A40622EC2E53}"/>
          </ac:spMkLst>
        </pc:spChg>
      </pc:sldChg>
      <pc:sldChg chg="add">
        <pc:chgData name="Tammy Wilson" userId="e3b55da62d900d7c" providerId="LiveId" clId="{F1BFD6B6-BD2E-4BEA-9653-029918C94963}" dt="2021-01-05T23:15:24.230" v="983"/>
        <pc:sldMkLst>
          <pc:docMk/>
          <pc:sldMk cId="3034612352" sldId="260"/>
        </pc:sldMkLst>
      </pc:sldChg>
      <pc:sldChg chg="modSp del">
        <pc:chgData name="Tammy Wilson" userId="e3b55da62d900d7c" providerId="LiveId" clId="{F1BFD6B6-BD2E-4BEA-9653-029918C94963}" dt="2021-01-05T23:15:21.521" v="981" actId="2696"/>
        <pc:sldMkLst>
          <pc:docMk/>
          <pc:sldMk cId="1465634633" sldId="261"/>
        </pc:sldMkLst>
        <pc:spChg chg="mod">
          <ac:chgData name="Tammy Wilson" userId="e3b55da62d900d7c" providerId="LiveId" clId="{F1BFD6B6-BD2E-4BEA-9653-029918C94963}" dt="2021-01-05T21:32:21.894" v="475" actId="115"/>
          <ac:spMkLst>
            <pc:docMk/>
            <pc:sldMk cId="1465634633" sldId="261"/>
            <ac:spMk id="3" creationId="{E4D40424-75B1-40A3-8CF4-8305D259AB86}"/>
          </ac:spMkLst>
        </pc:spChg>
        <pc:picChg chg="mod">
          <ac:chgData name="Tammy Wilson" userId="e3b55da62d900d7c" providerId="LiveId" clId="{F1BFD6B6-BD2E-4BEA-9653-029918C94963}" dt="2021-01-05T21:24:52.889" v="287" actId="14100"/>
          <ac:picMkLst>
            <pc:docMk/>
            <pc:sldMk cId="1465634633" sldId="261"/>
            <ac:picMk id="4" creationId="{16BBC22E-B0BE-4A85-8F76-5906B8B36AC8}"/>
          </ac:picMkLst>
        </pc:picChg>
      </pc:sldChg>
      <pc:sldChg chg="add">
        <pc:chgData name="Tammy Wilson" userId="e3b55da62d900d7c" providerId="LiveId" clId="{F1BFD6B6-BD2E-4BEA-9653-029918C94963}" dt="2021-01-05T23:15:24.230" v="983"/>
        <pc:sldMkLst>
          <pc:docMk/>
          <pc:sldMk cId="1622976882" sldId="261"/>
        </pc:sldMkLst>
      </pc:sldChg>
      <pc:sldChg chg="add">
        <pc:chgData name="Tammy Wilson" userId="e3b55da62d900d7c" providerId="LiveId" clId="{F1BFD6B6-BD2E-4BEA-9653-029918C94963}" dt="2021-01-05T23:15:24.230" v="983"/>
        <pc:sldMkLst>
          <pc:docMk/>
          <pc:sldMk cId="3480759478" sldId="262"/>
        </pc:sldMkLst>
      </pc:sldChg>
      <pc:sldChg chg="modSp del">
        <pc:chgData name="Tammy Wilson" userId="e3b55da62d900d7c" providerId="LiveId" clId="{F1BFD6B6-BD2E-4BEA-9653-029918C94963}" dt="2021-01-05T23:15:21.519" v="980" actId="2696"/>
        <pc:sldMkLst>
          <pc:docMk/>
          <pc:sldMk cId="3509594117" sldId="262"/>
        </pc:sldMkLst>
        <pc:spChg chg="mod">
          <ac:chgData name="Tammy Wilson" userId="e3b55da62d900d7c" providerId="LiveId" clId="{F1BFD6B6-BD2E-4BEA-9653-029918C94963}" dt="2021-01-05T21:25:59.456" v="356" actId="207"/>
          <ac:spMkLst>
            <pc:docMk/>
            <pc:sldMk cId="3509594117" sldId="262"/>
            <ac:spMk id="3" creationId="{85305317-F7D7-46E2-8BC4-5A6B4CCF3D99}"/>
          </ac:spMkLst>
        </pc:spChg>
      </pc:sldChg>
      <pc:sldChg chg="modSp">
        <pc:chgData name="Tammy Wilson" userId="e3b55da62d900d7c" providerId="LiveId" clId="{F1BFD6B6-BD2E-4BEA-9653-029918C94963}" dt="2021-01-05T23:08:17.291" v="752" actId="113"/>
        <pc:sldMkLst>
          <pc:docMk/>
          <pc:sldMk cId="1493853239" sldId="264"/>
        </pc:sldMkLst>
        <pc:spChg chg="mod">
          <ac:chgData name="Tammy Wilson" userId="e3b55da62d900d7c" providerId="LiveId" clId="{F1BFD6B6-BD2E-4BEA-9653-029918C94963}" dt="2021-01-05T23:08:17.291" v="752" actId="113"/>
          <ac:spMkLst>
            <pc:docMk/>
            <pc:sldMk cId="1493853239" sldId="264"/>
            <ac:spMk id="3" creationId="{4D6064ED-51D0-46E7-B1D4-CEEDA3EACBF8}"/>
          </ac:spMkLst>
        </pc:spChg>
      </pc:sldChg>
      <pc:sldChg chg="del ord">
        <pc:chgData name="Tammy Wilson" userId="e3b55da62d900d7c" providerId="LiveId" clId="{F1BFD6B6-BD2E-4BEA-9653-029918C94963}" dt="2021-01-05T23:14:39.337" v="979" actId="2696"/>
        <pc:sldMkLst>
          <pc:docMk/>
          <pc:sldMk cId="681119045" sldId="265"/>
        </pc:sldMkLst>
      </pc:sldChg>
      <pc:sldChg chg="add">
        <pc:chgData name="Tammy Wilson" userId="e3b55da62d900d7c" providerId="LiveId" clId="{F1BFD6B6-BD2E-4BEA-9653-029918C94963}" dt="2021-01-05T23:14:09.588" v="978"/>
        <pc:sldMkLst>
          <pc:docMk/>
          <pc:sldMk cId="790757748" sldId="266"/>
        </pc:sldMkLst>
      </pc:sldChg>
      <pc:sldChg chg="del ord">
        <pc:chgData name="Tammy Wilson" userId="e3b55da62d900d7c" providerId="LiveId" clId="{F1BFD6B6-BD2E-4BEA-9653-029918C94963}" dt="2021-01-05T23:14:06.287" v="977" actId="2696"/>
        <pc:sldMkLst>
          <pc:docMk/>
          <pc:sldMk cId="853857694" sldId="266"/>
        </pc:sldMkLst>
      </pc:sldChg>
      <pc:sldChg chg="addSp delSp modSp ord">
        <pc:chgData name="Tammy Wilson" userId="e3b55da62d900d7c" providerId="LiveId" clId="{F1BFD6B6-BD2E-4BEA-9653-029918C94963}" dt="2021-01-05T22:25:26.543" v="750" actId="115"/>
        <pc:sldMkLst>
          <pc:docMk/>
          <pc:sldMk cId="3739766061" sldId="267"/>
        </pc:sldMkLst>
        <pc:spChg chg="del">
          <ac:chgData name="Tammy Wilson" userId="e3b55da62d900d7c" providerId="LiveId" clId="{F1BFD6B6-BD2E-4BEA-9653-029918C94963}" dt="2021-01-05T22:06:06.776" v="624" actId="478"/>
          <ac:spMkLst>
            <pc:docMk/>
            <pc:sldMk cId="3739766061" sldId="267"/>
            <ac:spMk id="2" creationId="{475371D3-CB3C-46C3-996F-1456A65D7802}"/>
          </ac:spMkLst>
        </pc:spChg>
        <pc:spChg chg="add del mod">
          <ac:chgData name="Tammy Wilson" userId="e3b55da62d900d7c" providerId="LiveId" clId="{F1BFD6B6-BD2E-4BEA-9653-029918C94963}" dt="2021-01-05T22:06:08.010" v="625" actId="478"/>
          <ac:spMkLst>
            <pc:docMk/>
            <pc:sldMk cId="3739766061" sldId="267"/>
            <ac:spMk id="9" creationId="{AAFDDA84-1F0A-4B0A-9F6A-94A6865E8F02}"/>
          </ac:spMkLst>
        </pc:spChg>
        <pc:graphicFrameChg chg="mod modGraphic">
          <ac:chgData name="Tammy Wilson" userId="e3b55da62d900d7c" providerId="LiveId" clId="{F1BFD6B6-BD2E-4BEA-9653-029918C94963}" dt="2021-01-05T22:25:26.543" v="750" actId="115"/>
          <ac:graphicFrameMkLst>
            <pc:docMk/>
            <pc:sldMk cId="3739766061" sldId="267"/>
            <ac:graphicFrameMk id="4" creationId="{3327A1C0-7E8E-4E95-8782-AD89AD8320F2}"/>
          </ac:graphicFrameMkLst>
        </pc:graphicFrameChg>
        <pc:picChg chg="mod">
          <ac:chgData name="Tammy Wilson" userId="e3b55da62d900d7c" providerId="LiveId" clId="{F1BFD6B6-BD2E-4BEA-9653-029918C94963}" dt="2021-01-05T21:59:33.392" v="508" actId="1076"/>
          <ac:picMkLst>
            <pc:docMk/>
            <pc:sldMk cId="3739766061" sldId="267"/>
            <ac:picMk id="6" creationId="{24D8FEEB-43E5-43EF-B464-2A10F035F1C3}"/>
          </ac:picMkLst>
        </pc:picChg>
        <pc:picChg chg="mod">
          <ac:chgData name="Tammy Wilson" userId="e3b55da62d900d7c" providerId="LiveId" clId="{F1BFD6B6-BD2E-4BEA-9653-029918C94963}" dt="2021-01-05T22:00:02.146" v="587" actId="1076"/>
          <ac:picMkLst>
            <pc:docMk/>
            <pc:sldMk cId="3739766061" sldId="267"/>
            <ac:picMk id="7" creationId="{6FF6B1F4-4F42-49B9-B49C-31934F5D1BD3}"/>
          </ac:picMkLst>
        </pc:picChg>
      </pc:sldChg>
      <pc:sldChg chg="add">
        <pc:chgData name="Tammy Wilson" userId="e3b55da62d900d7c" providerId="LiveId" clId="{F1BFD6B6-BD2E-4BEA-9653-029918C94963}" dt="2021-01-05T21:57:27.586" v="481"/>
        <pc:sldMkLst>
          <pc:docMk/>
          <pc:sldMk cId="2515582204" sldId="269"/>
        </pc:sldMkLst>
      </pc:sldChg>
      <pc:sldChg chg="modSp">
        <pc:chgData name="Tammy Wilson" userId="e3b55da62d900d7c" providerId="LiveId" clId="{F1BFD6B6-BD2E-4BEA-9653-029918C94963}" dt="2021-01-05T23:16:31.197" v="1022" actId="20577"/>
        <pc:sldMkLst>
          <pc:docMk/>
          <pc:sldMk cId="3499293030" sldId="325"/>
        </pc:sldMkLst>
        <pc:spChg chg="mod">
          <ac:chgData name="Tammy Wilson" userId="e3b55da62d900d7c" providerId="LiveId" clId="{F1BFD6B6-BD2E-4BEA-9653-029918C94963}" dt="2021-01-05T23:16:31.197" v="1022" actId="20577"/>
          <ac:spMkLst>
            <pc:docMk/>
            <pc:sldMk cId="3499293030" sldId="325"/>
            <ac:spMk id="3" creationId="{F6C9971F-16B9-4F90-A591-0030AB85F1DE}"/>
          </ac:spMkLst>
        </pc:spChg>
      </pc:sldChg>
      <pc:sldChg chg="modSp">
        <pc:chgData name="Tammy Wilson" userId="e3b55da62d900d7c" providerId="LiveId" clId="{F1BFD6B6-BD2E-4BEA-9653-029918C94963}" dt="2021-01-07T23:19:58.406" v="1091" actId="20577"/>
        <pc:sldMkLst>
          <pc:docMk/>
          <pc:sldMk cId="0" sldId="339"/>
        </pc:sldMkLst>
        <pc:spChg chg="mod">
          <ac:chgData name="Tammy Wilson" userId="e3b55da62d900d7c" providerId="LiveId" clId="{F1BFD6B6-BD2E-4BEA-9653-029918C94963}" dt="2021-01-07T23:19:58.406" v="1091" actId="20577"/>
          <ac:spMkLst>
            <pc:docMk/>
            <pc:sldMk cId="0" sldId="339"/>
            <ac:spMk id="4098" creationId="{02E6281C-C649-4676-BB79-44783572BFAA}"/>
          </ac:spMkLst>
        </pc:spChg>
      </pc:sldChg>
      <pc:sldChg chg="modSp">
        <pc:chgData name="Tammy Wilson" userId="e3b55da62d900d7c" providerId="LiveId" clId="{F1BFD6B6-BD2E-4BEA-9653-029918C94963}" dt="2021-01-05T23:10:55.376" v="833" actId="20577"/>
        <pc:sldMkLst>
          <pc:docMk/>
          <pc:sldMk cId="0" sldId="342"/>
        </pc:sldMkLst>
        <pc:spChg chg="mod">
          <ac:chgData name="Tammy Wilson" userId="e3b55da62d900d7c" providerId="LiveId" clId="{F1BFD6B6-BD2E-4BEA-9653-029918C94963}" dt="2021-01-05T23:10:55.376" v="833" actId="20577"/>
          <ac:spMkLst>
            <pc:docMk/>
            <pc:sldMk cId="0" sldId="342"/>
            <ac:spMk id="2" creationId="{BB3BF827-178D-43B6-9F50-EC1922C4CD56}"/>
          </ac:spMkLst>
        </pc:spChg>
      </pc:sldChg>
      <pc:sldChg chg="modSp">
        <pc:chgData name="Tammy Wilson" userId="e3b55da62d900d7c" providerId="LiveId" clId="{F1BFD6B6-BD2E-4BEA-9653-029918C94963}" dt="2021-01-07T19:25:56.821" v="1065" actId="20577"/>
        <pc:sldMkLst>
          <pc:docMk/>
          <pc:sldMk cId="0" sldId="343"/>
        </pc:sldMkLst>
        <pc:spChg chg="mod">
          <ac:chgData name="Tammy Wilson" userId="e3b55da62d900d7c" providerId="LiveId" clId="{F1BFD6B6-BD2E-4BEA-9653-029918C94963}" dt="2021-01-07T19:25:56.821" v="1065" actId="20577"/>
          <ac:spMkLst>
            <pc:docMk/>
            <pc:sldMk cId="0" sldId="343"/>
            <ac:spMk id="16387" creationId="{294EE4C1-976C-4B1E-BC0B-F50A5D24EC81}"/>
          </ac:spMkLst>
        </pc:spChg>
      </pc:sldChg>
      <pc:sldChg chg="modSp del">
        <pc:chgData name="Tammy Wilson" userId="e3b55da62d900d7c" providerId="LiveId" clId="{F1BFD6B6-BD2E-4BEA-9653-029918C94963}" dt="2021-01-05T23:11:09.731" v="834" actId="2696"/>
        <pc:sldMkLst>
          <pc:docMk/>
          <pc:sldMk cId="0" sldId="344"/>
        </pc:sldMkLst>
        <pc:spChg chg="mod">
          <ac:chgData name="Tammy Wilson" userId="e3b55da62d900d7c" providerId="LiveId" clId="{F1BFD6B6-BD2E-4BEA-9653-029918C94963}" dt="2021-01-05T23:10:34.103" v="829"/>
          <ac:spMkLst>
            <pc:docMk/>
            <pc:sldMk cId="0" sldId="344"/>
            <ac:spMk id="17411" creationId="{E05AC082-10EF-4200-8720-E9FDF0D4CE25}"/>
          </ac:spMkLst>
        </pc:spChg>
      </pc:sldChg>
      <pc:sldChg chg="delSp add setBg delDesignElem">
        <pc:chgData name="Tammy Wilson" userId="e3b55da62d900d7c" providerId="LiveId" clId="{F1BFD6B6-BD2E-4BEA-9653-029918C94963}" dt="2021-01-05T21:57:27.586" v="481"/>
        <pc:sldMkLst>
          <pc:docMk/>
          <pc:sldMk cId="1034498116" sldId="345"/>
        </pc:sldMkLst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9" creationId="{46D6306C-ED4F-4AAE-B4A5-EEA6AFAD726E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11" creationId="{0EC5361D-F897-4856-B945-0455A365EB24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13" creationId="{4508C0C5-2268-42B5-B3C8-4D0899E05F8C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15" creationId="{141ACBDB-38F8-4B34-8183-BD95B4E55A62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17" creationId="{DE00DB52-3455-4E2F-867B-A6D0516E175B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19" creationId="{9E914C83-E0D8-4953-92D5-169D28CB43AE}"/>
          </ac:spMkLst>
        </pc:spChg>
        <pc:spChg chg="del">
          <ac:chgData name="Tammy Wilson" userId="e3b55da62d900d7c" providerId="LiveId" clId="{F1BFD6B6-BD2E-4BEA-9653-029918C94963}" dt="2021-01-05T21:57:27.586" v="481"/>
          <ac:spMkLst>
            <pc:docMk/>
            <pc:sldMk cId="1034498116" sldId="345"/>
            <ac:spMk id="21" creationId="{3512E083-F550-46AF-8490-767ECFD00CB7}"/>
          </ac:spMkLst>
        </pc:spChg>
      </pc:sldChg>
      <pc:sldChg chg="del">
        <pc:chgData name="Tammy Wilson" userId="e3b55da62d900d7c" providerId="LiveId" clId="{F1BFD6B6-BD2E-4BEA-9653-029918C94963}" dt="2021-01-05T21:57:24.684" v="477" actId="2696"/>
        <pc:sldMkLst>
          <pc:docMk/>
          <pc:sldMk cId="3916875297" sldId="345"/>
        </pc:sldMkLst>
      </pc:sldChg>
      <pc:sldChg chg="del">
        <pc:chgData name="Tammy Wilson" userId="e3b55da62d900d7c" providerId="LiveId" clId="{F1BFD6B6-BD2E-4BEA-9653-029918C94963}" dt="2021-01-05T21:57:24.681" v="476" actId="2696"/>
        <pc:sldMkLst>
          <pc:docMk/>
          <pc:sldMk cId="2429631172" sldId="346"/>
        </pc:sldMkLst>
      </pc:sldChg>
      <pc:sldChg chg="delSp add setBg delDesignElem">
        <pc:chgData name="Tammy Wilson" userId="e3b55da62d900d7c" providerId="LiveId" clId="{F1BFD6B6-BD2E-4BEA-9653-029918C94963}" dt="2021-01-05T21:57:27.586" v="481"/>
        <pc:sldMkLst>
          <pc:docMk/>
          <pc:sldMk cId="3061790423" sldId="346"/>
        </pc:sldMkLst>
        <pc:spChg chg="del">
          <ac:chgData name="Tammy Wilson" userId="e3b55da62d900d7c" providerId="LiveId" clId="{F1BFD6B6-BD2E-4BEA-9653-029918C94963}" dt="2021-01-05T21:57:27.586" v="481"/>
          <ac:spMkLst>
            <pc:docMk/>
            <pc:sldMk cId="3061790423" sldId="346"/>
            <ac:spMk id="71" creationId="{42A4FC2C-047E-45A5-965D-8E1E3BF09BC6}"/>
          </ac:spMkLst>
        </pc:spChg>
      </pc:sldChg>
      <pc:sldChg chg="ord">
        <pc:chgData name="Tammy Wilson" userId="e3b55da62d900d7c" providerId="LiveId" clId="{F1BFD6B6-BD2E-4BEA-9653-029918C94963}" dt="2021-01-05T23:15:41.325" v="984"/>
        <pc:sldMkLst>
          <pc:docMk/>
          <pc:sldMk cId="3673961428" sldId="350"/>
        </pc:sldMkLst>
      </pc:sldChg>
      <pc:sldChg chg="add del">
        <pc:chgData name="Tammy Wilson" userId="e3b55da62d900d7c" providerId="LiveId" clId="{F1BFD6B6-BD2E-4BEA-9653-029918C94963}" dt="2021-01-05T23:09:14.309" v="828" actId="2696"/>
        <pc:sldMkLst>
          <pc:docMk/>
          <pc:sldMk cId="2479016039" sldId="351"/>
        </pc:sldMkLst>
      </pc:sldChg>
      <pc:sldChg chg="modSp add ord">
        <pc:chgData name="Tammy Wilson" userId="e3b55da62d900d7c" providerId="LiveId" clId="{F1BFD6B6-BD2E-4BEA-9653-029918C94963}" dt="2021-01-05T23:09:12.698" v="827"/>
        <pc:sldMkLst>
          <pc:docMk/>
          <pc:sldMk cId="1708028436" sldId="352"/>
        </pc:sldMkLst>
        <pc:spChg chg="mod">
          <ac:chgData name="Tammy Wilson" userId="e3b55da62d900d7c" providerId="LiveId" clId="{F1BFD6B6-BD2E-4BEA-9653-029918C94963}" dt="2021-01-05T23:08:49.410" v="787" actId="20577"/>
          <ac:spMkLst>
            <pc:docMk/>
            <pc:sldMk cId="1708028436" sldId="352"/>
            <ac:spMk id="2" creationId="{BA0910BC-CCF1-4341-ABA5-BEF128988326}"/>
          </ac:spMkLst>
        </pc:spChg>
        <pc:spChg chg="mod">
          <ac:chgData name="Tammy Wilson" userId="e3b55da62d900d7c" providerId="LiveId" clId="{F1BFD6B6-BD2E-4BEA-9653-029918C94963}" dt="2021-01-05T23:09:07.457" v="826" actId="255"/>
          <ac:spMkLst>
            <pc:docMk/>
            <pc:sldMk cId="1708028436" sldId="352"/>
            <ac:spMk id="3" creationId="{3373C9FE-B064-4EE5-B528-49282E5A44F5}"/>
          </ac:spMkLst>
        </pc:spChg>
      </pc:sldChg>
      <pc:sldChg chg="add del">
        <pc:chgData name="Tammy Wilson" userId="e3b55da62d900d7c" providerId="LiveId" clId="{F1BFD6B6-BD2E-4BEA-9653-029918C94963}" dt="2021-01-05T23:13:18.141" v="975" actId="2696"/>
        <pc:sldMkLst>
          <pc:docMk/>
          <pc:sldMk cId="1023335025" sldId="353"/>
        </pc:sldMkLst>
      </pc:sldChg>
      <pc:sldChg chg="modSp add">
        <pc:chgData name="Tammy Wilson" userId="e3b55da62d900d7c" providerId="LiveId" clId="{F1BFD6B6-BD2E-4BEA-9653-029918C94963}" dt="2021-01-07T19:25:46.044" v="1063" actId="20577"/>
        <pc:sldMkLst>
          <pc:docMk/>
          <pc:sldMk cId="106884624" sldId="354"/>
        </pc:sldMkLst>
        <pc:spChg chg="mod">
          <ac:chgData name="Tammy Wilson" userId="e3b55da62d900d7c" providerId="LiveId" clId="{F1BFD6B6-BD2E-4BEA-9653-029918C94963}" dt="2021-01-05T23:11:55.271" v="887" actId="20577"/>
          <ac:spMkLst>
            <pc:docMk/>
            <pc:sldMk cId="106884624" sldId="354"/>
            <ac:spMk id="2" creationId="{69A2A6C8-76A2-43DD-8E35-7E39BDC1A703}"/>
          </ac:spMkLst>
        </pc:spChg>
        <pc:spChg chg="mod">
          <ac:chgData name="Tammy Wilson" userId="e3b55da62d900d7c" providerId="LiveId" clId="{F1BFD6B6-BD2E-4BEA-9653-029918C94963}" dt="2021-01-07T19:25:46.044" v="1063" actId="20577"/>
          <ac:spMkLst>
            <pc:docMk/>
            <pc:sldMk cId="106884624" sldId="354"/>
            <ac:spMk id="3" creationId="{49F9A742-41F6-4F70-AB2D-5EF39CEA146E}"/>
          </ac:spMkLst>
        </pc:spChg>
      </pc:sldChg>
      <pc:sldChg chg="modSp add">
        <pc:chgData name="Tammy Wilson" userId="e3b55da62d900d7c" providerId="LiveId" clId="{F1BFD6B6-BD2E-4BEA-9653-029918C94963}" dt="2021-01-07T19:27:05.277" v="1088" actId="20577"/>
        <pc:sldMkLst>
          <pc:docMk/>
          <pc:sldMk cId="1339250963" sldId="355"/>
        </pc:sldMkLst>
        <pc:spChg chg="mod">
          <ac:chgData name="Tammy Wilson" userId="e3b55da62d900d7c" providerId="LiveId" clId="{F1BFD6B6-BD2E-4BEA-9653-029918C94963}" dt="2021-01-07T19:27:05.277" v="1088" actId="20577"/>
          <ac:spMkLst>
            <pc:docMk/>
            <pc:sldMk cId="1339250963" sldId="355"/>
            <ac:spMk id="2" creationId="{AA3A2093-39AE-430F-9F07-7D80E83A9B8C}"/>
          </ac:spMkLst>
        </pc:spChg>
      </pc:sldChg>
    </pc:docChg>
  </pc:docChgLst>
  <pc:docChgLst>
    <pc:chgData name="Tammy Wilson" userId="0392548a-554d-41ce-90db-a9cc305eb12d" providerId="ADAL" clId="{B2F46BDA-7759-4E34-B422-EBAB8004DF59}"/>
    <pc:docChg chg="undo custSel addSld delSld modSld sldOrd">
      <pc:chgData name="Tammy Wilson" userId="0392548a-554d-41ce-90db-a9cc305eb12d" providerId="ADAL" clId="{B2F46BDA-7759-4E34-B422-EBAB8004DF59}" dt="2023-11-17T18:14:18.445" v="1942" actId="20577"/>
      <pc:docMkLst>
        <pc:docMk/>
      </pc:docMkLst>
      <pc:sldChg chg="modSp mod">
        <pc:chgData name="Tammy Wilson" userId="0392548a-554d-41ce-90db-a9cc305eb12d" providerId="ADAL" clId="{B2F46BDA-7759-4E34-B422-EBAB8004DF59}" dt="2023-11-17T16:09:13.455" v="15" actId="20577"/>
        <pc:sldMkLst>
          <pc:docMk/>
          <pc:sldMk cId="3648764021" sldId="256"/>
        </pc:sldMkLst>
        <pc:spChg chg="mod">
          <ac:chgData name="Tammy Wilson" userId="0392548a-554d-41ce-90db-a9cc305eb12d" providerId="ADAL" clId="{B2F46BDA-7759-4E34-B422-EBAB8004DF59}" dt="2023-11-17T16:09:13.455" v="15" actId="20577"/>
          <ac:spMkLst>
            <pc:docMk/>
            <pc:sldMk cId="3648764021" sldId="256"/>
            <ac:spMk id="3" creationId="{29DD8090-39FB-4C5E-8454-71C4560F212B}"/>
          </ac:spMkLst>
        </pc:spChg>
      </pc:sldChg>
      <pc:sldChg chg="modSp mod">
        <pc:chgData name="Tammy Wilson" userId="0392548a-554d-41ce-90db-a9cc305eb12d" providerId="ADAL" clId="{B2F46BDA-7759-4E34-B422-EBAB8004DF59}" dt="2023-11-17T16:39:20.057" v="193" actId="27636"/>
        <pc:sldMkLst>
          <pc:docMk/>
          <pc:sldMk cId="3817540905" sldId="257"/>
        </pc:sldMkLst>
        <pc:spChg chg="mod">
          <ac:chgData name="Tammy Wilson" userId="0392548a-554d-41ce-90db-a9cc305eb12d" providerId="ADAL" clId="{B2F46BDA-7759-4E34-B422-EBAB8004DF59}" dt="2023-11-17T16:39:20.057" v="193" actId="27636"/>
          <ac:spMkLst>
            <pc:docMk/>
            <pc:sldMk cId="3817540905" sldId="257"/>
            <ac:spMk id="3" creationId="{4D6064ED-51D0-46E7-B1D4-CEEDA3EACBF8}"/>
          </ac:spMkLst>
        </pc:spChg>
      </pc:sldChg>
      <pc:sldChg chg="modSp del mod">
        <pc:chgData name="Tammy Wilson" userId="0392548a-554d-41ce-90db-a9cc305eb12d" providerId="ADAL" clId="{B2F46BDA-7759-4E34-B422-EBAB8004DF59}" dt="2023-11-17T17:11:18.630" v="659" actId="2696"/>
        <pc:sldMkLst>
          <pc:docMk/>
          <pc:sldMk cId="0" sldId="276"/>
        </pc:sldMkLst>
        <pc:spChg chg="mod">
          <ac:chgData name="Tammy Wilson" userId="0392548a-554d-41ce-90db-a9cc305eb12d" providerId="ADAL" clId="{B2F46BDA-7759-4E34-B422-EBAB8004DF59}" dt="2023-11-17T16:11:06.393" v="25" actId="14100"/>
          <ac:spMkLst>
            <pc:docMk/>
            <pc:sldMk cId="0" sldId="276"/>
            <ac:spMk id="8" creationId="{0F3FB4B7-0CAB-5086-2D43-854CB569DF0B}"/>
          </ac:spMkLst>
        </pc:spChg>
        <pc:spChg chg="mod">
          <ac:chgData name="Tammy Wilson" userId="0392548a-554d-41ce-90db-a9cc305eb12d" providerId="ADAL" clId="{B2F46BDA-7759-4E34-B422-EBAB8004DF59}" dt="2023-11-17T16:19:01.568" v="134" actId="14100"/>
          <ac:spMkLst>
            <pc:docMk/>
            <pc:sldMk cId="0" sldId="276"/>
            <ac:spMk id="9218" creationId="{000F418F-934A-9956-321B-D818817F6122}"/>
          </ac:spMkLst>
        </pc:spChg>
        <pc:spChg chg="mod">
          <ac:chgData name="Tammy Wilson" userId="0392548a-554d-41ce-90db-a9cc305eb12d" providerId="ADAL" clId="{B2F46BDA-7759-4E34-B422-EBAB8004DF59}" dt="2023-11-17T16:11:01.986" v="24" actId="14100"/>
          <ac:spMkLst>
            <pc:docMk/>
            <pc:sldMk cId="0" sldId="276"/>
            <ac:spMk id="9220" creationId="{AE9CEC9C-7500-0532-0CD7-91FF2EAF7B91}"/>
          </ac:spMkLst>
        </pc:spChg>
      </pc:sldChg>
      <pc:sldChg chg="add">
        <pc:chgData name="Tammy Wilson" userId="0392548a-554d-41ce-90db-a9cc305eb12d" providerId="ADAL" clId="{B2F46BDA-7759-4E34-B422-EBAB8004DF59}" dt="2023-11-17T17:11:21.167" v="660"/>
        <pc:sldMkLst>
          <pc:docMk/>
          <pc:sldMk cId="560368148" sldId="276"/>
        </pc:sldMkLst>
      </pc:sldChg>
      <pc:sldChg chg="modSp add del mod">
        <pc:chgData name="Tammy Wilson" userId="0392548a-554d-41ce-90db-a9cc305eb12d" providerId="ADAL" clId="{B2F46BDA-7759-4E34-B422-EBAB8004DF59}" dt="2023-11-17T17:19:32.145" v="785" actId="2696"/>
        <pc:sldMkLst>
          <pc:docMk/>
          <pc:sldMk cId="0" sldId="280"/>
        </pc:sldMkLst>
        <pc:spChg chg="mod">
          <ac:chgData name="Tammy Wilson" userId="0392548a-554d-41ce-90db-a9cc305eb12d" providerId="ADAL" clId="{B2F46BDA-7759-4E34-B422-EBAB8004DF59}" dt="2023-11-17T16:21:17.106" v="148" actId="14100"/>
          <ac:spMkLst>
            <pc:docMk/>
            <pc:sldMk cId="0" sldId="280"/>
            <ac:spMk id="21507" creationId="{D1EA4541-8C12-FCAF-ABC0-6545DD9033E8}"/>
          </ac:spMkLst>
        </pc:spChg>
        <pc:picChg chg="mod">
          <ac:chgData name="Tammy Wilson" userId="0392548a-554d-41ce-90db-a9cc305eb12d" providerId="ADAL" clId="{B2F46BDA-7759-4E34-B422-EBAB8004DF59}" dt="2023-11-17T16:21:19.355" v="149" actId="1076"/>
          <ac:picMkLst>
            <pc:docMk/>
            <pc:sldMk cId="0" sldId="280"/>
            <ac:picMk id="5" creationId="{628F815F-97B6-E6E8-4D12-ABF3DB26C975}"/>
          </ac:picMkLst>
        </pc:picChg>
      </pc:sldChg>
      <pc:sldChg chg="add del">
        <pc:chgData name="Tammy Wilson" userId="0392548a-554d-41ce-90db-a9cc305eb12d" providerId="ADAL" clId="{B2F46BDA-7759-4E34-B422-EBAB8004DF59}" dt="2023-11-17T17:19:26.796" v="784"/>
        <pc:sldMkLst>
          <pc:docMk/>
          <pc:sldMk cId="2720315687" sldId="280"/>
        </pc:sldMkLst>
      </pc:sldChg>
      <pc:sldChg chg="add">
        <pc:chgData name="Tammy Wilson" userId="0392548a-554d-41ce-90db-a9cc305eb12d" providerId="ADAL" clId="{B2F46BDA-7759-4E34-B422-EBAB8004DF59}" dt="2023-11-17T17:20:43.638" v="790"/>
        <pc:sldMkLst>
          <pc:docMk/>
          <pc:sldMk cId="1478982695" sldId="312"/>
        </pc:sldMkLst>
      </pc:sldChg>
      <pc:sldChg chg="add del">
        <pc:chgData name="Tammy Wilson" userId="0392548a-554d-41ce-90db-a9cc305eb12d" providerId="ADAL" clId="{B2F46BDA-7759-4E34-B422-EBAB8004DF59}" dt="2023-11-17T17:01:44.078" v="628" actId="2696"/>
        <pc:sldMkLst>
          <pc:docMk/>
          <pc:sldMk cId="1983468246" sldId="312"/>
        </pc:sldMkLst>
      </pc:sldChg>
      <pc:sldChg chg="modSp add del mod">
        <pc:chgData name="Tammy Wilson" userId="0392548a-554d-41ce-90db-a9cc305eb12d" providerId="ADAL" clId="{B2F46BDA-7759-4E34-B422-EBAB8004DF59}" dt="2023-11-17T17:20:41.206" v="789" actId="2696"/>
        <pc:sldMkLst>
          <pc:docMk/>
          <pc:sldMk cId="3582075254" sldId="312"/>
        </pc:sldMkLst>
        <pc:spChg chg="mod">
          <ac:chgData name="Tammy Wilson" userId="0392548a-554d-41ce-90db-a9cc305eb12d" providerId="ADAL" clId="{B2F46BDA-7759-4E34-B422-EBAB8004DF59}" dt="2023-11-17T17:20:23.004" v="788" actId="14100"/>
          <ac:spMkLst>
            <pc:docMk/>
            <pc:sldMk cId="3582075254" sldId="312"/>
            <ac:spMk id="6" creationId="{A0D31F78-DB3E-9319-7D9B-CEB6CA42D09F}"/>
          </ac:spMkLst>
        </pc:spChg>
      </pc:sldChg>
      <pc:sldChg chg="del">
        <pc:chgData name="Tammy Wilson" userId="0392548a-554d-41ce-90db-a9cc305eb12d" providerId="ADAL" clId="{B2F46BDA-7759-4E34-B422-EBAB8004DF59}" dt="2023-11-17T16:19:15.046" v="135" actId="47"/>
        <pc:sldMkLst>
          <pc:docMk/>
          <pc:sldMk cId="0" sldId="313"/>
        </pc:sldMkLst>
      </pc:sldChg>
      <pc:sldChg chg="delSp modSp mod">
        <pc:chgData name="Tammy Wilson" userId="0392548a-554d-41ce-90db-a9cc305eb12d" providerId="ADAL" clId="{B2F46BDA-7759-4E34-B422-EBAB8004DF59}" dt="2023-11-17T16:09:35.764" v="18" actId="478"/>
        <pc:sldMkLst>
          <pc:docMk/>
          <pc:sldMk cId="2386110433" sldId="326"/>
        </pc:sldMkLst>
        <pc:spChg chg="del">
          <ac:chgData name="Tammy Wilson" userId="0392548a-554d-41ce-90db-a9cc305eb12d" providerId="ADAL" clId="{B2F46BDA-7759-4E34-B422-EBAB8004DF59}" dt="2023-11-17T16:09:35.764" v="18" actId="478"/>
          <ac:spMkLst>
            <pc:docMk/>
            <pc:sldMk cId="2386110433" sldId="326"/>
            <ac:spMk id="2" creationId="{C0833616-1C39-462E-81E6-EA9EEB4484A4}"/>
          </ac:spMkLst>
        </pc:spChg>
        <pc:picChg chg="mod">
          <ac:chgData name="Tammy Wilson" userId="0392548a-554d-41ce-90db-a9cc305eb12d" providerId="ADAL" clId="{B2F46BDA-7759-4E34-B422-EBAB8004DF59}" dt="2023-11-17T16:09:27.177" v="17" actId="1076"/>
          <ac:picMkLst>
            <pc:docMk/>
            <pc:sldMk cId="2386110433" sldId="326"/>
            <ac:picMk id="4" creationId="{8BAFC156-25EE-48EF-9A36-F51404DCD183}"/>
          </ac:picMkLst>
        </pc:picChg>
      </pc:sldChg>
      <pc:sldChg chg="modSp add mod">
        <pc:chgData name="Tammy Wilson" userId="0392548a-554d-41ce-90db-a9cc305eb12d" providerId="ADAL" clId="{B2F46BDA-7759-4E34-B422-EBAB8004DF59}" dt="2023-11-17T16:50:16.511" v="320" actId="20577"/>
        <pc:sldMkLst>
          <pc:docMk/>
          <pc:sldMk cId="2905461469" sldId="335"/>
        </pc:sldMkLst>
        <pc:spChg chg="mod">
          <ac:chgData name="Tammy Wilson" userId="0392548a-554d-41ce-90db-a9cc305eb12d" providerId="ADAL" clId="{B2F46BDA-7759-4E34-B422-EBAB8004DF59}" dt="2023-11-17T16:50:16.511" v="320" actId="20577"/>
          <ac:spMkLst>
            <pc:docMk/>
            <pc:sldMk cId="2905461469" sldId="335"/>
            <ac:spMk id="3" creationId="{9269318F-F0F2-4350-8441-D28835537CF4}"/>
          </ac:spMkLst>
        </pc:spChg>
      </pc:sldChg>
      <pc:sldChg chg="addSp modSp mod">
        <pc:chgData name="Tammy Wilson" userId="0392548a-554d-41ce-90db-a9cc305eb12d" providerId="ADAL" clId="{B2F46BDA-7759-4E34-B422-EBAB8004DF59}" dt="2023-11-17T17:50:14.032" v="811" actId="20577"/>
        <pc:sldMkLst>
          <pc:docMk/>
          <pc:sldMk cId="0" sldId="337"/>
        </pc:sldMkLst>
        <pc:spChg chg="mod">
          <ac:chgData name="Tammy Wilson" userId="0392548a-554d-41ce-90db-a9cc305eb12d" providerId="ADAL" clId="{B2F46BDA-7759-4E34-B422-EBAB8004DF59}" dt="2023-11-17T17:49:55.979" v="799" actId="20577"/>
          <ac:spMkLst>
            <pc:docMk/>
            <pc:sldMk cId="0" sldId="337"/>
            <ac:spMk id="13314" creationId="{D66679E4-CD02-1C9C-3FCD-42A1ED8A957B}"/>
          </ac:spMkLst>
        </pc:spChg>
        <pc:spChg chg="mod">
          <ac:chgData name="Tammy Wilson" userId="0392548a-554d-41ce-90db-a9cc305eb12d" providerId="ADAL" clId="{B2F46BDA-7759-4E34-B422-EBAB8004DF59}" dt="2023-11-17T17:50:14.032" v="811" actId="20577"/>
          <ac:spMkLst>
            <pc:docMk/>
            <pc:sldMk cId="0" sldId="337"/>
            <ac:spMk id="13315" creationId="{DB99C064-4022-9362-7B2B-5F7BD63A8A41}"/>
          </ac:spMkLst>
        </pc:spChg>
        <pc:picChg chg="add mod">
          <ac:chgData name="Tammy Wilson" userId="0392548a-554d-41ce-90db-a9cc305eb12d" providerId="ADAL" clId="{B2F46BDA-7759-4E34-B422-EBAB8004DF59}" dt="2023-11-17T17:17:45.026" v="763" actId="1076"/>
          <ac:picMkLst>
            <pc:docMk/>
            <pc:sldMk cId="0" sldId="337"/>
            <ac:picMk id="2" creationId="{A3D2AB72-90C9-72C4-543D-988ACA65DBE7}"/>
          </ac:picMkLst>
        </pc:picChg>
        <pc:picChg chg="mod">
          <ac:chgData name="Tammy Wilson" userId="0392548a-554d-41ce-90db-a9cc305eb12d" providerId="ADAL" clId="{B2F46BDA-7759-4E34-B422-EBAB8004DF59}" dt="2023-11-17T16:22:40.254" v="163" actId="1076"/>
          <ac:picMkLst>
            <pc:docMk/>
            <pc:sldMk cId="0" sldId="337"/>
            <ac:picMk id="13316" creationId="{A37CFCC6-308C-A398-6E4D-2C458F087993}"/>
          </ac:picMkLst>
        </pc:picChg>
      </pc:sldChg>
      <pc:sldChg chg="addSp modSp add mod">
        <pc:chgData name="Tammy Wilson" userId="0392548a-554d-41ce-90db-a9cc305eb12d" providerId="ADAL" clId="{B2F46BDA-7759-4E34-B422-EBAB8004DF59}" dt="2023-11-17T17:53:44.927" v="980" actId="14100"/>
        <pc:sldMkLst>
          <pc:docMk/>
          <pc:sldMk cId="0" sldId="338"/>
        </pc:sldMkLst>
        <pc:spChg chg="mod">
          <ac:chgData name="Tammy Wilson" userId="0392548a-554d-41ce-90db-a9cc305eb12d" providerId="ADAL" clId="{B2F46BDA-7759-4E34-B422-EBAB8004DF59}" dt="2023-11-17T17:53:31.897" v="975" actId="20577"/>
          <ac:spMkLst>
            <pc:docMk/>
            <pc:sldMk cId="0" sldId="338"/>
            <ac:spMk id="11267" creationId="{9D23FE04-D6A3-4C65-B989-BABE220166DD}"/>
          </ac:spMkLst>
        </pc:spChg>
        <pc:picChg chg="add mod">
          <ac:chgData name="Tammy Wilson" userId="0392548a-554d-41ce-90db-a9cc305eb12d" providerId="ADAL" clId="{B2F46BDA-7759-4E34-B422-EBAB8004DF59}" dt="2023-11-17T17:53:44.927" v="980" actId="14100"/>
          <ac:picMkLst>
            <pc:docMk/>
            <pc:sldMk cId="0" sldId="338"/>
            <ac:picMk id="2" creationId="{2DDABDB4-A946-6824-F51C-B03FE416CF12}"/>
          </ac:picMkLst>
        </pc:picChg>
      </pc:sldChg>
      <pc:sldChg chg="delSp modSp add del mod">
        <pc:chgData name="Tammy Wilson" userId="0392548a-554d-41ce-90db-a9cc305eb12d" providerId="ADAL" clId="{B2F46BDA-7759-4E34-B422-EBAB8004DF59}" dt="2023-11-17T17:18:51.361" v="780" actId="2696"/>
        <pc:sldMkLst>
          <pc:docMk/>
          <pc:sldMk cId="0" sldId="340"/>
        </pc:sldMkLst>
        <pc:spChg chg="del mod">
          <ac:chgData name="Tammy Wilson" userId="0392548a-554d-41ce-90db-a9cc305eb12d" providerId="ADAL" clId="{B2F46BDA-7759-4E34-B422-EBAB8004DF59}" dt="2023-11-17T16:24:13.137" v="186" actId="478"/>
          <ac:spMkLst>
            <pc:docMk/>
            <pc:sldMk cId="0" sldId="340"/>
            <ac:spMk id="10" creationId="{892CCE38-7693-1AF8-37D0-90722778AFDB}"/>
          </ac:spMkLst>
        </pc:spChg>
        <pc:spChg chg="mod">
          <ac:chgData name="Tammy Wilson" userId="0392548a-554d-41ce-90db-a9cc305eb12d" providerId="ADAL" clId="{B2F46BDA-7759-4E34-B422-EBAB8004DF59}" dt="2023-11-17T16:23:59.837" v="183" actId="255"/>
          <ac:spMkLst>
            <pc:docMk/>
            <pc:sldMk cId="0" sldId="340"/>
            <ac:spMk id="19458" creationId="{C802B2C6-68F4-ED7E-1935-F5FF6B9E78CF}"/>
          </ac:spMkLst>
        </pc:spChg>
        <pc:spChg chg="mod">
          <ac:chgData name="Tammy Wilson" userId="0392548a-554d-41ce-90db-a9cc305eb12d" providerId="ADAL" clId="{B2F46BDA-7759-4E34-B422-EBAB8004DF59}" dt="2023-11-17T16:24:20.878" v="189" actId="14100"/>
          <ac:spMkLst>
            <pc:docMk/>
            <pc:sldMk cId="0" sldId="340"/>
            <ac:spMk id="19459" creationId="{52D072F2-F850-C7C6-3258-1EC766B82D2D}"/>
          </ac:spMkLst>
        </pc:spChg>
        <pc:picChg chg="mod">
          <ac:chgData name="Tammy Wilson" userId="0392548a-554d-41ce-90db-a9cc305eb12d" providerId="ADAL" clId="{B2F46BDA-7759-4E34-B422-EBAB8004DF59}" dt="2023-11-17T16:24:16.823" v="188" actId="1076"/>
          <ac:picMkLst>
            <pc:docMk/>
            <pc:sldMk cId="0" sldId="340"/>
            <ac:picMk id="19460" creationId="{095A0DEC-F37F-6741-6519-370C6CBF10AC}"/>
          </ac:picMkLst>
        </pc:picChg>
        <pc:picChg chg="mod">
          <ac:chgData name="Tammy Wilson" userId="0392548a-554d-41ce-90db-a9cc305eb12d" providerId="ADAL" clId="{B2F46BDA-7759-4E34-B422-EBAB8004DF59}" dt="2023-11-17T16:24:08.852" v="184" actId="1076"/>
          <ac:picMkLst>
            <pc:docMk/>
            <pc:sldMk cId="0" sldId="340"/>
            <ac:picMk id="19461" creationId="{811E07E8-773B-7B86-ADCC-61B1E9E10BAB}"/>
          </ac:picMkLst>
        </pc:picChg>
        <pc:picChg chg="mod">
          <ac:chgData name="Tammy Wilson" userId="0392548a-554d-41ce-90db-a9cc305eb12d" providerId="ADAL" clId="{B2F46BDA-7759-4E34-B422-EBAB8004DF59}" dt="2023-11-17T16:24:15.059" v="187" actId="1076"/>
          <ac:picMkLst>
            <pc:docMk/>
            <pc:sldMk cId="0" sldId="340"/>
            <ac:picMk id="19462" creationId="{8C1C9F28-4977-C65A-32F7-CDBDFB07F8DA}"/>
          </ac:picMkLst>
        </pc:picChg>
      </pc:sldChg>
      <pc:sldChg chg="add">
        <pc:chgData name="Tammy Wilson" userId="0392548a-554d-41ce-90db-a9cc305eb12d" providerId="ADAL" clId="{B2F46BDA-7759-4E34-B422-EBAB8004DF59}" dt="2023-11-17T16:49:51.786" v="308"/>
        <pc:sldMkLst>
          <pc:docMk/>
          <pc:sldMk cId="0" sldId="341"/>
        </pc:sldMkLst>
      </pc:sldChg>
      <pc:sldChg chg="delSp modSp add mod ord">
        <pc:chgData name="Tammy Wilson" userId="0392548a-554d-41ce-90db-a9cc305eb12d" providerId="ADAL" clId="{B2F46BDA-7759-4E34-B422-EBAB8004DF59}" dt="2023-11-17T16:53:12.221" v="344"/>
        <pc:sldMkLst>
          <pc:docMk/>
          <pc:sldMk cId="0" sldId="342"/>
        </pc:sldMkLst>
        <pc:spChg chg="del mod">
          <ac:chgData name="Tammy Wilson" userId="0392548a-554d-41ce-90db-a9cc305eb12d" providerId="ADAL" clId="{B2F46BDA-7759-4E34-B422-EBAB8004DF59}" dt="2023-11-17T16:53:12.221" v="344"/>
          <ac:spMkLst>
            <pc:docMk/>
            <pc:sldMk cId="0" sldId="342"/>
            <ac:spMk id="2" creationId="{BB3BF827-178D-43B6-9F50-EC1922C4CD56}"/>
          </ac:spMkLst>
        </pc:spChg>
      </pc:sldChg>
      <pc:sldChg chg="add del">
        <pc:chgData name="Tammy Wilson" userId="0392548a-554d-41ce-90db-a9cc305eb12d" providerId="ADAL" clId="{B2F46BDA-7759-4E34-B422-EBAB8004DF59}" dt="2023-11-17T16:41:27.448" v="196"/>
        <pc:sldMkLst>
          <pc:docMk/>
          <pc:sldMk cId="0" sldId="343"/>
        </pc:sldMkLst>
      </pc:sldChg>
      <pc:sldChg chg="ord">
        <pc:chgData name="Tammy Wilson" userId="0392548a-554d-41ce-90db-a9cc305eb12d" providerId="ADAL" clId="{B2F46BDA-7759-4E34-B422-EBAB8004DF59}" dt="2023-11-17T17:19:14.476" v="781" actId="20578"/>
        <pc:sldMkLst>
          <pc:docMk/>
          <pc:sldMk cId="3061790423" sldId="346"/>
        </pc:sldMkLst>
      </pc:sldChg>
      <pc:sldChg chg="addSp delSp modSp add mod">
        <pc:chgData name="Tammy Wilson" userId="0392548a-554d-41ce-90db-a9cc305eb12d" providerId="ADAL" clId="{B2F46BDA-7759-4E34-B422-EBAB8004DF59}" dt="2023-11-17T16:51:36.545" v="332" actId="1076"/>
        <pc:sldMkLst>
          <pc:docMk/>
          <pc:sldMk cId="869942557" sldId="349"/>
        </pc:sldMkLst>
        <pc:spChg chg="mod">
          <ac:chgData name="Tammy Wilson" userId="0392548a-554d-41ce-90db-a9cc305eb12d" providerId="ADAL" clId="{B2F46BDA-7759-4E34-B422-EBAB8004DF59}" dt="2023-11-17T16:50:38.881" v="326" actId="20577"/>
          <ac:spMkLst>
            <pc:docMk/>
            <pc:sldMk cId="869942557" sldId="349"/>
            <ac:spMk id="3" creationId="{B925C43F-A78B-4652-AC91-71C3DDD958FF}"/>
          </ac:spMkLst>
        </pc:spChg>
        <pc:picChg chg="del mod">
          <ac:chgData name="Tammy Wilson" userId="0392548a-554d-41ce-90db-a9cc305eb12d" providerId="ADAL" clId="{B2F46BDA-7759-4E34-B422-EBAB8004DF59}" dt="2023-11-17T16:51:20.625" v="328" actId="478"/>
          <ac:picMkLst>
            <pc:docMk/>
            <pc:sldMk cId="869942557" sldId="349"/>
            <ac:picMk id="4" creationId="{E7B2662E-5023-45FE-A296-84DF94C58AD8}"/>
          </ac:picMkLst>
        </pc:picChg>
        <pc:picChg chg="add mod">
          <ac:chgData name="Tammy Wilson" userId="0392548a-554d-41ce-90db-a9cc305eb12d" providerId="ADAL" clId="{B2F46BDA-7759-4E34-B422-EBAB8004DF59}" dt="2023-11-17T16:51:36.545" v="332" actId="1076"/>
          <ac:picMkLst>
            <pc:docMk/>
            <pc:sldMk cId="869942557" sldId="349"/>
            <ac:picMk id="2050" creationId="{5EF086F2-F9A9-BB68-A13B-A0056A56DCAB}"/>
          </ac:picMkLst>
        </pc:picChg>
      </pc:sldChg>
      <pc:sldChg chg="modSp mod">
        <pc:chgData name="Tammy Wilson" userId="0392548a-554d-41ce-90db-a9cc305eb12d" providerId="ADAL" clId="{B2F46BDA-7759-4E34-B422-EBAB8004DF59}" dt="2023-11-17T18:10:51.666" v="1797" actId="114"/>
        <pc:sldMkLst>
          <pc:docMk/>
          <pc:sldMk cId="925892674" sldId="353"/>
        </pc:sldMkLst>
        <pc:spChg chg="mod">
          <ac:chgData name="Tammy Wilson" userId="0392548a-554d-41ce-90db-a9cc305eb12d" providerId="ADAL" clId="{B2F46BDA-7759-4E34-B422-EBAB8004DF59}" dt="2023-11-17T18:10:51.666" v="1797" actId="114"/>
          <ac:spMkLst>
            <pc:docMk/>
            <pc:sldMk cId="925892674" sldId="353"/>
            <ac:spMk id="2" creationId="{1F820568-F601-3396-B7DB-E066CDCC5344}"/>
          </ac:spMkLst>
        </pc:spChg>
      </pc:sldChg>
      <pc:sldChg chg="add del">
        <pc:chgData name="Tammy Wilson" userId="0392548a-554d-41ce-90db-a9cc305eb12d" providerId="ADAL" clId="{B2F46BDA-7759-4E34-B422-EBAB8004DF59}" dt="2023-11-17T16:54:52.161" v="451" actId="47"/>
        <pc:sldMkLst>
          <pc:docMk/>
          <pc:sldMk cId="106884624" sldId="354"/>
        </pc:sldMkLst>
      </pc:sldChg>
      <pc:sldChg chg="modNotesTx">
        <pc:chgData name="Tammy Wilson" userId="0392548a-554d-41ce-90db-a9cc305eb12d" providerId="ADAL" clId="{B2F46BDA-7759-4E34-B422-EBAB8004DF59}" dt="2023-11-17T16:10:16.808" v="22" actId="20577"/>
        <pc:sldMkLst>
          <pc:docMk/>
          <pc:sldMk cId="24447364" sldId="356"/>
        </pc:sldMkLst>
      </pc:sldChg>
      <pc:sldChg chg="del">
        <pc:chgData name="Tammy Wilson" userId="0392548a-554d-41ce-90db-a9cc305eb12d" providerId="ADAL" clId="{B2F46BDA-7759-4E34-B422-EBAB8004DF59}" dt="2023-11-17T17:05:49.202" v="635" actId="47"/>
        <pc:sldMkLst>
          <pc:docMk/>
          <pc:sldMk cId="1604105304" sldId="367"/>
        </pc:sldMkLst>
      </pc:sldChg>
      <pc:sldChg chg="modSp add mod">
        <pc:chgData name="Tammy Wilson" userId="0392548a-554d-41ce-90db-a9cc305eb12d" providerId="ADAL" clId="{B2F46BDA-7759-4E34-B422-EBAB8004DF59}" dt="2023-11-17T17:55:45.803" v="1069" actId="20577"/>
        <pc:sldMkLst>
          <pc:docMk/>
          <pc:sldMk cId="3304677638" sldId="368"/>
        </pc:sldMkLst>
        <pc:spChg chg="mod">
          <ac:chgData name="Tammy Wilson" userId="0392548a-554d-41ce-90db-a9cc305eb12d" providerId="ADAL" clId="{B2F46BDA-7759-4E34-B422-EBAB8004DF59}" dt="2023-11-17T17:54:18.244" v="1002" actId="20577"/>
          <ac:spMkLst>
            <pc:docMk/>
            <pc:sldMk cId="3304677638" sldId="368"/>
            <ac:spMk id="2" creationId="{ABABE66C-A054-A505-9CE4-1488DB4E48BE}"/>
          </ac:spMkLst>
        </pc:spChg>
        <pc:spChg chg="mod">
          <ac:chgData name="Tammy Wilson" userId="0392548a-554d-41ce-90db-a9cc305eb12d" providerId="ADAL" clId="{B2F46BDA-7759-4E34-B422-EBAB8004DF59}" dt="2023-11-17T17:55:45.803" v="1069" actId="20577"/>
          <ac:spMkLst>
            <pc:docMk/>
            <pc:sldMk cId="3304677638" sldId="368"/>
            <ac:spMk id="3" creationId="{3B87FEBD-878A-FF7A-2DD0-FD264C51B7F3}"/>
          </ac:spMkLst>
        </pc:spChg>
      </pc:sldChg>
      <pc:sldChg chg="del">
        <pc:chgData name="Tammy Wilson" userId="0392548a-554d-41ce-90db-a9cc305eb12d" providerId="ADAL" clId="{B2F46BDA-7759-4E34-B422-EBAB8004DF59}" dt="2023-11-17T16:10:51.630" v="23" actId="47"/>
        <pc:sldMkLst>
          <pc:docMk/>
          <pc:sldMk cId="2150213954" sldId="369"/>
        </pc:sldMkLst>
      </pc:sldChg>
      <pc:sldChg chg="modSp add del mod">
        <pc:chgData name="Tammy Wilson" userId="0392548a-554d-41ce-90db-a9cc305eb12d" providerId="ADAL" clId="{B2F46BDA-7759-4E34-B422-EBAB8004DF59}" dt="2023-11-17T18:03:53.576" v="1385" actId="14100"/>
        <pc:sldMkLst>
          <pc:docMk/>
          <pc:sldMk cId="0" sldId="372"/>
        </pc:sldMkLst>
        <pc:spChg chg="mod">
          <ac:chgData name="Tammy Wilson" userId="0392548a-554d-41ce-90db-a9cc305eb12d" providerId="ADAL" clId="{B2F46BDA-7759-4E34-B422-EBAB8004DF59}" dt="2023-11-17T17:57:07.615" v="1079" actId="1076"/>
          <ac:spMkLst>
            <pc:docMk/>
            <pc:sldMk cId="0" sldId="372"/>
            <ac:spMk id="5" creationId="{4DC97CDB-C2A4-FA77-1DFE-37426F14F13C}"/>
          </ac:spMkLst>
        </pc:spChg>
        <pc:spChg chg="mod">
          <ac:chgData name="Tammy Wilson" userId="0392548a-554d-41ce-90db-a9cc305eb12d" providerId="ADAL" clId="{B2F46BDA-7759-4E34-B422-EBAB8004DF59}" dt="2023-11-17T18:03:53.576" v="1385" actId="14100"/>
          <ac:spMkLst>
            <pc:docMk/>
            <pc:sldMk cId="0" sldId="372"/>
            <ac:spMk id="7" creationId="{DE78C826-737E-8297-61C1-FEEA4BF5E56A}"/>
          </ac:spMkLst>
        </pc:spChg>
        <pc:spChg chg="mod">
          <ac:chgData name="Tammy Wilson" userId="0392548a-554d-41ce-90db-a9cc305eb12d" providerId="ADAL" clId="{B2F46BDA-7759-4E34-B422-EBAB8004DF59}" dt="2023-11-17T18:02:42.687" v="1316" actId="20577"/>
          <ac:spMkLst>
            <pc:docMk/>
            <pc:sldMk cId="0" sldId="372"/>
            <ac:spMk id="33794" creationId="{1EFF0ED9-2466-CF2F-96A0-9B86F5CE8A1B}"/>
          </ac:spMkLst>
        </pc:spChg>
        <pc:picChg chg="mod">
          <ac:chgData name="Tammy Wilson" userId="0392548a-554d-41ce-90db-a9cc305eb12d" providerId="ADAL" clId="{B2F46BDA-7759-4E34-B422-EBAB8004DF59}" dt="2023-11-17T17:57:05.252" v="1078" actId="1076"/>
          <ac:picMkLst>
            <pc:docMk/>
            <pc:sldMk cId="0" sldId="372"/>
            <ac:picMk id="33796" creationId="{E0A7042F-F3F8-B09F-8951-E219D293BCE6}"/>
          </ac:picMkLst>
        </pc:picChg>
      </pc:sldChg>
      <pc:sldChg chg="del ord">
        <pc:chgData name="Tammy Wilson" userId="0392548a-554d-41ce-90db-a9cc305eb12d" providerId="ADAL" clId="{B2F46BDA-7759-4E34-B422-EBAB8004DF59}" dt="2023-11-17T16:20:51.252" v="145" actId="2696"/>
        <pc:sldMkLst>
          <pc:docMk/>
          <pc:sldMk cId="1451512249" sldId="373"/>
        </pc:sldMkLst>
      </pc:sldChg>
      <pc:sldChg chg="add">
        <pc:chgData name="Tammy Wilson" userId="0392548a-554d-41ce-90db-a9cc305eb12d" providerId="ADAL" clId="{B2F46BDA-7759-4E34-B422-EBAB8004DF59}" dt="2023-11-17T16:20:53.716" v="146"/>
        <pc:sldMkLst>
          <pc:docMk/>
          <pc:sldMk cId="4072690163" sldId="373"/>
        </pc:sldMkLst>
      </pc:sldChg>
      <pc:sldChg chg="modSp add del mod">
        <pc:chgData name="Tammy Wilson" userId="0392548a-554d-41ce-90db-a9cc305eb12d" providerId="ADAL" clId="{B2F46BDA-7759-4E34-B422-EBAB8004DF59}" dt="2023-11-17T17:01:37.324" v="627" actId="47"/>
        <pc:sldMkLst>
          <pc:docMk/>
          <pc:sldMk cId="0" sldId="374"/>
        </pc:sldMkLst>
        <pc:spChg chg="mod">
          <ac:chgData name="Tammy Wilson" userId="0392548a-554d-41ce-90db-a9cc305eb12d" providerId="ADAL" clId="{B2F46BDA-7759-4E34-B422-EBAB8004DF59}" dt="2023-11-17T17:00:55.477" v="580" actId="14100"/>
          <ac:spMkLst>
            <pc:docMk/>
            <pc:sldMk cId="0" sldId="374"/>
            <ac:spMk id="37891" creationId="{CBFDD240-06DF-6D65-68D3-C3B5EE2C51BA}"/>
          </ac:spMkLst>
        </pc:spChg>
      </pc:sldChg>
      <pc:sldChg chg="modSp add del mod">
        <pc:chgData name="Tammy Wilson" userId="0392548a-554d-41ce-90db-a9cc305eb12d" providerId="ADAL" clId="{B2F46BDA-7759-4E34-B422-EBAB8004DF59}" dt="2023-11-17T18:04:35.136" v="1425" actId="27636"/>
        <pc:sldMkLst>
          <pc:docMk/>
          <pc:sldMk cId="0" sldId="375"/>
        </pc:sldMkLst>
        <pc:spChg chg="mod">
          <ac:chgData name="Tammy Wilson" userId="0392548a-554d-41ce-90db-a9cc305eb12d" providerId="ADAL" clId="{B2F46BDA-7759-4E34-B422-EBAB8004DF59}" dt="2023-11-17T17:02:07.481" v="634" actId="20577"/>
          <ac:spMkLst>
            <pc:docMk/>
            <pc:sldMk cId="0" sldId="375"/>
            <ac:spMk id="6" creationId="{6B3CA6F3-FBCB-1A79-633A-A7FB6038BD18}"/>
          </ac:spMkLst>
        </pc:spChg>
        <pc:spChg chg="mod">
          <ac:chgData name="Tammy Wilson" userId="0392548a-554d-41ce-90db-a9cc305eb12d" providerId="ADAL" clId="{B2F46BDA-7759-4E34-B422-EBAB8004DF59}" dt="2023-11-17T18:04:35.136" v="1425" actId="27636"/>
          <ac:spMkLst>
            <pc:docMk/>
            <pc:sldMk cId="0" sldId="375"/>
            <ac:spMk id="41986" creationId="{EAAED994-14F9-32C0-1096-C054523F571C}"/>
          </ac:spMkLst>
        </pc:spChg>
        <pc:picChg chg="mod">
          <ac:chgData name="Tammy Wilson" userId="0392548a-554d-41ce-90db-a9cc305eb12d" providerId="ADAL" clId="{B2F46BDA-7759-4E34-B422-EBAB8004DF59}" dt="2023-11-17T17:01:57.649" v="632" actId="1076"/>
          <ac:picMkLst>
            <pc:docMk/>
            <pc:sldMk cId="0" sldId="375"/>
            <ac:picMk id="4" creationId="{C5C978EF-8917-892D-591A-AD90488C49E4}"/>
          </ac:picMkLst>
        </pc:picChg>
      </pc:sldChg>
      <pc:sldChg chg="add">
        <pc:chgData name="Tammy Wilson" userId="0392548a-554d-41ce-90db-a9cc305eb12d" providerId="ADAL" clId="{B2F46BDA-7759-4E34-B422-EBAB8004DF59}" dt="2023-11-17T16:21:39.292" v="151"/>
        <pc:sldMkLst>
          <pc:docMk/>
          <pc:sldMk cId="387092583" sldId="380"/>
        </pc:sldMkLst>
      </pc:sldChg>
      <pc:sldChg chg="del">
        <pc:chgData name="Tammy Wilson" userId="0392548a-554d-41ce-90db-a9cc305eb12d" providerId="ADAL" clId="{B2F46BDA-7759-4E34-B422-EBAB8004DF59}" dt="2023-11-17T16:21:37.129" v="150" actId="2696"/>
        <pc:sldMkLst>
          <pc:docMk/>
          <pc:sldMk cId="1020380371" sldId="380"/>
        </pc:sldMkLst>
      </pc:sldChg>
      <pc:sldChg chg="modSp add mod">
        <pc:chgData name="Tammy Wilson" userId="0392548a-554d-41ce-90db-a9cc305eb12d" providerId="ADAL" clId="{B2F46BDA-7759-4E34-B422-EBAB8004DF59}" dt="2023-11-17T16:50:24.560" v="325" actId="20577"/>
        <pc:sldMkLst>
          <pc:docMk/>
          <pc:sldMk cId="4249081551" sldId="385"/>
        </pc:sldMkLst>
        <pc:spChg chg="mod">
          <ac:chgData name="Tammy Wilson" userId="0392548a-554d-41ce-90db-a9cc305eb12d" providerId="ADAL" clId="{B2F46BDA-7759-4E34-B422-EBAB8004DF59}" dt="2023-11-17T16:50:24.560" v="325" actId="20577"/>
          <ac:spMkLst>
            <pc:docMk/>
            <pc:sldMk cId="4249081551" sldId="385"/>
            <ac:spMk id="3" creationId="{9269318F-F0F2-4350-8441-D28835537CF4}"/>
          </ac:spMkLst>
        </pc:spChg>
      </pc:sldChg>
      <pc:sldChg chg="modSp mod">
        <pc:chgData name="Tammy Wilson" userId="0392548a-554d-41ce-90db-a9cc305eb12d" providerId="ADAL" clId="{B2F46BDA-7759-4E34-B422-EBAB8004DF59}" dt="2023-11-17T17:09:52.675" v="658" actId="20577"/>
        <pc:sldMkLst>
          <pc:docMk/>
          <pc:sldMk cId="79145102" sldId="392"/>
        </pc:sldMkLst>
        <pc:spChg chg="mod">
          <ac:chgData name="Tammy Wilson" userId="0392548a-554d-41ce-90db-a9cc305eb12d" providerId="ADAL" clId="{B2F46BDA-7759-4E34-B422-EBAB8004DF59}" dt="2023-11-17T17:09:52.675" v="658" actId="20577"/>
          <ac:spMkLst>
            <pc:docMk/>
            <pc:sldMk cId="79145102" sldId="392"/>
            <ac:spMk id="3" creationId="{EA3D88B6-FE7C-EC11-F812-26F8F0F2AA61}"/>
          </ac:spMkLst>
        </pc:spChg>
      </pc:sldChg>
      <pc:sldChg chg="delSp modSp del ord">
        <pc:chgData name="Tammy Wilson" userId="0392548a-554d-41ce-90db-a9cc305eb12d" providerId="ADAL" clId="{B2F46BDA-7759-4E34-B422-EBAB8004DF59}" dt="2023-11-17T16:12:16.787" v="75" actId="47"/>
        <pc:sldMkLst>
          <pc:docMk/>
          <pc:sldMk cId="1006394121" sldId="393"/>
        </pc:sldMkLst>
        <pc:picChg chg="del mod">
          <ac:chgData name="Tammy Wilson" userId="0392548a-554d-41ce-90db-a9cc305eb12d" providerId="ADAL" clId="{B2F46BDA-7759-4E34-B422-EBAB8004DF59}" dt="2023-11-17T16:11:57.612" v="73" actId="21"/>
          <ac:picMkLst>
            <pc:docMk/>
            <pc:sldMk cId="1006394121" sldId="393"/>
            <ac:picMk id="2050" creationId="{D1494074-6202-E596-8C89-2E910B70B0FB}"/>
          </ac:picMkLst>
        </pc:picChg>
      </pc:sldChg>
      <pc:sldChg chg="addSp modSp mod">
        <pc:chgData name="Tammy Wilson" userId="0392548a-554d-41ce-90db-a9cc305eb12d" providerId="ADAL" clId="{B2F46BDA-7759-4E34-B422-EBAB8004DF59}" dt="2023-11-17T17:50:36.154" v="817" actId="115"/>
        <pc:sldMkLst>
          <pc:docMk/>
          <pc:sldMk cId="0" sldId="396"/>
        </pc:sldMkLst>
        <pc:spChg chg="mod">
          <ac:chgData name="Tammy Wilson" userId="0392548a-554d-41ce-90db-a9cc305eb12d" providerId="ADAL" clId="{B2F46BDA-7759-4E34-B422-EBAB8004DF59}" dt="2023-11-17T17:50:23.072" v="812" actId="20577"/>
          <ac:spMkLst>
            <pc:docMk/>
            <pc:sldMk cId="0" sldId="396"/>
            <ac:spMk id="15362" creationId="{021C9758-8D3F-48E8-761E-0D2C946E2662}"/>
          </ac:spMkLst>
        </pc:spChg>
        <pc:spChg chg="mod">
          <ac:chgData name="Tammy Wilson" userId="0392548a-554d-41ce-90db-a9cc305eb12d" providerId="ADAL" clId="{B2F46BDA-7759-4E34-B422-EBAB8004DF59}" dt="2023-11-17T17:50:36.154" v="817" actId="115"/>
          <ac:spMkLst>
            <pc:docMk/>
            <pc:sldMk cId="0" sldId="396"/>
            <ac:spMk id="15363" creationId="{EB94626B-F039-724C-3C0B-40C6FF23B641}"/>
          </ac:spMkLst>
        </pc:spChg>
        <pc:picChg chg="add mod">
          <ac:chgData name="Tammy Wilson" userId="0392548a-554d-41ce-90db-a9cc305eb12d" providerId="ADAL" clId="{B2F46BDA-7759-4E34-B422-EBAB8004DF59}" dt="2023-11-17T17:18:06.969" v="769" actId="1076"/>
          <ac:picMkLst>
            <pc:docMk/>
            <pc:sldMk cId="0" sldId="396"/>
            <ac:picMk id="2" creationId="{AFFCF7ED-E5B6-9301-0F6B-A449B657AB4D}"/>
          </ac:picMkLst>
        </pc:picChg>
      </pc:sldChg>
      <pc:sldChg chg="addSp modSp mod">
        <pc:chgData name="Tammy Wilson" userId="0392548a-554d-41ce-90db-a9cc305eb12d" providerId="ADAL" clId="{B2F46BDA-7759-4E34-B422-EBAB8004DF59}" dt="2023-11-17T17:52:04.131" v="952" actId="14100"/>
        <pc:sldMkLst>
          <pc:docMk/>
          <pc:sldMk cId="0" sldId="397"/>
        </pc:sldMkLst>
        <pc:spChg chg="mod">
          <ac:chgData name="Tammy Wilson" userId="0392548a-554d-41ce-90db-a9cc305eb12d" providerId="ADAL" clId="{B2F46BDA-7759-4E34-B422-EBAB8004DF59}" dt="2023-11-17T16:23:28.116" v="176" actId="255"/>
          <ac:spMkLst>
            <pc:docMk/>
            <pc:sldMk cId="0" sldId="397"/>
            <ac:spMk id="17410" creationId="{1668C716-9CC3-0329-4823-F0F9383107B7}"/>
          </ac:spMkLst>
        </pc:spChg>
        <pc:spChg chg="mod">
          <ac:chgData name="Tammy Wilson" userId="0392548a-554d-41ce-90db-a9cc305eb12d" providerId="ADAL" clId="{B2F46BDA-7759-4E34-B422-EBAB8004DF59}" dt="2023-11-17T17:51:57.648" v="950" actId="20577"/>
          <ac:spMkLst>
            <pc:docMk/>
            <pc:sldMk cId="0" sldId="397"/>
            <ac:spMk id="17411" creationId="{D05A6449-DC13-FA74-4654-40AFCF662951}"/>
          </ac:spMkLst>
        </pc:spChg>
        <pc:picChg chg="add mod">
          <ac:chgData name="Tammy Wilson" userId="0392548a-554d-41ce-90db-a9cc305eb12d" providerId="ADAL" clId="{B2F46BDA-7759-4E34-B422-EBAB8004DF59}" dt="2023-11-17T17:18:22.500" v="773" actId="732"/>
          <ac:picMkLst>
            <pc:docMk/>
            <pc:sldMk cId="0" sldId="397"/>
            <ac:picMk id="2" creationId="{1D92B150-9548-3F95-0FF8-FD6326F0CB4D}"/>
          </ac:picMkLst>
        </pc:picChg>
        <pc:picChg chg="mod">
          <ac:chgData name="Tammy Wilson" userId="0392548a-554d-41ce-90db-a9cc305eb12d" providerId="ADAL" clId="{B2F46BDA-7759-4E34-B422-EBAB8004DF59}" dt="2023-11-17T17:52:04.131" v="952" actId="14100"/>
          <ac:picMkLst>
            <pc:docMk/>
            <pc:sldMk cId="0" sldId="397"/>
            <ac:picMk id="17412" creationId="{5710AA7F-323A-766A-B3D3-670B49EB1928}"/>
          </ac:picMkLst>
        </pc:picChg>
      </pc:sldChg>
      <pc:sldChg chg="addSp delSp modSp new mod">
        <pc:chgData name="Tammy Wilson" userId="0392548a-554d-41ce-90db-a9cc305eb12d" providerId="ADAL" clId="{B2F46BDA-7759-4E34-B422-EBAB8004DF59}" dt="2023-11-17T16:12:02.174" v="74"/>
        <pc:sldMkLst>
          <pc:docMk/>
          <pc:sldMk cId="1959949536" sldId="398"/>
        </pc:sldMkLst>
        <pc:spChg chg="mod">
          <ac:chgData name="Tammy Wilson" userId="0392548a-554d-41ce-90db-a9cc305eb12d" providerId="ADAL" clId="{B2F46BDA-7759-4E34-B422-EBAB8004DF59}" dt="2023-11-17T16:11:40.843" v="69" actId="20577"/>
          <ac:spMkLst>
            <pc:docMk/>
            <pc:sldMk cId="1959949536" sldId="398"/>
            <ac:spMk id="2" creationId="{FD88C97D-C035-050C-FD10-F576FE625500}"/>
          </ac:spMkLst>
        </pc:spChg>
        <pc:spChg chg="del">
          <ac:chgData name="Tammy Wilson" userId="0392548a-554d-41ce-90db-a9cc305eb12d" providerId="ADAL" clId="{B2F46BDA-7759-4E34-B422-EBAB8004DF59}" dt="2023-11-17T16:12:02.174" v="74"/>
          <ac:spMkLst>
            <pc:docMk/>
            <pc:sldMk cId="1959949536" sldId="398"/>
            <ac:spMk id="3" creationId="{13383EC3-0E1A-04EE-B1A1-077B7F70A135}"/>
          </ac:spMkLst>
        </pc:spChg>
        <pc:picChg chg="add mod">
          <ac:chgData name="Tammy Wilson" userId="0392548a-554d-41ce-90db-a9cc305eb12d" providerId="ADAL" clId="{B2F46BDA-7759-4E34-B422-EBAB8004DF59}" dt="2023-11-17T16:12:02.174" v="74"/>
          <ac:picMkLst>
            <pc:docMk/>
            <pc:sldMk cId="1959949536" sldId="398"/>
            <ac:picMk id="4" creationId="{41177042-F718-C013-B566-2142175DB96B}"/>
          </ac:picMkLst>
        </pc:picChg>
      </pc:sldChg>
      <pc:sldChg chg="add del">
        <pc:chgData name="Tammy Wilson" userId="0392548a-554d-41ce-90db-a9cc305eb12d" providerId="ADAL" clId="{B2F46BDA-7759-4E34-B422-EBAB8004DF59}" dt="2023-11-17T17:18:51.361" v="780" actId="2696"/>
        <pc:sldMkLst>
          <pc:docMk/>
          <pc:sldMk cId="590137302" sldId="399"/>
        </pc:sldMkLst>
      </pc:sldChg>
      <pc:sldChg chg="addSp delSp modSp new del mod">
        <pc:chgData name="Tammy Wilson" userId="0392548a-554d-41ce-90db-a9cc305eb12d" providerId="ADAL" clId="{B2F46BDA-7759-4E34-B422-EBAB8004DF59}" dt="2023-11-17T16:21:45.617" v="152" actId="2696"/>
        <pc:sldMkLst>
          <pc:docMk/>
          <pc:sldMk cId="3717165251" sldId="399"/>
        </pc:sldMkLst>
        <pc:spChg chg="mod">
          <ac:chgData name="Tammy Wilson" userId="0392548a-554d-41ce-90db-a9cc305eb12d" providerId="ADAL" clId="{B2F46BDA-7759-4E34-B422-EBAB8004DF59}" dt="2023-11-17T16:18:35.844" v="133" actId="20577"/>
          <ac:spMkLst>
            <pc:docMk/>
            <pc:sldMk cId="3717165251" sldId="399"/>
            <ac:spMk id="2" creationId="{39CC12FC-A667-766C-AFF5-39BE721F531B}"/>
          </ac:spMkLst>
        </pc:spChg>
        <pc:spChg chg="del">
          <ac:chgData name="Tammy Wilson" userId="0392548a-554d-41ce-90db-a9cc305eb12d" providerId="ADAL" clId="{B2F46BDA-7759-4E34-B422-EBAB8004DF59}" dt="2023-11-17T16:16:25.505" v="77"/>
          <ac:spMkLst>
            <pc:docMk/>
            <pc:sldMk cId="3717165251" sldId="399"/>
            <ac:spMk id="3" creationId="{AFF10F77-D899-5CB7-22F7-6CD61FFB95D5}"/>
          </ac:spMkLst>
        </pc:spChg>
        <pc:picChg chg="add mod">
          <ac:chgData name="Tammy Wilson" userId="0392548a-554d-41ce-90db-a9cc305eb12d" providerId="ADAL" clId="{B2F46BDA-7759-4E34-B422-EBAB8004DF59}" dt="2023-11-17T16:16:25.505" v="77"/>
          <ac:picMkLst>
            <pc:docMk/>
            <pc:sldMk cId="3717165251" sldId="399"/>
            <ac:picMk id="1026" creationId="{81E2699A-B07B-AD19-99CF-0FEC692DD49E}"/>
          </ac:picMkLst>
        </pc:picChg>
        <pc:picChg chg="add mod">
          <ac:chgData name="Tammy Wilson" userId="0392548a-554d-41ce-90db-a9cc305eb12d" providerId="ADAL" clId="{B2F46BDA-7759-4E34-B422-EBAB8004DF59}" dt="2023-11-17T16:18:21.407" v="80" actId="1076"/>
          <ac:picMkLst>
            <pc:docMk/>
            <pc:sldMk cId="3717165251" sldId="399"/>
            <ac:picMk id="1028" creationId="{FD26AE61-935C-531D-2FBA-F8882173C697}"/>
          </ac:picMkLst>
        </pc:picChg>
      </pc:sldChg>
      <pc:sldChg chg="modSp add del mod ord">
        <pc:chgData name="Tammy Wilson" userId="0392548a-554d-41ce-90db-a9cc305eb12d" providerId="ADAL" clId="{B2F46BDA-7759-4E34-B422-EBAB8004DF59}" dt="2023-11-17T16:50:03.408" v="310"/>
        <pc:sldMkLst>
          <pc:docMk/>
          <pc:sldMk cId="368140726" sldId="400"/>
        </pc:sldMkLst>
        <pc:spChg chg="mod">
          <ac:chgData name="Tammy Wilson" userId="0392548a-554d-41ce-90db-a9cc305eb12d" providerId="ADAL" clId="{B2F46BDA-7759-4E34-B422-EBAB8004DF59}" dt="2023-11-17T16:45:32.789" v="293" actId="20577"/>
          <ac:spMkLst>
            <pc:docMk/>
            <pc:sldMk cId="368140726" sldId="400"/>
            <ac:spMk id="3" creationId="{9269318F-F0F2-4350-8441-D28835537CF4}"/>
          </ac:spMkLst>
        </pc:spChg>
      </pc:sldChg>
      <pc:sldChg chg="addSp delSp modSp add del mod ord">
        <pc:chgData name="Tammy Wilson" userId="0392548a-554d-41ce-90db-a9cc305eb12d" providerId="ADAL" clId="{B2F46BDA-7759-4E34-B422-EBAB8004DF59}" dt="2023-11-17T17:59:19.667" v="1143" actId="47"/>
        <pc:sldMkLst>
          <pc:docMk/>
          <pc:sldMk cId="3901856292" sldId="401"/>
        </pc:sldMkLst>
        <pc:graphicFrameChg chg="add del modGraphic">
          <ac:chgData name="Tammy Wilson" userId="0392548a-554d-41ce-90db-a9cc305eb12d" providerId="ADAL" clId="{B2F46BDA-7759-4E34-B422-EBAB8004DF59}" dt="2023-11-17T16:49:01.169" v="307" actId="27309"/>
          <ac:graphicFrameMkLst>
            <pc:docMk/>
            <pc:sldMk cId="3901856292" sldId="401"/>
            <ac:graphicFrameMk id="6" creationId="{577B733F-F260-EEAF-997D-C523BF28F626}"/>
          </ac:graphicFrameMkLst>
        </pc:graphicFrameChg>
      </pc:sldChg>
      <pc:sldChg chg="modSp add del mod">
        <pc:chgData name="Tammy Wilson" userId="0392548a-554d-41ce-90db-a9cc305eb12d" providerId="ADAL" clId="{B2F46BDA-7759-4E34-B422-EBAB8004DF59}" dt="2023-11-17T18:02:08.759" v="1276" actId="115"/>
        <pc:sldMkLst>
          <pc:docMk/>
          <pc:sldMk cId="3673226770" sldId="402"/>
        </pc:sldMkLst>
        <pc:spChg chg="mod">
          <ac:chgData name="Tammy Wilson" userId="0392548a-554d-41ce-90db-a9cc305eb12d" providerId="ADAL" clId="{B2F46BDA-7759-4E34-B422-EBAB8004DF59}" dt="2023-11-17T18:02:08.759" v="1276" actId="115"/>
          <ac:spMkLst>
            <pc:docMk/>
            <pc:sldMk cId="3673226770" sldId="402"/>
            <ac:spMk id="3" creationId="{E4D40424-75B1-40A3-8CF4-8305D259AB86}"/>
          </ac:spMkLst>
        </pc:spChg>
        <pc:picChg chg="mod">
          <ac:chgData name="Tammy Wilson" userId="0392548a-554d-41ce-90db-a9cc305eb12d" providerId="ADAL" clId="{B2F46BDA-7759-4E34-B422-EBAB8004DF59}" dt="2023-11-17T18:00:09.268" v="1186" actId="1076"/>
          <ac:picMkLst>
            <pc:docMk/>
            <pc:sldMk cId="3673226770" sldId="402"/>
            <ac:picMk id="4" creationId="{16BBC22E-B0BE-4A85-8F76-5906B8B36AC8}"/>
          </ac:picMkLst>
        </pc:picChg>
      </pc:sldChg>
      <pc:sldChg chg="modSp add del mod">
        <pc:chgData name="Tammy Wilson" userId="0392548a-554d-41ce-90db-a9cc305eb12d" providerId="ADAL" clId="{B2F46BDA-7759-4E34-B422-EBAB8004DF59}" dt="2023-11-17T17:00:24.486" v="560" actId="47"/>
        <pc:sldMkLst>
          <pc:docMk/>
          <pc:sldMk cId="0" sldId="403"/>
        </pc:sldMkLst>
        <pc:spChg chg="mod">
          <ac:chgData name="Tammy Wilson" userId="0392548a-554d-41ce-90db-a9cc305eb12d" providerId="ADAL" clId="{B2F46BDA-7759-4E34-B422-EBAB8004DF59}" dt="2023-11-17T16:58:42.296" v="504" actId="5793"/>
          <ac:spMkLst>
            <pc:docMk/>
            <pc:sldMk cId="0" sldId="403"/>
            <ac:spMk id="35843" creationId="{505A74BC-417F-965E-A0F6-70D6186FDAFB}"/>
          </ac:spMkLst>
        </pc:spChg>
      </pc:sldChg>
      <pc:sldChg chg="modSp add del mod">
        <pc:chgData name="Tammy Wilson" userId="0392548a-554d-41ce-90db-a9cc305eb12d" providerId="ADAL" clId="{B2F46BDA-7759-4E34-B422-EBAB8004DF59}" dt="2023-11-17T17:01:35.361" v="626" actId="27636"/>
        <pc:sldMkLst>
          <pc:docMk/>
          <pc:sldMk cId="1767985362" sldId="404"/>
        </pc:sldMkLst>
        <pc:spChg chg="mod">
          <ac:chgData name="Tammy Wilson" userId="0392548a-554d-41ce-90db-a9cc305eb12d" providerId="ADAL" clId="{B2F46BDA-7759-4E34-B422-EBAB8004DF59}" dt="2023-11-17T17:01:35.361" v="626" actId="27636"/>
          <ac:spMkLst>
            <pc:docMk/>
            <pc:sldMk cId="1767985362" sldId="404"/>
            <ac:spMk id="3" creationId="{85305317-F7D7-46E2-8BC4-5A6B4CCF3D99}"/>
          </ac:spMkLst>
        </pc:spChg>
      </pc:sldChg>
      <pc:sldChg chg="modSp new del mod">
        <pc:chgData name="Tammy Wilson" userId="0392548a-554d-41ce-90db-a9cc305eb12d" providerId="ADAL" clId="{B2F46BDA-7759-4E34-B422-EBAB8004DF59}" dt="2023-11-17T17:07:37.389" v="636" actId="47"/>
        <pc:sldMkLst>
          <pc:docMk/>
          <pc:sldMk cId="4014385616" sldId="405"/>
        </pc:sldMkLst>
        <pc:spChg chg="mod">
          <ac:chgData name="Tammy Wilson" userId="0392548a-554d-41ce-90db-a9cc305eb12d" providerId="ADAL" clId="{B2F46BDA-7759-4E34-B422-EBAB8004DF59}" dt="2023-11-17T16:42:00.705" v="213" actId="20577"/>
          <ac:spMkLst>
            <pc:docMk/>
            <pc:sldMk cId="4014385616" sldId="405"/>
            <ac:spMk id="2" creationId="{A048EA9B-7CB9-BC41-59A0-E8A35D040C7B}"/>
          </ac:spMkLst>
        </pc:spChg>
      </pc:sldChg>
      <pc:sldChg chg="delSp modSp add mod">
        <pc:chgData name="Tammy Wilson" userId="0392548a-554d-41ce-90db-a9cc305eb12d" providerId="ADAL" clId="{B2F46BDA-7759-4E34-B422-EBAB8004DF59}" dt="2023-11-17T17:54:03.047" v="982" actId="21"/>
        <pc:sldMkLst>
          <pc:docMk/>
          <pc:sldMk cId="0" sldId="406"/>
        </pc:sldMkLst>
        <pc:spChg chg="mod">
          <ac:chgData name="Tammy Wilson" userId="0392548a-554d-41ce-90db-a9cc305eb12d" providerId="ADAL" clId="{B2F46BDA-7759-4E34-B422-EBAB8004DF59}" dt="2023-11-17T16:43:09.256" v="218" actId="255"/>
          <ac:spMkLst>
            <pc:docMk/>
            <pc:sldMk cId="0" sldId="406"/>
            <ac:spMk id="25602" creationId="{4B5C9012-E2A1-F250-E908-F1DB842881DB}"/>
          </ac:spMkLst>
        </pc:spChg>
        <pc:spChg chg="mod">
          <ac:chgData name="Tammy Wilson" userId="0392548a-554d-41ce-90db-a9cc305eb12d" providerId="ADAL" clId="{B2F46BDA-7759-4E34-B422-EBAB8004DF59}" dt="2023-11-17T17:54:03.047" v="982" actId="21"/>
          <ac:spMkLst>
            <pc:docMk/>
            <pc:sldMk cId="0" sldId="406"/>
            <ac:spMk id="25604" creationId="{3622BE63-9240-7893-1BF4-14084136F288}"/>
          </ac:spMkLst>
        </pc:spChg>
        <pc:picChg chg="del mod">
          <ac:chgData name="Tammy Wilson" userId="0392548a-554d-41ce-90db-a9cc305eb12d" providerId="ADAL" clId="{B2F46BDA-7759-4E34-B422-EBAB8004DF59}" dt="2023-11-17T17:53:35.826" v="976" actId="21"/>
          <ac:picMkLst>
            <pc:docMk/>
            <pc:sldMk cId="0" sldId="406"/>
            <ac:picMk id="25605" creationId="{F56FF404-91FE-909C-7B39-4DC50B5E52A7}"/>
          </ac:picMkLst>
        </pc:picChg>
      </pc:sldChg>
      <pc:sldChg chg="modSp add mod">
        <pc:chgData name="Tammy Wilson" userId="0392548a-554d-41ce-90db-a9cc305eb12d" providerId="ADAL" clId="{B2F46BDA-7759-4E34-B422-EBAB8004DF59}" dt="2023-11-17T17:54:06.445" v="985" actId="27636"/>
        <pc:sldMkLst>
          <pc:docMk/>
          <pc:sldMk cId="0" sldId="407"/>
        </pc:sldMkLst>
        <pc:spChg chg="mod">
          <ac:chgData name="Tammy Wilson" userId="0392548a-554d-41ce-90db-a9cc305eb12d" providerId="ADAL" clId="{B2F46BDA-7759-4E34-B422-EBAB8004DF59}" dt="2023-11-17T16:43:29.153" v="222" actId="255"/>
          <ac:spMkLst>
            <pc:docMk/>
            <pc:sldMk cId="0" sldId="407"/>
            <ac:spMk id="27650" creationId="{93E8D496-F3AF-29F1-7C28-85A80CF4DA13}"/>
          </ac:spMkLst>
        </pc:spChg>
        <pc:spChg chg="mod">
          <ac:chgData name="Tammy Wilson" userId="0392548a-554d-41ce-90db-a9cc305eb12d" providerId="ADAL" clId="{B2F46BDA-7759-4E34-B422-EBAB8004DF59}" dt="2023-11-17T17:54:06.445" v="985" actId="27636"/>
          <ac:spMkLst>
            <pc:docMk/>
            <pc:sldMk cId="0" sldId="407"/>
            <ac:spMk id="27651" creationId="{A1BF0C12-96DC-42A3-D2D9-56C5AE1A7A9E}"/>
          </ac:spMkLst>
        </pc:spChg>
      </pc:sldChg>
      <pc:sldChg chg="add del">
        <pc:chgData name="Tammy Wilson" userId="0392548a-554d-41ce-90db-a9cc305eb12d" providerId="ADAL" clId="{B2F46BDA-7759-4E34-B422-EBAB8004DF59}" dt="2023-11-17T16:44:08.916" v="227"/>
        <pc:sldMkLst>
          <pc:docMk/>
          <pc:sldMk cId="0" sldId="408"/>
        </pc:sldMkLst>
      </pc:sldChg>
      <pc:sldChg chg="modSp add mod">
        <pc:chgData name="Tammy Wilson" userId="0392548a-554d-41ce-90db-a9cc305eb12d" providerId="ADAL" clId="{B2F46BDA-7759-4E34-B422-EBAB8004DF59}" dt="2023-11-17T16:44:45.375" v="264" actId="20577"/>
        <pc:sldMkLst>
          <pc:docMk/>
          <pc:sldMk cId="3058710532" sldId="408"/>
        </pc:sldMkLst>
        <pc:spChg chg="mod">
          <ac:chgData name="Tammy Wilson" userId="0392548a-554d-41ce-90db-a9cc305eb12d" providerId="ADAL" clId="{B2F46BDA-7759-4E34-B422-EBAB8004DF59}" dt="2023-11-17T16:44:45.375" v="264" actId="20577"/>
          <ac:spMkLst>
            <pc:docMk/>
            <pc:sldMk cId="3058710532" sldId="408"/>
            <ac:spMk id="3" creationId="{3B87FEBD-878A-FF7A-2DD0-FD264C51B7F3}"/>
          </ac:spMkLst>
        </pc:spChg>
      </pc:sldChg>
      <pc:sldChg chg="add del">
        <pc:chgData name="Tammy Wilson" userId="0392548a-554d-41ce-90db-a9cc305eb12d" providerId="ADAL" clId="{B2F46BDA-7759-4E34-B422-EBAB8004DF59}" dt="2023-11-17T16:44:08.916" v="227"/>
        <pc:sldMkLst>
          <pc:docMk/>
          <pc:sldMk cId="0" sldId="409"/>
        </pc:sldMkLst>
      </pc:sldChg>
      <pc:sldChg chg="modSp add mod">
        <pc:chgData name="Tammy Wilson" userId="0392548a-554d-41ce-90db-a9cc305eb12d" providerId="ADAL" clId="{B2F46BDA-7759-4E34-B422-EBAB8004DF59}" dt="2023-11-17T16:45:13.695" v="285" actId="20577"/>
        <pc:sldMkLst>
          <pc:docMk/>
          <pc:sldMk cId="3474360998" sldId="409"/>
        </pc:sldMkLst>
        <pc:spChg chg="mod">
          <ac:chgData name="Tammy Wilson" userId="0392548a-554d-41ce-90db-a9cc305eb12d" providerId="ADAL" clId="{B2F46BDA-7759-4E34-B422-EBAB8004DF59}" dt="2023-11-17T16:45:13.695" v="285" actId="20577"/>
          <ac:spMkLst>
            <pc:docMk/>
            <pc:sldMk cId="3474360998" sldId="409"/>
            <ac:spMk id="3" creationId="{3B87FEBD-878A-FF7A-2DD0-FD264C51B7F3}"/>
          </ac:spMkLst>
        </pc:spChg>
      </pc:sldChg>
      <pc:sldChg chg="add del">
        <pc:chgData name="Tammy Wilson" userId="0392548a-554d-41ce-90db-a9cc305eb12d" providerId="ADAL" clId="{B2F46BDA-7759-4E34-B422-EBAB8004DF59}" dt="2023-11-17T16:44:08.916" v="227"/>
        <pc:sldMkLst>
          <pc:docMk/>
          <pc:sldMk cId="0" sldId="410"/>
        </pc:sldMkLst>
      </pc:sldChg>
      <pc:sldChg chg="modSp new mod">
        <pc:chgData name="Tammy Wilson" userId="0392548a-554d-41ce-90db-a9cc305eb12d" providerId="ADAL" clId="{B2F46BDA-7759-4E34-B422-EBAB8004DF59}" dt="2023-11-17T16:45:59.172" v="303" actId="20577"/>
        <pc:sldMkLst>
          <pc:docMk/>
          <pc:sldMk cId="3614365065" sldId="410"/>
        </pc:sldMkLst>
        <pc:spChg chg="mod">
          <ac:chgData name="Tammy Wilson" userId="0392548a-554d-41ce-90db-a9cc305eb12d" providerId="ADAL" clId="{B2F46BDA-7759-4E34-B422-EBAB8004DF59}" dt="2023-11-17T16:45:54.221" v="301" actId="20577"/>
          <ac:spMkLst>
            <pc:docMk/>
            <pc:sldMk cId="3614365065" sldId="410"/>
            <ac:spMk id="2" creationId="{EFDDF3BB-DD1C-52E7-7AB5-49BCA970FDDF}"/>
          </ac:spMkLst>
        </pc:spChg>
        <pc:spChg chg="mod">
          <ac:chgData name="Tammy Wilson" userId="0392548a-554d-41ce-90db-a9cc305eb12d" providerId="ADAL" clId="{B2F46BDA-7759-4E34-B422-EBAB8004DF59}" dt="2023-11-17T16:45:59.172" v="303" actId="20577"/>
          <ac:spMkLst>
            <pc:docMk/>
            <pc:sldMk cId="3614365065" sldId="410"/>
            <ac:spMk id="3" creationId="{70EA418A-F642-F2DC-579E-610807FEE5EB}"/>
          </ac:spMkLst>
        </pc:spChg>
      </pc:sldChg>
      <pc:sldChg chg="modSp add mod ord">
        <pc:chgData name="Tammy Wilson" userId="0392548a-554d-41ce-90db-a9cc305eb12d" providerId="ADAL" clId="{B2F46BDA-7759-4E34-B422-EBAB8004DF59}" dt="2023-11-17T16:52:06.009" v="338" actId="20577"/>
        <pc:sldMkLst>
          <pc:docMk/>
          <pc:sldMk cId="1624081584" sldId="411"/>
        </pc:sldMkLst>
        <pc:spChg chg="mod">
          <ac:chgData name="Tammy Wilson" userId="0392548a-554d-41ce-90db-a9cc305eb12d" providerId="ADAL" clId="{B2F46BDA-7759-4E34-B422-EBAB8004DF59}" dt="2023-11-17T16:52:06.009" v="338" actId="20577"/>
          <ac:spMkLst>
            <pc:docMk/>
            <pc:sldMk cId="1624081584" sldId="411"/>
            <ac:spMk id="3" creationId="{9269318F-F0F2-4350-8441-D28835537CF4}"/>
          </ac:spMkLst>
        </pc:spChg>
      </pc:sldChg>
      <pc:sldChg chg="add del">
        <pc:chgData name="Tammy Wilson" userId="0392548a-554d-41ce-90db-a9cc305eb12d" providerId="ADAL" clId="{B2F46BDA-7759-4E34-B422-EBAB8004DF59}" dt="2023-11-17T16:44:08.916" v="227"/>
        <pc:sldMkLst>
          <pc:docMk/>
          <pc:sldMk cId="2009242875" sldId="411"/>
        </pc:sldMkLst>
      </pc:sldChg>
      <pc:sldChg chg="modSp add mod">
        <pc:chgData name="Tammy Wilson" userId="0392548a-554d-41ce-90db-a9cc305eb12d" providerId="ADAL" clId="{B2F46BDA-7759-4E34-B422-EBAB8004DF59}" dt="2023-11-17T16:55:44.998" v="471" actId="20577"/>
        <pc:sldMkLst>
          <pc:docMk/>
          <pc:sldMk cId="1596546617" sldId="412"/>
        </pc:sldMkLst>
        <pc:spChg chg="mod">
          <ac:chgData name="Tammy Wilson" userId="0392548a-554d-41ce-90db-a9cc305eb12d" providerId="ADAL" clId="{B2F46BDA-7759-4E34-B422-EBAB8004DF59}" dt="2023-11-17T16:55:44.998" v="471" actId="20577"/>
          <ac:spMkLst>
            <pc:docMk/>
            <pc:sldMk cId="1596546617" sldId="412"/>
            <ac:spMk id="3" creationId="{9269318F-F0F2-4350-8441-D28835537CF4}"/>
          </ac:spMkLst>
        </pc:spChg>
      </pc:sldChg>
      <pc:sldChg chg="modSp add del mod">
        <pc:chgData name="Tammy Wilson" userId="0392548a-554d-41ce-90db-a9cc305eb12d" providerId="ADAL" clId="{B2F46BDA-7759-4E34-B422-EBAB8004DF59}" dt="2023-11-17T16:54:54.338" v="452" actId="47"/>
        <pc:sldMkLst>
          <pc:docMk/>
          <pc:sldMk cId="284782301" sldId="413"/>
        </pc:sldMkLst>
        <pc:spChg chg="mod">
          <ac:chgData name="Tammy Wilson" userId="0392548a-554d-41ce-90db-a9cc305eb12d" providerId="ADAL" clId="{B2F46BDA-7759-4E34-B422-EBAB8004DF59}" dt="2023-11-17T16:54:22.950" v="445" actId="21"/>
          <ac:spMkLst>
            <pc:docMk/>
            <pc:sldMk cId="284782301" sldId="413"/>
            <ac:spMk id="3" creationId="{49F9A742-41F6-4F70-AB2D-5EF39CEA146E}"/>
          </ac:spMkLst>
        </pc:spChg>
      </pc:sldChg>
      <pc:sldChg chg="add">
        <pc:chgData name="Tammy Wilson" userId="0392548a-554d-41ce-90db-a9cc305eb12d" providerId="ADAL" clId="{B2F46BDA-7759-4E34-B422-EBAB8004DF59}" dt="2023-11-17T16:49:51.786" v="308"/>
        <pc:sldMkLst>
          <pc:docMk/>
          <pc:sldMk cId="0" sldId="414"/>
        </pc:sldMkLst>
      </pc:sldChg>
      <pc:sldChg chg="addSp modSp new mod">
        <pc:chgData name="Tammy Wilson" userId="0392548a-554d-41ce-90db-a9cc305eb12d" providerId="ADAL" clId="{B2F46BDA-7759-4E34-B422-EBAB8004DF59}" dt="2023-11-17T16:53:52.533" v="444" actId="20577"/>
        <pc:sldMkLst>
          <pc:docMk/>
          <pc:sldMk cId="323661901" sldId="415"/>
        </pc:sldMkLst>
        <pc:spChg chg="mod">
          <ac:chgData name="Tammy Wilson" userId="0392548a-554d-41ce-90db-a9cc305eb12d" providerId="ADAL" clId="{B2F46BDA-7759-4E34-B422-EBAB8004DF59}" dt="2023-11-17T16:53:52.533" v="444" actId="20577"/>
          <ac:spMkLst>
            <pc:docMk/>
            <pc:sldMk cId="323661901" sldId="415"/>
            <ac:spMk id="2" creationId="{D71FDE47-B77F-0B35-3AB0-7B8C66C38921}"/>
          </ac:spMkLst>
        </pc:spChg>
        <pc:spChg chg="mod">
          <ac:chgData name="Tammy Wilson" userId="0392548a-554d-41ce-90db-a9cc305eb12d" providerId="ADAL" clId="{B2F46BDA-7759-4E34-B422-EBAB8004DF59}" dt="2023-11-17T16:53:30.875" v="409" actId="20577"/>
          <ac:spMkLst>
            <pc:docMk/>
            <pc:sldMk cId="323661901" sldId="415"/>
            <ac:spMk id="3" creationId="{7F5DC755-BA3E-A87A-D104-FFBFA069AD33}"/>
          </ac:spMkLst>
        </pc:spChg>
        <pc:picChg chg="add mod">
          <ac:chgData name="Tammy Wilson" userId="0392548a-554d-41ce-90db-a9cc305eb12d" providerId="ADAL" clId="{B2F46BDA-7759-4E34-B422-EBAB8004DF59}" dt="2023-11-17T16:53:43.141" v="412" actId="732"/>
          <ac:picMkLst>
            <pc:docMk/>
            <pc:sldMk cId="323661901" sldId="415"/>
            <ac:picMk id="4098" creationId="{5672B8BF-DD9D-8566-415C-810D139A52C1}"/>
          </ac:picMkLst>
        </pc:picChg>
      </pc:sldChg>
      <pc:sldChg chg="modSp new mod">
        <pc:chgData name="Tammy Wilson" userId="0392548a-554d-41ce-90db-a9cc305eb12d" providerId="ADAL" clId="{B2F46BDA-7759-4E34-B422-EBAB8004DF59}" dt="2023-11-17T18:05:10.416" v="1479" actId="20577"/>
        <pc:sldMkLst>
          <pc:docMk/>
          <pc:sldMk cId="1050645740" sldId="416"/>
        </pc:sldMkLst>
        <pc:spChg chg="mod">
          <ac:chgData name="Tammy Wilson" userId="0392548a-554d-41ce-90db-a9cc305eb12d" providerId="ADAL" clId="{B2F46BDA-7759-4E34-B422-EBAB8004DF59}" dt="2023-11-17T17:08:24.041" v="645" actId="20577"/>
          <ac:spMkLst>
            <pc:docMk/>
            <pc:sldMk cId="1050645740" sldId="416"/>
            <ac:spMk id="2" creationId="{0196D192-BF36-CA06-2B19-32D6C15A28C3}"/>
          </ac:spMkLst>
        </pc:spChg>
        <pc:spChg chg="mod">
          <ac:chgData name="Tammy Wilson" userId="0392548a-554d-41ce-90db-a9cc305eb12d" providerId="ADAL" clId="{B2F46BDA-7759-4E34-B422-EBAB8004DF59}" dt="2023-11-17T18:05:10.416" v="1479" actId="20577"/>
          <ac:spMkLst>
            <pc:docMk/>
            <pc:sldMk cId="1050645740" sldId="416"/>
            <ac:spMk id="3" creationId="{210AFB0E-B69C-CFB2-E05B-F2F7505EA784}"/>
          </ac:spMkLst>
        </pc:spChg>
      </pc:sldChg>
      <pc:sldChg chg="addSp modSp new mod">
        <pc:chgData name="Tammy Wilson" userId="0392548a-554d-41ce-90db-a9cc305eb12d" providerId="ADAL" clId="{B2F46BDA-7759-4E34-B422-EBAB8004DF59}" dt="2023-11-17T17:16:00.785" v="708" actId="1076"/>
        <pc:sldMkLst>
          <pc:docMk/>
          <pc:sldMk cId="2196120116" sldId="417"/>
        </pc:sldMkLst>
        <pc:spChg chg="mod">
          <ac:chgData name="Tammy Wilson" userId="0392548a-554d-41ce-90db-a9cc305eb12d" providerId="ADAL" clId="{B2F46BDA-7759-4E34-B422-EBAB8004DF59}" dt="2023-11-17T17:15:37.792" v="705" actId="20577"/>
          <ac:spMkLst>
            <pc:docMk/>
            <pc:sldMk cId="2196120116" sldId="417"/>
            <ac:spMk id="3" creationId="{5919FC27-7F25-D96A-56C4-9AEDCF3E3C0A}"/>
          </ac:spMkLst>
        </pc:spChg>
        <pc:picChg chg="add mod">
          <ac:chgData name="Tammy Wilson" userId="0392548a-554d-41ce-90db-a9cc305eb12d" providerId="ADAL" clId="{B2F46BDA-7759-4E34-B422-EBAB8004DF59}" dt="2023-11-17T17:16:00.785" v="708" actId="1076"/>
          <ac:picMkLst>
            <pc:docMk/>
            <pc:sldMk cId="2196120116" sldId="417"/>
            <ac:picMk id="5" creationId="{45BBC0EE-0890-7833-287D-A622BBE71EA4}"/>
          </ac:picMkLst>
        </pc:picChg>
      </pc:sldChg>
      <pc:sldChg chg="modSp add mod">
        <pc:chgData name="Tammy Wilson" userId="0392548a-554d-41ce-90db-a9cc305eb12d" providerId="ADAL" clId="{B2F46BDA-7759-4E34-B422-EBAB8004DF59}" dt="2023-11-17T18:04:59.269" v="1450" actId="1076"/>
        <pc:sldMkLst>
          <pc:docMk/>
          <pc:sldMk cId="3342331205" sldId="418"/>
        </pc:sldMkLst>
        <pc:spChg chg="mod">
          <ac:chgData name="Tammy Wilson" userId="0392548a-554d-41ce-90db-a9cc305eb12d" providerId="ADAL" clId="{B2F46BDA-7759-4E34-B422-EBAB8004DF59}" dt="2023-11-17T18:04:59.269" v="1450" actId="1076"/>
          <ac:spMkLst>
            <pc:docMk/>
            <pc:sldMk cId="3342331205" sldId="418"/>
            <ac:spMk id="39938" creationId="{729D9D0D-7B86-B3DD-47FF-055B8BA8A2D0}"/>
          </ac:spMkLst>
        </pc:spChg>
      </pc:sldChg>
      <pc:sldChg chg="modSp new mod">
        <pc:chgData name="Tammy Wilson" userId="0392548a-554d-41ce-90db-a9cc305eb12d" providerId="ADAL" clId="{B2F46BDA-7759-4E34-B422-EBAB8004DF59}" dt="2023-11-17T18:07:37.581" v="1750" actId="20577"/>
        <pc:sldMkLst>
          <pc:docMk/>
          <pc:sldMk cId="61146483" sldId="419"/>
        </pc:sldMkLst>
        <pc:spChg chg="mod">
          <ac:chgData name="Tammy Wilson" userId="0392548a-554d-41ce-90db-a9cc305eb12d" providerId="ADAL" clId="{B2F46BDA-7759-4E34-B422-EBAB8004DF59}" dt="2023-11-17T18:06:06.145" v="1537" actId="20577"/>
          <ac:spMkLst>
            <pc:docMk/>
            <pc:sldMk cId="61146483" sldId="419"/>
            <ac:spMk id="2" creationId="{2B058285-83E9-E3AA-E38A-2E5472CE6AEE}"/>
          </ac:spMkLst>
        </pc:spChg>
        <pc:spChg chg="mod">
          <ac:chgData name="Tammy Wilson" userId="0392548a-554d-41ce-90db-a9cc305eb12d" providerId="ADAL" clId="{B2F46BDA-7759-4E34-B422-EBAB8004DF59}" dt="2023-11-17T18:07:37.581" v="1750" actId="20577"/>
          <ac:spMkLst>
            <pc:docMk/>
            <pc:sldMk cId="61146483" sldId="419"/>
            <ac:spMk id="3" creationId="{3D9A6F8D-5518-263E-CF85-C56F01694A14}"/>
          </ac:spMkLst>
        </pc:spChg>
      </pc:sldChg>
      <pc:sldChg chg="modSp new mod ord">
        <pc:chgData name="Tammy Wilson" userId="0392548a-554d-41ce-90db-a9cc305eb12d" providerId="ADAL" clId="{B2F46BDA-7759-4E34-B422-EBAB8004DF59}" dt="2023-11-17T18:05:56.793" v="1510"/>
        <pc:sldMkLst>
          <pc:docMk/>
          <pc:sldMk cId="3467800531" sldId="420"/>
        </pc:sldMkLst>
        <pc:spChg chg="mod">
          <ac:chgData name="Tammy Wilson" userId="0392548a-554d-41ce-90db-a9cc305eb12d" providerId="ADAL" clId="{B2F46BDA-7759-4E34-B422-EBAB8004DF59}" dt="2023-11-17T18:05:54.725" v="1508" actId="20577"/>
          <ac:spMkLst>
            <pc:docMk/>
            <pc:sldMk cId="3467800531" sldId="420"/>
            <ac:spMk id="2" creationId="{AD703A8A-C990-D8E4-4233-CADE5C664E86}"/>
          </ac:spMkLst>
        </pc:spChg>
      </pc:sldChg>
      <pc:sldChg chg="addSp modSp new del mod">
        <pc:chgData name="Tammy Wilson" userId="0392548a-554d-41ce-90db-a9cc305eb12d" providerId="ADAL" clId="{B2F46BDA-7759-4E34-B422-EBAB8004DF59}" dt="2023-11-17T18:09:36.604" v="1776" actId="47"/>
        <pc:sldMkLst>
          <pc:docMk/>
          <pc:sldMk cId="1149198107" sldId="421"/>
        </pc:sldMkLst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6" creationId="{FDB234BE-369E-C04F-066E-5361239DFC72}"/>
          </ac:spMkLst>
        </pc:spChg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7" creationId="{4607B6C8-0746-F2B2-4E76-030195881F6B}"/>
          </ac:spMkLst>
        </pc:spChg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8" creationId="{DDB3F9B6-0B83-23C7-6EEC-747657764FC6}"/>
          </ac:spMkLst>
        </pc:spChg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9" creationId="{F0F6CCCC-7144-9E85-8388-4CDE9DE56EF7}"/>
          </ac:spMkLst>
        </pc:spChg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10" creationId="{196D63FB-EF33-4764-F739-65882FBFC55E}"/>
          </ac:spMkLst>
        </pc:spChg>
        <pc:spChg chg="add mod">
          <ac:chgData name="Tammy Wilson" userId="0392548a-554d-41ce-90db-a9cc305eb12d" providerId="ADAL" clId="{B2F46BDA-7759-4E34-B422-EBAB8004DF59}" dt="2023-11-17T18:09:11.617" v="1752"/>
          <ac:spMkLst>
            <pc:docMk/>
            <pc:sldMk cId="1149198107" sldId="421"/>
            <ac:spMk id="11" creationId="{70B0DF16-E541-3026-0A54-9DD6B5DEBFAC}"/>
          </ac:spMkLst>
        </pc:spChg>
        <pc:grpChg chg="add mod">
          <ac:chgData name="Tammy Wilson" userId="0392548a-554d-41ce-90db-a9cc305eb12d" providerId="ADAL" clId="{B2F46BDA-7759-4E34-B422-EBAB8004DF59}" dt="2023-11-17T18:09:14.142" v="1753" actId="14100"/>
          <ac:grpSpMkLst>
            <pc:docMk/>
            <pc:sldMk cId="1149198107" sldId="421"/>
            <ac:grpSpMk id="2" creationId="{BCC70C56-2973-40EA-92DE-5F95A1F1F558}"/>
          </ac:grpSpMkLst>
        </pc:grpChg>
        <pc:picChg chg="add mod">
          <ac:chgData name="Tammy Wilson" userId="0392548a-554d-41ce-90db-a9cc305eb12d" providerId="ADAL" clId="{B2F46BDA-7759-4E34-B422-EBAB8004DF59}" dt="2023-11-17T18:09:11.617" v="1752"/>
          <ac:picMkLst>
            <pc:docMk/>
            <pc:sldMk cId="1149198107" sldId="421"/>
            <ac:picMk id="3" creationId="{4146AA64-D074-5F6A-FF3A-BEE3F2A490BC}"/>
          </ac:picMkLst>
        </pc:picChg>
        <pc:picChg chg="add mod">
          <ac:chgData name="Tammy Wilson" userId="0392548a-554d-41ce-90db-a9cc305eb12d" providerId="ADAL" clId="{B2F46BDA-7759-4E34-B422-EBAB8004DF59}" dt="2023-11-17T18:09:11.617" v="1752"/>
          <ac:picMkLst>
            <pc:docMk/>
            <pc:sldMk cId="1149198107" sldId="421"/>
            <ac:picMk id="4" creationId="{958BAC53-4220-D048-359B-1D1E9F3F4D04}"/>
          </ac:picMkLst>
        </pc:picChg>
        <pc:picChg chg="add mod">
          <ac:chgData name="Tammy Wilson" userId="0392548a-554d-41ce-90db-a9cc305eb12d" providerId="ADAL" clId="{B2F46BDA-7759-4E34-B422-EBAB8004DF59}" dt="2023-11-17T18:09:11.617" v="1752"/>
          <ac:picMkLst>
            <pc:docMk/>
            <pc:sldMk cId="1149198107" sldId="421"/>
            <ac:picMk id="5" creationId="{C54C1FDA-2D10-EF61-B63F-5266D70AE43E}"/>
          </ac:picMkLst>
        </pc:picChg>
      </pc:sldChg>
      <pc:sldChg chg="addSp delSp modSp new mod">
        <pc:chgData name="Tammy Wilson" userId="0392548a-554d-41ce-90db-a9cc305eb12d" providerId="ADAL" clId="{B2F46BDA-7759-4E34-B422-EBAB8004DF59}" dt="2023-11-17T18:09:32.773" v="1775" actId="1076"/>
        <pc:sldMkLst>
          <pc:docMk/>
          <pc:sldMk cId="1749955598" sldId="422"/>
        </pc:sldMkLst>
        <pc:spChg chg="mod">
          <ac:chgData name="Tammy Wilson" userId="0392548a-554d-41ce-90db-a9cc305eb12d" providerId="ADAL" clId="{B2F46BDA-7759-4E34-B422-EBAB8004DF59}" dt="2023-11-17T18:09:25.635" v="1772" actId="20577"/>
          <ac:spMkLst>
            <pc:docMk/>
            <pc:sldMk cId="1749955598" sldId="422"/>
            <ac:spMk id="2" creationId="{E4E55425-6828-F38E-5761-D67D94DFC58F}"/>
          </ac:spMkLst>
        </pc:spChg>
        <pc:spChg chg="del">
          <ac:chgData name="Tammy Wilson" userId="0392548a-554d-41ce-90db-a9cc305eb12d" providerId="ADAL" clId="{B2F46BDA-7759-4E34-B422-EBAB8004DF59}" dt="2023-11-17T18:09:31.250" v="1774" actId="478"/>
          <ac:spMkLst>
            <pc:docMk/>
            <pc:sldMk cId="1749955598" sldId="422"/>
            <ac:spMk id="3" creationId="{A17B99E4-2E31-8F6A-3DD9-D1FDF16AD7F8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8" creationId="{705DA7CA-954D-013C-D54A-2C85D062699C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9" creationId="{34F60715-3E5E-E9D8-2E6E-814668A945AA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10" creationId="{403DF73E-C017-27D9-2AAF-23B66C72EC86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11" creationId="{D26157A1-05F8-9C39-622A-25A8661B1B05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12" creationId="{4BE61C04-DFCE-715D-1507-95965A9EC8EC}"/>
          </ac:spMkLst>
        </pc:spChg>
        <pc:spChg chg="add mod">
          <ac:chgData name="Tammy Wilson" userId="0392548a-554d-41ce-90db-a9cc305eb12d" providerId="ADAL" clId="{B2F46BDA-7759-4E34-B422-EBAB8004DF59}" dt="2023-11-17T18:09:27.602" v="1773"/>
          <ac:spMkLst>
            <pc:docMk/>
            <pc:sldMk cId="1749955598" sldId="422"/>
            <ac:spMk id="13" creationId="{5F5607EF-718B-65EF-3A92-5117C706E137}"/>
          </ac:spMkLst>
        </pc:spChg>
        <pc:grpChg chg="add mod">
          <ac:chgData name="Tammy Wilson" userId="0392548a-554d-41ce-90db-a9cc305eb12d" providerId="ADAL" clId="{B2F46BDA-7759-4E34-B422-EBAB8004DF59}" dt="2023-11-17T18:09:32.773" v="1775" actId="1076"/>
          <ac:grpSpMkLst>
            <pc:docMk/>
            <pc:sldMk cId="1749955598" sldId="422"/>
            <ac:grpSpMk id="4" creationId="{C08D3D73-CCC6-2D4F-7B6D-D0061D96D1F6}"/>
          </ac:grpSpMkLst>
        </pc:grpChg>
        <pc:picChg chg="add mod">
          <ac:chgData name="Tammy Wilson" userId="0392548a-554d-41ce-90db-a9cc305eb12d" providerId="ADAL" clId="{B2F46BDA-7759-4E34-B422-EBAB8004DF59}" dt="2023-11-17T18:09:27.602" v="1773"/>
          <ac:picMkLst>
            <pc:docMk/>
            <pc:sldMk cId="1749955598" sldId="422"/>
            <ac:picMk id="5" creationId="{755B953A-C397-9652-E70C-305B3ED26698}"/>
          </ac:picMkLst>
        </pc:picChg>
        <pc:picChg chg="add mod">
          <ac:chgData name="Tammy Wilson" userId="0392548a-554d-41ce-90db-a9cc305eb12d" providerId="ADAL" clId="{B2F46BDA-7759-4E34-B422-EBAB8004DF59}" dt="2023-11-17T18:09:27.602" v="1773"/>
          <ac:picMkLst>
            <pc:docMk/>
            <pc:sldMk cId="1749955598" sldId="422"/>
            <ac:picMk id="6" creationId="{ECCF111F-02BC-2936-2C63-75B94C4C0A0E}"/>
          </ac:picMkLst>
        </pc:picChg>
        <pc:picChg chg="add mod">
          <ac:chgData name="Tammy Wilson" userId="0392548a-554d-41ce-90db-a9cc305eb12d" providerId="ADAL" clId="{B2F46BDA-7759-4E34-B422-EBAB8004DF59}" dt="2023-11-17T18:09:27.602" v="1773"/>
          <ac:picMkLst>
            <pc:docMk/>
            <pc:sldMk cId="1749955598" sldId="422"/>
            <ac:picMk id="7" creationId="{B317265F-B300-D227-F8FD-3E27EB160D54}"/>
          </ac:picMkLst>
        </pc:picChg>
      </pc:sldChg>
      <pc:sldChg chg="modSp new mod">
        <pc:chgData name="Tammy Wilson" userId="0392548a-554d-41ce-90db-a9cc305eb12d" providerId="ADAL" clId="{B2F46BDA-7759-4E34-B422-EBAB8004DF59}" dt="2023-11-17T18:13:12.281" v="1885" actId="27636"/>
        <pc:sldMkLst>
          <pc:docMk/>
          <pc:sldMk cId="1018580257" sldId="423"/>
        </pc:sldMkLst>
        <pc:spChg chg="mod">
          <ac:chgData name="Tammy Wilson" userId="0392548a-554d-41ce-90db-a9cc305eb12d" providerId="ADAL" clId="{B2F46BDA-7759-4E34-B422-EBAB8004DF59}" dt="2023-11-17T18:13:03.369" v="1882" actId="20577"/>
          <ac:spMkLst>
            <pc:docMk/>
            <pc:sldMk cId="1018580257" sldId="423"/>
            <ac:spMk id="2" creationId="{0B94325B-D4B4-A749-AB5E-3671185E83E7}"/>
          </ac:spMkLst>
        </pc:spChg>
        <pc:spChg chg="mod">
          <ac:chgData name="Tammy Wilson" userId="0392548a-554d-41ce-90db-a9cc305eb12d" providerId="ADAL" clId="{B2F46BDA-7759-4E34-B422-EBAB8004DF59}" dt="2023-11-17T18:13:12.281" v="1885" actId="27636"/>
          <ac:spMkLst>
            <pc:docMk/>
            <pc:sldMk cId="1018580257" sldId="423"/>
            <ac:spMk id="3" creationId="{095EC4E7-45E1-F5D7-E83D-39A9FDCBD46F}"/>
          </ac:spMkLst>
        </pc:spChg>
      </pc:sldChg>
      <pc:sldChg chg="modSp add mod">
        <pc:chgData name="Tammy Wilson" userId="0392548a-554d-41ce-90db-a9cc305eb12d" providerId="ADAL" clId="{B2F46BDA-7759-4E34-B422-EBAB8004DF59}" dt="2023-11-17T18:14:18.445" v="1942" actId="20577"/>
        <pc:sldMkLst>
          <pc:docMk/>
          <pc:sldMk cId="1589101657" sldId="424"/>
        </pc:sldMkLst>
        <pc:spChg chg="mod">
          <ac:chgData name="Tammy Wilson" userId="0392548a-554d-41ce-90db-a9cc305eb12d" providerId="ADAL" clId="{B2F46BDA-7759-4E34-B422-EBAB8004DF59}" dt="2023-11-17T18:14:18.445" v="1942" actId="20577"/>
          <ac:spMkLst>
            <pc:docMk/>
            <pc:sldMk cId="1589101657" sldId="424"/>
            <ac:spMk id="3" creationId="{095EC4E7-45E1-F5D7-E83D-39A9FDCBD46F}"/>
          </ac:spMkLst>
        </pc:spChg>
      </pc:sldChg>
    </pc:docChg>
  </pc:docChgLst>
  <pc:docChgLst>
    <pc:chgData name="Tammy Wilson" userId="e3b55da62d900d7c" providerId="LiveId" clId="{082A4DBC-EC06-4788-85EF-4F4D1374C8C4}"/>
    <pc:docChg chg="custSel mod addSld delSld modSld sldOrd">
      <pc:chgData name="Tammy Wilson" userId="e3b55da62d900d7c" providerId="LiveId" clId="{082A4DBC-EC06-4788-85EF-4F4D1374C8C4}" dt="2020-10-09T19:54:49.097" v="204" actId="26606"/>
      <pc:docMkLst>
        <pc:docMk/>
      </pc:docMkLst>
      <pc:sldChg chg="modSp">
        <pc:chgData name="Tammy Wilson" userId="e3b55da62d900d7c" providerId="LiveId" clId="{082A4DBC-EC06-4788-85EF-4F4D1374C8C4}" dt="2020-10-06T22:28:30.642" v="67" actId="20577"/>
        <pc:sldMkLst>
          <pc:docMk/>
          <pc:sldMk cId="3648764021" sldId="256"/>
        </pc:sldMkLst>
        <pc:spChg chg="mod">
          <ac:chgData name="Tammy Wilson" userId="e3b55da62d900d7c" providerId="LiveId" clId="{082A4DBC-EC06-4788-85EF-4F4D1374C8C4}" dt="2020-10-06T22:28:30.642" v="67" actId="20577"/>
          <ac:spMkLst>
            <pc:docMk/>
            <pc:sldMk cId="3648764021" sldId="256"/>
            <ac:spMk id="3" creationId="{29DD8090-39FB-4C5E-8454-71C4560F212B}"/>
          </ac:spMkLst>
        </pc:spChg>
      </pc:sldChg>
      <pc:sldChg chg="ord">
        <pc:chgData name="Tammy Wilson" userId="e3b55da62d900d7c" providerId="LiveId" clId="{082A4DBC-EC06-4788-85EF-4F4D1374C8C4}" dt="2020-10-06T22:29:53.480" v="68"/>
        <pc:sldMkLst>
          <pc:docMk/>
          <pc:sldMk cId="3703262359" sldId="258"/>
        </pc:sldMkLst>
      </pc:sldChg>
      <pc:sldChg chg="modSp ord">
        <pc:chgData name="Tammy Wilson" userId="e3b55da62d900d7c" providerId="LiveId" clId="{082A4DBC-EC06-4788-85EF-4F4D1374C8C4}" dt="2020-10-06T22:16:53.316" v="2"/>
        <pc:sldMkLst>
          <pc:docMk/>
          <pc:sldMk cId="1493853239" sldId="264"/>
        </pc:sldMkLst>
        <pc:spChg chg="mod">
          <ac:chgData name="Tammy Wilson" userId="e3b55da62d900d7c" providerId="LiveId" clId="{082A4DBC-EC06-4788-85EF-4F4D1374C8C4}" dt="2020-10-06T22:15:16.452" v="0" actId="207"/>
          <ac:spMkLst>
            <pc:docMk/>
            <pc:sldMk cId="1493853239" sldId="264"/>
            <ac:spMk id="3" creationId="{4D6064ED-51D0-46E7-B1D4-CEEDA3EACBF8}"/>
          </ac:spMkLst>
        </pc:spChg>
      </pc:sldChg>
      <pc:sldChg chg="addSp modSp">
        <pc:chgData name="Tammy Wilson" userId="e3b55da62d900d7c" providerId="LiveId" clId="{082A4DBC-EC06-4788-85EF-4F4D1374C8C4}" dt="2020-10-06T22:33:38.496" v="200" actId="14100"/>
        <pc:sldMkLst>
          <pc:docMk/>
          <pc:sldMk cId="853857694" sldId="266"/>
        </pc:sldMkLst>
        <pc:spChg chg="mod">
          <ac:chgData name="Tammy Wilson" userId="e3b55da62d900d7c" providerId="LiveId" clId="{082A4DBC-EC06-4788-85EF-4F4D1374C8C4}" dt="2020-10-06T22:32:42.162" v="196" actId="115"/>
          <ac:spMkLst>
            <pc:docMk/>
            <pc:sldMk cId="853857694" sldId="266"/>
            <ac:spMk id="3" creationId="{B651B3D9-6393-4DC0-A0CF-A7332F020208}"/>
          </ac:spMkLst>
        </pc:spChg>
        <pc:picChg chg="add mod">
          <ac:chgData name="Tammy Wilson" userId="e3b55da62d900d7c" providerId="LiveId" clId="{082A4DBC-EC06-4788-85EF-4F4D1374C8C4}" dt="2020-10-06T22:33:38.496" v="200" actId="14100"/>
          <ac:picMkLst>
            <pc:docMk/>
            <pc:sldMk cId="853857694" sldId="266"/>
            <ac:picMk id="4" creationId="{BCCD80DE-FFA6-4CD2-9B41-BB632D536393}"/>
          </ac:picMkLst>
        </pc:picChg>
      </pc:sldChg>
      <pc:sldChg chg="modSp add">
        <pc:chgData name="Tammy Wilson" userId="e3b55da62d900d7c" providerId="LiveId" clId="{082A4DBC-EC06-4788-85EF-4F4D1374C8C4}" dt="2020-10-06T22:26:09.436" v="41" actId="1076"/>
        <pc:sldMkLst>
          <pc:docMk/>
          <pc:sldMk cId="0" sldId="268"/>
        </pc:sldMkLst>
        <pc:spChg chg="mod">
          <ac:chgData name="Tammy Wilson" userId="e3b55da62d900d7c" providerId="LiveId" clId="{082A4DBC-EC06-4788-85EF-4F4D1374C8C4}" dt="2020-10-06T22:26:03.391" v="38" actId="255"/>
          <ac:spMkLst>
            <pc:docMk/>
            <pc:sldMk cId="0" sldId="268"/>
            <ac:spMk id="19459" creationId="{1D1EFD81-D97B-42A1-9F0B-24762395E60A}"/>
          </ac:spMkLst>
        </pc:spChg>
        <pc:graphicFrameChg chg="mod">
          <ac:chgData name="Tammy Wilson" userId="e3b55da62d900d7c" providerId="LiveId" clId="{082A4DBC-EC06-4788-85EF-4F4D1374C8C4}" dt="2020-10-06T22:26:09.436" v="41" actId="1076"/>
          <ac:graphicFrameMkLst>
            <pc:docMk/>
            <pc:sldMk cId="0" sldId="268"/>
            <ac:graphicFrameMk id="19460" creationId="{7CA12841-C085-41B6-86CF-0C635F2579FE}"/>
          </ac:graphicFrameMkLst>
        </pc:graphicFrameChg>
      </pc:sldChg>
      <pc:sldChg chg="modSp add">
        <pc:chgData name="Tammy Wilson" userId="e3b55da62d900d7c" providerId="LiveId" clId="{082A4DBC-EC06-4788-85EF-4F4D1374C8C4}" dt="2020-10-06T22:26:25.763" v="46" actId="14100"/>
        <pc:sldMkLst>
          <pc:docMk/>
          <pc:sldMk cId="2515582204" sldId="269"/>
        </pc:sldMkLst>
        <pc:spChg chg="mod">
          <ac:chgData name="Tammy Wilson" userId="e3b55da62d900d7c" providerId="LiveId" clId="{082A4DBC-EC06-4788-85EF-4F4D1374C8C4}" dt="2020-10-06T22:26:25.763" v="46" actId="14100"/>
          <ac:spMkLst>
            <pc:docMk/>
            <pc:sldMk cId="2515582204" sldId="269"/>
            <ac:spMk id="20483" creationId="{4FC15E16-7F23-4870-9B86-79741A55B82F}"/>
          </ac:spMkLst>
        </pc:spChg>
        <pc:picChg chg="mod">
          <ac:chgData name="Tammy Wilson" userId="e3b55da62d900d7c" providerId="LiveId" clId="{082A4DBC-EC06-4788-85EF-4F4D1374C8C4}" dt="2020-10-06T22:26:18.461" v="44" actId="1076"/>
          <ac:picMkLst>
            <pc:docMk/>
            <pc:sldMk cId="2515582204" sldId="269"/>
            <ac:picMk id="20484" creationId="{F39A2DCD-0229-4790-ADF1-C50BA7FBCA70}"/>
          </ac:picMkLst>
        </pc:picChg>
      </pc:sldChg>
      <pc:sldChg chg="add">
        <pc:chgData name="Tammy Wilson" userId="e3b55da62d900d7c" providerId="LiveId" clId="{082A4DBC-EC06-4788-85EF-4F4D1374C8C4}" dt="2020-10-06T22:21:40.323" v="6"/>
        <pc:sldMkLst>
          <pc:docMk/>
          <pc:sldMk cId="0" sldId="270"/>
        </pc:sldMkLst>
      </pc:sldChg>
      <pc:sldChg chg="ord">
        <pc:chgData name="Tammy Wilson" userId="e3b55da62d900d7c" providerId="LiveId" clId="{082A4DBC-EC06-4788-85EF-4F4D1374C8C4}" dt="2020-10-06T22:16:21.871" v="1"/>
        <pc:sldMkLst>
          <pc:docMk/>
          <pc:sldMk cId="4043981977" sldId="327"/>
        </pc:sldMkLst>
      </pc:sldChg>
      <pc:sldChg chg="ord">
        <pc:chgData name="Tammy Wilson" userId="e3b55da62d900d7c" providerId="LiveId" clId="{082A4DBC-EC06-4788-85EF-4F4D1374C8C4}" dt="2020-10-06T22:17:09.354" v="3"/>
        <pc:sldMkLst>
          <pc:docMk/>
          <pc:sldMk cId="2450927980" sldId="328"/>
        </pc:sldMkLst>
      </pc:sldChg>
      <pc:sldChg chg="del">
        <pc:chgData name="Tammy Wilson" userId="e3b55da62d900d7c" providerId="LiveId" clId="{082A4DBC-EC06-4788-85EF-4F4D1374C8C4}" dt="2020-10-06T22:33:45.940" v="201" actId="2696"/>
        <pc:sldMkLst>
          <pc:docMk/>
          <pc:sldMk cId="1443254706" sldId="337"/>
        </pc:sldMkLst>
      </pc:sldChg>
      <pc:sldChg chg="modSp add">
        <pc:chgData name="Tammy Wilson" userId="e3b55da62d900d7c" providerId="LiveId" clId="{082A4DBC-EC06-4788-85EF-4F4D1374C8C4}" dt="2020-10-06T22:20:12.632" v="5" actId="207"/>
        <pc:sldMkLst>
          <pc:docMk/>
          <pc:sldMk cId="0" sldId="338"/>
        </pc:sldMkLst>
        <pc:spChg chg="mod">
          <ac:chgData name="Tammy Wilson" userId="e3b55da62d900d7c" providerId="LiveId" clId="{082A4DBC-EC06-4788-85EF-4F4D1374C8C4}" dt="2020-10-06T22:20:12.632" v="5" actId="207"/>
          <ac:spMkLst>
            <pc:docMk/>
            <pc:sldMk cId="0" sldId="338"/>
            <ac:spMk id="11267" creationId="{9D23FE04-D6A3-4C65-B989-BABE220166DD}"/>
          </ac:spMkLst>
        </pc:spChg>
      </pc:sldChg>
      <pc:sldChg chg="modSp add">
        <pc:chgData name="Tammy Wilson" userId="e3b55da62d900d7c" providerId="LiveId" clId="{082A4DBC-EC06-4788-85EF-4F4D1374C8C4}" dt="2020-10-06T22:21:40.388" v="7" actId="27636"/>
        <pc:sldMkLst>
          <pc:docMk/>
          <pc:sldMk cId="0" sldId="339"/>
        </pc:sldMkLst>
        <pc:spChg chg="mod">
          <ac:chgData name="Tammy Wilson" userId="e3b55da62d900d7c" providerId="LiveId" clId="{082A4DBC-EC06-4788-85EF-4F4D1374C8C4}" dt="2020-10-06T22:21:40.388" v="7" actId="27636"/>
          <ac:spMkLst>
            <pc:docMk/>
            <pc:sldMk cId="0" sldId="339"/>
            <ac:spMk id="4098" creationId="{02E6281C-C649-4676-BB79-44783572BFAA}"/>
          </ac:spMkLst>
        </pc:spChg>
      </pc:sldChg>
      <pc:sldChg chg="modSp add">
        <pc:chgData name="Tammy Wilson" userId="e3b55da62d900d7c" providerId="LiveId" clId="{082A4DBC-EC06-4788-85EF-4F4D1374C8C4}" dt="2020-10-06T22:24:06.224" v="16" actId="1076"/>
        <pc:sldMkLst>
          <pc:docMk/>
          <pc:sldMk cId="0" sldId="340"/>
        </pc:sldMkLst>
        <pc:spChg chg="mod">
          <ac:chgData name="Tammy Wilson" userId="e3b55da62d900d7c" providerId="LiveId" clId="{082A4DBC-EC06-4788-85EF-4F4D1374C8C4}" dt="2020-10-06T22:21:40.396" v="8" actId="27636"/>
          <ac:spMkLst>
            <pc:docMk/>
            <pc:sldMk cId="0" sldId="340"/>
            <ac:spMk id="5122" creationId="{E0D3A613-E864-485A-B578-5839090E2F35}"/>
          </ac:spMkLst>
        </pc:spChg>
        <pc:spChg chg="mod">
          <ac:chgData name="Tammy Wilson" userId="e3b55da62d900d7c" providerId="LiveId" clId="{082A4DBC-EC06-4788-85EF-4F4D1374C8C4}" dt="2020-10-06T22:24:01.887" v="14" actId="14100"/>
          <ac:spMkLst>
            <pc:docMk/>
            <pc:sldMk cId="0" sldId="340"/>
            <ac:spMk id="13315" creationId="{91D2825E-3324-4C7C-AE10-9427C3109263}"/>
          </ac:spMkLst>
        </pc:spChg>
        <pc:picChg chg="mod">
          <ac:chgData name="Tammy Wilson" userId="e3b55da62d900d7c" providerId="LiveId" clId="{082A4DBC-EC06-4788-85EF-4F4D1374C8C4}" dt="2020-10-06T22:24:06.224" v="16" actId="1076"/>
          <ac:picMkLst>
            <pc:docMk/>
            <pc:sldMk cId="0" sldId="340"/>
            <ac:picMk id="13316" creationId="{3B778247-C844-4C22-A11B-078370216CE6}"/>
          </ac:picMkLst>
        </pc:picChg>
      </pc:sldChg>
      <pc:sldChg chg="modSp add">
        <pc:chgData name="Tammy Wilson" userId="e3b55da62d900d7c" providerId="LiveId" clId="{082A4DBC-EC06-4788-85EF-4F4D1374C8C4}" dt="2020-10-06T22:24:25.451" v="21" actId="14100"/>
        <pc:sldMkLst>
          <pc:docMk/>
          <pc:sldMk cId="0" sldId="341"/>
        </pc:sldMkLst>
        <pc:spChg chg="mod">
          <ac:chgData name="Tammy Wilson" userId="e3b55da62d900d7c" providerId="LiveId" clId="{082A4DBC-EC06-4788-85EF-4F4D1374C8C4}" dt="2020-10-06T22:24:25.451" v="21" actId="14100"/>
          <ac:spMkLst>
            <pc:docMk/>
            <pc:sldMk cId="0" sldId="341"/>
            <ac:spMk id="14339" creationId="{D525202B-6BDA-4E8E-9A56-75D988947D75}"/>
          </ac:spMkLst>
        </pc:spChg>
      </pc:sldChg>
      <pc:sldChg chg="modSp add">
        <pc:chgData name="Tammy Wilson" userId="e3b55da62d900d7c" providerId="LiveId" clId="{082A4DBC-EC06-4788-85EF-4F4D1374C8C4}" dt="2020-10-06T22:24:41.481" v="24" actId="14100"/>
        <pc:sldMkLst>
          <pc:docMk/>
          <pc:sldMk cId="0" sldId="342"/>
        </pc:sldMkLst>
        <pc:spChg chg="mod">
          <ac:chgData name="Tammy Wilson" userId="e3b55da62d900d7c" providerId="LiveId" clId="{082A4DBC-EC06-4788-85EF-4F4D1374C8C4}" dt="2020-10-06T22:21:40.407" v="9" actId="27636"/>
          <ac:spMkLst>
            <pc:docMk/>
            <pc:sldMk cId="0" sldId="342"/>
            <ac:spMk id="8196" creationId="{D8CC6C37-FD14-46AF-BEC8-7C672391259A}"/>
          </ac:spMkLst>
        </pc:spChg>
        <pc:spChg chg="mod">
          <ac:chgData name="Tammy Wilson" userId="e3b55da62d900d7c" providerId="LiveId" clId="{082A4DBC-EC06-4788-85EF-4F4D1374C8C4}" dt="2020-10-06T22:24:41.481" v="24" actId="14100"/>
          <ac:spMkLst>
            <pc:docMk/>
            <pc:sldMk cId="0" sldId="342"/>
            <ac:spMk id="15363" creationId="{02DE42EB-F280-4394-B036-74805149F896}"/>
          </ac:spMkLst>
        </pc:spChg>
      </pc:sldChg>
      <pc:sldChg chg="modSp add">
        <pc:chgData name="Tammy Wilson" userId="e3b55da62d900d7c" providerId="LiveId" clId="{082A4DBC-EC06-4788-85EF-4F4D1374C8C4}" dt="2020-10-06T22:24:58.517" v="29" actId="1076"/>
        <pc:sldMkLst>
          <pc:docMk/>
          <pc:sldMk cId="0" sldId="343"/>
        </pc:sldMkLst>
        <pc:spChg chg="mod">
          <ac:chgData name="Tammy Wilson" userId="e3b55da62d900d7c" providerId="LiveId" clId="{082A4DBC-EC06-4788-85EF-4F4D1374C8C4}" dt="2020-10-06T22:21:40.409" v="10" actId="27636"/>
          <ac:spMkLst>
            <pc:docMk/>
            <pc:sldMk cId="0" sldId="343"/>
            <ac:spMk id="11266" creationId="{276419E4-6283-463A-AAD8-1A059B88578A}"/>
          </ac:spMkLst>
        </pc:spChg>
        <pc:spChg chg="mod">
          <ac:chgData name="Tammy Wilson" userId="e3b55da62d900d7c" providerId="LiveId" clId="{082A4DBC-EC06-4788-85EF-4F4D1374C8C4}" dt="2020-10-06T22:24:54.601" v="27" actId="14100"/>
          <ac:spMkLst>
            <pc:docMk/>
            <pc:sldMk cId="0" sldId="343"/>
            <ac:spMk id="16387" creationId="{294EE4C1-976C-4B1E-BC0B-F50A5D24EC81}"/>
          </ac:spMkLst>
        </pc:spChg>
        <pc:picChg chg="mod">
          <ac:chgData name="Tammy Wilson" userId="e3b55da62d900d7c" providerId="LiveId" clId="{082A4DBC-EC06-4788-85EF-4F4D1374C8C4}" dt="2020-10-06T22:24:58.517" v="29" actId="1076"/>
          <ac:picMkLst>
            <pc:docMk/>
            <pc:sldMk cId="0" sldId="343"/>
            <ac:picMk id="16388" creationId="{EB7DC6CC-A19A-48CB-B0F9-FF6754165C0C}"/>
          </ac:picMkLst>
        </pc:picChg>
      </pc:sldChg>
      <pc:sldChg chg="modSp add">
        <pc:chgData name="Tammy Wilson" userId="e3b55da62d900d7c" providerId="LiveId" clId="{082A4DBC-EC06-4788-85EF-4F4D1374C8C4}" dt="2020-10-06T22:25:26.673" v="37" actId="14100"/>
        <pc:sldMkLst>
          <pc:docMk/>
          <pc:sldMk cId="0" sldId="344"/>
        </pc:sldMkLst>
        <pc:spChg chg="mod">
          <ac:chgData name="Tammy Wilson" userId="e3b55da62d900d7c" providerId="LiveId" clId="{082A4DBC-EC06-4788-85EF-4F4D1374C8C4}" dt="2020-10-06T22:21:40.412" v="11" actId="27636"/>
          <ac:spMkLst>
            <pc:docMk/>
            <pc:sldMk cId="0" sldId="344"/>
            <ac:spMk id="13314" creationId="{085BD241-7B6B-471B-A137-85BBC1284255}"/>
          </ac:spMkLst>
        </pc:spChg>
        <pc:spChg chg="mod">
          <ac:chgData name="Tammy Wilson" userId="e3b55da62d900d7c" providerId="LiveId" clId="{082A4DBC-EC06-4788-85EF-4F4D1374C8C4}" dt="2020-10-06T22:25:13.168" v="32" actId="255"/>
          <ac:spMkLst>
            <pc:docMk/>
            <pc:sldMk cId="0" sldId="344"/>
            <ac:spMk id="17411" creationId="{E05AC082-10EF-4200-8720-E9FDF0D4CE25}"/>
          </ac:spMkLst>
        </pc:spChg>
        <pc:picChg chg="mod">
          <ac:chgData name="Tammy Wilson" userId="e3b55da62d900d7c" providerId="LiveId" clId="{082A4DBC-EC06-4788-85EF-4F4D1374C8C4}" dt="2020-10-06T22:25:26.673" v="37" actId="14100"/>
          <ac:picMkLst>
            <pc:docMk/>
            <pc:sldMk cId="0" sldId="344"/>
            <ac:picMk id="17412" creationId="{A4A22AED-A8A2-4926-BA40-D19FEAF2FF2B}"/>
          </ac:picMkLst>
        </pc:picChg>
      </pc:sldChg>
      <pc:sldChg chg="addSp delSp modSp add mod setBg">
        <pc:chgData name="Tammy Wilson" userId="e3b55da62d900d7c" providerId="LiveId" clId="{082A4DBC-EC06-4788-85EF-4F4D1374C8C4}" dt="2020-10-06T22:31:15.237" v="71" actId="26606"/>
        <pc:sldMkLst>
          <pc:docMk/>
          <pc:sldMk cId="3916875297" sldId="345"/>
        </pc:sldMkLst>
        <pc:spChg chg="del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2" creationId="{C2DDA855-0793-41B9-BDF2-295332F38FDF}"/>
          </ac:spMkLst>
        </pc:spChg>
        <pc:spChg chg="del">
          <ac:chgData name="Tammy Wilson" userId="e3b55da62d900d7c" providerId="LiveId" clId="{082A4DBC-EC06-4788-85EF-4F4D1374C8C4}" dt="2020-10-06T22:31:09.619" v="70"/>
          <ac:spMkLst>
            <pc:docMk/>
            <pc:sldMk cId="3916875297" sldId="345"/>
            <ac:spMk id="3" creationId="{944CF800-B8F9-4FD2-BB0E-803ABC5C0377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9" creationId="{46D6306C-ED4F-4AAE-B4A5-EEA6AFAD726E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11" creationId="{0EC5361D-F897-4856-B945-0455A365EB24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13" creationId="{4508C0C5-2268-42B5-B3C8-4D0899E05F8C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15" creationId="{141ACBDB-38F8-4B34-8183-BD95B4E55A62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17" creationId="{DE00DB52-3455-4E2F-867B-A6D0516E175B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19" creationId="{9E914C83-E0D8-4953-92D5-169D28CB43AE}"/>
          </ac:spMkLst>
        </pc:spChg>
        <pc:spChg chg="add">
          <ac:chgData name="Tammy Wilson" userId="e3b55da62d900d7c" providerId="LiveId" clId="{082A4DBC-EC06-4788-85EF-4F4D1374C8C4}" dt="2020-10-06T22:31:15.237" v="71" actId="26606"/>
          <ac:spMkLst>
            <pc:docMk/>
            <pc:sldMk cId="3916875297" sldId="345"/>
            <ac:spMk id="21" creationId="{3512E083-F550-46AF-8490-767ECFD00CB7}"/>
          </ac:spMkLst>
        </pc:spChg>
        <pc:picChg chg="add mod">
          <ac:chgData name="Tammy Wilson" userId="e3b55da62d900d7c" providerId="LiveId" clId="{082A4DBC-EC06-4788-85EF-4F4D1374C8C4}" dt="2020-10-06T22:31:15.237" v="71" actId="26606"/>
          <ac:picMkLst>
            <pc:docMk/>
            <pc:sldMk cId="3916875297" sldId="345"/>
            <ac:picMk id="4" creationId="{BB5064EB-1DA6-4401-919C-A82F04B60745}"/>
          </ac:picMkLst>
        </pc:picChg>
      </pc:sldChg>
      <pc:sldChg chg="addSp delSp modSp add mod setBg">
        <pc:chgData name="Tammy Wilson" userId="e3b55da62d900d7c" providerId="LiveId" clId="{082A4DBC-EC06-4788-85EF-4F4D1374C8C4}" dt="2020-10-09T19:54:49.097" v="204" actId="26606"/>
        <pc:sldMkLst>
          <pc:docMk/>
          <pc:sldMk cId="2429631172" sldId="346"/>
        </pc:sldMkLst>
        <pc:spChg chg="del">
          <ac:chgData name="Tammy Wilson" userId="e3b55da62d900d7c" providerId="LiveId" clId="{082A4DBC-EC06-4788-85EF-4F4D1374C8C4}" dt="2020-10-09T19:54:49.097" v="204" actId="26606"/>
          <ac:spMkLst>
            <pc:docMk/>
            <pc:sldMk cId="2429631172" sldId="346"/>
            <ac:spMk id="2" creationId="{7494D332-BE60-4A9E-9FC2-55BD50A0DEEF}"/>
          </ac:spMkLst>
        </pc:spChg>
        <pc:spChg chg="del">
          <ac:chgData name="Tammy Wilson" userId="e3b55da62d900d7c" providerId="LiveId" clId="{082A4DBC-EC06-4788-85EF-4F4D1374C8C4}" dt="2020-10-09T19:54:46.017" v="203"/>
          <ac:spMkLst>
            <pc:docMk/>
            <pc:sldMk cId="2429631172" sldId="346"/>
            <ac:spMk id="3" creationId="{7799F601-A4B0-4222-997D-BCA3D616F819}"/>
          </ac:spMkLst>
        </pc:spChg>
        <pc:spChg chg="add">
          <ac:chgData name="Tammy Wilson" userId="e3b55da62d900d7c" providerId="LiveId" clId="{082A4DBC-EC06-4788-85EF-4F4D1374C8C4}" dt="2020-10-09T19:54:49.097" v="204" actId="26606"/>
          <ac:spMkLst>
            <pc:docMk/>
            <pc:sldMk cId="2429631172" sldId="346"/>
            <ac:spMk id="71" creationId="{42A4FC2C-047E-45A5-965D-8E1E3BF09BC6}"/>
          </ac:spMkLst>
        </pc:spChg>
        <pc:picChg chg="add mod">
          <ac:chgData name="Tammy Wilson" userId="e3b55da62d900d7c" providerId="LiveId" clId="{082A4DBC-EC06-4788-85EF-4F4D1374C8C4}" dt="2020-10-09T19:54:49.097" v="204" actId="26606"/>
          <ac:picMkLst>
            <pc:docMk/>
            <pc:sldMk cId="2429631172" sldId="346"/>
            <ac:picMk id="3074" creationId="{736F2065-DF93-40D5-BB5F-0804EACBB097}"/>
          </ac:picMkLst>
        </pc:picChg>
      </pc:sldChg>
    </pc:docChg>
  </pc:docChgLst>
  <pc:docChgLst>
    <pc:chgData name="Tammy Wilson" userId="e3b55da62d900d7c" providerId="LiveId" clId="{06A7868D-4558-44EB-9A99-F44CAC759C73}"/>
    <pc:docChg chg="undo custSel addSld delSld modSld sldOrd">
      <pc:chgData name="Tammy Wilson" userId="e3b55da62d900d7c" providerId="LiveId" clId="{06A7868D-4558-44EB-9A99-F44CAC759C73}" dt="2020-12-16T18:01:53.881" v="1476" actId="20577"/>
      <pc:docMkLst>
        <pc:docMk/>
      </pc:docMkLst>
      <pc:sldChg chg="addSp modSp modNotesTx">
        <pc:chgData name="Tammy Wilson" userId="e3b55da62d900d7c" providerId="LiveId" clId="{06A7868D-4558-44EB-9A99-F44CAC759C73}" dt="2020-12-16T03:42:33.613" v="228" actId="1076"/>
        <pc:sldMkLst>
          <pc:docMk/>
          <pc:sldMk cId="3817540905" sldId="257"/>
        </pc:sldMkLst>
        <pc:spChg chg="mod">
          <ac:chgData name="Tammy Wilson" userId="e3b55da62d900d7c" providerId="LiveId" clId="{06A7868D-4558-44EB-9A99-F44CAC759C73}" dt="2020-12-16T03:42:28.821" v="227" actId="207"/>
          <ac:spMkLst>
            <pc:docMk/>
            <pc:sldMk cId="3817540905" sldId="257"/>
            <ac:spMk id="3" creationId="{4D6064ED-51D0-46E7-B1D4-CEEDA3EACBF8}"/>
          </ac:spMkLst>
        </pc:spChg>
        <pc:picChg chg="add mod">
          <ac:chgData name="Tammy Wilson" userId="e3b55da62d900d7c" providerId="LiveId" clId="{06A7868D-4558-44EB-9A99-F44CAC759C73}" dt="2020-12-16T03:42:33.613" v="228" actId="1076"/>
          <ac:picMkLst>
            <pc:docMk/>
            <pc:sldMk cId="3817540905" sldId="257"/>
            <ac:picMk id="3074" creationId="{426FFF6D-AEDF-4300-9E82-457A89B48398}"/>
          </ac:picMkLst>
        </pc:picChg>
      </pc:sldChg>
      <pc:sldChg chg="modSp">
        <pc:chgData name="Tammy Wilson" userId="e3b55da62d900d7c" providerId="LiveId" clId="{06A7868D-4558-44EB-9A99-F44CAC759C73}" dt="2020-12-16T03:59:03.151" v="718" actId="113"/>
        <pc:sldMkLst>
          <pc:docMk/>
          <pc:sldMk cId="3703262359" sldId="258"/>
        </pc:sldMkLst>
        <pc:spChg chg="mod">
          <ac:chgData name="Tammy Wilson" userId="e3b55da62d900d7c" providerId="LiveId" clId="{06A7868D-4558-44EB-9A99-F44CAC759C73}" dt="2020-12-16T03:59:03.151" v="718" actId="113"/>
          <ac:spMkLst>
            <pc:docMk/>
            <pc:sldMk cId="3703262359" sldId="258"/>
            <ac:spMk id="2" creationId="{C36A2FE5-81ED-4567-B209-5248D1410795}"/>
          </ac:spMkLst>
        </pc:spChg>
      </pc:sldChg>
      <pc:sldChg chg="modSp del">
        <pc:chgData name="Tammy Wilson" userId="e3b55da62d900d7c" providerId="LiveId" clId="{06A7868D-4558-44EB-9A99-F44CAC759C73}" dt="2020-12-16T03:59:31.111" v="726" actId="2696"/>
        <pc:sldMkLst>
          <pc:docMk/>
          <pc:sldMk cId="1101065076" sldId="259"/>
        </pc:sldMkLst>
        <pc:spChg chg="mod">
          <ac:chgData name="Tammy Wilson" userId="e3b55da62d900d7c" providerId="LiveId" clId="{06A7868D-4558-44EB-9A99-F44CAC759C73}" dt="2020-12-16T03:59:24.554" v="725" actId="20577"/>
          <ac:spMkLst>
            <pc:docMk/>
            <pc:sldMk cId="1101065076" sldId="259"/>
            <ac:spMk id="2" creationId="{1648568E-C4AD-4644-BECA-10927D9E9F7E}"/>
          </ac:spMkLst>
        </pc:spChg>
      </pc:sldChg>
      <pc:sldChg chg="add">
        <pc:chgData name="Tammy Wilson" userId="e3b55da62d900d7c" providerId="LiveId" clId="{06A7868D-4558-44EB-9A99-F44CAC759C73}" dt="2020-12-16T03:59:34.020" v="727"/>
        <pc:sldMkLst>
          <pc:docMk/>
          <pc:sldMk cId="3803045452" sldId="259"/>
        </pc:sldMkLst>
      </pc:sldChg>
      <pc:sldChg chg="modSp">
        <pc:chgData name="Tammy Wilson" userId="e3b55da62d900d7c" providerId="LiveId" clId="{06A7868D-4558-44EB-9A99-F44CAC759C73}" dt="2020-12-16T17:53:11.829" v="1368" actId="207"/>
        <pc:sldMkLst>
          <pc:docMk/>
          <pc:sldMk cId="2590511285" sldId="260"/>
        </pc:sldMkLst>
        <pc:spChg chg="mod">
          <ac:chgData name="Tammy Wilson" userId="e3b55da62d900d7c" providerId="LiveId" clId="{06A7868D-4558-44EB-9A99-F44CAC759C73}" dt="2020-12-16T17:53:11.829" v="1368" actId="207"/>
          <ac:spMkLst>
            <pc:docMk/>
            <pc:sldMk cId="2590511285" sldId="260"/>
            <ac:spMk id="3" creationId="{167F1F9C-F133-422D-AD97-A40622EC2E53}"/>
          </ac:spMkLst>
        </pc:spChg>
      </pc:sldChg>
      <pc:sldChg chg="modSp">
        <pc:chgData name="Tammy Wilson" userId="e3b55da62d900d7c" providerId="LiveId" clId="{06A7868D-4558-44EB-9A99-F44CAC759C73}" dt="2020-12-16T17:58:25.605" v="1399" actId="20577"/>
        <pc:sldMkLst>
          <pc:docMk/>
          <pc:sldMk cId="3509594117" sldId="262"/>
        </pc:sldMkLst>
        <pc:spChg chg="mod">
          <ac:chgData name="Tammy Wilson" userId="e3b55da62d900d7c" providerId="LiveId" clId="{06A7868D-4558-44EB-9A99-F44CAC759C73}" dt="2020-12-16T17:58:25.605" v="1399" actId="20577"/>
          <ac:spMkLst>
            <pc:docMk/>
            <pc:sldMk cId="3509594117" sldId="262"/>
            <ac:spMk id="3" creationId="{85305317-F7D7-46E2-8BC4-5A6B4CCF3D99}"/>
          </ac:spMkLst>
        </pc:spChg>
      </pc:sldChg>
      <pc:sldChg chg="ord modNotesTx">
        <pc:chgData name="Tammy Wilson" userId="e3b55da62d900d7c" providerId="LiveId" clId="{06A7868D-4558-44EB-9A99-F44CAC759C73}" dt="2020-12-16T03:40:35.174" v="117" actId="20577"/>
        <pc:sldMkLst>
          <pc:docMk/>
          <pc:sldMk cId="1493853239" sldId="264"/>
        </pc:sldMkLst>
      </pc:sldChg>
      <pc:sldChg chg="modSp">
        <pc:chgData name="Tammy Wilson" userId="e3b55da62d900d7c" providerId="LiveId" clId="{06A7868D-4558-44EB-9A99-F44CAC759C73}" dt="2020-12-16T04:00:14.111" v="733" actId="113"/>
        <pc:sldMkLst>
          <pc:docMk/>
          <pc:sldMk cId="681119045" sldId="265"/>
        </pc:sldMkLst>
        <pc:spChg chg="mod">
          <ac:chgData name="Tammy Wilson" userId="e3b55da62d900d7c" providerId="LiveId" clId="{06A7868D-4558-44EB-9A99-F44CAC759C73}" dt="2020-12-16T04:00:14.111" v="733" actId="113"/>
          <ac:spMkLst>
            <pc:docMk/>
            <pc:sldMk cId="681119045" sldId="265"/>
            <ac:spMk id="2" creationId="{45FDDE9A-86C8-4F4B-9590-04D42DBDBA80}"/>
          </ac:spMkLst>
        </pc:spChg>
      </pc:sldChg>
      <pc:sldChg chg="modSp">
        <pc:chgData name="Tammy Wilson" userId="e3b55da62d900d7c" providerId="LiveId" clId="{06A7868D-4558-44EB-9A99-F44CAC759C73}" dt="2020-12-16T18:01:09.650" v="1463" actId="20577"/>
        <pc:sldMkLst>
          <pc:docMk/>
          <pc:sldMk cId="853857694" sldId="266"/>
        </pc:sldMkLst>
        <pc:spChg chg="mod">
          <ac:chgData name="Tammy Wilson" userId="e3b55da62d900d7c" providerId="LiveId" clId="{06A7868D-4558-44EB-9A99-F44CAC759C73}" dt="2020-12-16T18:01:09.650" v="1463" actId="20577"/>
          <ac:spMkLst>
            <pc:docMk/>
            <pc:sldMk cId="853857694" sldId="266"/>
            <ac:spMk id="2" creationId="{FC361B2E-32D5-4DAA-B963-2CFED0C932ED}"/>
          </ac:spMkLst>
        </pc:spChg>
      </pc:sldChg>
      <pc:sldChg chg="modSp">
        <pc:chgData name="Tammy Wilson" userId="e3b55da62d900d7c" providerId="LiveId" clId="{06A7868D-4558-44EB-9A99-F44CAC759C73}" dt="2020-12-16T17:48:36.166" v="1352" actId="20577"/>
        <pc:sldMkLst>
          <pc:docMk/>
          <pc:sldMk cId="0" sldId="268"/>
        </pc:sldMkLst>
        <pc:spChg chg="mod">
          <ac:chgData name="Tammy Wilson" userId="e3b55da62d900d7c" providerId="LiveId" clId="{06A7868D-4558-44EB-9A99-F44CAC759C73}" dt="2020-12-16T17:48:36.166" v="1352" actId="20577"/>
          <ac:spMkLst>
            <pc:docMk/>
            <pc:sldMk cId="0" sldId="268"/>
            <ac:spMk id="19459" creationId="{1D1EFD81-D97B-42A1-9F0B-24762395E60A}"/>
          </ac:spMkLst>
        </pc:spChg>
        <pc:spChg chg="mod">
          <ac:chgData name="Tammy Wilson" userId="e3b55da62d900d7c" providerId="LiveId" clId="{06A7868D-4558-44EB-9A99-F44CAC759C73}" dt="2020-12-16T17:32:27.415" v="826" actId="20577"/>
          <ac:spMkLst>
            <pc:docMk/>
            <pc:sldMk cId="0" sldId="268"/>
            <ac:spMk id="21506" creationId="{51BE6EAC-FCDC-43CF-B754-A4ABF7396176}"/>
          </ac:spMkLst>
        </pc:spChg>
      </pc:sldChg>
      <pc:sldChg chg="modSp">
        <pc:chgData name="Tammy Wilson" userId="e3b55da62d900d7c" providerId="LiveId" clId="{06A7868D-4558-44EB-9A99-F44CAC759C73}" dt="2020-12-16T17:49:31.538" v="1353" actId="207"/>
        <pc:sldMkLst>
          <pc:docMk/>
          <pc:sldMk cId="2515582204" sldId="269"/>
        </pc:sldMkLst>
        <pc:spChg chg="mod">
          <ac:chgData name="Tammy Wilson" userId="e3b55da62d900d7c" providerId="LiveId" clId="{06A7868D-4558-44EB-9A99-F44CAC759C73}" dt="2020-12-16T17:49:31.538" v="1353" actId="207"/>
          <ac:spMkLst>
            <pc:docMk/>
            <pc:sldMk cId="2515582204" sldId="269"/>
            <ac:spMk id="20483" creationId="{4FC15E16-7F23-4870-9B86-79741A55B82F}"/>
          </ac:spMkLst>
        </pc:spChg>
      </pc:sldChg>
      <pc:sldChg chg="addSp delSp modSp">
        <pc:chgData name="Tammy Wilson" userId="e3b55da62d900d7c" providerId="LiveId" clId="{06A7868D-4558-44EB-9A99-F44CAC759C73}" dt="2020-12-16T17:46:56.141" v="1266" actId="20577"/>
        <pc:sldMkLst>
          <pc:docMk/>
          <pc:sldMk cId="0" sldId="270"/>
        </pc:sldMkLst>
        <pc:spChg chg="mod">
          <ac:chgData name="Tammy Wilson" userId="e3b55da62d900d7c" providerId="LiveId" clId="{06A7868D-4558-44EB-9A99-F44CAC759C73}" dt="2020-12-16T17:46:43.307" v="1263" actId="20577"/>
          <ac:spMkLst>
            <pc:docMk/>
            <pc:sldMk cId="0" sldId="270"/>
            <ac:spMk id="2" creationId="{8BA22318-4FC2-4E58-9B44-3CA0C0EA99C5}"/>
          </ac:spMkLst>
        </pc:spChg>
        <pc:spChg chg="add del mod">
          <ac:chgData name="Tammy Wilson" userId="e3b55da62d900d7c" providerId="LiveId" clId="{06A7868D-4558-44EB-9A99-F44CAC759C73}" dt="2020-12-16T03:56:01.562" v="431" actId="478"/>
          <ac:spMkLst>
            <pc:docMk/>
            <pc:sldMk cId="0" sldId="270"/>
            <ac:spMk id="4" creationId="{A8C12878-7615-4066-B8C7-99FBD053E8EF}"/>
          </ac:spMkLst>
        </pc:spChg>
        <pc:spChg chg="mod">
          <ac:chgData name="Tammy Wilson" userId="e3b55da62d900d7c" providerId="LiveId" clId="{06A7868D-4558-44EB-9A99-F44CAC759C73}" dt="2020-12-16T17:46:56.141" v="1266" actId="20577"/>
          <ac:spMkLst>
            <pc:docMk/>
            <pc:sldMk cId="0" sldId="270"/>
            <ac:spMk id="18435" creationId="{5F326475-6DCD-4C48-BC27-5BF8787C0F6A}"/>
          </ac:spMkLst>
        </pc:spChg>
        <pc:spChg chg="del">
          <ac:chgData name="Tammy Wilson" userId="e3b55da62d900d7c" providerId="LiveId" clId="{06A7868D-4558-44EB-9A99-F44CAC759C73}" dt="2020-12-16T03:45:45.772" v="306"/>
          <ac:spMkLst>
            <pc:docMk/>
            <pc:sldMk cId="0" sldId="270"/>
            <ac:spMk id="18436" creationId="{AB6AE644-6504-4377-AB37-CC8ED3A54FA9}"/>
          </ac:spMkLst>
        </pc:spChg>
        <pc:picChg chg="add mod modCrop">
          <ac:chgData name="Tammy Wilson" userId="e3b55da62d900d7c" providerId="LiveId" clId="{06A7868D-4558-44EB-9A99-F44CAC759C73}" dt="2020-12-16T03:55:58.792" v="430" actId="1076"/>
          <ac:picMkLst>
            <pc:docMk/>
            <pc:sldMk cId="0" sldId="270"/>
            <ac:picMk id="3" creationId="{1DB0268D-42EC-48B0-BB1D-974065071630}"/>
          </ac:picMkLst>
        </pc:picChg>
        <pc:picChg chg="add del mod">
          <ac:chgData name="Tammy Wilson" userId="e3b55da62d900d7c" providerId="LiveId" clId="{06A7868D-4558-44EB-9A99-F44CAC759C73}" dt="2020-12-16T03:55:53.469" v="427" actId="478"/>
          <ac:picMkLst>
            <pc:docMk/>
            <pc:sldMk cId="0" sldId="270"/>
            <ac:picMk id="4098" creationId="{8C28005C-CC4F-4DD8-8301-A8A325096082}"/>
          </ac:picMkLst>
        </pc:picChg>
      </pc:sldChg>
      <pc:sldChg chg="addSp modSp">
        <pc:chgData name="Tammy Wilson" userId="e3b55da62d900d7c" providerId="LiveId" clId="{06A7868D-4558-44EB-9A99-F44CAC759C73}" dt="2020-12-16T04:05:05.478" v="735" actId="1076"/>
        <pc:sldMkLst>
          <pc:docMk/>
          <pc:sldMk cId="2750447252" sldId="324"/>
        </pc:sldMkLst>
        <pc:picChg chg="add mod">
          <ac:chgData name="Tammy Wilson" userId="e3b55da62d900d7c" providerId="LiveId" clId="{06A7868D-4558-44EB-9A99-F44CAC759C73}" dt="2020-12-16T04:05:05.478" v="735" actId="1076"/>
          <ac:picMkLst>
            <pc:docMk/>
            <pc:sldMk cId="2750447252" sldId="324"/>
            <ac:picMk id="6146" creationId="{38C6D605-0E72-47D2-BC56-100DB6DCD15A}"/>
          </ac:picMkLst>
        </pc:picChg>
      </pc:sldChg>
      <pc:sldChg chg="modSp">
        <pc:chgData name="Tammy Wilson" userId="e3b55da62d900d7c" providerId="LiveId" clId="{06A7868D-4558-44EB-9A99-F44CAC759C73}" dt="2020-12-16T18:01:53.881" v="1476" actId="20577"/>
        <pc:sldMkLst>
          <pc:docMk/>
          <pc:sldMk cId="3499293030" sldId="325"/>
        </pc:sldMkLst>
        <pc:spChg chg="mod">
          <ac:chgData name="Tammy Wilson" userId="e3b55da62d900d7c" providerId="LiveId" clId="{06A7868D-4558-44EB-9A99-F44CAC759C73}" dt="2020-12-16T18:01:53.881" v="1476" actId="20577"/>
          <ac:spMkLst>
            <pc:docMk/>
            <pc:sldMk cId="3499293030" sldId="325"/>
            <ac:spMk id="3" creationId="{F6C9971F-16B9-4F90-A591-0030AB85F1DE}"/>
          </ac:spMkLst>
        </pc:spChg>
      </pc:sldChg>
      <pc:sldChg chg="del">
        <pc:chgData name="Tammy Wilson" userId="e3b55da62d900d7c" providerId="LiveId" clId="{06A7868D-4558-44EB-9A99-F44CAC759C73}" dt="2020-12-16T03:41:05.657" v="186" actId="2696"/>
        <pc:sldMkLst>
          <pc:docMk/>
          <pc:sldMk cId="4043981977" sldId="327"/>
        </pc:sldMkLst>
      </pc:sldChg>
      <pc:sldChg chg="modSp del ord">
        <pc:chgData name="Tammy Wilson" userId="e3b55da62d900d7c" providerId="LiveId" clId="{06A7868D-4558-44EB-9A99-F44CAC759C73}" dt="2020-12-16T03:43:20.628" v="231" actId="2696"/>
        <pc:sldMkLst>
          <pc:docMk/>
          <pc:sldMk cId="2450927980" sldId="328"/>
        </pc:sldMkLst>
        <pc:spChg chg="mod">
          <ac:chgData name="Tammy Wilson" userId="e3b55da62d900d7c" providerId="LiveId" clId="{06A7868D-4558-44EB-9A99-F44CAC759C73}" dt="2020-12-16T03:38:16.189" v="9" actId="20577"/>
          <ac:spMkLst>
            <pc:docMk/>
            <pc:sldMk cId="2450927980" sldId="328"/>
            <ac:spMk id="2" creationId="{9440EE6E-2B21-4C23-AE30-AFA07B16AC96}"/>
          </ac:spMkLst>
        </pc:spChg>
        <pc:spChg chg="mod">
          <ac:chgData name="Tammy Wilson" userId="e3b55da62d900d7c" providerId="LiveId" clId="{06A7868D-4558-44EB-9A99-F44CAC759C73}" dt="2020-12-16T03:39:54.319" v="100" actId="20577"/>
          <ac:spMkLst>
            <pc:docMk/>
            <pc:sldMk cId="2450927980" sldId="328"/>
            <ac:spMk id="3" creationId="{2E98784D-6731-491F-AE27-A0D2055DC6DA}"/>
          </ac:spMkLst>
        </pc:spChg>
      </pc:sldChg>
      <pc:sldChg chg="add">
        <pc:chgData name="Tammy Wilson" userId="e3b55da62d900d7c" providerId="LiveId" clId="{06A7868D-4558-44EB-9A99-F44CAC759C73}" dt="2020-12-16T03:43:23.941" v="232"/>
        <pc:sldMkLst>
          <pc:docMk/>
          <pc:sldMk cId="4263877068" sldId="328"/>
        </pc:sldMkLst>
      </pc:sldChg>
      <pc:sldChg chg="del ord">
        <pc:chgData name="Tammy Wilson" userId="e3b55da62d900d7c" providerId="LiveId" clId="{06A7868D-4558-44EB-9A99-F44CAC759C73}" dt="2020-12-16T03:42:39.202" v="229" actId="2696"/>
        <pc:sldMkLst>
          <pc:docMk/>
          <pc:sldMk cId="195186893" sldId="329"/>
        </pc:sldMkLst>
      </pc:sldChg>
      <pc:sldChg chg="modSp">
        <pc:chgData name="Tammy Wilson" userId="e3b55da62d900d7c" providerId="LiveId" clId="{06A7868D-4558-44EB-9A99-F44CAC759C73}" dt="2020-12-16T17:37:32.162" v="1089" actId="115"/>
        <pc:sldMkLst>
          <pc:docMk/>
          <pc:sldMk cId="0" sldId="338"/>
        </pc:sldMkLst>
        <pc:spChg chg="mod">
          <ac:chgData name="Tammy Wilson" userId="e3b55da62d900d7c" providerId="LiveId" clId="{06A7868D-4558-44EB-9A99-F44CAC759C73}" dt="2020-12-16T17:37:32.162" v="1089" actId="115"/>
          <ac:spMkLst>
            <pc:docMk/>
            <pc:sldMk cId="0" sldId="338"/>
            <ac:spMk id="11267" creationId="{9D23FE04-D6A3-4C65-B989-BABE220166DD}"/>
          </ac:spMkLst>
        </pc:spChg>
      </pc:sldChg>
      <pc:sldChg chg="addSp delSp modSp">
        <pc:chgData name="Tammy Wilson" userId="e3b55da62d900d7c" providerId="LiveId" clId="{06A7868D-4558-44EB-9A99-F44CAC759C73}" dt="2020-12-16T17:41:31.429" v="1124" actId="207"/>
        <pc:sldMkLst>
          <pc:docMk/>
          <pc:sldMk cId="0" sldId="339"/>
        </pc:sldMkLst>
        <pc:spChg chg="mod">
          <ac:chgData name="Tammy Wilson" userId="e3b55da62d900d7c" providerId="LiveId" clId="{06A7868D-4558-44EB-9A99-F44CAC759C73}" dt="2020-12-16T17:33:52.296" v="829" actId="207"/>
          <ac:spMkLst>
            <pc:docMk/>
            <pc:sldMk cId="0" sldId="339"/>
            <ac:spMk id="4098" creationId="{02E6281C-C649-4676-BB79-44783572BFAA}"/>
          </ac:spMkLst>
        </pc:spChg>
        <pc:spChg chg="mod">
          <ac:chgData name="Tammy Wilson" userId="e3b55da62d900d7c" providerId="LiveId" clId="{06A7868D-4558-44EB-9A99-F44CAC759C73}" dt="2020-12-16T17:41:31.429" v="1124" actId="207"/>
          <ac:spMkLst>
            <pc:docMk/>
            <pc:sldMk cId="0" sldId="339"/>
            <ac:spMk id="12291" creationId="{1CB267E1-5B89-492D-B75B-9781CF89098E}"/>
          </ac:spMkLst>
        </pc:spChg>
        <pc:graphicFrameChg chg="del mod">
          <ac:chgData name="Tammy Wilson" userId="e3b55da62d900d7c" providerId="LiveId" clId="{06A7868D-4558-44EB-9A99-F44CAC759C73}" dt="2020-12-16T17:41:20.530" v="1121" actId="478"/>
          <ac:graphicFrameMkLst>
            <pc:docMk/>
            <pc:sldMk cId="0" sldId="339"/>
            <ac:graphicFrameMk id="12293" creationId="{0EB496E5-8F81-4D55-889A-ABBBBADC1C26}"/>
          </ac:graphicFrameMkLst>
        </pc:graphicFrameChg>
        <pc:picChg chg="add mod">
          <ac:chgData name="Tammy Wilson" userId="e3b55da62d900d7c" providerId="LiveId" clId="{06A7868D-4558-44EB-9A99-F44CAC759C73}" dt="2020-12-16T17:41:26.307" v="1123" actId="14100"/>
          <ac:picMkLst>
            <pc:docMk/>
            <pc:sldMk cId="0" sldId="339"/>
            <ac:picMk id="6" creationId="{D4BBE1A1-A445-4F33-B5D4-91D6268E1D62}"/>
          </ac:picMkLst>
        </pc:picChg>
      </pc:sldChg>
      <pc:sldChg chg="modSp del">
        <pc:chgData name="Tammy Wilson" userId="e3b55da62d900d7c" providerId="LiveId" clId="{06A7868D-4558-44EB-9A99-F44CAC759C73}" dt="2020-12-16T17:43:03.115" v="1132" actId="2696"/>
        <pc:sldMkLst>
          <pc:docMk/>
          <pc:sldMk cId="0" sldId="340"/>
        </pc:sldMkLst>
        <pc:spChg chg="mod">
          <ac:chgData name="Tammy Wilson" userId="e3b55da62d900d7c" providerId="LiveId" clId="{06A7868D-4558-44EB-9A99-F44CAC759C73}" dt="2020-12-16T17:30:12.997" v="800" actId="20577"/>
          <ac:spMkLst>
            <pc:docMk/>
            <pc:sldMk cId="0" sldId="340"/>
            <ac:spMk id="13315" creationId="{91D2825E-3324-4C7C-AE10-9427C3109263}"/>
          </ac:spMkLst>
        </pc:spChg>
      </pc:sldChg>
      <pc:sldChg chg="modSp ord">
        <pc:chgData name="Tammy Wilson" userId="e3b55da62d900d7c" providerId="LiveId" clId="{06A7868D-4558-44EB-9A99-F44CAC759C73}" dt="2020-12-16T17:42:28.133" v="1128"/>
        <pc:sldMkLst>
          <pc:docMk/>
          <pc:sldMk cId="0" sldId="341"/>
        </pc:sldMkLst>
        <pc:spChg chg="mod">
          <ac:chgData name="Tammy Wilson" userId="e3b55da62d900d7c" providerId="LiveId" clId="{06A7868D-4558-44EB-9A99-F44CAC759C73}" dt="2020-12-16T17:30:52.157" v="801" actId="207"/>
          <ac:spMkLst>
            <pc:docMk/>
            <pc:sldMk cId="0" sldId="341"/>
            <ac:spMk id="14339" creationId="{D525202B-6BDA-4E8E-9A56-75D988947D75}"/>
          </ac:spMkLst>
        </pc:spChg>
      </pc:sldChg>
      <pc:sldChg chg="addSp modSp">
        <pc:chgData name="Tammy Wilson" userId="e3b55da62d900d7c" providerId="LiveId" clId="{06A7868D-4558-44EB-9A99-F44CAC759C73}" dt="2020-12-16T17:43:40.796" v="1134" actId="114"/>
        <pc:sldMkLst>
          <pc:docMk/>
          <pc:sldMk cId="0" sldId="342"/>
        </pc:sldMkLst>
        <pc:spChg chg="add mod">
          <ac:chgData name="Tammy Wilson" userId="e3b55da62d900d7c" providerId="LiveId" clId="{06A7868D-4558-44EB-9A99-F44CAC759C73}" dt="2020-12-16T17:43:40.796" v="1134" actId="114"/>
          <ac:spMkLst>
            <pc:docMk/>
            <pc:sldMk cId="0" sldId="342"/>
            <ac:spMk id="2" creationId="{BB3BF827-178D-43B6-9F50-EC1922C4CD56}"/>
          </ac:spMkLst>
        </pc:spChg>
        <pc:spChg chg="mod">
          <ac:chgData name="Tammy Wilson" userId="e3b55da62d900d7c" providerId="LiveId" clId="{06A7868D-4558-44EB-9A99-F44CAC759C73}" dt="2020-12-16T17:36:24.749" v="1044" actId="14100"/>
          <ac:spMkLst>
            <pc:docMk/>
            <pc:sldMk cId="0" sldId="342"/>
            <ac:spMk id="15363" creationId="{02DE42EB-F280-4394-B036-74805149F896}"/>
          </ac:spMkLst>
        </pc:spChg>
        <pc:picChg chg="mod">
          <ac:chgData name="Tammy Wilson" userId="e3b55da62d900d7c" providerId="LiveId" clId="{06A7868D-4558-44EB-9A99-F44CAC759C73}" dt="2020-12-16T17:36:00.381" v="1039" actId="1076"/>
          <ac:picMkLst>
            <pc:docMk/>
            <pc:sldMk cId="0" sldId="342"/>
            <ac:picMk id="15364" creationId="{86A352C6-4390-486E-A4B2-C017DB878B7A}"/>
          </ac:picMkLst>
        </pc:picChg>
      </pc:sldChg>
      <pc:sldChg chg="modSp">
        <pc:chgData name="Tammy Wilson" userId="e3b55da62d900d7c" providerId="LiveId" clId="{06A7868D-4558-44EB-9A99-F44CAC759C73}" dt="2020-12-16T17:44:31.215" v="1206" actId="20577"/>
        <pc:sldMkLst>
          <pc:docMk/>
          <pc:sldMk cId="0" sldId="343"/>
        </pc:sldMkLst>
        <pc:spChg chg="mod">
          <ac:chgData name="Tammy Wilson" userId="e3b55da62d900d7c" providerId="LiveId" clId="{06A7868D-4558-44EB-9A99-F44CAC759C73}" dt="2020-12-16T17:44:31.215" v="1206" actId="20577"/>
          <ac:spMkLst>
            <pc:docMk/>
            <pc:sldMk cId="0" sldId="343"/>
            <ac:spMk id="16387" creationId="{294EE4C1-976C-4B1E-BC0B-F50A5D24EC81}"/>
          </ac:spMkLst>
        </pc:spChg>
      </pc:sldChg>
      <pc:sldChg chg="modSp ord">
        <pc:chgData name="Tammy Wilson" userId="e3b55da62d900d7c" providerId="LiveId" clId="{06A7868D-4558-44EB-9A99-F44CAC759C73}" dt="2020-12-16T17:45:00.140" v="1211" actId="114"/>
        <pc:sldMkLst>
          <pc:docMk/>
          <pc:sldMk cId="0" sldId="344"/>
        </pc:sldMkLst>
        <pc:spChg chg="mod">
          <ac:chgData name="Tammy Wilson" userId="e3b55da62d900d7c" providerId="LiveId" clId="{06A7868D-4558-44EB-9A99-F44CAC759C73}" dt="2020-12-16T17:45:00.140" v="1211" actId="114"/>
          <ac:spMkLst>
            <pc:docMk/>
            <pc:sldMk cId="0" sldId="344"/>
            <ac:spMk id="17411" creationId="{E05AC082-10EF-4200-8720-E9FDF0D4CE25}"/>
          </ac:spMkLst>
        </pc:spChg>
      </pc:sldChg>
      <pc:sldChg chg="addSp delSp modSp add">
        <pc:chgData name="Tammy Wilson" userId="e3b55da62d900d7c" providerId="LiveId" clId="{06A7868D-4558-44EB-9A99-F44CAC759C73}" dt="2020-12-16T17:48:17.704" v="1345" actId="113"/>
        <pc:sldMkLst>
          <pc:docMk/>
          <pc:sldMk cId="2536306654" sldId="347"/>
        </pc:sldMkLst>
        <pc:spChg chg="mod">
          <ac:chgData name="Tammy Wilson" userId="e3b55da62d900d7c" providerId="LiveId" clId="{06A7868D-4558-44EB-9A99-F44CAC759C73}" dt="2020-12-16T17:31:50.167" v="806" actId="207"/>
          <ac:spMkLst>
            <pc:docMk/>
            <pc:sldMk cId="2536306654" sldId="347"/>
            <ac:spMk id="2" creationId="{8BA22318-4FC2-4E58-9B44-3CA0C0EA99C5}"/>
          </ac:spMkLst>
        </pc:spChg>
        <pc:spChg chg="add del mod">
          <ac:chgData name="Tammy Wilson" userId="e3b55da62d900d7c" providerId="LiveId" clId="{06A7868D-4558-44EB-9A99-F44CAC759C73}" dt="2020-12-16T03:49:22.847" v="414"/>
          <ac:spMkLst>
            <pc:docMk/>
            <pc:sldMk cId="2536306654" sldId="347"/>
            <ac:spMk id="3" creationId="{22986E9E-C18A-4F32-BCB2-65166302D7E6}"/>
          </ac:spMkLst>
        </pc:spChg>
        <pc:spChg chg="add del mod">
          <ac:chgData name="Tammy Wilson" userId="e3b55da62d900d7c" providerId="LiveId" clId="{06A7868D-4558-44EB-9A99-F44CAC759C73}" dt="2020-12-16T03:49:59.381" v="418"/>
          <ac:spMkLst>
            <pc:docMk/>
            <pc:sldMk cId="2536306654" sldId="347"/>
            <ac:spMk id="4" creationId="{984145CD-88AB-413B-929C-DFAE8A133958}"/>
          </ac:spMkLst>
        </pc:spChg>
        <pc:spChg chg="mod">
          <ac:chgData name="Tammy Wilson" userId="e3b55da62d900d7c" providerId="LiveId" clId="{06A7868D-4558-44EB-9A99-F44CAC759C73}" dt="2020-12-16T17:48:17.704" v="1345" actId="113"/>
          <ac:spMkLst>
            <pc:docMk/>
            <pc:sldMk cId="2536306654" sldId="347"/>
            <ac:spMk id="18435" creationId="{5F326475-6DCD-4C48-BC27-5BF8787C0F6A}"/>
          </ac:spMkLst>
        </pc:spChg>
        <pc:picChg chg="add mod modCrop">
          <ac:chgData name="Tammy Wilson" userId="e3b55da62d900d7c" providerId="LiveId" clId="{06A7868D-4558-44EB-9A99-F44CAC759C73}" dt="2020-12-16T03:50:17.377" v="423" actId="14100"/>
          <ac:picMkLst>
            <pc:docMk/>
            <pc:sldMk cId="2536306654" sldId="347"/>
            <ac:picMk id="5" creationId="{DB805CC0-7989-4D3C-9B23-12713868A1F9}"/>
          </ac:picMkLst>
        </pc:picChg>
        <pc:picChg chg="del mod">
          <ac:chgData name="Tammy Wilson" userId="e3b55da62d900d7c" providerId="LiveId" clId="{06A7868D-4558-44EB-9A99-F44CAC759C73}" dt="2020-12-16T03:49:14.551" v="413" actId="478"/>
          <ac:picMkLst>
            <pc:docMk/>
            <pc:sldMk cId="2536306654" sldId="347"/>
            <ac:picMk id="4098" creationId="{8C28005C-CC4F-4DD8-8301-A8A325096082}"/>
          </ac:picMkLst>
        </pc:picChg>
        <pc:picChg chg="add del">
          <ac:chgData name="Tammy Wilson" userId="e3b55da62d900d7c" providerId="LiveId" clId="{06A7868D-4558-44EB-9A99-F44CAC759C73}" dt="2020-12-16T03:49:29.769" v="415" actId="478"/>
          <ac:picMkLst>
            <pc:docMk/>
            <pc:sldMk cId="2536306654" sldId="347"/>
            <ac:picMk id="5122" creationId="{5FD826EF-76A4-45D8-AF65-B346E05B6F5E}"/>
          </ac:picMkLst>
        </pc:picChg>
        <pc:picChg chg="add del">
          <ac:chgData name="Tammy Wilson" userId="e3b55da62d900d7c" providerId="LiveId" clId="{06A7868D-4558-44EB-9A99-F44CAC759C73}" dt="2020-12-16T03:49:43.186" v="417"/>
          <ac:picMkLst>
            <pc:docMk/>
            <pc:sldMk cId="2536306654" sldId="347"/>
            <ac:picMk id="5124" creationId="{8B0FADB2-F059-40E9-ACD6-6A920FA95C94}"/>
          </ac:picMkLst>
        </pc:picChg>
      </pc:sldChg>
      <pc:sldChg chg="modSp add del">
        <pc:chgData name="Tammy Wilson" userId="e3b55da62d900d7c" providerId="LiveId" clId="{06A7868D-4558-44EB-9A99-F44CAC759C73}" dt="2020-12-16T17:48:19.893" v="1346" actId="2696"/>
        <pc:sldMkLst>
          <pc:docMk/>
          <pc:sldMk cId="3078626692" sldId="348"/>
        </pc:sldMkLst>
        <pc:spChg chg="mod">
          <ac:chgData name="Tammy Wilson" userId="e3b55da62d900d7c" providerId="LiveId" clId="{06A7868D-4558-44EB-9A99-F44CAC759C73}" dt="2020-12-16T17:31:56.353" v="807" actId="207"/>
          <ac:spMkLst>
            <pc:docMk/>
            <pc:sldMk cId="3078626692" sldId="348"/>
            <ac:spMk id="18435" creationId="{5F326475-6DCD-4C48-BC27-5BF8787C0F6A}"/>
          </ac:spMkLst>
        </pc:spChg>
      </pc:sldChg>
      <pc:sldChg chg="addSp modSp add">
        <pc:chgData name="Tammy Wilson" userId="e3b55da62d900d7c" providerId="LiveId" clId="{06A7868D-4558-44EB-9A99-F44CAC759C73}" dt="2020-12-16T17:42:54.601" v="1131" actId="207"/>
        <pc:sldMkLst>
          <pc:docMk/>
          <pc:sldMk cId="869942557" sldId="349"/>
        </pc:sldMkLst>
        <pc:spChg chg="mod">
          <ac:chgData name="Tammy Wilson" userId="e3b55da62d900d7c" providerId="LiveId" clId="{06A7868D-4558-44EB-9A99-F44CAC759C73}" dt="2020-12-16T17:37:10.269" v="1077" actId="14100"/>
          <ac:spMkLst>
            <pc:docMk/>
            <pc:sldMk cId="869942557" sldId="349"/>
            <ac:spMk id="2" creationId="{18274F45-E1BB-4F31-84EC-D2C20AF43265}"/>
          </ac:spMkLst>
        </pc:spChg>
        <pc:spChg chg="mod">
          <ac:chgData name="Tammy Wilson" userId="e3b55da62d900d7c" providerId="LiveId" clId="{06A7868D-4558-44EB-9A99-F44CAC759C73}" dt="2020-12-16T17:42:54.601" v="1131" actId="207"/>
          <ac:spMkLst>
            <pc:docMk/>
            <pc:sldMk cId="869942557" sldId="349"/>
            <ac:spMk id="3" creationId="{B925C43F-A78B-4652-AC91-71C3DDD958FF}"/>
          </ac:spMkLst>
        </pc:spChg>
        <pc:picChg chg="add mod">
          <ac:chgData name="Tammy Wilson" userId="e3b55da62d900d7c" providerId="LiveId" clId="{06A7868D-4558-44EB-9A99-F44CAC759C73}" dt="2020-12-16T17:42:35.471" v="1130" actId="1076"/>
          <ac:picMkLst>
            <pc:docMk/>
            <pc:sldMk cId="869942557" sldId="349"/>
            <ac:picMk id="4" creationId="{E7B2662E-5023-45FE-A296-84DF94C58AD8}"/>
          </ac:picMkLst>
        </pc:picChg>
      </pc:sldChg>
      <pc:sldChg chg="modSp add">
        <pc:chgData name="Tammy Wilson" userId="e3b55da62d900d7c" providerId="LiveId" clId="{06A7868D-4558-44EB-9A99-F44CAC759C73}" dt="2020-12-16T18:00:49.192" v="1457" actId="20577"/>
        <pc:sldMkLst>
          <pc:docMk/>
          <pc:sldMk cId="3673961428" sldId="350"/>
        </pc:sldMkLst>
        <pc:spChg chg="mod">
          <ac:chgData name="Tammy Wilson" userId="e3b55da62d900d7c" providerId="LiveId" clId="{06A7868D-4558-44EB-9A99-F44CAC759C73}" dt="2020-12-16T18:00:49.192" v="1457" actId="20577"/>
          <ac:spMkLst>
            <pc:docMk/>
            <pc:sldMk cId="3673961428" sldId="350"/>
            <ac:spMk id="2" creationId="{437A21EF-0A73-4B1B-B64F-1360D6E1554C}"/>
          </ac:spMkLst>
        </pc:spChg>
      </pc:sldChg>
    </pc:docChg>
  </pc:docChgLst>
  <pc:docChgLst>
    <pc:chgData name="Tammy Wilson" userId="e3b55da62d900d7c" providerId="Windows Live" clId="Web-{50F755E2-571D-4926-9018-C83FA99AB6A3}"/>
    <pc:docChg chg="modSld">
      <pc:chgData name="Tammy Wilson" userId="e3b55da62d900d7c" providerId="Windows Live" clId="Web-{50F755E2-571D-4926-9018-C83FA99AB6A3}" dt="2019-10-15T16:47:24.407" v="227"/>
      <pc:docMkLst>
        <pc:docMk/>
      </pc:docMkLst>
      <pc:sldChg chg="modSp">
        <pc:chgData name="Tammy Wilson" userId="e3b55da62d900d7c" providerId="Windows Live" clId="Web-{50F755E2-571D-4926-9018-C83FA99AB6A3}" dt="2019-10-15T16:47:24.407" v="227"/>
        <pc:sldMkLst>
          <pc:docMk/>
          <pc:sldMk cId="3739766061" sldId="267"/>
        </pc:sldMkLst>
        <pc:graphicFrameChg chg="mod modGraphic">
          <ac:chgData name="Tammy Wilson" userId="e3b55da62d900d7c" providerId="Windows Live" clId="Web-{50F755E2-571D-4926-9018-C83FA99AB6A3}" dt="2019-10-15T16:47:24.407" v="227"/>
          <ac:graphicFrameMkLst>
            <pc:docMk/>
            <pc:sldMk cId="3739766061" sldId="267"/>
            <ac:graphicFrameMk id="4" creationId="{3327A1C0-7E8E-4E95-8782-AD89AD8320F2}"/>
          </ac:graphicFrameMkLst>
        </pc:graphicFrameChg>
        <pc:picChg chg="mod">
          <ac:chgData name="Tammy Wilson" userId="e3b55da62d900d7c" providerId="Windows Live" clId="Web-{50F755E2-571D-4926-9018-C83FA99AB6A3}" dt="2019-10-15T16:46:26.609" v="116" actId="1076"/>
          <ac:picMkLst>
            <pc:docMk/>
            <pc:sldMk cId="3739766061" sldId="267"/>
            <ac:picMk id="5" creationId="{A4B7C5DC-BB45-4F19-BBAC-8A1ED1E3F99F}"/>
          </ac:picMkLst>
        </pc:picChg>
        <pc:picChg chg="mod">
          <ac:chgData name="Tammy Wilson" userId="e3b55da62d900d7c" providerId="Windows Live" clId="Web-{50F755E2-571D-4926-9018-C83FA99AB6A3}" dt="2019-10-15T16:47:16.125" v="223" actId="1076"/>
          <ac:picMkLst>
            <pc:docMk/>
            <pc:sldMk cId="3739766061" sldId="267"/>
            <ac:picMk id="7" creationId="{6FF6B1F4-4F42-49B9-B49C-31934F5D1BD3}"/>
          </ac:picMkLst>
        </pc:picChg>
      </pc:sldChg>
      <pc:sldChg chg="modSp">
        <pc:chgData name="Tammy Wilson" userId="e3b55da62d900d7c" providerId="Windows Live" clId="Web-{50F755E2-571D-4926-9018-C83FA99AB6A3}" dt="2019-10-15T16:45:50.562" v="76" actId="20577"/>
        <pc:sldMkLst>
          <pc:docMk/>
          <pc:sldMk cId="3499293030" sldId="325"/>
        </pc:sldMkLst>
        <pc:spChg chg="mod">
          <ac:chgData name="Tammy Wilson" userId="e3b55da62d900d7c" providerId="Windows Live" clId="Web-{50F755E2-571D-4926-9018-C83FA99AB6A3}" dt="2019-10-15T16:45:50.562" v="76" actId="20577"/>
          <ac:spMkLst>
            <pc:docMk/>
            <pc:sldMk cId="3499293030" sldId="325"/>
            <ac:spMk id="3" creationId="{F6C9971F-16B9-4F90-A591-0030AB85F1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6C80-D78F-413E-BA1B-760BC9B216A7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16A2F-605B-4FA0-837D-23A619791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8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do we define Matter? What IS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5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0182A11-B54B-AE74-1085-814879CDD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E27277-2850-D4FF-62FA-CF977DCF6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6F2173B-2E11-2643-2CD6-F395B307F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683FB-E15F-48B1-A7D3-077F9328CF1A}" type="slidenum">
              <a:rPr lang="en-CA" altLang="en-US">
                <a:latin typeface="Calibri" panose="020F0502020204030204" pitchFamily="34" charset="0"/>
              </a:rPr>
              <a:pPr/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E24A285-387F-39B1-9C4D-0ACB5B07D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3C139A9-F899-3BA5-C586-05E91B4786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D51AFDB-0E95-8922-F05B-45064351A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EA0594-1F47-4BE6-8859-4AABB9DB5E7D}" type="slidenum">
              <a:rPr lang="en-CA" altLang="en-US">
                <a:latin typeface="Calibri" panose="020F0502020204030204" pitchFamily="34" charset="0"/>
              </a:rPr>
              <a:pPr/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– simple depiction</a:t>
            </a:r>
          </a:p>
          <a:p>
            <a:r>
              <a:rPr lang="en-US" dirty="0"/>
              <a:t>Theory – scientifically studied concept that in most cases has been researched and proven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E702E-10C6-4AB8-9620-93F54FDF5E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A9CFD8A-F93E-E251-026E-55851FFC0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7DDA006-2F0D-8E74-7C69-0B90CBA37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b="1"/>
              <a:t>model</a:t>
            </a:r>
            <a:r>
              <a:rPr lang="en-CA" altLang="en-US"/>
              <a:t>: a verbal, mathematical, or visual representation of a scientific structure or process</a:t>
            </a:r>
          </a:p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B2C5883-48FD-DEE0-9B53-7B72F9DF4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9A9789-32EC-4716-A063-4237BAEBB351}" type="slidenum">
              <a:rPr lang="en-CA" altLang="en-US">
                <a:latin typeface="Calibri" panose="020F0502020204030204" pitchFamily="34" charset="0"/>
              </a:rPr>
              <a:pPr/>
              <a:t>18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5B85191-D8BF-B338-041D-6036F7938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EF80C02-555C-2996-D1E4-F0288C91B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b="1"/>
              <a:t>theory</a:t>
            </a:r>
            <a:r>
              <a:rPr lang="en-CA" altLang="en-US"/>
              <a:t>: a scientific explanation that has been supported by consistent, repeated experimental results</a:t>
            </a:r>
          </a:p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346D6E2-8FD0-6247-CECC-2208377BF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B7A8FA-D987-4D27-9EE5-61881BAEB39C}" type="slidenum">
              <a:rPr lang="en-CA" altLang="en-US">
                <a:latin typeface="Calibri" panose="020F0502020204030204" pitchFamily="34" charset="0"/>
              </a:rPr>
              <a:pPr/>
              <a:t>19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5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The strength of the attraction depends on the particle.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0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you light a candle?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51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The strength of the attraction depends on the particle.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075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06F8324-6978-911E-46D7-A0A3A48B7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24942A6-2719-8A06-55EB-84994D578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769FE83-C020-A202-8639-9B33CEF5E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99D0E4-45BC-415F-A169-F321FD748951}" type="slidenum">
              <a:rPr lang="en-CA" altLang="en-US">
                <a:latin typeface="Calibri" panose="020F0502020204030204" pitchFamily="34" charset="0"/>
              </a:rPr>
              <a:pPr/>
              <a:t>35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3520BD9-A17C-B8F6-596F-F0F3DBE96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04A101B-C1E4-8A5C-A65C-249F30E60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5EE9224-FE71-243B-61E8-F646203D3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DB8088-881D-435A-8D05-FE8A491217E7}" type="slidenum">
              <a:rPr lang="en-CA" altLang="en-US">
                <a:latin typeface="Calibri" panose="020F0502020204030204" pitchFamily="34" charset="0"/>
              </a:rPr>
              <a:pPr/>
              <a:t>38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CE11C0B-984D-2190-C5AE-D9C1AC4C5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C13779-06B7-392A-863D-D1835E5A9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4DD5D01-14CB-B7E9-4F13-58351FCB4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11BE6-4355-4864-908A-478DFE2BB4A5}" type="slidenum">
              <a:rPr lang="en-CA" altLang="en-US">
                <a:latin typeface="Calibri" panose="020F0502020204030204" pitchFamily="34" charset="0"/>
              </a:rPr>
              <a:pPr/>
              <a:t>39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Draw flame under ice, draw arrow from ice to water, label solid, liquid</a:t>
            </a:r>
          </a:p>
          <a:p>
            <a:r>
              <a:rPr lang="en-US" dirty="0"/>
              <a:t>https://www.youtube.com/watch?app=desktop&amp;v=cX4X9-f3_OA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33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3D3971D-417B-39F7-AAB1-EB3FDB017E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64C29CC-4B68-0C66-68B5-5ED936CA37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/>
              <a:t>physical property: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5650899-E02B-53A6-491B-9153146F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303CD-004B-4510-9E64-C3D0900DAB3F}" type="slidenum">
              <a:rPr lang="en-CA" altLang="en-US">
                <a:latin typeface="Calibri" panose="020F0502020204030204" pitchFamily="34" charset="0"/>
              </a:rPr>
              <a:pPr/>
              <a:t>58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4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CE11C0B-984D-2190-C5AE-D9C1AC4C5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C13779-06B7-392A-863D-D1835E5A9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4DD5D01-14CB-B7E9-4F13-58351FCB4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11BE6-4355-4864-908A-478DFE2BB4A5}" type="slidenum">
              <a:rPr lang="en-CA" altLang="en-US">
                <a:latin typeface="Calibri" panose="020F0502020204030204" pitchFamily="34" charset="0"/>
              </a:rPr>
              <a:pPr/>
              <a:t>60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chemeClr val="accent1"/>
                </a:solidFill>
              </a:rPr>
              <a:t>What isn’t matter?  </a:t>
            </a:r>
            <a:r>
              <a:rPr lang="en-CA" i="1" dirty="0">
                <a:solidFill>
                  <a:schemeClr val="accent1"/>
                </a:solidFill>
              </a:rPr>
              <a:t>Think of a candle. Then think of a lit candle. </a:t>
            </a:r>
          </a:p>
          <a:p>
            <a:endParaRPr lang="en-US" dirty="0"/>
          </a:p>
          <a:p>
            <a:r>
              <a:rPr lang="en-US" dirty="0"/>
              <a:t>What happens when you light a candle?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86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you light a candle?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01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Candle demo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0070C0"/>
                </a:solidFill>
              </a:rPr>
              <a:t>Everything in the universe is either </a:t>
            </a:r>
            <a:r>
              <a:rPr lang="en-CA" b="1" dirty="0">
                <a:solidFill>
                  <a:srgbClr val="0070C0"/>
                </a:solidFill>
              </a:rPr>
              <a:t>matter</a:t>
            </a:r>
            <a:r>
              <a:rPr lang="en-CA" dirty="0">
                <a:solidFill>
                  <a:srgbClr val="0070C0"/>
                </a:solidFill>
              </a:rPr>
              <a:t> or </a:t>
            </a:r>
            <a:r>
              <a:rPr lang="en-CA" b="1" dirty="0">
                <a:solidFill>
                  <a:srgbClr val="0070C0"/>
                </a:solidFill>
              </a:rPr>
              <a:t>energy</a:t>
            </a:r>
            <a:r>
              <a:rPr lang="en-CA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68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11ED464-28CB-87F7-6BF2-A128D29FA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EF3AD8A-A938-ABCD-FC6D-4D10143F27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A8CF90D-01EE-27B4-44B5-21F14CA64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46A7B8-BDED-4FEC-9712-B73F6310EAF8}" type="slidenum">
              <a:rPr lang="en-CA" altLang="en-US">
                <a:latin typeface="Calibri" panose="020F0502020204030204" pitchFamily="34" charset="0"/>
              </a:rPr>
              <a:pPr/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26FD92A-2201-E445-E0A0-65376DF94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C79694F-E199-EC2F-AB7E-0629BD674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5DB1C1A-C372-C335-631B-40AA87679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4AD105-C23A-45FA-879C-2BB057537838}" type="slidenum">
              <a:rPr lang="en-CA" altLang="en-US">
                <a:latin typeface="Calibri" panose="020F0502020204030204" pitchFamily="34" charset="0"/>
              </a:rPr>
              <a:pPr/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B04077D-E537-5F14-1BEB-97E0FFDFE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BBE4862-C5AE-FB10-1E6E-906891D97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1410404-41E6-2C86-0FE0-4E3FDD6B2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8DCEBB-69EA-4508-BEC5-5D046596BD99}" type="slidenum">
              <a:rPr lang="en-CA" altLang="en-US">
                <a:latin typeface="Calibri" panose="020F0502020204030204" pitchFamily="34" charset="0"/>
              </a:rPr>
              <a:pPr/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16A2F-605B-4FA0-837D-23A619791DC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0411-F145-435F-84C8-7E5DC9EFB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E3938-2D80-476C-B47C-31BD7630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3908-136F-4A88-B036-F885E0F2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643D-5695-4D7B-9104-D47C8BBA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034C-DE81-4F2E-8F10-96CDF326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02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69FD-96DC-449E-88A0-91D716FE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08A66-284B-4DAE-AFA6-D8E45EA8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F8DD-D01E-4337-BEA2-82A5D415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0E656-817D-49B9-8E37-3EE24666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C1667-B9C4-48F0-8BCB-3A45BD93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0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1393A-0AD4-4525-94F6-B1836C2B6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E5235-55FF-45B6-8E4C-66126A317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D7372-8641-4F84-A8EF-094066E5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D808-8BD7-4848-BF0D-92D25316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FF0BD-E7EF-43A5-A1F2-47C79546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84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CF315-9804-4218-AACB-5EECAF88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F6472-0623-4E9B-AFF8-75A42730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B765-E54C-4B43-A9E6-D7913D32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9083AF8-C40E-46A6-A671-37A5587AB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4932-6C33-42EC-97A2-B073FAA7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5E66-8E0B-4B3B-AA86-B55DA9BE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1F3A-C638-45C2-A9A6-F38D9D19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75FCD-D8C9-45BD-AEE9-FC530494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3A1E5-9AB6-4FBF-9681-2C9E2AAA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7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F548-3F06-40AC-9DC8-73EC70A1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9E669-16B3-433F-BB58-4058EA180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D9DC-D67C-41A0-A595-31A5EAA6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B6F6-9987-4C4F-93CD-899CE92C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4928-079F-4D44-B961-637C5A2F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9B8D-3A7A-437F-AE18-D3ABA0FC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987A-A5E7-49E3-9460-C81955293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E1439-54DF-49D0-88A2-F1FD5AB14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BE09B-8F30-4AA0-ACBE-A50E3678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B01D-93B5-4754-B702-475D8E26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74DEC-7E72-4023-BFDD-AC150484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10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F677-9A72-445C-8957-1A9ED15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A5BE3-097D-4098-81FE-C9897744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9F232-C002-4535-A90E-F30775667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FEE47-66C7-4267-AB25-9BE66BD99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0EE5E-65DA-4647-87A5-08B9A3EDC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CB977-EB70-41FC-9894-6E0BCA0B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635CE-5D2A-4089-B928-21FF3A75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16F90-C1E6-4AD3-985D-6997B12A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6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4219-6745-404E-9C96-7FF7C0F2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F1FAB-9BD8-4947-92A3-7E29438A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9F389-2AF7-4AF0-BD64-62007F6F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E1780-1340-47EA-81CE-A7B8072E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3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FC636-5792-4D8E-A67C-9303C929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8FBC-0699-4EE5-B263-266F77EE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8457-3499-4476-926B-10ABB20D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7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83C9-E991-42B3-A126-7FDB37EE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1EDE-D71B-41C0-A055-452905D4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F10F0-D04E-490B-9F35-32BEF6B88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C37A0-5421-42C0-AA5A-D6250A70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AE73-FA40-4703-8585-1CED5D0B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36BE4-7206-4DF9-91C1-F7DC7660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1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E5F4-CD2F-4232-A273-DC5FD960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37129-3080-4485-9140-BB692D80C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8B003-7013-4416-B091-3B73A768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C0D13-809B-4381-9586-97E20B64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74C1-FC2B-4A1A-ACFB-31118439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2B117-0D3A-4EB4-8620-B4EFA4E6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5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939D8-C94F-4C93-B350-F71C87B9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1B19D-C056-4947-B600-2F3DAF57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E22C-17B4-47CC-80D2-F245EDD96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96D2-FCE8-4A6F-82AE-ED99328BEDD6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EA58-64FB-48E3-A31B-ECCDCC18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C22F-56D2-4F1B-AAFE-07A4FF5CD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293C-BBD7-4289-B4B3-912AE8E173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chwUIlWa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CC5D-A0C0-424D-A337-93B313455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Matter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8090-39FB-4C5E-8454-71C4560F2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What is matter?</a:t>
            </a:r>
          </a:p>
          <a:p>
            <a:r>
              <a:rPr lang="en-CA" dirty="0"/>
              <a:t>How can we describe matter?</a:t>
            </a:r>
          </a:p>
          <a:p>
            <a:r>
              <a:rPr lang="en-CA" dirty="0"/>
              <a:t>BC Science 8 Text p246-249</a:t>
            </a:r>
          </a:p>
        </p:txBody>
      </p:sp>
    </p:spTree>
    <p:extLst>
      <p:ext uri="{BB962C8B-B14F-4D97-AF65-F5344CB8AC3E}">
        <p14:creationId xmlns:p14="http://schemas.microsoft.com/office/powerpoint/2010/main" val="364876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1C9758-8D3F-48E8-761E-0D2C946E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68313"/>
            <a:ext cx="8901926" cy="1046162"/>
          </a:xfrm>
        </p:spPr>
        <p:txBody>
          <a:bodyPr>
            <a:normAutofit/>
          </a:bodyPr>
          <a:lstStyle/>
          <a:p>
            <a:r>
              <a:rPr lang="en-CA" altLang="en-US" dirty="0">
                <a:latin typeface="+mn-lt"/>
                <a:cs typeface="Arial" panose="020B0604020202020204" pitchFamily="34" charset="0"/>
              </a:rPr>
              <a:t>Liquids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EB94626B-F039-724C-3C0B-40C6FF23B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645" y="1697038"/>
            <a:ext cx="7053456" cy="4424363"/>
          </a:xfrm>
        </p:spPr>
        <p:txBody>
          <a:bodyPr>
            <a:normAutofit/>
          </a:bodyPr>
          <a:lstStyle/>
          <a:p>
            <a:pPr lvl="1"/>
            <a:r>
              <a:rPr lang="en-CA" altLang="en-US" sz="3600" b="1" u="sng" dirty="0"/>
              <a:t>Take the shape of its container</a:t>
            </a:r>
          </a:p>
          <a:p>
            <a:pPr lvl="1"/>
            <a:r>
              <a:rPr lang="en-CA" altLang="en-US" sz="3600" dirty="0"/>
              <a:t>Has a </a:t>
            </a:r>
            <a:r>
              <a:rPr lang="en-CA" altLang="en-US" sz="3600" b="1" u="sng" dirty="0"/>
              <a:t>constant</a:t>
            </a:r>
            <a:r>
              <a:rPr lang="en-CA" altLang="en-US" sz="3600" dirty="0"/>
              <a:t> volume ( can not be squished into smaller space) </a:t>
            </a:r>
          </a:p>
          <a:p>
            <a:pPr lvl="1"/>
            <a:r>
              <a:rPr lang="en-CA" altLang="en-US" sz="3600" dirty="0"/>
              <a:t>Examples: oil, juice, antifreeze, gasoline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72845AF-42C8-3B5A-9C35-D04516D6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965576"/>
            <a:ext cx="49911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S2 Science Year 4 - 3 States of Matter - Solids Liquids and Gases - The  Schools of King Edward VI in Birmingham">
            <a:extLst>
              <a:ext uri="{FF2B5EF4-FFF2-40B4-BE49-F238E27FC236}">
                <a16:creationId xmlns:a16="http://schemas.microsoft.com/office/drawing/2014/main" id="{AFFCF7ED-E5B6-9301-0F6B-A449B657A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9" t="15721" r="33646" b="20"/>
          <a:stretch/>
        </p:blipFill>
        <p:spPr bwMode="auto">
          <a:xfrm>
            <a:off x="8547170" y="1371600"/>
            <a:ext cx="29843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668C716-9CC3-0329-4823-F0F93831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68313"/>
            <a:ext cx="7886700" cy="1046162"/>
          </a:xfrm>
        </p:spPr>
        <p:txBody>
          <a:bodyPr>
            <a:normAutofit/>
          </a:bodyPr>
          <a:lstStyle/>
          <a:p>
            <a:r>
              <a:rPr lang="en-CA" altLang="en-US" sz="3600" dirty="0">
                <a:latin typeface="+mn-lt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D05A6449-DC13-FA74-4654-40AFCF662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098" y="1752601"/>
            <a:ext cx="6918402" cy="4424363"/>
          </a:xfrm>
        </p:spPr>
        <p:txBody>
          <a:bodyPr>
            <a:normAutofit/>
          </a:bodyPr>
          <a:lstStyle/>
          <a:p>
            <a:pPr lvl="1"/>
            <a:r>
              <a:rPr lang="en-CA" altLang="en-US" sz="3600" b="1" dirty="0"/>
              <a:t>Takes the shape of container</a:t>
            </a:r>
          </a:p>
          <a:p>
            <a:pPr lvl="1"/>
            <a:r>
              <a:rPr lang="en-CA" altLang="en-US" sz="3600" b="1" dirty="0"/>
              <a:t>No fixed volume </a:t>
            </a:r>
            <a:r>
              <a:rPr lang="en-CA" altLang="en-US" sz="3600" dirty="0"/>
              <a:t>– takes volume of container, not dependent on gravity</a:t>
            </a:r>
          </a:p>
          <a:p>
            <a:pPr lvl="1"/>
            <a:r>
              <a:rPr lang="en-CA" altLang="en-US" sz="3600" dirty="0"/>
              <a:t>Can be </a:t>
            </a:r>
            <a:r>
              <a:rPr lang="en-CA" altLang="en-US" sz="3600" b="1" u="sng" dirty="0"/>
              <a:t>compressed </a:t>
            </a:r>
            <a:r>
              <a:rPr lang="en-CA" altLang="en-US" sz="3600" dirty="0"/>
              <a:t>(squished into smaller space) </a:t>
            </a:r>
          </a:p>
          <a:p>
            <a:pPr lvl="1"/>
            <a:r>
              <a:rPr lang="en-CA" altLang="en-US" sz="3600" dirty="0"/>
              <a:t>Examples: air, helium, hydrogen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5710AA7F-323A-766A-B3D3-670B49EB1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51" y="5724230"/>
            <a:ext cx="3292550" cy="13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S2 Science Year 4 - 3 States of Matter - Solids Liquids and Gases - The  Schools of King Edward VI in Birmingham">
            <a:extLst>
              <a:ext uri="{FF2B5EF4-FFF2-40B4-BE49-F238E27FC236}">
                <a16:creationId xmlns:a16="http://schemas.microsoft.com/office/drawing/2014/main" id="{1D92B150-9548-3F95-0FF8-FD6326F0C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16461" b="20"/>
          <a:stretch/>
        </p:blipFill>
        <p:spPr bwMode="auto">
          <a:xfrm>
            <a:off x="8001000" y="1130300"/>
            <a:ext cx="4191000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3846-7F24-ADBD-8CD9-2866CF30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FC27-7F25-D96A-56C4-9AEDCF3E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BC0EE-0890-7833-287D-A622BBE71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825625"/>
            <a:ext cx="1046353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S2 Science Year 4 - 3 States of Matter - Solids Liquids and Gases - The  Schools of King Edward VI in Birmingham">
            <a:extLst>
              <a:ext uri="{FF2B5EF4-FFF2-40B4-BE49-F238E27FC236}">
                <a16:creationId xmlns:a16="http://schemas.microsoft.com/office/drawing/2014/main" id="{736F2065-DF93-40D5-BB5F-0804EACBB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9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12FC-A667-766C-AFF5-39BE721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actually a fourth state of matter: Plasma </a:t>
            </a:r>
          </a:p>
        </p:txBody>
      </p:sp>
      <p:pic>
        <p:nvPicPr>
          <p:cNvPr id="1026" name="Picture 2" descr="States of matter — Science Learning Hub">
            <a:extLst>
              <a:ext uri="{FF2B5EF4-FFF2-40B4-BE49-F238E27FC236}">
                <a16:creationId xmlns:a16="http://schemas.microsoft.com/office/drawing/2014/main" id="{81E2699A-B07B-AD19-99CF-0FEC692DD4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90" y="2872722"/>
            <a:ext cx="4847619" cy="22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our main states of matter are solids, liquids, gases, and plasma.">
            <a:extLst>
              <a:ext uri="{FF2B5EF4-FFF2-40B4-BE49-F238E27FC236}">
                <a16:creationId xmlns:a16="http://schemas.microsoft.com/office/drawing/2014/main" id="{FD26AE61-935C-531D-2FBA-F8882173C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0"/>
          <a:stretch/>
        </p:blipFill>
        <p:spPr bwMode="auto">
          <a:xfrm>
            <a:off x="1219199" y="2067108"/>
            <a:ext cx="9753600" cy="44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3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802B2C6-68F4-ED7E-1935-F5FF6B9E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82" y="468313"/>
            <a:ext cx="8945068" cy="1046162"/>
          </a:xfrm>
        </p:spPr>
        <p:txBody>
          <a:bodyPr>
            <a:normAutofit/>
          </a:bodyPr>
          <a:lstStyle/>
          <a:p>
            <a:r>
              <a:rPr lang="en-CA" altLang="en-US" dirty="0">
                <a:cs typeface="Arial" panose="020B0604020202020204" pitchFamily="34" charset="0"/>
              </a:rPr>
              <a:t>The Fourth State: Plasma</a:t>
            </a: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52D072F2-F850-C7C6-3258-1EC766B82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282" y="1541463"/>
            <a:ext cx="10358020" cy="4635500"/>
          </a:xfrm>
        </p:spPr>
        <p:txBody>
          <a:bodyPr/>
          <a:lstStyle/>
          <a:p>
            <a:pPr lvl="1"/>
            <a:r>
              <a:rPr lang="en-CA" altLang="en-US" sz="3600" dirty="0"/>
              <a:t>Does not have a defined shape and volume (similar to gas)</a:t>
            </a:r>
          </a:p>
          <a:p>
            <a:pPr lvl="1"/>
            <a:r>
              <a:rPr lang="en-CA" altLang="en-US" sz="3600" dirty="0"/>
              <a:t>Have different electrical properties than gases</a:t>
            </a:r>
          </a:p>
          <a:p>
            <a:pPr lvl="1"/>
            <a:r>
              <a:rPr lang="en-CA" altLang="en-US" sz="3600" dirty="0"/>
              <a:t>Examples: the Sun; visible fork of a lightening bolt; glowing gas of a neon sign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95A0DEC-F37F-6741-6519-370C6CBF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1" y="4683125"/>
            <a:ext cx="20764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811E07E8-773B-7B86-ADCC-61B1E9E1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05" y="4684713"/>
            <a:ext cx="21034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>
            <a:extLst>
              <a:ext uri="{FF2B5EF4-FFF2-40B4-BE49-F238E27FC236}">
                <a16:creationId xmlns:a16="http://schemas.microsoft.com/office/drawing/2014/main" id="{8C1C9F28-4977-C65A-32F7-CDBDFB07F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53" y="4683125"/>
            <a:ext cx="20764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E206A3E-6210-8AA1-DB0A-FA8F0835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D1EA4541-8C12-FCAF-ABC0-6545DD903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039" y="1866901"/>
            <a:ext cx="5224811" cy="4310063"/>
          </a:xfrm>
        </p:spPr>
        <p:txBody>
          <a:bodyPr/>
          <a:lstStyle/>
          <a:p>
            <a:r>
              <a:rPr lang="en-CA" altLang="en-US" dirty="0"/>
              <a:t>Gives two examples of solids, liquids, and gases.</a:t>
            </a:r>
          </a:p>
          <a:p>
            <a:endParaRPr lang="en-CA" altLang="en-US" dirty="0"/>
          </a:p>
          <a:p>
            <a:r>
              <a:rPr lang="en-CA" altLang="en-US" dirty="0"/>
              <a:t>Which state of matter does plasma most resemble and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F815F-97B6-E6E8-4D12-ABF3DB26C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" r="2563"/>
          <a:stretch/>
        </p:blipFill>
        <p:spPr>
          <a:xfrm>
            <a:off x="8585991" y="2319454"/>
            <a:ext cx="2416373" cy="2416373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6564A9B-26C4-425D-BD77-26E4FCAA6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accent1">
                    <a:satMod val="150000"/>
                  </a:schemeClr>
                </a:solidFill>
              </a:rPr>
              <a:t>Models of Matter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D23FE04-D6A3-4C65-B989-BABE22016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Science uses </a:t>
            </a:r>
            <a:r>
              <a:rPr lang="en-US" altLang="en-US" b="1" u="sng" dirty="0">
                <a:solidFill>
                  <a:srgbClr val="0070C0"/>
                </a:solidFill>
              </a:rPr>
              <a:t>models</a:t>
            </a:r>
            <a:r>
              <a:rPr lang="en-US" altLang="en-US" dirty="0">
                <a:solidFill>
                  <a:srgbClr val="0070C0"/>
                </a:solidFill>
              </a:rPr>
              <a:t> to explain </a:t>
            </a:r>
            <a:r>
              <a:rPr lang="en-US" altLang="en-US" b="1" u="sng" dirty="0" err="1">
                <a:solidFill>
                  <a:srgbClr val="0070C0"/>
                </a:solidFill>
              </a:rPr>
              <a:t>behaviour</a:t>
            </a:r>
            <a:r>
              <a:rPr lang="en-US" altLang="en-US" dirty="0">
                <a:solidFill>
                  <a:srgbClr val="0070C0"/>
                </a:solidFill>
              </a:rPr>
              <a:t>, especially of things that are hard to see because they are too </a:t>
            </a:r>
            <a:r>
              <a:rPr lang="en-US" altLang="en-US" sz="2000" b="1" u="sng" dirty="0">
                <a:solidFill>
                  <a:srgbClr val="FF0000"/>
                </a:solidFill>
              </a:rPr>
              <a:t>small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or too </a:t>
            </a:r>
            <a:r>
              <a:rPr lang="en-US" altLang="en-US" sz="5400" b="1" u="sng" dirty="0">
                <a:solidFill>
                  <a:srgbClr val="FF0000"/>
                </a:solidFill>
              </a:rPr>
              <a:t>BIG</a:t>
            </a:r>
          </a:p>
          <a:p>
            <a:r>
              <a:rPr lang="en-CA" altLang="en-US" sz="3600" dirty="0">
                <a:solidFill>
                  <a:schemeClr val="accent1"/>
                </a:solidFill>
              </a:rPr>
              <a:t>A MODEL is a verbal, mathematical, or visual representation of a scientific structure or process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DDABDB4-A946-6824-F51C-B03FE416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60" y="4404947"/>
            <a:ext cx="3510208" cy="208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B5C9012-E2A1-F250-E908-F1DB8428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4" y="392114"/>
            <a:ext cx="8812716" cy="1531937"/>
          </a:xfrm>
        </p:spPr>
        <p:txBody>
          <a:bodyPr>
            <a:normAutofit/>
          </a:bodyPr>
          <a:lstStyle/>
          <a:p>
            <a:r>
              <a:rPr lang="en-CA" altLang="en-US" dirty="0">
                <a:latin typeface="+mn-lt"/>
                <a:cs typeface="Arial" panose="020B0604020202020204" pitchFamily="34" charset="0"/>
              </a:rPr>
              <a:t>Models and Theories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7895B3-B7BE-1951-8D19-6CFE78037A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90939" y="5940425"/>
            <a:ext cx="5248275" cy="3825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2.14: A model of the Sun and planets.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Content Placeholder 6">
            <a:extLst>
              <a:ext uri="{FF2B5EF4-FFF2-40B4-BE49-F238E27FC236}">
                <a16:creationId xmlns:a16="http://schemas.microsoft.com/office/drawing/2014/main" id="{3622BE63-9240-7893-1BF4-14084136F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449" y="1714501"/>
            <a:ext cx="8545551" cy="44624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rgbClr val="0070C0"/>
                </a:solidFill>
              </a:rPr>
              <a:t>A model can be used to develop a THEORY</a:t>
            </a:r>
          </a:p>
          <a:p>
            <a:pPr lvl="1"/>
            <a:endParaRPr lang="en-CA" altLang="en-US" sz="3600" dirty="0">
              <a:solidFill>
                <a:schemeClr val="accent1"/>
              </a:solidFill>
            </a:endParaRPr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3E8D496-F3AF-29F1-7C28-85A80CF4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11164"/>
            <a:ext cx="7886700" cy="1489075"/>
          </a:xfrm>
        </p:spPr>
        <p:txBody>
          <a:bodyPr>
            <a:normAutofit/>
          </a:bodyPr>
          <a:lstStyle/>
          <a:p>
            <a:r>
              <a:rPr lang="en-CA" altLang="en-US" dirty="0">
                <a:latin typeface="+mn-lt"/>
                <a:cs typeface="Arial" panose="020B0604020202020204" pitchFamily="34" charset="0"/>
              </a:rPr>
              <a:t>Models and Theories</a:t>
            </a:r>
          </a:p>
        </p:txBody>
      </p:sp>
      <p:sp>
        <p:nvSpPr>
          <p:cNvPr id="27651" name="Content Placeholder 6">
            <a:extLst>
              <a:ext uri="{FF2B5EF4-FFF2-40B4-BE49-F238E27FC236}">
                <a16:creationId xmlns:a16="http://schemas.microsoft.com/office/drawing/2014/main" id="{A1BF0C12-96DC-42A3-D2D9-56C5AE1A7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029" y="1957389"/>
            <a:ext cx="8857321" cy="4219575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sz="3600" b="1" dirty="0">
                <a:solidFill>
                  <a:schemeClr val="accent1"/>
                </a:solidFill>
              </a:rPr>
              <a:t>Theory</a:t>
            </a:r>
            <a:r>
              <a:rPr lang="en-CA" altLang="en-US" sz="3600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en-CA" altLang="en-US" sz="3600" dirty="0">
                <a:solidFill>
                  <a:schemeClr val="accent1"/>
                </a:solidFill>
              </a:rPr>
              <a:t>A scientific explanation that has been supported by consistent, repeated experimental results</a:t>
            </a:r>
          </a:p>
          <a:p>
            <a:pPr lvl="1"/>
            <a:r>
              <a:rPr lang="en-CA" altLang="en-US" sz="3600" dirty="0">
                <a:solidFill>
                  <a:schemeClr val="accent1"/>
                </a:solidFill>
              </a:rPr>
              <a:t>Can be modified if new experimental data arise</a:t>
            </a:r>
          </a:p>
          <a:p>
            <a:pPr lvl="1"/>
            <a:r>
              <a:rPr lang="en-CA" altLang="en-US" sz="3600" dirty="0">
                <a:solidFill>
                  <a:schemeClr val="accent1"/>
                </a:solidFill>
              </a:rPr>
              <a:t>Never considered to be proven</a:t>
            </a:r>
          </a:p>
          <a:p>
            <a:pPr lvl="1"/>
            <a:r>
              <a:rPr lang="en-US" altLang="en-US" sz="3600" dirty="0">
                <a:solidFill>
                  <a:srgbClr val="0070C0"/>
                </a:solidFill>
              </a:rPr>
              <a:t>What is the difference between a model and a theory?</a:t>
            </a:r>
          </a:p>
          <a:p>
            <a:pPr lvl="1"/>
            <a:endParaRPr lang="en-CA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4A89-7486-4D3F-805D-AF5B7DF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ECD2-D047-4439-B4A3-D40EE6CC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How would you classify the following images?</a:t>
            </a:r>
          </a:p>
        </p:txBody>
      </p:sp>
    </p:spTree>
    <p:extLst>
      <p:ext uri="{BB962C8B-B14F-4D97-AF65-F5344CB8AC3E}">
        <p14:creationId xmlns:p14="http://schemas.microsoft.com/office/powerpoint/2010/main" val="129117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66C-A054-A505-9CE4-1488DB4E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Matter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FEBD-878A-FF7A-2DD0-FD264C51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What is 1 + 1?</a:t>
            </a:r>
          </a:p>
          <a:p>
            <a:r>
              <a:rPr lang="en-US" dirty="0"/>
              <a:t>100 + 100 = ?</a:t>
            </a:r>
          </a:p>
          <a:p>
            <a:r>
              <a:rPr lang="en-US" dirty="0"/>
              <a:t>100 mL sand + 100 mL sand = ?</a:t>
            </a:r>
          </a:p>
          <a:p>
            <a:r>
              <a:rPr lang="en-US" dirty="0"/>
              <a:t>100 mL marbles + 100 mL sand = ?</a:t>
            </a:r>
          </a:p>
          <a:p>
            <a:endParaRPr lang="en-US" dirty="0"/>
          </a:p>
          <a:p>
            <a:r>
              <a:rPr lang="en-US" dirty="0"/>
              <a:t>Write down your predictions at the bottom of your page</a:t>
            </a:r>
          </a:p>
        </p:txBody>
      </p:sp>
    </p:spTree>
    <p:extLst>
      <p:ext uri="{BB962C8B-B14F-4D97-AF65-F5344CB8AC3E}">
        <p14:creationId xmlns:p14="http://schemas.microsoft.com/office/powerpoint/2010/main" val="330467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66C-A054-A505-9CE4-1488DB4E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FEBD-878A-FF7A-2DD0-FD264C51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1 + 1?</a:t>
            </a:r>
          </a:p>
          <a:p>
            <a:r>
              <a:rPr lang="en-US" dirty="0"/>
              <a:t>100 + 100 = ?</a:t>
            </a:r>
          </a:p>
          <a:p>
            <a:r>
              <a:rPr lang="en-US" dirty="0"/>
              <a:t>100 mL sand + 100 mL sand = ?</a:t>
            </a:r>
          </a:p>
          <a:p>
            <a:r>
              <a:rPr lang="en-US" dirty="0"/>
              <a:t>100 mL marbles + 100 mL sand = ?</a:t>
            </a:r>
          </a:p>
          <a:p>
            <a:r>
              <a:rPr lang="en-US" dirty="0"/>
              <a:t>100 mL water + 100 mL sand = </a:t>
            </a:r>
          </a:p>
        </p:txBody>
      </p:sp>
    </p:spTree>
    <p:extLst>
      <p:ext uri="{BB962C8B-B14F-4D97-AF65-F5344CB8AC3E}">
        <p14:creationId xmlns:p14="http://schemas.microsoft.com/office/powerpoint/2010/main" val="305871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66C-A054-A505-9CE4-1488DB4E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FEBD-878A-FF7A-2DD0-FD264C51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1 + 1?</a:t>
            </a:r>
          </a:p>
          <a:p>
            <a:r>
              <a:rPr lang="en-US" dirty="0"/>
              <a:t>100 + 100 = ?</a:t>
            </a:r>
          </a:p>
          <a:p>
            <a:r>
              <a:rPr lang="en-US" dirty="0"/>
              <a:t>100 mL sand + 100 mL sand = ?</a:t>
            </a:r>
          </a:p>
          <a:p>
            <a:r>
              <a:rPr lang="en-US" dirty="0"/>
              <a:t>100 mL marbles + 100 mL sand = ?</a:t>
            </a:r>
          </a:p>
          <a:p>
            <a:r>
              <a:rPr lang="en-US" dirty="0"/>
              <a:t>100 mL water + 100 mL sand = </a:t>
            </a:r>
          </a:p>
          <a:p>
            <a:r>
              <a:rPr lang="en-US" dirty="0"/>
              <a:t>100 mL water + 100 mL sand + 100 mL marbles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6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F3BB-DD1C-52E7-7AB5-49BCA97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418A-F642-F2DC-579E-610807FE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/>
          </a:p>
          <a:p>
            <a:pPr marL="0" indent="0">
              <a:buNone/>
            </a:pPr>
            <a:r>
              <a:rPr lang="en-CA" sz="3600" dirty="0"/>
              <a:t>1. All matter is made up of very small </a:t>
            </a:r>
            <a:r>
              <a:rPr lang="en-CA" sz="3600" b="1" u="sng" dirty="0"/>
              <a:t>particles 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5461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64E0-A2FF-475D-B278-D3B4787F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D525202B-6BDA-4E8E-9A56-75D988947D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5410200"/>
            <a:ext cx="10972799" cy="13192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1"/>
                </a:solidFill>
              </a:rPr>
              <a:t>All the water molecules are the same, but are different than the oxygen molecules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74AEC6C-A09D-4AB2-83FD-A14BF1CD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84105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690688"/>
            <a:ext cx="10515600" cy="4351338"/>
          </a:xfrm>
        </p:spPr>
        <p:txBody>
          <a:bodyPr>
            <a:normAutofit/>
          </a:bodyPr>
          <a:lstStyle/>
          <a:p>
            <a:endParaRPr lang="en-CA" sz="3600" dirty="0"/>
          </a:p>
          <a:p>
            <a:pPr marL="0" indent="0">
              <a:buNone/>
            </a:pPr>
            <a:r>
              <a:rPr lang="en-CA" sz="3600" dirty="0"/>
              <a:t>1. All matter is made up of very small </a:t>
            </a:r>
            <a:r>
              <a:rPr lang="en-CA" sz="3600" b="1" u="sng" dirty="0"/>
              <a:t>particles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sz="3600" dirty="0"/>
              <a:t>. There are </a:t>
            </a:r>
            <a:r>
              <a:rPr lang="en-CA" sz="3600" b="1" u="sng" dirty="0"/>
              <a:t>spaces</a:t>
            </a:r>
            <a:r>
              <a:rPr lang="en-CA" sz="3600" dirty="0"/>
              <a:t> between the particles.</a:t>
            </a:r>
          </a:p>
          <a:p>
            <a:pPr marL="0" indent="0">
              <a:buNone/>
            </a:pPr>
            <a:r>
              <a:rPr lang="en-CA" sz="3600" dirty="0"/>
              <a:t>3.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08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4F45-E1BB-4F31-84EC-D2C20AF4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satMod val="150000"/>
                  </a:schemeClr>
                </a:solidFill>
              </a:rPr>
              <a:t>KMT</a:t>
            </a:r>
            <a:r>
              <a:rPr lang="en-US" altLang="en-US" dirty="0"/>
              <a:t>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5C43F-A78B-4652-AC91-71C3DDD95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There are </a:t>
            </a:r>
            <a:r>
              <a:rPr lang="en-US" b="1" u="sng" dirty="0"/>
              <a:t>spaces </a:t>
            </a:r>
            <a:r>
              <a:rPr lang="en-US" dirty="0"/>
              <a:t>between the particles.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amount of space between the particles is different for different states of matter.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Eg.</a:t>
            </a:r>
            <a:r>
              <a:rPr lang="en-US" dirty="0">
                <a:solidFill>
                  <a:schemeClr val="accent1"/>
                </a:solidFill>
              </a:rPr>
              <a:t> Gases have more space between particles than solids. </a:t>
            </a:r>
          </a:p>
        </p:txBody>
      </p:sp>
      <p:pic>
        <p:nvPicPr>
          <p:cNvPr id="2050" name="Picture 2" descr="What is the arrangement of particles in a solid, liquid and ...">
            <a:extLst>
              <a:ext uri="{FF2B5EF4-FFF2-40B4-BE49-F238E27FC236}">
                <a16:creationId xmlns:a16="http://schemas.microsoft.com/office/drawing/2014/main" id="{5EF086F2-F9A9-BB68-A13B-A0056A56D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/>
          <a:stretch/>
        </p:blipFill>
        <p:spPr bwMode="auto">
          <a:xfrm>
            <a:off x="3568700" y="4584700"/>
            <a:ext cx="4203700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4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/>
          </a:p>
          <a:p>
            <a:pPr marL="0" indent="0">
              <a:buNone/>
            </a:pPr>
            <a:r>
              <a:rPr lang="en-CA" sz="3600" dirty="0"/>
              <a:t>1. All matter is made up of very small </a:t>
            </a:r>
            <a:r>
              <a:rPr lang="en-CA" sz="3600" b="1" u="sng" dirty="0"/>
              <a:t>particles </a:t>
            </a:r>
            <a:r>
              <a:rPr lang="en-CA" sz="3600" dirty="0">
                <a:solidFill>
                  <a:srgbClr val="FF0000"/>
                </a:solidFill>
              </a:rPr>
              <a:t>(pieces)</a:t>
            </a:r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sz="3600" dirty="0"/>
              <a:t>. There are </a:t>
            </a:r>
            <a:r>
              <a:rPr lang="en-CA" sz="3600" b="1" u="sng" dirty="0"/>
              <a:t>spaces</a:t>
            </a:r>
            <a:r>
              <a:rPr lang="en-CA" sz="3600" dirty="0"/>
              <a:t> between the particles.</a:t>
            </a:r>
          </a:p>
          <a:p>
            <a:pPr marL="0" indent="0">
              <a:buNone/>
            </a:pPr>
            <a:r>
              <a:rPr lang="en-CA" sz="3600" dirty="0"/>
              <a:t>3. The particles are </a:t>
            </a:r>
            <a:r>
              <a:rPr lang="en-CA" sz="3600" dirty="0">
                <a:solidFill>
                  <a:srgbClr val="FF0000"/>
                </a:solidFill>
              </a:rPr>
              <a:t>always</a:t>
            </a:r>
            <a:r>
              <a:rPr lang="en-CA" sz="3600" dirty="0"/>
              <a:t> </a:t>
            </a:r>
            <a:r>
              <a:rPr lang="en-CA" sz="3600" b="1" u="sng" dirty="0"/>
              <a:t>moving </a:t>
            </a:r>
            <a:r>
              <a:rPr lang="en-CA" sz="3600" dirty="0"/>
              <a:t> (in constant motion) 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08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D8CC6C37-FD14-46AF-BEC8-7C6723912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  <a:t>KMT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2DE42EB-F280-4394-B036-74805149F8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3207"/>
            <a:ext cx="10820400" cy="5658178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3</a:t>
            </a:r>
            <a:r>
              <a:rPr lang="en-US" altLang="en-US" sz="3600" dirty="0"/>
              <a:t>. Particles are always </a:t>
            </a:r>
            <a:r>
              <a:rPr lang="en-US" altLang="en-US" sz="3600" b="1" u="sng" dirty="0"/>
              <a:t>moving. </a:t>
            </a: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86A352C6-4390-486E-A4B2-C017DB878B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8" y="2819401"/>
            <a:ext cx="8458202" cy="27670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9919B0-191F-40D4-A6EE-76DDC37BE359}"/>
              </a:ext>
            </a:extLst>
          </p:cNvPr>
          <p:cNvCxnSpPr/>
          <p:nvPr/>
        </p:nvCxnSpPr>
        <p:spPr>
          <a:xfrm flipV="1">
            <a:off x="4419600" y="2514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07B385-A94F-4B81-ADA9-A1794E19728B}"/>
              </a:ext>
            </a:extLst>
          </p:cNvPr>
          <p:cNvCxnSpPr/>
          <p:nvPr/>
        </p:nvCxnSpPr>
        <p:spPr>
          <a:xfrm flipH="1">
            <a:off x="4267200" y="3733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68A903-2845-4CA4-AF7E-D607BD8134ED}"/>
              </a:ext>
            </a:extLst>
          </p:cNvPr>
          <p:cNvCxnSpPr/>
          <p:nvPr/>
        </p:nvCxnSpPr>
        <p:spPr>
          <a:xfrm flipV="1">
            <a:off x="6248400" y="3124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BF6F0A-70BD-408B-B3AB-3DD444CAF778}"/>
              </a:ext>
            </a:extLst>
          </p:cNvPr>
          <p:cNvCxnSpPr/>
          <p:nvPr/>
        </p:nvCxnSpPr>
        <p:spPr>
          <a:xfrm flipV="1">
            <a:off x="80772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A49AE2-B61D-433B-81D4-E6E8542CFE9E}"/>
              </a:ext>
            </a:extLst>
          </p:cNvPr>
          <p:cNvCxnSpPr/>
          <p:nvPr/>
        </p:nvCxnSpPr>
        <p:spPr>
          <a:xfrm>
            <a:off x="3810000" y="4648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AA0C5-C060-4501-85BB-6A17E027E975}"/>
              </a:ext>
            </a:extLst>
          </p:cNvPr>
          <p:cNvCxnSpPr/>
          <p:nvPr/>
        </p:nvCxnSpPr>
        <p:spPr>
          <a:xfrm flipH="1" flipV="1">
            <a:off x="4267200" y="4343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1D7910-8E85-460F-BEEA-C29A79AF5A45}"/>
              </a:ext>
            </a:extLst>
          </p:cNvPr>
          <p:cNvCxnSpPr/>
          <p:nvPr/>
        </p:nvCxnSpPr>
        <p:spPr>
          <a:xfrm flipV="1">
            <a:off x="6340475" y="3786188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90AE44-4F67-4341-B6F5-A52E58654E65}"/>
              </a:ext>
            </a:extLst>
          </p:cNvPr>
          <p:cNvCxnSpPr/>
          <p:nvPr/>
        </p:nvCxnSpPr>
        <p:spPr>
          <a:xfrm flipV="1">
            <a:off x="7543800" y="4030663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962A6B-C70D-483B-B7B2-751C39CE4A07}"/>
              </a:ext>
            </a:extLst>
          </p:cNvPr>
          <p:cNvCxnSpPr/>
          <p:nvPr/>
        </p:nvCxnSpPr>
        <p:spPr>
          <a:xfrm flipH="1">
            <a:off x="7277100" y="48006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unch of items that are on a table&#10;&#10;Description generated with high confidence">
            <a:extLst>
              <a:ext uri="{FF2B5EF4-FFF2-40B4-BE49-F238E27FC236}">
                <a16:creationId xmlns:a16="http://schemas.microsoft.com/office/drawing/2014/main" id="{8BAFC156-25EE-48EF-9A36-F51404DCD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055" y="-140281"/>
            <a:ext cx="9964838" cy="71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0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DE47-B77F-0B35-3AB0-7B8C66C3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Particles are in constant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C755-BA3E-A87A-D104-FFBFA069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particles move more than particles solids</a:t>
            </a:r>
          </a:p>
          <a:p>
            <a:endParaRPr lang="en-US" dirty="0"/>
          </a:p>
        </p:txBody>
      </p:sp>
      <p:pic>
        <p:nvPicPr>
          <p:cNvPr id="4098" name="Picture 2" descr="States of matter — Science Learning Hub">
            <a:extLst>
              <a:ext uri="{FF2B5EF4-FFF2-40B4-BE49-F238E27FC236}">
                <a16:creationId xmlns:a16="http://schemas.microsoft.com/office/drawing/2014/main" id="{5672B8BF-DD9D-8566-415C-810D139A5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8"/>
          <a:stretch/>
        </p:blipFill>
        <p:spPr bwMode="auto">
          <a:xfrm>
            <a:off x="1443326" y="2481263"/>
            <a:ext cx="8615656" cy="31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sz="3600" dirty="0"/>
          </a:p>
          <a:p>
            <a:pPr marL="742950" indent="-742950">
              <a:buAutoNum type="arabicPeriod"/>
            </a:pPr>
            <a:r>
              <a:rPr lang="en-CA" sz="3600" dirty="0"/>
              <a:t>All matter is made up of very small </a:t>
            </a:r>
            <a:r>
              <a:rPr lang="en-CA" sz="3600" b="1" u="sng" dirty="0"/>
              <a:t>particles </a:t>
            </a:r>
            <a:endParaRPr lang="en-CA" b="1" u="sng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sz="3600" dirty="0"/>
              <a:t>Different substances have </a:t>
            </a:r>
            <a:r>
              <a:rPr lang="en-CA" sz="3600" b="1" u="sng" dirty="0"/>
              <a:t>different</a:t>
            </a:r>
            <a:r>
              <a:rPr lang="en-CA" sz="3600" dirty="0"/>
              <a:t> particles.</a:t>
            </a:r>
          </a:p>
          <a:p>
            <a:pPr marL="0" indent="0">
              <a:buNone/>
            </a:pP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sz="3600" dirty="0"/>
              <a:t>. There are </a:t>
            </a:r>
            <a:r>
              <a:rPr lang="en-CA" sz="3600" b="1" u="sng" dirty="0"/>
              <a:t>spaces</a:t>
            </a:r>
            <a:r>
              <a:rPr lang="en-CA" sz="3600" dirty="0"/>
              <a:t> between the particles.</a:t>
            </a:r>
          </a:p>
          <a:p>
            <a:pPr marL="0" indent="0">
              <a:buNone/>
            </a:pPr>
            <a:r>
              <a:rPr lang="en-CA" sz="3600" dirty="0"/>
              <a:t>3. The particles are </a:t>
            </a:r>
            <a:r>
              <a:rPr lang="en-CA" sz="3600" dirty="0">
                <a:solidFill>
                  <a:srgbClr val="FF0000"/>
                </a:solidFill>
              </a:rPr>
              <a:t>always</a:t>
            </a:r>
            <a:r>
              <a:rPr lang="en-CA" sz="3600" dirty="0"/>
              <a:t> </a:t>
            </a:r>
            <a:r>
              <a:rPr lang="en-CA" sz="3600" b="1" u="sng" dirty="0"/>
              <a:t>moving </a:t>
            </a:r>
            <a:r>
              <a:rPr lang="en-CA" sz="3600" dirty="0"/>
              <a:t> (in constant motion) 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4. </a:t>
            </a:r>
            <a:r>
              <a:rPr lang="en-CA" dirty="0">
                <a:solidFill>
                  <a:srgbClr val="FF0000"/>
                </a:solidFill>
              </a:rPr>
              <a:t>The particles move because they have </a:t>
            </a:r>
            <a:r>
              <a:rPr lang="en-CA" b="1" u="sng" dirty="0">
                <a:solidFill>
                  <a:srgbClr val="FF0000"/>
                </a:solidFill>
              </a:rPr>
              <a:t>Energy.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The more energy the particles have, the faster they move.</a:t>
            </a:r>
          </a:p>
          <a:p>
            <a:pPr marL="0" indent="0">
              <a:buNone/>
            </a:pPr>
            <a:r>
              <a:rPr lang="en-US" altLang="en-US" dirty="0"/>
              <a:t>K</a:t>
            </a:r>
            <a:r>
              <a:rPr lang="en-US" dirty="0"/>
              <a:t>inetic Energy is the energy of </a:t>
            </a:r>
            <a:r>
              <a:rPr lang="en-US" b="1" u="sng" dirty="0"/>
              <a:t>motion.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546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6419E4-6283-463A-AAD8-1A059B885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  <a:t>Principals of the Particle Theory of Matter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4EE4C1-976C-4B1E-BC0B-F50A5D24EC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116676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5. Particles </a:t>
            </a:r>
            <a:r>
              <a:rPr lang="en-US" altLang="en-US" sz="3600" b="1" u="sng" dirty="0"/>
              <a:t>attract</a:t>
            </a:r>
            <a:r>
              <a:rPr lang="en-US" altLang="en-US" sz="3600" dirty="0"/>
              <a:t> each other. </a:t>
            </a:r>
            <a:r>
              <a:rPr lang="en-US" altLang="en-US" sz="3600" dirty="0">
                <a:solidFill>
                  <a:schemeClr val="accent1"/>
                </a:solidFill>
              </a:rPr>
              <a:t>The forces of attraction are </a:t>
            </a:r>
            <a:r>
              <a:rPr lang="en-US" altLang="en-US" sz="3600" i="1" dirty="0">
                <a:solidFill>
                  <a:schemeClr val="accent1"/>
                </a:solidFill>
              </a:rPr>
              <a:t>stronger </a:t>
            </a:r>
            <a:r>
              <a:rPr lang="en-US" altLang="en-US" sz="3600" dirty="0">
                <a:solidFill>
                  <a:schemeClr val="accent1"/>
                </a:solidFill>
              </a:rPr>
              <a:t>when the particles are closer together</a:t>
            </a:r>
            <a:r>
              <a:rPr lang="en-US" altLang="en-US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B7DC6CC-A19A-48CB-B0F9-FF6754165C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551" y="3352800"/>
            <a:ext cx="9210897" cy="3230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/>
          </a:p>
          <a:p>
            <a:pPr marL="0" indent="0">
              <a:buNone/>
            </a:pPr>
            <a:r>
              <a:rPr lang="en-CA" sz="3600" dirty="0"/>
              <a:t>1. All matter is made up of very small </a:t>
            </a:r>
            <a:r>
              <a:rPr lang="en-CA" sz="3600" b="1" u="sng" dirty="0"/>
              <a:t>particles 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sz="3600" dirty="0"/>
              <a:t>. There are </a:t>
            </a:r>
            <a:r>
              <a:rPr lang="en-CA" sz="3600" b="1" u="sng" dirty="0"/>
              <a:t>spaces</a:t>
            </a:r>
            <a:r>
              <a:rPr lang="en-CA" sz="3600" dirty="0"/>
              <a:t> between the particles.</a:t>
            </a:r>
          </a:p>
          <a:p>
            <a:pPr marL="0" indent="0">
              <a:buNone/>
            </a:pPr>
            <a:r>
              <a:rPr lang="en-CA" sz="3600" dirty="0"/>
              <a:t>3. The particles are </a:t>
            </a:r>
            <a:r>
              <a:rPr lang="en-CA" sz="3600" dirty="0">
                <a:solidFill>
                  <a:srgbClr val="FF0000"/>
                </a:solidFill>
              </a:rPr>
              <a:t>always</a:t>
            </a:r>
            <a:r>
              <a:rPr lang="en-CA" sz="3600" dirty="0"/>
              <a:t> </a:t>
            </a:r>
            <a:r>
              <a:rPr lang="en-CA" sz="3600" b="1" u="sng" dirty="0"/>
              <a:t>moving </a:t>
            </a:r>
            <a:r>
              <a:rPr lang="en-CA" sz="3600" dirty="0"/>
              <a:t> (in constant motion) </a:t>
            </a: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4. </a:t>
            </a:r>
            <a:r>
              <a:rPr lang="en-CA" dirty="0">
                <a:solidFill>
                  <a:srgbClr val="FF0000"/>
                </a:solidFill>
              </a:rPr>
              <a:t>The particles move because they have </a:t>
            </a:r>
            <a:r>
              <a:rPr lang="en-CA" b="1" u="sng" dirty="0">
                <a:solidFill>
                  <a:srgbClr val="FF0000"/>
                </a:solidFill>
              </a:rPr>
              <a:t>Energy.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The more energy the particles have, the faster they move.</a:t>
            </a:r>
          </a:p>
        </p:txBody>
      </p:sp>
    </p:spTree>
    <p:extLst>
      <p:ext uri="{BB962C8B-B14F-4D97-AF65-F5344CB8AC3E}">
        <p14:creationId xmlns:p14="http://schemas.microsoft.com/office/powerpoint/2010/main" val="368140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6419E4-6283-463A-AAD8-1A059B885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</a:rPr>
              <a:t>Principals of the Particle Theory of Matter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4EE4C1-976C-4B1E-BC0B-F50A5D24EC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116676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5. Particles </a:t>
            </a:r>
            <a:r>
              <a:rPr lang="en-US" altLang="en-US" sz="3600" b="1" u="sng" dirty="0"/>
              <a:t>attract</a:t>
            </a:r>
            <a:r>
              <a:rPr lang="en-US" altLang="en-US" sz="3600" dirty="0"/>
              <a:t> each other. </a:t>
            </a:r>
            <a:r>
              <a:rPr lang="en-US" altLang="en-US" sz="3600" dirty="0">
                <a:solidFill>
                  <a:schemeClr val="accent1"/>
                </a:solidFill>
              </a:rPr>
              <a:t>The forces of attraction are </a:t>
            </a:r>
            <a:r>
              <a:rPr lang="en-US" altLang="en-US" sz="3600" i="1" dirty="0">
                <a:solidFill>
                  <a:schemeClr val="accent1"/>
                </a:solidFill>
              </a:rPr>
              <a:t>stronger </a:t>
            </a:r>
            <a:r>
              <a:rPr lang="en-US" altLang="en-US" sz="3600" dirty="0">
                <a:solidFill>
                  <a:schemeClr val="accent1"/>
                </a:solidFill>
              </a:rPr>
              <a:t>when the particles are closer together</a:t>
            </a:r>
            <a:r>
              <a:rPr lang="en-US" altLang="en-US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B7DC6CC-A19A-48CB-B0F9-FF6754165C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551" y="3352800"/>
            <a:ext cx="9210897" cy="3230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EFF0ED9-2466-CF2F-96A0-9B86F5CE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73" y="411164"/>
            <a:ext cx="10136459" cy="1489075"/>
          </a:xfrm>
        </p:spPr>
        <p:txBody>
          <a:bodyPr/>
          <a:lstStyle/>
          <a:p>
            <a:r>
              <a:rPr lang="en-CA" altLang="en-US" dirty="0">
                <a:cs typeface="Arial" panose="020B0604020202020204" pitchFamily="34" charset="0"/>
              </a:rPr>
              <a:t>Solids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C826-737E-8297-61C1-FEEA4BF5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953" y="1957389"/>
            <a:ext cx="7889359" cy="490061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CA" sz="3600" dirty="0"/>
          </a:p>
          <a:p>
            <a:pPr lvl="1">
              <a:defRPr/>
            </a:pPr>
            <a:r>
              <a:rPr lang="en-CA" sz="3600" dirty="0">
                <a:solidFill>
                  <a:srgbClr val="FF0000"/>
                </a:solidFill>
              </a:rPr>
              <a:t>Particle spacing: </a:t>
            </a:r>
            <a:r>
              <a:rPr lang="en-CA" sz="3600" b="1" u="sng" dirty="0"/>
              <a:t>Tightly packed </a:t>
            </a:r>
            <a:r>
              <a:rPr lang="en-CA" sz="3600" dirty="0"/>
              <a:t>(very close together)</a:t>
            </a:r>
          </a:p>
          <a:p>
            <a:pPr lvl="1">
              <a:defRPr/>
            </a:pPr>
            <a:r>
              <a:rPr lang="en-CA" sz="3600" dirty="0">
                <a:solidFill>
                  <a:srgbClr val="FF0000"/>
                </a:solidFill>
              </a:rPr>
              <a:t>Particle Movement: </a:t>
            </a:r>
            <a:r>
              <a:rPr lang="en-CA" sz="3600" b="1" u="sng" dirty="0"/>
              <a:t>Vibrate</a:t>
            </a:r>
            <a:r>
              <a:rPr lang="en-CA" sz="3600" dirty="0"/>
              <a:t> but do not move around</a:t>
            </a:r>
          </a:p>
          <a:p>
            <a:pPr lvl="1">
              <a:defRPr/>
            </a:pPr>
            <a:r>
              <a:rPr lang="en-CA" sz="3600" dirty="0">
                <a:solidFill>
                  <a:srgbClr val="FF0000"/>
                </a:solidFill>
              </a:rPr>
              <a:t>Energy</a:t>
            </a:r>
            <a:r>
              <a:rPr lang="en-CA" sz="3600" dirty="0"/>
              <a:t>: </a:t>
            </a:r>
            <a:r>
              <a:rPr lang="en-CA" sz="3600" b="1" u="sng" dirty="0"/>
              <a:t>Low </a:t>
            </a:r>
            <a:r>
              <a:rPr lang="en-CA" sz="3600" dirty="0"/>
              <a:t>amount of energy</a:t>
            </a:r>
          </a:p>
          <a:p>
            <a:pPr lvl="1">
              <a:defRPr/>
            </a:pPr>
            <a:r>
              <a:rPr lang="en-CA" sz="3600" dirty="0">
                <a:solidFill>
                  <a:srgbClr val="FF0000"/>
                </a:solidFill>
              </a:rPr>
              <a:t>Attractive Forces: </a:t>
            </a:r>
            <a:r>
              <a:rPr lang="en-CA" sz="3600" b="1" u="sng" dirty="0"/>
              <a:t>Strong </a:t>
            </a:r>
            <a:endParaRPr lang="en-CA" sz="3600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E0A7042F-F3F8-B09F-8951-E219D293B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19" y="1954212"/>
            <a:ext cx="2487613" cy="250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C97CDB-C2A4-FA77-1DFE-37426F14F1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13333" y="5441952"/>
            <a:ext cx="2487613" cy="7350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2.15: Particles in a Solid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3D17-A521-4523-9813-D49CC3BD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Liquids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40424-75B1-40A3-8CF4-8305D259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45" y="14692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Particles are still close together but slightly </a:t>
            </a:r>
            <a:r>
              <a:rPr lang="en-US" b="1" u="sng" dirty="0">
                <a:solidFill>
                  <a:srgbClr val="FF0000"/>
                </a:solidFill>
              </a:rPr>
              <a:t>farther apart</a:t>
            </a:r>
            <a:r>
              <a:rPr lang="en-US" dirty="0">
                <a:solidFill>
                  <a:srgbClr val="FF0000"/>
                </a:solidFill>
              </a:rPr>
              <a:t> than in solids. 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Particles can </a:t>
            </a:r>
            <a:r>
              <a:rPr lang="en-US" b="1" u="sng" dirty="0">
                <a:solidFill>
                  <a:srgbClr val="FF0000"/>
                </a:solidFill>
              </a:rPr>
              <a:t>slide</a:t>
            </a:r>
            <a:r>
              <a:rPr lang="en-US" dirty="0">
                <a:solidFill>
                  <a:srgbClr val="FF0000"/>
                </a:solidFill>
              </a:rPr>
              <a:t> past each other. </a:t>
            </a:r>
          </a:p>
          <a:p>
            <a:r>
              <a:rPr lang="en-US" dirty="0">
                <a:solidFill>
                  <a:srgbClr val="FF0000"/>
                </a:solidFill>
              </a:rPr>
              <a:t>have slightly </a:t>
            </a:r>
            <a:r>
              <a:rPr lang="en-US" b="1" u="sng" dirty="0">
                <a:solidFill>
                  <a:srgbClr val="FF0000"/>
                </a:solidFill>
              </a:rPr>
              <a:t>more</a:t>
            </a:r>
            <a:r>
              <a:rPr lang="en-US" dirty="0">
                <a:solidFill>
                  <a:srgbClr val="FF0000"/>
                </a:solidFill>
              </a:rPr>
              <a:t> energy than solids</a:t>
            </a:r>
          </a:p>
          <a:p>
            <a:r>
              <a:rPr lang="en-US" dirty="0">
                <a:solidFill>
                  <a:srgbClr val="FF0000"/>
                </a:solidFill>
              </a:rPr>
              <a:t>Attractive forces: </a:t>
            </a:r>
            <a:r>
              <a:rPr lang="en-US" b="1" u="sng" dirty="0">
                <a:solidFill>
                  <a:srgbClr val="FF0000"/>
                </a:solidFill>
              </a:rPr>
              <a:t>less than solids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b="1" u="sng" dirty="0">
                <a:solidFill>
                  <a:srgbClr val="FF0000"/>
                </a:solidFill>
              </a:rPr>
              <a:t>more than gasses</a:t>
            </a:r>
            <a:endParaRPr lang="en-CA" b="1" u="sng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BC22E-B0BE-4A85-8F76-5906B8B36A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64" y="4043133"/>
            <a:ext cx="3907536" cy="31089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73226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EB83-D486-4496-92C7-489B0B17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5317-F7D7-46E2-8BC4-5A6B4CCF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085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far apart.</a:t>
            </a:r>
          </a:p>
          <a:p>
            <a:r>
              <a:rPr lang="en-US" dirty="0">
                <a:solidFill>
                  <a:srgbClr val="FF0000"/>
                </a:solidFill>
              </a:rPr>
              <a:t>Particles have more </a:t>
            </a:r>
            <a:r>
              <a:rPr lang="en-US" b="1" u="sng" dirty="0">
                <a:solidFill>
                  <a:srgbClr val="FF0000"/>
                </a:solidFill>
              </a:rPr>
              <a:t>energy</a:t>
            </a:r>
            <a:r>
              <a:rPr lang="en-US" dirty="0">
                <a:solidFill>
                  <a:srgbClr val="FF0000"/>
                </a:solidFill>
              </a:rPr>
              <a:t> than solids and liquid and therefore are more spread out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than in liquid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Very little attraction between particles</a:t>
            </a:r>
          </a:p>
          <a:p>
            <a:r>
              <a:rPr lang="en-US" dirty="0">
                <a:solidFill>
                  <a:srgbClr val="FF0000"/>
                </a:solidFill>
              </a:rPr>
              <a:t>Gases can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fill </a:t>
            </a:r>
            <a:r>
              <a:rPr lang="en-US" dirty="0">
                <a:solidFill>
                  <a:srgbClr val="FF0000"/>
                </a:solidFill>
              </a:rPr>
              <a:t>a containe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of any size or shape and is NOT dependent on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u="sng" dirty="0">
                <a:solidFill>
                  <a:srgbClr val="FF0000"/>
                </a:solidFill>
              </a:rPr>
              <a:t>gravity</a:t>
            </a:r>
          </a:p>
          <a:p>
            <a:pPr marL="0" lvl="0" indent="0">
              <a:buNone/>
            </a:pPr>
            <a:endParaRPr lang="en-US" i="1" dirty="0"/>
          </a:p>
          <a:p>
            <a:r>
              <a:rPr lang="en-US" i="1" dirty="0" err="1"/>
              <a:t>Eg.</a:t>
            </a:r>
            <a:r>
              <a:rPr lang="en-US" i="1" dirty="0"/>
              <a:t> Atmosphere, oxygen</a:t>
            </a:r>
            <a:endParaRPr lang="en-CA" i="1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1AF1A-F9B2-4303-96A7-D5822667BC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11" y="1517193"/>
            <a:ext cx="3955466" cy="406299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7985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AAED994-14F9-32C0-1096-C054523F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65126"/>
            <a:ext cx="9231276" cy="1046163"/>
          </a:xfrm>
        </p:spPr>
        <p:txBody>
          <a:bodyPr>
            <a:normAutofit/>
          </a:bodyPr>
          <a:lstStyle/>
          <a:p>
            <a:r>
              <a:rPr lang="en-CA" altLang="en-US" dirty="0"/>
              <a:t>Check your understanding: Be able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CA6F3-FBCB-1A79-633A-A7FB6038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65" y="1600201"/>
            <a:ext cx="6757639" cy="4576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Describe the particles of the three states of matter in terms of how they move and the spaces between them.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/>
              <a:t>It is easy to compress (reduce the volume of) a gas, but solids and liquids cannot be compressed very much. </a:t>
            </a:r>
          </a:p>
          <a:p>
            <a:pPr>
              <a:defRPr/>
            </a:pPr>
            <a:r>
              <a:rPr lang="en-CA" dirty="0"/>
              <a:t>Use the KMT to explain why.</a:t>
            </a:r>
          </a:p>
          <a:p>
            <a:pPr>
              <a:defRPr/>
            </a:pPr>
            <a:endParaRPr lang="en-CA" dirty="0"/>
          </a:p>
          <a:p>
            <a:pPr marL="0" indent="0">
              <a:buNone/>
              <a:defRPr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978EF-8917-892D-591A-AD90488C4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 r="3088"/>
          <a:stretch/>
        </p:blipFill>
        <p:spPr>
          <a:xfrm>
            <a:off x="7873225" y="2284163"/>
            <a:ext cx="2484400" cy="24844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29D9D0D-7B86-B3DD-47FF-055B8BA8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39" y="386391"/>
            <a:ext cx="7886700" cy="1046163"/>
          </a:xfrm>
        </p:spPr>
        <p:txBody>
          <a:bodyPr/>
          <a:lstStyle/>
          <a:p>
            <a:r>
              <a:rPr lang="en-CA" altLang="en-US" dirty="0"/>
              <a:t>Check your understanding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31F78-DB3E-9319-7D9B-CEB6CA42D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239" y="1847851"/>
            <a:ext cx="4767611" cy="43291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In what ways does a model differ from a theory?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/>
              <a:t>Summarize the kinetic molecular theory of matter.</a:t>
            </a:r>
          </a:p>
          <a:p>
            <a:pPr>
              <a:defRPr/>
            </a:pPr>
            <a:endParaRPr lang="en-CA" dirty="0"/>
          </a:p>
          <a:p>
            <a:pPr marL="0" indent="0">
              <a:buNone/>
              <a:defRPr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BAB1D-5CC6-AF4B-9D2A-0FEA17050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20277"/>
          <a:stretch/>
        </p:blipFill>
        <p:spPr>
          <a:xfrm>
            <a:off x="6667403" y="2078437"/>
            <a:ext cx="2877074" cy="287707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33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783F-7897-4077-AF56-8F9FB931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/>
              <a:t>What is matter?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64ED-51D0-46E7-B1D4-CEEDA3EA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143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dirty="0"/>
              <a:t>Any </a:t>
            </a:r>
            <a:r>
              <a:rPr lang="en-CA" i="1" dirty="0"/>
              <a:t>substance</a:t>
            </a:r>
            <a:r>
              <a:rPr lang="en-CA" dirty="0"/>
              <a:t> that has </a:t>
            </a:r>
            <a:r>
              <a:rPr lang="en-CA" b="1" u="sng" dirty="0"/>
              <a:t>mass </a:t>
            </a:r>
            <a:r>
              <a:rPr lang="en-CA" dirty="0"/>
              <a:t>and </a:t>
            </a:r>
            <a:r>
              <a:rPr lang="en-CA" b="1" u="sng" dirty="0"/>
              <a:t>volume</a:t>
            </a:r>
            <a:r>
              <a:rPr lang="en-CA" dirty="0"/>
              <a:t>.</a:t>
            </a:r>
          </a:p>
          <a:p>
            <a:r>
              <a:rPr lang="en-CA" dirty="0">
                <a:solidFill>
                  <a:srgbClr val="FF0000"/>
                </a:solidFill>
              </a:rPr>
              <a:t>A </a:t>
            </a:r>
            <a:r>
              <a:rPr lang="en-CA" i="1" dirty="0">
                <a:solidFill>
                  <a:srgbClr val="FF0000"/>
                </a:solidFill>
              </a:rPr>
              <a:t>substance</a:t>
            </a:r>
            <a:r>
              <a:rPr lang="en-CA" dirty="0">
                <a:solidFill>
                  <a:srgbClr val="FF0000"/>
                </a:solidFill>
              </a:rPr>
              <a:t> is s </a:t>
            </a:r>
            <a:r>
              <a:rPr lang="en-US" dirty="0">
                <a:solidFill>
                  <a:srgbClr val="FF0000"/>
                </a:solidFill>
              </a:rPr>
              <a:t>kind of matter with </a:t>
            </a:r>
            <a:r>
              <a:rPr lang="en-US" i="1" dirty="0">
                <a:solidFill>
                  <a:srgbClr val="FF0000"/>
                </a:solidFill>
              </a:rPr>
              <a:t>uniform</a:t>
            </a:r>
            <a:r>
              <a:rPr lang="en-US" dirty="0">
                <a:solidFill>
                  <a:srgbClr val="FF0000"/>
                </a:solidFill>
              </a:rPr>
              <a:t> (same ) properties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CA" dirty="0"/>
              <a:t>Mass is the amount of </a:t>
            </a:r>
            <a:r>
              <a:rPr lang="en-CA" b="1" u="sng" dirty="0"/>
              <a:t>matter </a:t>
            </a:r>
            <a:r>
              <a:rPr lang="en-CA" dirty="0"/>
              <a:t>in a substance or object.</a:t>
            </a:r>
            <a:endParaRPr lang="en-CA" dirty="0">
              <a:cs typeface="Calibri"/>
            </a:endParaRPr>
          </a:p>
          <a:p>
            <a:r>
              <a:rPr lang="en-CA" dirty="0"/>
              <a:t>Volume is the amount of </a:t>
            </a:r>
            <a:r>
              <a:rPr lang="en-CA" b="1" u="sng" dirty="0"/>
              <a:t>space </a:t>
            </a:r>
            <a:r>
              <a:rPr lang="en-CA" dirty="0"/>
              <a:t>matter takes up. </a:t>
            </a:r>
          </a:p>
          <a:p>
            <a:endParaRPr lang="en-CA" dirty="0">
              <a:cs typeface="Calibri"/>
            </a:endParaRPr>
          </a:p>
          <a:p>
            <a:r>
              <a:rPr lang="en-US" altLang="en-US" dirty="0"/>
              <a:t>Matter: </a:t>
            </a:r>
            <a:r>
              <a:rPr lang="en-US" altLang="en-US" dirty="0">
                <a:hlinkClick r:id="rId3"/>
              </a:rPr>
              <a:t>https://www.youtube.com/watch?v=ELchwUIlWa8</a:t>
            </a:r>
            <a:endParaRPr lang="en-US" altLang="en-US" dirty="0"/>
          </a:p>
          <a:p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540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D192-BF36-CA06-2B19-32D6C15A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FB0E-B69C-CFB2-E05B-F2F7505E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KMT and states of Matter WS</a:t>
            </a:r>
          </a:p>
        </p:txBody>
      </p:sp>
    </p:spTree>
    <p:extLst>
      <p:ext uri="{BB962C8B-B14F-4D97-AF65-F5344CB8AC3E}">
        <p14:creationId xmlns:p14="http://schemas.microsoft.com/office/powerpoint/2010/main" val="1050645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EA83-BE3F-5608-FCA3-D1B82019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changes state</a:t>
            </a:r>
          </a:p>
        </p:txBody>
      </p:sp>
      <p:pic>
        <p:nvPicPr>
          <p:cNvPr id="4" name="Content Placeholder 3" descr="Phase Changes of Matter Diagram | Quizlet">
            <a:extLst>
              <a:ext uri="{FF2B5EF4-FFF2-40B4-BE49-F238E27FC236}">
                <a16:creationId xmlns:a16="http://schemas.microsoft.com/office/drawing/2014/main" id="{CD9D65BB-D0A5-E59D-6E6A-B93F65181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0371"/>
            <a:ext cx="9601200" cy="516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400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3A8A-C990-D8E4-4233-CADE5C664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Changing States of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D64B8-EC49-2748-6937-364FCA822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0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8285-83E9-E3AA-E38A-2E5472CE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States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6F8D-5518-263E-CF85-C56F0169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matter changes state it is call a </a:t>
            </a:r>
            <a:r>
              <a:rPr lang="en-US" b="1" u="sng" dirty="0"/>
              <a:t>phase</a:t>
            </a:r>
            <a:r>
              <a:rPr lang="en-US" dirty="0"/>
              <a:t> change</a:t>
            </a:r>
          </a:p>
          <a:p>
            <a:r>
              <a:rPr lang="en-US" dirty="0"/>
              <a:t>Chemical structure does not change</a:t>
            </a:r>
          </a:p>
          <a:p>
            <a:r>
              <a:rPr lang="en-US" dirty="0"/>
              <a:t>E.g. Water is H2O regardless if it is solid, liquid, gas</a:t>
            </a:r>
          </a:p>
        </p:txBody>
      </p:sp>
    </p:spTree>
    <p:extLst>
      <p:ext uri="{BB962C8B-B14F-4D97-AF65-F5344CB8AC3E}">
        <p14:creationId xmlns:p14="http://schemas.microsoft.com/office/powerpoint/2010/main" val="61146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5425-6828-F38E-5761-D67D94DF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your diagram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8D3D73-CCC6-2D4F-7B6D-D0061D96D1F6}"/>
              </a:ext>
            </a:extLst>
          </p:cNvPr>
          <p:cNvGrpSpPr/>
          <p:nvPr/>
        </p:nvGrpSpPr>
        <p:grpSpPr>
          <a:xfrm>
            <a:off x="2978711" y="2031816"/>
            <a:ext cx="4831080" cy="3857626"/>
            <a:chOff x="0" y="0"/>
            <a:chExt cx="5893745" cy="4481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5B953A-C397-9652-E70C-305B3ED26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" t="14330" r="70893" b="42990"/>
            <a:stretch/>
          </p:blipFill>
          <p:spPr bwMode="auto">
            <a:xfrm>
              <a:off x="2254102" y="0"/>
              <a:ext cx="1210945" cy="12566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CF111F-02BC-2936-2C63-75B94C4C0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9" t="11215" r="35550" b="43614"/>
            <a:stretch/>
          </p:blipFill>
          <p:spPr bwMode="auto">
            <a:xfrm>
              <a:off x="5050465" y="3359889"/>
              <a:ext cx="843280" cy="11214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17265F-B300-D227-F8FD-3E27EB160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4" t="26169" r="6859" b="53894"/>
            <a:stretch/>
          </p:blipFill>
          <p:spPr bwMode="auto">
            <a:xfrm>
              <a:off x="0" y="3657600"/>
              <a:ext cx="771525" cy="6330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  </a:ext>
            </a:extLst>
          </p:spPr>
        </p:pic>
        <p:sp>
          <p:nvSpPr>
            <p:cNvPr id="8" name="Up Arrow 5">
              <a:extLst>
                <a:ext uri="{FF2B5EF4-FFF2-40B4-BE49-F238E27FC236}">
                  <a16:creationId xmlns:a16="http://schemas.microsoft.com/office/drawing/2014/main" id="{705DA7CA-954D-013C-D54A-2C85D062699C}"/>
                </a:ext>
              </a:extLst>
            </p:cNvPr>
            <p:cNvSpPr/>
            <p:nvPr/>
          </p:nvSpPr>
          <p:spPr>
            <a:xfrm rot="2007812">
              <a:off x="1371600" y="1212112"/>
              <a:ext cx="297180" cy="2480310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34F60715-3E5E-E9D8-2E6E-814668A945AA}"/>
                </a:ext>
              </a:extLst>
            </p:cNvPr>
            <p:cNvSpPr/>
            <p:nvPr/>
          </p:nvSpPr>
          <p:spPr>
            <a:xfrm rot="12827546">
              <a:off x="1020725" y="1010093"/>
              <a:ext cx="297180" cy="2480310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Up Arrow 7">
              <a:extLst>
                <a:ext uri="{FF2B5EF4-FFF2-40B4-BE49-F238E27FC236}">
                  <a16:creationId xmlns:a16="http://schemas.microsoft.com/office/drawing/2014/main" id="{403DF73E-C017-27D9-2AAF-23B66C72EC86}"/>
                </a:ext>
              </a:extLst>
            </p:cNvPr>
            <p:cNvSpPr/>
            <p:nvPr/>
          </p:nvSpPr>
          <p:spPr>
            <a:xfrm rot="16200000">
              <a:off x="2727251" y="2387009"/>
              <a:ext cx="297180" cy="2943225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Up Arrow 8">
              <a:extLst>
                <a:ext uri="{FF2B5EF4-FFF2-40B4-BE49-F238E27FC236}">
                  <a16:creationId xmlns:a16="http://schemas.microsoft.com/office/drawing/2014/main" id="{D26157A1-05F8-9C39-622A-25A8661B1B05}"/>
                </a:ext>
              </a:extLst>
            </p:cNvPr>
            <p:cNvSpPr/>
            <p:nvPr/>
          </p:nvSpPr>
          <p:spPr>
            <a:xfrm rot="5400000">
              <a:off x="2716618" y="2801680"/>
              <a:ext cx="297180" cy="2943860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Up Arrow 9">
              <a:extLst>
                <a:ext uri="{FF2B5EF4-FFF2-40B4-BE49-F238E27FC236}">
                  <a16:creationId xmlns:a16="http://schemas.microsoft.com/office/drawing/2014/main" id="{4BE61C04-DFCE-715D-1507-95965A9EC8EC}"/>
                </a:ext>
              </a:extLst>
            </p:cNvPr>
            <p:cNvSpPr/>
            <p:nvPr/>
          </p:nvSpPr>
          <p:spPr>
            <a:xfrm rot="8763535">
              <a:off x="4412511" y="903768"/>
              <a:ext cx="297180" cy="2480310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Up Arrow 10">
              <a:extLst>
                <a:ext uri="{FF2B5EF4-FFF2-40B4-BE49-F238E27FC236}">
                  <a16:creationId xmlns:a16="http://schemas.microsoft.com/office/drawing/2014/main" id="{5F5607EF-718B-65EF-3A92-5117C706E137}"/>
                </a:ext>
              </a:extLst>
            </p:cNvPr>
            <p:cNvSpPr/>
            <p:nvPr/>
          </p:nvSpPr>
          <p:spPr>
            <a:xfrm rot="19490310">
              <a:off x="4061637" y="1148316"/>
              <a:ext cx="297180" cy="2480310"/>
            </a:xfrm>
            <a:prstGeom prst="up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955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perties of Matter - Phase Changes | Shmoop">
            <a:extLst>
              <a:ext uri="{FF2B5EF4-FFF2-40B4-BE49-F238E27FC236}">
                <a16:creationId xmlns:a16="http://schemas.microsoft.com/office/drawing/2014/main" id="{BB49EBD7-F058-DBDD-4AD6-0A60B335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19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299A-35AC-52FD-8495-FD655978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Condensation (to condense). Vapor </a:t>
            </a:r>
            <a:r>
              <a:rPr lang="en-US" dirty="0">
                <a:sym typeface="Wingdings" panose="05000000000000000000" pitchFamily="2" charset="2"/>
              </a:rPr>
              <a:t> liquid</a:t>
            </a:r>
            <a:r>
              <a:rPr lang="en-US" dirty="0"/>
              <a:t> </a:t>
            </a:r>
          </a:p>
        </p:txBody>
      </p:sp>
      <p:pic>
        <p:nvPicPr>
          <p:cNvPr id="3074" name="Picture 2" descr="Get Rid of Condensation on Windows | Soundproof Windows, Inc.">
            <a:extLst>
              <a:ext uri="{FF2B5EF4-FFF2-40B4-BE49-F238E27FC236}">
                <a16:creationId xmlns:a16="http://schemas.microsoft.com/office/drawing/2014/main" id="{66E685B7-AE77-F5DD-7FE6-7ED17EB11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80" y="1860794"/>
            <a:ext cx="29108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ree Easy Ways to Stop Your Bathroom Mirror from Fogging Up">
            <a:extLst>
              <a:ext uri="{FF2B5EF4-FFF2-40B4-BE49-F238E27FC236}">
                <a16:creationId xmlns:a16="http://schemas.microsoft.com/office/drawing/2014/main" id="{E11024B7-9267-7BF8-10A2-436AFD2B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657474"/>
            <a:ext cx="6824064" cy="35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4A6F-2B87-9F30-8D09-4E7F5A55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Sublimation: solid </a:t>
            </a:r>
            <a:r>
              <a:rPr lang="en-US" dirty="0">
                <a:sym typeface="Wingdings" panose="05000000000000000000" pitchFamily="2" charset="2"/>
              </a:rPr>
              <a:t> gas</a:t>
            </a:r>
            <a:endParaRPr lang="en-US" dirty="0"/>
          </a:p>
        </p:txBody>
      </p:sp>
      <p:pic>
        <p:nvPicPr>
          <p:cNvPr id="2050" name="Picture 2" descr="Dry Ice Suppliers, Vendors + Delivery | Central McGowan MN">
            <a:extLst>
              <a:ext uri="{FF2B5EF4-FFF2-40B4-BE49-F238E27FC236}">
                <a16:creationId xmlns:a16="http://schemas.microsoft.com/office/drawing/2014/main" id="{389BD8E9-4520-BEA3-B442-33BAD1A96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7" y="1895963"/>
            <a:ext cx="43718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blimation Process">
            <a:extLst>
              <a:ext uri="{FF2B5EF4-FFF2-40B4-BE49-F238E27FC236}">
                <a16:creationId xmlns:a16="http://schemas.microsoft.com/office/drawing/2014/main" id="{0CA289D8-C718-7478-F865-91F937E9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22" y="2338753"/>
            <a:ext cx="5260327" cy="3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23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8141-2068-30E4-3288-AF0C6A19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Deposition: Vapor </a:t>
            </a:r>
            <a:r>
              <a:rPr lang="en-US" dirty="0">
                <a:sym typeface="Wingdings" panose="05000000000000000000" pitchFamily="2" charset="2"/>
              </a:rPr>
              <a:t> Solid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7A95-300B-C0D5-09E3-66236F24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4351338"/>
          </a:xfrm>
        </p:spPr>
        <p:txBody>
          <a:bodyPr/>
          <a:lstStyle/>
          <a:p>
            <a:r>
              <a:rPr lang="en-US" dirty="0"/>
              <a:t>Frost on grass, windshield, fence</a:t>
            </a:r>
          </a:p>
          <a:p>
            <a:endParaRPr lang="en-US" dirty="0"/>
          </a:p>
        </p:txBody>
      </p:sp>
      <p:pic>
        <p:nvPicPr>
          <p:cNvPr id="1026" name="Picture 2" descr="How To Avoid Frost Damage On Your Lawn">
            <a:extLst>
              <a:ext uri="{FF2B5EF4-FFF2-40B4-BE49-F238E27FC236}">
                <a16:creationId xmlns:a16="http://schemas.microsoft.com/office/drawing/2014/main" id="{371F9C0B-023B-92F0-5919-2E30A735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3" y="3748211"/>
            <a:ext cx="3431535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Clever Tricks to Solve Your Worst Winter Car Problems">
            <a:extLst>
              <a:ext uri="{FF2B5EF4-FFF2-40B4-BE49-F238E27FC236}">
                <a16:creationId xmlns:a16="http://schemas.microsoft.com/office/drawing/2014/main" id="{5EE1929C-69F7-CF58-1252-2E9955DA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9" y="3748211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1,465 Frost On Fence Images, Stock Photos, 3D objects, &amp; Vectors |  Shutterstock">
            <a:extLst>
              <a:ext uri="{FF2B5EF4-FFF2-40B4-BE49-F238E27FC236}">
                <a16:creationId xmlns:a16="http://schemas.microsoft.com/office/drawing/2014/main" id="{B6ED4C23-794F-CC67-2D3D-66E9D3EF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112969"/>
            <a:ext cx="412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93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0568-F601-3396-B7DB-E066CDCC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changes state when </a:t>
            </a:r>
            <a:r>
              <a:rPr lang="en-US" b="1" u="sng" dirty="0"/>
              <a:t>energy</a:t>
            </a:r>
            <a:r>
              <a:rPr lang="en-US" dirty="0"/>
              <a:t> (like heat) is </a:t>
            </a:r>
            <a:r>
              <a:rPr lang="en-US" i="1" dirty="0"/>
              <a:t>added </a:t>
            </a:r>
            <a:r>
              <a:rPr lang="en-US" dirty="0"/>
              <a:t>or </a:t>
            </a:r>
            <a:r>
              <a:rPr lang="en-US" i="1" dirty="0"/>
              <a:t>removed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32EB-4319-C9A3-FC23-C08E4552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6631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To change </a:t>
            </a:r>
            <a:r>
              <a:rPr lang="en-US" dirty="0"/>
              <a:t>solid </a:t>
            </a:r>
            <a:r>
              <a:rPr lang="en-US" dirty="0">
                <a:sym typeface="Wingdings" panose="05000000000000000000" pitchFamily="2" charset="2"/>
              </a:rPr>
              <a:t> liquid, we </a:t>
            </a:r>
            <a:r>
              <a:rPr lang="en-US" b="1" u="sng" dirty="0">
                <a:sym typeface="Wingdings" panose="05000000000000000000" pitchFamily="2" charset="2"/>
              </a:rPr>
              <a:t>add</a:t>
            </a:r>
            <a:r>
              <a:rPr lang="en-US" dirty="0">
                <a:sym typeface="Wingdings" panose="05000000000000000000" pitchFamily="2" charset="2"/>
              </a:rPr>
              <a:t> heat.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1028" name="Picture 4" descr="Two Glass Beakers Filled With Ice And Water Illustration Royalty Free SVG,  Cliparts, Vectors, and Stock Illustration. Image 140815715.">
            <a:extLst>
              <a:ext uri="{FF2B5EF4-FFF2-40B4-BE49-F238E27FC236}">
                <a16:creationId xmlns:a16="http://schemas.microsoft.com/office/drawing/2014/main" id="{11620613-2F54-E804-9BF0-B4C50AFB4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/>
          <a:stretch/>
        </p:blipFill>
        <p:spPr bwMode="auto">
          <a:xfrm>
            <a:off x="9713824" y="3886200"/>
            <a:ext cx="2179726" cy="26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wo Glass Beakers Filled With Ice And Water Illustration Royalty Free SVG,  Cliparts, Vectors, and Stock Illustration. Image 140815715.">
            <a:extLst>
              <a:ext uri="{FF2B5EF4-FFF2-40B4-BE49-F238E27FC236}">
                <a16:creationId xmlns:a16="http://schemas.microsoft.com/office/drawing/2014/main" id="{A0043C8F-98E8-11B5-CBB3-0658CEC83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4"/>
          <a:stretch/>
        </p:blipFill>
        <p:spPr bwMode="auto">
          <a:xfrm>
            <a:off x="4925924" y="3886200"/>
            <a:ext cx="2179725" cy="26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783F-7897-4077-AF56-8F9FB931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isn’t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64ED-51D0-46E7-B1D4-CEEDA3EA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14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7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0568-F601-3396-B7DB-E066CDCC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changes state when energy/heat is added or removed: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32EB-4319-C9A3-FC23-C08E4552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6631" cy="4351338"/>
          </a:xfrm>
        </p:spPr>
        <p:txBody>
          <a:bodyPr/>
          <a:lstStyle/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 change from liquid  solid, we </a:t>
            </a:r>
            <a:r>
              <a:rPr lang="en-US" b="1" u="sng" dirty="0">
                <a:sym typeface="Wingdings" panose="05000000000000000000" pitchFamily="2" charset="2"/>
              </a:rPr>
              <a:t>remove</a:t>
            </a:r>
            <a:r>
              <a:rPr lang="en-US" dirty="0">
                <a:sym typeface="Wingdings" panose="05000000000000000000" pitchFamily="2" charset="2"/>
              </a:rPr>
              <a:t> heat (cool the substance)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52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325B-D4B4-A749-AB5E-3671185E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C4E7-45E1-F5D7-E83D-39A9FDCB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to the particles in matter when energy (heat) is ADDED?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 ___________________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Attractive forces between particles _________________, allowing particles to ___________________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Spaces between particles get ___________________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____________________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80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325B-D4B4-A749-AB5E-3671185E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C4E7-45E1-F5D7-E83D-39A9FDCB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to the particles in matter when energy (heat) is ADDED?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Attractive forces between particles </a:t>
            </a:r>
            <a:r>
              <a:rPr lang="en-C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allowing particles to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farther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Spaces between particles get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01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e of Matter Infographic Diagram Solid Liquid Gas and ...">
            <a:extLst>
              <a:ext uri="{FF2B5EF4-FFF2-40B4-BE49-F238E27FC236}">
                <a16:creationId xmlns:a16="http://schemas.microsoft.com/office/drawing/2014/main" id="{1ECD204F-D2A0-1FE7-72DD-0836E9342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7"/>
          <a:stretch/>
        </p:blipFill>
        <p:spPr bwMode="auto">
          <a:xfrm>
            <a:off x="1531937" y="871537"/>
            <a:ext cx="912812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82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6C56-4618-BB44-0DCE-3F3F819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hase Change Diagrams — Overview &amp; Examples - Expii">
            <a:extLst>
              <a:ext uri="{FF2B5EF4-FFF2-40B4-BE49-F238E27FC236}">
                <a16:creationId xmlns:a16="http://schemas.microsoft.com/office/drawing/2014/main" id="{5A02849F-E8A9-9F63-2CB7-A754400AE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1692" cy="70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0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5626-BE47-B1DB-25ED-CCB07C6B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00190-0B00-2916-35A3-9CAD5AD0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30415" cy="4351338"/>
          </a:xfrm>
        </p:spPr>
        <p:txBody>
          <a:bodyPr/>
          <a:lstStyle/>
          <a:p>
            <a:r>
              <a:rPr lang="en-US" dirty="0"/>
              <a:t>Name the term for moving from A</a:t>
            </a:r>
            <a:r>
              <a:rPr lang="en-US" dirty="0">
                <a:sym typeface="Wingdings" panose="05000000000000000000" pitchFamily="2" charset="2"/>
              </a:rPr>
              <a:t>C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E C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  E</a:t>
            </a: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A  E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5" name="Picture 2" descr="Phase Change Diagrams #1, Four States of Matter Diagram | Quizlet">
            <a:extLst>
              <a:ext uri="{FF2B5EF4-FFF2-40B4-BE49-F238E27FC236}">
                <a16:creationId xmlns:a16="http://schemas.microsoft.com/office/drawing/2014/main" id="{1C40F925-526C-1E92-8EBD-248EAC0B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34" y="1825625"/>
            <a:ext cx="7533298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25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712-08CE-663D-C9E3-D0FCA72A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88B6-FE7C-EC11-F812-26F8F0F2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state WB p81-82</a:t>
            </a:r>
          </a:p>
        </p:txBody>
      </p:sp>
    </p:spTree>
    <p:extLst>
      <p:ext uri="{BB962C8B-B14F-4D97-AF65-F5344CB8AC3E}">
        <p14:creationId xmlns:p14="http://schemas.microsoft.com/office/powerpoint/2010/main" val="79145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DF1-9EB8-DFDF-5865-3CB9536E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exists in different </a:t>
            </a:r>
            <a:r>
              <a:rPr lang="en-US" b="1" u="sng" dirty="0"/>
              <a:t>states</a:t>
            </a:r>
            <a:r>
              <a:rPr lang="en-US" dirty="0"/>
              <a:t> or </a:t>
            </a:r>
            <a:r>
              <a:rPr lang="en-US" b="1" u="sng" dirty="0"/>
              <a:t>phases:</a:t>
            </a:r>
          </a:p>
        </p:txBody>
      </p:sp>
      <p:pic>
        <p:nvPicPr>
          <p:cNvPr id="4" name="Picture 2" descr="State of Matter Definition - Chemistry Glossary">
            <a:extLst>
              <a:ext uri="{FF2B5EF4-FFF2-40B4-BE49-F238E27FC236}">
                <a16:creationId xmlns:a16="http://schemas.microsoft.com/office/drawing/2014/main" id="{1644BE06-5425-A566-1EBF-8494D047B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 b="54102"/>
          <a:stretch/>
        </p:blipFill>
        <p:spPr bwMode="auto">
          <a:xfrm>
            <a:off x="292810" y="1690687"/>
            <a:ext cx="11899190" cy="27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90E33-F358-371E-8C9B-0CDBE03604D1}"/>
              </a:ext>
            </a:extLst>
          </p:cNvPr>
          <p:cNvSpPr txBox="1"/>
          <p:nvPr/>
        </p:nvSpPr>
        <p:spPr>
          <a:xfrm>
            <a:off x="838200" y="545533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Solid</a:t>
            </a:r>
            <a:r>
              <a:rPr lang="en-US" sz="3600" dirty="0"/>
              <a:t>		</a:t>
            </a:r>
            <a:r>
              <a:rPr lang="en-US" sz="3600" b="1" u="sng" dirty="0"/>
              <a:t>Liquid</a:t>
            </a:r>
            <a:r>
              <a:rPr lang="en-US" sz="3600" dirty="0"/>
              <a:t>		</a:t>
            </a:r>
            <a:r>
              <a:rPr lang="en-US" sz="3600" b="1" u="sng" dirty="0"/>
              <a:t>Gas</a:t>
            </a:r>
            <a:r>
              <a:rPr lang="en-US" sz="3600" dirty="0"/>
              <a:t>			</a:t>
            </a:r>
            <a:r>
              <a:rPr lang="en-US" sz="3600" b="1" u="sng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4072690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00F418F-934A-9956-321B-D818817F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6" y="468314"/>
            <a:ext cx="9072944" cy="1208087"/>
          </a:xfrm>
        </p:spPr>
        <p:txBody>
          <a:bodyPr/>
          <a:lstStyle/>
          <a:p>
            <a:r>
              <a:rPr lang="en-CA" altLang="en-US" sz="2800" dirty="0">
                <a:cs typeface="Arial" panose="020B0604020202020204" pitchFamily="34" charset="0"/>
              </a:rPr>
              <a:t>Topic 2.3: How can we describe and explain the states of matter?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3FB4B7-0CAB-5086-2D43-854CB569DF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6056" y="5045075"/>
            <a:ext cx="9072944" cy="11318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Why does water in its different states (solid, liquid, gas) have such different properties?</a:t>
            </a:r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AE9CEC9C-7500-0532-0CD7-91FF2EAF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056" y="1847851"/>
            <a:ext cx="5789994" cy="4329113"/>
          </a:xfrm>
        </p:spPr>
        <p:txBody>
          <a:bodyPr/>
          <a:lstStyle/>
          <a:p>
            <a:r>
              <a:rPr lang="en-CA" altLang="en-US" sz="2600" dirty="0"/>
              <a:t>The skier shown here is experiencing water in all of its forms:</a:t>
            </a:r>
          </a:p>
          <a:p>
            <a:pPr lvl="1"/>
            <a:r>
              <a:rPr lang="en-CA" altLang="en-US" sz="2600" dirty="0"/>
              <a:t>Drinkable liquid (water)</a:t>
            </a:r>
          </a:p>
          <a:p>
            <a:pPr lvl="1"/>
            <a:r>
              <a:rPr lang="en-CA" altLang="en-US" sz="2600" dirty="0"/>
              <a:t>Skiable solid (snow)</a:t>
            </a:r>
          </a:p>
          <a:p>
            <a:pPr lvl="1"/>
            <a:r>
              <a:rPr lang="en-CA" altLang="en-US" sz="2600" dirty="0"/>
              <a:t>Invisible gas that he breathes in an out (air)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97D8-FA37-805D-BFC2-54E249724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" r="604"/>
          <a:stretch/>
        </p:blipFill>
        <p:spPr>
          <a:xfrm>
            <a:off x="6879205" y="1983416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368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e of Matter Definition - Chemistry Glossary">
            <a:extLst>
              <a:ext uri="{FF2B5EF4-FFF2-40B4-BE49-F238E27FC236}">
                <a16:creationId xmlns:a16="http://schemas.microsoft.com/office/drawing/2014/main" id="{E5F37A5D-B9B4-7B49-88D4-84BCE45F5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7083" r="3881"/>
          <a:stretch/>
        </p:blipFill>
        <p:spPr bwMode="auto">
          <a:xfrm>
            <a:off x="0" y="0"/>
            <a:ext cx="12191999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783F-7897-4077-AF56-8F9FB931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isn’t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64ED-51D0-46E7-B1D4-CEEDA3EA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14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accent1"/>
                </a:solidFill>
              </a:rPr>
              <a:t>What isn’t matter?  </a:t>
            </a:r>
            <a:r>
              <a:rPr lang="en-CA" i="1" dirty="0">
                <a:solidFill>
                  <a:schemeClr val="accent1"/>
                </a:solidFill>
              </a:rPr>
              <a:t>Think of a candle. Then think of a lit candle. </a:t>
            </a:r>
          </a:p>
        </p:txBody>
      </p:sp>
      <p:pic>
        <p:nvPicPr>
          <p:cNvPr id="3074" name="Picture 2" descr="Burning candle assessment - YouTube">
            <a:extLst>
              <a:ext uri="{FF2B5EF4-FFF2-40B4-BE49-F238E27FC236}">
                <a16:creationId xmlns:a16="http://schemas.microsoft.com/office/drawing/2014/main" id="{426FFF6D-AEDF-4300-9E82-457A89B48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5"/>
          <a:stretch/>
        </p:blipFill>
        <p:spPr bwMode="auto">
          <a:xfrm>
            <a:off x="3545211" y="3429000"/>
            <a:ext cx="6785037" cy="34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56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29D9D0D-7B86-B3DD-47FF-055B8BA8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31F78-DB3E-9319-7D9B-CEB6CA42D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239" y="1847851"/>
            <a:ext cx="4767611" cy="43291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dirty="0"/>
              <a:t>In what ways does a model differ from a theory?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/>
              <a:t>Summarize the kinetic molecular theory of matter.</a:t>
            </a:r>
          </a:p>
          <a:p>
            <a:pPr>
              <a:defRPr/>
            </a:pPr>
            <a:endParaRPr lang="en-CA" dirty="0"/>
          </a:p>
          <a:p>
            <a:pPr marL="0" indent="0">
              <a:buNone/>
              <a:defRPr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BAB1D-5CC6-AF4B-9D2A-0FEA17050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20277"/>
          <a:stretch/>
        </p:blipFill>
        <p:spPr>
          <a:xfrm>
            <a:off x="6667403" y="2078437"/>
            <a:ext cx="2877074" cy="287707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98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783F-7897-4077-AF56-8F9FB931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isn't matter?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64ED-51D0-46E7-B1D4-CEEDA3EAC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u="sng" dirty="0"/>
              <a:t>ENERGY </a:t>
            </a:r>
            <a:r>
              <a:rPr lang="en-CA" dirty="0"/>
              <a:t>has no mass and no volume</a:t>
            </a:r>
            <a:endParaRPr lang="en-CA" dirty="0">
              <a:cs typeface="Calibri"/>
            </a:endParaRPr>
          </a:p>
          <a:p>
            <a:r>
              <a:rPr lang="en-CA" dirty="0" err="1"/>
              <a:t>Eg.</a:t>
            </a:r>
            <a:r>
              <a:rPr lang="en-CA" dirty="0"/>
              <a:t> Light, heat, sound.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5CA78-A071-42A1-938D-7E5677D60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428"/>
          <a:stretch/>
        </p:blipFill>
        <p:spPr>
          <a:xfrm>
            <a:off x="450606" y="4712982"/>
            <a:ext cx="5645394" cy="201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0D239-77D9-FB4E-E42E-069A4955C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70"/>
          <a:stretch/>
        </p:blipFill>
        <p:spPr>
          <a:xfrm>
            <a:off x="6546606" y="4768850"/>
            <a:ext cx="5645394" cy="14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C97D-C035-050C-FD10-F576FE62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exists in different STATES</a:t>
            </a:r>
          </a:p>
        </p:txBody>
      </p:sp>
      <p:pic>
        <p:nvPicPr>
          <p:cNvPr id="4" name="Picture 2" descr="Changing the state of matter from solid, liquid and gas due to temperature.  Vector Illustration. 594171 Vector Art at Vecteezy">
            <a:extLst>
              <a:ext uri="{FF2B5EF4-FFF2-40B4-BE49-F238E27FC236}">
                <a16:creationId xmlns:a16="http://schemas.microsoft.com/office/drawing/2014/main" id="{41177042-F718-C013-B566-2142175DB9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4"/>
          <a:stretch/>
        </p:blipFill>
        <p:spPr bwMode="auto">
          <a:xfrm>
            <a:off x="1208367" y="1825625"/>
            <a:ext cx="97752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66679E4-CD02-1C9C-3FCD-42A1ED8A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3" y="468313"/>
            <a:ext cx="8455877" cy="1046162"/>
          </a:xfrm>
        </p:spPr>
        <p:txBody>
          <a:bodyPr>
            <a:normAutofit/>
          </a:bodyPr>
          <a:lstStyle/>
          <a:p>
            <a:r>
              <a:rPr lang="en-CA" altLang="en-US" b="1" dirty="0"/>
              <a:t>Solids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DB99C064-4022-9362-7B2B-5F7BD63A8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341" y="1752601"/>
            <a:ext cx="9585474" cy="4424363"/>
          </a:xfrm>
        </p:spPr>
        <p:txBody>
          <a:bodyPr/>
          <a:lstStyle/>
          <a:p>
            <a:pPr lvl="1"/>
            <a:r>
              <a:rPr lang="en-CA" altLang="en-US" sz="3600" dirty="0"/>
              <a:t>Hold theirs </a:t>
            </a:r>
            <a:r>
              <a:rPr lang="en-CA" altLang="en-US" sz="3600" b="1" u="sng" dirty="0"/>
              <a:t>shape</a:t>
            </a:r>
          </a:p>
          <a:p>
            <a:pPr lvl="1"/>
            <a:r>
              <a:rPr lang="en-CA" altLang="en-US" sz="3600" dirty="0"/>
              <a:t>Has a </a:t>
            </a:r>
            <a:r>
              <a:rPr lang="en-CA" altLang="en-US" sz="3600" b="1" u="sng" dirty="0"/>
              <a:t>constant</a:t>
            </a:r>
            <a:r>
              <a:rPr lang="en-CA" altLang="en-US" sz="3600" dirty="0"/>
              <a:t> or fixed volume (amount of space it takes up)</a:t>
            </a:r>
          </a:p>
          <a:p>
            <a:pPr lvl="1"/>
            <a:r>
              <a:rPr lang="en-CA" altLang="en-US" sz="3600" dirty="0"/>
              <a:t>Examples: wood, silver, stone, plastic</a:t>
            </a:r>
          </a:p>
          <a:p>
            <a:pPr lvl="1"/>
            <a:r>
              <a:rPr lang="en-US" sz="3600" i="1" dirty="0">
                <a:solidFill>
                  <a:schemeClr val="accent1"/>
                </a:solidFill>
              </a:rPr>
              <a:t>can be hard like a rock, soft like fur, a big rock like an asteroid, or small rocks like grains of sand. </a:t>
            </a:r>
            <a:endParaRPr lang="en-US" sz="3600" dirty="0">
              <a:cs typeface="Calibri"/>
            </a:endParaRPr>
          </a:p>
          <a:p>
            <a:pPr lvl="1"/>
            <a:endParaRPr lang="en-CA" altLang="en-US" sz="28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37CFCC6-308C-A398-6E4D-2C458F08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145882"/>
            <a:ext cx="530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KS2 Science Year 4 - 3 States of Matter - Solids Liquids and Gases - The  Schools of King Edward VI in Birmingham">
            <a:extLst>
              <a:ext uri="{FF2B5EF4-FFF2-40B4-BE49-F238E27FC236}">
                <a16:creationId xmlns:a16="http://schemas.microsoft.com/office/drawing/2014/main" id="{A3D2AB72-90C9-72C4-543D-988ACA65D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 r="68333" b="21"/>
          <a:stretch/>
        </p:blipFill>
        <p:spPr bwMode="auto">
          <a:xfrm>
            <a:off x="9735297" y="491424"/>
            <a:ext cx="1934123" cy="29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1773</Words>
  <Application>Microsoft Office PowerPoint</Application>
  <PresentationFormat>Widescreen</PresentationFormat>
  <Paragraphs>263</Paragraphs>
  <Slides>60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Matter Unit</vt:lpstr>
      <vt:lpstr>What is matter?</vt:lpstr>
      <vt:lpstr>PowerPoint Presentation</vt:lpstr>
      <vt:lpstr>What is matter? </vt:lpstr>
      <vt:lpstr>What isn’t matter? </vt:lpstr>
      <vt:lpstr>What isn’t matter? </vt:lpstr>
      <vt:lpstr>What isn't matter? </vt:lpstr>
      <vt:lpstr>Matter exists in different STATES</vt:lpstr>
      <vt:lpstr>Solids</vt:lpstr>
      <vt:lpstr>Liquids</vt:lpstr>
      <vt:lpstr>Gas</vt:lpstr>
      <vt:lpstr>PowerPoint Presentation</vt:lpstr>
      <vt:lpstr>PowerPoint Presentation</vt:lpstr>
      <vt:lpstr>There is actually a fourth state of matter: Plasma </vt:lpstr>
      <vt:lpstr>The Fourth State: Plasma</vt:lpstr>
      <vt:lpstr>Discussion Questions</vt:lpstr>
      <vt:lpstr>Models of Matter</vt:lpstr>
      <vt:lpstr>Models and Theories</vt:lpstr>
      <vt:lpstr>Models and Theories</vt:lpstr>
      <vt:lpstr>Modelling Matter Demo</vt:lpstr>
      <vt:lpstr>Demo</vt:lpstr>
      <vt:lpstr>Demo</vt:lpstr>
      <vt:lpstr>Debrief</vt:lpstr>
      <vt:lpstr>Kinetic Molecular Theory of Matter (KMT): </vt:lpstr>
      <vt:lpstr>Example</vt:lpstr>
      <vt:lpstr>Kinetic Molecular Theory of Matter (KMT): </vt:lpstr>
      <vt:lpstr>KMT               </vt:lpstr>
      <vt:lpstr>Kinetic Molecular Theory of Matter (KMT): </vt:lpstr>
      <vt:lpstr>KMT</vt:lpstr>
      <vt:lpstr>Particles are in constant motion</vt:lpstr>
      <vt:lpstr>Kinetic Molecular Theory of Matter (KMT): </vt:lpstr>
      <vt:lpstr>Principals of the Particle Theory of Matter</vt:lpstr>
      <vt:lpstr>Kinetic Molecular Theory of Matter (KMT): </vt:lpstr>
      <vt:lpstr>Principals of the Particle Theory of Matter</vt:lpstr>
      <vt:lpstr>Solids</vt:lpstr>
      <vt:lpstr>Liquids</vt:lpstr>
      <vt:lpstr>GASES</vt:lpstr>
      <vt:lpstr>Check your understanding: Be able to:</vt:lpstr>
      <vt:lpstr>Check your understanding</vt:lpstr>
      <vt:lpstr>Practice</vt:lpstr>
      <vt:lpstr>Matter changes state</vt:lpstr>
      <vt:lpstr>Changing States of Matter</vt:lpstr>
      <vt:lpstr>Changing States of Matter</vt:lpstr>
      <vt:lpstr>Label your diagram</vt:lpstr>
      <vt:lpstr>PowerPoint Presentation</vt:lpstr>
      <vt:lpstr> Condensation (to condense). Vapor  liquid </vt:lpstr>
      <vt:lpstr>Sublimation: solid  gas</vt:lpstr>
      <vt:lpstr>Deposition: Vapor  Solid</vt:lpstr>
      <vt:lpstr>Matter changes state when energy (like heat) is added or removed:</vt:lpstr>
      <vt:lpstr>Matter changes state when energy/heat is added or removed:</vt:lpstr>
      <vt:lpstr>Check your understanding</vt:lpstr>
      <vt:lpstr>Check your understanding</vt:lpstr>
      <vt:lpstr>PowerPoint Presentation</vt:lpstr>
      <vt:lpstr>PowerPoint Presentation</vt:lpstr>
      <vt:lpstr>Check your understanding</vt:lpstr>
      <vt:lpstr>Practice </vt:lpstr>
      <vt:lpstr>Matter exists in different states or phases:</vt:lpstr>
      <vt:lpstr>Topic 2.3: How can we describe and explain the states of matter?</vt:lpstr>
      <vt:lpstr>PowerPoint Presentation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Unit</dc:title>
  <dc:creator>Tammy Wilson</dc:creator>
  <cp:lastModifiedBy>Tammy Wilson</cp:lastModifiedBy>
  <cp:revision>14</cp:revision>
  <dcterms:created xsi:type="dcterms:W3CDTF">2020-10-09T19:54:49Z</dcterms:created>
  <dcterms:modified xsi:type="dcterms:W3CDTF">2023-11-17T18:14:28Z</dcterms:modified>
</cp:coreProperties>
</file>