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6" r:id="rId2"/>
    <p:sldId id="371" r:id="rId3"/>
    <p:sldId id="372" r:id="rId4"/>
    <p:sldId id="310" r:id="rId5"/>
    <p:sldId id="373" r:id="rId6"/>
    <p:sldId id="257" r:id="rId7"/>
    <p:sldId id="258" r:id="rId8"/>
    <p:sldId id="374" r:id="rId9"/>
    <p:sldId id="259" r:id="rId10"/>
    <p:sldId id="266" r:id="rId11"/>
    <p:sldId id="265" r:id="rId12"/>
    <p:sldId id="375" r:id="rId13"/>
    <p:sldId id="260" r:id="rId14"/>
    <p:sldId id="262" r:id="rId15"/>
    <p:sldId id="378" r:id="rId16"/>
    <p:sldId id="376" r:id="rId17"/>
    <p:sldId id="261" r:id="rId18"/>
    <p:sldId id="379" r:id="rId19"/>
    <p:sldId id="380" r:id="rId20"/>
    <p:sldId id="264" r:id="rId21"/>
    <p:sldId id="263" r:id="rId22"/>
    <p:sldId id="361" r:id="rId23"/>
    <p:sldId id="356" r:id="rId24"/>
    <p:sldId id="362" r:id="rId25"/>
    <p:sldId id="366" r:id="rId26"/>
    <p:sldId id="359" r:id="rId27"/>
    <p:sldId id="363" r:id="rId28"/>
    <p:sldId id="358" r:id="rId29"/>
    <p:sldId id="279" r:id="rId30"/>
    <p:sldId id="280" r:id="rId31"/>
    <p:sldId id="360" r:id="rId32"/>
    <p:sldId id="381" r:id="rId33"/>
    <p:sldId id="382" r:id="rId34"/>
    <p:sldId id="278" r:id="rId35"/>
    <p:sldId id="367" r:id="rId36"/>
    <p:sldId id="390" r:id="rId37"/>
    <p:sldId id="286" r:id="rId38"/>
    <p:sldId id="337" r:id="rId39"/>
    <p:sldId id="288" r:id="rId40"/>
    <p:sldId id="393" r:id="rId41"/>
    <p:sldId id="295" r:id="rId42"/>
    <p:sldId id="394" r:id="rId43"/>
    <p:sldId id="368" r:id="rId44"/>
    <p:sldId id="395" r:id="rId45"/>
    <p:sldId id="296" r:id="rId46"/>
    <p:sldId id="396" r:id="rId47"/>
    <p:sldId id="397" r:id="rId48"/>
    <p:sldId id="383" r:id="rId49"/>
    <p:sldId id="398" r:id="rId50"/>
    <p:sldId id="386" r:id="rId51"/>
    <p:sldId id="399" r:id="rId52"/>
    <p:sldId id="400" r:id="rId53"/>
    <p:sldId id="384" r:id="rId54"/>
    <p:sldId id="402" r:id="rId55"/>
    <p:sldId id="401" r:id="rId56"/>
    <p:sldId id="385" r:id="rId57"/>
    <p:sldId id="298" r:id="rId58"/>
    <p:sldId id="403" r:id="rId59"/>
    <p:sldId id="392" r:id="rId60"/>
    <p:sldId id="369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862AE4-F541-4FD9-95A2-0FB2E0DE8CAD}" v="117" dt="2023-10-01T18:45:27.9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31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68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my Wilson" userId="0392548a-554d-41ce-90db-a9cc305eb12d" providerId="ADAL" clId="{98862AE4-F541-4FD9-95A2-0FB2E0DE8CAD}"/>
    <pc:docChg chg="custSel addSld delSld modSld sldOrd">
      <pc:chgData name="Tammy Wilson" userId="0392548a-554d-41ce-90db-a9cc305eb12d" providerId="ADAL" clId="{98862AE4-F541-4FD9-95A2-0FB2E0DE8CAD}" dt="2023-10-01T18:49:59.177" v="3993" actId="47"/>
      <pc:docMkLst>
        <pc:docMk/>
      </pc:docMkLst>
      <pc:sldChg chg="modSp mod">
        <pc:chgData name="Tammy Wilson" userId="0392548a-554d-41ce-90db-a9cc305eb12d" providerId="ADAL" clId="{98862AE4-F541-4FD9-95A2-0FB2E0DE8CAD}" dt="2023-09-17T20:49:51.445" v="53" actId="20577"/>
        <pc:sldMkLst>
          <pc:docMk/>
          <pc:sldMk cId="1450453863" sldId="257"/>
        </pc:sldMkLst>
        <pc:spChg chg="mod">
          <ac:chgData name="Tammy Wilson" userId="0392548a-554d-41ce-90db-a9cc305eb12d" providerId="ADAL" clId="{98862AE4-F541-4FD9-95A2-0FB2E0DE8CAD}" dt="2023-09-17T20:49:51.445" v="53" actId="20577"/>
          <ac:spMkLst>
            <pc:docMk/>
            <pc:sldMk cId="1450453863" sldId="257"/>
            <ac:spMk id="3" creationId="{DA417EEA-0E35-4163-B77E-1C46C4E86F36}"/>
          </ac:spMkLst>
        </pc:spChg>
      </pc:sldChg>
      <pc:sldChg chg="addSp modSp mod">
        <pc:chgData name="Tammy Wilson" userId="0392548a-554d-41ce-90db-a9cc305eb12d" providerId="ADAL" clId="{98862AE4-F541-4FD9-95A2-0FB2E0DE8CAD}" dt="2023-09-17T20:52:40.053" v="165" actId="1076"/>
        <pc:sldMkLst>
          <pc:docMk/>
          <pc:sldMk cId="969013904" sldId="258"/>
        </pc:sldMkLst>
        <pc:spChg chg="mod">
          <ac:chgData name="Tammy Wilson" userId="0392548a-554d-41ce-90db-a9cc305eb12d" providerId="ADAL" clId="{98862AE4-F541-4FD9-95A2-0FB2E0DE8CAD}" dt="2023-09-17T20:52:01.780" v="160" actId="20577"/>
          <ac:spMkLst>
            <pc:docMk/>
            <pc:sldMk cId="969013904" sldId="258"/>
            <ac:spMk id="3" creationId="{DA417EEA-0E35-4163-B77E-1C46C4E86F36}"/>
          </ac:spMkLst>
        </pc:spChg>
        <pc:picChg chg="add mod">
          <ac:chgData name="Tammy Wilson" userId="0392548a-554d-41ce-90db-a9cc305eb12d" providerId="ADAL" clId="{98862AE4-F541-4FD9-95A2-0FB2E0DE8CAD}" dt="2023-09-17T20:52:40.053" v="165" actId="1076"/>
          <ac:picMkLst>
            <pc:docMk/>
            <pc:sldMk cId="969013904" sldId="258"/>
            <ac:picMk id="1026" creationId="{230582D5-C6CB-63F2-9660-D10F6B62F4B4}"/>
          </ac:picMkLst>
        </pc:picChg>
      </pc:sldChg>
      <pc:sldChg chg="modSp mod">
        <pc:chgData name="Tammy Wilson" userId="0392548a-554d-41ce-90db-a9cc305eb12d" providerId="ADAL" clId="{98862AE4-F541-4FD9-95A2-0FB2E0DE8CAD}" dt="2023-09-17T20:57:22.787" v="288" actId="14100"/>
        <pc:sldMkLst>
          <pc:docMk/>
          <pc:sldMk cId="3059059656" sldId="259"/>
        </pc:sldMkLst>
        <pc:spChg chg="mod">
          <ac:chgData name="Tammy Wilson" userId="0392548a-554d-41ce-90db-a9cc305eb12d" providerId="ADAL" clId="{98862AE4-F541-4FD9-95A2-0FB2E0DE8CAD}" dt="2023-09-17T20:57:09.334" v="284" actId="20577"/>
          <ac:spMkLst>
            <pc:docMk/>
            <pc:sldMk cId="3059059656" sldId="259"/>
            <ac:spMk id="2" creationId="{BD32C0DC-9032-493F-995E-5EC8C8F8E7FD}"/>
          </ac:spMkLst>
        </pc:spChg>
        <pc:picChg chg="mod">
          <ac:chgData name="Tammy Wilson" userId="0392548a-554d-41ce-90db-a9cc305eb12d" providerId="ADAL" clId="{98862AE4-F541-4FD9-95A2-0FB2E0DE8CAD}" dt="2023-09-17T20:57:17.704" v="286" actId="1076"/>
          <ac:picMkLst>
            <pc:docMk/>
            <pc:sldMk cId="3059059656" sldId="259"/>
            <ac:picMk id="15" creationId="{FC02D8CC-4402-4A97-AE8F-30FA81769754}"/>
          </ac:picMkLst>
        </pc:picChg>
        <pc:picChg chg="mod">
          <ac:chgData name="Tammy Wilson" userId="0392548a-554d-41ce-90db-a9cc305eb12d" providerId="ADAL" clId="{98862AE4-F541-4FD9-95A2-0FB2E0DE8CAD}" dt="2023-09-17T20:57:22.787" v="288" actId="14100"/>
          <ac:picMkLst>
            <pc:docMk/>
            <pc:sldMk cId="3059059656" sldId="259"/>
            <ac:picMk id="1026" creationId="{195A6623-5620-43E3-9E23-CD0FD8498B5E}"/>
          </ac:picMkLst>
        </pc:picChg>
      </pc:sldChg>
      <pc:sldChg chg="modSp mod">
        <pc:chgData name="Tammy Wilson" userId="0392548a-554d-41ce-90db-a9cc305eb12d" providerId="ADAL" clId="{98862AE4-F541-4FD9-95A2-0FB2E0DE8CAD}" dt="2023-09-17T21:04:21.650" v="648" actId="207"/>
        <pc:sldMkLst>
          <pc:docMk/>
          <pc:sldMk cId="2028353662" sldId="260"/>
        </pc:sldMkLst>
        <pc:spChg chg="mod">
          <ac:chgData name="Tammy Wilson" userId="0392548a-554d-41ce-90db-a9cc305eb12d" providerId="ADAL" clId="{98862AE4-F541-4FD9-95A2-0FB2E0DE8CAD}" dt="2023-09-17T21:04:21.650" v="648" actId="207"/>
          <ac:spMkLst>
            <pc:docMk/>
            <pc:sldMk cId="2028353662" sldId="260"/>
            <ac:spMk id="3" creationId="{DA417EEA-0E35-4163-B77E-1C46C4E86F36}"/>
          </ac:spMkLst>
        </pc:spChg>
      </pc:sldChg>
      <pc:sldChg chg="modSp mod">
        <pc:chgData name="Tammy Wilson" userId="0392548a-554d-41ce-90db-a9cc305eb12d" providerId="ADAL" clId="{98862AE4-F541-4FD9-95A2-0FB2E0DE8CAD}" dt="2023-09-17T21:20:36.027" v="823" actId="20577"/>
        <pc:sldMkLst>
          <pc:docMk/>
          <pc:sldMk cId="1487653419" sldId="261"/>
        </pc:sldMkLst>
        <pc:spChg chg="mod">
          <ac:chgData name="Tammy Wilson" userId="0392548a-554d-41ce-90db-a9cc305eb12d" providerId="ADAL" clId="{98862AE4-F541-4FD9-95A2-0FB2E0DE8CAD}" dt="2023-09-17T21:20:36.027" v="823" actId="20577"/>
          <ac:spMkLst>
            <pc:docMk/>
            <pc:sldMk cId="1487653419" sldId="261"/>
            <ac:spMk id="2" creationId="{BD32C0DC-9032-493F-995E-5EC8C8F8E7FD}"/>
          </ac:spMkLst>
        </pc:spChg>
        <pc:spChg chg="mod">
          <ac:chgData name="Tammy Wilson" userId="0392548a-554d-41ce-90db-a9cc305eb12d" providerId="ADAL" clId="{98862AE4-F541-4FD9-95A2-0FB2E0DE8CAD}" dt="2023-09-17T21:20:24.847" v="804" actId="207"/>
          <ac:spMkLst>
            <pc:docMk/>
            <pc:sldMk cId="1487653419" sldId="261"/>
            <ac:spMk id="3" creationId="{BFF08224-195E-4219-AE7F-39BD629C4DAF}"/>
          </ac:spMkLst>
        </pc:spChg>
      </pc:sldChg>
      <pc:sldChg chg="delSp mod">
        <pc:chgData name="Tammy Wilson" userId="0392548a-554d-41ce-90db-a9cc305eb12d" providerId="ADAL" clId="{98862AE4-F541-4FD9-95A2-0FB2E0DE8CAD}" dt="2023-09-17T21:04:31.835" v="650" actId="478"/>
        <pc:sldMkLst>
          <pc:docMk/>
          <pc:sldMk cId="2261234623" sldId="262"/>
        </pc:sldMkLst>
        <pc:spChg chg="del">
          <ac:chgData name="Tammy Wilson" userId="0392548a-554d-41ce-90db-a9cc305eb12d" providerId="ADAL" clId="{98862AE4-F541-4FD9-95A2-0FB2E0DE8CAD}" dt="2023-09-17T21:04:31.835" v="650" actId="478"/>
          <ac:spMkLst>
            <pc:docMk/>
            <pc:sldMk cId="2261234623" sldId="262"/>
            <ac:spMk id="3" creationId="{B24BBD9C-ACE1-4C88-8CDA-5A9DF3FBEC77}"/>
          </ac:spMkLst>
        </pc:spChg>
      </pc:sldChg>
      <pc:sldChg chg="ord">
        <pc:chgData name="Tammy Wilson" userId="0392548a-554d-41ce-90db-a9cc305eb12d" providerId="ADAL" clId="{98862AE4-F541-4FD9-95A2-0FB2E0DE8CAD}" dt="2023-09-17T21:00:15.543" v="290"/>
        <pc:sldMkLst>
          <pc:docMk/>
          <pc:sldMk cId="2169193167" sldId="265"/>
        </pc:sldMkLst>
      </pc:sldChg>
      <pc:sldChg chg="modSp mod">
        <pc:chgData name="Tammy Wilson" userId="0392548a-554d-41ce-90db-a9cc305eb12d" providerId="ADAL" clId="{98862AE4-F541-4FD9-95A2-0FB2E0DE8CAD}" dt="2023-09-17T21:45:14.319" v="1178" actId="207"/>
        <pc:sldMkLst>
          <pc:docMk/>
          <pc:sldMk cId="4207799746" sldId="286"/>
        </pc:sldMkLst>
        <pc:spChg chg="mod">
          <ac:chgData name="Tammy Wilson" userId="0392548a-554d-41ce-90db-a9cc305eb12d" providerId="ADAL" clId="{98862AE4-F541-4FD9-95A2-0FB2E0DE8CAD}" dt="2023-09-17T21:45:14.319" v="1178" actId="207"/>
          <ac:spMkLst>
            <pc:docMk/>
            <pc:sldMk cId="4207799746" sldId="286"/>
            <ac:spMk id="3" creationId="{94FC8D6B-31D2-4F73-ADE9-1A4968D0F132}"/>
          </ac:spMkLst>
        </pc:spChg>
      </pc:sldChg>
      <pc:sldChg chg="modSp mod">
        <pc:chgData name="Tammy Wilson" userId="0392548a-554d-41ce-90db-a9cc305eb12d" providerId="ADAL" clId="{98862AE4-F541-4FD9-95A2-0FB2E0DE8CAD}" dt="2023-09-17T21:47:24.071" v="1181" actId="20577"/>
        <pc:sldMkLst>
          <pc:docMk/>
          <pc:sldMk cId="2347841549" sldId="295"/>
        </pc:sldMkLst>
        <pc:spChg chg="mod">
          <ac:chgData name="Tammy Wilson" userId="0392548a-554d-41ce-90db-a9cc305eb12d" providerId="ADAL" clId="{98862AE4-F541-4FD9-95A2-0FB2E0DE8CAD}" dt="2023-09-17T21:47:24.071" v="1181" actId="20577"/>
          <ac:spMkLst>
            <pc:docMk/>
            <pc:sldMk cId="2347841549" sldId="295"/>
            <ac:spMk id="3" creationId="{4D1CF562-7785-4E80-B13B-BED3D7B69DBB}"/>
          </ac:spMkLst>
        </pc:spChg>
      </pc:sldChg>
      <pc:sldChg chg="modSp mod">
        <pc:chgData name="Tammy Wilson" userId="0392548a-554d-41ce-90db-a9cc305eb12d" providerId="ADAL" clId="{98862AE4-F541-4FD9-95A2-0FB2E0DE8CAD}" dt="2023-09-17T21:49:40.977" v="1262"/>
        <pc:sldMkLst>
          <pc:docMk/>
          <pc:sldMk cId="724720021" sldId="296"/>
        </pc:sldMkLst>
        <pc:spChg chg="mod">
          <ac:chgData name="Tammy Wilson" userId="0392548a-554d-41ce-90db-a9cc305eb12d" providerId="ADAL" clId="{98862AE4-F541-4FD9-95A2-0FB2E0DE8CAD}" dt="2023-09-17T21:49:40.977" v="1262"/>
          <ac:spMkLst>
            <pc:docMk/>
            <pc:sldMk cId="724720021" sldId="296"/>
            <ac:spMk id="3" creationId="{4D1CF562-7785-4E80-B13B-BED3D7B69DBB}"/>
          </ac:spMkLst>
        </pc:spChg>
      </pc:sldChg>
      <pc:sldChg chg="del">
        <pc:chgData name="Tammy Wilson" userId="0392548a-554d-41ce-90db-a9cc305eb12d" providerId="ADAL" clId="{98862AE4-F541-4FD9-95A2-0FB2E0DE8CAD}" dt="2023-09-17T21:49:47.193" v="1263" actId="47"/>
        <pc:sldMkLst>
          <pc:docMk/>
          <pc:sldMk cId="2716731617" sldId="297"/>
        </pc:sldMkLst>
      </pc:sldChg>
      <pc:sldChg chg="modSp mod">
        <pc:chgData name="Tammy Wilson" userId="0392548a-554d-41ce-90db-a9cc305eb12d" providerId="ADAL" clId="{98862AE4-F541-4FD9-95A2-0FB2E0DE8CAD}" dt="2023-10-01T18:19:15.123" v="2519" actId="20577"/>
        <pc:sldMkLst>
          <pc:docMk/>
          <pc:sldMk cId="2800493521" sldId="298"/>
        </pc:sldMkLst>
        <pc:spChg chg="mod">
          <ac:chgData name="Tammy Wilson" userId="0392548a-554d-41ce-90db-a9cc305eb12d" providerId="ADAL" clId="{98862AE4-F541-4FD9-95A2-0FB2E0DE8CAD}" dt="2023-10-01T18:19:15.123" v="2519" actId="20577"/>
          <ac:spMkLst>
            <pc:docMk/>
            <pc:sldMk cId="2800493521" sldId="298"/>
            <ac:spMk id="2" creationId="{6AC49667-B811-421B-925B-038C4320DB6B}"/>
          </ac:spMkLst>
        </pc:spChg>
      </pc:sldChg>
      <pc:sldChg chg="modSp add mod">
        <pc:chgData name="Tammy Wilson" userId="0392548a-554d-41ce-90db-a9cc305eb12d" providerId="ADAL" clId="{98862AE4-F541-4FD9-95A2-0FB2E0DE8CAD}" dt="2023-09-17T20:47:58.663" v="24" actId="1076"/>
        <pc:sldMkLst>
          <pc:docMk/>
          <pc:sldMk cId="826424956" sldId="310"/>
        </pc:sldMkLst>
        <pc:spChg chg="mod">
          <ac:chgData name="Tammy Wilson" userId="0392548a-554d-41ce-90db-a9cc305eb12d" providerId="ADAL" clId="{98862AE4-F541-4FD9-95A2-0FB2E0DE8CAD}" dt="2023-09-17T20:47:58.663" v="24" actId="1076"/>
          <ac:spMkLst>
            <pc:docMk/>
            <pc:sldMk cId="826424956" sldId="310"/>
            <ac:spMk id="3" creationId="{00000000-0000-0000-0000-000000000000}"/>
          </ac:spMkLst>
        </pc:spChg>
      </pc:sldChg>
      <pc:sldChg chg="addSp delSp modSp mod">
        <pc:chgData name="Tammy Wilson" userId="0392548a-554d-41ce-90db-a9cc305eb12d" providerId="ADAL" clId="{98862AE4-F541-4FD9-95A2-0FB2E0DE8CAD}" dt="2023-09-17T21:37:10.813" v="1057" actId="113"/>
        <pc:sldMkLst>
          <pc:docMk/>
          <pc:sldMk cId="3339842928" sldId="358"/>
        </pc:sldMkLst>
        <pc:spChg chg="mod">
          <ac:chgData name="Tammy Wilson" userId="0392548a-554d-41ce-90db-a9cc305eb12d" providerId="ADAL" clId="{98862AE4-F541-4FD9-95A2-0FB2E0DE8CAD}" dt="2023-09-17T21:37:10.813" v="1057" actId="113"/>
          <ac:spMkLst>
            <pc:docMk/>
            <pc:sldMk cId="3339842928" sldId="358"/>
            <ac:spMk id="3" creationId="{DA417EEA-0E35-4163-B77E-1C46C4E86F36}"/>
          </ac:spMkLst>
        </pc:spChg>
        <pc:picChg chg="del">
          <ac:chgData name="Tammy Wilson" userId="0392548a-554d-41ce-90db-a9cc305eb12d" providerId="ADAL" clId="{98862AE4-F541-4FD9-95A2-0FB2E0DE8CAD}" dt="2023-09-17T21:36:28.484" v="1045" actId="478"/>
          <ac:picMkLst>
            <pc:docMk/>
            <pc:sldMk cId="3339842928" sldId="358"/>
            <ac:picMk id="4" creationId="{C4600B14-E2F1-49A9-8172-A5F8A09CD451}"/>
          </ac:picMkLst>
        </pc:picChg>
        <pc:picChg chg="add mod">
          <ac:chgData name="Tammy Wilson" userId="0392548a-554d-41ce-90db-a9cc305eb12d" providerId="ADAL" clId="{98862AE4-F541-4FD9-95A2-0FB2E0DE8CAD}" dt="2023-09-17T21:36:48.474" v="1051" actId="1076"/>
          <ac:picMkLst>
            <pc:docMk/>
            <pc:sldMk cId="3339842928" sldId="358"/>
            <ac:picMk id="4098" creationId="{67A93746-D01C-C248-FC25-0269D3594B65}"/>
          </ac:picMkLst>
        </pc:picChg>
      </pc:sldChg>
      <pc:sldChg chg="modSp mod">
        <pc:chgData name="Tammy Wilson" userId="0392548a-554d-41ce-90db-a9cc305eb12d" providerId="ADAL" clId="{98862AE4-F541-4FD9-95A2-0FB2E0DE8CAD}" dt="2023-09-17T21:34:20.791" v="1044" actId="207"/>
        <pc:sldMkLst>
          <pc:docMk/>
          <pc:sldMk cId="1759130390" sldId="359"/>
        </pc:sldMkLst>
        <pc:spChg chg="mod">
          <ac:chgData name="Tammy Wilson" userId="0392548a-554d-41ce-90db-a9cc305eb12d" providerId="ADAL" clId="{98862AE4-F541-4FD9-95A2-0FB2E0DE8CAD}" dt="2023-09-17T21:34:20.791" v="1044" actId="207"/>
          <ac:spMkLst>
            <pc:docMk/>
            <pc:sldMk cId="1759130390" sldId="359"/>
            <ac:spMk id="3" creationId="{DA417EEA-0E35-4163-B77E-1C46C4E86F36}"/>
          </ac:spMkLst>
        </pc:spChg>
      </pc:sldChg>
      <pc:sldChg chg="addSp delSp modSp mod ord">
        <pc:chgData name="Tammy Wilson" userId="0392548a-554d-41ce-90db-a9cc305eb12d" providerId="ADAL" clId="{98862AE4-F541-4FD9-95A2-0FB2E0DE8CAD}" dt="2023-09-17T21:39:55.589" v="1068" actId="14100"/>
        <pc:sldMkLst>
          <pc:docMk/>
          <pc:sldMk cId="3328300575" sldId="360"/>
        </pc:sldMkLst>
        <pc:spChg chg="mod">
          <ac:chgData name="Tammy Wilson" userId="0392548a-554d-41ce-90db-a9cc305eb12d" providerId="ADAL" clId="{98862AE4-F541-4FD9-95A2-0FB2E0DE8CAD}" dt="2023-09-17T21:39:05.960" v="1061" actId="27636"/>
          <ac:spMkLst>
            <pc:docMk/>
            <pc:sldMk cId="3328300575" sldId="360"/>
            <ac:spMk id="3" creationId="{DA417EEA-0E35-4163-B77E-1C46C4E86F36}"/>
          </ac:spMkLst>
        </pc:spChg>
        <pc:picChg chg="del">
          <ac:chgData name="Tammy Wilson" userId="0392548a-554d-41ce-90db-a9cc305eb12d" providerId="ADAL" clId="{98862AE4-F541-4FD9-95A2-0FB2E0DE8CAD}" dt="2023-09-17T21:39:46.428" v="1064" actId="478"/>
          <ac:picMkLst>
            <pc:docMk/>
            <pc:sldMk cId="3328300575" sldId="360"/>
            <ac:picMk id="4" creationId="{F4BB7A0A-FA87-40B9-8291-052467E86BC6}"/>
          </ac:picMkLst>
        </pc:picChg>
        <pc:picChg chg="add mod">
          <ac:chgData name="Tammy Wilson" userId="0392548a-554d-41ce-90db-a9cc305eb12d" providerId="ADAL" clId="{98862AE4-F541-4FD9-95A2-0FB2E0DE8CAD}" dt="2023-09-17T21:39:55.589" v="1068" actId="14100"/>
          <ac:picMkLst>
            <pc:docMk/>
            <pc:sldMk cId="3328300575" sldId="360"/>
            <ac:picMk id="5" creationId="{2349F39F-3DC5-E80B-B1CF-D1F0230366BC}"/>
          </ac:picMkLst>
        </pc:picChg>
      </pc:sldChg>
      <pc:sldChg chg="modSp mod">
        <pc:chgData name="Tammy Wilson" userId="0392548a-554d-41ce-90db-a9cc305eb12d" providerId="ADAL" clId="{98862AE4-F541-4FD9-95A2-0FB2E0DE8CAD}" dt="2023-09-17T21:17:20.661" v="781" actId="20577"/>
        <pc:sldMkLst>
          <pc:docMk/>
          <pc:sldMk cId="847420252" sldId="361"/>
        </pc:sldMkLst>
        <pc:spChg chg="mod">
          <ac:chgData name="Tammy Wilson" userId="0392548a-554d-41ce-90db-a9cc305eb12d" providerId="ADAL" clId="{98862AE4-F541-4FD9-95A2-0FB2E0DE8CAD}" dt="2023-09-17T21:17:20.661" v="781" actId="20577"/>
          <ac:spMkLst>
            <pc:docMk/>
            <pc:sldMk cId="847420252" sldId="361"/>
            <ac:spMk id="3" creationId="{F34BD3A3-EB46-7AB4-4EC4-4CAF3972C0EF}"/>
          </ac:spMkLst>
        </pc:spChg>
      </pc:sldChg>
      <pc:sldChg chg="modSp mod">
        <pc:chgData name="Tammy Wilson" userId="0392548a-554d-41ce-90db-a9cc305eb12d" providerId="ADAL" clId="{98862AE4-F541-4FD9-95A2-0FB2E0DE8CAD}" dt="2023-09-17T21:30:48.242" v="1041" actId="255"/>
        <pc:sldMkLst>
          <pc:docMk/>
          <pc:sldMk cId="254911814" sldId="362"/>
        </pc:sldMkLst>
        <pc:spChg chg="mod">
          <ac:chgData name="Tammy Wilson" userId="0392548a-554d-41ce-90db-a9cc305eb12d" providerId="ADAL" clId="{98862AE4-F541-4FD9-95A2-0FB2E0DE8CAD}" dt="2023-09-17T21:30:48.242" v="1041" actId="255"/>
          <ac:spMkLst>
            <pc:docMk/>
            <pc:sldMk cId="254911814" sldId="362"/>
            <ac:spMk id="3" creationId="{DA417EEA-0E35-4163-B77E-1C46C4E86F36}"/>
          </ac:spMkLst>
        </pc:spChg>
      </pc:sldChg>
      <pc:sldChg chg="delSp del mod">
        <pc:chgData name="Tammy Wilson" userId="0392548a-554d-41ce-90db-a9cc305eb12d" providerId="ADAL" clId="{98862AE4-F541-4FD9-95A2-0FB2E0DE8CAD}" dt="2023-09-17T21:42:21.043" v="1129" actId="47"/>
        <pc:sldMkLst>
          <pc:docMk/>
          <pc:sldMk cId="2410247658" sldId="364"/>
        </pc:sldMkLst>
        <pc:picChg chg="del">
          <ac:chgData name="Tammy Wilson" userId="0392548a-554d-41ce-90db-a9cc305eb12d" providerId="ADAL" clId="{98862AE4-F541-4FD9-95A2-0FB2E0DE8CAD}" dt="2023-09-17T21:39:44.155" v="1063" actId="21"/>
          <ac:picMkLst>
            <pc:docMk/>
            <pc:sldMk cId="2410247658" sldId="364"/>
            <ac:picMk id="7" creationId="{44FA6F1E-7FE0-53C8-E768-EA36FC851BCF}"/>
          </ac:picMkLst>
        </pc:picChg>
      </pc:sldChg>
      <pc:sldChg chg="del ord">
        <pc:chgData name="Tammy Wilson" userId="0392548a-554d-41ce-90db-a9cc305eb12d" providerId="ADAL" clId="{98862AE4-F541-4FD9-95A2-0FB2E0DE8CAD}" dt="2023-10-01T18:10:25.098" v="2117" actId="2696"/>
        <pc:sldMkLst>
          <pc:docMk/>
          <pc:sldMk cId="1536574978" sldId="365"/>
        </pc:sldMkLst>
      </pc:sldChg>
      <pc:sldChg chg="add del">
        <pc:chgData name="Tammy Wilson" userId="0392548a-554d-41ce-90db-a9cc305eb12d" providerId="ADAL" clId="{98862AE4-F541-4FD9-95A2-0FB2E0DE8CAD}" dt="2023-10-01T18:10:33.400" v="2119" actId="47"/>
        <pc:sldMkLst>
          <pc:docMk/>
          <pc:sldMk cId="3488846744" sldId="365"/>
        </pc:sldMkLst>
      </pc:sldChg>
      <pc:sldChg chg="modSp mod">
        <pc:chgData name="Tammy Wilson" userId="0392548a-554d-41ce-90db-a9cc305eb12d" providerId="ADAL" clId="{98862AE4-F541-4FD9-95A2-0FB2E0DE8CAD}" dt="2023-09-17T21:31:47.762" v="1043" actId="207"/>
        <pc:sldMkLst>
          <pc:docMk/>
          <pc:sldMk cId="2960234013" sldId="366"/>
        </pc:sldMkLst>
        <pc:spChg chg="mod">
          <ac:chgData name="Tammy Wilson" userId="0392548a-554d-41ce-90db-a9cc305eb12d" providerId="ADAL" clId="{98862AE4-F541-4FD9-95A2-0FB2E0DE8CAD}" dt="2023-09-17T21:31:47.762" v="1043" actId="207"/>
          <ac:spMkLst>
            <pc:docMk/>
            <pc:sldMk cId="2960234013" sldId="366"/>
            <ac:spMk id="3" creationId="{945CC076-FE0F-6D4B-22E9-C3649BA94F63}"/>
          </ac:spMkLst>
        </pc:spChg>
      </pc:sldChg>
      <pc:sldChg chg="del">
        <pc:chgData name="Tammy Wilson" userId="0392548a-554d-41ce-90db-a9cc305eb12d" providerId="ADAL" clId="{98862AE4-F541-4FD9-95A2-0FB2E0DE8CAD}" dt="2023-10-01T18:49:59.177" v="3993" actId="47"/>
        <pc:sldMkLst>
          <pc:docMk/>
          <pc:sldMk cId="3537780107" sldId="370"/>
        </pc:sldMkLst>
      </pc:sldChg>
      <pc:sldChg chg="modSp add mod">
        <pc:chgData name="Tammy Wilson" userId="0392548a-554d-41ce-90db-a9cc305eb12d" providerId="ADAL" clId="{98862AE4-F541-4FD9-95A2-0FB2E0DE8CAD}" dt="2023-09-17T20:43:44.433" v="23" actId="115"/>
        <pc:sldMkLst>
          <pc:docMk/>
          <pc:sldMk cId="2522023688" sldId="371"/>
        </pc:sldMkLst>
        <pc:spChg chg="mod">
          <ac:chgData name="Tammy Wilson" userId="0392548a-554d-41ce-90db-a9cc305eb12d" providerId="ADAL" clId="{98862AE4-F541-4FD9-95A2-0FB2E0DE8CAD}" dt="2023-09-17T20:43:44.433" v="23" actId="115"/>
          <ac:spMkLst>
            <pc:docMk/>
            <pc:sldMk cId="2522023688" sldId="371"/>
            <ac:spMk id="3" creationId="{00000000-0000-0000-0000-000000000000}"/>
          </ac:spMkLst>
        </pc:spChg>
      </pc:sldChg>
      <pc:sldChg chg="modSp add mod">
        <pc:chgData name="Tammy Wilson" userId="0392548a-554d-41ce-90db-a9cc305eb12d" providerId="ADAL" clId="{98862AE4-F541-4FD9-95A2-0FB2E0DE8CAD}" dt="2023-09-17T20:39:05.130" v="1" actId="14100"/>
        <pc:sldMkLst>
          <pc:docMk/>
          <pc:sldMk cId="1584381825" sldId="372"/>
        </pc:sldMkLst>
        <pc:spChg chg="mod">
          <ac:chgData name="Tammy Wilson" userId="0392548a-554d-41ce-90db-a9cc305eb12d" providerId="ADAL" clId="{98862AE4-F541-4FD9-95A2-0FB2E0DE8CAD}" dt="2023-09-17T20:39:05.130" v="1" actId="14100"/>
          <ac:spMkLst>
            <pc:docMk/>
            <pc:sldMk cId="1584381825" sldId="372"/>
            <ac:spMk id="3" creationId="{00000000-0000-0000-0000-000000000000}"/>
          </ac:spMkLst>
        </pc:spChg>
      </pc:sldChg>
      <pc:sldChg chg="add">
        <pc:chgData name="Tammy Wilson" userId="0392548a-554d-41ce-90db-a9cc305eb12d" providerId="ADAL" clId="{98862AE4-F541-4FD9-95A2-0FB2E0DE8CAD}" dt="2023-09-17T20:38:33.067" v="0"/>
        <pc:sldMkLst>
          <pc:docMk/>
          <pc:sldMk cId="1153406099" sldId="373"/>
        </pc:sldMkLst>
      </pc:sldChg>
      <pc:sldChg chg="addSp delSp modSp add mod">
        <pc:chgData name="Tammy Wilson" userId="0392548a-554d-41ce-90db-a9cc305eb12d" providerId="ADAL" clId="{98862AE4-F541-4FD9-95A2-0FB2E0DE8CAD}" dt="2023-09-17T20:56:14.398" v="224" actId="14100"/>
        <pc:sldMkLst>
          <pc:docMk/>
          <pc:sldMk cId="2135006420" sldId="374"/>
        </pc:sldMkLst>
        <pc:spChg chg="mod">
          <ac:chgData name="Tammy Wilson" userId="0392548a-554d-41ce-90db-a9cc305eb12d" providerId="ADAL" clId="{98862AE4-F541-4FD9-95A2-0FB2E0DE8CAD}" dt="2023-09-17T20:56:08.426" v="222" actId="14100"/>
          <ac:spMkLst>
            <pc:docMk/>
            <pc:sldMk cId="2135006420" sldId="374"/>
            <ac:spMk id="3" creationId="{DA417EEA-0E35-4163-B77E-1C46C4E86F36}"/>
          </ac:spMkLst>
        </pc:spChg>
        <pc:picChg chg="add del mod">
          <ac:chgData name="Tammy Wilson" userId="0392548a-554d-41ce-90db-a9cc305eb12d" providerId="ADAL" clId="{98862AE4-F541-4FD9-95A2-0FB2E0DE8CAD}" dt="2023-09-17T20:55:49.625" v="218" actId="478"/>
          <ac:picMkLst>
            <pc:docMk/>
            <pc:sldMk cId="2135006420" sldId="374"/>
            <ac:picMk id="5" creationId="{8BFF7337-8FD1-3167-A48E-6D01F655A763}"/>
          </ac:picMkLst>
        </pc:picChg>
        <pc:picChg chg="add del mod">
          <ac:chgData name="Tammy Wilson" userId="0392548a-554d-41ce-90db-a9cc305eb12d" providerId="ADAL" clId="{98862AE4-F541-4FD9-95A2-0FB2E0DE8CAD}" dt="2023-09-17T20:55:50.831" v="219" actId="478"/>
          <ac:picMkLst>
            <pc:docMk/>
            <pc:sldMk cId="2135006420" sldId="374"/>
            <ac:picMk id="7" creationId="{1BFBC126-FEC8-BDFD-8DA6-DF7E32381DF2}"/>
          </ac:picMkLst>
        </pc:picChg>
        <pc:picChg chg="add mod">
          <ac:chgData name="Tammy Wilson" userId="0392548a-554d-41ce-90db-a9cc305eb12d" providerId="ADAL" clId="{98862AE4-F541-4FD9-95A2-0FB2E0DE8CAD}" dt="2023-09-17T20:56:14.398" v="224" actId="14100"/>
          <ac:picMkLst>
            <pc:docMk/>
            <pc:sldMk cId="2135006420" sldId="374"/>
            <ac:picMk id="2050" creationId="{A847FF4C-FBB5-CFF5-BB2D-87254669F33B}"/>
          </ac:picMkLst>
        </pc:picChg>
      </pc:sldChg>
      <pc:sldChg chg="modSp new mod">
        <pc:chgData name="Tammy Wilson" userId="0392548a-554d-41ce-90db-a9cc305eb12d" providerId="ADAL" clId="{98862AE4-F541-4FD9-95A2-0FB2E0DE8CAD}" dt="2023-09-17T21:04:25.404" v="649" actId="207"/>
        <pc:sldMkLst>
          <pc:docMk/>
          <pc:sldMk cId="2788411706" sldId="375"/>
        </pc:sldMkLst>
        <pc:spChg chg="mod">
          <ac:chgData name="Tammy Wilson" userId="0392548a-554d-41ce-90db-a9cc305eb12d" providerId="ADAL" clId="{98862AE4-F541-4FD9-95A2-0FB2E0DE8CAD}" dt="2023-09-17T21:01:08.394" v="310" actId="20577"/>
          <ac:spMkLst>
            <pc:docMk/>
            <pc:sldMk cId="2788411706" sldId="375"/>
            <ac:spMk id="2" creationId="{02296B88-78A6-64EB-4F70-EB49B7FDF5C1}"/>
          </ac:spMkLst>
        </pc:spChg>
        <pc:spChg chg="mod">
          <ac:chgData name="Tammy Wilson" userId="0392548a-554d-41ce-90db-a9cc305eb12d" providerId="ADAL" clId="{98862AE4-F541-4FD9-95A2-0FB2E0DE8CAD}" dt="2023-09-17T21:04:25.404" v="649" actId="207"/>
          <ac:spMkLst>
            <pc:docMk/>
            <pc:sldMk cId="2788411706" sldId="375"/>
            <ac:spMk id="3" creationId="{1D4F8523-2CA9-EF39-CE5A-EF02FA81B41E}"/>
          </ac:spMkLst>
        </pc:spChg>
      </pc:sldChg>
      <pc:sldChg chg="addSp modSp new mod">
        <pc:chgData name="Tammy Wilson" userId="0392548a-554d-41ce-90db-a9cc305eb12d" providerId="ADAL" clId="{98862AE4-F541-4FD9-95A2-0FB2E0DE8CAD}" dt="2023-09-17T21:15:05.473" v="666" actId="1076"/>
        <pc:sldMkLst>
          <pc:docMk/>
          <pc:sldMk cId="3001745653" sldId="376"/>
        </pc:sldMkLst>
        <pc:picChg chg="add mod">
          <ac:chgData name="Tammy Wilson" userId="0392548a-554d-41ce-90db-a9cc305eb12d" providerId="ADAL" clId="{98862AE4-F541-4FD9-95A2-0FB2E0DE8CAD}" dt="2023-09-17T21:14:07.263" v="658" actId="1076"/>
          <ac:picMkLst>
            <pc:docMk/>
            <pc:sldMk cId="3001745653" sldId="376"/>
            <ac:picMk id="3" creationId="{542D1F4C-7CCF-E035-DA7D-5BADD417628F}"/>
          </ac:picMkLst>
        </pc:picChg>
        <pc:picChg chg="add mod">
          <ac:chgData name="Tammy Wilson" userId="0392548a-554d-41ce-90db-a9cc305eb12d" providerId="ADAL" clId="{98862AE4-F541-4FD9-95A2-0FB2E0DE8CAD}" dt="2023-09-17T21:14:09.215" v="659" actId="1076"/>
          <ac:picMkLst>
            <pc:docMk/>
            <pc:sldMk cId="3001745653" sldId="376"/>
            <ac:picMk id="5" creationId="{0A535DE6-33FC-5D9F-FFC3-556F01CD0809}"/>
          </ac:picMkLst>
        </pc:picChg>
        <pc:picChg chg="add mod">
          <ac:chgData name="Tammy Wilson" userId="0392548a-554d-41ce-90db-a9cc305eb12d" providerId="ADAL" clId="{98862AE4-F541-4FD9-95A2-0FB2E0DE8CAD}" dt="2023-09-17T21:14:10.663" v="660" actId="1076"/>
          <ac:picMkLst>
            <pc:docMk/>
            <pc:sldMk cId="3001745653" sldId="376"/>
            <ac:picMk id="7" creationId="{EDCD90A4-7211-43CE-3A32-CC45B6DF566E}"/>
          </ac:picMkLst>
        </pc:picChg>
        <pc:picChg chg="add mod">
          <ac:chgData name="Tammy Wilson" userId="0392548a-554d-41ce-90db-a9cc305eb12d" providerId="ADAL" clId="{98862AE4-F541-4FD9-95A2-0FB2E0DE8CAD}" dt="2023-09-17T21:14:28.229" v="662" actId="1076"/>
          <ac:picMkLst>
            <pc:docMk/>
            <pc:sldMk cId="3001745653" sldId="376"/>
            <ac:picMk id="9" creationId="{D2BB662A-C951-3475-EC38-633EA2EA47C5}"/>
          </ac:picMkLst>
        </pc:picChg>
        <pc:picChg chg="add mod">
          <ac:chgData name="Tammy Wilson" userId="0392548a-554d-41ce-90db-a9cc305eb12d" providerId="ADAL" clId="{98862AE4-F541-4FD9-95A2-0FB2E0DE8CAD}" dt="2023-09-17T21:14:44.832" v="664" actId="1076"/>
          <ac:picMkLst>
            <pc:docMk/>
            <pc:sldMk cId="3001745653" sldId="376"/>
            <ac:picMk id="11" creationId="{184DF793-50EC-C301-B7E4-3CCC8E270167}"/>
          </ac:picMkLst>
        </pc:picChg>
        <pc:picChg chg="add mod">
          <ac:chgData name="Tammy Wilson" userId="0392548a-554d-41ce-90db-a9cc305eb12d" providerId="ADAL" clId="{98862AE4-F541-4FD9-95A2-0FB2E0DE8CAD}" dt="2023-09-17T21:15:05.473" v="666" actId="1076"/>
          <ac:picMkLst>
            <pc:docMk/>
            <pc:sldMk cId="3001745653" sldId="376"/>
            <ac:picMk id="13" creationId="{5349E17F-F73D-D482-1BAE-BCD4E3EEFCA7}"/>
          </ac:picMkLst>
        </pc:picChg>
      </pc:sldChg>
      <pc:sldChg chg="new del">
        <pc:chgData name="Tammy Wilson" userId="0392548a-554d-41ce-90db-a9cc305eb12d" providerId="ADAL" clId="{98862AE4-F541-4FD9-95A2-0FB2E0DE8CAD}" dt="2023-09-17T21:27:51.383" v="1021" actId="47"/>
        <pc:sldMkLst>
          <pc:docMk/>
          <pc:sldMk cId="3966868136" sldId="377"/>
        </pc:sldMkLst>
      </pc:sldChg>
      <pc:sldChg chg="addSp delSp modSp new mod">
        <pc:chgData name="Tammy Wilson" userId="0392548a-554d-41ce-90db-a9cc305eb12d" providerId="ADAL" clId="{98862AE4-F541-4FD9-95A2-0FB2E0DE8CAD}" dt="2023-09-17T21:19:21.962" v="803" actId="14100"/>
        <pc:sldMkLst>
          <pc:docMk/>
          <pc:sldMk cId="2363090733" sldId="378"/>
        </pc:sldMkLst>
        <pc:spChg chg="mod">
          <ac:chgData name="Tammy Wilson" userId="0392548a-554d-41ce-90db-a9cc305eb12d" providerId="ADAL" clId="{98862AE4-F541-4FD9-95A2-0FB2E0DE8CAD}" dt="2023-09-17T21:19:18.049" v="801" actId="20577"/>
          <ac:spMkLst>
            <pc:docMk/>
            <pc:sldMk cId="2363090733" sldId="378"/>
            <ac:spMk id="2" creationId="{21ED9F64-B233-1388-B1F9-B604393611E9}"/>
          </ac:spMkLst>
        </pc:spChg>
        <pc:spChg chg="del">
          <ac:chgData name="Tammy Wilson" userId="0392548a-554d-41ce-90db-a9cc305eb12d" providerId="ADAL" clId="{98862AE4-F541-4FD9-95A2-0FB2E0DE8CAD}" dt="2023-09-17T21:19:19.837" v="802" actId="22"/>
          <ac:spMkLst>
            <pc:docMk/>
            <pc:sldMk cId="2363090733" sldId="378"/>
            <ac:spMk id="3" creationId="{10A7B705-1AF7-BFC6-3556-4901B450195E}"/>
          </ac:spMkLst>
        </pc:spChg>
        <pc:picChg chg="add mod ord">
          <ac:chgData name="Tammy Wilson" userId="0392548a-554d-41ce-90db-a9cc305eb12d" providerId="ADAL" clId="{98862AE4-F541-4FD9-95A2-0FB2E0DE8CAD}" dt="2023-09-17T21:19:21.962" v="803" actId="14100"/>
          <ac:picMkLst>
            <pc:docMk/>
            <pc:sldMk cId="2363090733" sldId="378"/>
            <ac:picMk id="5" creationId="{4E1E6306-9550-1B9A-ADBE-ED7EC9C3DB04}"/>
          </ac:picMkLst>
        </pc:picChg>
      </pc:sldChg>
      <pc:sldChg chg="addSp modSp new mod">
        <pc:chgData name="Tammy Wilson" userId="0392548a-554d-41ce-90db-a9cc305eb12d" providerId="ADAL" clId="{98862AE4-F541-4FD9-95A2-0FB2E0DE8CAD}" dt="2023-09-17T21:27:46.360" v="1020" actId="255"/>
        <pc:sldMkLst>
          <pc:docMk/>
          <pc:sldMk cId="1670005459" sldId="379"/>
        </pc:sldMkLst>
        <pc:spChg chg="mod">
          <ac:chgData name="Tammy Wilson" userId="0392548a-554d-41ce-90db-a9cc305eb12d" providerId="ADAL" clId="{98862AE4-F541-4FD9-95A2-0FB2E0DE8CAD}" dt="2023-09-17T21:21:01.658" v="831" actId="20577"/>
          <ac:spMkLst>
            <pc:docMk/>
            <pc:sldMk cId="1670005459" sldId="379"/>
            <ac:spMk id="2" creationId="{FAEDF3A2-81BD-58FB-E776-F99C5F4D8E88}"/>
          </ac:spMkLst>
        </pc:spChg>
        <pc:spChg chg="mod">
          <ac:chgData name="Tammy Wilson" userId="0392548a-554d-41ce-90db-a9cc305eb12d" providerId="ADAL" clId="{98862AE4-F541-4FD9-95A2-0FB2E0DE8CAD}" dt="2023-09-17T21:27:46.360" v="1020" actId="255"/>
          <ac:spMkLst>
            <pc:docMk/>
            <pc:sldMk cId="1670005459" sldId="379"/>
            <ac:spMk id="3" creationId="{A8199F46-9FB7-CC55-9704-9764B94AA304}"/>
          </ac:spMkLst>
        </pc:spChg>
        <pc:picChg chg="add mod">
          <ac:chgData name="Tammy Wilson" userId="0392548a-554d-41ce-90db-a9cc305eb12d" providerId="ADAL" clId="{98862AE4-F541-4FD9-95A2-0FB2E0DE8CAD}" dt="2023-09-17T21:25:18.056" v="993" actId="1076"/>
          <ac:picMkLst>
            <pc:docMk/>
            <pc:sldMk cId="1670005459" sldId="379"/>
            <ac:picMk id="3074" creationId="{F7F649B1-97F7-797E-E807-5BD8ED1F1ED6}"/>
          </ac:picMkLst>
        </pc:picChg>
      </pc:sldChg>
      <pc:sldChg chg="modSp add mod">
        <pc:chgData name="Tammy Wilson" userId="0392548a-554d-41ce-90db-a9cc305eb12d" providerId="ADAL" clId="{98862AE4-F541-4FD9-95A2-0FB2E0DE8CAD}" dt="2023-09-17T21:28:09.780" v="1023" actId="115"/>
        <pc:sldMkLst>
          <pc:docMk/>
          <pc:sldMk cId="836126319" sldId="380"/>
        </pc:sldMkLst>
        <pc:spChg chg="mod">
          <ac:chgData name="Tammy Wilson" userId="0392548a-554d-41ce-90db-a9cc305eb12d" providerId="ADAL" clId="{98862AE4-F541-4FD9-95A2-0FB2E0DE8CAD}" dt="2023-09-17T21:28:09.780" v="1023" actId="115"/>
          <ac:spMkLst>
            <pc:docMk/>
            <pc:sldMk cId="836126319" sldId="380"/>
            <ac:spMk id="3" creationId="{A8199F46-9FB7-CC55-9704-9764B94AA304}"/>
          </ac:spMkLst>
        </pc:spChg>
      </pc:sldChg>
      <pc:sldChg chg="delSp modSp add mod">
        <pc:chgData name="Tammy Wilson" userId="0392548a-554d-41ce-90db-a9cc305eb12d" providerId="ADAL" clId="{98862AE4-F541-4FD9-95A2-0FB2E0DE8CAD}" dt="2023-09-17T21:41:33.024" v="1099" actId="1076"/>
        <pc:sldMkLst>
          <pc:docMk/>
          <pc:sldMk cId="3151078595" sldId="381"/>
        </pc:sldMkLst>
        <pc:spChg chg="mod">
          <ac:chgData name="Tammy Wilson" userId="0392548a-554d-41ce-90db-a9cc305eb12d" providerId="ADAL" clId="{98862AE4-F541-4FD9-95A2-0FB2E0DE8CAD}" dt="2023-09-17T21:41:26.482" v="1097" actId="20577"/>
          <ac:spMkLst>
            <pc:docMk/>
            <pc:sldMk cId="3151078595" sldId="381"/>
            <ac:spMk id="2" creationId="{BD32C0DC-9032-493F-995E-5EC8C8F8E7FD}"/>
          </ac:spMkLst>
        </pc:spChg>
        <pc:spChg chg="del mod">
          <ac:chgData name="Tammy Wilson" userId="0392548a-554d-41ce-90db-a9cc305eb12d" providerId="ADAL" clId="{98862AE4-F541-4FD9-95A2-0FB2E0DE8CAD}" dt="2023-09-17T21:41:31.134" v="1098" actId="478"/>
          <ac:spMkLst>
            <pc:docMk/>
            <pc:sldMk cId="3151078595" sldId="381"/>
            <ac:spMk id="3" creationId="{DA417EEA-0E35-4163-B77E-1C46C4E86F36}"/>
          </ac:spMkLst>
        </pc:spChg>
        <pc:picChg chg="mod">
          <ac:chgData name="Tammy Wilson" userId="0392548a-554d-41ce-90db-a9cc305eb12d" providerId="ADAL" clId="{98862AE4-F541-4FD9-95A2-0FB2E0DE8CAD}" dt="2023-09-17T21:41:33.024" v="1099" actId="1076"/>
          <ac:picMkLst>
            <pc:docMk/>
            <pc:sldMk cId="3151078595" sldId="381"/>
            <ac:picMk id="4" creationId="{F4BB7A0A-FA87-40B9-8291-052467E86BC6}"/>
          </ac:picMkLst>
        </pc:picChg>
      </pc:sldChg>
      <pc:sldChg chg="modSp add mod">
        <pc:chgData name="Tammy Wilson" userId="0392548a-554d-41ce-90db-a9cc305eb12d" providerId="ADAL" clId="{98862AE4-F541-4FD9-95A2-0FB2E0DE8CAD}" dt="2023-09-17T21:42:11.744" v="1128" actId="115"/>
        <pc:sldMkLst>
          <pc:docMk/>
          <pc:sldMk cId="1630806963" sldId="382"/>
        </pc:sldMkLst>
        <pc:spChg chg="mod">
          <ac:chgData name="Tammy Wilson" userId="0392548a-554d-41ce-90db-a9cc305eb12d" providerId="ADAL" clId="{98862AE4-F541-4FD9-95A2-0FB2E0DE8CAD}" dt="2023-09-17T21:42:11.744" v="1128" actId="115"/>
          <ac:spMkLst>
            <pc:docMk/>
            <pc:sldMk cId="1630806963" sldId="382"/>
            <ac:spMk id="3" creationId="{DA417EEA-0E35-4163-B77E-1C46C4E86F36}"/>
          </ac:spMkLst>
        </pc:spChg>
      </pc:sldChg>
      <pc:sldChg chg="modSp new mod ord">
        <pc:chgData name="Tammy Wilson" userId="0392548a-554d-41ce-90db-a9cc305eb12d" providerId="ADAL" clId="{98862AE4-F541-4FD9-95A2-0FB2E0DE8CAD}" dt="2023-10-01T18:18:04.146" v="2443" actId="12"/>
        <pc:sldMkLst>
          <pc:docMk/>
          <pc:sldMk cId="219200996" sldId="383"/>
        </pc:sldMkLst>
        <pc:spChg chg="mod">
          <ac:chgData name="Tammy Wilson" userId="0392548a-554d-41ce-90db-a9cc305eb12d" providerId="ADAL" clId="{98862AE4-F541-4FD9-95A2-0FB2E0DE8CAD}" dt="2023-09-25T02:19:06.032" v="1303" actId="20577"/>
          <ac:spMkLst>
            <pc:docMk/>
            <pc:sldMk cId="219200996" sldId="383"/>
            <ac:spMk id="2" creationId="{AFAE83C8-62AC-372E-C953-9AAE8DD942DA}"/>
          </ac:spMkLst>
        </pc:spChg>
        <pc:spChg chg="mod">
          <ac:chgData name="Tammy Wilson" userId="0392548a-554d-41ce-90db-a9cc305eb12d" providerId="ADAL" clId="{98862AE4-F541-4FD9-95A2-0FB2E0DE8CAD}" dt="2023-10-01T18:18:04.146" v="2443" actId="12"/>
          <ac:spMkLst>
            <pc:docMk/>
            <pc:sldMk cId="219200996" sldId="383"/>
            <ac:spMk id="3" creationId="{91A6D210-DD47-D2B1-91E6-50A3C098C963}"/>
          </ac:spMkLst>
        </pc:spChg>
      </pc:sldChg>
      <pc:sldChg chg="add del">
        <pc:chgData name="Tammy Wilson" userId="0392548a-554d-41ce-90db-a9cc305eb12d" providerId="ADAL" clId="{98862AE4-F541-4FD9-95A2-0FB2E0DE8CAD}" dt="2023-09-17T21:41:39.897" v="1101" actId="47"/>
        <pc:sldMkLst>
          <pc:docMk/>
          <pc:sldMk cId="1459131070" sldId="383"/>
        </pc:sldMkLst>
      </pc:sldChg>
      <pc:sldChg chg="addSp delSp modSp add mod ord modNotesTx">
        <pc:chgData name="Tammy Wilson" userId="0392548a-554d-41ce-90db-a9cc305eb12d" providerId="ADAL" clId="{98862AE4-F541-4FD9-95A2-0FB2E0DE8CAD}" dt="2023-10-01T18:40:48.040" v="3270" actId="20577"/>
        <pc:sldMkLst>
          <pc:docMk/>
          <pc:sldMk cId="1700929743" sldId="384"/>
        </pc:sldMkLst>
        <pc:spChg chg="mod">
          <ac:chgData name="Tammy Wilson" userId="0392548a-554d-41ce-90db-a9cc305eb12d" providerId="ADAL" clId="{98862AE4-F541-4FD9-95A2-0FB2E0DE8CAD}" dt="2023-09-25T02:21:44.833" v="1358" actId="20577"/>
          <ac:spMkLst>
            <pc:docMk/>
            <pc:sldMk cId="1700929743" sldId="384"/>
            <ac:spMk id="2" creationId="{AFAE83C8-62AC-372E-C953-9AAE8DD942DA}"/>
          </ac:spMkLst>
        </pc:spChg>
        <pc:spChg chg="mod">
          <ac:chgData name="Tammy Wilson" userId="0392548a-554d-41ce-90db-a9cc305eb12d" providerId="ADAL" clId="{98862AE4-F541-4FD9-95A2-0FB2E0DE8CAD}" dt="2023-10-01T18:40:48.040" v="3270" actId="20577"/>
          <ac:spMkLst>
            <pc:docMk/>
            <pc:sldMk cId="1700929743" sldId="384"/>
            <ac:spMk id="3" creationId="{91A6D210-DD47-D2B1-91E6-50A3C098C963}"/>
          </ac:spMkLst>
        </pc:spChg>
        <pc:picChg chg="add del mod">
          <ac:chgData name="Tammy Wilson" userId="0392548a-554d-41ce-90db-a9cc305eb12d" providerId="ADAL" clId="{98862AE4-F541-4FD9-95A2-0FB2E0DE8CAD}" dt="2023-10-01T18:27:30.012" v="2848" actId="478"/>
          <ac:picMkLst>
            <pc:docMk/>
            <pc:sldMk cId="1700929743" sldId="384"/>
            <ac:picMk id="3074" creationId="{51A7CA3C-BA54-67C1-803D-88BF2FFD34F1}"/>
          </ac:picMkLst>
        </pc:picChg>
        <pc:picChg chg="add mod">
          <ac:chgData name="Tammy Wilson" userId="0392548a-554d-41ce-90db-a9cc305eb12d" providerId="ADAL" clId="{98862AE4-F541-4FD9-95A2-0FB2E0DE8CAD}" dt="2023-10-01T18:28:46.145" v="2856" actId="1076"/>
          <ac:picMkLst>
            <pc:docMk/>
            <pc:sldMk cId="1700929743" sldId="384"/>
            <ac:picMk id="3076" creationId="{2D39B87B-BE41-8E78-D410-A0CDCB8800AC}"/>
          </ac:picMkLst>
        </pc:picChg>
        <pc:picChg chg="add mod">
          <ac:chgData name="Tammy Wilson" userId="0392548a-554d-41ce-90db-a9cc305eb12d" providerId="ADAL" clId="{98862AE4-F541-4FD9-95A2-0FB2E0DE8CAD}" dt="2023-10-01T18:28:51.357" v="2859" actId="1076"/>
          <ac:picMkLst>
            <pc:docMk/>
            <pc:sldMk cId="1700929743" sldId="384"/>
            <ac:picMk id="3078" creationId="{9021AB2A-8229-2C0B-53B9-44470123CBA6}"/>
          </ac:picMkLst>
        </pc:picChg>
        <pc:picChg chg="add mod">
          <ac:chgData name="Tammy Wilson" userId="0392548a-554d-41ce-90db-a9cc305eb12d" providerId="ADAL" clId="{98862AE4-F541-4FD9-95A2-0FB2E0DE8CAD}" dt="2023-10-01T18:28:49.613" v="2858" actId="14100"/>
          <ac:picMkLst>
            <pc:docMk/>
            <pc:sldMk cId="1700929743" sldId="384"/>
            <ac:picMk id="3080" creationId="{FC11FDBE-B0B5-08D1-2D48-58BC8C337E10}"/>
          </ac:picMkLst>
        </pc:picChg>
      </pc:sldChg>
      <pc:sldChg chg="addSp modSp new mod ord">
        <pc:chgData name="Tammy Wilson" userId="0392548a-554d-41ce-90db-a9cc305eb12d" providerId="ADAL" clId="{98862AE4-F541-4FD9-95A2-0FB2E0DE8CAD}" dt="2023-10-01T18:47:22.516" v="3596"/>
        <pc:sldMkLst>
          <pc:docMk/>
          <pc:sldMk cId="2938656539" sldId="385"/>
        </pc:sldMkLst>
        <pc:spChg chg="mod">
          <ac:chgData name="Tammy Wilson" userId="0392548a-554d-41ce-90db-a9cc305eb12d" providerId="ADAL" clId="{98862AE4-F541-4FD9-95A2-0FB2E0DE8CAD}" dt="2023-09-25T02:34:39.530" v="1845" actId="20577"/>
          <ac:spMkLst>
            <pc:docMk/>
            <pc:sldMk cId="2938656539" sldId="385"/>
            <ac:spMk id="2" creationId="{E84D2D2C-6EA8-BB0B-D3E8-E703C0BEB458}"/>
          </ac:spMkLst>
        </pc:spChg>
        <pc:spChg chg="mod">
          <ac:chgData name="Tammy Wilson" userId="0392548a-554d-41ce-90db-a9cc305eb12d" providerId="ADAL" clId="{98862AE4-F541-4FD9-95A2-0FB2E0DE8CAD}" dt="2023-10-01T18:43:17.403" v="3402" actId="20577"/>
          <ac:spMkLst>
            <pc:docMk/>
            <pc:sldMk cId="2938656539" sldId="385"/>
            <ac:spMk id="3" creationId="{7F4E1310-1339-9EE7-6173-E9D0F9B16689}"/>
          </ac:spMkLst>
        </pc:spChg>
        <pc:picChg chg="add mod">
          <ac:chgData name="Tammy Wilson" userId="0392548a-554d-41ce-90db-a9cc305eb12d" providerId="ADAL" clId="{98862AE4-F541-4FD9-95A2-0FB2E0DE8CAD}" dt="2023-10-01T18:43:21.027" v="3403" actId="1076"/>
          <ac:picMkLst>
            <pc:docMk/>
            <pc:sldMk cId="2938656539" sldId="385"/>
            <ac:picMk id="6146" creationId="{B028CE92-9134-060B-C9FB-59FB554ACEF8}"/>
          </ac:picMkLst>
        </pc:picChg>
      </pc:sldChg>
      <pc:sldChg chg="modSp new mod ord">
        <pc:chgData name="Tammy Wilson" userId="0392548a-554d-41ce-90db-a9cc305eb12d" providerId="ADAL" clId="{98862AE4-F541-4FD9-95A2-0FB2E0DE8CAD}" dt="2023-10-01T18:20:51.161" v="2744" actId="20577"/>
        <pc:sldMkLst>
          <pc:docMk/>
          <pc:sldMk cId="1157724455" sldId="386"/>
        </pc:sldMkLst>
        <pc:spChg chg="mod">
          <ac:chgData name="Tammy Wilson" userId="0392548a-554d-41ce-90db-a9cc305eb12d" providerId="ADAL" clId="{98862AE4-F541-4FD9-95A2-0FB2E0DE8CAD}" dt="2023-10-01T18:20:51.161" v="2744" actId="20577"/>
          <ac:spMkLst>
            <pc:docMk/>
            <pc:sldMk cId="1157724455" sldId="386"/>
            <ac:spMk id="2" creationId="{E0A407AD-5DF1-0AF5-B89C-ADB5E63AE70B}"/>
          </ac:spMkLst>
        </pc:spChg>
        <pc:spChg chg="mod">
          <ac:chgData name="Tammy Wilson" userId="0392548a-554d-41ce-90db-a9cc305eb12d" providerId="ADAL" clId="{98862AE4-F541-4FD9-95A2-0FB2E0DE8CAD}" dt="2023-09-25T02:32:04.660" v="1710" actId="20577"/>
          <ac:spMkLst>
            <pc:docMk/>
            <pc:sldMk cId="1157724455" sldId="386"/>
            <ac:spMk id="3" creationId="{BFEE0640-FA1C-C0A7-53B0-AF09613A313C}"/>
          </ac:spMkLst>
        </pc:spChg>
      </pc:sldChg>
      <pc:sldChg chg="modSp new del mod">
        <pc:chgData name="Tammy Wilson" userId="0392548a-554d-41ce-90db-a9cc305eb12d" providerId="ADAL" clId="{98862AE4-F541-4FD9-95A2-0FB2E0DE8CAD}" dt="2023-10-01T18:43:37.159" v="3404" actId="47"/>
        <pc:sldMkLst>
          <pc:docMk/>
          <pc:sldMk cId="3379004119" sldId="387"/>
        </pc:sldMkLst>
        <pc:spChg chg="mod">
          <ac:chgData name="Tammy Wilson" userId="0392548a-554d-41ce-90db-a9cc305eb12d" providerId="ADAL" clId="{98862AE4-F541-4FD9-95A2-0FB2E0DE8CAD}" dt="2023-09-25T02:35:51.733" v="1952" actId="20577"/>
          <ac:spMkLst>
            <pc:docMk/>
            <pc:sldMk cId="3379004119" sldId="387"/>
            <ac:spMk id="2" creationId="{3D86C038-0BAA-3DE6-1721-4D59773D90CB}"/>
          </ac:spMkLst>
        </pc:spChg>
      </pc:sldChg>
      <pc:sldChg chg="addSp modSp add del mod">
        <pc:chgData name="Tammy Wilson" userId="0392548a-554d-41ce-90db-a9cc305eb12d" providerId="ADAL" clId="{98862AE4-F541-4FD9-95A2-0FB2E0DE8CAD}" dt="2023-10-01T18:43:38.130" v="3405" actId="47"/>
        <pc:sldMkLst>
          <pc:docMk/>
          <pc:sldMk cId="907957160" sldId="388"/>
        </pc:sldMkLst>
        <pc:spChg chg="mod">
          <ac:chgData name="Tammy Wilson" userId="0392548a-554d-41ce-90db-a9cc305eb12d" providerId="ADAL" clId="{98862AE4-F541-4FD9-95A2-0FB2E0DE8CAD}" dt="2023-09-25T02:36:06.647" v="1967" actId="20577"/>
          <ac:spMkLst>
            <pc:docMk/>
            <pc:sldMk cId="907957160" sldId="388"/>
            <ac:spMk id="3" creationId="{0045043C-F54E-69B4-8860-FD200E145CC4}"/>
          </ac:spMkLst>
        </pc:spChg>
        <pc:spChg chg="add mod">
          <ac:chgData name="Tammy Wilson" userId="0392548a-554d-41ce-90db-a9cc305eb12d" providerId="ADAL" clId="{98862AE4-F541-4FD9-95A2-0FB2E0DE8CAD}" dt="2023-09-25T02:38:56.504" v="1971" actId="1076"/>
          <ac:spMkLst>
            <pc:docMk/>
            <pc:sldMk cId="907957160" sldId="388"/>
            <ac:spMk id="5" creationId="{0E13169E-094C-903A-9440-2101A993E21C}"/>
          </ac:spMkLst>
        </pc:spChg>
        <pc:picChg chg="add mod">
          <ac:chgData name="Tammy Wilson" userId="0392548a-554d-41ce-90db-a9cc305eb12d" providerId="ADAL" clId="{98862AE4-F541-4FD9-95A2-0FB2E0DE8CAD}" dt="2023-09-25T02:38:58.378" v="1972" actId="1076"/>
          <ac:picMkLst>
            <pc:docMk/>
            <pc:sldMk cId="907957160" sldId="388"/>
            <ac:picMk id="1026" creationId="{E0331709-8A4A-B184-DC2C-DF8244C78D36}"/>
          </ac:picMkLst>
        </pc:picChg>
      </pc:sldChg>
      <pc:sldChg chg="addSp delSp modSp new del mod ord">
        <pc:chgData name="Tammy Wilson" userId="0392548a-554d-41ce-90db-a9cc305eb12d" providerId="ADAL" clId="{98862AE4-F541-4FD9-95A2-0FB2E0DE8CAD}" dt="2023-10-01T18:45:59.373" v="3500" actId="47"/>
        <pc:sldMkLst>
          <pc:docMk/>
          <pc:sldMk cId="405689374" sldId="389"/>
        </pc:sldMkLst>
        <pc:spChg chg="mod">
          <ac:chgData name="Tammy Wilson" userId="0392548a-554d-41ce-90db-a9cc305eb12d" providerId="ADAL" clId="{98862AE4-F541-4FD9-95A2-0FB2E0DE8CAD}" dt="2023-09-25T02:39:10.373" v="1991" actId="20577"/>
          <ac:spMkLst>
            <pc:docMk/>
            <pc:sldMk cId="405689374" sldId="389"/>
            <ac:spMk id="2" creationId="{0EE16A41-DF1F-F326-21C5-E78874A990A6}"/>
          </ac:spMkLst>
        </pc:spChg>
        <pc:spChg chg="mod">
          <ac:chgData name="Tammy Wilson" userId="0392548a-554d-41ce-90db-a9cc305eb12d" providerId="ADAL" clId="{98862AE4-F541-4FD9-95A2-0FB2E0DE8CAD}" dt="2023-10-01T18:44:52.935" v="3411" actId="21"/>
          <ac:spMkLst>
            <pc:docMk/>
            <pc:sldMk cId="405689374" sldId="389"/>
            <ac:spMk id="3" creationId="{F58D209F-841A-BF43-DC51-22C52FD2B6CE}"/>
          </ac:spMkLst>
        </pc:spChg>
        <pc:picChg chg="add del mod">
          <ac:chgData name="Tammy Wilson" userId="0392548a-554d-41ce-90db-a9cc305eb12d" providerId="ADAL" clId="{98862AE4-F541-4FD9-95A2-0FB2E0DE8CAD}" dt="2023-09-25T02:48:09.446" v="2106" actId="21"/>
          <ac:picMkLst>
            <pc:docMk/>
            <pc:sldMk cId="405689374" sldId="389"/>
            <ac:picMk id="3074" creationId="{02EDFC79-E0E5-F344-99D0-72B3130A852B}"/>
          </ac:picMkLst>
        </pc:picChg>
      </pc:sldChg>
      <pc:sldChg chg="addSp delSp modSp new mod setBg">
        <pc:chgData name="Tammy Wilson" userId="0392548a-554d-41ce-90db-a9cc305eb12d" providerId="ADAL" clId="{98862AE4-F541-4FD9-95A2-0FB2E0DE8CAD}" dt="2023-09-25T02:41:02.940" v="1996" actId="1076"/>
        <pc:sldMkLst>
          <pc:docMk/>
          <pc:sldMk cId="3984505338" sldId="390"/>
        </pc:sldMkLst>
        <pc:spChg chg="del">
          <ac:chgData name="Tammy Wilson" userId="0392548a-554d-41ce-90db-a9cc305eb12d" providerId="ADAL" clId="{98862AE4-F541-4FD9-95A2-0FB2E0DE8CAD}" dt="2023-09-25T02:40:55.314" v="1994" actId="26606"/>
          <ac:spMkLst>
            <pc:docMk/>
            <pc:sldMk cId="3984505338" sldId="390"/>
            <ac:spMk id="2" creationId="{7FE7BA15-180F-232B-10C7-E0DA9A3BE0AB}"/>
          </ac:spMkLst>
        </pc:spChg>
        <pc:spChg chg="del">
          <ac:chgData name="Tammy Wilson" userId="0392548a-554d-41ce-90db-a9cc305eb12d" providerId="ADAL" clId="{98862AE4-F541-4FD9-95A2-0FB2E0DE8CAD}" dt="2023-09-25T02:40:55.314" v="1994" actId="26606"/>
          <ac:spMkLst>
            <pc:docMk/>
            <pc:sldMk cId="3984505338" sldId="390"/>
            <ac:spMk id="3" creationId="{00BFE0C8-A0D8-EAFC-5F81-D6297B74B96E}"/>
          </ac:spMkLst>
        </pc:spChg>
        <pc:spChg chg="add">
          <ac:chgData name="Tammy Wilson" userId="0392548a-554d-41ce-90db-a9cc305eb12d" providerId="ADAL" clId="{98862AE4-F541-4FD9-95A2-0FB2E0DE8CAD}" dt="2023-09-25T02:40:55.314" v="1994" actId="26606"/>
          <ac:spMkLst>
            <pc:docMk/>
            <pc:sldMk cId="3984505338" sldId="390"/>
            <ac:spMk id="2055" creationId="{22F15A2D-2324-487D-A02A-BF46C5C580EB}"/>
          </ac:spMkLst>
        </pc:spChg>
        <pc:spChg chg="add">
          <ac:chgData name="Tammy Wilson" userId="0392548a-554d-41ce-90db-a9cc305eb12d" providerId="ADAL" clId="{98862AE4-F541-4FD9-95A2-0FB2E0DE8CAD}" dt="2023-09-25T02:40:55.314" v="1994" actId="26606"/>
          <ac:spMkLst>
            <pc:docMk/>
            <pc:sldMk cId="3984505338" sldId="390"/>
            <ac:spMk id="2057" creationId="{2AEAFA59-923A-4F54-8B49-44C970BCC323}"/>
          </ac:spMkLst>
        </pc:spChg>
        <pc:spChg chg="add">
          <ac:chgData name="Tammy Wilson" userId="0392548a-554d-41ce-90db-a9cc305eb12d" providerId="ADAL" clId="{98862AE4-F541-4FD9-95A2-0FB2E0DE8CAD}" dt="2023-09-25T02:40:55.314" v="1994" actId="26606"/>
          <ac:spMkLst>
            <pc:docMk/>
            <pc:sldMk cId="3984505338" sldId="390"/>
            <ac:spMk id="2059" creationId="{C37E9D4B-7BFA-4D10-B666-547BAC499469}"/>
          </ac:spMkLst>
        </pc:spChg>
        <pc:picChg chg="add mod">
          <ac:chgData name="Tammy Wilson" userId="0392548a-554d-41ce-90db-a9cc305eb12d" providerId="ADAL" clId="{98862AE4-F541-4FD9-95A2-0FB2E0DE8CAD}" dt="2023-09-25T02:41:02.940" v="1996" actId="1076"/>
          <ac:picMkLst>
            <pc:docMk/>
            <pc:sldMk cId="3984505338" sldId="390"/>
            <ac:picMk id="2050" creationId="{B9A09D48-E159-DE3C-BE38-A10E94C1A5EB}"/>
          </ac:picMkLst>
        </pc:picChg>
      </pc:sldChg>
      <pc:sldChg chg="addSp modSp add del mod">
        <pc:chgData name="Tammy Wilson" userId="0392548a-554d-41ce-90db-a9cc305eb12d" providerId="ADAL" clId="{98862AE4-F541-4FD9-95A2-0FB2E0DE8CAD}" dt="2023-10-01T18:47:29.379" v="3597" actId="47"/>
        <pc:sldMkLst>
          <pc:docMk/>
          <pc:sldMk cId="713193382" sldId="391"/>
        </pc:sldMkLst>
        <pc:spChg chg="mod">
          <ac:chgData name="Tammy Wilson" userId="0392548a-554d-41ce-90db-a9cc305eb12d" providerId="ADAL" clId="{98862AE4-F541-4FD9-95A2-0FB2E0DE8CAD}" dt="2023-09-25T02:48:37.611" v="2113" actId="20577"/>
          <ac:spMkLst>
            <pc:docMk/>
            <pc:sldMk cId="713193382" sldId="391"/>
            <ac:spMk id="3" creationId="{F58D209F-841A-BF43-DC51-22C52FD2B6CE}"/>
          </ac:spMkLst>
        </pc:spChg>
        <pc:picChg chg="mod">
          <ac:chgData name="Tammy Wilson" userId="0392548a-554d-41ce-90db-a9cc305eb12d" providerId="ADAL" clId="{98862AE4-F541-4FD9-95A2-0FB2E0DE8CAD}" dt="2023-09-25T02:48:44.062" v="2115" actId="1076"/>
          <ac:picMkLst>
            <pc:docMk/>
            <pc:sldMk cId="713193382" sldId="391"/>
            <ac:picMk id="3074" creationId="{02EDFC79-E0E5-F344-99D0-72B3130A852B}"/>
          </ac:picMkLst>
        </pc:picChg>
        <pc:picChg chg="add mod">
          <ac:chgData name="Tammy Wilson" userId="0392548a-554d-41ce-90db-a9cc305eb12d" providerId="ADAL" clId="{98862AE4-F541-4FD9-95A2-0FB2E0DE8CAD}" dt="2023-09-25T02:48:34.287" v="2111" actId="1076"/>
          <ac:picMkLst>
            <pc:docMk/>
            <pc:sldMk cId="713193382" sldId="391"/>
            <ac:picMk id="4098" creationId="{9633F373-F7E7-05C3-1700-3711AFD6722A}"/>
          </ac:picMkLst>
        </pc:picChg>
      </pc:sldChg>
      <pc:sldChg chg="modSp new mod">
        <pc:chgData name="Tammy Wilson" userId="0392548a-554d-41ce-90db-a9cc305eb12d" providerId="ADAL" clId="{98862AE4-F541-4FD9-95A2-0FB2E0DE8CAD}" dt="2023-10-01T18:48:02.462" v="3672" actId="20577"/>
        <pc:sldMkLst>
          <pc:docMk/>
          <pc:sldMk cId="2289333494" sldId="392"/>
        </pc:sldMkLst>
        <pc:spChg chg="mod">
          <ac:chgData name="Tammy Wilson" userId="0392548a-554d-41ce-90db-a9cc305eb12d" providerId="ADAL" clId="{98862AE4-F541-4FD9-95A2-0FB2E0DE8CAD}" dt="2023-10-01T18:47:33.918" v="3605" actId="20577"/>
          <ac:spMkLst>
            <pc:docMk/>
            <pc:sldMk cId="2289333494" sldId="392"/>
            <ac:spMk id="2" creationId="{47E4C018-D622-43F6-CEA1-812BA14291B9}"/>
          </ac:spMkLst>
        </pc:spChg>
        <pc:spChg chg="mod">
          <ac:chgData name="Tammy Wilson" userId="0392548a-554d-41ce-90db-a9cc305eb12d" providerId="ADAL" clId="{98862AE4-F541-4FD9-95A2-0FB2E0DE8CAD}" dt="2023-10-01T18:48:02.462" v="3672" actId="20577"/>
          <ac:spMkLst>
            <pc:docMk/>
            <pc:sldMk cId="2289333494" sldId="392"/>
            <ac:spMk id="3" creationId="{826FE93E-5B61-F984-D2D2-92BFB40E38A6}"/>
          </ac:spMkLst>
        </pc:spChg>
      </pc:sldChg>
      <pc:sldChg chg="modSp add mod">
        <pc:chgData name="Tammy Wilson" userId="0392548a-554d-41ce-90db-a9cc305eb12d" providerId="ADAL" clId="{98862AE4-F541-4FD9-95A2-0FB2E0DE8CAD}" dt="2023-10-01T18:12:21.325" v="2190" actId="207"/>
        <pc:sldMkLst>
          <pc:docMk/>
          <pc:sldMk cId="1329671602" sldId="393"/>
        </pc:sldMkLst>
        <pc:spChg chg="mod">
          <ac:chgData name="Tammy Wilson" userId="0392548a-554d-41ce-90db-a9cc305eb12d" providerId="ADAL" clId="{98862AE4-F541-4FD9-95A2-0FB2E0DE8CAD}" dt="2023-10-01T18:12:21.325" v="2190" actId="207"/>
          <ac:spMkLst>
            <pc:docMk/>
            <pc:sldMk cId="1329671602" sldId="393"/>
            <ac:spMk id="3" creationId="{4D1CF562-7785-4E80-B13B-BED3D7B69DBB}"/>
          </ac:spMkLst>
        </pc:spChg>
      </pc:sldChg>
      <pc:sldChg chg="add del">
        <pc:chgData name="Tammy Wilson" userId="0392548a-554d-41ce-90db-a9cc305eb12d" providerId="ADAL" clId="{98862AE4-F541-4FD9-95A2-0FB2E0DE8CAD}" dt="2023-10-01T18:11:05.069" v="2121"/>
        <pc:sldMkLst>
          <pc:docMk/>
          <pc:sldMk cId="2824054390" sldId="393"/>
        </pc:sldMkLst>
      </pc:sldChg>
      <pc:sldChg chg="modSp add mod">
        <pc:chgData name="Tammy Wilson" userId="0392548a-554d-41ce-90db-a9cc305eb12d" providerId="ADAL" clId="{98862AE4-F541-4FD9-95A2-0FB2E0DE8CAD}" dt="2023-10-01T18:13:38.443" v="2258" actId="207"/>
        <pc:sldMkLst>
          <pc:docMk/>
          <pc:sldMk cId="2065550888" sldId="394"/>
        </pc:sldMkLst>
        <pc:spChg chg="mod">
          <ac:chgData name="Tammy Wilson" userId="0392548a-554d-41ce-90db-a9cc305eb12d" providerId="ADAL" clId="{98862AE4-F541-4FD9-95A2-0FB2E0DE8CAD}" dt="2023-10-01T18:13:38.443" v="2258" actId="207"/>
          <ac:spMkLst>
            <pc:docMk/>
            <pc:sldMk cId="2065550888" sldId="394"/>
            <ac:spMk id="3" creationId="{4D1CF562-7785-4E80-B13B-BED3D7B69DBB}"/>
          </ac:spMkLst>
        </pc:spChg>
      </pc:sldChg>
      <pc:sldChg chg="modSp add mod">
        <pc:chgData name="Tammy Wilson" userId="0392548a-554d-41ce-90db-a9cc305eb12d" providerId="ADAL" clId="{98862AE4-F541-4FD9-95A2-0FB2E0DE8CAD}" dt="2023-10-01T18:15:30.218" v="2335" actId="5793"/>
        <pc:sldMkLst>
          <pc:docMk/>
          <pc:sldMk cId="2064881314" sldId="395"/>
        </pc:sldMkLst>
        <pc:spChg chg="mod">
          <ac:chgData name="Tammy Wilson" userId="0392548a-554d-41ce-90db-a9cc305eb12d" providerId="ADAL" clId="{98862AE4-F541-4FD9-95A2-0FB2E0DE8CAD}" dt="2023-10-01T18:15:30.218" v="2335" actId="5793"/>
          <ac:spMkLst>
            <pc:docMk/>
            <pc:sldMk cId="2064881314" sldId="395"/>
            <ac:spMk id="3" creationId="{7B29B45F-E68D-4263-AE67-B34F40DE8C2E}"/>
          </ac:spMkLst>
        </pc:spChg>
      </pc:sldChg>
      <pc:sldChg chg="modSp add mod">
        <pc:chgData name="Tammy Wilson" userId="0392548a-554d-41ce-90db-a9cc305eb12d" providerId="ADAL" clId="{98862AE4-F541-4FD9-95A2-0FB2E0DE8CAD}" dt="2023-10-01T18:16:26.777" v="2378" actId="207"/>
        <pc:sldMkLst>
          <pc:docMk/>
          <pc:sldMk cId="4287333117" sldId="396"/>
        </pc:sldMkLst>
        <pc:spChg chg="mod">
          <ac:chgData name="Tammy Wilson" userId="0392548a-554d-41ce-90db-a9cc305eb12d" providerId="ADAL" clId="{98862AE4-F541-4FD9-95A2-0FB2E0DE8CAD}" dt="2023-10-01T18:16:26.777" v="2378" actId="207"/>
          <ac:spMkLst>
            <pc:docMk/>
            <pc:sldMk cId="4287333117" sldId="396"/>
            <ac:spMk id="3" creationId="{4D1CF562-7785-4E80-B13B-BED3D7B69DBB}"/>
          </ac:spMkLst>
        </pc:spChg>
      </pc:sldChg>
      <pc:sldChg chg="modSp add mod ord">
        <pc:chgData name="Tammy Wilson" userId="0392548a-554d-41ce-90db-a9cc305eb12d" providerId="ADAL" clId="{98862AE4-F541-4FD9-95A2-0FB2E0DE8CAD}" dt="2023-10-01T18:17:31.769" v="2442" actId="207"/>
        <pc:sldMkLst>
          <pc:docMk/>
          <pc:sldMk cId="4049460946" sldId="397"/>
        </pc:sldMkLst>
        <pc:spChg chg="mod">
          <ac:chgData name="Tammy Wilson" userId="0392548a-554d-41ce-90db-a9cc305eb12d" providerId="ADAL" clId="{98862AE4-F541-4FD9-95A2-0FB2E0DE8CAD}" dt="2023-10-01T18:17:31.769" v="2442" actId="207"/>
          <ac:spMkLst>
            <pc:docMk/>
            <pc:sldMk cId="4049460946" sldId="397"/>
            <ac:spMk id="3" creationId="{4D1CF562-7785-4E80-B13B-BED3D7B69DBB}"/>
          </ac:spMkLst>
        </pc:spChg>
      </pc:sldChg>
      <pc:sldChg chg="modSp new mod">
        <pc:chgData name="Tammy Wilson" userId="0392548a-554d-41ce-90db-a9cc305eb12d" providerId="ADAL" clId="{98862AE4-F541-4FD9-95A2-0FB2E0DE8CAD}" dt="2023-10-01T18:20:43.199" v="2743" actId="115"/>
        <pc:sldMkLst>
          <pc:docMk/>
          <pc:sldMk cId="1303080387" sldId="398"/>
        </pc:sldMkLst>
        <pc:spChg chg="mod">
          <ac:chgData name="Tammy Wilson" userId="0392548a-554d-41ce-90db-a9cc305eb12d" providerId="ADAL" clId="{98862AE4-F541-4FD9-95A2-0FB2E0DE8CAD}" dt="2023-10-01T18:18:48.315" v="2502" actId="20577"/>
          <ac:spMkLst>
            <pc:docMk/>
            <pc:sldMk cId="1303080387" sldId="398"/>
            <ac:spMk id="2" creationId="{02F405C3-9AF9-651A-2264-D5FA4144F60E}"/>
          </ac:spMkLst>
        </pc:spChg>
        <pc:spChg chg="mod">
          <ac:chgData name="Tammy Wilson" userId="0392548a-554d-41ce-90db-a9cc305eb12d" providerId="ADAL" clId="{98862AE4-F541-4FD9-95A2-0FB2E0DE8CAD}" dt="2023-10-01T18:20:43.199" v="2743" actId="115"/>
          <ac:spMkLst>
            <pc:docMk/>
            <pc:sldMk cId="1303080387" sldId="398"/>
            <ac:spMk id="3" creationId="{F7910257-489C-3333-FB69-7002DD114122}"/>
          </ac:spMkLst>
        </pc:spChg>
      </pc:sldChg>
      <pc:sldChg chg="addSp modSp new mod">
        <pc:chgData name="Tammy Wilson" userId="0392548a-554d-41ce-90db-a9cc305eb12d" providerId="ADAL" clId="{98862AE4-F541-4FD9-95A2-0FB2E0DE8CAD}" dt="2023-10-01T18:46:57.009" v="3594" actId="20577"/>
        <pc:sldMkLst>
          <pc:docMk/>
          <pc:sldMk cId="3454795408" sldId="399"/>
        </pc:sldMkLst>
        <pc:spChg chg="mod">
          <ac:chgData name="Tammy Wilson" userId="0392548a-554d-41ce-90db-a9cc305eb12d" providerId="ADAL" clId="{98862AE4-F541-4FD9-95A2-0FB2E0DE8CAD}" dt="2023-10-01T18:46:57.009" v="3594" actId="20577"/>
          <ac:spMkLst>
            <pc:docMk/>
            <pc:sldMk cId="3454795408" sldId="399"/>
            <ac:spMk id="2" creationId="{1FF11EE1-A88D-59AF-1316-CB2081C7D702}"/>
          </ac:spMkLst>
        </pc:spChg>
        <pc:spChg chg="mod">
          <ac:chgData name="Tammy Wilson" userId="0392548a-554d-41ce-90db-a9cc305eb12d" providerId="ADAL" clId="{98862AE4-F541-4FD9-95A2-0FB2E0DE8CAD}" dt="2023-10-01T18:46:46.561" v="3577" actId="20577"/>
          <ac:spMkLst>
            <pc:docMk/>
            <pc:sldMk cId="3454795408" sldId="399"/>
            <ac:spMk id="3" creationId="{7C30CD00-A0CC-FB5D-64C0-8A19BEE1DF06}"/>
          </ac:spMkLst>
        </pc:spChg>
        <pc:picChg chg="add mod">
          <ac:chgData name="Tammy Wilson" userId="0392548a-554d-41ce-90db-a9cc305eb12d" providerId="ADAL" clId="{98862AE4-F541-4FD9-95A2-0FB2E0DE8CAD}" dt="2023-10-01T18:24:42.247" v="2793" actId="1076"/>
          <ac:picMkLst>
            <pc:docMk/>
            <pc:sldMk cId="3454795408" sldId="399"/>
            <ac:picMk id="1026" creationId="{BD492A89-57B2-EA15-FD34-D498E65B68AF}"/>
          </ac:picMkLst>
        </pc:picChg>
      </pc:sldChg>
      <pc:sldChg chg="addSp modSp new mod">
        <pc:chgData name="Tammy Wilson" userId="0392548a-554d-41ce-90db-a9cc305eb12d" providerId="ADAL" clId="{98862AE4-F541-4FD9-95A2-0FB2E0DE8CAD}" dt="2023-10-01T18:45:53.993" v="3499" actId="20577"/>
        <pc:sldMkLst>
          <pc:docMk/>
          <pc:sldMk cId="40228483" sldId="400"/>
        </pc:sldMkLst>
        <pc:spChg chg="mod">
          <ac:chgData name="Tammy Wilson" userId="0392548a-554d-41ce-90db-a9cc305eb12d" providerId="ADAL" clId="{98862AE4-F541-4FD9-95A2-0FB2E0DE8CAD}" dt="2023-10-01T18:45:23.442" v="3448" actId="20577"/>
          <ac:spMkLst>
            <pc:docMk/>
            <pc:sldMk cId="40228483" sldId="400"/>
            <ac:spMk id="2" creationId="{8BB72C2D-71C0-CB45-B22A-60D01933C57C}"/>
          </ac:spMkLst>
        </pc:spChg>
        <pc:spChg chg="mod">
          <ac:chgData name="Tammy Wilson" userId="0392548a-554d-41ce-90db-a9cc305eb12d" providerId="ADAL" clId="{98862AE4-F541-4FD9-95A2-0FB2E0DE8CAD}" dt="2023-10-01T18:45:53.993" v="3499" actId="20577"/>
          <ac:spMkLst>
            <pc:docMk/>
            <pc:sldMk cId="40228483" sldId="400"/>
            <ac:spMk id="3" creationId="{405293E9-FCA0-88C5-7A12-86AA6305AD52}"/>
          </ac:spMkLst>
        </pc:spChg>
        <pc:picChg chg="add mod">
          <ac:chgData name="Tammy Wilson" userId="0392548a-554d-41ce-90db-a9cc305eb12d" providerId="ADAL" clId="{98862AE4-F541-4FD9-95A2-0FB2E0DE8CAD}" dt="2023-10-01T18:45:27.950" v="3449" actId="1076"/>
          <ac:picMkLst>
            <pc:docMk/>
            <pc:sldMk cId="40228483" sldId="400"/>
            <ac:picMk id="2050" creationId="{C722DBD6-C08C-6471-1722-58D1402B5CA1}"/>
          </ac:picMkLst>
        </pc:picChg>
      </pc:sldChg>
      <pc:sldChg chg="delSp modSp add mod">
        <pc:chgData name="Tammy Wilson" userId="0392548a-554d-41ce-90db-a9cc305eb12d" providerId="ADAL" clId="{98862AE4-F541-4FD9-95A2-0FB2E0DE8CAD}" dt="2023-10-01T18:42:38.797" v="3397" actId="20577"/>
        <pc:sldMkLst>
          <pc:docMk/>
          <pc:sldMk cId="3485294737" sldId="401"/>
        </pc:sldMkLst>
        <pc:spChg chg="mod">
          <ac:chgData name="Tammy Wilson" userId="0392548a-554d-41ce-90db-a9cc305eb12d" providerId="ADAL" clId="{98862AE4-F541-4FD9-95A2-0FB2E0DE8CAD}" dt="2023-10-01T18:42:10.948" v="3352" actId="20577"/>
          <ac:spMkLst>
            <pc:docMk/>
            <pc:sldMk cId="3485294737" sldId="401"/>
            <ac:spMk id="2" creationId="{AFAE83C8-62AC-372E-C953-9AAE8DD942DA}"/>
          </ac:spMkLst>
        </pc:spChg>
        <pc:spChg chg="mod">
          <ac:chgData name="Tammy Wilson" userId="0392548a-554d-41ce-90db-a9cc305eb12d" providerId="ADAL" clId="{98862AE4-F541-4FD9-95A2-0FB2E0DE8CAD}" dt="2023-10-01T18:42:38.797" v="3397" actId="20577"/>
          <ac:spMkLst>
            <pc:docMk/>
            <pc:sldMk cId="3485294737" sldId="401"/>
            <ac:spMk id="3" creationId="{91A6D210-DD47-D2B1-91E6-50A3C098C963}"/>
          </ac:spMkLst>
        </pc:spChg>
        <pc:picChg chg="mod">
          <ac:chgData name="Tammy Wilson" userId="0392548a-554d-41ce-90db-a9cc305eb12d" providerId="ADAL" clId="{98862AE4-F541-4FD9-95A2-0FB2E0DE8CAD}" dt="2023-10-01T18:42:02.314" v="3349" actId="1076"/>
          <ac:picMkLst>
            <pc:docMk/>
            <pc:sldMk cId="3485294737" sldId="401"/>
            <ac:picMk id="3074" creationId="{51A7CA3C-BA54-67C1-803D-88BF2FFD34F1}"/>
          </ac:picMkLst>
        </pc:picChg>
        <pc:picChg chg="del">
          <ac:chgData name="Tammy Wilson" userId="0392548a-554d-41ce-90db-a9cc305eb12d" providerId="ADAL" clId="{98862AE4-F541-4FD9-95A2-0FB2E0DE8CAD}" dt="2023-10-01T18:41:14.132" v="3273" actId="478"/>
          <ac:picMkLst>
            <pc:docMk/>
            <pc:sldMk cId="3485294737" sldId="401"/>
            <ac:picMk id="3076" creationId="{2D39B87B-BE41-8E78-D410-A0CDCB8800AC}"/>
          </ac:picMkLst>
        </pc:picChg>
      </pc:sldChg>
      <pc:sldChg chg="addSp delSp modSp new mod">
        <pc:chgData name="Tammy Wilson" userId="0392548a-554d-41ce-90db-a9cc305eb12d" providerId="ADAL" clId="{98862AE4-F541-4FD9-95A2-0FB2E0DE8CAD}" dt="2023-10-01T18:40:33.892" v="3268" actId="1076"/>
        <pc:sldMkLst>
          <pc:docMk/>
          <pc:sldMk cId="161969027" sldId="402"/>
        </pc:sldMkLst>
        <pc:spChg chg="mod">
          <ac:chgData name="Tammy Wilson" userId="0392548a-554d-41ce-90db-a9cc305eb12d" providerId="ADAL" clId="{98862AE4-F541-4FD9-95A2-0FB2E0DE8CAD}" dt="2023-10-01T18:39:03.406" v="3169" actId="20577"/>
          <ac:spMkLst>
            <pc:docMk/>
            <pc:sldMk cId="161969027" sldId="402"/>
            <ac:spMk id="2" creationId="{040BC41D-D2A3-BA54-4EA5-3EAA58A11649}"/>
          </ac:spMkLst>
        </pc:spChg>
        <pc:spChg chg="mod">
          <ac:chgData name="Tammy Wilson" userId="0392548a-554d-41ce-90db-a9cc305eb12d" providerId="ADAL" clId="{98862AE4-F541-4FD9-95A2-0FB2E0DE8CAD}" dt="2023-10-01T18:40:27.321" v="3264" actId="14100"/>
          <ac:spMkLst>
            <pc:docMk/>
            <pc:sldMk cId="161969027" sldId="402"/>
            <ac:spMk id="3" creationId="{1A4EF93B-5A63-5517-31DF-EFD9DFD5EA04}"/>
          </ac:spMkLst>
        </pc:spChg>
        <pc:spChg chg="add del mod">
          <ac:chgData name="Tammy Wilson" userId="0392548a-554d-41ce-90db-a9cc305eb12d" providerId="ADAL" clId="{98862AE4-F541-4FD9-95A2-0FB2E0DE8CAD}" dt="2023-10-01T18:38:09.140" v="3125" actId="478"/>
          <ac:spMkLst>
            <pc:docMk/>
            <pc:sldMk cId="161969027" sldId="402"/>
            <ac:spMk id="5" creationId="{D5B39F76-56A4-6DC5-EC16-86462972694F}"/>
          </ac:spMkLst>
        </pc:spChg>
        <pc:picChg chg="add mod">
          <ac:chgData name="Tammy Wilson" userId="0392548a-554d-41ce-90db-a9cc305eb12d" providerId="ADAL" clId="{98862AE4-F541-4FD9-95A2-0FB2E0DE8CAD}" dt="2023-10-01T18:40:33.892" v="3268" actId="1076"/>
          <ac:picMkLst>
            <pc:docMk/>
            <pc:sldMk cId="161969027" sldId="402"/>
            <ac:picMk id="5122" creationId="{E6EBE29E-197D-4025-F485-B94DEFA90425}"/>
          </ac:picMkLst>
        </pc:picChg>
        <pc:picChg chg="add del mod">
          <ac:chgData name="Tammy Wilson" userId="0392548a-554d-41ce-90db-a9cc305eb12d" providerId="ADAL" clId="{98862AE4-F541-4FD9-95A2-0FB2E0DE8CAD}" dt="2023-10-01T18:38:34.882" v="3134" actId="478"/>
          <ac:picMkLst>
            <pc:docMk/>
            <pc:sldMk cId="161969027" sldId="402"/>
            <ac:picMk id="5124" creationId="{62DC8ADB-21B3-026F-DBAD-21B27C22283D}"/>
          </ac:picMkLst>
        </pc:picChg>
        <pc:picChg chg="add mod">
          <ac:chgData name="Tammy Wilson" userId="0392548a-554d-41ce-90db-a9cc305eb12d" providerId="ADAL" clId="{98862AE4-F541-4FD9-95A2-0FB2E0DE8CAD}" dt="2023-10-01T18:40:32.462" v="3267" actId="1076"/>
          <ac:picMkLst>
            <pc:docMk/>
            <pc:sldMk cId="161969027" sldId="402"/>
            <ac:picMk id="5126" creationId="{9272B919-4AC7-EFB8-BD2B-9244738DFFA1}"/>
          </ac:picMkLst>
        </pc:picChg>
      </pc:sldChg>
      <pc:sldChg chg="modSp new mod">
        <pc:chgData name="Tammy Wilson" userId="0392548a-554d-41ce-90db-a9cc305eb12d" providerId="ADAL" clId="{98862AE4-F541-4FD9-95A2-0FB2E0DE8CAD}" dt="2023-10-01T18:49:44.164" v="3992" actId="20577"/>
        <pc:sldMkLst>
          <pc:docMk/>
          <pc:sldMk cId="376291631" sldId="403"/>
        </pc:sldMkLst>
        <pc:spChg chg="mod">
          <ac:chgData name="Tammy Wilson" userId="0392548a-554d-41ce-90db-a9cc305eb12d" providerId="ADAL" clId="{98862AE4-F541-4FD9-95A2-0FB2E0DE8CAD}" dt="2023-10-01T18:48:13.361" v="3680" actId="20577"/>
          <ac:spMkLst>
            <pc:docMk/>
            <pc:sldMk cId="376291631" sldId="403"/>
            <ac:spMk id="2" creationId="{7BE574AC-E335-4C6C-A420-6A587D7E94DD}"/>
          </ac:spMkLst>
        </pc:spChg>
        <pc:spChg chg="mod">
          <ac:chgData name="Tammy Wilson" userId="0392548a-554d-41ce-90db-a9cc305eb12d" providerId="ADAL" clId="{98862AE4-F541-4FD9-95A2-0FB2E0DE8CAD}" dt="2023-10-01T18:49:44.164" v="3992" actId="20577"/>
          <ac:spMkLst>
            <pc:docMk/>
            <pc:sldMk cId="376291631" sldId="403"/>
            <ac:spMk id="3" creationId="{CB666FE9-2167-96E5-BF90-A13AE437D95F}"/>
          </ac:spMkLst>
        </pc:spChg>
      </pc:sldChg>
    </pc:docChg>
  </pc:docChgLst>
  <pc:docChgLst>
    <pc:chgData name="Tammy Wilson" userId="0392548a-554d-41ce-90db-a9cc305eb12d" providerId="ADAL" clId="{DF3D3E74-CA27-4AB8-B801-08F9FEE2404A}"/>
    <pc:docChg chg="undo custSel addSld delSld modSld sldOrd">
      <pc:chgData name="Tammy Wilson" userId="0392548a-554d-41ce-90db-a9cc305eb12d" providerId="ADAL" clId="{DF3D3E74-CA27-4AB8-B801-08F9FEE2404A}" dt="2023-09-01T22:09:18.188" v="881" actId="20577"/>
      <pc:docMkLst>
        <pc:docMk/>
      </pc:docMkLst>
      <pc:sldChg chg="modSp mod">
        <pc:chgData name="Tammy Wilson" userId="0392548a-554d-41ce-90db-a9cc305eb12d" providerId="ADAL" clId="{DF3D3E74-CA27-4AB8-B801-08F9FEE2404A}" dt="2023-09-01T21:46:18.457" v="4" actId="113"/>
        <pc:sldMkLst>
          <pc:docMk/>
          <pc:sldMk cId="3059059656" sldId="259"/>
        </pc:sldMkLst>
        <pc:spChg chg="mod">
          <ac:chgData name="Tammy Wilson" userId="0392548a-554d-41ce-90db-a9cc305eb12d" providerId="ADAL" clId="{DF3D3E74-CA27-4AB8-B801-08F9FEE2404A}" dt="2023-09-01T21:46:18.457" v="4" actId="113"/>
          <ac:spMkLst>
            <pc:docMk/>
            <pc:sldMk cId="3059059656" sldId="259"/>
            <ac:spMk id="2" creationId="{BD32C0DC-9032-493F-995E-5EC8C8F8E7FD}"/>
          </ac:spMkLst>
        </pc:spChg>
      </pc:sldChg>
      <pc:sldChg chg="modSp mod ord">
        <pc:chgData name="Tammy Wilson" userId="0392548a-554d-41ce-90db-a9cc305eb12d" providerId="ADAL" clId="{DF3D3E74-CA27-4AB8-B801-08F9FEE2404A}" dt="2023-09-01T21:50:21.199" v="121"/>
        <pc:sldMkLst>
          <pc:docMk/>
          <pc:sldMk cId="2000006876" sldId="263"/>
        </pc:sldMkLst>
        <pc:spChg chg="mod">
          <ac:chgData name="Tammy Wilson" userId="0392548a-554d-41ce-90db-a9cc305eb12d" providerId="ADAL" clId="{DF3D3E74-CA27-4AB8-B801-08F9FEE2404A}" dt="2023-09-01T21:48:53.155" v="53" actId="20577"/>
          <ac:spMkLst>
            <pc:docMk/>
            <pc:sldMk cId="2000006876" sldId="263"/>
            <ac:spMk id="2" creationId="{60E0224D-794D-464B-910C-33C64713D8A5}"/>
          </ac:spMkLst>
        </pc:spChg>
        <pc:spChg chg="mod">
          <ac:chgData name="Tammy Wilson" userId="0392548a-554d-41ce-90db-a9cc305eb12d" providerId="ADAL" clId="{DF3D3E74-CA27-4AB8-B801-08F9FEE2404A}" dt="2023-09-01T21:49:49.124" v="96" actId="20577"/>
          <ac:spMkLst>
            <pc:docMk/>
            <pc:sldMk cId="2000006876" sldId="263"/>
            <ac:spMk id="3" creationId="{FDF2A1D1-59EC-4FC4-9C09-C44DAC458EC6}"/>
          </ac:spMkLst>
        </pc:spChg>
      </pc:sldChg>
      <pc:sldChg chg="modSp add del mod">
        <pc:chgData name="Tammy Wilson" userId="0392548a-554d-41ce-90db-a9cc305eb12d" providerId="ADAL" clId="{DF3D3E74-CA27-4AB8-B801-08F9FEE2404A}" dt="2023-09-01T22:08:14.470" v="807" actId="47"/>
        <pc:sldMkLst>
          <pc:docMk/>
          <pc:sldMk cId="4015344477" sldId="271"/>
        </pc:sldMkLst>
        <pc:spChg chg="mod">
          <ac:chgData name="Tammy Wilson" userId="0392548a-554d-41ce-90db-a9cc305eb12d" providerId="ADAL" clId="{DF3D3E74-CA27-4AB8-B801-08F9FEE2404A}" dt="2023-09-01T21:45:10.065" v="1" actId="27636"/>
          <ac:spMkLst>
            <pc:docMk/>
            <pc:sldMk cId="4015344477" sldId="271"/>
            <ac:spMk id="3" creationId="{7FDC822D-3072-4E59-A7B4-0D9915E4412A}"/>
          </ac:spMkLst>
        </pc:spChg>
      </pc:sldChg>
      <pc:sldChg chg="add del">
        <pc:chgData name="Tammy Wilson" userId="0392548a-554d-41ce-90db-a9cc305eb12d" providerId="ADAL" clId="{DF3D3E74-CA27-4AB8-B801-08F9FEE2404A}" dt="2023-09-01T22:08:13.367" v="806" actId="47"/>
        <pc:sldMkLst>
          <pc:docMk/>
          <pc:sldMk cId="1353596117" sldId="272"/>
        </pc:sldMkLst>
      </pc:sldChg>
      <pc:sldChg chg="add del">
        <pc:chgData name="Tammy Wilson" userId="0392548a-554d-41ce-90db-a9cc305eb12d" providerId="ADAL" clId="{DF3D3E74-CA27-4AB8-B801-08F9FEE2404A}" dt="2023-09-01T22:08:08.762" v="804" actId="47"/>
        <pc:sldMkLst>
          <pc:docMk/>
          <pc:sldMk cId="3134671982" sldId="273"/>
        </pc:sldMkLst>
      </pc:sldChg>
      <pc:sldChg chg="add del">
        <pc:chgData name="Tammy Wilson" userId="0392548a-554d-41ce-90db-a9cc305eb12d" providerId="ADAL" clId="{DF3D3E74-CA27-4AB8-B801-08F9FEE2404A}" dt="2023-09-01T22:08:08.007" v="803" actId="47"/>
        <pc:sldMkLst>
          <pc:docMk/>
          <pc:sldMk cId="0" sldId="274"/>
        </pc:sldMkLst>
      </pc:sldChg>
      <pc:sldChg chg="modSp add mod">
        <pc:chgData name="Tammy Wilson" userId="0392548a-554d-41ce-90db-a9cc305eb12d" providerId="ADAL" clId="{DF3D3E74-CA27-4AB8-B801-08F9FEE2404A}" dt="2023-09-01T22:02:42.530" v="381" actId="20577"/>
        <pc:sldMkLst>
          <pc:docMk/>
          <pc:sldMk cId="1292866094" sldId="278"/>
        </pc:sldMkLst>
        <pc:spChg chg="mod">
          <ac:chgData name="Tammy Wilson" userId="0392548a-554d-41ce-90db-a9cc305eb12d" providerId="ADAL" clId="{DF3D3E74-CA27-4AB8-B801-08F9FEE2404A}" dt="2023-09-01T22:02:42.530" v="381" actId="20577"/>
          <ac:spMkLst>
            <pc:docMk/>
            <pc:sldMk cId="1292866094" sldId="278"/>
            <ac:spMk id="3" creationId="{EAAFC99B-7A12-4C1E-BA62-42128859C61B}"/>
          </ac:spMkLst>
        </pc:spChg>
      </pc:sldChg>
      <pc:sldChg chg="add">
        <pc:chgData name="Tammy Wilson" userId="0392548a-554d-41ce-90db-a9cc305eb12d" providerId="ADAL" clId="{DF3D3E74-CA27-4AB8-B801-08F9FEE2404A}" dt="2023-09-01T21:45:53.535" v="2"/>
        <pc:sldMkLst>
          <pc:docMk/>
          <pc:sldMk cId="1502370913" sldId="279"/>
        </pc:sldMkLst>
      </pc:sldChg>
      <pc:sldChg chg="add">
        <pc:chgData name="Tammy Wilson" userId="0392548a-554d-41ce-90db-a9cc305eb12d" providerId="ADAL" clId="{DF3D3E74-CA27-4AB8-B801-08F9FEE2404A}" dt="2023-09-01T21:45:53.535" v="2"/>
        <pc:sldMkLst>
          <pc:docMk/>
          <pc:sldMk cId="4023833042" sldId="280"/>
        </pc:sldMkLst>
      </pc:sldChg>
      <pc:sldChg chg="add del">
        <pc:chgData name="Tammy Wilson" userId="0392548a-554d-41ce-90db-a9cc305eb12d" providerId="ADAL" clId="{DF3D3E74-CA27-4AB8-B801-08F9FEE2404A}" dt="2023-09-01T22:00:31.057" v="241" actId="47"/>
        <pc:sldMkLst>
          <pc:docMk/>
          <pc:sldMk cId="833089064" sldId="281"/>
        </pc:sldMkLst>
      </pc:sldChg>
      <pc:sldChg chg="add">
        <pc:chgData name="Tammy Wilson" userId="0392548a-554d-41ce-90db-a9cc305eb12d" providerId="ADAL" clId="{DF3D3E74-CA27-4AB8-B801-08F9FEE2404A}" dt="2023-09-01T21:45:09.868" v="0"/>
        <pc:sldMkLst>
          <pc:docMk/>
          <pc:sldMk cId="4207799746" sldId="286"/>
        </pc:sldMkLst>
      </pc:sldChg>
      <pc:sldChg chg="modSp add mod">
        <pc:chgData name="Tammy Wilson" userId="0392548a-554d-41ce-90db-a9cc305eb12d" providerId="ADAL" clId="{DF3D3E74-CA27-4AB8-B801-08F9FEE2404A}" dt="2023-09-01T22:03:26.613" v="434" actId="20577"/>
        <pc:sldMkLst>
          <pc:docMk/>
          <pc:sldMk cId="309170436" sldId="288"/>
        </pc:sldMkLst>
        <pc:spChg chg="mod">
          <ac:chgData name="Tammy Wilson" userId="0392548a-554d-41ce-90db-a9cc305eb12d" providerId="ADAL" clId="{DF3D3E74-CA27-4AB8-B801-08F9FEE2404A}" dt="2023-09-01T22:03:26.613" v="434" actId="20577"/>
          <ac:spMkLst>
            <pc:docMk/>
            <pc:sldMk cId="309170436" sldId="288"/>
            <ac:spMk id="3" creationId="{4D1CF562-7785-4E80-B13B-BED3D7B69DBB}"/>
          </ac:spMkLst>
        </pc:spChg>
      </pc:sldChg>
      <pc:sldChg chg="add del">
        <pc:chgData name="Tammy Wilson" userId="0392548a-554d-41ce-90db-a9cc305eb12d" providerId="ADAL" clId="{DF3D3E74-CA27-4AB8-B801-08F9FEE2404A}" dt="2023-09-01T22:03:59.753" v="449" actId="47"/>
        <pc:sldMkLst>
          <pc:docMk/>
          <pc:sldMk cId="3763855273" sldId="289"/>
        </pc:sldMkLst>
      </pc:sldChg>
      <pc:sldChg chg="add del">
        <pc:chgData name="Tammy Wilson" userId="0392548a-554d-41ce-90db-a9cc305eb12d" providerId="ADAL" clId="{DF3D3E74-CA27-4AB8-B801-08F9FEE2404A}" dt="2023-09-01T22:03:38.989" v="435" actId="47"/>
        <pc:sldMkLst>
          <pc:docMk/>
          <pc:sldMk cId="2319161564" sldId="292"/>
        </pc:sldMkLst>
      </pc:sldChg>
      <pc:sldChg chg="modSp add del mod">
        <pc:chgData name="Tammy Wilson" userId="0392548a-554d-41ce-90db-a9cc305eb12d" providerId="ADAL" clId="{DF3D3E74-CA27-4AB8-B801-08F9FEE2404A}" dt="2023-09-01T22:08:54.837" v="840" actId="47"/>
        <pc:sldMkLst>
          <pc:docMk/>
          <pc:sldMk cId="1170179248" sldId="294"/>
        </pc:sldMkLst>
        <pc:spChg chg="mod">
          <ac:chgData name="Tammy Wilson" userId="0392548a-554d-41ce-90db-a9cc305eb12d" providerId="ADAL" clId="{DF3D3E74-CA27-4AB8-B801-08F9FEE2404A}" dt="2023-09-01T22:07:39.567" v="799" actId="20577"/>
          <ac:spMkLst>
            <pc:docMk/>
            <pc:sldMk cId="1170179248" sldId="294"/>
            <ac:spMk id="3" creationId="{4D1CF562-7785-4E80-B13B-BED3D7B69DBB}"/>
          </ac:spMkLst>
        </pc:spChg>
      </pc:sldChg>
      <pc:sldChg chg="modSp add mod">
        <pc:chgData name="Tammy Wilson" userId="0392548a-554d-41ce-90db-a9cc305eb12d" providerId="ADAL" clId="{DF3D3E74-CA27-4AB8-B801-08F9FEE2404A}" dt="2023-09-01T22:03:50.945" v="448" actId="20577"/>
        <pc:sldMkLst>
          <pc:docMk/>
          <pc:sldMk cId="2347841549" sldId="295"/>
        </pc:sldMkLst>
        <pc:spChg chg="mod">
          <ac:chgData name="Tammy Wilson" userId="0392548a-554d-41ce-90db-a9cc305eb12d" providerId="ADAL" clId="{DF3D3E74-CA27-4AB8-B801-08F9FEE2404A}" dt="2023-09-01T22:03:50.945" v="448" actId="20577"/>
          <ac:spMkLst>
            <pc:docMk/>
            <pc:sldMk cId="2347841549" sldId="295"/>
            <ac:spMk id="3" creationId="{4D1CF562-7785-4E80-B13B-BED3D7B69DBB}"/>
          </ac:spMkLst>
        </pc:spChg>
      </pc:sldChg>
      <pc:sldChg chg="modSp add mod">
        <pc:chgData name="Tammy Wilson" userId="0392548a-554d-41ce-90db-a9cc305eb12d" providerId="ADAL" clId="{DF3D3E74-CA27-4AB8-B801-08F9FEE2404A}" dt="2023-09-01T22:05:21.964" v="598" actId="20577"/>
        <pc:sldMkLst>
          <pc:docMk/>
          <pc:sldMk cId="724720021" sldId="296"/>
        </pc:sldMkLst>
        <pc:spChg chg="mod">
          <ac:chgData name="Tammy Wilson" userId="0392548a-554d-41ce-90db-a9cc305eb12d" providerId="ADAL" clId="{DF3D3E74-CA27-4AB8-B801-08F9FEE2404A}" dt="2023-09-01T22:05:21.964" v="598" actId="20577"/>
          <ac:spMkLst>
            <pc:docMk/>
            <pc:sldMk cId="724720021" sldId="296"/>
            <ac:spMk id="3" creationId="{4D1CF562-7785-4E80-B13B-BED3D7B69DBB}"/>
          </ac:spMkLst>
        </pc:spChg>
      </pc:sldChg>
      <pc:sldChg chg="add">
        <pc:chgData name="Tammy Wilson" userId="0392548a-554d-41ce-90db-a9cc305eb12d" providerId="ADAL" clId="{DF3D3E74-CA27-4AB8-B801-08F9FEE2404A}" dt="2023-09-01T21:45:09.868" v="0"/>
        <pc:sldMkLst>
          <pc:docMk/>
          <pc:sldMk cId="2716731617" sldId="297"/>
        </pc:sldMkLst>
      </pc:sldChg>
      <pc:sldChg chg="modSp add mod">
        <pc:chgData name="Tammy Wilson" userId="0392548a-554d-41ce-90db-a9cc305eb12d" providerId="ADAL" clId="{DF3D3E74-CA27-4AB8-B801-08F9FEE2404A}" dt="2023-09-01T22:07:20.394" v="794" actId="20577"/>
        <pc:sldMkLst>
          <pc:docMk/>
          <pc:sldMk cId="2800493521" sldId="298"/>
        </pc:sldMkLst>
        <pc:spChg chg="mod">
          <ac:chgData name="Tammy Wilson" userId="0392548a-554d-41ce-90db-a9cc305eb12d" providerId="ADAL" clId="{DF3D3E74-CA27-4AB8-B801-08F9FEE2404A}" dt="2023-09-01T22:07:20.394" v="794" actId="20577"/>
          <ac:spMkLst>
            <pc:docMk/>
            <pc:sldMk cId="2800493521" sldId="298"/>
            <ac:spMk id="3" creationId="{4D1CF562-7785-4E80-B13B-BED3D7B69DBB}"/>
          </ac:spMkLst>
        </pc:spChg>
      </pc:sldChg>
      <pc:sldChg chg="add del">
        <pc:chgData name="Tammy Wilson" userId="0392548a-554d-41ce-90db-a9cc305eb12d" providerId="ADAL" clId="{DF3D3E74-CA27-4AB8-B801-08F9FEE2404A}" dt="2023-09-01T22:05:39.990" v="599" actId="47"/>
        <pc:sldMkLst>
          <pc:docMk/>
          <pc:sldMk cId="2206434956" sldId="300"/>
        </pc:sldMkLst>
      </pc:sldChg>
      <pc:sldChg chg="add del">
        <pc:chgData name="Tammy Wilson" userId="0392548a-554d-41ce-90db-a9cc305eb12d" providerId="ADAL" clId="{DF3D3E74-CA27-4AB8-B801-08F9FEE2404A}" dt="2023-09-01T22:05:45.096" v="600" actId="47"/>
        <pc:sldMkLst>
          <pc:docMk/>
          <pc:sldMk cId="2171009144" sldId="301"/>
        </pc:sldMkLst>
      </pc:sldChg>
      <pc:sldChg chg="add del">
        <pc:chgData name="Tammy Wilson" userId="0392548a-554d-41ce-90db-a9cc305eb12d" providerId="ADAL" clId="{DF3D3E74-CA27-4AB8-B801-08F9FEE2404A}" dt="2023-09-01T22:07:29.377" v="795" actId="47"/>
        <pc:sldMkLst>
          <pc:docMk/>
          <pc:sldMk cId="2981776078" sldId="302"/>
        </pc:sldMkLst>
      </pc:sldChg>
      <pc:sldChg chg="add del">
        <pc:chgData name="Tammy Wilson" userId="0392548a-554d-41ce-90db-a9cc305eb12d" providerId="ADAL" clId="{DF3D3E74-CA27-4AB8-B801-08F9FEE2404A}" dt="2023-09-01T22:07:35.516" v="796" actId="47"/>
        <pc:sldMkLst>
          <pc:docMk/>
          <pc:sldMk cId="141993327" sldId="303"/>
        </pc:sldMkLst>
      </pc:sldChg>
      <pc:sldChg chg="add">
        <pc:chgData name="Tammy Wilson" userId="0392548a-554d-41ce-90db-a9cc305eb12d" providerId="ADAL" clId="{DF3D3E74-CA27-4AB8-B801-08F9FEE2404A}" dt="2023-09-01T21:45:09.868" v="0"/>
        <pc:sldMkLst>
          <pc:docMk/>
          <pc:sldMk cId="3880376536" sldId="337"/>
        </pc:sldMkLst>
      </pc:sldChg>
      <pc:sldChg chg="add del">
        <pc:chgData name="Tammy Wilson" userId="0392548a-554d-41ce-90db-a9cc305eb12d" providerId="ADAL" clId="{DF3D3E74-CA27-4AB8-B801-08F9FEE2404A}" dt="2023-09-01T22:08:15.543" v="808" actId="47"/>
        <pc:sldMkLst>
          <pc:docMk/>
          <pc:sldMk cId="2676120758" sldId="338"/>
        </pc:sldMkLst>
      </pc:sldChg>
      <pc:sldChg chg="add del">
        <pc:chgData name="Tammy Wilson" userId="0392548a-554d-41ce-90db-a9cc305eb12d" providerId="ADAL" clId="{DF3D3E74-CA27-4AB8-B801-08F9FEE2404A}" dt="2023-09-01T22:08:11.070" v="805" actId="47"/>
        <pc:sldMkLst>
          <pc:docMk/>
          <pc:sldMk cId="1411697015" sldId="343"/>
        </pc:sldMkLst>
      </pc:sldChg>
      <pc:sldChg chg="add del">
        <pc:chgData name="Tammy Wilson" userId="0392548a-554d-41ce-90db-a9cc305eb12d" providerId="ADAL" clId="{DF3D3E74-CA27-4AB8-B801-08F9FEE2404A}" dt="2023-09-01T22:08:17.204" v="809" actId="47"/>
        <pc:sldMkLst>
          <pc:docMk/>
          <pc:sldMk cId="680757399" sldId="348"/>
        </pc:sldMkLst>
      </pc:sldChg>
      <pc:sldChg chg="add del">
        <pc:chgData name="Tammy Wilson" userId="0392548a-554d-41ce-90db-a9cc305eb12d" providerId="ADAL" clId="{DF3D3E74-CA27-4AB8-B801-08F9FEE2404A}" dt="2023-09-01T22:07:56.135" v="800" actId="47"/>
        <pc:sldMkLst>
          <pc:docMk/>
          <pc:sldMk cId="0" sldId="353"/>
        </pc:sldMkLst>
      </pc:sldChg>
      <pc:sldChg chg="add del">
        <pc:chgData name="Tammy Wilson" userId="0392548a-554d-41ce-90db-a9cc305eb12d" providerId="ADAL" clId="{DF3D3E74-CA27-4AB8-B801-08F9FEE2404A}" dt="2023-09-01T22:07:59.730" v="801" actId="47"/>
        <pc:sldMkLst>
          <pc:docMk/>
          <pc:sldMk cId="1241616796" sldId="354"/>
        </pc:sldMkLst>
      </pc:sldChg>
      <pc:sldChg chg="add del">
        <pc:chgData name="Tammy Wilson" userId="0392548a-554d-41ce-90db-a9cc305eb12d" providerId="ADAL" clId="{DF3D3E74-CA27-4AB8-B801-08F9FEE2404A}" dt="2023-09-01T22:08:06.013" v="802" actId="47"/>
        <pc:sldMkLst>
          <pc:docMk/>
          <pc:sldMk cId="0" sldId="355"/>
        </pc:sldMkLst>
      </pc:sldChg>
      <pc:sldChg chg="add">
        <pc:chgData name="Tammy Wilson" userId="0392548a-554d-41ce-90db-a9cc305eb12d" providerId="ADAL" clId="{DF3D3E74-CA27-4AB8-B801-08F9FEE2404A}" dt="2023-09-01T21:45:53.535" v="2"/>
        <pc:sldMkLst>
          <pc:docMk/>
          <pc:sldMk cId="1285332552" sldId="356"/>
        </pc:sldMkLst>
      </pc:sldChg>
      <pc:sldChg chg="add del">
        <pc:chgData name="Tammy Wilson" userId="0392548a-554d-41ce-90db-a9cc305eb12d" providerId="ADAL" clId="{DF3D3E74-CA27-4AB8-B801-08F9FEE2404A}" dt="2023-09-01T21:53:05.094" v="153" actId="47"/>
        <pc:sldMkLst>
          <pc:docMk/>
          <pc:sldMk cId="3485898692" sldId="357"/>
        </pc:sldMkLst>
      </pc:sldChg>
      <pc:sldChg chg="modSp add mod">
        <pc:chgData name="Tammy Wilson" userId="0392548a-554d-41ce-90db-a9cc305eb12d" providerId="ADAL" clId="{DF3D3E74-CA27-4AB8-B801-08F9FEE2404A}" dt="2023-09-01T22:00:10.950" v="240" actId="20577"/>
        <pc:sldMkLst>
          <pc:docMk/>
          <pc:sldMk cId="3339842928" sldId="358"/>
        </pc:sldMkLst>
        <pc:spChg chg="mod">
          <ac:chgData name="Tammy Wilson" userId="0392548a-554d-41ce-90db-a9cc305eb12d" providerId="ADAL" clId="{DF3D3E74-CA27-4AB8-B801-08F9FEE2404A}" dt="2023-09-01T22:00:10.950" v="240" actId="20577"/>
          <ac:spMkLst>
            <pc:docMk/>
            <pc:sldMk cId="3339842928" sldId="358"/>
            <ac:spMk id="2" creationId="{BD32C0DC-9032-493F-995E-5EC8C8F8E7FD}"/>
          </ac:spMkLst>
        </pc:spChg>
      </pc:sldChg>
      <pc:sldChg chg="modSp add mod ord">
        <pc:chgData name="Tammy Wilson" userId="0392548a-554d-41ce-90db-a9cc305eb12d" providerId="ADAL" clId="{DF3D3E74-CA27-4AB8-B801-08F9FEE2404A}" dt="2023-09-01T21:58:42.834" v="230" actId="20577"/>
        <pc:sldMkLst>
          <pc:docMk/>
          <pc:sldMk cId="1759130390" sldId="359"/>
        </pc:sldMkLst>
        <pc:spChg chg="mod">
          <ac:chgData name="Tammy Wilson" userId="0392548a-554d-41ce-90db-a9cc305eb12d" providerId="ADAL" clId="{DF3D3E74-CA27-4AB8-B801-08F9FEE2404A}" dt="2023-09-01T21:58:35.250" v="229" actId="115"/>
          <ac:spMkLst>
            <pc:docMk/>
            <pc:sldMk cId="1759130390" sldId="359"/>
            <ac:spMk id="2" creationId="{BD32C0DC-9032-493F-995E-5EC8C8F8E7FD}"/>
          </ac:spMkLst>
        </pc:spChg>
        <pc:spChg chg="mod">
          <ac:chgData name="Tammy Wilson" userId="0392548a-554d-41ce-90db-a9cc305eb12d" providerId="ADAL" clId="{DF3D3E74-CA27-4AB8-B801-08F9FEE2404A}" dt="2023-09-01T21:58:42.834" v="230" actId="20577"/>
          <ac:spMkLst>
            <pc:docMk/>
            <pc:sldMk cId="1759130390" sldId="359"/>
            <ac:spMk id="3" creationId="{DA417EEA-0E35-4163-B77E-1C46C4E86F36}"/>
          </ac:spMkLst>
        </pc:spChg>
      </pc:sldChg>
      <pc:sldChg chg="add">
        <pc:chgData name="Tammy Wilson" userId="0392548a-554d-41ce-90db-a9cc305eb12d" providerId="ADAL" clId="{DF3D3E74-CA27-4AB8-B801-08F9FEE2404A}" dt="2023-09-01T21:45:53.535" v="2"/>
        <pc:sldMkLst>
          <pc:docMk/>
          <pc:sldMk cId="3328300575" sldId="360"/>
        </pc:sldMkLst>
      </pc:sldChg>
      <pc:sldChg chg="modSp new mod ord">
        <pc:chgData name="Tammy Wilson" userId="0392548a-554d-41ce-90db-a9cc305eb12d" providerId="ADAL" clId="{DF3D3E74-CA27-4AB8-B801-08F9FEE2404A}" dt="2023-09-01T21:50:17.379" v="119" actId="20577"/>
        <pc:sldMkLst>
          <pc:docMk/>
          <pc:sldMk cId="847420252" sldId="361"/>
        </pc:sldMkLst>
        <pc:spChg chg="mod">
          <ac:chgData name="Tammy Wilson" userId="0392548a-554d-41ce-90db-a9cc305eb12d" providerId="ADAL" clId="{DF3D3E74-CA27-4AB8-B801-08F9FEE2404A}" dt="2023-09-01T21:50:05.323" v="99" actId="21"/>
          <ac:spMkLst>
            <pc:docMk/>
            <pc:sldMk cId="847420252" sldId="361"/>
            <ac:spMk id="2" creationId="{A82DD169-24BC-9BF0-A9CA-94B1C7887445}"/>
          </ac:spMkLst>
        </pc:spChg>
        <pc:spChg chg="mod">
          <ac:chgData name="Tammy Wilson" userId="0392548a-554d-41ce-90db-a9cc305eb12d" providerId="ADAL" clId="{DF3D3E74-CA27-4AB8-B801-08F9FEE2404A}" dt="2023-09-01T21:50:17.379" v="119" actId="20577"/>
          <ac:spMkLst>
            <pc:docMk/>
            <pc:sldMk cId="847420252" sldId="361"/>
            <ac:spMk id="3" creationId="{F34BD3A3-EB46-7AB4-4EC4-4CAF3972C0EF}"/>
          </ac:spMkLst>
        </pc:spChg>
      </pc:sldChg>
      <pc:sldChg chg="modSp add del mod ord">
        <pc:chgData name="Tammy Wilson" userId="0392548a-554d-41ce-90db-a9cc305eb12d" providerId="ADAL" clId="{DF3D3E74-CA27-4AB8-B801-08F9FEE2404A}" dt="2023-09-01T21:53:09.839" v="155" actId="27636"/>
        <pc:sldMkLst>
          <pc:docMk/>
          <pc:sldMk cId="254911814" sldId="362"/>
        </pc:sldMkLst>
        <pc:spChg chg="mod">
          <ac:chgData name="Tammy Wilson" userId="0392548a-554d-41ce-90db-a9cc305eb12d" providerId="ADAL" clId="{DF3D3E74-CA27-4AB8-B801-08F9FEE2404A}" dt="2023-09-01T21:53:09.839" v="155" actId="27636"/>
          <ac:spMkLst>
            <pc:docMk/>
            <pc:sldMk cId="254911814" sldId="362"/>
            <ac:spMk id="3" creationId="{DA417EEA-0E35-4163-B77E-1C46C4E86F36}"/>
          </ac:spMkLst>
        </pc:spChg>
      </pc:sldChg>
      <pc:sldChg chg="modSp add mod ord">
        <pc:chgData name="Tammy Wilson" userId="0392548a-554d-41ce-90db-a9cc305eb12d" providerId="ADAL" clId="{DF3D3E74-CA27-4AB8-B801-08F9FEE2404A}" dt="2023-09-01T21:59:41.414" v="238" actId="20577"/>
        <pc:sldMkLst>
          <pc:docMk/>
          <pc:sldMk cId="2297630825" sldId="363"/>
        </pc:sldMkLst>
        <pc:spChg chg="mod">
          <ac:chgData name="Tammy Wilson" userId="0392548a-554d-41ce-90db-a9cc305eb12d" providerId="ADAL" clId="{DF3D3E74-CA27-4AB8-B801-08F9FEE2404A}" dt="2023-09-01T21:59:41.414" v="238" actId="20577"/>
          <ac:spMkLst>
            <pc:docMk/>
            <pc:sldMk cId="2297630825" sldId="363"/>
            <ac:spMk id="3" creationId="{DA417EEA-0E35-4163-B77E-1C46C4E86F36}"/>
          </ac:spMkLst>
        </pc:spChg>
      </pc:sldChg>
      <pc:sldChg chg="addSp delSp modSp new mod ord">
        <pc:chgData name="Tammy Wilson" userId="0392548a-554d-41ce-90db-a9cc305eb12d" providerId="ADAL" clId="{DF3D3E74-CA27-4AB8-B801-08F9FEE2404A}" dt="2023-09-01T22:00:51.437" v="244" actId="478"/>
        <pc:sldMkLst>
          <pc:docMk/>
          <pc:sldMk cId="2410247658" sldId="364"/>
        </pc:sldMkLst>
        <pc:spChg chg="mod">
          <ac:chgData name="Tammy Wilson" userId="0392548a-554d-41ce-90db-a9cc305eb12d" providerId="ADAL" clId="{DF3D3E74-CA27-4AB8-B801-08F9FEE2404A}" dt="2023-09-01T21:53:52.574" v="157" actId="20577"/>
          <ac:spMkLst>
            <pc:docMk/>
            <pc:sldMk cId="2410247658" sldId="364"/>
            <ac:spMk id="3" creationId="{FBCA97F0-DD8A-2AEE-AC20-0805EECC7C82}"/>
          </ac:spMkLst>
        </pc:spChg>
        <pc:spChg chg="add del">
          <ac:chgData name="Tammy Wilson" userId="0392548a-554d-41ce-90db-a9cc305eb12d" providerId="ADAL" clId="{DF3D3E74-CA27-4AB8-B801-08F9FEE2404A}" dt="2023-09-01T21:53:56.923" v="159"/>
          <ac:spMkLst>
            <pc:docMk/>
            <pc:sldMk cId="2410247658" sldId="364"/>
            <ac:spMk id="4" creationId="{EB5A4676-D454-9463-0495-3AAF7C2C38CD}"/>
          </ac:spMkLst>
        </pc:spChg>
        <pc:spChg chg="add del">
          <ac:chgData name="Tammy Wilson" userId="0392548a-554d-41ce-90db-a9cc305eb12d" providerId="ADAL" clId="{DF3D3E74-CA27-4AB8-B801-08F9FEE2404A}" dt="2023-09-01T21:54:27.137" v="161"/>
          <ac:spMkLst>
            <pc:docMk/>
            <pc:sldMk cId="2410247658" sldId="364"/>
            <ac:spMk id="5" creationId="{17119E1F-AE4C-38DA-8A86-F1BC121AA86C}"/>
          </ac:spMkLst>
        </pc:spChg>
        <pc:picChg chg="add">
          <ac:chgData name="Tammy Wilson" userId="0392548a-554d-41ce-90db-a9cc305eb12d" providerId="ADAL" clId="{DF3D3E74-CA27-4AB8-B801-08F9FEE2404A}" dt="2023-09-01T21:54:42.439" v="162" actId="22"/>
          <ac:picMkLst>
            <pc:docMk/>
            <pc:sldMk cId="2410247658" sldId="364"/>
            <ac:picMk id="7" creationId="{44FA6F1E-7FE0-53C8-E768-EA36FC851BCF}"/>
          </ac:picMkLst>
        </pc:picChg>
        <pc:picChg chg="add del mod">
          <ac:chgData name="Tammy Wilson" userId="0392548a-554d-41ce-90db-a9cc305eb12d" providerId="ADAL" clId="{DF3D3E74-CA27-4AB8-B801-08F9FEE2404A}" dt="2023-09-01T22:00:51.437" v="244" actId="478"/>
          <ac:picMkLst>
            <pc:docMk/>
            <pc:sldMk cId="2410247658" sldId="364"/>
            <ac:picMk id="9" creationId="{39020252-D3EC-9BA1-D377-87D0382DAA0F}"/>
          </ac:picMkLst>
        </pc:picChg>
      </pc:sldChg>
      <pc:sldChg chg="addSp modSp new mod ord">
        <pc:chgData name="Tammy Wilson" userId="0392548a-554d-41ce-90db-a9cc305eb12d" providerId="ADAL" clId="{DF3D3E74-CA27-4AB8-B801-08F9FEE2404A}" dt="2023-09-01T22:01:49.225" v="302" actId="1076"/>
        <pc:sldMkLst>
          <pc:docMk/>
          <pc:sldMk cId="1536574978" sldId="365"/>
        </pc:sldMkLst>
        <pc:spChg chg="mod">
          <ac:chgData name="Tammy Wilson" userId="0392548a-554d-41ce-90db-a9cc305eb12d" providerId="ADAL" clId="{DF3D3E74-CA27-4AB8-B801-08F9FEE2404A}" dt="2023-09-01T22:01:23.734" v="277" actId="20577"/>
          <ac:spMkLst>
            <pc:docMk/>
            <pc:sldMk cId="1536574978" sldId="365"/>
            <ac:spMk id="2" creationId="{18DFD85B-B67D-CDFB-4E57-CA6CB1DCE149}"/>
          </ac:spMkLst>
        </pc:spChg>
        <pc:spChg chg="mod">
          <ac:chgData name="Tammy Wilson" userId="0392548a-554d-41ce-90db-a9cc305eb12d" providerId="ADAL" clId="{DF3D3E74-CA27-4AB8-B801-08F9FEE2404A}" dt="2023-09-01T22:01:43.842" v="300" actId="20577"/>
          <ac:spMkLst>
            <pc:docMk/>
            <pc:sldMk cId="1536574978" sldId="365"/>
            <ac:spMk id="3" creationId="{623001A4-D781-CCB8-138A-F82DDE3A7BBB}"/>
          </ac:spMkLst>
        </pc:spChg>
        <pc:picChg chg="add mod">
          <ac:chgData name="Tammy Wilson" userId="0392548a-554d-41ce-90db-a9cc305eb12d" providerId="ADAL" clId="{DF3D3E74-CA27-4AB8-B801-08F9FEE2404A}" dt="2023-09-01T22:01:49.225" v="302" actId="1076"/>
          <ac:picMkLst>
            <pc:docMk/>
            <pc:sldMk cId="1536574978" sldId="365"/>
            <ac:picMk id="5" creationId="{479BFA57-EF01-BD21-080F-3183445D267F}"/>
          </ac:picMkLst>
        </pc:picChg>
      </pc:sldChg>
      <pc:sldChg chg="addSp modSp new mod">
        <pc:chgData name="Tammy Wilson" userId="0392548a-554d-41ce-90db-a9cc305eb12d" providerId="ADAL" clId="{DF3D3E74-CA27-4AB8-B801-08F9FEE2404A}" dt="2023-09-01T21:57:55.796" v="221" actId="114"/>
        <pc:sldMkLst>
          <pc:docMk/>
          <pc:sldMk cId="2960234013" sldId="366"/>
        </pc:sldMkLst>
        <pc:spChg chg="mod">
          <ac:chgData name="Tammy Wilson" userId="0392548a-554d-41ce-90db-a9cc305eb12d" providerId="ADAL" clId="{DF3D3E74-CA27-4AB8-B801-08F9FEE2404A}" dt="2023-09-01T21:57:25.631" v="188" actId="20577"/>
          <ac:spMkLst>
            <pc:docMk/>
            <pc:sldMk cId="2960234013" sldId="366"/>
            <ac:spMk id="2" creationId="{9B1F0448-68D3-7988-F8B5-DE1324E82C1A}"/>
          </ac:spMkLst>
        </pc:spChg>
        <pc:spChg chg="mod">
          <ac:chgData name="Tammy Wilson" userId="0392548a-554d-41ce-90db-a9cc305eb12d" providerId="ADAL" clId="{DF3D3E74-CA27-4AB8-B801-08F9FEE2404A}" dt="2023-09-01T21:57:55.796" v="221" actId="114"/>
          <ac:spMkLst>
            <pc:docMk/>
            <pc:sldMk cId="2960234013" sldId="366"/>
            <ac:spMk id="3" creationId="{945CC076-FE0F-6D4B-22E9-C3649BA94F63}"/>
          </ac:spMkLst>
        </pc:spChg>
        <pc:picChg chg="add mod">
          <ac:chgData name="Tammy Wilson" userId="0392548a-554d-41ce-90db-a9cc305eb12d" providerId="ADAL" clId="{DF3D3E74-CA27-4AB8-B801-08F9FEE2404A}" dt="2023-09-01T21:57:29.420" v="189" actId="14100"/>
          <ac:picMkLst>
            <pc:docMk/>
            <pc:sldMk cId="2960234013" sldId="366"/>
            <ac:picMk id="2050" creationId="{A22C23DC-0A90-89E3-AC24-CFD9B72E9101}"/>
          </ac:picMkLst>
        </pc:picChg>
      </pc:sldChg>
      <pc:sldChg chg="modSp new mod">
        <pc:chgData name="Tammy Wilson" userId="0392548a-554d-41ce-90db-a9cc305eb12d" providerId="ADAL" clId="{DF3D3E74-CA27-4AB8-B801-08F9FEE2404A}" dt="2023-09-01T22:02:55.065" v="391" actId="5793"/>
        <pc:sldMkLst>
          <pc:docMk/>
          <pc:sldMk cId="3850916598" sldId="367"/>
        </pc:sldMkLst>
        <pc:spChg chg="mod">
          <ac:chgData name="Tammy Wilson" userId="0392548a-554d-41ce-90db-a9cc305eb12d" providerId="ADAL" clId="{DF3D3E74-CA27-4AB8-B801-08F9FEE2404A}" dt="2023-09-01T22:02:55.065" v="391" actId="5793"/>
          <ac:spMkLst>
            <pc:docMk/>
            <pc:sldMk cId="3850916598" sldId="367"/>
            <ac:spMk id="2" creationId="{60316A85-BA02-9D88-F8A3-2BB6A031B01E}"/>
          </ac:spMkLst>
        </pc:spChg>
      </pc:sldChg>
      <pc:sldChg chg="modSp new mod">
        <pc:chgData name="Tammy Wilson" userId="0392548a-554d-41ce-90db-a9cc305eb12d" providerId="ADAL" clId="{DF3D3E74-CA27-4AB8-B801-08F9FEE2404A}" dt="2023-09-01T22:05:15.681" v="595" actId="20577"/>
        <pc:sldMkLst>
          <pc:docMk/>
          <pc:sldMk cId="3218981548" sldId="368"/>
        </pc:sldMkLst>
        <pc:spChg chg="mod">
          <ac:chgData name="Tammy Wilson" userId="0392548a-554d-41ce-90db-a9cc305eb12d" providerId="ADAL" clId="{DF3D3E74-CA27-4AB8-B801-08F9FEE2404A}" dt="2023-09-01T22:04:27.072" v="461" actId="20577"/>
          <ac:spMkLst>
            <pc:docMk/>
            <pc:sldMk cId="3218981548" sldId="368"/>
            <ac:spMk id="2" creationId="{B130BAD5-830A-0BC2-C0DC-CA595D228D4C}"/>
          </ac:spMkLst>
        </pc:spChg>
        <pc:spChg chg="mod">
          <ac:chgData name="Tammy Wilson" userId="0392548a-554d-41ce-90db-a9cc305eb12d" providerId="ADAL" clId="{DF3D3E74-CA27-4AB8-B801-08F9FEE2404A}" dt="2023-09-01T22:05:15.681" v="595" actId="20577"/>
          <ac:spMkLst>
            <pc:docMk/>
            <pc:sldMk cId="3218981548" sldId="368"/>
            <ac:spMk id="3" creationId="{7B29B45F-E68D-4263-AE67-B34F40DE8C2E}"/>
          </ac:spMkLst>
        </pc:spChg>
      </pc:sldChg>
      <pc:sldChg chg="addSp delSp modSp new mod setBg">
        <pc:chgData name="Tammy Wilson" userId="0392548a-554d-41ce-90db-a9cc305eb12d" providerId="ADAL" clId="{DF3D3E74-CA27-4AB8-B801-08F9FEE2404A}" dt="2023-09-01T22:08:52.425" v="839" actId="26606"/>
        <pc:sldMkLst>
          <pc:docMk/>
          <pc:sldMk cId="3507647267" sldId="369"/>
        </pc:sldMkLst>
        <pc:spChg chg="mod">
          <ac:chgData name="Tammy Wilson" userId="0392548a-554d-41ce-90db-a9cc305eb12d" providerId="ADAL" clId="{DF3D3E74-CA27-4AB8-B801-08F9FEE2404A}" dt="2023-09-01T22:08:52.425" v="839" actId="26606"/>
          <ac:spMkLst>
            <pc:docMk/>
            <pc:sldMk cId="3507647267" sldId="369"/>
            <ac:spMk id="2" creationId="{1A8B9814-2A20-492E-C5DA-EBCEBC8B4E0B}"/>
          </ac:spMkLst>
        </pc:spChg>
        <pc:spChg chg="del">
          <ac:chgData name="Tammy Wilson" userId="0392548a-554d-41ce-90db-a9cc305eb12d" providerId="ADAL" clId="{DF3D3E74-CA27-4AB8-B801-08F9FEE2404A}" dt="2023-09-01T22:08:39.053" v="835"/>
          <ac:spMkLst>
            <pc:docMk/>
            <pc:sldMk cId="3507647267" sldId="369"/>
            <ac:spMk id="3" creationId="{884BF8E4-89AD-2B50-24FD-E147CA4C8A8D}"/>
          </ac:spMkLst>
        </pc:spChg>
        <pc:spChg chg="add">
          <ac:chgData name="Tammy Wilson" userId="0392548a-554d-41ce-90db-a9cc305eb12d" providerId="ADAL" clId="{DF3D3E74-CA27-4AB8-B801-08F9FEE2404A}" dt="2023-09-01T22:08:52.425" v="839" actId="26606"/>
          <ac:spMkLst>
            <pc:docMk/>
            <pc:sldMk cId="3507647267" sldId="369"/>
            <ac:spMk id="10" creationId="{022BDE4A-8A20-4A69-9C5A-581C82036A4D}"/>
          </ac:spMkLst>
        </pc:spChg>
        <pc:picChg chg="add mod">
          <ac:chgData name="Tammy Wilson" userId="0392548a-554d-41ce-90db-a9cc305eb12d" providerId="ADAL" clId="{DF3D3E74-CA27-4AB8-B801-08F9FEE2404A}" dt="2023-09-01T22:08:52.425" v="839" actId="26606"/>
          <ac:picMkLst>
            <pc:docMk/>
            <pc:sldMk cId="3507647267" sldId="369"/>
            <ac:picMk id="4" creationId="{4640E382-DD3D-E23F-4E7A-3A8CEA9BEFCF}"/>
          </ac:picMkLst>
        </pc:picChg>
        <pc:picChg chg="add mod">
          <ac:chgData name="Tammy Wilson" userId="0392548a-554d-41ce-90db-a9cc305eb12d" providerId="ADAL" clId="{DF3D3E74-CA27-4AB8-B801-08F9FEE2404A}" dt="2023-09-01T22:08:52.425" v="839" actId="26606"/>
          <ac:picMkLst>
            <pc:docMk/>
            <pc:sldMk cId="3507647267" sldId="369"/>
            <ac:picMk id="5" creationId="{57C9240F-6A28-75D9-6D17-9FD80311CCE7}"/>
          </ac:picMkLst>
        </pc:picChg>
      </pc:sldChg>
      <pc:sldChg chg="modSp new mod">
        <pc:chgData name="Tammy Wilson" userId="0392548a-554d-41ce-90db-a9cc305eb12d" providerId="ADAL" clId="{DF3D3E74-CA27-4AB8-B801-08F9FEE2404A}" dt="2023-09-01T22:09:18.188" v="881" actId="20577"/>
        <pc:sldMkLst>
          <pc:docMk/>
          <pc:sldMk cId="3537780107" sldId="370"/>
        </pc:sldMkLst>
        <pc:spChg chg="mod">
          <ac:chgData name="Tammy Wilson" userId="0392548a-554d-41ce-90db-a9cc305eb12d" providerId="ADAL" clId="{DF3D3E74-CA27-4AB8-B801-08F9FEE2404A}" dt="2023-09-01T22:09:09.002" v="849" actId="20577"/>
          <ac:spMkLst>
            <pc:docMk/>
            <pc:sldMk cId="3537780107" sldId="370"/>
            <ac:spMk id="2" creationId="{7F20EF55-F7BC-0BE1-7775-60F35BD6F0E5}"/>
          </ac:spMkLst>
        </pc:spChg>
        <pc:spChg chg="mod">
          <ac:chgData name="Tammy Wilson" userId="0392548a-554d-41ce-90db-a9cc305eb12d" providerId="ADAL" clId="{DF3D3E74-CA27-4AB8-B801-08F9FEE2404A}" dt="2023-09-01T22:09:18.188" v="881" actId="20577"/>
          <ac:spMkLst>
            <pc:docMk/>
            <pc:sldMk cId="3537780107" sldId="370"/>
            <ac:spMk id="3" creationId="{9365A597-421E-65BE-E717-EB5945E4123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1D81B-C0B0-47D5-8171-3D5F692325F6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FFC3F-FC51-43D9-A30F-9DE54EA3D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98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dirty="0">
                <a:solidFill>
                  <a:srgbClr val="4D5156"/>
                </a:solidFill>
                <a:effectLst/>
                <a:latin typeface="Google Sans"/>
              </a:rPr>
              <a:t>Earth is the densest planet in the solar system. The force by which a body draws objects toward its center is called gravity. Objects with a high density have a high gravitational pull, therefore Earth's gravitational pull is high.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FFC3F-FC51-43D9-A30F-9DE54EA3DE08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06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dirty="0">
                <a:solidFill>
                  <a:srgbClr val="4D5156"/>
                </a:solidFill>
                <a:effectLst/>
                <a:latin typeface="Google Sans"/>
              </a:rPr>
              <a:t>Earth is the densest planet in the solar system. The force by which a body draws objects toward its center is called gravity. Objects with a high density have a high gravitational pull, therefore Earth's gravitational pull is high.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FFC3F-FC51-43D9-A30F-9DE54EA3DE08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FC196-4C50-48C6-9002-A4B3920A36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948DB2-682D-432B-9037-61B5F1BE51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1D7FA5-6A47-4662-86A6-90A19C795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4ABFC-5AE5-4C90-93B9-933E3F27AD2B}" type="datetimeFigureOut">
              <a:rPr lang="en-CA" smtClean="0"/>
              <a:t>2023-10-01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1E1FE-F51C-4DB0-8C09-62D1FD15E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2E0F1-7B1D-4513-8D57-EBCE4E878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56E4-6EEB-4B5C-A2A8-C37C2033097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0651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1A2A8-07D7-4812-8F68-FAEF35543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C536D3-5E80-46F3-9E58-41B223EF2E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B02F5F-3B34-4001-85BA-E7956EF62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4ABFC-5AE5-4C90-93B9-933E3F27AD2B}" type="datetimeFigureOut">
              <a:rPr lang="en-CA" smtClean="0"/>
              <a:t>2023-10-01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377B9-23B6-4DFB-B653-4CDD66C37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ACE447-D31C-4DDB-A5A4-4CA8B188E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56E4-6EEB-4B5C-A2A8-C37C2033097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6279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B202C7-A5EB-42BD-8EAE-4D39771553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AEE6C6-89CF-44C5-89BF-6756079B75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459C5A-1FC0-4513-A833-2706A7CA0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4ABFC-5AE5-4C90-93B9-933E3F27AD2B}" type="datetimeFigureOut">
              <a:rPr lang="en-CA" smtClean="0"/>
              <a:t>2023-10-01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7493C-A6C3-408A-A8A0-057955247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BC5BDD-EB85-4D22-85C1-E1AA7094F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56E4-6EEB-4B5C-A2A8-C37C2033097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6922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C9804-1088-42FC-A8EF-A3FCAD5BF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FC97A-FB6A-40F3-9C5D-35A6748145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A3BDC-A96A-4325-8386-0CD420FF0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4ABFC-5AE5-4C90-93B9-933E3F27AD2B}" type="datetimeFigureOut">
              <a:rPr lang="en-CA" smtClean="0"/>
              <a:t>2023-10-01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F05964-636D-4EFD-A8DB-0B2B32034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A133C-A0D2-4B07-8B3E-39D6E6866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56E4-6EEB-4B5C-A2A8-C37C2033097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0194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59FEA-438D-42BE-8750-C19C87A68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EE783-82BE-48B6-B0BB-24890E70D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166A6C-2CFA-453C-BDC3-9CCCC1DBF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4ABFC-5AE5-4C90-93B9-933E3F27AD2B}" type="datetimeFigureOut">
              <a:rPr lang="en-CA" smtClean="0"/>
              <a:t>2023-10-01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668283-49FD-43DB-9638-5047F3776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6BA39D-3E5D-45CD-838E-032188364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56E4-6EEB-4B5C-A2A8-C37C2033097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2959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3CFB6-84E3-4698-A339-E164FF12B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27F19-9782-47D7-800A-903C7027E5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71145F-D25F-4EBC-8A55-FE39303D11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A437AA-4734-44B9-A166-58B1A86FB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4ABFC-5AE5-4C90-93B9-933E3F27AD2B}" type="datetimeFigureOut">
              <a:rPr lang="en-CA" smtClean="0"/>
              <a:t>2023-10-01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3571E3-1554-41CE-873A-7BAE9D5CB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A860F3-66E7-4167-8AFD-E15138BDE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56E4-6EEB-4B5C-A2A8-C37C2033097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4992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696EF-5077-4FDD-8302-CF9A66079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928FFC-7013-49F4-B023-99BFBC4AB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D5B7AD-8833-4BDA-A31E-DF4744982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AE758D-AE4C-4C7E-9686-2A58F59709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69177C-7F4D-496C-BE0C-740801434D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D59923-8F60-4F36-A79E-7F052497D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4ABFC-5AE5-4C90-93B9-933E3F27AD2B}" type="datetimeFigureOut">
              <a:rPr lang="en-CA" smtClean="0"/>
              <a:t>2023-10-01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F4A38A-4827-42EC-A061-A35CFDD1B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33F944-9CCE-40F1-926F-D23DFDF15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56E4-6EEB-4B5C-A2A8-C37C2033097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1217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CE2DC-E7A8-439F-8855-56BB4745F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F11FA2-B1D2-45A1-A135-046675BEC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4ABFC-5AE5-4C90-93B9-933E3F27AD2B}" type="datetimeFigureOut">
              <a:rPr lang="en-CA" smtClean="0"/>
              <a:t>2023-10-01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E68303-B85E-4050-AEED-A3693E02B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3700B3-97A4-4C7E-A072-7CD197685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56E4-6EEB-4B5C-A2A8-C37C2033097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6597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17DF85-7DC8-4495-A1A6-8F23A1402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4ABFC-5AE5-4C90-93B9-933E3F27AD2B}" type="datetimeFigureOut">
              <a:rPr lang="en-CA" smtClean="0"/>
              <a:t>2023-10-01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CE770B-4D75-4BE5-97D5-1A6F04772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7A227C-5A58-4B9C-AE6B-B2F7A5B51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56E4-6EEB-4B5C-A2A8-C37C2033097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7576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6C5D7-3FD7-430F-B88A-7327E625C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96F17-1AF2-4F9C-9C94-4FDD003EA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7DDC6F-9E52-4260-8CBC-B57B8FA7A8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7E3BCD-9D75-4A48-A5C8-DAE2BCE60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4ABFC-5AE5-4C90-93B9-933E3F27AD2B}" type="datetimeFigureOut">
              <a:rPr lang="en-CA" smtClean="0"/>
              <a:t>2023-10-01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7E7B70-0D96-49CB-BB8B-B9C790D38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FA39E3-770B-47F6-96C2-A1B6235DE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56E4-6EEB-4B5C-A2A8-C37C2033097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512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0C3F5-4DCE-4CFA-B618-8DF5BB3AC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87AFD2-EDA9-4D28-8F23-EE311D0ABC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880570-9DFB-4711-BB44-7E4C8DDDA6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98AEEA-D7A9-4B32-82B1-3BA4B9B1D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4ABFC-5AE5-4C90-93B9-933E3F27AD2B}" type="datetimeFigureOut">
              <a:rPr lang="en-CA" smtClean="0"/>
              <a:t>2023-10-01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638F4A-FDE1-4E95-AEAD-219BFB61B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F634FA-4FFE-45CE-A0D8-6DE3AC77D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56E4-6EEB-4B5C-A2A8-C37C2033097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5760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D14261-F6A9-434A-A9D4-2BF8FFC7E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EFFD64-A06C-4E07-9AB1-7B5AED004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D1E2E-A82D-44B4-A467-00CF02704E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4ABFC-5AE5-4C90-93B9-933E3F27AD2B}" type="datetimeFigureOut">
              <a:rPr lang="en-CA" smtClean="0"/>
              <a:t>2023-10-01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A543B7-9943-4D6B-933C-9B3312C609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1C8936-F9B7-4628-84A3-3D4E7E3D8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656E4-6EEB-4B5C-A2A8-C37C2033097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5419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s://www.youtube.com/watch?v=DgVWbuFTd4c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CC868-2320-4E7A-B5D5-141E2F3071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Measuring Matter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33A137-0BAB-4FE0-AEED-6B8D6A5AA6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Mass and Volume</a:t>
            </a:r>
          </a:p>
        </p:txBody>
      </p:sp>
    </p:spTree>
    <p:extLst>
      <p:ext uri="{BB962C8B-B14F-4D97-AF65-F5344CB8AC3E}">
        <p14:creationId xmlns:p14="http://schemas.microsoft.com/office/powerpoint/2010/main" val="3987217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DB858-9D5C-458F-8C4B-30D061C2E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By: Tanya Holder 2009 Williams IB Middle Magnet School. - ppt download">
            <a:extLst>
              <a:ext uri="{FF2B5EF4-FFF2-40B4-BE49-F238E27FC236}">
                <a16:creationId xmlns:a16="http://schemas.microsoft.com/office/drawing/2014/main" id="{63695EC3-8230-4BB1-AF76-67A82C527C2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3" t="22513" r="7010" b="10779"/>
          <a:stretch/>
        </p:blipFill>
        <p:spPr bwMode="auto">
          <a:xfrm>
            <a:off x="199478" y="0"/>
            <a:ext cx="11793043" cy="6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602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16056-7F7D-41EB-A4E5-31A459F61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hemistry Lover - #Lab #Equipment #COVID19 #chemistry... | Facebook">
            <a:extLst>
              <a:ext uri="{FF2B5EF4-FFF2-40B4-BE49-F238E27FC236}">
                <a16:creationId xmlns:a16="http://schemas.microsoft.com/office/drawing/2014/main" id="{F10B651B-BEA2-4CCB-B898-21D2A8E6934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0520"/>
            <a:ext cx="12192000" cy="706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193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96B88-78A6-64EB-4F70-EB49B7FDF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Centigram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F8523-2CA9-EF39-CE5A-EF02FA81B4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Place on a flat surface</a:t>
            </a:r>
          </a:p>
          <a:p>
            <a:r>
              <a:rPr lang="en-US" dirty="0">
                <a:solidFill>
                  <a:schemeClr val="accent1"/>
                </a:solidFill>
              </a:rPr>
              <a:t>Check if </a:t>
            </a:r>
            <a:r>
              <a:rPr lang="en-US" dirty="0" err="1">
                <a:solidFill>
                  <a:schemeClr val="accent1"/>
                </a:solidFill>
              </a:rPr>
              <a:t>ZEROed</a:t>
            </a:r>
            <a:r>
              <a:rPr lang="en-US" dirty="0">
                <a:solidFill>
                  <a:schemeClr val="accent1"/>
                </a:solidFill>
              </a:rPr>
              <a:t>. Adjust if necessary.</a:t>
            </a:r>
          </a:p>
          <a:p>
            <a:r>
              <a:rPr lang="en-US" dirty="0">
                <a:solidFill>
                  <a:schemeClr val="accent1"/>
                </a:solidFill>
              </a:rPr>
              <a:t>Place solid object on pan</a:t>
            </a:r>
          </a:p>
          <a:p>
            <a:r>
              <a:rPr lang="en-US" dirty="0">
                <a:solidFill>
                  <a:schemeClr val="accent1"/>
                </a:solidFill>
              </a:rPr>
              <a:t>Start with biggest rider: slide until bar touches bottom, then move back one notch</a:t>
            </a:r>
          </a:p>
          <a:p>
            <a:r>
              <a:rPr lang="en-US" dirty="0">
                <a:solidFill>
                  <a:schemeClr val="accent1"/>
                </a:solidFill>
              </a:rPr>
              <a:t>Then move next rider, </a:t>
            </a:r>
            <a:r>
              <a:rPr lang="en-US" dirty="0" err="1">
                <a:solidFill>
                  <a:schemeClr val="accent1"/>
                </a:solidFill>
              </a:rPr>
              <a:t>etc</a:t>
            </a:r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Never put wet objects directly on pan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411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2C0DC-9032-493F-995E-5EC8C8F8E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9913" cy="1339940"/>
          </a:xfrm>
        </p:spPr>
        <p:txBody>
          <a:bodyPr/>
          <a:lstStyle/>
          <a:p>
            <a:r>
              <a:rPr lang="en-CA" dirty="0"/>
              <a:t>MEASURING MASS 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17EEA-0E35-4163-B77E-1C46C4E86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CA" sz="3600" dirty="0">
                <a:solidFill>
                  <a:schemeClr val="accent1"/>
                </a:solidFill>
              </a:rPr>
              <a:t>When measuring mass of solids, it can be placed directly on the pan:</a:t>
            </a:r>
          </a:p>
          <a:p>
            <a:endParaRPr lang="en-CA" dirty="0"/>
          </a:p>
        </p:txBody>
      </p:sp>
      <p:pic>
        <p:nvPicPr>
          <p:cNvPr id="4" name="Picture 3" descr="Image result for measuring mass triple beam balance">
            <a:extLst>
              <a:ext uri="{FF2B5EF4-FFF2-40B4-BE49-F238E27FC236}">
                <a16:creationId xmlns:a16="http://schemas.microsoft.com/office/drawing/2014/main" id="{F378CCF2-6E18-47CF-A85C-44A95904884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99" b="10633"/>
          <a:stretch/>
        </p:blipFill>
        <p:spPr bwMode="auto">
          <a:xfrm>
            <a:off x="2103923" y="3658042"/>
            <a:ext cx="7270115" cy="25673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28353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6A35D-43C8-49C6-8A99-755CEAA1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Reading Mass:  What is the mass of the rock? </a:t>
            </a:r>
            <a:endParaRPr lang="en-US" dirty="0"/>
          </a:p>
        </p:txBody>
      </p:sp>
      <p:pic>
        <p:nvPicPr>
          <p:cNvPr id="5" name="Picture 4" descr="Image result for measuring mass triple beam balance">
            <a:extLst>
              <a:ext uri="{FF2B5EF4-FFF2-40B4-BE49-F238E27FC236}">
                <a16:creationId xmlns:a16="http://schemas.microsoft.com/office/drawing/2014/main" id="{6B55E447-7398-42CC-8BB3-65931792337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39"/>
          <a:stretch/>
        </p:blipFill>
        <p:spPr bwMode="auto">
          <a:xfrm>
            <a:off x="3369130" y="1372041"/>
            <a:ext cx="7270115" cy="54857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61234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D9F64-B233-1388-B1F9-B60439361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the Mass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E1E6306-9550-1B9A-ADBE-ED7EC9C3DB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0049" y="2331721"/>
            <a:ext cx="7233364" cy="2379186"/>
          </a:xfrm>
        </p:spPr>
      </p:pic>
    </p:spTree>
    <p:extLst>
      <p:ext uri="{BB962C8B-B14F-4D97-AF65-F5344CB8AC3E}">
        <p14:creationId xmlns:p14="http://schemas.microsoft.com/office/powerpoint/2010/main" val="2363090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2D1F4C-7CCF-E035-DA7D-5BADD4176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" y="381954"/>
            <a:ext cx="5772150" cy="18764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535DE6-33FC-5D9F-FFC3-556F01CD0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" y="2447925"/>
            <a:ext cx="5886450" cy="19621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CD90A4-7211-43CE-3A32-CC45B6DF56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3343" y="4601526"/>
            <a:ext cx="5915025" cy="1981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BB662A-C951-3475-EC38-633EA2EA47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1682" y="367188"/>
            <a:ext cx="6057900" cy="20288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4DF793-50EC-C301-B7E4-3CCC8E2701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1682" y="2585559"/>
            <a:ext cx="6257925" cy="20383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349E17F-F73D-D482-1BAE-BCD4E3EEFC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5982" y="4601526"/>
            <a:ext cx="619125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745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32C0DC-9032-493F-995E-5EC8C8F8E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When measuring MASS OF LIQUIDS</a:t>
            </a:r>
          </a:p>
        </p:txBody>
      </p:sp>
      <p:pic>
        <p:nvPicPr>
          <p:cNvPr id="7" name="Content Placeholder 3" descr="Image result for measuring mass of liquid">
            <a:extLst>
              <a:ext uri="{FF2B5EF4-FFF2-40B4-BE49-F238E27FC236}">
                <a16:creationId xmlns:a16="http://schemas.microsoft.com/office/drawing/2014/main" id="{D3AF5023-7AA0-4CE8-AE47-5B44274D7E92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39" b="13468"/>
          <a:stretch/>
        </p:blipFill>
        <p:spPr bwMode="auto">
          <a:xfrm>
            <a:off x="1969698" y="2940433"/>
            <a:ext cx="8059167" cy="3358176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F08224-195E-4219-AE7F-39BD629C4DAF}"/>
              </a:ext>
            </a:extLst>
          </p:cNvPr>
          <p:cNvSpPr txBox="1"/>
          <p:nvPr/>
        </p:nvSpPr>
        <p:spPr>
          <a:xfrm>
            <a:off x="152400" y="1532626"/>
            <a:ext cx="1161402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cs typeface="Calibri"/>
              </a:rPr>
              <a:t>Liquids need to be in a container</a:t>
            </a:r>
          </a:p>
          <a:p>
            <a:r>
              <a:rPr lang="en-US" sz="3600" dirty="0">
                <a:cs typeface="Calibri"/>
              </a:rPr>
              <a:t>You will need to </a:t>
            </a:r>
            <a:r>
              <a:rPr lang="en-US" sz="3600" b="1" dirty="0">
                <a:cs typeface="Calibri"/>
              </a:rPr>
              <a:t>SUBTRACT</a:t>
            </a:r>
            <a:r>
              <a:rPr lang="en-US" sz="3600" dirty="0">
                <a:cs typeface="Calibri"/>
              </a:rPr>
              <a:t> the mass of the container</a:t>
            </a:r>
          </a:p>
        </p:txBody>
      </p:sp>
    </p:spTree>
    <p:extLst>
      <p:ext uri="{BB962C8B-B14F-4D97-AF65-F5344CB8AC3E}">
        <p14:creationId xmlns:p14="http://schemas.microsoft.com/office/powerpoint/2010/main" val="1487653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DF3A2-81BD-58FB-E776-F99C5F4D8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99F46-9FB7-CC55-9704-9764B94AA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180" y="3928745"/>
            <a:ext cx="10515600" cy="4351338"/>
          </a:xfrm>
        </p:spPr>
        <p:txBody>
          <a:bodyPr/>
          <a:lstStyle/>
          <a:p>
            <a:r>
              <a:rPr lang="en-US" sz="3600" dirty="0"/>
              <a:t>A beaker full of liquid has a mass of 420 g</a:t>
            </a:r>
          </a:p>
          <a:p>
            <a:r>
              <a:rPr lang="en-US" sz="3600" dirty="0"/>
              <a:t>The beaker alone has a mass of 80 g</a:t>
            </a:r>
          </a:p>
          <a:p>
            <a:r>
              <a:rPr lang="en-US" sz="3600" dirty="0"/>
              <a:t>What is the mass of the liquid? </a:t>
            </a:r>
          </a:p>
          <a:p>
            <a:endParaRPr lang="en-US" dirty="0"/>
          </a:p>
        </p:txBody>
      </p:sp>
      <p:pic>
        <p:nvPicPr>
          <p:cNvPr id="3074" name="Picture 2" descr="Empty beaker and beaker with water (line) - Stock Illustration [69388023] -  PIXTA">
            <a:extLst>
              <a:ext uri="{FF2B5EF4-FFF2-40B4-BE49-F238E27FC236}">
                <a16:creationId xmlns:a16="http://schemas.microsoft.com/office/drawing/2014/main" id="{F7F649B1-97F7-797E-E807-5BD8ED1F1E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21" b="13592"/>
          <a:stretch/>
        </p:blipFill>
        <p:spPr bwMode="auto">
          <a:xfrm>
            <a:off x="0" y="182880"/>
            <a:ext cx="6916449" cy="324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0054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DF3A2-81BD-58FB-E776-F99C5F4D8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99F46-9FB7-CC55-9704-9764B94AA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180" y="3928745"/>
            <a:ext cx="10515600" cy="4351338"/>
          </a:xfrm>
        </p:spPr>
        <p:txBody>
          <a:bodyPr/>
          <a:lstStyle/>
          <a:p>
            <a:r>
              <a:rPr lang="en-US" sz="3600" dirty="0"/>
              <a:t>A beaker full of liquid has a mass of 420 g</a:t>
            </a:r>
          </a:p>
          <a:p>
            <a:r>
              <a:rPr lang="en-US" sz="3600" dirty="0"/>
              <a:t>The beaker alone has a mass of 80 g</a:t>
            </a:r>
          </a:p>
          <a:p>
            <a:r>
              <a:rPr lang="en-US" sz="3600" dirty="0"/>
              <a:t>What is the mass of the liquid? </a:t>
            </a:r>
          </a:p>
          <a:p>
            <a:endParaRPr lang="en-US" dirty="0"/>
          </a:p>
          <a:p>
            <a:r>
              <a:rPr lang="en-US" sz="3600" dirty="0">
                <a:solidFill>
                  <a:srgbClr val="FF0000"/>
                </a:solidFill>
              </a:rPr>
              <a:t>420g – 80 g = </a:t>
            </a:r>
            <a:r>
              <a:rPr lang="en-US" sz="3600" u="sng" dirty="0">
                <a:solidFill>
                  <a:srgbClr val="FF0000"/>
                </a:solidFill>
              </a:rPr>
              <a:t>340 g</a:t>
            </a:r>
          </a:p>
          <a:p>
            <a:endParaRPr lang="en-US" dirty="0"/>
          </a:p>
        </p:txBody>
      </p:sp>
      <p:pic>
        <p:nvPicPr>
          <p:cNvPr id="3074" name="Picture 2" descr="Empty beaker and beaker with water (line) - Stock Illustration [69388023] -  PIXTA">
            <a:extLst>
              <a:ext uri="{FF2B5EF4-FFF2-40B4-BE49-F238E27FC236}">
                <a16:creationId xmlns:a16="http://schemas.microsoft.com/office/drawing/2014/main" id="{F7F649B1-97F7-797E-E807-5BD8ED1F1E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21" b="13592"/>
          <a:stretch/>
        </p:blipFill>
        <p:spPr bwMode="auto">
          <a:xfrm>
            <a:off x="0" y="182880"/>
            <a:ext cx="6916449" cy="324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126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STUDY OF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>
                <a:cs typeface="Calibri"/>
              </a:rPr>
              <a:t>CHEMISTRY</a:t>
            </a:r>
            <a:r>
              <a:rPr lang="en-US" dirty="0">
                <a:cs typeface="Calibri"/>
              </a:rPr>
              <a:t> is the study of</a:t>
            </a:r>
            <a:r>
              <a:rPr lang="en-US" b="1" dirty="0">
                <a:cs typeface="Calibri"/>
              </a:rPr>
              <a:t> </a:t>
            </a:r>
            <a:r>
              <a:rPr lang="en-US" b="1" u="sng" dirty="0">
                <a:cs typeface="Calibri"/>
              </a:rPr>
              <a:t>matter</a:t>
            </a:r>
            <a:r>
              <a:rPr lang="en-US" dirty="0">
                <a:cs typeface="Calibri"/>
              </a:rPr>
              <a:t>, how it </a:t>
            </a:r>
            <a:r>
              <a:rPr lang="en-US" dirty="0"/>
              <a:t>is </a:t>
            </a:r>
            <a:r>
              <a:rPr lang="en-US" b="1" u="sng" dirty="0"/>
              <a:t>organized</a:t>
            </a:r>
            <a:r>
              <a:rPr lang="en-US" dirty="0"/>
              <a:t> and how it </a:t>
            </a:r>
            <a:r>
              <a:rPr lang="en-US" b="1" u="sng" dirty="0"/>
              <a:t>behaves</a:t>
            </a:r>
            <a:endParaRPr lang="en-US" dirty="0"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0236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75F34-0558-4E66-9ECF-EE6E02045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your understanding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E10B1-AEA9-4CE7-84D0-DF78FDEBC5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</a:t>
            </a:r>
            <a:r>
              <a:rPr lang="en-US" b="1" dirty="0"/>
              <a:t>Definition</a:t>
            </a:r>
            <a:r>
              <a:rPr lang="en-US" dirty="0"/>
              <a:t> of Mass? </a:t>
            </a:r>
          </a:p>
          <a:p>
            <a:r>
              <a:rPr lang="en-US" dirty="0"/>
              <a:t>What </a:t>
            </a:r>
            <a:r>
              <a:rPr lang="en-US" b="1" dirty="0"/>
              <a:t>Unit</a:t>
            </a:r>
            <a:r>
              <a:rPr lang="en-US" dirty="0"/>
              <a:t>s are used when measuring mass?</a:t>
            </a:r>
          </a:p>
          <a:p>
            <a:r>
              <a:rPr lang="en-US" dirty="0"/>
              <a:t>What </a:t>
            </a:r>
            <a:r>
              <a:rPr lang="en-US" b="1" dirty="0"/>
              <a:t>Equipment</a:t>
            </a:r>
            <a:r>
              <a:rPr lang="en-US" dirty="0"/>
              <a:t> is used to measure mass? </a:t>
            </a:r>
          </a:p>
          <a:p>
            <a:r>
              <a:rPr lang="en-US" dirty="0"/>
              <a:t>Describe how is mass different than weight.</a:t>
            </a:r>
          </a:p>
          <a:p>
            <a:r>
              <a:rPr lang="en-US" dirty="0"/>
              <a:t>Which weighs more, a kilogram of feathers or </a:t>
            </a:r>
            <a:r>
              <a:rPr lang="en-US"/>
              <a:t>a kilogram of lead?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4158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0224D-794D-464B-910C-33C64713D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Using a Centigram: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2A1D1-59EC-4FC4-9C09-C44DAC458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Carry with </a:t>
            </a:r>
            <a:r>
              <a:rPr lang="en-US" b="1" u="sng" dirty="0">
                <a:cs typeface="Calibri"/>
              </a:rPr>
              <a:t>two hands</a:t>
            </a:r>
            <a:r>
              <a:rPr lang="en-US" dirty="0">
                <a:cs typeface="Calibri"/>
              </a:rPr>
              <a:t>, one stabilizing the pan</a:t>
            </a:r>
          </a:p>
          <a:p>
            <a:r>
              <a:rPr lang="en-US" dirty="0">
                <a:cs typeface="Calibri"/>
              </a:rPr>
              <a:t>Place on </a:t>
            </a:r>
            <a:r>
              <a:rPr lang="en-US" b="1" dirty="0">
                <a:cs typeface="Calibri"/>
              </a:rPr>
              <a:t>flat</a:t>
            </a:r>
            <a:r>
              <a:rPr lang="en-US" dirty="0">
                <a:cs typeface="Calibri"/>
              </a:rPr>
              <a:t> surface</a:t>
            </a:r>
          </a:p>
          <a:p>
            <a:r>
              <a:rPr lang="en-US" b="1" dirty="0">
                <a:cs typeface="Calibri"/>
              </a:rPr>
              <a:t>Zero</a:t>
            </a:r>
            <a:r>
              <a:rPr lang="en-US" dirty="0">
                <a:cs typeface="Calibri"/>
              </a:rPr>
              <a:t> using adjustment knob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Measure: Start with heaviest rider: slide until too heavy, then back one. Must be in groove.</a:t>
            </a:r>
          </a:p>
          <a:p>
            <a:r>
              <a:rPr lang="en-US" dirty="0">
                <a:cs typeface="Calibri"/>
              </a:rPr>
              <a:t>Continue with next heaviest rider. </a:t>
            </a:r>
          </a:p>
        </p:txBody>
      </p:sp>
    </p:spTree>
    <p:extLst>
      <p:ext uri="{BB962C8B-B14F-4D97-AF65-F5344CB8AC3E}">
        <p14:creationId xmlns:p14="http://schemas.microsoft.com/office/powerpoint/2010/main" val="20000068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DD169-24BC-9BF0-A9CA-94B1C7887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BD3A3-EB46-7AB4-4EC4-4CAF3972C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Reading Centigram</a:t>
            </a:r>
          </a:p>
          <a:p>
            <a:r>
              <a:rPr lang="en-US" dirty="0"/>
              <a:t>Handling Centigram</a:t>
            </a:r>
          </a:p>
          <a:p>
            <a:r>
              <a:rPr lang="en-US" dirty="0"/>
              <a:t>Mass Lab</a:t>
            </a:r>
          </a:p>
        </p:txBody>
      </p:sp>
    </p:spTree>
    <p:extLst>
      <p:ext uri="{BB962C8B-B14F-4D97-AF65-F5344CB8AC3E}">
        <p14:creationId xmlns:p14="http://schemas.microsoft.com/office/powerpoint/2010/main" val="8474202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F3A4D-E852-4C13-B474-8F2DC89828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Measuring Matter: Volume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873FF9-5ADA-4125-AA88-75EB0873D9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53325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2C0DC-9032-493F-995E-5EC8C8F8E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VOLUME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17EEA-0E35-4163-B77E-1C46C4E86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CA" sz="3600" dirty="0"/>
              <a:t>Volume is the amount of </a:t>
            </a:r>
            <a:r>
              <a:rPr lang="en-CA" sz="3600" b="1" u="sng" dirty="0"/>
              <a:t>SPACE </a:t>
            </a:r>
            <a:r>
              <a:rPr lang="en-CA" sz="3600" dirty="0"/>
              <a:t>an object takes up.</a:t>
            </a:r>
            <a:endParaRPr lang="en-CA" sz="3600" dirty="0">
              <a:cs typeface="Calibri"/>
            </a:endParaRPr>
          </a:p>
          <a:p>
            <a:r>
              <a:rPr lang="en-CA" sz="3600" dirty="0"/>
              <a:t>Volume is measured in: </a:t>
            </a:r>
          </a:p>
          <a:p>
            <a:pPr lvl="3"/>
            <a:r>
              <a:rPr lang="en-CA" sz="3600" dirty="0"/>
              <a:t>milliliters </a:t>
            </a:r>
            <a:r>
              <a:rPr lang="en-CA" sz="3600" b="1" u="sng" dirty="0"/>
              <a:t>(ml) </a:t>
            </a:r>
          </a:p>
          <a:p>
            <a:pPr lvl="3"/>
            <a:r>
              <a:rPr lang="en-CA" sz="3600" dirty="0"/>
              <a:t>litres</a:t>
            </a:r>
            <a:r>
              <a:rPr lang="en-CA" sz="3600" b="1" u="sng" dirty="0"/>
              <a:t> (L) </a:t>
            </a:r>
          </a:p>
          <a:p>
            <a:pPr lvl="3"/>
            <a:r>
              <a:rPr lang="en-CA" sz="3600" dirty="0"/>
              <a:t>cubic centimeters </a:t>
            </a:r>
            <a:r>
              <a:rPr lang="en-CA" sz="3600" b="1" u="sng" dirty="0"/>
              <a:t>(cm</a:t>
            </a:r>
            <a:r>
              <a:rPr lang="en-CA" sz="3600" b="1" u="sng" baseline="30000" dirty="0"/>
              <a:t>3</a:t>
            </a:r>
            <a:r>
              <a:rPr lang="en-CA" sz="3600" b="1" u="sng" dirty="0"/>
              <a:t>) </a:t>
            </a:r>
          </a:p>
          <a:p>
            <a:pPr lvl="3"/>
            <a:endParaRPr lang="en-CA" sz="3600" b="1" u="sng" dirty="0"/>
          </a:p>
        </p:txBody>
      </p:sp>
    </p:spTree>
    <p:extLst>
      <p:ext uri="{BB962C8B-B14F-4D97-AF65-F5344CB8AC3E}">
        <p14:creationId xmlns:p14="http://schemas.microsoft.com/office/powerpoint/2010/main" val="2549118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F0448-68D3-7988-F8B5-DE1324E82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Volume of Liquids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CC076-FE0F-6D4B-22E9-C3649BA94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Always use </a:t>
            </a:r>
            <a:r>
              <a:rPr lang="en-US" sz="3600" i="1" u="sng" dirty="0">
                <a:solidFill>
                  <a:srgbClr val="FF0000"/>
                </a:solidFill>
              </a:rPr>
              <a:t>graduated cylinder</a:t>
            </a:r>
          </a:p>
        </p:txBody>
      </p:sp>
      <p:pic>
        <p:nvPicPr>
          <p:cNvPr id="2050" name="Picture 2" descr="MEASURING VOLUME &amp; MASS">
            <a:extLst>
              <a:ext uri="{FF2B5EF4-FFF2-40B4-BE49-F238E27FC236}">
                <a16:creationId xmlns:a16="http://schemas.microsoft.com/office/drawing/2014/main" id="{A22C23DC-0A90-89E3-AC24-CFD9B72E9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2547938"/>
            <a:ext cx="5534041" cy="376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2340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2C0DC-9032-493F-995E-5EC8C8F8E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en-CA" b="1" dirty="0"/>
              <a:t>Volume of a LIQUID: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17EEA-0E35-4163-B77E-1C46C4E86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CA" sz="3600" dirty="0">
                <a:solidFill>
                  <a:schemeClr val="accent1"/>
                </a:solidFill>
              </a:rPr>
              <a:t>Must be on a </a:t>
            </a:r>
            <a:r>
              <a:rPr lang="en-CA" sz="3600" b="1" u="sng" dirty="0">
                <a:solidFill>
                  <a:schemeClr val="accent1"/>
                </a:solidFill>
              </a:rPr>
              <a:t>FLAT SURFACE</a:t>
            </a:r>
          </a:p>
          <a:p>
            <a:pPr marL="514350" indent="-514350">
              <a:buAutoNum type="arabicPeriod"/>
            </a:pPr>
            <a:r>
              <a:rPr lang="en-CA" sz="3600" dirty="0">
                <a:solidFill>
                  <a:schemeClr val="accent1"/>
                </a:solidFill>
              </a:rPr>
              <a:t>Read at </a:t>
            </a:r>
            <a:r>
              <a:rPr lang="en-CA" sz="3600" b="1" u="sng" dirty="0">
                <a:solidFill>
                  <a:schemeClr val="accent1"/>
                </a:solidFill>
              </a:rPr>
              <a:t>EYE LEVEL</a:t>
            </a:r>
          </a:p>
          <a:p>
            <a:pPr marL="514350" indent="-514350">
              <a:buAutoNum type="arabicPeriod"/>
            </a:pPr>
            <a:r>
              <a:rPr lang="en-CA" sz="3600" dirty="0">
                <a:solidFill>
                  <a:schemeClr val="accent1"/>
                </a:solidFill>
              </a:rPr>
              <a:t> Read from </a:t>
            </a:r>
            <a:r>
              <a:rPr lang="en-CA" sz="3600" b="1" u="sng" dirty="0">
                <a:solidFill>
                  <a:schemeClr val="accent1"/>
                </a:solidFill>
              </a:rPr>
              <a:t>BOTTOM</a:t>
            </a:r>
            <a:r>
              <a:rPr lang="en-CA" sz="3600" dirty="0">
                <a:solidFill>
                  <a:schemeClr val="accent1"/>
                </a:solidFill>
              </a:rPr>
              <a:t> of meniscus</a:t>
            </a:r>
          </a:p>
        </p:txBody>
      </p:sp>
      <p:pic>
        <p:nvPicPr>
          <p:cNvPr id="4" name="Picture 3" descr="Image result for meniscus graduated cylinder">
            <a:extLst>
              <a:ext uri="{FF2B5EF4-FFF2-40B4-BE49-F238E27FC236}">
                <a16:creationId xmlns:a16="http://schemas.microsoft.com/office/drawing/2014/main" id="{4067CA46-CF58-4135-ACE3-AD3A6DAFBC5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0" r="-1" b="9536"/>
          <a:stretch/>
        </p:blipFill>
        <p:spPr bwMode="auto">
          <a:xfrm>
            <a:off x="6090613" y="640082"/>
            <a:ext cx="5461724" cy="5577837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17591303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2C0DC-9032-493F-995E-5EC8C8F8E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VOLUME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17EEA-0E35-4163-B77E-1C46C4E86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lvl="3"/>
            <a:endParaRPr lang="en-CA" sz="3600" b="1" u="sng" dirty="0"/>
          </a:p>
          <a:p>
            <a:r>
              <a:rPr lang="en-CA" sz="3600" dirty="0"/>
              <a:t>1 ml = 1 cm</a:t>
            </a:r>
            <a:r>
              <a:rPr lang="en-US" sz="3600" baseline="30000" dirty="0"/>
              <a:t>3</a:t>
            </a:r>
          </a:p>
          <a:p>
            <a:endParaRPr lang="en-US" sz="3600" baseline="30000" dirty="0">
              <a:cs typeface="Calibri" panose="020F0502020204030204"/>
            </a:endParaRPr>
          </a:p>
          <a:p>
            <a:endParaRPr lang="en-US" sz="3600" baseline="30000" dirty="0">
              <a:cs typeface="Calibri" panose="020F0502020204030204"/>
            </a:endParaRPr>
          </a:p>
          <a:p>
            <a:endParaRPr lang="en-US" sz="3600" baseline="30000" dirty="0">
              <a:cs typeface="Calibri" panose="020F0502020204030204"/>
            </a:endParaRPr>
          </a:p>
          <a:p>
            <a:endParaRPr lang="en-US" sz="3600" baseline="300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976308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2C0DC-9032-493F-995E-5EC8C8F8E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VOLUME OF RECTANGULAR OBJECT</a:t>
            </a:r>
            <a:endParaRPr lang="en-CA" b="1" dirty="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17EEA-0E35-4163-B77E-1C46C4E86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600" b="1" dirty="0"/>
              <a:t>VOLUME  = </a:t>
            </a:r>
            <a:r>
              <a:rPr lang="en-CA" sz="3600" b="1" u="sng" dirty="0">
                <a:solidFill>
                  <a:srgbClr val="FF0000"/>
                </a:solidFill>
              </a:rPr>
              <a:t>LENGTH</a:t>
            </a:r>
            <a:r>
              <a:rPr lang="en-CA" sz="3600" dirty="0">
                <a:solidFill>
                  <a:srgbClr val="FF0000"/>
                </a:solidFill>
              </a:rPr>
              <a:t> X </a:t>
            </a:r>
            <a:r>
              <a:rPr lang="en-CA" sz="3600" b="1" u="sng" dirty="0">
                <a:solidFill>
                  <a:srgbClr val="FF0000"/>
                </a:solidFill>
              </a:rPr>
              <a:t>WIDTH</a:t>
            </a:r>
            <a:r>
              <a:rPr lang="en-CA" sz="3600" dirty="0">
                <a:solidFill>
                  <a:srgbClr val="FF0000"/>
                </a:solidFill>
              </a:rPr>
              <a:t> X </a:t>
            </a:r>
            <a:r>
              <a:rPr lang="en-CA" sz="3600" b="1" u="sng" dirty="0">
                <a:solidFill>
                  <a:srgbClr val="FF0000"/>
                </a:solidFill>
              </a:rPr>
              <a:t>HEIGHT</a:t>
            </a:r>
          </a:p>
        </p:txBody>
      </p:sp>
      <p:pic>
        <p:nvPicPr>
          <p:cNvPr id="4098" name="Picture 2" descr="Expert Maths Tutoring in the UK - Boost Your Scores with Cuemath">
            <a:extLst>
              <a:ext uri="{FF2B5EF4-FFF2-40B4-BE49-F238E27FC236}">
                <a16:creationId xmlns:a16="http://schemas.microsoft.com/office/drawing/2014/main" id="{67A93746-D01C-C248-FC25-0269D3594B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72" b="11583"/>
          <a:stretch/>
        </p:blipFill>
        <p:spPr bwMode="auto">
          <a:xfrm>
            <a:off x="1597342" y="3061335"/>
            <a:ext cx="7879693" cy="343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8429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2C0DC-9032-493F-995E-5EC8C8F8E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is the volume of this block?</a:t>
            </a:r>
          </a:p>
        </p:txBody>
      </p:sp>
      <p:pic>
        <p:nvPicPr>
          <p:cNvPr id="4" name="Picture 3" descr="Image result for cube rectangular prism">
            <a:extLst>
              <a:ext uri="{FF2B5EF4-FFF2-40B4-BE49-F238E27FC236}">
                <a16:creationId xmlns:a16="http://schemas.microsoft.com/office/drawing/2014/main" id="{C4600B14-E2F1-49A9-8172-A5F8A09CD45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25625"/>
            <a:ext cx="5257800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2370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is matter?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808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CA" dirty="0"/>
              <a:t>Matter is anything that has </a:t>
            </a:r>
          </a:p>
          <a:p>
            <a:pPr lvl="1"/>
            <a:r>
              <a:rPr lang="en-CA" b="1" u="sng" dirty="0">
                <a:cs typeface="Calibri"/>
              </a:rPr>
              <a:t>MASS</a:t>
            </a:r>
            <a:r>
              <a:rPr lang="en-CA" dirty="0">
                <a:cs typeface="Calibri"/>
              </a:rPr>
              <a:t> (amount of matter in a substance)</a:t>
            </a:r>
          </a:p>
          <a:p>
            <a:pPr marL="0" indent="0">
              <a:buNone/>
            </a:pPr>
            <a:r>
              <a:rPr lang="en-CA" dirty="0">
                <a:cs typeface="Calibri"/>
              </a:rPr>
              <a:t>	and</a:t>
            </a:r>
          </a:p>
          <a:p>
            <a:pPr lvl="1"/>
            <a:r>
              <a:rPr lang="en-CA" b="1" u="sng" dirty="0">
                <a:cs typeface="Calibri"/>
              </a:rPr>
              <a:t>VOLUME (</a:t>
            </a:r>
            <a:r>
              <a:rPr lang="en-CA" dirty="0">
                <a:cs typeface="Calibri"/>
              </a:rPr>
              <a:t>amount of space matter takes up)</a:t>
            </a:r>
          </a:p>
          <a:p>
            <a:endParaRPr lang="en-CA" dirty="0">
              <a:cs typeface="Calibri"/>
            </a:endParaRPr>
          </a:p>
          <a:p>
            <a:r>
              <a:rPr lang="en-CA" dirty="0"/>
              <a:t>What isn’t matter?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3818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2C0DC-9032-493F-995E-5EC8C8F8E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is the volume of this block?</a:t>
            </a:r>
          </a:p>
        </p:txBody>
      </p:sp>
      <p:pic>
        <p:nvPicPr>
          <p:cNvPr id="4" name="Picture 3" descr="Image result for cube rectangular prism">
            <a:extLst>
              <a:ext uri="{FF2B5EF4-FFF2-40B4-BE49-F238E27FC236}">
                <a16:creationId xmlns:a16="http://schemas.microsoft.com/office/drawing/2014/main" id="{C4600B14-E2F1-49A9-8172-A5F8A09CD45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077" y="1690688"/>
            <a:ext cx="5257800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7C037A-338F-46B4-917E-9B77FA38013E}"/>
              </a:ext>
            </a:extLst>
          </p:cNvPr>
          <p:cNvSpPr txBox="1"/>
          <p:nvPr/>
        </p:nvSpPr>
        <p:spPr>
          <a:xfrm>
            <a:off x="838200" y="2391508"/>
            <a:ext cx="5257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/>
              <a:t>V = L x W x H</a:t>
            </a:r>
          </a:p>
          <a:p>
            <a:endParaRPr lang="en-CA" sz="3600" dirty="0"/>
          </a:p>
          <a:p>
            <a:r>
              <a:rPr lang="en-CA" sz="3600" dirty="0"/>
              <a:t>   = 4 cm x 3 cm x 3 cm</a:t>
            </a:r>
          </a:p>
          <a:p>
            <a:r>
              <a:rPr lang="en-CA" sz="3600" dirty="0"/>
              <a:t>   = 36 cm</a:t>
            </a:r>
            <a:r>
              <a:rPr lang="en-US" sz="3600" baseline="30000" dirty="0"/>
              <a:t>3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40238330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2C0DC-9032-493F-995E-5EC8C8F8E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042" y="255454"/>
            <a:ext cx="5443332" cy="1662226"/>
          </a:xfrm>
        </p:spPr>
        <p:txBody>
          <a:bodyPr>
            <a:normAutofit/>
          </a:bodyPr>
          <a:lstStyle/>
          <a:p>
            <a:r>
              <a:rPr lang="en-CA" sz="3700" dirty="0"/>
              <a:t>VOLUME OF IRREGULAR SHAPED OBJECT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17EEA-0E35-4163-B77E-1C46C4E86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383" y="1906438"/>
            <a:ext cx="6843346" cy="4419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CA" sz="3600" dirty="0"/>
              <a:t>Use </a:t>
            </a:r>
            <a:r>
              <a:rPr lang="en-CA" sz="3600" b="1" u="sng" dirty="0"/>
              <a:t>DISPLACEMENT  </a:t>
            </a:r>
            <a:r>
              <a:rPr lang="en-CA" sz="3600" dirty="0"/>
              <a:t>METHOD</a:t>
            </a:r>
          </a:p>
          <a:p>
            <a:pPr marL="514350" lvl="0" indent="-514350">
              <a:buAutoNum type="arabicPeriod"/>
            </a:pPr>
            <a:r>
              <a:rPr lang="en-CA" sz="3600" dirty="0"/>
              <a:t>Measure </a:t>
            </a:r>
            <a:r>
              <a:rPr lang="en-US" sz="3600" dirty="0"/>
              <a:t>specific volume of water.</a:t>
            </a:r>
            <a:endParaRPr lang="en-CA" sz="3600" dirty="0"/>
          </a:p>
          <a:p>
            <a:pPr marL="514350" lvl="0" indent="-514350">
              <a:buAutoNum type="arabicPeriod"/>
            </a:pPr>
            <a:r>
              <a:rPr lang="en-US" sz="3600" dirty="0"/>
              <a:t>Measure volume of water with object submerged in it</a:t>
            </a:r>
            <a:endParaRPr lang="en-CA" sz="3600" dirty="0"/>
          </a:p>
          <a:p>
            <a:pPr marL="514350" lvl="0" indent="-514350">
              <a:buAutoNum type="arabicPeriod"/>
            </a:pPr>
            <a:r>
              <a:rPr lang="en-US" sz="3600" b="1" u="sng" dirty="0"/>
              <a:t>Subtract</a:t>
            </a:r>
            <a:r>
              <a:rPr lang="en-US" sz="3600" b="1" dirty="0"/>
              <a:t> </a:t>
            </a:r>
            <a:r>
              <a:rPr lang="en-US" sz="3600" dirty="0"/>
              <a:t>volumes to find volume of object</a:t>
            </a:r>
            <a:endParaRPr lang="en-CA" sz="3600" dirty="0"/>
          </a:p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49F39F-3DC5-E80B-B1CF-D1F023036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4708" y="822960"/>
            <a:ext cx="5362553" cy="539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3005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2C0DC-9032-493F-995E-5EC8C8F8E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042" y="255454"/>
            <a:ext cx="10670078" cy="1662226"/>
          </a:xfrm>
        </p:spPr>
        <p:txBody>
          <a:bodyPr>
            <a:normAutofit/>
          </a:bodyPr>
          <a:lstStyle/>
          <a:p>
            <a:r>
              <a:rPr lang="en-CA" sz="3700" dirty="0"/>
              <a:t>What is the VOLUME OF The OBJECT?</a:t>
            </a:r>
          </a:p>
        </p:txBody>
      </p:sp>
      <p:pic>
        <p:nvPicPr>
          <p:cNvPr id="4" name="Picture 3" descr="Image result for displacement volume">
            <a:extLst>
              <a:ext uri="{FF2B5EF4-FFF2-40B4-BE49-F238E27FC236}">
                <a16:creationId xmlns:a16="http://schemas.microsoft.com/office/drawing/2014/main" id="{F4BB7A0A-FA87-40B9-8291-052467E86BC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8" r="10820" b="-2"/>
          <a:stretch/>
        </p:blipFill>
        <p:spPr bwMode="auto">
          <a:xfrm>
            <a:off x="3181219" y="1280163"/>
            <a:ext cx="5461724" cy="5577837"/>
          </a:xfrm>
          <a:prstGeom prst="rect">
            <a:avLst/>
          </a:prstGeom>
          <a:noFill/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510785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2C0DC-9032-493F-995E-5EC8C8F8E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042" y="255454"/>
            <a:ext cx="5443332" cy="1662226"/>
          </a:xfrm>
        </p:spPr>
        <p:txBody>
          <a:bodyPr>
            <a:normAutofit/>
          </a:bodyPr>
          <a:lstStyle/>
          <a:p>
            <a:r>
              <a:rPr lang="en-CA" sz="3700" dirty="0"/>
              <a:t>VOLUME OF IRREGULAR SHAPED OBJECT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17EEA-0E35-4163-B77E-1C46C4E86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383" y="1906438"/>
            <a:ext cx="6843346" cy="4419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CA" sz="4400" b="1" dirty="0">
                <a:solidFill>
                  <a:srgbClr val="FF0000"/>
                </a:solidFill>
              </a:rPr>
              <a:t>40 ml – 30 ml = </a:t>
            </a:r>
            <a:r>
              <a:rPr lang="en-CA" sz="4400" b="1" u="sng" dirty="0">
                <a:solidFill>
                  <a:srgbClr val="FF0000"/>
                </a:solidFill>
              </a:rPr>
              <a:t>10 ml</a:t>
            </a:r>
          </a:p>
        </p:txBody>
      </p:sp>
      <p:pic>
        <p:nvPicPr>
          <p:cNvPr id="4" name="Picture 3" descr="Image result for displacement volume">
            <a:extLst>
              <a:ext uri="{FF2B5EF4-FFF2-40B4-BE49-F238E27FC236}">
                <a16:creationId xmlns:a16="http://schemas.microsoft.com/office/drawing/2014/main" id="{F4BB7A0A-FA87-40B9-8291-052467E86BC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8" r="10820" b="-2"/>
          <a:stretch/>
        </p:blipFill>
        <p:spPr bwMode="auto">
          <a:xfrm>
            <a:off x="7204729" y="600542"/>
            <a:ext cx="5461724" cy="5577837"/>
          </a:xfrm>
          <a:prstGeom prst="rect">
            <a:avLst/>
          </a:prstGeom>
          <a:noFill/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308069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A8F62-70CC-4FCA-B8BA-6D7C188B6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FC99B-7A12-4C1E-BA62-42128859C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cs typeface="Calibri Light"/>
              </a:rPr>
              <a:t>Volume Lab:</a:t>
            </a:r>
          </a:p>
          <a:p>
            <a:r>
              <a:rPr lang="en-US" sz="3600" dirty="0">
                <a:cs typeface="Calibri Light"/>
              </a:rPr>
              <a:t>Measuring volume of liquids, </a:t>
            </a:r>
          </a:p>
          <a:p>
            <a:r>
              <a:rPr lang="en-US" sz="3600" dirty="0">
                <a:cs typeface="Calibri Light"/>
              </a:rPr>
              <a:t>regular shaped objects, </a:t>
            </a:r>
          </a:p>
          <a:p>
            <a:r>
              <a:rPr lang="en-US" sz="3600" dirty="0">
                <a:cs typeface="Calibri Light"/>
              </a:rPr>
              <a:t>irregular shaped object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928660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16A85-BA02-9D88-F8A3-2BB6A031B0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Density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FF80B3-2239-46F8-7D62-B1D52EA3FF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9165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ight Triangle 2056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C37E9D4B-7BFA-4D10-B666-547BAC49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ATMO336 - Fall 2016">
            <a:extLst>
              <a:ext uri="{FF2B5EF4-FFF2-40B4-BE49-F238E27FC236}">
                <a16:creationId xmlns:a16="http://schemas.microsoft.com/office/drawing/2014/main" id="{B9A09D48-E159-DE3C-BE38-A10E94C1A5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4466" y="730572"/>
            <a:ext cx="9542286" cy="521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5053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E2314-53F5-49AA-A218-BAC2E3940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998"/>
            <a:ext cx="10515600" cy="1325563"/>
          </a:xfrm>
        </p:spPr>
        <p:txBody>
          <a:bodyPr/>
          <a:lstStyle/>
          <a:p>
            <a:r>
              <a:rPr lang="en-US" dirty="0">
                <a:cs typeface="Calibri Light"/>
              </a:rPr>
              <a:t>Density is a Physical Property of Matter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C8D6B-31D2-4F73-ADE9-1A4968D0F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CA" sz="3900" dirty="0">
                <a:cs typeface="Calibri"/>
              </a:rPr>
              <a:t>Density is the amount of MATTER in a certain VOLUME of a substance. </a:t>
            </a:r>
            <a:endParaRPr lang="en-US" sz="3900" dirty="0">
              <a:cs typeface="Calibri"/>
            </a:endParaRPr>
          </a:p>
          <a:p>
            <a:endParaRPr lang="en-US" sz="3900" dirty="0"/>
          </a:p>
          <a:p>
            <a:r>
              <a:rPr lang="en-CA" sz="3900" dirty="0">
                <a:solidFill>
                  <a:srgbClr val="FF0000"/>
                </a:solidFill>
                <a:cs typeface="Calibri"/>
              </a:rPr>
              <a:t>Is density a qualitative or quantitative property?</a:t>
            </a:r>
            <a:endParaRPr lang="en-US" sz="3900" dirty="0">
              <a:solidFill>
                <a:srgbClr val="FF0000"/>
              </a:solidFill>
              <a:cs typeface="Calibri"/>
            </a:endParaRPr>
          </a:p>
          <a:p>
            <a:endParaRPr lang="en-CA" sz="3900" dirty="0">
              <a:cs typeface="Calibri"/>
            </a:endParaRPr>
          </a:p>
          <a:p>
            <a:r>
              <a:rPr lang="en-CA" sz="3900" dirty="0">
                <a:cs typeface="Calibri"/>
              </a:rPr>
              <a:t>Density = </a:t>
            </a:r>
            <a:r>
              <a:rPr lang="en-CA" sz="3900" b="1" dirty="0">
                <a:solidFill>
                  <a:srgbClr val="FF0000"/>
                </a:solidFill>
                <a:cs typeface="Calibri"/>
              </a:rPr>
              <a:t>Mass / volume</a:t>
            </a:r>
          </a:p>
          <a:p>
            <a:endParaRPr lang="en-CA" sz="3900" dirty="0">
              <a:cs typeface="Calibri"/>
            </a:endParaRPr>
          </a:p>
          <a:p>
            <a:r>
              <a:rPr lang="en-CA" sz="3900" dirty="0">
                <a:cs typeface="Calibri"/>
              </a:rPr>
              <a:t>Units:       </a:t>
            </a:r>
            <a:r>
              <a:rPr lang="en-CA" sz="3900" b="1" dirty="0">
                <a:solidFill>
                  <a:srgbClr val="FF0000"/>
                </a:solidFill>
                <a:cs typeface="Calibri"/>
              </a:rPr>
              <a:t>g/ml</a:t>
            </a:r>
            <a:r>
              <a:rPr lang="en-CA" sz="3900" dirty="0">
                <a:solidFill>
                  <a:srgbClr val="FF0000"/>
                </a:solidFill>
                <a:cs typeface="Calibri"/>
              </a:rPr>
              <a:t>    or       </a:t>
            </a:r>
            <a:r>
              <a:rPr lang="en-CA" sz="3900" b="1" dirty="0">
                <a:solidFill>
                  <a:srgbClr val="FF0000"/>
                </a:solidFill>
                <a:cs typeface="Calibri"/>
              </a:rPr>
              <a:t>g/cm</a:t>
            </a:r>
            <a:r>
              <a:rPr lang="en-CA" sz="3900" b="1" baseline="30000" dirty="0">
                <a:solidFill>
                  <a:srgbClr val="FF0000"/>
                </a:solidFill>
                <a:cs typeface="Calibri"/>
              </a:rPr>
              <a:t>3</a:t>
            </a: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77997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7FAFC-D5AE-43BF-879A-8953EDC66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Calculating Density</a:t>
            </a:r>
            <a:endParaRPr lang="en-US" dirty="0"/>
          </a:p>
        </p:txBody>
      </p:sp>
      <p:pic>
        <p:nvPicPr>
          <p:cNvPr id="8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DB44616E-2A80-4EFE-89DC-2D735479B5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77953"/>
            <a:ext cx="5734050" cy="4305300"/>
          </a:xfrm>
          <a:prstGeom prst="rect">
            <a:avLst/>
          </a:prstGeom>
        </p:spPr>
      </p:pic>
      <p:pic>
        <p:nvPicPr>
          <p:cNvPr id="4" name="Picture 4" descr="A close up of a clock&#10;&#10;Description generated with high confidence">
            <a:extLst>
              <a:ext uri="{FF2B5EF4-FFF2-40B4-BE49-F238E27FC236}">
                <a16:creationId xmlns:a16="http://schemas.microsoft.com/office/drawing/2014/main" id="{7D46BF3D-16DC-4CDC-AC5A-35AC276964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0052" y="2299390"/>
            <a:ext cx="4863141" cy="388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3765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49667-B811-421B-925B-038C4320D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Density Calculations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CF562-7785-4E80-B13B-BED3D7B69D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CA" dirty="0">
                <a:cs typeface="Calibri"/>
              </a:rPr>
              <a:t>1. A substance has a mass of 0.56 grams and a volume of 3cm</a:t>
            </a:r>
            <a:r>
              <a:rPr lang="en-CA" baseline="30000" dirty="0">
                <a:cs typeface="Calibri"/>
              </a:rPr>
              <a:t>3</a:t>
            </a:r>
            <a:r>
              <a:rPr lang="en-CA" dirty="0">
                <a:cs typeface="Calibri"/>
              </a:rPr>
              <a:t>. Calculate the density.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170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ISN'T matter?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CA" dirty="0">
              <a:cs typeface="Calibri"/>
            </a:endParaRPr>
          </a:p>
          <a:p>
            <a:pPr marL="0" indent="0">
              <a:buNone/>
            </a:pPr>
            <a:endParaRPr lang="en-CA" dirty="0">
              <a:cs typeface="Calibri"/>
            </a:endParaRPr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Energy (light, sound, heat)</a:t>
            </a:r>
          </a:p>
          <a:p>
            <a:r>
              <a:rPr lang="en-CA" dirty="0">
                <a:cs typeface="Calibri"/>
              </a:rPr>
              <a:t>Energy has no mass or volume</a:t>
            </a:r>
          </a:p>
        </p:txBody>
      </p:sp>
      <p:sp>
        <p:nvSpPr>
          <p:cNvPr id="6" name="AutoShape 6" descr="data:image/png;base64,iVBORw0KGgoAAAANSUhEUgAAAMwAAACaCAYAAAGS8peOAAAAAXNSR0IArs4c6QAAAARnQU1BAACxjwv8YQUAAAAJcEhZcwAADsMAAA7DAcdvqGQAAP+lSURBVHherP0FnCfXdSYM90xPMzMzMzMz43T3MDOPhqURjaQRM1iyZEuWJUuybJktmSRDbMt2HDPEcgxxwJtNNtlNNtnsu/vt8z7PrT49NZ2Rs7vf27/f6aq6cO65h2/9q24FVFRUIDk5GYmJiUhISEB8fDyKiopQXFyMpKQkV7ca1FbQ0toA628gHKpT37S0NHeempqKgJSUFCQmxa501kC5ubkoLS1d6aBjXn4WkpJjV64FNmhZWRkyMzMdQrteWFhATU3NCgEB6mid7SiqYmO9wf2IrU7E2HVcXNxVdf5yq1N5gBV6sxJSHnmenByP+ISYq9gh0GztXHXiiEAExSdEIy4+yrVXXV1dnTuKMDdQcko8EhJjljtrsBQeY1mW6s0oySPEBlTZagLS09NZrnOvLIFEWjsRzYHiUFpW6GuQQIhD38gCklOTHILY+FiPWjfzODcDIYiOjl4ZsKyy4iqWxsZGrwyUlp4kGXGApHhXqA5CVlFZjJnpc4hPSnbXyakpPI/mDElIIo9sZ4LPyclx53EJZDUHUp1wlZSULMsonhxLREBsXKwrTGBDNaqsrER6RjoWl3qQGJvpylq6+nHpuTeRXdGCjJIyJJBFyckpHDTezU6z1qAawH90BKV55wGxThZkF2WUQvnExERjzdo1nEUWeodG8fZvgU/9/B9x+b2vY9OJyyiqqELPhoMYO3YB7bMbkJGdg9CwMBQVFpDICnLH0+LYmFin5hpM7As49sATKOwYQVJLL5pnFhBb3YiOAwcxcOIkevYfx0MvvYl9Nz6Lyb1nsO/sI6ho6kZBSz9yq5qR09HHfh0o6h9D/eQSujduR0H3CDaeuwWNI9OIjIx0g7iBGvr60DI8jq7pWUTmZaKqtQNhaSkoqm1AXf8Udt31Brbf+izueOJVdG84iaKOeZS19yM5rwIBIcGY3XMMNYN9KK9pwfodezC9eTOyaurQNTqFmR270T4yifLaWgR0j48jOTMDa8PDUVDVhLT8QjSPLCGjKhdhWVk4+dTXsOfez2J4wyF0LB4nxRtQXN+CIPJ948FTKGlpwdKZS+iZXOTAQWgc6MLCrp04cf56JCemobKuDQEBgQgIpGZUtXbyIgBlPEbHJOHEq1/A0sELSExIxxf/4V/x4rd/i0uf+BYuPP1ZPPmxb6Fx6SjKShqx65FnEJBcjf7xBURSFlk1VUihzMrra7Dr6DFU1TUiOSERoVGxxM+ZbNy3D6WNjW6wxq4erA0Ix6kPvoLmhRlUdHfiuV//El/+1a/w7Ds/Q/3Rx7Dv3vvReuAEKmsb0Tw44ZSmmF5A/TNy83H0hhvQ2tWLrJx85BYUITA0DAE9A8Oo7m1HR+8AAoICOVA3isnj9PIypDbWk12H0be0hKTWNpRRYZpmNqBp2xaUVhQhOTsbEVTvxrZOFFfXoq27D7Gp6eiaGMfg5DTiklIRTLvLKi5AQEdvNxIz0lBUVYOOgT5UNTahgCocsG4dQuOiEBQejcVb7sKWO57GzsvP4cDHnkMOzaC5vZdEtZP3AYhLy0BVUz0C1qzFzpNH2C8afRMjiE6mLcktpdGplnU2o76nHSHkY3B8DFKL89A3NozukUFUNjegtLke9RRoXEoGojLyMDA8iLa+HgSGRyI4LBRlddXoYtsw9s0ryEccXZqQy2U5/0kf6ZyqLpLSPWtOouAS4mjtPJeniKXPi1cnQpJzQzQ+eni1S4onpfL4yxAdE854tRwFCHI/GsxdyzPon3MX8gypRERPLg+en597VUdr5wLlcntZvY6iODOL0ZTtdC7/Fytvw3q1jYgNR4BCtuvIQlGQmUVnyQ4O0TLYQH4KFaZFiKxe144A1vlDjpytDebFo2U3oXP/tZXp6A8BQlBdU74SJgQZGRmOXUKsehGi8qioqOXoGh/pkBgiP8K8vDx6ckZRstTKDBTqLbKKVULq5ML+5r11HaCCBAq1oKDgKreuc4s11tjOVe+/FmgmVq7BDJcgQBmOCvMLsr1C8Z0gnhtPs2mMOqqjMhzrHBNzJY8weaqNrlWuflVVtEMVJjGiSmg6l4ZpdrGxUR7bXH5wNdUWunVuhCRS5VNSbAYKgB7bVR+grMap7HJ+4DqzQ0xSodeBliwKPWRXZqejoqgGTOExmSHeG8Crk+bqqDIappIKr1IjDw0NuWNEQqQrSyR1mdmphCwOtmwjy50lR8cuzj6N8svPz3d9VCd5erPlTKKivUgna1fUE4Lg8AB0tTdyFmRfajKe//IvseXwRfSMjbOes5RwyQ5DqKOprGWxAi8NYBjIL8kju6jnmSnIY/IXGRnh3HlNQyPD82488dq38Z5Pfh37Lj2J+d2nUEPX33/qBgxv3Yv6pibEcNZxTGDS0mh8Qk5WawDZkAjQwAE1dOkpTT3YcN0NKBsYQR2Tid6FbcjvG8bDn/0p9tz2PJ762Dcxtf0ibnv0w8irbkBR1ziGdjH5OHgMUwf3IKGyGU2zS4hj9C0amUHv1j0oKq31ZkPOBJQ0d6JrahatgyOo7+3B0OwC+mensbA4h32PvoUj97yJp159CzO7zqK4fweKmrvQ0DXE2QZh55GTiCKiqsYuLO7a5/KA+v5BlDOfWL/3AJa27UVdC0P08Pr1CFoXgv6FeaQWVKCkphHdfV0Y37Qb8xc/iB2XP49dl15B2/qjDjKrW1DVydwhrQB908OISctB/dJ2DMwzD1CIr6lFC5OYLMpmTXAwYqjOAdv27MPw+hlMbNyI+o5O5M9vw7q4HPQPzSOoqh93fvJz2MyBbn7xe3jfJ76B0oGtOHLnc4iKK8Dpt3+CmNgU9E9PI5mxZXrzFjdQQEQYWjoZIOnR+2cmEFBUXoWSBqZJnOLS3r0uavZPTaPr9Dn07DzDpOPjuO+738VLP/0JHvnhnyFnaT969uxCz50PI6uiAGlZuVgTFYn1W7dzhp0IjKDirF2HdWGRWEft6l0/p4HXorK7lb4/HhUNtegeHmVmkoS16wIxfMMriC/ORlZDNw5dvh8JjKLloyO48yfvoG2wC+uIsK2TUTMyCjX1TVgTEobuSVK+Zo0bpJe4mkb7EdDOuK8p5pWVuxAczwRhLUNtUnYGqczBia+/hYiBMfTsPc6ZPYR7fvfXWDx4HH3jIyisqUABOdHL8B2u/Ds3AxF0URmlhQiKDHeeOYGRNaCpq8MlFyFRMVgbGYrG3k4MTI65uF/MTKaiuRWlVeUoGB9FYzc1q70FKTl5CAoNQRhdUvf0KBKz0l24zs7NdquCBK0u6Kq03IiNi0SAvGdK5nJwslhO3U6kq5G7KC4rpW9Ko9HRw7o6WnxUtIuUijEWMVeiqPPEcoxyrl65C1punblcYN7YH+dltSqTa9fSxCFmPy3/dJSXLq9gKFfywXYZWZlMSK4EvoDy8nJnlboQYoGQNDTWuAE8Dy0/5FHa3NzsrkWMBtR5A7UzOjrc1bsIypmoXJDFnNvNRINYMPI8p3cUVWqko8osY9G1tROov7+fge4ZuKRjub2LT2wjWXnZ0RUcqyOz6lwYIajc6gy39fXHNhccdSIdWOHOMgftXASJEGuroxyt1eta9SJQXHPi4tFbVHt9LAq0tbW5PjYx12+ZGEUbw6mjgdpoPJWrrfUVWF8JI8AujCiB8g5NwDoY2CDihh+h2ktP/f1VbhNRP8NvfayfSVtHw38tUF+pqrVXW1M/u15JJUWMgrW4azmnAxqD6bHqZBjS9aRkLyWRGlpb4RGHNFEjzpilo4gXqFy3uFSmdn7GecYbh1wueCVhN5bcii8/U5/VjNH1ymScWjA1larZZIwYNUyI96TR0NKJbTuOIz422d2YiI/3vIT6CEpKudRj3mAcNBAew6WjmGA3KXTjyNqp3gi18cUALyVmG47lUjq2sSRVmawcQoBXqUVTrOOGIfODWxW4CSZgYvoAvTxVREmoI445elEhImKuLLzURxM3GxJhuhZxJgVNRP01aVNZLXVi6AILC708U2BMUV+TiDklqZ36iqESQoBVSIyqsAWC1EBIBOu4lC0vL8GevVtRXJKDpqZWtvPswhHtJkVbiQ1DIJez0VHhlGQM04o4RPFo9SJIHDYCVe4nUmWarLXXtdTWztVWR7XXuTJAxyyCTCQgLpmSSfEWGgKJS7qqSYpQIdLRLWwKc7G4YYIhkFJISkFsSgwThkh89k//Fi9/+9f48q9/gxe/+E08+/p3se/CLYzZzWjo70PPJLNBMiktPQfxObnIKcpFHG3OiJQaWWhQmUAEG03+yamt3/ClYtYvICuVmTo5GB4UgiiqSllLE7aevhnt2/ahfnEbWnaexMCxm5E7uR4Dh4+hdd8hlK3fgooNO9B67DKO3vMKjt73Kvbd9ByeePXbOHzrezC4g0n75nO4/32fQtfILEob21HcPog9jzyNsukFtO08hMz+CZRPLKH30HVIHZxG1fRG9G3bingupsoGh1A+NIx65nRpuQXuBkd0QhTTBmoB1TCZaqUli7TIpKUJB4xu34LR7buxeOQ0hrbsQe3oKFJrapBZVYei1k4U9A6ic24jErNLEJ2SjYPX30gbykRwfCk+8qN/xLmn3sT66+7C1hsewOnL78XwxmOY33c9BrefR/+m61DTO4+c2haUtvagrHUYCQWFTJxyKdFEjE3MYnh+DpHxadh88AQKmjrRTqb1zK/H0MZN6JpdRFlTO9KYkcVl0gyyc5BeUoqa7j50TEyjf8sW7Dh5HMGxoU7SAYm0FZfdBq5FDEXbMzGBjuFhFFXXsnwNyqpbse+GG5hF9yEoPgFdg/3snIHKvk245cWf48ZXf4Ddd30Ru+/5DCYpqfKxg2idP4KmmYMoH9yGgq4lTqYNpSSqZWQc+blFOHHyDIaXNuCW55/hZCj9rmEMzcxh5+mLSEjLQlVtNbOHGnSNT6Fn/SLS8wsQEBaGgNBQhNBJJOfnobKllYkbjV60E4LjQhGQKsMJDEJOaQkOnjlPDmQiu6wMGXnlyK4bQt3cabTNbnN56rbD12HL1tPYeGgfDp24iL2P/BF23P0mfvSvwK5b3qQa3ovDj3wcLRsuYnDLJWw99xh2HL+InCpKuHUILUt7MX3dKXcTtLKtHu1cWqSWl+Lga3+Expk9VKlcBDPSd05NoLCxHoMblxDKrFP3KNv7RxBOZjZy5XDkxoso4cohIj2VSXsvgjiZME1sXUgENh04gHKuEbNoWBXVdQgIDsH2Uycp/niERccyf55GdUMPtr3yYVRtvA1Nu/Zj8pZHUbe4Be/5zb/g9Je+hY0ffhvnvvADPPDdH+Px7/0Mn/jtf8Stb34HR195HRO3PY2pI3dg/tRZVG6/DjPXncWGD77OSYWgtqoaHSPDqOXSJI+5XB5jVyDXtvP79yJ0eWxNpq61DckMAYfOn0Mo7aSssx0xYTEYnplFQkQ8xrdsYjbb2splRwA6uRirJDKplhZmHYN9qGpuwNrQMNRyAZBbXIruoRF0dXVj7oHLqDt9N0q4pMyrGkRISTlXfrtw5qH343v/8v/gO3//l/jQL36B4IphNAxPIqykHnvveA/6D5zF2Rf/iOoSj+CoMHTSHpvauL6iIY8vLqKaqlPb3uEmWVhbg8XtO0nPWpSTwWWVNQgLiUT/+ASqujsd8/PpLKKZxo+PjSE2jQ7gupuuR0JOhtO7eC4qKrm2aunqRQXFHBIbRRXkIi4y2k1m77ET6KWD6J8YRdtQL4LpCLZ//HVcuOcRDG8+SUdyCBPnHsHcdRdRNrkRm+58AOsfeQr7H/gQbvvyD7GWHAxYRx0PDqQd5KCltwtb9u9GCpdlAfSm0SmJXBMOoLyxlfjH2DYQrf3dKKgq44IylAQn0UEMo7y7GYHB6zA5No510RGIS09GalYKAsqqq9AzPIjxjeuxJjQY68KjuDiMQFRsNDnCdR3jxPjcDMU5gbL6GuSWFiE+IxUhEeHo6OlGyLIBjt1yHhe+9xfY8fEfYf6pN3DiK+/g+l/+HdJax9De0Y4RMmFoegY1be1IyaU3jPFuk4hhpVUVaBjs5lq+EmHx0WReGG00howbR3M3mRYThUh6K2UdLsNYTrniE5fvbxJ0t8nd7lU645aAqfEoyMtHEv12GFORgOgwlLbUI7UoB/k11ZBKdo2OUTJTmOMaf2BqzEEfJTUwNe5AN677xicxODWLqq5W5NVWIDY7HeFpCVjL9WYICYkm3qRlIgSWBvnBrXeW0yHljArkMZy4lz0wtiy30TGeMcgFTQUcpRDxcV6U1w0mNcrkcSXp1ABEoACl3/A0eQ95BBKZQbh6HpX4KUIrl7PIbLczdZ6fz8zX4fKitxbTZeVX0qa4+FAkpWjpamN6KYxSLRGbyWN6dtbyzSzvHqyXHbAvxw9QY5d2s6OlEQ45kdWQq1oVriSQnFxKKgfgdUlpwUqZG5jI1N+lQMtleSTenS/jFmg8MUs4/Km/+olAxwR3t5Q4HQ5m1y6bVx8Pl3BYfmb9BQGaiM1QYDmRZa7ito52M9IIcETxWufW13/tPxoIj35ZzcpOI+FMT1iv8a2vwCbt72tjCYxWTVx1otfuxq7cAxAC6yywjlqzrEjLV2fnNrBA6xg7Vx9TN53rVr7aS03tHoD6uuUFx1diazgsc1a5WzAu47OxdDTQtdHiJuOAIs3M9og27re3t7sJ2WCmjn5QvY6pNHD9HO2eUaBqiXgNpnqBEWj9xFkRqqMRqHEExjyVC9RGt4V0FFg71RmzdO7uAbiKZc8gJLq2QXWuhZSOGlBlflWzdnIcpucC4RUBNiFbjKmtBvcvwASSkMqs3o9bd27cLT5fmcDwGQSokWZnhKqD/e7hb6h2Omp1Z4Oqjzjlb6efy+1cONRGOI0QqZHGU52IFqGrcQhM4gL9xqK7M2ovpvjXMwZaTLpflHShQdVYRyPCj1Ccs3N/uc41QZ1bf52LeF0bRwV2b8Dfxpgm9+s8Gc8NrJ3AFos6l2YYTl0bjgAzQEnDNTZVWUZi13KlupFg17q7aEgMDLlAhJmnWt1GktBYmpjK1OaqlSZtLjVNdshrumRro6Pw+nEIbFznAPSgkBCXchkgRC6usFyNiku82082CdVb7NAAhsgGEx6pgQaTxBxxBE3MLxHrozK/tGpra1HIZbViS2VVqaPF2ovxamdjmaQEEoZTs6RENdAMPc6LI2qgTvr5zwHX/LqDk86JxSf4uO0C3BVQFqFyEWAEGi5da5Iiyo5WZ+3MuZjU9BOiTUb0JSR40jaJ6DwlRfVcz6hRLSVjXNfRScJ19n4blnGVc+mqDodP3uPu76vOcYbtvZuCXppjvzGrv4GuZbg6t6NxVZPSURN1jOXRD9Zf4638FLC6/bI2cTJxHMBzq4oRysGy9VMlOwiM6IT4VOZi4di65z2ISw1z5S7uMG3Xr4/GDLX1vKHHLSPIiLO7+wJxXyBi6+vrEU18scuTVFuP6959NV0XFORx8p7aaQy1cxPlRPQc2MpNQDv6dduQFBYyGUxIQyDXImcvvMrJeEQKURyTvApm1IZDZeqXniG1lFPxgpzam+rYtUCSt0klpnJi6WmOBottAtXJDtVeuO1emurEHO/nDSaa2TmsWOaiuClirKGQ6M681h3h4WHISM/G7PztiOdSQe3cgPpBRnotqaaQcA24nKJLUkVFBeju7l7xVupnnNdERJzK3GT0Ezuhp6dnpY2OAqmjQDZlcVG3a3NydBMznri4OFOhYoGOysPEFRtECZwCpCYzONSNmZlRpuzFiIqK4eBekmg/eicnRdP2SjlheiYyJpYQn0qmLBMj/EacnWsS6mvXOhexmpi5YKtTP5u4YpKOyqiV52mSahuQxNkVlxQ7LquTu+W5vHbxc6WGhJ46txNVFUwEE2nE7JfE1V1kbAz1PAEnH3oNH3jzFzh92+No7J9FeX0j2oeGkZDCbDtRkkui29UNchLmfvHybEPEizCBjeWkxHOjwa4NrFyeLZbZt10HJFBltLDRRITY8wxXPJK4oWNmZgYOHNqGV159P+sYNyjW2OQoNI/P4tO//K/41I/fwed/8nM89Mof4fz978XQ7AZUd3She2QOaaUVSE9MRWxSKiJTyDA5CudOPcJErI2ja0ncJii6dFRSqnO7N6720iCB+gkCkiimmCTFl0TnTeJltDLmBMUfiTkRQUHrEBgYiIqKOmTmFKGptQW9c/PYev5enH3iS3juCz/Co5/4Ns7c/wFsv+lRnH7gg9h24jKyS2rQPzKI+tYh3P3pL2PmwiXsvOUeDG7ejYahSbS0d9BO9JAnJULiIiLC3bgJdBopnIBUNHVZciJaMWz//gMrE9TEddTEVBaQTpHHR4UjeF0g0mhM206cxuD2E2jauNPdax44fjNK1+9Fzug4GifWo3h2I3LG5zB320N4+ut/jmMPfQx7b34O111+CbsvPIrNZx9B/9YL2HHqfizsvg71XX0oa+tDbusY8ijFsvmN6N57HEUTC5g5czPypheR3juGod1HkdfVicTaGnevuZSQWVCM+LRMhMSFkfOxyCV96ctSsAe7BJqQk0w7uVQ7uwnJNR2IrW1Dw/xmjG0/iLb1G5DR2IqsrgGM7D/GYz/657aiaWETMjt6UXfoZtz74ldxw/u+iD03PovLz3wWLdO7MLb5PIaXTmPHyXtx6cH3I7+qDvkNHShrH0TOzAa0LS0gt70PnRu2oXXjNvTs2Y+JAweR1NCFlPpOMvIg+rftQn5nH7Jb+1AxPEPG7kDN6DymDh9DS8+4k4KkYtmCpCZvGZCnnx0mRtBEbvdREq1T08hgfpRWWYeOxY0Y3H0AaUXVqO4eRHPvKKro1zPzanHqkZexcMPz2H7xUSycfBhbj9+G2d3nML71OMp7N6BuYg8quxc4kU4UNHagtGsQLVObEErvl5KRhz0XL6KmuQlBkTGY2LgdeeV16J5ZQkZpLZqHRzGzZx+mduxF+8Qs+ucXEJWZjdSSUmRWVCGvph7Fre3onp9HVkUxonUbisE0YGR+Kxp6upBbUoaUbEbYnDwkl5aje/0sshgsJxc30TWvQ0tvH/becN7dvJar3n/va9hwx+s49uCnseXCZ/HIC5/Fkx9+E7c99iLKOJmS4T0o6t6Aiq4RFDZ1oqavH+3jG9DVPoSCukZExCSgf2Y7AsJC0NTXh6qBHuSXN1C1qpCQmYuc0ir0TU5gauNGbD1xHTYcPor123djYcsOtNBLVnb3IreujX0HMLSwgKGJGQToyZ2R9etR3tKExCz6dqYyQREROHL6PJq6elDe2e+IX0fj3HzkCLYfvIjUzCLsufwJ7H74Uzj66FvYd++bWH/DE1h/4h60LxzFzKHbUDm8A6X9W5DfNYUicrKCuHqGZhC2Lsjhq2hv5nGNe1h06cAh9xNgVn45WkaG0bNtEWX1LcguKqfXzCDnk1HKJUc846H6GuQlZ2D95u1ILUtDqB7IquY6X/dto3M5kUKm3jl0gdS/usExjNOeCitrMEQ7WhMdiuDAMDSQI4XNVVi69Axu/+h3sffe17H37i9i54VnMHvsAYzvvRktc4fd489dhM4NBzmZOpQ09aCDahadm44NW48hINib1PnbP4HS2l5k986ha3oTCqoakZiehaqOVlefnpeNRmYQi7t2oblbT9k2o7yuATUdHaxfg3VrwxASGY369i4ErI1irBgaRHlzGxu0opITE5Leqc0YP3grwtLL0dA2gt7xKQQEBru6gIAwEn0bFu78Ch78xA+x8foXsOnS+9G19w507rhEg74Po/vvwonbn0LLwDztpg9FneMondqI8088io7pMYTGRmLm1E3o33IYYzfchfjCclS0tCCMQbOd0hndtAFJhfnIqq/heOsQFBWL3UeOoYnMrOrswNCGJQTLC4eFoqazEyER0VQzBsDu6SmKtRrBEXGIoqcYW1xgjChHdUMdAoJC8ZE//wtk921FcnYR1oZGIqegGW2DI3joG7/FD//XP+ID3/xznP7gV7H5zi/g5FPfwsH7P4YXPv/HeOTlt9C1dBLVU3tRNn3YMaKlYQSVC0vYcvsz+NB/AlOpSgSGhmDv4SPk7Fr380ZAdCROXLqFTqECTb297sGqpPxsBtsUVLe1Y3R2HpnpOSivrkQkhbGGZlFSwUlHMxWZpwhj0tLR3O/ZRycNr2/9vHtOOZ/OYPPuvYhMK8S2176M4dN3Y99zr+Gxj72Fngt34p7f/B67P/wtHH7tZ7j/+8wA/vgdXP78V3D4qU/gga//ALWH7sGjX/8RGnaewNroPMzedz+S++g5T96HkOAQjEzOUOrjWBcejrZhTmTNGrSMj6J+ZAjhMcyQi0vI/XAs7t/rzGGI9h0QFITohCSEhEQiMCQca4NDkV9Pxq8Nj0BrRzfqmanGMHnsHhvn+iSDIox2T+q10VtExjM7LSUHoxMw9t7nMLV7Gw7d8yACwpNRzKD3NoCXfvUOXvvdX+Lrv/gpXvqrv8CX/vHvMX/vR3DPT/8eQXkFaKSLP/jo40hv7cH5T30KTXQAOeXVCIuNQ5+ehefiLyA4GNsOHaLrzuL4MVR1qnbAWgxvXEJlcwsnGohWOhL9CNXeP4gwxprrbrwJRY2NKG9wz+IHII2Z8ejoKNOWIDRQrKWNTWjrZxqemeYkVUzf3kwk+rEpuzgPg+fuxZ733oOpvddh253Pujatmw7irf/4n/Dzf/k9vvVP/xknX/w4Fg7fQodSgwlmBe2LR1Hcv4jyDafQSc7XtLViaGwSBVTnAKZKmaRBz9iHxSUgjOnJ0NwcxhlfNIFRSi8oLJJL9kyUNjUwlPTQrkZcqqPgGc9MPZKZTEAM1/P6ma1ttB+NQz3ILSzB2qAwrA1Zh/nNjAsjo2js7EZ+mX5VC0AQ9Tk8JBof+dWvcOGVr6CNHiqjpghL5y8jgp6msnscGa0dqN+yB1GUyKYLl1G3ezfyp3Zj9vKN6OtrR0NzB2r72txz/zkVFegfHnOSCaeUktIy3HU6Y15AaLjLvvUsQVIuPW1uPrJLyxARHY/Wzh4Ec5EYnp6IfcePeL+clTbUUH3C3bN7mXk56B4Ywtbd+5gRc30QGoQEijwmOZUSKUVNC6MuE8e2/l500KO88t//G06+9jkU9W5CYecoKieWkF3TiNKFnegkjr13PYzFwyfRdtt1KJzaQNe+FhHxXDKkJaGikRnGcD/KaqtoL1wAhoS5dwiEv4ApUEBYFF10CgPruHt4MTg6grGGievCtHu0Rbe6imsq3a9tCSnxzMiVAUyOo6iyHEHhoS7nCSV3qlpa3c9x7QO9qG5udTYjqUjkayNC3U9yZU21VJNpNGzbjANf+yaWbvgUdtx2D3qOXUTbrmPY9tRTmP7Aq6hm3raO/cPjuazIKEIbI717WJKExOiJSuINpX3IBvQ7qh6ODOUaKSomDmNbl1BQU+5+SdO4baMDKCGtocQVzXWXVrkC/VAWFU+GDFJ/S8md2PRkBHNCgaERjvgsSqlnsB+bt29l5tuO2rYmlJEzafk5NLxYhKxd56ldsBeNX6ITmPvgN3H6rV9ix4e+jlN//Nd4/3/+V2Rn5aF/oB9jE1MY3bgB5TW1jBnhiORKNJBEFlaVu5+/d547QRUqRBDjj5il8+HpWacRoZRmlJb2XIonuOVKDJ0U1z+6dvfVEpGfl4+AxT3bMTU/i+LaSrrCKOcpQqPjEBARgtmtjMh1lWgnx9zjp+Mj6BkdYuDqwOa9uxiJaxhsWxns2lHJVWQyGVLc0YOimWnUMkr3sH33QB+qabSJTJOSmM7nlpUhLDKCCWcEMgrzsLRjK73WmHsPRkas11TEbT3gGUemlVeWucdYVSbiV4Pu8en3TLcE0J0NvX4SnRBJUUUgXutpxp518VFYx0VadhXX9WVFKKbrax0eYeK5Af3MBg6eOrHye+bg9AQGpvV7pn6EncPI7Hq0jvQz/2pippuPyIxkBFIN9LtmQaVepLvyw6p+8nO3uHiuVzV0FPfFcZ3rp0KB+8mRBDtY7ut/FFNrGnerSQWRcRHIKfJ+O1SlnsMtY8qdxpWg91yut/LUOzmCGK4G07MyEUPdjWO5OKl3drx3eLhCZZ9EMiVF7xxIDZiNFzMLT4iPXfn5wwi2W0UC9xvnMk1WZiCCW1tbV24Xq41WxbrpotWm+01TExBosSMuiFsaSIO4ayHjBN06fRmxkOhesM4l6ngS7phAddBNCcPp+nAM3cqKp7R1i1ft9DCycLib8bwWJKdGIyfXm6iNqZt9g4ODLp7owTqB8OrHLKNdxu9+oDVEqtBvJX5ibSImSoFxzJ6QNbCbEkKudrrWpESMcLvXTSQBTkr1ujno7jWov7v2pBMZRa+6PIbw+R/i003CKGqCLZM9vIlo7mhymuW9hswCd2eGhCSLGKkIkUXHUE95lG6Ko5KW7lWJKCNER4k9JsYjqpT2pXLpuH6Ztqe2RYB3IzABuXlZKxLyg5a/YoD6C8RMTUzgtxlNwrXz9ZNGODWzGdrRwTJCPzjP4X4F8CaiQUzvV/ryXL8mWx+7Pas6TUiDejhMYp5a6ihJuBeHliVjuMxGHP5lsL52s1Dn7jdN3afS3Q6da5Y6GoirirYaSNeSpEDnQqLzo0ePOoIEdjPR+quNrp3tcECVGUHWZvW1H9RXdcJjZTrXWEarTcZANKnsyo/E3o9XxiBpRXW1nmmrcPV+3Orvp99frrnZtf9+t5XpXGahO8SeYDw+qa/o1b0/44PNS6A2+i3LcKnsyi/ny6DJCqHOVxMssGsh1mA2gAaUcFWm31PtFwfh0NE/WcNl9RpvtUII3NsXbLO6XAwywWhc4RB+w6E6G9cD1i9bhDQ2OeXKvNRPj1UbHt0w9dMi2tTG5mnlaqs+6ruadmm+ndu8hUegPirTHIzP1vYKvRSMafhK4bJW+Z2miGjiGk8EWDuVGdiP6kIun6gynesoQqzPu8FqwuTDzOR1Lhcg/6n7/VXVZSuMFwP8NBnYmAqlamflOtcP+8ZoP21ikuqNyaoTWH8d7VzCUHujW7jUT7j167C0X+WyEHkj9TEe+3lt/QV2bbS5IGMESkOlVZ5f9PytV+4RJEuwcz/YYGZBauM/WhsD66dxNSGbiJUrUVtJO5ySRLkcx2KA+tlbDv5+frCNCGxu+o3RxrM+qrcfekSX/TSnOj9fBCq/1twNhENCsDnK1alM4xmtq/ur3mgRWF8pnBOMOtjvIWqglEbXJm2BaamIVUcrXw1C7D8Kp/rYGP62Gtt//W4TX93OQO3H9KAp8YoBdhNdtF6rrdEkemzeurbydwPVq49AY4nR16JJc9Uv7Wap1k/nqtPRxlT56v4GqnOZzOpGQmyPqag+O9v7udPa6Sj39W4MaGxsdE9Iri5X++bmlqvKrU6EC6f9KLaaLtWpTOcK3IphqhdOHa2P6nWtc5VZfzHSSws9RusRHrlxMdr66WiPy1lwt/7ecxpXrkWnjmprZXYtPALRIfwaW+dGr7+9H9RHVqv2KzHGENnDgQZyHXIhepLFXNvVyFalgcsgd6hMyJ7301FxS79T2/MbBqtx2kRWl/tBtKmvHrjUHPwuajVofgIpnI7CbbHQ8BjYtfUVLY4epcTkg4HmqOWlFkFaQyjBUHvrr6PhuNY4Apuj8K8WmMvKlDbqqM5qpEkaYjEzR79zLBNjHTVBWZKe+vEWLRzYZTx6tJZ4CCK6oJCWxWNnV6uLG7aAMc28lgCMcKPBPylzh6JRfUWv9RNNauO3LqXMKvPX+8Hcn9pbn9Wgfpq7JUTewk4C8t5JkxJqTaMHKAyH6LLMKy0t3Y0jeo0WgcU9uzYQzU4wkpZ7DFGEk7liqvf8sLf+Nybr6EcggjWwDSaiUlIySIS5gThEx4YiKCQAUTEhSE7zJiGCjSFO0yTwa4CtPYTr3Zi2GjRRCV1HW2qrv0eP9+6ahKrz1Tg1D1mgyq29HQ1UZ8ohEO8EhvMKeB5EPKzQnSjfilq0rbYQpyhOsT3+O8HY4P6X6qyRYwyZKW1xVuPzswIRKSabcCrKaxAb4w2s56+1NdD0xrtQ1zznERfrPRJjk3djL49hRGkcpcUa063Ql3Hv3LkTERG+22arQLjcBJfBrjWeGKdrHW18Hf39/YLSvPwCkDL56wXq7+jnudEowatfVla6m5eeGNPc9DSM9RMeA6NPeDRvzdcTzLIgZBGKA+7ex/K1e5FjGZmkfC2zM7BBHL6ENLqTbHezaPO263Do6PNYExyFhPRo72URXx8RFM2VuV5X1RNrAqPJQIFXmZDaKwbm5GU5+qw+KdmLGxZD1E5BVGU611gmEFMkga6lQDpaO/V3AklNQQbnoDeJRJOSGT8TbQ4aQ+11NOEIt9qoTOMqi1UbnatMywNLRKyNjtqkRkKRIFcEsxq8wO0RqizICNcAQioiOjo6VsqFWES7d0QoGG1oEhq2DrPzJ7H74HsQELoGsXSP8ctP5Qkc0ZkZbvIxdGkSkJhQVJznbnobLenpq9Jz90TrlQQjNtZ7kly06SiaRLcxUGU6qtwYq6NoVrkJzdq7tinEQ9Bt0xTSKGbbHA2fjqYAhks4bHxbI+lawtFReNRO7VXn7+v4vew53L0yaY0QWQOBkGRlXVkYCQyhSVj9FGj1++eLL76I3//+9xgY7EVtXbX7nUbJQXfnHBrqJxzDE1JkkckMbl4MUCwwJgmnjR1HrYmi24tP4yQJSXoeTTFPjxcvP2bsB8ssBUpjzX/b3IyZAhvDD6oXXKvO+ojJxid/va5tAXktMJ7q6CyR5x49xLOseBKGLCUjI9MtA/QgYoAGsw4q1LmQiCAdNbCOQmbC0VFMtX4CMTYzMwsFRVm4fPd5HD2+HeNT3ejrb0d5WRFysjKQlBCH/Dzv9o0fbLIaJygoGGExVITUTOQUlqKovBpZuWXIya9ASUUDSiubkF3MFToFEMsxI6Q0cn8+fMJj6zDhFvgF7wfVSYtNcAZWr3kLz+o+AlmBjsYb45O/7bsDebksFD1QHxsXscJz1QfUtdS6d7hjkymUJG/RpsFM6xSA5VqEQOeqFwL5c2mK+Wq5N2emCalMkQtw3wO341vf+Rz2HJjFqXO7MTTSSRwkyL1sT81n1pJEF5TKcQJCg5FdXosXPv9dfOMvgM///B/xpT/9O3zi7T/Da1/9DR575Vu4+NDL2H3mZoxs3ICa5mZUNjWjpqsL/UtL6JuZR3puEaKiOSnSHkMFiONYkbFM9ZetUxqq9xozxcwV5lwBY4oY/G5ClCBMcKtBcxfPpLBq61dic1/+u8sC47MUXLe7bNEqCEjO0OOrjBt5JJg+ToWGVI/Ixsdf2YPHZU0UgixLxKidHQXeQDEM0IXLT6SWYu3atewfi/DwUOLkxGOJOzQBEUGsL6nD1NR+vPDd3+KjP/lrfPyH7+Dlr38DL7/9I7z+k5/jF//wX/DKm9/Fx/74d3j+zR/j2J3vxdl7n8bU1qNoGZpDUW0zKhqb0Ds8ha6RaQwtbHE7V8mNhhEi1gUgMnQdIRBxkWFI5SIxJY5zifdikZgkZuhc89XcTCiajzHRbxVqq2uVWx9zpaqzdjqqXq5e58IlIdhSQWUay9qpj66FQ0e3D1tGZjqZrqAVhzQG72SaWDytJ45WpAETYmIRHRyO5Ih4BAavRVhkONIy01BTX4Oizja0L85jdO8ujO/bjV133Y2dDzyEqZtvRnRJNZoOHkXF7sNoPHIaIzffiYrt+5A3vwWzD72IWz/1I+y+/SVsufEZHLzrJZx58BM4fOkFHL7pg9h74WkcufVZ3PDQq7jtiQ/j0uMfxuLBm7B46Gb0rT+K4aWjqOoYR+vAJEbmN6C+exBt4/Oo6B5F3dQeNJ66BW27j6Dx0HUo3XwAZRt3I2d6I5r2nUD3sQto3XsSRTNbUcu6yqXd6D1yCptuug3DO3ahpr8fU3NDaOmoRWNrFQpLKDwmGdFcIEfFcpHMuBbP7DKVfIunZSp2xjIOKrlxnsB5A9YnpKAgvxhxVMakZO+peQnBbzV+kFBMSQL0GExqbj6qmlrQNzaJc0++gH33Po75G25D2cJWFIyOIK1vEImccPrQIqo37UH3gVNo2XUUlRt2oWRqEdlDk0jqGEDO0BRaduxB37Y9mNx5iBrdiYzBEZTOLKJl+x7CXiT1jqLj5G145M13cPNzb+LhV7+Oc0+9gWP3fwRHL7+E43e+jHP3fRgf+Oz3cPyO92HjiUuY3HsHRnfeisFtN2Lm4F244f6Xcdujr+B9r34ekxt2Iq+yFoW0Hj2UW6jdadvGkTW6Gf033IuZk7egbJbub3oJZeNzmDlxHi0bdyK+oxfJHX2on91EpTqGnn0HUTg2g5T2QSS3DKJpaTvatnAex86hiWNk9Qwipq4Z+YNjSG3vRm5PP2rpQof2HkD39p3o27QJHTPTaB4eRkVLK5ILCrCOrjokSopOHienudckFAIkGCm8jrIgE4zKBLKigJFd25BYWYe48krEVjBIN/chu7kX/Zv2on/zPjROT2DL2TOon5lCxdAgKjoppLIaZLV2IKu7Fz1b92Bg+wFsPHcz6uY2Ir22BenNragbn8bCweOIL65GeHQGNacMaRlFyKvuxIXHP4STT3wS229/AY9/5ic4cPP7sP3CA9hy6gkK4CKuv+9ZLOy/AfvO34fRzccxuf0kJradopDuZLtHcOru51A3vAUzO0+hoXcOmVVNDgqbOtw2I0WdQyhoGkLr7BZsP38Kw8MDKK2uR8voGCLjkxEUk4ja1mGs37EDZW2cR2kTaocn0bNxK+qn5tCxtAlF7T1Ir2lEDQVRPTCG+pFRzOzdh8ldu9E4NobehU3Iqm5EWkUd8pvaEZVbgNSSMuTWNaBphO2HR9AxNY3xHTvROUeF2LMX47t2YoL9qxvakVVVg5jUNEToh3+GkHSC4rx7EoiL0YDhzZsxuLQNUzv3YWjzRgxt2Iq63iG6ii0oJ3E9M3NIq6xy2xKmE1lBSzNK2tqQwoXe4oGDWNx5AAFBUQjl2mX39TdhfMt2mncGajq6sCYk3Pn7sfVTbt+vzt5xnL/zGRy45yVsuv0jGD75Ptz28g+x+YbHsP2m57Djxlew/vTdOH/3+5xQDt7wII7e8hguPvAcPvS57+KOpz+F4Z3Xo3byAFrXH0NJ9xJqBzaRHlorFaK4pRtl7X2oJP01FE7TyAJi0vLQ1NaDKTJydmEz9p+/AaHUSj0z3NzZ554xm9m+FUvHjyEoPIrZXwlGh6fRNjqNdVGJaKYXKKlpQdfkDBppJU30AGOLG9E5The6sISK9k4MzC2gpqcPXeRVcUsb6njewfbxWbl0t92IprUU1DYiNDYJJU2tiGGilFBUjPBUro/I2/TSYmQxcy2pr8U6WlVsIunTs42RXETpOcwYmtPhc7cgMa0ALb1jyCquYdqaRg0ZQWx8IokaQDjbdHX1Y3rjRuRQQ0rqapFXUuomeuHex9A8MY1wZhkVbX0IjYzFEDOngIBwpBfkY+P1J7B45jZsf+CjuPlDP8OuOz+NHbd9Djsufwr77/syduvB7js/iZFD9+Lr7/w9jl26HxvO3Ir1x+5E2cBW9G89h9rxPSgf3I6qkZ3u6XXtYVPUM4u8BlpLfSPdSCequrudddSPbUDvjuPIpEaP7t2Ork1LiIiNw2BnP0JI7/TUhKPt2Pnb0Ty2hOzSWlRWN6Gqt8s9RZ+cWoGKem3004OCsnqs37cP5fX1WNq7g8LuRntrP+op3MKSWkyv34Di2lpsYptcruwH1s+juqcTqWUlmN+7m4pchHkpbTpj88ggqmvqmYkWo3tWG7tn0yDmEJeWhWoaQEZpOQLKGxsRyyxBD57q0eA1YYFILMlGUFgwKjoaaF5MBZm5tOrBVKaC1a3d6J/bgKikDPaZRmnPMOp7RhASGYfhmRmm3Fk4cMM5JBXlIyojHaV1ZZz8OoxMzvIYgMmDx7Bw28s48thX8MSX3sHdH/0B9j/weey8/AX3+sCW21/D4sX3YPLUoxjYdy/6tl7CxP6bnaW0LxzD4om73eZCFUPbnWCKejYiv3OKFtNOxtS7TYZKaCGNQ7Pon9mFsaV9OHLD3QgMiUL7gJ6uD8IQ449o2XSICURrF3rGFhic05FfWY31h49SIaswvGsvsriGqmttR3VHG8prKrDx1GFkZOchIT3f7UUeqafNqjS/AKwJDkEGvYjWVSV1dayLRzSVuJtuL5dW0TM9heKmRtLXjLnD+1Hb3YlhljV2DaJv93ZsPncEzf0d6J2cRGcfFaaQUi5ra8XBE9excRdaBrqx+9gZZhrMqbNT0Tc97R7ODeTA63cyCDJ4DSysp+kOYnjLbi4oq5ihZDJO3I9wrhVy6iqoYS10Y8F44MlXkJbbj8bxMQSEBWBmwzYEhKRg7tRdGD7/PDbf9xb23P8mjj3xNey+93XsuefL2PfAZ7HlpufRv+8yxo8/gNZNF1G/eAjNFErbwkl0rD+FyukDmDh4K3rWH0bP5E6cungfssuakFPVgtz6DjKgHXV9Y0gqbEXv4AYyLg6jc7sRHB2JwJgoWuEZpJSWoL5vCBsWZlHTPoeomjo0793LpOd+WuciBubnkZqXj/Q8eo+BQefyJIDxpQ2IpKvJys3DvqPH0dDegUa6sy3aR6yuBYnpuSivbsG6oAi3uY14ErAuiJ4nnTwMQ04G62l1qRlZyMzNxtye7ajspvvraGH8PI3OqXFU99HLiPFbjx1FXEIyQomknm5gTXCQ29W+qa8fG0ms3Fx6URGa6PaKaqoRmZaJyNR81M9tR/7MHtzxle9i5v4P0H8O063VIKeoFdW1Q5iaWXAaeuTCTWgZX8+MZYGremYp+ZW48ZVv4n0/+Bs89yf/Ed/6u/+Az7zzTdz6wU/j/KNfx+77X8emWz+LwaMfQNP2u9G56yE0Lt2OmePvwdKpp7CLqfSGE/fh8tMfxwMf/Bj6Fw8gu34EJT3rUT68CdUT25FOF1TbyZhTWQjt4r60eyfXP9uwNjQcpYXljEEbMH/5adz6yTew5+4HEUaakuhK8osakJSTwXahtKBK7Dt1ytP6knK6tUb3dHhQdIz3zL7cTmExkjKzMb11Kw6cOo1exp7i0kr3voF27tKT7j2MSwHhYVjDsevrmhAWHo3gmGhkFuaSn5VopDFoO/yNRw6ja3TU7cEbsPPIUbdHblBQOKJi4lFDISTkZSEqNQl1/QP0tYcwt3EL4hP1OD0XbPH0kW0MeMw4huZmkEEfmsH4kSHNYuzZ/p4XsOEjb6Djwi248IHPYPL8e3Hy2Y8iv4uDd05gaNN+JhWz2E6rmTz7OHY++za2PflhrL/7dex74sc4/uKXcenzP8Udb3wX3/yvwMUPfw43vPpzptc/wA/+8V/x8Me/grd++rd47qt/gi/94m9x7onPYuTwJcztvwujhx/ChgdfQdfRm5FAH376/e/HljufwvDhO7Dn4RfQzDXN+jueQtvx+3D45ZdpPeFonR7CltN7Ucv0OSwhEYGRMQzC9ahjbKxsbqYrrnN7u00uLTEJ0N5uAQhcF+rqypnQxKQwFWaQ33j0EHaevQ4Z5aX0FiGorm9CVk4elTzMvTGytGmrezY8PExbDaZiYMMi3WEj2sjjBcag3NZ69+5FAIO/cAecueN2FDZSQmvWUMJrqe2l6BgYQiH9bXhkFIrq6zDEQDZAy9L7bCW1dS64q30o/ejclq3uNRq9hqZ90rSQiiQBmsBjP/srTH/oDQRWtuPg+5/D1NlzuPelj9KyqMlT67Fw+90YJLPe+B//E6/+h1/ilq9+FQc/8wM03PMhHHrrB7jlm9/HC3/6a3zlL3+FV37+K1z46BfwzHd+hIe+8cd4/Oe/wfGX38ReCrJ1z8145tf/iCe+8wucfeFDmL3nHhQPzGLLrY8iiGlsVks52uh2Jp/6AEauvxOZdHc7ju/nIjkba9eGI7eoBq29fUx4+t33EWLoqpQUdQwOopVQwdgQzkRGG4dll5ehbqjfvT2QQ2vRvJvpWUZm5xmPuWJnUhFC4faPjqOeqbhe5xEvatvaoU23xcM6Kn9df6/3Rtm6YMRExSMrLce9p5GWmsUFahoCqjjAzOYtzhRzqqocknUxkdSGZnROjKKlpYNZmrfLWXJhAQZmpzC6MM9A2o8uZml1XJimZmRDL6isXReCFvr2nJwSmn4xKlsakJlfiBPPPYvx9z6BpDbiO3Ezhq47hpueeYPp9eOYO3QMhX0D6Np7Afd8+Y/wGwA0FPzuX/8JH/v+23jr1z/Er3/9O3zjnXfwacKHfvgT3PH17+PoJ76LO7/4I9z1tR/grrf/GJc/+yUsXLgTndvnkFhXgoLmMmS0NGHu8rOY/yCTigffh9iwBNRVV5PZ/eghMyuZYsckprqXA6qaW5jWpqCb6xVt+9ZBN6XFt5cQhSG7qpzLg/3YffoU4rK93RJDI6PR0NHptvvOKdeXUEIREBqC9PISjG/dgoN0bdW0KmWyiYwpg6MT7iWEeI4ZGRpNwfejoKYKwQwbYcGhiE1JRuf8JN1yNQJS07PR0Mx0kgtCbd8dk5LoBk3KSkff6BCFM+GQ6y2cdqaIeRzUbTu3dvmFSAqzlQIqoMk3DQyg001sEk3y71xsZZYWoqCi0O3j2jm3F9d/53tI6G5A1+J1iGdM6pnfz/RxAde/7/PYevZJHLjrWWSP7kT54n7MPPY+DF9/B+771nfw+E9/hv0vfRztJ27C+kefR8/xW7lq34tKBurupQPYe++DaN97Dp3r92Hh8H3Y89ynccuXv4e+bYcQzYDrtp8LWYOKPmppbAQDeDKtvx5dw6PooyDqGMT1Vl4AGRTOGKIER4lRQ0s7RoYnUEkFDHfav8a9p5ZfUUXFHHZbpE/MLyBb+wzSi0RTmOJlCy0pl0oQEBaO0IhoKnCrGyc+PdP1L6qq5lpoGBv372aSRQuJDEEIDUIv/ehNkQC94JnFHHvr/n0Ynpt1L/pUtzYipSAHa+IisIapbmBgKCIYf/RacGNXBw5edxzt/T3u9ZLahmZk5RUijloQzAWaC3jL789oE/i4xHRkF3BFXFWEmopS5FWWIKogD5/5F6D48DE07zyN+rPHsXTjnTj05Iew5Y5HGUTvwiwFM3f4BM4+8Qr2n7sXtzz/KSzc8gB2nrkD229hOr1xE3ZwzZXf2MeF6h0IqOjE0E33onrxDO75/n9G2a7jCGZWVMClQHltDRp7e9DJxWIv3XQfs55urs2GNzA5CQ9BaFwc1gSFQt+NqWtuw/yGzegfGkETraGMbj4mNYVpdTuFFob07Hw0NdNKGNBrGUci4+IRSOaH0H1nZuZwEd2HNrqr/plpDNKzxHO5sXbNOmZqtRhkWRY9SQgToCim2jHhjCdU7L6pMWaStVgbFoRUJh56HzsgPCnO7RsYHBvJlWoaijsa3aaHfZOjqKyrQVQ61yLM2WN5FLP1LposJi49helkNiVfixaudPUyYCc1SHsOHj17HmUkJI8LpfyyMmYfee7lQffiU5xeIWMADVjr8J348qex+cXXUNQ7jqXbnsHcpYsonzuExVtuRefiYSzc+TCahhcxfuAcSqa2Yez4JeT0tmHL/fchsmwS1UzhN156FeWnX8COL30eGWPT7v273kGuCWgdemMss6zY7bu4lkJQhhYQzLFD1yGOi81CMmpm1xbGmH6Mza1HLQWg+Kr3jvRaXQDXcyHkTWZaLto6GE/o4rpnZzG/YyvXcmQg5xBOF6aNV+rp/rVZZTWDenRiPMKiIpkyhzD4Bzke9M2MUyGG3BtoEbExjEm6DZPoruN1IzQpxt3hd2+Vyb+uo1/U1h2pZH5oRLh7727bsQNMcQfoFyfR1TfItLMWFcx0whNi3StqekdQu16uIVFrGMCSMjJRVF7psrNCLqgqG5scdDAW6cNDXbTEXrrGwdlpdExMcnXdi84NS2jtG0ZNaw1KZhbx3F/8BbZ+7PPI2nUzqu95CtN33Iai4SmUbD+N2t3XIYbpdsOxu1B28AEU3Pkoeh74AK7/6t/gwIsfR1p9FeKiE5BMy02I1K2gtcgrqKLFc/2xbg0Co8JorbRYLgjr21vphvrQNT2KrvEhtHIBmVVQhGzGw2K6GLkrE2RyTibdWD16h7lumxhDfUszk4YMhDF70hukEkxKUR6mNi2ijoLRy2qjc9MIpfJGxmmTjnikxicige4xOy/X3cRMYXKR7N4ougLuZ4bkWKRmpiCdBhIgJgdEBKO4pQ45NWXuxyXFmdT8bK5Sa2k5U25DAKWM+nJXHRejLVy1RktbGGfymjgRbUsaxKxOGhZMYqllQdER7n1DTUwWJkgvoK+nlaUV5iCrogSZ5UWoaOa4FRnIK85CCRd0qXH048FrMLD/AD77/wOe+B/AzX/133DoN3+HA+/8Hg/9PXDhJ79F1dR2x3wxJopWHxAe7ARQVFvlvp8RQhejNdPo/HpkFxY5bR6ZnkQ/XVj30ADqO5hVlRa5L1uslVVQIYPCqGTBnhse3bQeMVxg59SWY2LrEnrYp6GtBSnZmYggw5WZpufmUtu1Ywq1nZofn5biLCU+Vc8LkOFJ3kOB9qKPrvUkjH6xtEezBPqdS8/u6W6zHobUMSCeknMvtiUlIpITDJekiVzvZWaWFHBV3OHSwT5q+fDsHHpGhlBcqTfNdyCBhOjlN/06KNMMjotyAlkX5UEwg5netVwTHuqdR4QhRq/lhgUiv7TY+feAuDC25RqKzFkXsQ55hWQU49S6ULo7QnBkBGLIKDErmZMLD1mLIAbxsKC1iGZ8jKIlaDI52Tlu+xb9QtnCeJJP621uoqXSxc7Q7XROjqBvjkG+r9O9wZiam4VwuquwuGimyCluZ9UoKqRek9SLfdo0WL906k0uvf24cmt++ZjJZCIlVbfvxWw9CLj6Nxb9muoJQkc9JGjX9piSXzASnLZek+Wov9ta1p7nktTk5wT6VVM/OeuxHe3ztPLjDgnXZ4H0O3s8keiVZ4H2g9LPuvEUVDpTwyRmJ/HMYvRBxNgU/ZycwvQzmZZGIYohtMwoaRdjVYz8bDKDIY9RiXHL1965XqRVH/WVZupc3zjS2PoWohtT7sCVUaEYyLW3jmhUG+1zJSaJEfol1pixGsQDP7P0eJS+HKBzY66dN9KT+B+f0rn6G35ZSEtrk+OXMfpaDzaaFYnv7qd78ljt9ZvMimDUQBsXSSh6tTQhlZ3S2IhS1HNQJhj75NsVoJTJFIGuE1I4QDJ9q4HTJm8nWhFeVa2vXegpG48A+9VO+DWWwP9za31dvZt4eoaeKvEeS/Vea+XYHNP79NzVNOmJnDhfm7QMb4cpP1PEdLkUu07hXMUHvxAEKlvdV88qX1VGJRaNVwkwIQ7a0k4/hMmi9YqL36UJ9BxfFt2lV8a+y3PXT9ArT2LqQozQ7826tqdl8pk2i6EaVFalcyHSsbau0h2laStEuWDmMdWDqyeltqZd6uMnVPhVpn4aWwIToaYUJkid27XV6bd1+zUwPl6a7dHp4eZxuY/XTzTEob2jGdk53hOT/noHSVIovWCqmKDrK3PwtxcN4pl+nRQtOndHfb+IwpBiFJWVIief8XOZt6rXUQ9uaK7Ck5mVyYVumDMG96qvNVohaBmERMJaTZAxVE/O6Nxf3txSj+gYCop901LtwbYr9dZWTxz6XYEfhFv7C9prFhKEpzRXaNPTJvaMsT7bqkxH5TZJUwb5db30ZHs4C7zHmuJQzURHjwytjM06jad3gwyPwCxa7sYUx9HJNiYU9bP2ApXLteshRntwcHRifEXZ/W2vQILzVhJMZPzya8tCpKMIMKJMunJj9tiN6rSZqQjTk5I6N79sVmRuUROwJ2tMKKadVq4+era3jqmutVNQ3b59x1XPrOmZZ2OI9bc3zoTDbXLH9qJTNItOcwmuv+IgFUGfiTSXI/eitjbGarC+mrdw2dh+EL3eBt5cDxXlumvh1mPG7jM4q3BqPOPj6jqBX2gB0hAJwQTjByHyH9XO6kxT9Pis6tVfWj49Pe0Qq40I0A6WOrcBdS6tNZz+8muB2gnEKCtb3ceuV5cL1M+0XUIpr9RedJ6bVb2eXDFaVoPmaELW+eox/YzUucZSWz8+lelaczYe6/El6yuFUrm9oaC2zEADXIyxB7b9jBeokeo7OzvdtX9Qtdd7NXrIW8JRO/l4fZTUJu0H1QuM+NXl/rZ+0HjC52+zGr/h8OPS0bZpSEtT4nDFUjVPe55M+I0e62tzFKhODNNRQrQyMVe4BcYntdODj2Ky9RdPNJ7xWGX+Oelc/WQgOhesCMYaaUBrbEchsnqBDai2mpysRA9Wq0wDWL2/j7+fv0xgY9jRQISaBvnLBRKuvbpuTznqXHVqL2bo3MbQ6+Nyu87tUTCGR201Dx3VTq5Q8zGhaXyBxtC1HQ00pmKdf97CpXIdTZBWrrHEFxvP6qze6F0RjIG/0hCs7qRrDaCjCLCJaTKq17W0xt/H+gn8ZQK1s40QrI2/nejwl+taGZgfvxigo+o1/lXxg0lDihMGgUdnNcu4DL/wWX8/HSrTtX8slWsMgT1lKfD3kaLqKDdl5eYKTZFWC9k/hhOMJiXivEIvm5FmScNcdsNyE4AQ6FrtpVm247nK7ChiJCQNZH7Tw31tUL1/naR3OhVIxUQFa70qqKCqJMPbt4TrruXJaLJXaPdo0PXqidrLVka36vzZl67VVyCaxTSVScFUpmuLRaLTXL6uzUUJxCddW+KiHUX8NNlOHaqzOdj41kbgBGOVAjHFBCOw2wxitAawdobIJql0VddWp3Kd+4XybgJSe9XpqGspg7kcvfikgG3CGR0bZJk2l/WEICYKDJdppRhjLsbqBKJT8zVmGc261vhmeVan/qbh1lZ7JuncmGh1aqujbd+icnNlRpfA5mn9DfzCdoLxN66r8/YfF7iUUPd7luv9gvGDkElwV20t5KvTUQTLXa1mlOptwgalpYwdFIbRYGmyXSdxsWiMFdP8/UWnlWksTdb/ULfqZQXWR9fGDB399PnjlH8eq+dgoDpZi1m/zc1wr26vMn+5nWtcJxgbSFKOj49xTLGN2kww6qQOq4VjA/snbuXqo6PAj8P6qo9igWmxlevNAC0K3fgShLNcrYmWaaJghFPBX/38NNm5tFq4VW+MsfYCo8nvxkWbmOqfg+EzHlndtUBWqj5qI4+heamf3mQ2C7KxBEaLXaufgROMGosoEa5C3UnV0f96nT+Y+wm+FpiftWttxiCixQSboHDYx1qs7N1Abc3X+8tFjyzCGOIHv5LoXL5d81OdymRVKjO6rJ8xcDUIhwlUeCV0f73KW1paVvCIVtEmT2KJhcrlXv393g2cYDSoTUSEqkKIdW2TE6hOxOkozbLy1eDv4weNsbrsDwnY2hs+TcxfL5Bmzs/Pu7YK5mKsZYd+EJMs7gk87+DN25jpb7/62mgRvZr/tfbUURvRqphnvJLQ/fSv7nMtUL8VwVhnMy0hMOQCm4D5bwv6RrAf1P5amqf2wrm6XCCcqhd+66uYpfY2to1ltOqosXSUxRtua9/V1bXSZzU9aqs26q+jQOV2rnTX8Pv7Gfj7rq7TmBKghKJrKYUdNa7Rb+UGotHKnGCMGH+D/v5+545MQ+welOpUJgbatfUziI2JdW7CXyb8aj8/v36FgX6QuauNXJbGFYF+gWg8c48a0z6lpjpr58e3mjb1NYYIbA6yLj+DNa7aqdwYey3QmP7Y4QcTptroXPhsHhpXfcx9+vupnWjSXRQnGBGjAnWS77TOauy/ZZ+VRWvx7e6wAisB2msnUDtlT8qkVKd7Vfp+gkssSKzG09EmYSBiBRrfH6f8oD6mWYpTErQYeS2BGwinJm7MMkaZ+zNajDmqM1rED90k1cJUGWJCQozbO8fxgnN125Uqc3yXcU3phFNlSgrkcfzxxlJ+a+cEY4IQUVoQ6dwEYz+PiijvLvJqDaFJc72hH478d3+NYAlF5br9Lhxuw59lxmg8nV+NzwPVr65TmY7qp3OB6FQaLgG9Gy6B+igu2rwsmZALNCtRf4GYZkwUuHrOUz/42VJCc9YcddRPGE4xl9uvBtFpPDYaV1/7xxM4wYgo0xBNUOfSGjXIy9PCzrtN7jHeI8CYI8GIUAlGRBrIMiQEgSZgAnKTIjEizPAYcQZ+JkmTdC3o7e1daaP+ehFKkzMhqdz6GTNswtZGVqVvolk74TXB+FN5XVs/xRu97Ks52C+Xmp8UTZvbaU6ao2jx302w/jaW6BH466UE/muBaHaC0YXFE2skwjQJmbB+ELMHCfyCUXtpkn4JlPBMKBKGbaWsa1lOOkE/LWdkiVneJqIaS5MxJhjo2pimo59wUxhrt3pSfmaLPrkRfzamMjsabvl7U8zV+Ezw9mOflEuCKS5hDOV1rDYWppDkTZSO+8dSPwlK5eKl45dvrhrT7qn5Qf1WBCPwTIuTS5G2yXWJwZ72ixhPM66YrPl5TVBPkkiIjjGJ0kBNmm1JfIp+npWQkuXavEWqn0DPXart1eB+HONiU3iNYX5h6Hg1Hm+yApWvHsfKvHl6ArR6XdvRv0ZR/ZVERoKTBSYw8Fe4c/cT9TIu67MCnIP2ONPmPlJQlfldp7VTYiW6hE8817xXBCPJ6ui+vkYkulmoACdNsKCnc33lTO00ebkZIRRhNjExS9/PS0lVcNe19q4PcT/hxicJvIcSFMuMwXbjdDVIGZz1cUzTOK/9u4MmrImLHs1JdFq5QIxRmWKMP1lQmfqoXO5cwrN+Jmi7Vp3hFYguWfKV+SzD8jzEP83FcKivJQTWVucpKcTPduLzimAEGiAllZ2JTK5LAlJDCcVlHm4gj2CBEayjrapLSxmEkzLIFN03S0Bo2FpcvO09uOHmJxGbIG0X49KcUE3TLLuRRdp4NilBW3uLM3nhd+1XM8AHqreMT9cSktqLEf5yMdefDktr1U5z0VH1q8exviYEgZUZWMYlPKmpHqMtBlkbhQ0piAnK8X2Z914YiLsiGCHS0dyPKk0wuhZy7zf2K4IxEHEiUgS7G5Vx+olZ7iIJkZEhWNxzD3YdeAJrgsKRkqAM54oL8Y7eGBpPIMGIQN3y1/hxsd5nysWs2dnZlb7XAtHiB7XVUXVKqSUoE5Yfj7W3a38/q1fZ6j7CZdeiUT+DWDvNQ3FVoUBg7YzXdhSId7qTrz5aWniCIbPlLrTVyNTUmBOCzM9psHNdmoS+T62AfQXZarDJJSUpKUhDdEwYQkKCMbf1ErbteQBBkYFISlXMuOKTHZPc8190V4wncU4xrliNO1Jw6qP2Eo7ngqTZsigpiqflwmmT1blptqxTGmqLTDFQ1iI8aiOcNge1d8kAj/WNDcjIznLPpsXGeWOor+EXiC7h0LnRZ+Pqw5a5uVqL6V7k1XFF9WqrMvFAR928NaVcFoxXIEHoITizEs9CvIkKkSbtl/JquDIw29Jq+gc63Q3RhS2XMT5zGqFxQYhVtuZr7/By4gUlxSt7lbkxOb6B4p6YJRchZqanp63smmdthMfwinn+p2XEPJUZ7ablpiD++GVzkLLoiwhpWZluQzl9edTam5IYaAzhsPGEX8JRO5Ub4wU611g61wLTytW2prbKMwbO6yrBmHBUoaNbNFKDNZjAkOhcBBmBKtPxSurH+gRqYnwEqqtrMLNwF1q6NiMqJQKxZLqfGB3zCgtQyixHX+zJplUmMQjK9OXWRJus1vpobLlI0We0im5pnzFFzNC5sisFcvXz6PKSHA+HR7vOdQtEQvMzUB8qkUCkKBJQTZ23xbz6+GOTXavO+ooW+6lcoDZmVbJcjS3hmIDkYlUvy7dHslYEsxpMSEVcWIlggQYQIgU4T3P9G456k/TOJcg09o/C+NgYBkdvQ0ZuI2LSmfOzvwgz4oQvNSPdTV4PxUk4+gZOU3PdCi0ycWVLRoMTPMtNgQSWbQlsLWG0XaHLo194VCZQGx1VJpqMwbIQe1AvKS3VWbXaqM7oNxw697tDq9O5Um3h1FyNfp3raGOpvY76LUxubCUr01OKqWkcjJrqBWKljjqXBL2vZKijQAOKCCEXYl3rXJqoI9FhdKyPvjWPDIrF9m17MTf7BBmei9j0KMTLLXCSflzuYXC5P0JldRUXbQyWFGpuAS2Wri+eWVshadAjp3qQPcEJxotBioUVlcWkxYslfmYYQzSO0a96CVE/pGlsY7bVSekcUzUO6YrjucZMYx+1EW4dhVcMVR/hsf4C1ZmgRJNZi/Dq/IogPT5nZNrSQgmXPI/7nnJAgLQ/jsHN/KQQ6qiJKcsQQp0bIcZQXUuTpaH6keg//If/gHvuuQflFSUIZdDPycl1fnRk4DDCI+hvyczoWPpS4lR/uQCNY+sNxxDi1zZTcUw13f6Z+gANF11apGkj7au2XqTFaAFsX74W/cKp+CI8BsKreqNfIIGISRrXrN9fb2D8UOIgPHbtB5VLGKvLDdTH6sUrtZeyy0LM8uW2LUEQTU4w6iDJ6ja2NEKdTQvsDq+Q2e8jWhyqTJMxd6Z6osLQ0KB7dPb4yYOYmx9Ha3sdkpe/a56To8dsr2QjGkfMUF8RI5zeWCynECMjg1Bbw8Ue8cUzY4yOCmcyoTVCLGJkzbRsbxc/z3UJj/DqqGvhlKBMS1czXnSozu6oq179Bf52Uj6V6ag26qNyG09gSu3vq/EFwq22Gk9KqDa6zs7OWIntntu+8lO3E4y0RwhEoE3KBtC1ES3ExkD1UZnfylS2tLSExQ3DeM/T96B3oBXrF0fR3FSL0eF+JJKhRQVyM94YftA4wqcn5gODQsn0NKRm5aGgtBI1jR1IyyxCbmEVKqpbWFaNtLx8RCUlQ5+Wde/LrMInOv1M0vm1tFrj2m87Gt/A39d4oDKBxTAppeHUeGon4Vm/fw/siSQTjpYkXvmyYNznnei3S0qLHWN011aSUyMRonxc94QEEo7KbeL+B/UkJGUYUdHU7KQIpGRE4PSFTaitKsRAbwuyGSNyUml1JEifanMvFyUQJwnK5HohJCTEbaAzsessHv/U9/H8W+/gwY98Czc88hHsvu52DC/uRUlTP3IqG1Hf0YmOoRFUtbUjJiPLrTPcB/GIz/sgfxJT/3zSxeyH6yr3iXj6b+2+J7jCnAT3LRgdNQ+VmWVYvY661rnFGIGuTZB2J8NiluH34xCYYrtyxnO5YoFux/jvCTrBpOemOf8v0GaishwhkDYoIOXmZ7rMR9mC/KIGFgEKlGojkHlrQipPiE/GDRfP4dEnLuP6mw5i45Yh7NyzQNNl5hRHpqVzjaDtC5lYZJCQ4LAQxKVnYGLrIXzjt//qNiv9yq/+CZ/70V/ho1/9JV7+wp/hzmfewNGbH8TGw8fQNqpXDavcliJ1/f2Yd9tQMW4lMutJSHbf5tM7kHJxKfTbaVQICU2vAepmawY13ZhjILo1ZymeWcRqkBtSvQljNYgv4oUsyRRYYIJSG79F6VqC0Lj2a6j6qr0TjDYrte/7x9J61EEd1UmCyc/PdsFJOXZjU50j3K8VJmUdJfX8/AKEktnbdixh/cIonv3AY3Rv0wgJXedwxyYz6FLICWkxWBMU4LYofPjVN/D6r/8Zr/3ob/Dy2z/BZ376p/jqb36DN37wc1x670fx0a//Gpee+jDO3/sE5vceRkOXvhHdjurOLjT1D2BsfgequgeRmEHliFHsYLBOTndfK46k9ceR/pRMMp9HnRvtNg9jpJTN6vyguamtBKg5/CHQfTm/xzFheYp+JcaaQtuvr2pjYznBSCj6vl9GbjpKyq48hCBISSHhPj+oDMiQSUAiVMhsYupTUlJE5PoVNAZhFBCHYNsoWqL3AlF6FImOjEbQmrXIy6zBi1/9Uzzx5g/x4R/8Cq988zt0YW/jE9//Gb72m9/iG3/2V/jMd3+LF778U9zx3Gdw/UMfxMYjN6J3ZhsqWvtR3tiMqqYmjEwvoXdqAc0D2vEoCsEcM1I7yBIiQgMRvm4NsrUkiI1CqrKh5VtLYoZoNgHpaKA5iUkmFLVTG2vnP5r784N4o4RJeCQoWYZ4ph/8dC3BGD6Bv58TTF5xrnvpPz5FKSglxkaKOUnsmJxKa1pO6bRmcA9m0yq0PXyCTJ/uQh9qUBzSfbE1a9dwEEp8bSCqquuRnVOA1MxcFJVVoY2up7Onmwxcj865adz69HM4csfLeOjjP8ddL/wRnv7kd/D6z/8LHvsM48ubP8FNtJCz972A25/5DOZPXsapB57H4UtPYunIrdhx8nY09k4hkbg7tONFdzfaOwdR3zuLYw98AFvufwwjZy5i5uwtmDl9M3aevxkj2/ehe3ErGsfnUNPUgvHpaeQVFiGdmWcMmR/N+URE6UcvpdFxiIwIR6x7O46LQ/IinvPUvOUOFW/FTPFJ/MqmlSSLX8u3bgQSmoQhRk9OTrlri1GyEPWXkutcQlIfh9MsprKqAjGxejMqDSkMzKlc0LlvhOm3EwUnZlEJUbGIDgpDeGAwQvX6Nq2hnP1qmhtRRZ/fvWkJE/u5mDx2GLsefBgjN17ExJGTaN2+C1V7ve19+y5cQsPh06jatAOd5+5E9eHLeORz72DHpQ9gw7kncO6RT+HEXR/GnvPvw4nbX8bOM4/j9N0v4tKTH8O97/8U9p6/H9sooLGtp7Dh4CWUtoyjoXcSPeOz6JucRfPwJKp7x1DeNYJNd38Q+Zt2YeLszSjYvB81Ow6hZMMuFKzfhq6j5zF+9jYUzW5D1YY9KJnbjq5DpzB55kbsu+MuNI6No3WgCyMTvahvrkBzew1i4sPd9r7xVFJBnH7EoxDSsmgJVGbdKYgmr3QzVlv7JhPSmVnmMrN0cS/Gi9nmYcR8Hf0ggZlAnWAymBWlUiBJDMiRzIzCgoMZDxiQOWBxLYNsfx+ZdQt2Xn83Jg5eQMf2/WjmpAtHZtC+/QA6D1yPnsM3oHT9HhRMb0fp/HrkUUOy2nqwdPFmVCxtR/bYLMoWtiBnbA6Ne45h5OKDOPy+z+Pej/4xdt32PLX8ozhy50vYdcMzOH77h3D3+76E8/d/GDvPPYhDl57G2N5b0bf1AprnjmHjdffjwQ98DrtoNet3HEEb3VcBrbOyow/l2j22pR8FQxsxdv0tKKHQsofH0bR1H9p3HUbpzAZkDU6hcGgWTRt2Y4ACqdu2FzkT65HcN468oWlUTVLJDhxBXmcHkuvrEF9VhdyODhT29qF6nEJbWETr7Bwy8pn8ZOcileuzqMQUBMeEIjyOay4lURSc3Hd+XjYVnVknvYwSELMi+/3qDwomNjUDhRXVaGjvwoaT12Nw/0nMU7snzt6EsrkFFE1MIn1wHHGdY8id3IKS2S3oOXQG0xduQ/2WfcgfnUVK95Dbc7mVQps6cRojuw8hq7gBBX0jyBudJlP2o4tBu2RyHsVbDuH4c69j372v4pPf/T2uZ8Z1nII5etfLOEKhHL/jBdz06Mfxnd/+k/v4/Mz+WzC1/zK6l85i9uDddEdn8KHXv4d7nnoVN9/7HlS1dKOwpgGF9W0oaOpGUdsgkponMH7pEXTsO4fhI2eR3j6A8vF5zJ44j7GDJ1E6t4TU3iGUT8yjfmoJDUtbUDW/ARndI4ip70Z2z5jbc7mMAmvdtBt185uQ0dWPbPaJ4liZPG9e2IDKiSlUT81g9MAhzOzdjfrBAdR0kZ7qOkRnpiMglGuyBAZ6Wo9cvKxGjJdQ5MZ0lKAkGAlF8UhHJ5jxw6cwvP84qhlAS+gaspv7EV3ehPg6akwLzXn9VpQNT6NnaQeWjp3D+N6DqBgaQ35nH6LLqlEixtM9dW3dg0ZahayloGcYUamFGDl+HSYOHUc9GVHYP4r0hhbsfPpV3PX6D3DD01/Ah774U9z0/s9jL4Wx79bnsefi+ymY53H3+1/H7usfxNTec5jafQ4TWy5gZMMZDC6ewn3PfA77LzyMx194HQMzm1Fc1+I2xM6raXaCKWwdQBmtpoKuK766FelMRTecvh6NcxtpAa3o3bob4weOoWx0igJgdjc1h6b5GfRt24zB3fvQtLAViZx7XFkDygamUDk8S0U7goUTZ1BPxSrlPDKbOxFT3oAius4cCr1kYBItW3ajdm4ThvccxczBU+QHebK0Ge30LI2tg8jKzHZLEUuUlABIOBKUrl2qzKPWRE4wOa1tiOc6ILGGi8WqelTRzIu7R3mcwcYz5zG4tAGNG9Zjatduuqc25HMlnlrTiMT6RowdPcYJ7Ucdhdq/5whqphcRT2E1rV9Ebf8Y+nfsRlJGGX1wDjq7hhhgc9A4uYlC+SSOP/FZPPPWr3HdPa9h98VHsO3sI9h48mHM7r+I6257Dya3XYe95+7F2OZjmNpxGpO7z2PDdXdjbM9FdMzu55rmZjQNLaKkcQDpFfXIb2hHUXMXyjv6Udgxxngzi84t23DiptNoa+pCekkJWkeYta0NQmJaCea27cbohg3IrGqhlfW7DbF3X7wVpX1DyGIqXjUwgqLWLhS0daF7fhETO3ehZ/0C5g5QMXv6UNE7jDwqRZLuRBRXIlGbBNXUoZp1VQS1bZueQTePC0eOond+AVsunOP6qw+l9S2ISklDOpOBaMV1vdufGMV4pd+fln+P6Zhbj5rBCbRMjGN8936UdQ5gZt8x1NB3d2/YjG7WF3R1ooKr7MTycmRW1iG/pQNpdU3o3rgFrRu2YJDaUtzai+S8cuSU1iK/pglldW1uU+ldJ45zkVqI4NAYVNaNoJeMfv6PfovjT34RU6eewg1Pvo6FU3di/Yn7MXP0blrMe3Df+z/pdiqf3H4KIxuPYOngjWiZ3IWakZ1um9+KfrrTxSNoGd2C0ja6WFkNXZkJpowJQFHzIJZOnkUofb02A+pnvFm7LhwZXJzu3H+Y2RzdUVcHihsasCY4Es1UpEW64HbSXMV4VVTbggnGn5q2XpS096B1bAJ9i0zLGV8GNmxEKy2udWKWa6l+lHb0oqKrB/l1DY7hUYw9ibkM/CVlyKioRE5dPUprm1HZ2Y0ajtvIWCWBze3dQx4NIjKVC1utFZVAcEnhBDO2bRcrZzC+fTv6KIRGDtgwOIbWyTkKgxPt6UURfWZZd48bpIRpbyJTzJ716zGxaSu6R+eECA1jUzh6O7MtCkx7QnaOarPpAKwNDcKm7ZsxPbuILbvPYM+t78WBBz6J4evej4MPv4mTD3+cWdmj2HbDi9hKV7bvpgdx6bGXsenILdhz9h7c+ODzuPzkR/DSF3+IacabzqWTaJk/hqLuJSrUZgphltbShsKmTpS09qCSi8/a/mHUdI5SgfqY7qfhzG2XsbhxBwbptgY2eXsu11O5tPNeNAPz0dtuRaEEtC4UUzOLmF3chrT8cqQVVaKVSptdXofxjZuRRz7M0Qt0jU9hcvNWdFJY7ZznJC2zWhu4Lm1ETnklTt1xJyKTUtEyNMqUPhuljbQQLnhTswtQ1s5xdauIcT0wLgE5tTVIYpJQ3liPJN2a0nZb+iunWU3THeVWVHGALcgq55qDCFOLy1BW20hBdCM9qxDtc3NYExaO4r5ONGp3v54eFFdUsO0Y9jCWhEdJ0mvRNTeD8tp6mv8Mrr/vXkTEJSIimgtYppaqP/fEp7Hjrk9gx4NfxubLr2PrzS/h5CNfxL7bvoydt34cZ7leef7Tb+Pxl76Ap179Mh549lMYWDiI/g3H0DjFGDB7GEWDO1HStxVFnUxO2qZpJX3OYkww1dTelv4pVPVOIC+rnOOuIQSienjYHTfu28/6abQOL6J+WYHaBwfdrutd89POHYVFJ2FicTtiU3IxvrgF5fXNaOgZwCQThSImALPbuMhtacbu44zP7W109XswtXU7OmfmMLtzN/EPY4lJT2VTOzbuPoDC7i7M0wgGNmxy2z3O7DxIYfZieutOJkqlmN++A0W0rO4RbbvIvxgGoDqmhlmlpainWVa19nHBlYk+ZiuRsckYXlpAPFf6KemZbufTAppna2cPRpYWER4Rie6xUfrtEJTUtuLE5QeQkss40jfIjCQWoZzwyCjjTnw24w0t7OBRLF1+Eieffhv3fvI3mL3uRWy4+VUceeSr2H3Xm9h9zxvYeNMLePijb+OJVz6LXRfuwPzxSxjYdg4tc4fRMLUfVcM73RbylUPb3S7lhd0bkN82hMLaJmpdC8rbGS96O+hmFpDVOorWpX1onhphXHscGSXFqKqqRfSaGGRx8axNVRNSSvHg8x8jM4LQwWAvId321HOobhhB4Lo47D5xAdmVjZjdsRcVrS0oralC1/QIaphYbOFyIZsxdcMchdTURCvtQKd2dC8sxNyeXW77+B2nr0N6YZ7bMbaJ3icuP9spRmxCHPo2LCEjr9RteFrX14ukolJ0U7BOMFUM6CJmatMmaEfy4KgI1DKmxFFgncMjiM1IRzwzhgZaTnQ6hci0ev22nW51P03tiUnKxrbrztDM9frAOvQzUArf7L7DGJgdQkPrGIXeyvZh2HnkIrbc+D4cuu8tPP7W73Hgyc/j6BNv4fDDX8Heu9/Cvvs+j213voK5sw9RIHehfydjCzOx+sm9GNx+HtNcWEoYNWOMab2bVgST2zzA8Ruo8Y1cePagqq+bLnYWm7l+CQkMRFVZFZUsCXFc8OVXV2Jg51Y0TY4iOD4Njfq6R2Ka0/CNe/ejra8fCdn5GOX6KzmjALV04bKktLIC9C/Oo4EKOLCZywaunRLzCpHFrC+e/TtGR7AuIsJt3qpt5MWD5CJtxh2IjDJvm3l5jLSSInfe3dyCtTz2cf2kfTVVVtVTi8DYUJ0HBCTQGiKZpqUwQwiKCEVJJ31tSKD7eE9hMwkqKKA5NiEsNhZ5ZRU4zIVbSHQCV9vM8RmLSriOaOoYdBuDNnQzSaA7OXX5JqyhNU3t3+oGb+X6IDBwLSK4Ml66/Cw23fFJvPCdf8Ajn/0pzr3v69h11xvYdecXsffez2Pzrc9h8tQjmDj+KEb334vBbTdhZNcN6Npw0u3tv/XcQ+5DC/oIg310Icf9HFDnLKa0uZsxZgSNg+sxs+UYGbaA/tldCFgTgI7uDoQEJTOdboG27l3ce4BuZRqRUYnYuGMf4+Yimtg3r7aBsWgr0gtKMLOV49TXoqq9CfV04RkUVvP4NF1cKmKyMhGR4219rN3FI5kKr+ECvYz8kmI3KC7n5yONvB3buwPVLa3udlTtANP59kYcv+4cKgeGmN3uRdNwJ9u3Y/vB455gGnt7McT4UdXejpzcfNSODSAgaB3WBK5DWU8HBRTNoJTD7KeF6V0hthw7i7jcYjQzpS6k/9SW6Qr2g/PUZGpfMxdy2pJx03paIAmeO7LNrTdO33s3M6RwtO8/hcmzz2AfE4CLH/o29t73GexgrNlz95vYQ1e27/ZXsPHcM9h128sYp0Amd5xxAulYPM7Af4Jw3J3vuP4xlFI45UN0I/0zTjCymCKm81UdI3RnM0gqqcHwLu3tH4Cjp26lEBawyHi4LjKEi9ISVHZUIyKlDr1ze1FV30N3wj6tQ1i4/k40zG7G8Hq6S7qxlqEJeo8J6EsaYckJtIgYznENaluaeB6N3JwcLOzciZaBAYifWw4eQHv/IPqYHGhT7NLqWoxv3Yz01Cy3G3xRXR3WrQtk2p6JoHXRjr62/j4etSl5sCeY8o42MrkHQ0wDx5bmmDb20xeOOisJig5nYCpGQHCIizP6UkNeRRlmduxEYUuX+15LPVPV9Io2TmqYKaznxlqGhxCXnoWb73yJGpSO/I4yWmMw3eEEMuh2Js88gfGbP47t930J+x/8Co4+/hZ23fMFnvN4+cOYPvkYunddwsx1j6Jy+jBX3gfQufE0WudOOhjcdxPGdl1A29gOnLmZAiJTM0sbkFPjrf5rO3rQwDVOSnYDLTYKLT2bEBQWw1S1k+46BIfvuYkJwgiik1hW2YzrHn0WUW3NGDt3K0YO3Yyqtj60j43ThWeillmUPr7gMW8A2YzFqVnZmKR1tTLJ6KQAlrbtcGuTompaFS02ODQaoeEcl4LShtrq28TkIjQwDJHRsdi2/yCyyc/Uwlxa6RSaB3uYLE0xIx5C1xTXWu4vxOtY0dSM7OJCLoB60ENTXdq9B7kMXglcoTb29WFtWBjdwTpMb9jNtUyX8/tTx+5FZsMk+jYfoH+li6gdQfdEHwbnNjM52ITg8GTUlnaioKYc4QmpqKvvwsLeC1i68QUs3f1V7Hn4Wzj33m/hK3/5z3jmyz/H0tnXsP3SRzF99nH0HbwbtRvO4vwzX0Tj0vXo2nILxvfeg9nDD3F1fRuO3fF+LB44j0PnbkN2RQfdD9cRjf0o6hhF2eA8oqo7sfPO+9HNeKJvslT0dCKIFju5ZQE1tKzeTUeQ2tiI9NIqnPnY27jv7Z+iaHiJmd445N61CXhCZibKqaA5VM6xLZtR3NzEjK2bqfwhFyvWxcdw3deOAPfzRjAKymq4FslAeEo6k6hWxlcmA0yExrhmaZoc47qpBzVc0Edlpbt9R2PSkrCGy4no8Eim1ZnuowyR0csPY+w+dwa9o+NYFxqGTAYpfZRG/ljfPtnJVHB4fp4BsxoZjDVtQ4MIi2dgo+RTyeSqya049sFPYv9H3kRKxwTCYwqx59gprmXGEbg2CvO6x5RZggGuj/ZffzcHXIdRJgf5fYv4yn8FTr7wDTz39R/i2//5V/jsOz/CkXs+gROPfRmzF17G+oufROO2+7Hxlg+jaPQCOrbcSRdHYZx4DEtH78e5+1/EUx97Cwcu3onchjEUts8w7iyhemIbaie3MVBvZVyMxMz8CPQZ4cnNmzDGVDUxOQ1hgWmIKOnF7qdfwrPf/i7SeicRynVHbmE1CivqEZeZgmAG8mkuHzbt24cCzj+Hi+R2xoPcohKnyNkFhY7RYQzcRTW1OHLD9Uy5h1DX0o6Ozl5EM/6sWRuMiIgYt+P52vAIhocQ1NOysgqLXZK1tGMriuur6W06cODGC2ikhdW106r1FxgXjXpeTCws0jf3Ip9ZRedILzs0sIHy/wCugmuhDwZ00Wfqk07FzLcbOjuRxdR4XVAY1mYW4cQLL+G2r3wTI2fuR+HoDiQXaP0QhsnTF1HV0I6wiFzs2HPW4cto7MPkLU/jc//wP/Gtf/lHPP8nb+PGF7+ED3//b/DZ3/5XbLj9NSzc8jouf+pPMcF48+ZfARtuegmn3/MZvPeNH+CDb3wLtz35UXz6W3+ObWceQjFdVeXYTtSvp9tbfwhlU0cZgEeRm1vJ8QLRXj+FmQMnkDM1i/0Pv4jNj7+Ag1/9MeZue46LuzpkZpRgLV1Oel4x9hw+jX0njiOBmahozeNaTVvjB8VG0+KiMMJYce6uO+m6Ghjg01HPBXcqY7Daatvf9iHGCrrtIFqBXP/w3LzbZr6O1rPtwEFkZeQyRU9F60AfgkOCkci4pU1bo9NTERIbz0Wu+3ExIKCmheny2iD36Y1CSr6WphpCYSUXFWD97t3Yd+wEV8lKqQNpScHIK6mkq5tk0B93C82knCyXgRRzfZBaVIV7f/O3mH/+ZcwwgF7/wS+iaO4UJk6cwNJBBt1ErmcWj2EzV/UJVUPY896vYNf7P4nNj30CU7d8Eade/DFu/fyPcAfh+R/+Dk9/609x68f/GDe++if48X//73juK3+ML/zs7/DS136MD/zR9/Ghr/4CRx76JJopkLmDD2LqpvdjiZY0cvQccrnmmr/5Lhx7/FXse+gVFC7tRNfJG7D70U+g84ZLSOpo5RyzsfnUHmw+eJBZWgpdUBoSc/JQxzVHIxkuS5FL6uTCVIoZxZW6BJCekcOEYAgp9CKymHa6qwM3X89si5ZCXoRFRWN4dJJt19IThaO8qo58K3cfpQhkcB9lLM5rrGOI6KWABkjDMVp9HSJTUtyzDE4wEor2Vl7at5ep5SgytCcM/V1dZ5f7klBkrEeM0ukdJ09g15lTbs0Sqo/bcJDUrBxmLtXYxJWvtmBPiM/HtvseRufj70XzdY/j/HNfQwLT5YnbH8DRD38B2y48iD2X7sPCHffjlq+9g3t//Xe47Yc/x+nP/wA7PvJd7P/4T3HhS7/EuS+8jYd/8Ke4++0f4uHv/hy3f/GreO03f407PvVVHPnA63jPj/4Mlz77Rxi660mUbr8Fd7/5Pex9+INo23wB7dTMmoFJxNeNoO7gaSxevhWdmw+i/eaHcPvXf0sBZHNJEOZ2Cz9+4jpUMn3uZMIit634EpWc7AJ3Hb1ChPf7CFIYUxYPHcAS40tsHi0kMAhl9BytTAhCY/TZlkC32/n8rp1c3+Q4S5vbuQNHrr+eWWwu420k0srLXIxaxwV5DJORPC4oZXlhwRHu2wCVjD9ZFfI0/Bun741eNlvFj8bObpfqRSUkuc8BNjKN6xgbY1CfQCWDZXJOLrM0pnRr1jCo12D/8ZOY38xcv6YO+aXlSOB6R9aV3z2Nsz/5HSbvfAqNe4+ihuMcevhRbNi6H5MHjiNvfgmpzGJu+vI38IX//k947EffxDEx+qk3MPbcGzj5le/h0e//DG/87s/xhb/4HR77xg9pUZ/Ah37yC9z7re+TwT/G1ic+jvnHXmOc+xwe/uHvcemjX8TB5x7H2I33IKm8DRVT2xCQn4j6hQXseuUjOPbpNxFe3ITexUlmW810JVEIj05FPd1M/8QUiqpqmPoz/S0rx/iGDWhh0iPILGJmygV1ZEIiLagZlVyA55KplXUN6GX21j/N+FbfyHl76a740Ml4FBQRReuJRThxTjFeKYmS8pcQx+D69W6ssDC2CY5EBxfz+qpgqQsB/FsbGUXfmIDOnn4s7dzFbKTVrWn0obhUmqry8jYKqrCkAiERXs5d1tyM2R3b0TU54T5HUkmi9IteEBeZiitKDfPLKpHMjOeO73wfu177JI7edzcWTh3huoO4uF4Y3n8BrbP6GkUkek5dxDcAvPb3f41Xf/dbPPOnP8P7f/krfOF3f4k/+sXP8dmf/Agf/LN38OTPfoxP/81f4nP/9C84+upX0HPmGXTd+iImHn4ZY2duRg5piW1oQUpPH04+/gimbrwD2++8F92nL+NJ4irkHJvplms66hiQa8jkHuTSBYtufQWjb2iMKXAv4hgDNM/weCYNmzZhq271NzR534ch89PyCtA9PeUsKmj5I0b5dEU76VF2HDniPlUiN6YvMfUNjyEjJ5/rnSRaRSSaWylUepyAiHD3VM/g+BQOnDvHhXEjErgeWut9ojIgoGtk1Pm8rqlJrI1kSiyzLcxzz2+19w2goLCUuTgDEhedbWOj6JuepOk3oZPMb+/tQyEFkMSFkiMkIxtNXHhm5xRy8DJOsgPJTBbu/8VPsOGxJ1G5+SQW7r8LVdMbUdmzB0NbD+G2970XgycuomRkA775//wL/pkC+nv8D3ztt+/go9//Or7/21/gx7/8DT73s5/jwz/5Kd7z9p/gjm+/g/Ov/xi3v/EneO43f4Otjz2Ott0nsOX6i9h801F0Lk6hZqQTBx95H/L2XsYH/xFMRZNQyNhQQ9qHGR8bmpliF1ciMDiU649q97GFgopKWs6k+4pSA924lFa3qSJSktA0Ouxc+fDyWk0CkjIOzcw6KwhT/KEXWRcfywVvNw6fOUsrGEZ+ZZX7MFBnd7/7OkgoF+Mx4bGIp/CHZqYRmZSI6KgYrn3CUNHahJLuVk8wwdGeFQRFRaGqtg6jHESvT+gBuYC1a5HGHL6P2YVuJ9TThNv6uKhsb0VhZZnbr199oxgAuwaG3Xdk5HflCnuoKT0jY6itKkdQYTpe/vO/QsXeOzFw+WYsHD+Andffg6D4PITmdiJ/eD3S6Xtz+4cRkFKE9vV78aHv/Bhf/fv/gh/+4z/gp//tb/An//wP+Np/+c849fKr7qNvIVmtCIzOQDYzvqkdR7Hjvg9gz93PYfIwF4l7z2HLpYdRPnUAT/z8v5HGYFT1DCKYilfHoC/rGBgZd9pc3dDMhWSGc8/uQz60gjy6skG6J31+RY/jOkth1pZRyHUe68conO1cJKYxUVBsiUpKQU//kPtIXEx8MoLDIl0Mqatv5hJjGHkNtc7tK27p85YKDWVVlUhJTWU6HcFFeh3dabP7+IM+/+IEk0+LGJuYQR+RFlVWYo0+hBC0llrTjvrONpRygdVGfznCLKOJbkBfj1hDBE6YEWHomZlhCl2LSi7Imgb6MUBf3dbb777DUlRdy0xDKWQP24fgrX/4Z1RcpDvrn0Ri3TQe/tSX3U+5O07cha6dt6CqdwcWL70HTTvOYviOh3H2M29i5yNPY/PTz+DMZ79Aq3sW8/c8hZu/+B0cfvCDqJ/ahcy6fgSn56OAwo2v7kFO+Qj2PPQqqk/fjo/+6m9YV4QsLuhC4iOQUpqHzPoqx2jdateqfnBqmvMbRDkVKp6uRfMqaWhE24i+UFiG/qFRTEzNeat/arX6xjH21rV1uFsuvVQ+KeK6BC4MWV/FxevUxJy7gZlaWMD1UDRS0rPcp7WUAa/heiY2lQtQWe7CDMY3rndf/whNiHEfnyitW95LRq4oiBKWaSYX5LrPczQM0ioIjbQQfdJJLkpfpgsICnZC0RckFrZtxuiMZ/YiUIsvfUg7i4FSX6IIZODTJAsZs3Rcx+xPY7z0p3+MvrMP4vD7v4WhIxexjf5/YONm1E/0YO/1Z7D1+ktk+BZEcqFXx5gXEMEJh8SiZ/suhGbkI6+GK+20DCSVFiG3ox+LJ6/Hs1/7Ntco09j84N1oGN/A7OsBPPDTHyKqIBPdZED7SBeaO7pQVFZNP56O8pZmR9OaSK64tcpvbEEvBdBNrdcnq5IzvW+Q5VJ4+WUVdNUZLv7IwvQNnej4JC4YI6FPN+rruW20rC56lQ66SN3ADAgPxxq6f30sqJMWE023FRbJJCA6DpmMN6MT0yhsrkNwMhOliCCkFudi25H96B6hVXteSME/AgMMZOPMEnrHRuhbW5BTVoiI1EQEhoYiMCAIIRRcEoVTQIvacXCfW7E2drRx4G7kF5c5wSmtdsJjrBHEcU3Q3NWNlAwysLwUFbXlKKP7C+Ni6vSLr+D452gte48hsGuQVnAXFi9cxpb7n8Xg9uMYndyNoYXt2H3pfnQuHEH3wgFsv/e96NtxAvtuegT5zX2Y2LYTua2DXL9cj4juWQzfdA9SR7ege+8DuPTLf6Awo5BIN13AgFrZ3oRWeoTekSla/rCLM5sO7EeEPpnCIKwlQyxX/vlca7R392GRitJLho5xcbguOpIL6jrEc1kQEhXHOdRhaGgCbRR0JTNRZVa6XRVOHrV3dKObq/82xt6xTRtQXEPtZ4zSc2X63aqBih6RmODu5kfS8vSBn6GpcXRPjWFdZCiTgVT3bpATzODsJDKK8xGTQd8WuAbh9Hl6iyqWDCypqkKrvkBObRqfmcPClq3uZSJ94Ewf7dEHfNYwowmJiUMYIZXZij4YN8K2WtPo2y09TCIGpyfcUVDRWou62nqM33oLLv/ql5h5mgu+HXvQM7sL/btuRkJ+HXo27ME4U+yx47eicprrgvxK7H3qg0htG8bRR57Etrsfwv4HHsP+xz+A2Qfux9nbn0HVoUMYvu8enP3E18iMCIQxWwoOXUvLpaXSNUsTU3IzXWysZZBt7GrD9kP7GFPa6LJKEcM4EcC1jdJdfUMss7jAfQxokIzrHBzgdTmZO+0+80u2IZxeo7imkqv7UTT2dHguPtz7oFFofAzSC3NR39eJvkW6yvVjyKQ3Cli3FvqsSivXTX1UkCjdqU6Mc58Xi09NcB+4y6f1OMEkZHGlykHC6OPSK4rQMNyLzrFBmmcXsrio0o88pfpgJhOBgHWBLgaFsn1CZhpySotdGikB6LaDvp85v2mLu65qbGaWU8VFV577lFRMUjwSqBGBicFYu9a71RNUX4mvMgtbeuQJFLdtQdRIL84++2mk9o9iz233I39gI/qOnEZD/wJOvO9V1FJIPbuPoWLDDCqmtyNr5CA6Tm1C7c6XsOut7+HcV95CHGPBwdMH0NHegCZaSl5dFdLIFPclQsXGkHWMBWup6eHuua767nYqzrRzx6K/nPPRAnstNdi+HpXE5KCqsp5uvY/Z6igW9u9DdkkBA38AApmJpSUku68dDlEB9cmv7JJCuq4IrAsJZhYWweQoxn168uCZk2xXSiWOYlamB+wT6VmS3HmcHsRIiXMP+DvB6BNPw5PjTG07kVWYzxV9JF2SF9zLmaXp25C6F1RYXYP6jg7nB/WBNB2buxkAxyeZSWQilCmfFqfui35Kr5mGuu8T69NSoUHQh3v0QbZ4bZGVm430zBwyrhcBzAYfeOfHOPT1b2LumWfQu/keFG85j01334v+PVy13/4edO05ia0PP4mxE7dj6Z6nsfGmh1Gxnynyfacx9egLOP3d32Hnk08gOiQSEdFkRmwyhTlBt8P4woRE3w0TvWKaPoFV2ljrPvcVoSdo9BkvzZVrsdDYeGfxXUNMdmaZxAz00n2XOSvILvEWmYGcW3RsHNNnrvsO7sb6PdtpLalOWd0H5yhIfYyovK0RA3OTaB/spZtkKk1BR9Pb6LMlxSUl7mNI7p3SZUhM8z4a5z4cpz+9KRzCYKVXMPR9Mr0UOrl5EdM7N6O5rwe9AyNkoK109dlZmpq+BxZCpkv7xHwSOzQ1Q6mnurVAKQWqD8fVNLdycdqD5p5O9xnHESYLbQySzbSouSOHmcL2o6OTyQUt8/wnPoaH//T3WHzmNXQ//lFkHzmBJq6Wxy/chcShjajYcxytRy8hcf46NN//Crre8z4sfuBb+MDv/hfW6MWh3BwU55QgNDwUUUx9m5kYiOECfYctJT/bfUO5sLYSHd1d6BkfZkY5TivpZSZV724t9dDqxXx9QVeM1ofycsuKKdxeDDD+yovUNzchPIrMYxvd1NSPgt2zE6hgNiWF7Z8cY4qd7T6zFcdwkMJ4kh6fyFibirSMdMTpIfL4BPdwn/eGt57ETEAiFTeDiUlZlT7Bzz8Npu+ONdLX1nW2ooH+MiAsCGuDg6BPoa9jUNM3giPjEhEWHesEV0AXVtfUgB5qY1tHOw5fd8Ixv4susJXrnKrmBpf2FVSUIrMo3/nfmNQk53vjiS8sLNRtbhC8hgwIDqBr8xgYwDjw5J//Ge767d/i2Jd/jQ0vfxf7PvNjbH7+y1h67+dx/As/w9nv/CWO/fHvcOl3f4+jL3+Cpl+GSq4J+vr7MDs/h2GmuWNMbyuYDe47cxq1zLhEQwy11WU8jDdBTEtlxWvCQpyfr6qvQ0lNFZoHerB4YBe6psdcLNJ32oLpAtfRYvStNaWzqfk5zvI6mEzIfZcyXuozwHJ9ir3Cp2+dee9Velux6C1suxboRTB/vV5x0Ssvej9H79c4wayLjSTDolDQWO0WN/KJKTmZyK0sxcDstPuaX9fy/aBWCkLMbqIQo+kfA4ICUdha5zFV35bktT5RqDikSYghOoohJhx9a3OI+XsCA3FedTkKqnORXcbzvCxUFpZwccbgSyLv+8Z38OL/Au7+h/+J83/9z1j4k1/g0n/8n3j4b/8XNjHeBKxLRgizv1C5IiqSfdUvOiUBwVGxZGQk0gsKkJadi4r6Wq4jejEojZbm04pLa6vc0yuxWtAx5gVSEQNDl3HQ3xc21SKDMbdlpB9dtK7OgT730Tx9QjGE7j45k/NhII/nItF9O0237gn6sp/eaBPTxfCVLzotg15p8W8woXPtdlVY5L2xprjnBNM+QX86P42FzRvRyEBY3lSHDDJUfjGIGVo4/a6+D6yFUhh9a3AczTciGKkFOUxBe1zCoHS0iZbWsxx/lMnIr7uMjOfOX5MZsqbyZq5PmK6WkzFl9PWlzS2o4NqhnmlqdWMbNX+UbqEWxTRpvUibU92IEq4fanduQyTXFXlFVbTWZq6iexmwhzEwqG8+9zODanEKU8JMKSE7G7XEqRuI+ui0grBcTyTdtj6pqMAvRZGbUvvJLUvomSbNpF1fwy2rr3GZUkRiLONGNKLJCxcH6C2ycrLdhgxu/5t47UMQ756Z88cL13ZZCHoTz4QgkBDcS2C+MteWY+gZ5hXB6MUbveOhr+jpa3tRCYw11JhE+uPsslJ3v0f30/onpzA6N+duHYgRlQ11DFgpSCKiGMYnBb51MRHLn1sM5zHSZUJyF3IDgfpoKNPxyp5W5FaUuAwvIJrpaWwYIhgX9CpgYATTdca7tXRvodFr6DpDERoY5J5PKyvxfncPZ2wLDVuHOOKNpHVFMy7GU9PSqLn65GIWV+9VdK91DS1oaG5zN2FHNs4zHR9H+/ggipprueovYPBPcvTpo6JrosMRzjkrQdFD3qlMeDLSqOmcm2KBXtIS03Stt8L0Ubg4Bmm9R7TyuUUXM3ywzHAJQe+vrgiAwpIrU7murwjIG3tFMCrUQ816mDlOG3Iup2x6JzOFWhNLQmzXiVgGqcA4Mp+I1xGiMpLdNyXjctORWkSXxPOihkaurFtR09nFFfcohrmmGZmZp+XMYGByGkvb9VjtEIZmmJ4O9XnWxbXAADVW6eYArwUKotLgfrrSfvab27yN51PooVttGe5DBa20hKvnzMoSJBXmIILxIJRzCON6YC21cq02r8vLRCBdRSlTWzHQwJgkEJPELG16p6PKxDTHOPLA39aYuDpGCBwO9lGdhKbXKewVC7+gBGpXSV65T2axr9tsTlbI9nrq3wlGCAXydRXVpXRh+kBzpBOM9nXRqwJ6ZcAGSKI5y6RlaXG0FJ3rNTf7HmV+QSHNl2bJBVt8PNulp7nnB/QdS/2eoW9b6vfuCLqBps52RHAMWau+h6myK9/AjHdpZwzxR5DgcFpFFPEIl16xy2EWpnHda4lsY9/ijNFrdKTlqm910h25T5z4mOMHxQHt42JaLNBOVH4B+MEfN0wgOjfBiNnZtN53E4zAdv4roFKJ9yYYtV0RjBqK8FhJWwIhxNB6UpniqaHMywbQu/nu9b+4eBTk5iElKdm5D1dOSCGT0tNS6QLkBhLco6CJdBt6v1N+Wd/NTKGwBFGxnIh8Mvtosx/nu9knjpBbwGxOOyBRQAnqq8DqfD3xchyNn0aXk56StjK2QF99zcvJda5I9ckJHNttc3KFKWKgY8by3AVmDX5QvXY7XO2K/P3eDfQVQvFNSu3eSGaZfwwJUPHHhK93W+XKBCuCUQdHrBonx7g3mN33GKnNCsB6RdwEI+bJpelr3O6jpAIx1IHKPVj5QClTRUFvb4c7av9jb+sO7yVSw2sv9OjlHtsKUUTmMz0VbXK36u8mtSxMCTCRGdCV8T2IjuPkaT3J6aluayvNTxbhZ4p/zzMdNYa02NpYuQRou+jqWhrubyMQXbZz7kqZFIdxTzsayhK0lUvmyhaWnpCqqsscLbrWi7d6R3NFMCsMZ2cxQ59SV6X37rm3kXUMkYpwWZUm5DGKzOHRiLcBDZ+9T2jlMUzL1TaKAV9EqY+2DlaZ6isYK5wbkCtjXNOOFcJjb/hKcLYhkK4drSzTq9wax7/7oPC43dFX0bRSr/UU2+jjq6Jj9c6Fmld8guiMQm1dKY9XXNy1cOptZO3Xplf5Ysk/fVY4JSPNKW0u02DtfSNFtNfOU2jJXlu6RWaQmks8rVoGsXJLRog1MUlLDQQ22SymgaYxIlYgQdm+WiqXvzWp+wnWwIpP/smov3y3BCOBGE7VCa++KZlBlybiBWK8f+cjlencxhCojaC5uXlFaO+mLAbanE5z0Pc3NaZeH/fX67X5+IQI4omh8Limy/MJeRmc0i2311x1FG12Lq+iL8dqL7aKGu+rh1ZnRqCXZHUt+pPT6AFodSu3ZGwyflBDddKbtyLCmGfaLUHo3O97nbbLEmjC9tq0cJeXF18lOOES0wzXalA+v1oAfiYINEHVm+lrowNZmdULv60fnItZLlcfD7enCCvCk0tcrvf4QaAGa5+XdGZ76RmMdX5BE4xvUmK/YFa27tX+AFyE6rVz5/qXFc1osfZ2rm1cRqdGkF+Sd7Ur84Mm69/U2g9yZ7aVup/hYkR5hTQgye2NYoPGMyMywQo0wdWr4auAkzAr8ejxcnujTefamcNtsE06bW9JTdza2EZz9lVXK8/M9LYHycz09pReSYeXBaNtGP0CFl6NF8u1UhvTcwla7bUlscaTQMRs8cr6mFK52EuIojUmUEi63eLx9WolM9AmRNqh5CpXJvBP3jVcJkpHk7S3I52nPdI4TVpHMd65hGVBac8xTVz11sbaa6NtxwyC2lh/x0DX1zNz08JMap2+rGH1AgVgKUIx1ydxcd4XNtRW/excmuu0Wrh0V5e0KaY5WpUlsc1qMCsQDlmj4pw3d49Gv4LJ3emDC1I8TwG0HiEOtnHW5cNrO2kIr/HVXy/QfL3MzLZeXGa+iNJC0oizL0wo3dMXhlSm7TuMkWKOPouoc5WJGL8FWRyxo0DWpraqN0aLWSuazWvFtYGBgRWCpQyGzxgjPLo29yImGrPNvfknb0zVR7rVXlajNla/Gqyvjp6CeDQbiFbhM1cuOkzJvAzuitWtBvFXNK4WjsqtbEUwEogyC39jE5DAyp02LzPHGCmtMYL90NBYsyIo+2qrv94mpzY6rtSTCf6xPX/vxTCll6vxCKQ8mqyfVgNZjvqYQqm9bXFlwvELSmOPjY05PBK2yqOivI8rXGtslZsXuKreR4NZsUB0yl3aeBpH9f42TjA6EZG2U4N/YtIWIbCOq8Hq1E6gQa3O07QreIwAY6D6yiptXDHEiFU7lWlNI4UZHx9foc3w+8dQP2O02ti4Vmd0GW718+Pxt7c2/ydg4wp0vhq/wI9/9TxW118LrJ3wC8Q3jWNK7O2U5S1HFG50y0eKYh5LcVEKLPesvsKhfuKb8Phl978L1k/zsWWNyg23n24DvxH5weSmo/CKLjvX0eatcz8+lWk7UNvpSkYnY9Q3v61eID7JAa0kZ6vGVlu18Sdz1t/arxiMCoxxbunBMhtAm77qWh119IPKDKkSpWsRozo/GHE6agyNq4TlzJkz7tNoZuVWboxQmfD5z/34/dfC7weV67i6rYFosX5+wV8LTIACU1rrq3PB6j4CG0v1CqG2qZ/62vg2rs4Np4F4Jdp0VDtrb33k8eWp5VkVgnUuY/GD2qq/aJC8/I7E6Dacoklt7P61jrr20+U/V3vrK7wyDC95vjIHfzud21G4Ozo6XB/jhejR0fTRDM3mrXrxz9r5QUqvsdVO+AynrtXHT4PxwOj5Q7BiMO8GItaQ2oB+UJkNJrhWG3+9QGU2Wd0RE7M0AduJUzh0rXLDqfHVz4RtE74WrKbJxvz3QO2amppW6FmNw0D45RjEGymw2oqua7U10Fy12hKorfoIj39uaqOPdGn7VzmN1YJU+eqUxQ/eN6FYx2hid/MswqyAjyaB8dvG8IPxQCtK8Vzn1tZA1+KD8Ji81Hd1Oz8YXrWTEQjU3ublb6trjS/QGIbb2kl/NL6/n2hVmY42F/X3n/t5ey0QPmvvB2cwNpgGWN3Q3UDSw2AM596XDyTsWHT3dHDxIeFdnROqvx/HtQa2CKI7fmKWGOWfnOEQY+Up1E7XuiVt+byB6Pbj/r8FCcMUWeCnW+da9cW5u57y2qznStLxg0dt8ul9R0X393V7WN6RBkhISyN9VGItxBQpjWbNV/M2/CZ0XZvQRI+lF0aLtffTZyDcMhp75EYpmrttw3OtWL15eGPbXA2PzsVb/6pbZXIIphfWX3U6l9IJj+ZhRq9y9dO5jeXvr3b+Mh2lwMokbM7+djpKR9RGuiADUTuNoXq1N3rVT3y0eh0VZVavAa1O/XVUmc6lZ/6+wqejnQucwcizq5N1vhp8i6VlkKdSnuwWW0lXE6KB5Wls4lfj8kDjmMDs2gjShFVm12KYmGn4hN8mqjKdi5F+hvzfgPAY/TpejU/X3gdW9YUOrQ10rvlrYa075QItXu0WlHiklEh3rju7W0mvp1g2b42j+Yj3Mgr7SpN/XJ3bvMUHXftx+NteC6yN8ddSTR2lhOKbcPn7qEygPuqrcc2YBSoXqK0cnxRYiqaj4fB7d+HQucaTMVp/P4gGgfFEoHNFW9GiOau/aFE79bGxdJO9s7PTlRl9xiPhMJzW3sDGNlAb8UU0qs/qNrpWuTMYpSHyYhrIj9TrJG/q3cmQEuh85a6Eu5N+NcNFqJiko65tcAPV2cR0tHOVa3ylLPII6m+gcrVZ7T2s/lpjyCMJt+H119u46qujyqyN2gus/EofzwDkMGyd4HjgcyRaN+iujAxKP/PYWkJHRWiNJ1yiXePJsYj3UoTVNHpjeg5EkVWClGGZ4Vi9H1QuXgi/1Ru/VC7ls3aq98/Z+hmNamd1dhQtOqqf6qXEKjM5CITDP67OVW5tVWZt/KCy1bRoHC3c5TBPnTrlvmduY6utIrZA7c2YrK+NbW1Xg9r4wcpsHsJnbaVLilQqdwZjk7COV0C37+hxqSD2uIApzQr4DEbEmRCESx5Ig1zB9+5gk5aVC0zhbQJ+0Bj6LISMSwtnlflxGVNVLrzXYtpqhmpM9VMf0a76lfaOP4kumtgzNHZv3EBlAhlRfUO1Mxz/PXb3GAhxGX6BxjNa341OPy06Go3+Mhmev63w+MdRmcCPy/qagqm94VB/jWP9rFxHP17B6qghGeqotjIQHf9PQWNqfDlxGZrGtHlbpJHx21g2no6aj2A1ztVg/fz9V4P4oDqNK5y6o+sMRoUa3Jgm4rTAlNIqFRF4qZeYJWTytlp3SMBXBCAQDimfBrPJigE6ahwTgIHVWV+7Fj2mRAZSDDHRrtXW8OlaBupXAM3D8Np4di1QO9EqwSq0iyE2pr+9BxqL+BhpbP7eZwe9a4H4oQ+p6WfOJEZmf53WEP75axyjQdcq17mBylQvPtg8RZctckW32hitxg/1Ed9VJjwqF6jc+KFrG0NHk5MflxRSqZY9jGBg7dTP6DJQndros1vqt3o8w/+HQHh0lCwka1vvqkz4Va+566jIo+ira/1QKH3VmH7e+vXaD8Lph2vV27nRLjzOYAyphKFzNRKhGtwU14jUh+AUnvSb+OrBhEOTtDWHMVFthMcY+H8KNo7wCVbXq0zpioVNXcvzaT4699Nodbpvbzj9uP5vQXhMiXTU8wnXaucHtRVIORQprUxH8VyGoaOuJQ+ruxaoTopvvJIiGT3WRuUmfH9btZGyyUDEPz/e/1MQPslZOG0svwJLRjbmtfoLVK/5Sud0LpD+WMQyGoXLbqRYmdpqHF3r3MY23P+3oDGEyxmMCjSITVATNuUW0VZu3t0mb211FKi96owZKpMi6DEvw2OLQ9WpnfX7QyCcGsfGXM1sw2HlYq7AGPVuDPOPr3M/Xp1LQKpXf8NhymALYyu3vmovUJ3h8oONp3qBFEOppTyyfwzVSUA6l2LIg5rwDfz0Gl6/vAyfH4w2zU391UZjCFS/uo/aC9RWoH42tvD421p7fz+dW3sDG0v116JRc7BytdE4WsvICcgZGx7Vq074TN4Cnds4fjqsvdbI16LdD+pvdFt/HZ3BmOVqoNWIdG3E61wI5I3sx0SVCaRA8pQqt742qOolbDFC7err693g/57XNLBJS2n89Lwb2CTVTkbupZbvPo7aWr0ij9qLVt2lsbsmEpb4ZMI05VVfO1d/0WcG6x9D+I0WE6T1F07VC7/JQKA6Pw6NY3OT49G1v17lwm34bE5+0JhGm+ptLM3zWjRrDMnL2tiaUW1Fg8bz9/nfAaNNuIX3Wm384OeDdEY6pL4qFx06WhuViybpomRmPNY4GlPnqte54bwWqF7zVXvxU2U6OoNRpaxOaY3OrYEamyJYRxGrNir3BtXENWlZtBbO6qtyGYrX32vnKZMRbkevXBPWGCTWrZWuBu+pv3gqlNJD9iNuXau9zr1vROpanl+/I4gxHi6vncdM0f9uArY5+elVWymxP9UT3Tq3fmrjx6mxDKxMoL5q55+34TFFVZ2MSuNZv2uB2r2bcmvtaYYnhfG3EYgGo00y99+yX023nYtvGlPXGkf0aQwpr5VZH/Fe8vR+t5Lhao7LMqSMPL2QYlNnluVj9Tp6cIVegfHez3fNVWWiSyBHLQMWraLJ5KI6tTUchsfOzfB0rqPqhMPwy8Ep+otXKncGo4Yiwgbwew5TFhvYEKvOG5TtfHeLBHpmWb9T6B0Q/cj3h/N5TZo4k6X03gN/9qzxu4HaqL3u3OmulV7ZsN9AVK86+2Vb1x4Nie4ZKimkzdMP/5auq0FzFogH+s1EHsx49O+B+CQF1hpBRxvfrwBqY7RYvcr8eP49UB/RqP6KBEr1/Mquoz3JoPZSes3D5iaPqjZ+sDqrX02TyjUni1B6O8PuEOoBfr0rZD9J6Ch5SSY6N3nbHUbv9rvkf/UYNqbo8V/7wWi0axmzZCVeaJ6iT+fih67FA7VXG8OrcwUEexTsWrBiMAbqZJWWZgm5CVeDCqToMia9y6TJSsmlqKbAevjPK7+2UpkwPI8iBnrKbczVuR+EW0fhNIOw8fSygIxFdfphUS8fSBBq4wnMY6jm5o3pje+//vdA7cRoa6+jcIgv5lCsrQRq5Wqnax0NxD+NLXyqk6Kpv8DOrY/hXA1qY/iszM7VV4ohEA1SFssMrK/GsbENjAbDa+c2D3lZ62dj2rl0QTcSFCn08XjJ0R5Dly6YDM1QZBySmx7tlqx0VFtPxp6u2Xw0vo6iR0er09iqMzpV7p+XyVfXns56/VS+WhcMt5W9GziDUWdjrB+ZeSeB6kWE2njWqQHELE+5S0oLVt4l8wzFlP1qgxFeI1pf+BcOPW6iaKTHzmVsYqaU3UCMVpnntZhS+EDlMhYzGJV5TL9yrsdXbGyNq3NjosrkiVcrwmpQO+OFQHi0EB0aGnJeW7/Ym0GJV62trSsLVOE2HuqoNuKh2osGM5x/b0w/LtXLiwqPnJoZx2ocAvWzPtbfDxrHxlJbGZfwao7vhtMP1k805OTIiRIv5SbeS2Y6SjdMPyQzGcjQcJ97QkJPjZhs3ZMSTKc1tumjjNHPH6NJNFskUeagualMGZLxVNdq6+8vEN+Vxqmf8Fm7dwPNURmCMxhdWKEGF3INrnO9AKN8VOduzUDkWjNoAJW555UYRqWgeuCvtq7SMcRTVCns1QZjoDHiteUQ8Sgl8xjstfcbi9IpPVZSXEyDzNZzZ3oDSGlWvPsV3caR5xKoTG8v1dRUOrz6vcT77cgDMVJHMUlztPJ/DzR3y82NH1pTeSnlFeUzIXm8uRLudbSxra2//loC83jjtdW1DMPWOKZEmodgtUIIbAzh0VzfzVj8tOqovsJn9YZPZf5xdC6ltrWSh5PtKUPPacqhKdKrj5zvFSNSmZ5+SE0Tfjk4T47eExE8an8C4pdi+8e0cbVWTk9Po9LLKWl9q1vwovfK3GX4jY2NK300Fx0NVK4fwMVL8cYM8d1AfZzBWIE8hPL8vr4+R6jHML/yasLe81GKBpq8UiJNVHU6al0hLyGmeN7laoMR0QJ5hitl/1aIfkhO1Ic6M3guBZXyiMmcsDMwCSaS12HsG0WlyiMt3stDeofR7YTBMYRXE9ZRc/PT5EVK4bo6DXx38HJuRdWi4lyOpe1Irhbq/xeguesoQdri08o1j9UCNkWwfiv8W+aptTdlsXZ+sLZSIB1lQDLSa92VE6iN8JkxXqteR71SL6W2NZM2o7A2Hl1eO0V7KfAfVl7p4RV5SM+UzjU21TKKMbLQ6Kytnx8CGZAMaTV+zVEppeao9ubEpcum24KrDEZgDFBHHa2jdVIUEXHy5obEDETnWvCrXgql8tUGI0KF256L8oi7Yiw2rtpJsQVJSUx1aDQN9U1U0BKHJ1Xbf1HJo2NCkZOfjYGxCdQ1taOguBINTc1IzSCzaEAponvZ6wi3wrDG0RhX6Hp3g7E5Xqtcc/Y8aSwdQKTDKaUQ/n9rlP93ID6IRzoKtwlfBuRfl+io+Uno4qs8v8q07lDKKJrUV6A25lX9Yxn9drdJfaxODs5wrO6jcXVuRz+ovcpl7BpvtaL6QXU2H4Nrp5pXG4zAHLTAbvL4wX4W0LmMY3W96WJ6up6M1js8nqFIvjoqMEif/43BGMESuLeIu5owgZTFb0T+Onl2DWIDXYt4P4jIf6vAHmj8vDx5tgykpWajpLiMhqZfdjnucoTRBo1VDV3Ycfg+zG26HUdOPoWBkV0IDBIdFGJiJlISvB0ATLjCa4KXMGJjvfTBPw9jls1HglC5mKa82zZWEegmQ2Xllbtmmo8pj8bU9R9SlHcD443B6msbQ+Pq3Dyz2tm59VO9KYVA/aSM/vFEq+egrvw25K/3g/Beq1x9rJ9/LD8uO/fPwQ82B9EwPT3t1oNaI6qf5pCbe+WZPh21HjKd0wPBuumwGqfmJRBuO/rp0HhGj87djQfKW7h1x1cgHfg3BmOgTvrCQlR0uJfeLBuG31iuZTAqU3tForwC5dnss8y0a4GIVr15ZpuElXuCoaAZYZIZaRISvMnpoVClf5GRQeifWMDsrjswt/0+7Dj4GHKL2hESEYa4pFCkKKVMoLKkeN5UDDfFEdPkTZUHa4cfm4MYL9xKPQsLlXJFrfBg9ZzVVtd6/8Xybo0joeiHT92i1DjXUox/D2z+7waqNz4JvzynIorGM2MwHDrX0W42qFxlamvjCcxghNffThvAqa3qFdnsR2SNazjUR5HNsgeV2dgGamP9hF/tbTyB2vivhUdHzct4qD1zJAdtKKEbCZKVyUxbWTU11181poEZivD4xzN6dNTYOqamCcgfGoluk5thegazLHwvN/dSKy2elXYdOXoANbUVy7+pePfShcQpSaqs9Nqe04i7Vt3/Dohw83Ked+fkEhhSCarT2KFhgYiKjMb03B4sbL4d+w8+i03b7kJQVCqCogMRnx6J+BTO6RpRTnhFo8YQndrPLJYQycWk7feivV60GY/b41NrlBU+XQOY0onpMkAppXCbYUrYGVygaosVzUXCFS+99dcVHNqR0M2X9KifjqJPeB2NBKWUuvumcuFXJFFbu0vnV0aVC0SLUiL1FX71laJqrWp38tTPzxs7V3/hS09L55qN6TBp1J502QWM/BnpbjvmdKYw4pN4po2L0lK9O1QaV/3tXDSJPxrLxtCcdK6USQavdrq2cmsnmgXCYXNWuXgg+nSutlZu87Gj6ow/amMpq64FwiHw2nsvAkrHXdRysvFuLK0ymCsRRNYqC9auIjpXY9XL0yodkdXJqJwikaD/L8GYpAWi7tI5g1EKtmIwiaQtB0HBa5lv5mDzttPYtONBnDj1Epo7tnJSaxGeGIaEdK4t5HmUVq4awxgpSE1L5dqnyG36JyUoKGG+nckFIM+lCNpezHs6+Qqf/i14Ci2BC6cJQ2W6Fs1V1eWOb3I+xk8/rDYYUy6dC+xcwjZj9C9grZ/AP76VSyGMtzZ/HZWiarGtawO1s7bqu1JHGrWzlwzDeCO+6VxbsOXke29tCq8poNFk5yu4lsHKzMjFQ/W16CP6NV+rt7nZudpavY6qEz4Zlsp0bvNRnQzPj8eM7gpe0kV5StdNNmYD/8Zg/ndAVidkXn6X5TZl1KDyYkaYMcNAwtcEVCdi1V6hW+cCEWoTFfESoE3Ou+txxWD0foruTAWHrEF3VzemZ49iaOwSjp/6IMrrxtyG9DFpkYil8UuY8bpxsYzfP46jVQpFoccSYjQGlUEgb2mKIYjior6IDqSltWEl+l7NE3lTT4imoP75i343j+X25rHkDHRUyE8krcYP9RGdxk+dr8apa/HU5rMaRId4vPrmgMDuUkop/X2s3ozSlEl1jjYpFo3DD+KV+Cx+JbCN0SrQ+epr4RdtNp5krGuNY1HAT5P1VaSWHlmZjjIutVdf/xhGt442puqEX8/GaX5WZmMrAnt0af7UTy4rJBuLNJLVVQZj6YJdvxto21Ytrlxez1TJiNZgImL1ZI05Vi+idW7h1+p0FPPWrPE+IqMfBqOjCTERiIhkNEvU7zAUIlOkqOhQhEcEY252FpPTxzExfS+27HyQyl2IddHrEMN0LJaGEkclVrol+laDxta4Ms7MnGwn9CRGG6Vm0fFUaEYYfcktIZUCSeM8yB95GkUI7RLn54neg9E6Sd462bet3xWQgV0dpSQIE4YMRhFGdKm9eKQfyvy8FS/9OI13Era189cL1Ef1UjZTGF07R8T+AvVTnSmXQOW61t04nRse8XK1wYhnStOc4XCeGkNj62j4DFSmNFDnwqd2utZRc9A4Ni8DtVW5gc1XdZqXUmBra/V2bWD6JVAbHcWD0lLdSCpwDiSF8rM6b78GT162i67k5AzGCNHzR96dMY9B2hfYBjFQnQjSUT88+okTAdbGJqlzu7a2Ovf6ezuNiGCdy0iOHz8O/b399ttuwayyqelR3HLpLPLy0ynADBpRLDLS8lBT3YoNi7uwNHcjDu55GbPTNyIoNAORVPbYFC7UU6IJyRSiHrvQK7JXbqP6adK5BKAfw+SNtViX8lt5YgLnxuigPSmjucbLyEtHTlE2omlAMVyHxKdyPBpDQgpTJBpeWWU5yqsr3XcNtN+0gbdm8cDbi1lrGUUa7waK1mniqegSjVJWS5V0rmiyWvDGSztfDdZWbXSUEVpUUb3KZRg62q1qf1//eNcCT0+utNO1eCqwyGZjG/hxqk5jqZ+UVjrkp/ta4J+rrtVHhmMZjLWzlM6cieZpumYOzwKEfgpZ+bnEOTQv8jn6KRP11bUzGBUKsRCZlYt4D/GVHNiINc8hpuhcbVWuhafO3SDLODWIjFBeRLiNmVYvnHauX13X6nNnNBK1f+qpp/AXf/EX2L59G9atC0RoaCjq6mpx+c5LuHjjOXR1t6Knt9V9NzU4OIZRKB5h4Xr0gpPlWPG6O5aay3PPQwunaNGYEqYxT2OPjIy4lFI0GMP9oB3u4xQNpNhpVDYyV9dRjLJx8kJM0zJYlsY6faMhi+nq6m85JGiHGR/EKY1LTaRhxSArJ5PjF60smI0u45nfixqoXnUSpsCUyA+r26/uY9eq15g6F6zu+26g/jqKZuGzFNCUzfDoXODvayAcqpNzkJI7J3WNdn4wfH68OgqXxhQO0SMnoDqVq0w66j1dTwfpW6N4Dss7156yupklWoRLfcUbgTMYWaYZiCasgXXb0BigQW0SOtq5MVpIBUa8+q1+e89/bhO0cxEk4qSwwqO2ISEh7nzz5k3IL8zA/oObsWvPEjq6a3HhhmN47zMPYeu29cjIcm/BITwskDiSkZOdiXKGWX1WITYmigooev4tc/2g8Y2hRpNfcXQdEx2BKKaA0ZEh7hgRFsTUi8ZA44gMD8Hw0AAGBocRGaU7iIxkSerLPJoGoOv4RK7HklPc9zuiOZaOGfSKaTk57jsecZq30jYfXe8G4q+Ook98E9jcNA/Vm2z+PVAfORG9ByQ8KjN5XguE399fstJY/rWUjnKkosP66FxGbzQaHvW19aofDL/a+6//T8B4srpcj96UlBSipq5ixWgUWexH92R39/dqPTcanMGoQsyKp2e2RpqcGClDUgfzGKqzzmqrejFHryyLKR4D7XXkK+sXgfoLp24hmkCNGLUzkIfSAkxrmcbGBmzZuoja+hJcvOkkbrp0Ei0dJSgoScKnX38//ubvf4hPfuoDmBodQndHMw7s2Y6KEkaOqEikxicjIzEbaQmZLq1yNHCORo8f3KeTfMLRp52C1q1DaEgw+8QhIjUfCaXtKOmcRO/ifmw6fgsO3vwgjlx6BHtvuBcbD57H3Ob9GJ3bjtbeaZTV9yK7pAkFle0oretFdcsAGrt6UdfeiXp9P7i6FknZue4b8oLIBHlZL71ZTZuB6BN/dNTNCvFJiuen21POqzex+0MgfOprcjcl94MpuJ37+2ts9ZH+qM6vXAa6VhuB4bFrw2lHzUnplegRLumV6jSOH+f/PyAee/vJ6WkU8k7RhSmyrr21SjTH9GhSe9Fi4zuDKa1iXqvbxGyory3oq0rRCVGIoffUV5NkPNrYQB0VcTQx3RHShLyN/uLoWbVPmfdYgtvkzi2YlDt6DDNjULSy9EL4xDThEUGqN+YJjKEx0fEEL5zqh6qOzkbMrh9FbEIY1gQFoLE1B509pVz4t2PL9mns2LmEtjbvobt4pmNxVMSwpAjEZcYjv6yIaZAMmlGEUSA1nvTRiKJId2BMGOfP3DY9BUmZOWjsHsPGIzfi6U+9jS/+/F/w2R//M974yT/hiz/7R3zsW3+B177+O7z4+Xfw3o/9BO/58Pdwx1Nv4PSdH8TJO57GrjO3Y3b3EQwsbERtTw/yaitRUFaKqoZ61LW1obW/H/2zs+idn0Pb5ATKOjvdJ/gj6WQSkqhY8Yxw8TwyrYwnr93XpChEfZkqlilFamY2vSHXNHF0OmyfHEuZcC5JiqaKfPKSSjEkB66THOj8XaKY+Gy817VkoaMcpaKHlFhyEvj7+cGUSn31m4rAnKNfrn8I1M4MS3hUZmmV9EWgOv+4BmovMDrkyNVWfVa3tWfZjC6dq69Scs3ZaLjS3mcw9nWrpHQyiMai78MZ6MtSQigE6qDJWwrgDUZBxoQjlX31G4OsVHeT7O5PWXmx8xrqq/YiSjgUaYRH52YYqte5MVh91D4x0UtvZJw3XDyHLdsW0DfQgvc99xCeeOpOXLh4COdvOMhU7TAeefQy1i9OujRNeagUKsGlQ1xPpZB+PUYh2pIVGWmkXHuEhwYiLCoCsWmZqOsfw6FLD+NT3/9rfOtvgDfe+Vd8gobyse//Hq/9yZ/hzV/+Hl//8/+Ib//Vf8KbP/9zfOrbv8BHvvoTPPPJ7+DJj38Xz3/uR3j81a/ihgc/gEM33o1952/G+n0HMbi4hK7hMZTVNaG4tgGVrW2o6+lF0+AgGoYG0TMzi9nNezC5uANVLT1IKyhFFOccQ8EmU8lTOZdU8iWRqWa8bkhQGeLIq9j0NJQ21iMxNwcxrI+jwcWxTxyNJ0F364gjjYaVmk4ZXPPu3dXgVx4dJWc5OIsgpjjvBia3/7ey94CO67qyRAEi55xzoQAUYiFVAagCqgpAIeeciAwCIACCIAnmnLMSgyKVc7AsyZJayS3JlmzJkqwsW7Zlt9v+Du12d3um/4Semf33ucVHwWz1zJ9a66z36oX77j33hL3vC1eOE5Hy/m9FztfsQtbF8O0MOrJPsxXtemuvpRm6QHuphxyn7Vt7vIiUv9bO5Bhps5wr9//kv9ioXHvtecphxElkxjEZBRInkQmXRGSScpPZ9eCedlFNabJNIogMK4tjCP7ThuEED8o21/KvoZycLw2TpVaWVum15WvHaxX28/OjMuSzoonKGSTTbF7ZiLLyYnUd+XiesTAHnjIBvI8nz5EOl7JZDjNJXFQyI7F0Osk2s2gws8k6j3Xw8fZHUmoWakemcen51/HevwAv/OovePKL3+Pxj3+FJ97/gs7zKZ760cd47N2P8OgP38O33n8fj/3gLdz90qt48LXvMdO8j/tf/hHueZnH/eCXuOelH+PMAy9g/8UHceTyQ9h28iKGl3ahc3Qe9pYBFFY1IKO4HNmmChgJ0fKZcUptdtQ09aKG+yubulHdMwRLczv0xmIEh0Uh0DcYsSERiA8hGZXsGMroKxlFRvAYQWUS/whm9JhYZu14tj1KnoGTJ7ZlRE4yP4NYjIxAufSu6Vp0LIayVu/aPjE+0b8EPO0Y7TjNoUS0IKdFf+1cOWZtH8p5mg2svY5sl/Nln5wnItvl/9rjpR6yTztPK1OuI/dnxNg125J9cq7USTLk4OCgylRaG6VOWr0kGMir3VK21gY5TraL02h1EFEOo8GwCDU8ShIbFqAgmUhQcBDJs2uoTyomBcmJqhBGM5k7UQ3F0dEE/8m6TD0kDyjKaIPAM6mEKETOl8EAIXlaBdRklFImy1Kdk+BSirbf1fAoFBcZCQtSSO59yCt81Ph5cVGJmgpWzhUnEnGn+Hh5MbOE0hk81X93N3esc/OF9zo/bvPGOnc3hNF56ltGUGjqxZ0P/hDPfvSfMHf+Sey/91U8/NbP8OhbX+ChNz/CPa+9i8ff+wme++S3ePqDv8PffvUnfPov/x3v/f6f8NbP6VRvfIQLj34Xj77xE9z64nuYPHQJs4dvxfSBi9h27j7sv/AoxrefQdPoVnRMrGKYEK9zfBlGawNScwqRmpWLbPKZQnMpHPX1cDa2oMJWg6raZpjtLahqHkJV1zi6N+7msh9p1ENsVibiRPR6xKbJDOIpao7i6KQUEtZEhJK7BRDG+gWGwNsvCF4MCh4ePuSEnmy7O7zJzTy4DJAp52VUk/0SHEQITsgrS7kxLNlMMrQYoNZ/a/mfcNdgisxrJv0mk4mKTSSw/8RwBfLIecoBuF8zQBGtDE2UoYa6Xqu222zX7EsT2S9LOVaWUhe5phwn9iRGLU4xPz+vZgDQBrBE5HriaALn5fy/sl8upSxtu+ZAsl2rp5Sh1UFEOUwYs4QuS09IRqXERiE7PxcZ2VkqaoUJD5GbdtGSgVhAHJXFTBRECSCMC5U71HGu82Q6QDUlVXgI4nl8Ap0llvAsMizwmgQHeMPfh1nAw03NGu7v6wVPHxq0L8VvHdy82ZHyGAKzm8CnlMxUFFbXIremAdnVdcilQVn6hjAwtwxDcSUaRybROLcJTZt2oG3LHsydvYjJ4zegc3U/GjdtR8fqPvTuPoSGxS0on5xD2catGLv1IYxdfAwjZx/BEx//K+5783fYfed3sfH0ExjffwWbzz2B/be9gBP3/i3OPvwD7Ln0IjafeAxbTj6OlROPYNPR+7F89D4sHLwLi4fuws5zj2D11L1YOnyByzuZVXjssVsxtHQQo5uPYmLrcYxvOYHumX1oXr8NzcObYW0aQUpuORKzCpFvrkJNayec7Z2oqK2DsbyKmacaxY4mtr0VuY4W5Nd1Y2DvLRi6+XHkLu9H5tQy8tdvhHnDFli2sK1HboFzxwlUza2gdHwjLDPLsM6uoHxqCWWUyrktqF/ZjfVHz2Lx5tsxffImtG7aiZaFVTTyuLqpTagZ2whT7wiKu/th7hmApXcA1QNDMDocSCQXiWLAStWnQJ/KgBbujyB/D0SE+iIumpks3I/9y3UG3OjwIC5DEc8AmsAAmsp+jKNdJJAnRsgwPO0ilBLCbRFiW7SryHgZpo9Q28JiCCvlo4jyciKDpWvCcDoLA6M2wWxMJGEpeVtqsg56nbwnFENHzUaWIZeO6nIAETF4cXpZ15xNcxDNOTTHkG3af1mKyDkisk1EOUwcKxoa7M+KMO3LHc4IQrTQYGX0KfyfGkHix33x8q62PD8W6o/wYF8EBnjA13sd/LwY9b394O1FJQayIhFJhD9MkRmlJLl2FNIIageGUUPl1w2tRxcx/eKhI9h+6ix23XgLunYfRtOOA3Bu3gnTxEYUjW5Abv84SsbmYNmwCSld3SiYmoB5YR6WbZsxeP4sigdHEEY+kMNUqx8eQeb6KaSws2WZMTwB3eAYSuaXUbNzPyxLW5HVM4y0rlF0n7oNxYuH0bD/Djz9i3/Dicd/hMmD92H0wBVsPPMY5k89gtnjD2LTKa4feQDTe69gdv89rO/92H76Sew+/zTm9t6Jkc03YHLHBcwfuI1Z5Emcf+AV7KExbzvzAKZ234KB5ZMY3HwSXRsPE+6tonpwCzqn9mF2500YXzmBypYxFNraYGnogbW+A/amTtgJwUwOJ3LKKlFa24RybsuzMVBUNkBfXouU8iZYJrdh6tLd6Dh4FI7ZRRT3j8DQ1QdD3zAMbGN6xyAyuoZRPDqHCjqNfXFVOU7e4BRSm3qg5/WymweQ3TqEjOZ+ZLUPqWOdW/fCvrwTVQvbkDswgZze9dA3dyGrqQM6ex2yGLCMDa2wdXXA1t6EytYG1Pa2EzY6UdHEgGY1I7kgG5HpKVzmKYk1ZCKLmTPTXIIkBuEwOlxMRjrikwiPya2SEmXaCYHJwiUk4stSgi8NWp4moUSJqMEKQi1KtEg41wU6iSMwm0TR2ONo3HHy1AHXY+hcccwQ2kCFZDpxCBl51R5/0RzmP5K1ziKiOZJyGJltPyiQ5JdQx9fbSw2lBpAzSHpO0Gcjo8yGFMHc1mrk2J0obu5AUUsHqtdPwDE+hvKRfpSNEHOPT7BD52Cn0quX96Fm5TDlEDtuMw2fkY8RLG9gCkmNPUgmXo+tbUdcbQeSnfxf0wNdwwDMI4uond+F8tElVG/Yjpq5HagY24DCzl5k17Uik4bUMrkRuvwKZBXbUDU0jrKxadRs2IxmdngJOzuPRpPV0gtDay9Sa1sQx0gd3zaEzqMX0H74MmYuPo3ZW57GmW+9jwff/CWO3/cqtlz4NhaYWZYJy7bc9LRymIVjD2Hx6ENYOUVHOPUotp58GLtveAoPv/IZXvrg7zG3/xLh1lmMbjuFPjpH28YTaN5wFK1zx+EY2Y36yUOoHNiOtvkT6Fk6w0xzHg//zYe4/Mhr2HniNhw4ewdWD51DY896mKsb2J4ytqsImdR1psmK9BIr9GY79GU1ymHSLC2Ir+pGRs8UrCv7oO+fQlxNO4w9Y9QBjX6JemeAqZyYR6qzjW1vRX4XM0T3CPI6B6kjOhD3m9ZPo3xsFgW8bnpDBxLplAlV9UiyNyKznc7Hc3K5r4kZqYrZyblxFYXd4zA09SGh0ok4ix1hrGtMhQ0xzIbFvUPIaelEAfuohNnfzGBmm5hBblsXKkbGkdXYijgrj62o4nmE6+ZyxOTkI4mQWl9uQUqJCRnlbCvXC4gmimsdqOlgdq0qQ3KOHjGE96F0osAw0oUQSmgIAkKC1BTo+QXymgGzEJ0ijhkoKSYOMcxAYuBaVtFG2QRyich2cSRxHOHhMnS91llE5BjZL8dpx0pZymHKWrph7egnRh6EhQqraOvh+gCMzhZk1XUiraYDaU4qpHsMeZQtdzyIoaPnkcMs0L37IGzjM7BPzKJx4wpKGJlMvWMwNHQjtswJXXU7UqobqSwH4itrEUuokU7DL+we4rFU7OS8yhadO3fDNDKG6rkF5PUQqxN6JdbUI1IU7axDRJWdnVqNuumNaJtZIjzIQ23PKJwLm5DY1IyMtk7E2muQWFsPPZ05l2VUzsyhlvvLZhZg330SWaNbsPux7+HeH/6ODvIsls88ijP3v4pjd30HOy4/h9XLz2Przd/GNu6bP/agyjDzzCxLdJqFQ/cQht2N0/e8hJNXnsfkzhvQOrUTvQv70Tq9ivaZvWifYuYa2YOa/u3MpLvQM3eC246gb+MpLB++F3vOPoSdhG4bd9+IrYcvYvuRm9E9toCqhk6SexpSrhHpBcVI57quqFw5TLrJhnQ6TEaFE3pLA3TWViRXd6Pv9K2Yv+cpmMmHdJXNiC+3I4pGV8I+bGZm7dmyE47RGVgHx5HLLJFSWYOkymoYaMQZLcwMo1Po3bGXfbcBzRsJ71q6UNLZz/6qRjSzQkRJKTKcjcht7UJeax/q57aioGMETfNbWf5WHt+H0u71iDU7EFVchYSKWgTnmRGab0ZcWRWy6lspLSjs6FN9VtI9AOfUPNoIjXPpXBUMdOZ+OiwDYAbtLIbnBOWXIIqBIq68EuGFJYgtLUeq1QEDoXhBXQuKG9pQ1clyaCdbz57FyJYtqOntR26ZBUn6HMQk6JCckkX+GkPOIvzKReA1GPZNIsdox63drjmIbBfuEhfnGhlWDlMxMIj0aifymjtRT+PKqiPh7OvH0K5dqGC0qR+exfDmPaikgVqppDpGswpGLb2NEcnZxAZaEMmOjmTEiCilso1FiM4pQGKJGfkNzciyONA2MYdyOqKVihvbtQ8mRiNL/zCaxEEa2pFb1wEDI2IcDSS6tJKdVkVHbYK+ro3RegrFbd1oXlxG57adKCX5jcwyIrXIgrDcQsKFZhjtbShv6MIkecswo2ieDM1mFCA4XoeQ1BzEWpsxcOBm3MIIv+vKK9h+64u44Vvv4fu//l945M2vsPvi85g7ch+m9t+GsT0XMLrjEiZ23kF4dSfGtl/EyvG7ce933sUFZgeR2T030Bl2YGTlKJrHt6Bp/QoaBpfRPb1HSVnTJHJtAwxEG9G3eAIn7nweT/ztF9h85Hbc+vjrOHMnod3OU7C1kTOQ3OdX1CGZBpOYU6SWOmaZdOpBTz1kltNoLDXIsjqRYa5lpm+GgQEstsyBcBl+jgiDoTQPOYQ+PkGR8CK2j0zPRGB8EvJpbF001M7JDYRTg8itakZKUSUSeY3Sljb25TgKm1oxsG0Pqsl90m3V7PNuZDLSh+YWoH5qlo7UiywadcXAKDId9XD0j6KLHDK/thmVLNNOw88g+kin0yaVVCAiJw/R+UaEk1NE5TF6M5uk0ah1FZXIdtSiaXwWpU10xOomBp0FOIenYOkYwOLh0yoY5tCmqgZGUEIko2MWy61m9qMjBadlIirbiBgj25mWjgB9JuKKShFH20thxsuhcxltTsLcFjha28gVSQEG+1FgtSI1Ixvh5D0BIeHwlyF3OkB0XALimX1imHXkiXXXPUOhJKFISCRPI/8KIz2RkV7ZHkNRDnPi3isY37UbBY1tMDIyOAbXo7y7Axl2pkhiV721jpUsh85Si8RiK0JJVINojOGGYm4vRoTBgISCQqTKY9MlRSynAU1DI8iyVaGgqQn9CyuwtHajhBi4c24JVjqKwUlMzKxgYCZJJsxLZkOjGFUjjWYk0dgzzDaYW/vRw2jWxYjZvbgZmYyQGaUWxKUYsM4rGOGJ6WoQIIeZKEFngCG/FJUsy2arxQShxPIq4aCji6m9A80z2zB/4nbsu/tF3P/D3+DgI+9g6OD9WLzxWWyjs6ycfQIbj13B+p1nMbh6CoOET10LZ9FOOFUzSmg4uESj247F/TdjeOkQyfsK+uf3YWAjM8zYVjSNLKOufx4NQ5sYHFYZYI7R0c6haWoPakd3UCd0oJphpJjbaTxtaJ/cAUvLOIoJRYtZR31xDQNABZIKSpFMHaQVV9BhrNRDFQw0xBxrDTKrnNRBEx2oAfkMEGmM6rGlZTC1NiMsMRpp5AcljNSZxlJMbVnFzMo2NDK4VDLSW5pbUd83gDZm/yoGpoCwqyOLMmJIWFLN4/o3LGFkfoV9N0mnNSE+IxcJecVIps6zCL0MVTW8VheqyZeKaBcljPin734AK8dOI62oDJXtvaikc+lLpf4lNOQCwi22p7CIgSCXDpRFwy5BCR1CxzIzBM6xbqXMHnl0RGtHLxwMqGWEcA20n46pGR5bj7L6Rgxv2ozW0XEUEGnYO7oYpCbodAzGlVUobSCctVgRn5dPKEsuVVgMvWQoXi/DWskMXY6k7HykMIOruvG/oZywl3WL0ekQQEfxDgmAX1ggohKikJAap0aNXa+HyL1I4VBhiOVxymEKaNhxeUYkZBcipcCETIuNESodwboURDNSRWcVIN5QgLjcYiTmMQryf4LByGjlJKFnlik1IbuKfIKRydrRSUVUUKn9aJuehr27lwppJFQZQ+fsPBvZgjJ2XnlbB/lQNcszUoqRQ4fJtTH1MqI0jUzCyZQdFJcCN68ARDFL5OSWoMLZzM45gWWKiQ6XoMuCX2Ak1nn7oshegTKH1WUESjyxzjMIk3P7sHLwMnpowMvnH8GRh3+AXfe9hZHj30Lt4mXUL13GzjvfxK7bnsfgzvPoIR/p33EjBnfchpHdV9C95TymjlzA6rkrmNt9Hjfe9zxWT9yBkU2H0bNht3IcWQ4vHsDY5iNY2HcTNlLapnehsnsjrL1LGNp2Dm1zh2BitrEPbkXD5G4GpjFk2/pgahql8fUjj06dXkquWMgOp8NozpJJ/phNOJtLOCv8Md9BZ7HUw0C4W9U1iqk9R5hBZmGnUeUxs9f3DmBiYTMy2Jdyf8nN3QduHj4oqm9AGDG/6Mbb2w9hkdHoIJzZzEDZOzYGo5UZICcbSYYc5FjoHOYKxOvY98l65LJOg+tn0EpOWEojzyGsbmXWbyPkq2e2KWamyWM987i9vLEd+cxSybk0Xkb/XEsl0mi8cfospDLzJDHj6IrNSMzMQVg8ST8jf77VTt5mRkRKOuKITARm1dNhCiqsKHTUEN6OoKanD0Vc76QTtYxOoKl/CMVERbU8tml4FC08pra7D21jk3B0dKOSTlnf3oOuUdpSdz9Ka5xwDg5S9xK4algvK6raO1E9ICigHZmEoenFBbC3NSKnvAgh8dHwZ6bxl3erIuU1EWYlQjXxF7eUwkJkl9FD03IQHJ3CBpaxkyzE0vkIjolldMinpzeywiSeeYXQmypQRSxc2cosxHSYSeUWM5M0stJVhHMVjAol9P5mRoR6Ok71YB/ySOSK6mrQMcFtrGQqo4FnYKDqwMDwWNjIawYnZzEyuwgTU3A+Oy2RkCApvxAl7S0IUTcsXe/JiOSQKK7ftISymmrYWlvhpKPaG+uw7/ABzM5tQKouHUEhbOC6AEbHRiydeQjzzCLTZ5/B8Iln0L73MXTseYx87B3suOsdzJ1khiGx33jqScweewaT+5/F+l1PYerQY+hZvQFLx27DiVufwJ5z92LL0Vuxlf93nbkbhy88gv03PoCdp+/CtmO3YtPBCzh88VEsHrqMlik6RsMEs/Uis+oKshumCW0mkE3R2waRSciW4xikI/QzUnYwazQxk1RTv5XQlVi4JBdgdskmHMtjcBJCbGSQMfK/3McpriX3Ka+hQ4gePVBJ8q7PK+L6OrY9GiFRcXD2DdKhZ5nJnKhmkKpubMLCyipa+0bhHSgkVobyA5HPSF3krIFPdAS8w0MZ5JxY2L0HM1vJVxgAPX38lN59g8LQxHN3Hb8Bc1v3kj/YoaNzFlVUo5pcp4xBTSJ5EuGYkYG3sqmN0NgA74AQJBvyUN3ehbQCI/8HwJ/cIZ+Ga5SZxeLj4S4P3KamEkWYEcNzPINC4BMWgSQGgmw6T2QaHd7XX+2Tck22GkQSdsbxWuX1zbCTm6Vl5SIyNR0GtsfR0YMC2mosnXV+3wFsOnoMVgZsedpCR+hoJU9vGZtGIR08g85d09mFwdkN5JQNKLfb4WhrwfTmZdrkLHKZjYJd9/vc3NpGRlRkSs8vZiTIVs4zubIFtpYWpBFyJeUWoa5niIoizOKF4tKzkcFlI7FrbXs3ctnAcH06YVcbOoZGUU8Pz6WSU4xGDC0uYGL7Vji6OtkY9eVAJSHRMehmZLh45xXsOHYMEVSY2ufujVxCs9qWHoTHpcEjIFyl89b1Izh96RJmd+5CfH4+/FOS4UalFxUa0d3VSwyaiHXr/FUZ8ckJqGyhIfl7wDs4GDVD09h3/yuYPvctDB59EutPvoCl235A53kN7auPYnj/M+jf/QCmTjyNjedexuyp72Lm+BuYOvoapk+Q4B9/DOPkNkMrp/Hwqx/jpfd/hSe/+wHueOpVHLr0ICZ3ncSGveex+ejtaBzb5sosIj2L5HqLymHyG6eQUTPmcpi6CXKEEUJecseqPkLdbqRbu8hRmK0ZpcVh0mWkjKQ3u6wSOTRGyTAFDjpLVSXKmNWtzb0wNw3CMTDHjHsLDpy/Akf7EJKYJQJj48hRCrivHz5RJKpeXnBnlqmvZhAjd/DwoPG7+yI2KROjc6uEYTsU/zOUlNPAKmFr7ERMcrrSpU9QKLNGM8Z3bEPPliWE0RjdPEKhzy2HubIZg+OL2LTzCArJr2JIuOMz8lDAzFhLsi/oRPhCSFQ0iivJx4qL4MP+8KLRJzJ7NZCXRiWmMqh5wT80HEbynGIS/oAIGqa7OyKTU5kFOhCS4Hq6w53n6Qj7Exls3Ty91bZAZkqDqQzhqWku+2FQjc/OQZqpFH68tmzzpuMl0GbCiZrc3D3UNmmfrrCUmYR2xP++wZEooL4LSsoYQLzUtqhUPZ23HFHMfG5evgiLUTZKhxkaQh9T1eCGDahta0OemWSdGG9sYYHpegrOlk5usyCHJ9fSa1tJyIoqqhCbwgKZcXpJHGu6O1nRTGYlI/LpQBuWVzA0N4cMVjwtLw8BVIhUtqDEzMi0DQO8Vg6hnK9/ECvhzv2RKGLE6J2eQzPhm6mOWL2gBA0kg5VN7VSqq6G+VHjD0BgKSRjlv5enG1JIAA+cvBXb9p2Hs3MMduLxVBLgjvl5pJY6kGLpQP/+y5i74Tnsvfcj3PraP+Hkt3+B9l330YGewvJtb2H8JLPKiecwd56E/uzfYub0dzF9ik52+m8wwX2jxx5F/97bMbj7Ak7c+yL23PIQhrYcQefCAdhGtsA+Sr4wtRf2oa3MJptJWldgG9wCc+dG5DPLZFUPI7eO9W6eQnbteiWGGhk4YaCq6ldLva0DaeVOchkrdEYTsopKkE195ZitdBoH8mx2GB1VKGtoosN0MZp3oEaGy0dm2MmuYCFib2lW8EXgTk5VNSa2bMHRG8/DWu9kVCfpJcSo6yYHypYp6GisIUmw1jDDEQYGhcbQSWsxskyO1dYDn4Aw+AcGw8LsJn1cQR4qOo5JyoOxtBZ2ZyeNvAYtg6PkBVZmCD2iaYRhJNKmNmabvFyEMjIHB4cjNi2NkLwOsTwmLkGHsPB4GNk2E+FkpE7PMnVIZJB01DfBXFurnmQQySQCsjN4Z9JZ4lhGod2GUmbD7g3T5EIl5D2ddKxW2s0QemZnyKcKiZIKlB2LnbVMjSO5vATJJpZDNDI1vxEtXe3MxrkwVlSijfa8vOsAOhnsjeXkYs1O8lWWNU+oWs1MX5KP0vpqdM9MiX7d3BZ37WLUqkUWjb2gooKd0IadjPqNPT0oqSTcIjdwDnRhfNsSiqtImIryUVBWClt7I/o2TKoGSWOySkrUc1HiaGaHA5bGBpbrRDjTZjqhQg0jShmdwtHayXNKVSd7+gahiql8zw23EeL1skKeJLDJaO0fRLax8KoR+LBcGwbmZtA40A0bs5WN+HPx0EGUtVRfPYYRKVoPe10/YuKofMI8d8KU5tZ+TGw7juaVmzCw/1Es3fIWTj/9Czzz8/+Jk89+jL2PvI0bXvo5Dj36IZYvvo4NZ1/F1MlXlMPMnv0u/7+MiVOEZ8ceQs++y+jYfhMaF0+hZuoIaiePomXhPBxjR2Ef2Y+68V2oWb+qHEUcR/43TO5B9cgqyroWUNI2qxxDc54cp4w6DSmHEdFVtiHFVEMOU07ISuJaUISsYhMMpRXIIkcQ4y8g/jaRKFc2dKO2eRB1jf0ICo5GUKCQ0hS0tQ8jJkai5joGoRA0dDKQCZShXj38QmHp7ULT1CgKCbkaRybQP7tMxJCrdGgg9OntW4/kpHR4eftgYe8+HLx0EUFEA4kZmbDTUbNZnzLCobYJCXhl7GdmPhqmjU6aUVSACDW6FAm/6GDkN9vp5BbERMcjOV4cSc8saifXW0HX+lHFaXSF5F3rh2Eb6CEHIg/l/gJzGeZXV9FO5NM+PExnHIS1sREzKyvon5pCuZNczmpFHoP6Bh5n4z4J8CbCqGzWpZfcuaS6GqmGXKQRjumyc4mGGJBKihHGbBVCB04lQmm210EfmwJfQlov31CVwWsHehFAsu/mw4zm505en0QHLSMcJJ8m9xN/cfMNCUFkSgoNOx46ZgMHvTAxM1NVoJIdlFdWgp7FGRTW21FUZSFWtqGs0kKlDcPe04ECEkZnWzsmNy5ikA1av7RIskZllZXBkG9ESnYR7O19atRFCKyhtJIQLJ0RMB9bTp5DA4mZm5cf1vkEo5kZxVbTRCLvDy//QBr7KjnB3WrUxs3Xm9EvHw3drUghjvXwC0BEaiLax3sYNQNUp3sEBNOx5liHGeJwC+wDhCFL8+g4dDN6jt6PVmaVgUPkIvf/AOfoMKef+ADbLr2KuXPPY/bc32D06HOYOP4ys8trdJpXMX3mb1T2Gdp7Bb2rF9C7/VasP/QgZk9/C8N770b7xtNoGNuL7vmj6Nl0Ao5hQjJmGIFhpo555TwiQvoVNGO2kazjHNupHEZgmYg4Uoa9E+kk9MnGCqQSHkuGMdBAs+gwmeQzGRSjvZHt6kaxs4ccpg/BuhJ4hiTCWNuCgZVddKZeVHcOYWJpGb2jwwhkRha9WO0dKLcxU3M9ICwEbYMDdCQaAf8PzW7EjqMXCTmKkJ5tQkv3IJJkKJ6Ev316Aa1zy4jJLWWEphFW1Kibkek2J/SlFhqqnUY8T4xPWBSfgGg6Z7wuDU1DgzDX1SI2XYc0Qw6SabjNA0MYW16mXTFDVFpZHxuqmuoxu3s7LO1NjPZlcDAzGk0mdNBZKukI0bTLeEKpQNqoZAwTHcGTzuxBTuXu66dehygk35Z2aLIuKBB6C6HVVdgmQ8l+JOw5tNNgZj43D6IVP+7z8iR3bkRaTiH5Ujg8QsOwLjgAxhoLTLV2xJEHZzKIRMQlo6yqAV3DG6Q8/vyZzkm4pPAw4t9sQiVdQQHxXTyi6ZHRyUmo6GglSepgFipCicmCpg6S/o4W9G7cgNkdO0j265FH4pTO8wptVYq7tPT1IaugGMnEtY3D42iamEFyoZmGQH6TVYim4Uk4+0eQXyDv0DOFV9kJPazwi4hBA/fN7NiHiKQMwjF/WAgLnSN98I1wOUaliVmPJDk5NRsmEtmdN51nlrrAzimmogIRk5UNS0Mjj/Uilk1A6cAUuchdzDQXUL9yK3oOPoTdD7+H1fvfxcpdP8TsjS9j5uyLmD3/Kp3mRUyceAVTp5htCMk20Jk2n38W84cexuD2OzG0627077gdHUtn0TZzgNBlAqXNY6joXUJp5zyqrjpJRc8SnYOZpXWO/7einpCtc+kYhrefx/Kpe9EwIYMC48imwzgGNmN8+wkUOruQkGdGIom0jnA3o9AEvdzEJFySG5l5FU4U2Vsorci11iE4PgWOzjaYnTQaLwYM30AMjswhLb0MHp7R0BdWY+HoGVhGB1HcTug0TccsyaHBuKO0sQJFNcXw9PclB+nFwPTNKGsnYmAmi88uQWR6IYa3HkX58AJibNT/wj7UzqwgttyB3s27Mbqyl8GwFEHyKFRiBjKMZeibWURd7xAy80tRRB5mrrSjcbCfEG8jKghriolMigjT9foMmJlJGlpbEESe5RMUAE8fl4GnkYPEc7+s+9MhvMhB5AHTEtqHcBZvBkURP26vqKlFa18/UvSZ0OXm096os6JiDGxeInwkwrFUocJqg9nuQPvYKOb27EIJg3mNsxaldKAcQrDJla0ottiRqstiRspEWq6BGbMRJocNvmHB8I8IgUcgOUzi1Tv9OWZGsXITkg1ZiE5MIia1oK6zC16hjE7kCFJxEb+QaBgttXSgdPiGhiI5K12JpMYR8oXxxUWVnYpI8AyEaALvmvt6MTG/yPUqROtzGPm3o3N2C+IL7bD0TGNk9QQis6xUUBFhlxOGigZUEGqUWBmd4lOJr+PhoGMWlLvgmZVw5PTtd5LgdiGZUKKmbSPKraPcRzIZFES82oW0EhdhDQqNQyPxdmC4Dv4JRjgnabC7rqBpz+NoOfA8mve9gLbdz6B9xxPYeMOb2HHn2zj2+Hu49OovcPChDzB+5AWMHnqexP9ljB99DMMHrqBrxyU0bz6L2vnjsM8cRvXccXSsXoJ1Yj+K+1dgGtiC4q5lWAd3wDa0C1V9O1mn43AM7UFx92ZCuBPo2Xwa1YMrsHfPkWv0oL57BjsO3oSe9QuEruVIzjYjKbcMqYVWBhgrUkuqoDM7kFUhxJ/OQhhWTCd1TuzAnguP0mHH2R/x5AjF1P8EMzX5op8/2idHGC3LGXDckGuvQlqZCZ5hQVjPTOQcWmBETSD2b0NJSSl0ydnUfxsq5vYgsm0Q01fuw63vf4QNN9+N3l1nCTk3o216C4xVNQiPiVaDNOkk0o0MigKV6nsIlZua0Ds+zixYBWtDPdonxgjlhfzrEJpGci9k2p1kmutlNNiIVGY4ifa+vvAKDkIWM4u8VJdF7pqalo1cucWRW4SOwTFMbWIAqm0kt2mAudqJ6oZmdI+MMlMyGxIuShYKjopWAwr1Xd3IJrxzWydPZXsjOCQC7t6+yKBNJmVmqWt6enlhnacHkYwnKpwOBMpNSV9PeLMuPp5eCE9MQH6NA97RUUwczJypOsSST9Gu3Nz6Z2bUkKKtox1DU9Oorm8m+alA1+QEprdtIX5sUBWKppd7h4QpDJhTWkreUgRvGqlUwCMgQI2ApObmondiAsOzs2gdGEB5jRPZRWbkEoaVVjagnJ09uPkwO3snBnbeiLlTD2L51pexePEpZHaSHPfNIrm+H/HFdsQkF5FYdvA6jGIxYdh+5AyaeiQtrkO2qZLcpxMeVERiUjbmprYqBxNHKbQ7sfXwDWjoGkN9czcmZpfoWCNYF2ZA3dwpnPrOL3DTm3/G1KW3sXDHOzj4+Oc4960P8NSPv8Kn/+1f8Xf4n3j+i59j7ODtmNr/NLPB25g49gyGjz6E3n33o3Pnvahbugzr1DkU9O9D89ZLuOet36N/94Mwdu1D+dBRVAwcYga6iMFtd8I5Sg41cwbdSzcSru1A76YzOH3v3+DiY6/hxB2P4djle7H50BmY6nqRmG9HWnEt0k0NSDfLTWOSXVsbeU8nsgnFcpt7kelsR2RJOaqnJhGgT1J4u6DBTGjYAT0Dy8DmeWbDPXAP8EVkfCycjJaBgX4oYd84Shw0lljUjW1Fy/bD8CfMSW5yomvnKh75+FPsfvZt9N3wAPJ7JxGSQTiiK0JwrDxUmY+avh4GvI1qgKiD3KKQgTGeRpTGcgVCWeqJMsrKiVKujniSV3r4BxBhZCpOWtPShlRmjxhCtoRsAzOkFf1zGzBHhNLFtmTJdOWmEkL3TITT1kz2apZXgZCYeBq28AfX6JUYvdw7TM7IooEHIp6Qyd8/BBE8Tkh+UkEeAhLiGHRykEakkU4OM7phDiOE6pbmJtpgHcwNNSipqULP9BiG5qcVsc8sLoAuJ4v1jyYXKqVTO5m1vUkNguDlR56jBqjkJw9dMi1KekrmBdZ5+apRKc8QSUeRSCBf6Fg/gvUb6QSDvagk7pQ3BoVUSRrMY2Sw1NcpfBkn7+LTS6VhIh5cT8nJViMsbaMjaGZEaBwYhK7UjFgqzz8hBX5JBmTRCJpWD2Dy7qdx6af/gKOvvo3S0WlElJHIVbfTadfTYa1w95K5X+pRbq6Fj7sf6ivqyanaiOVzcOru+7Ht2GkExerhHZGBlpElJGe6PtVkKMhBx/gkgnPLUbv5GC6980u8+I/AhR/8Ehe+/xM89cUXePc//RZPfP4mzr/4CG588UW89qs/47F3f4uD930fex94F9M3voTaTfegdvFBdOx8Dv0HXkTDCo1r8BgKBo6icdPdWL3jLTQs3IqamRvJce7DhuOPYe7Eo1i9+RlsleBw9ApGtp7B/IFLOHXlO3jw5R/j1m+9jpk952DvW0JmZS+dpAeGmkHkNqxHXvM48tsmYeyYoSxAZxtBUmETnK1j8PEORXhwDEZ71yODwSKYULSnvgexka6h0qreQTjHp6GzVhMW9iGzohEbDt6JQ0//CB3nH8dtn/8rtj3yfTg3HkJgSjECwtMJ4ayoJdxu6evCECFMZ88gcvLNCI+Mg7uPJ6NsKjloKaO83A+yqFGrdQyWcj3/8HCVJVpoK9Or27B+eRMq28g3jQUITkqkURaheWgIDmYHge/yaIpmJyKRdDSjqRyl5CQxCQnwZzAOJvcIi4khYinC4s7tGKaD2VmmidzaWutkQDUTYdjQM0AHJjLyI/LxDg6Bu6eLYhjkRqijDonRiYiLoiO7eyKEtEO+LGRhFtKTp8hxQQz2HoSmko2TCwwob22Cf1wMwuncKQwIKTJUzYzKY93c5MZfcZ2TEY74mJWtsFWjc2Q92tavJ1auRWCMaxxcE//QAHKQLJhJzi11TShkZMilooqslSikEksdDpTX1hLWdaph6NLadpLYMoRFMwV7fj38KR+XMBHTto6P0ssnMLEwRU7Tj2hi9wBeM53wb9Otj+HGr/6CvT/5R+z58d9j/w8/wdx9D2Dg+DGMHTnOqL0X6fWDNNgZQjEhf+6oq2pGSZ6D697IzaxEhYmRgtfz8A3FwPIhGghxOaHU+puexoHvfIjb3/8V7vnoIzzwyUc49syr2HjxOYwe/w623P4e9j70Hq788Eu88c//hjvf+zWOf+cT7Hnkx9jxwAfY8eB7uOX1n+GNf/p/ceK5D7Fw4U0cefwneODdf8K3Pv4jLr/8OY489F3c/Nw7ePu3/w2/+Avw9pe/w3fe/RKXn3wdj7/+E7z88Z9w4sqrWDz2ELPQISSVdUNXNYiM6vXQUbLbZpHfvYDsjjn4m1qQ0zOHocM3wlDfhtaJDejfuAlhmbnIttWRJxAi9m7FzNFLWH3gURSTR6aPT6H50M048eynSHHOIIoGO/nGK+j59tMwb9qBBDqYf1YBAmKj1HtJ/v4RiInPYn9WwNrapu7iJxtKyGUzEBIagSgacjHJeidtY2CakJpIopcZR5zIh2Rb61tv8mJ9bh6szjr1NqmhsIgOqR5ehLu/H+IJ/6u7OrFx9y4cvuVm5WBGZg1dQT5C42MQHBOBJIOe8J78Lc9AJ6BTenkQWnkS0XhCp8tEuaNG0QHvSJZLuOcdEgofvyA1MtbcP6A4i5F1LWBwt8qDu40t2HPqFBYO7yMHI88rzkNCZjrSMjPgG0C79HBHjomwzSD3XbzorDEICYuCv28QEskV5+eXpP5ubiHcUUTPttXUoZDLgGCZOMb1fTDPwACmyHTUD/RjautWjBOv9s5uIAlvJrHOZHS5qqR1XoiSh/0YOSqJMauq65CdX6iiRnhsLNMoSWFRoUpz1W1tKKqqgolOJcN/xST6JRWVxK5FCI2Og08AU5+7B2LJp+T99QB9ISrGljF39yPY9NyLiGXmSR/fhM4Td6Nh60X0ChQiBEpqn8K+575DqHURbTv2Y/rMrajbspeZ6yh2XnwGu255nNksHxWtJMDdU2gk+T706i9x4K0/YfsbX2LX9z/H8gvvY/ax9zHzIB3zoS+x+ds/w/iDb2D4jlcwdfeb2Patd3D4lR/h9o+/xEv/9J/x5K//iNPffQfHX/sEN/zwjzj1+uc4/MIbuONHH+D1f/wTnvvF3+G213+Eu17/FLe99ClueukDXPjej3HXe5/hkY9+Sb70IY4/+y5W6Fht+29Hx+7LDAT30NHewOOfMkg8+TYmLz+HyZufxeKtT6Bt2w6Y2ttx9J77sHj+EvIGF9Cy7xKczFpzdzyJms17EUCyXjO/E70HzqPt6C1IGlwiJ3kJc5SVux9Xj+PLTTxDsREZOTrE6eLgLy+B6RORX2lBQ2+vuqUgH+ooYT/lV5TDKA8w5uSQdEdCDRK5u8PTzw8xKSnQFxQodCFOJLckOsld5EZzeqFRQXSBZJmMzmLgVbSNzKxcBJFXaDbmRdiWyAAsWaOMsC6rzIyItBQEyGP75Dtp+XkYXtiInSdP0Aa3kCdNQJ9vRHRSshpJlSAZHBmNAjOzU2UVQqNiFEoKkTdPSSHComKRV1gKq4NQ15BDjicfT2E28WYWIl/xDQpGFflXk/AhXiuz3IwycjCx1QK7DS1sT9f8BqKiYqmvm5uhsJicxIxCUQ4VU1pTjSISnprebvXUpzQ0MS1d3Y11U49IyCMq7mqUIiohCbk8v6q+QSm5kcruJh6Vm0lxedkIYlpzDwqAV1gIcWmSGmoutdvV8TKkl81z5dXaQDYsOT0DRmJW+RSR3PyUlB0RmwB9ugGG9BzEx6SwEyqw7c77adjfRcdDLyBj363IW7kRFbOHUbN0AKUTizBPzWPstnuQMDCBsdsfRtPWI4weYYhipNTZnEisrsXMnXejcvteZPRNofvsbbjyp7/grj/9E27+yWe48eP3cfStH2Dl+e9h/InvYeRJOtGLv8DgI+9jw/OfYssbX2Db3/4Yh979BKff/wwXP/kZ7v78p7iXWequDz/FrT/6GGfpJMde+D4uvvURnvnVH3D7O5/g4Hfexp4Xf4DzH/4cR5kpNz3+ImbvewaTD34HaeRggcYWBFWOoPX8I+i++TE0HrhApz6BNEsdws0WJPb0I8DqgHV0A2x9M+hZPIzBfbegbvNu9J87hWBzDrOIBfVLS9C1D6D5xEW0Xn4YJz/+DRYefAUptcxcJL55jKJGZoRWcopeIgBrmQ011U2IT8xQd/bdPD3hFRjEwBmi7rHJfbXxhUXMbN6MiaVN6j5IsLyue/Wji27e3kjKzlaDPTJqVU2bKWJkl1epvSNoM4zcboRzYZk6FBPqjK4skztMYp7cRW6UJ6QI9/z6safQ0EgiDwsaWztQVuVAQroegcxO68RR5RjWLywuVt17GZ5nxt0wozKNOJw4tqmajkkHEKcd4bVKSCH8Y6LV4IKnn8BHDxJ7f+TlFalXwlNJOWToOSIsGjFB0QhfF4iQoHBUN7co2/cOpk7Ilf1dGdLNzZ+enEiCVOSwq1Eue2OTIkrB4fLszNcNWefrB12WAe2DQ5hZXsH00jI27tyJvoU5xGVnwYPZyM39qhKJFQNZiSRdhspeVpJ/C5UpRFEaVVhVibrBPkKIbkYoI0IZIdS1vHwQLN/noiNmMoqUWKvgICy0U3F5RfKJIgvKK2vpeE50rB7Bvb/9B9z4899i84uvo/vy3cienkfj3j1oW5pHcCojZ2o8wlKSsbRrP0obOtE6R7K7vAf5PaPYc+VhHH/oSRy6517se+JbuPKTL/H8v/wZr//bv+LF//KPuO/3X+H8Z5/j+Ac/w8EffYkdb32I1e//GPve+xxnP/sKt33xCzzw2U/x7S8I2X75c7z+y0/xzBcf436S5zs+/glupjMdfvVNXHrvAzz4ky/w8Jdf4Mn/5/d44g9/wR1f/BFHXvoc+779Kebv/yEm738bJ975Pe78xb+g7Yb7MPfAt2GZWoR7dBL50m6Ujo3AI6cQK/d+C+Vjc2hf2YX1Zy7AunEreg4cxMDuZVi7O1DUM4m2my5j9rVXcfDHH6J1/1H2hWBzP4TSyMLToghFDKhubyGcmkf36BQc8qg9uWKW0YyUzGyEsC88SXLdyAN8GMFDiUBS2I8FpWUwUv+lzCZdzCYyOtZMCC3ZRe6XiCELMggPl6nZi1FR6YCzqRWVdQ3IYB+Hx5FDkERr9uFP55SIb6mtQ9/EBPoZaNtG1yv0kkbOEk+Hk/smYg9i1OWVdsVX0gjH5AkRgUsCwSST6DNzYDJXoL2jVx0XQugoRu7uJY8Beal2yFMotcMDGNi6Ca3T4ygh+RfnMrPMjIxshNLedTl5sDC7hOvYnkB/eDL7xZL/ZKVmwd9HoSk3N4vVjtg4EsV1VxvDVBkcHgl9XoFKhZsO7EP//CzqBvqQ77AhMduAMJI4T3IQTQHykQX5+EJcYir0hlxmnRKYLFWoZCap6elCQ1+fGsGwNDaqm6RuPjIwIM61jmTSH750LnEas82h7iibq+zKwfJLTFRoFwbHt+DoyQvoGhhBgj4N4amxCEuIRHCA4OEc3PLBJ3jqX/8rzKdugm5yHn5UoLmzG2M33YiOG06j5+Qh8o3v4dwLb8MytgPlg5thZZSOoVM2T45Al0enTchF+6YTyB3YhJ5j53H3px/inf/xz3j/v/4DPvznX+O9P/wcr/7mSzz+s89w72cf4+HPP8NLX/0cP/jNr/Djn/8CH35KPvPJF3j6k4/xEB3nsV//DPf95GM8+rPP8ehPP8fN7zLrvPUeOi7eD+O2cyjcdCOMCzeg6uC96Lv3FWx69R1EtZCPtU4iw9KJGH0xtjNTWhiQKpZnUTI+gGSHCdNHVlnvNIzs2YWxs5fg2H4SBRt2YuD2xwkrCfs++imdahoBCcnwi4iEt58//Jgx5D5HUBijZ0Qo4lKI3bOLoDMwCFVWKz4yv20Fc5uWYSGHTUzRISo6Hh6uu9vKwH0DiCgSkxVEEkgtXEacRaK7QKpUip4wzFBVQbHAUFGGuEzX4y1yi6GMxinOk2MyIyY5FT4KsdAOPLxomIGITUlDDoOiIJBiQqFMU6n6uEeQTM9IaJZhKkGhs1oNJFQ3NaOVzlpDeJpsMKiBJk8Sd//oaHgQ0vsGhiApLQMO2lItM2lOUQnbHolQQsGwoAh4eshXg7zIq+OQYy6Dua4OqeRPvrTpcNqnjiRfHrg0EmlVDnSjY2kOfZsXRRdubnpzKXF9s3KIWkb8ahq4uamB+K0KhiIj0rP0iIyJIl50jSKIAt19vEjiQpgu09XNotxSE4m+E63Egb3TU5jbtRO1g/1IKcxXr5T6kbTJd8GU8r3WITCKKTApDknpacjKzUdpmVXh27LySlTaatDe3YeZuUVMbtgIc6UN8alpiGFnhROmhagvRTIKUsnuhIjegkeVo7uh9dh2PPrf/xE3f/lztB66lTDtFkxceBrDd92KgokeuDGbFlcPoHPyKBVjJexcQIKhEvbJjeg+cxZ5TO9zt96OkRNnsfX+B3EXYdZtb79LAv8annv/A/z6n/8z/hXA7/7bf8G7v/87vMqs8vpvfoq3vvoE7335Y3z4yy/w9k8/xQ+++gW+//e/wZt//BNe+cOf8cRXv8Ojv/kLbvvsd1i873vo3HsX1h+8BFv/NEq7+9Gx5wD8ktOQ3kQdbN6Iqp37cfDJl5Aow+edHfAhZC2yN8DCCJrnrMUIs+jYoWMo7J/FyPkn0HTzC9j62pcYvul+6JtGCIlaUZhPmM3AkZORgWSSWyH26xicJHMIxvdmlA5l9E5MTUcO+aZRHsOhkVS1tGBieRnjhHaCIHonJ9RHBN0JvRQKYMQOpPHFJqWqx06E1Ds7O+EgvColLMqhA0XTLsR45d6YV0gIYlJTVWayNzfDQaex1Teq59MKCcEz5GWzuEQGzTDaVCQzXAx5CLMh+a+BDmShMdta2J5qB+Jzs9UDnZ4e0ueebIcPoolGSu0OrCd0FLtb3r8P9a3tDAY5V5+y9lBt9iYcE35T3dSCnslRGKvKERIXDX/apnoNOTAYITw+kYHfaqtCL7O6PAKWmKFTgw7r/NTIm5tbQ3unSku59MLUDKYeVtxTiLd4PpUkHwGXLwJKofIRgUKmNrPZjB5ylhFGpkV2XsvwEAwmE+RjcnKe3DRSyvXwhDsvJA4SlRSP9FwDjOUmmGxW9Th+VX0tSgkFS6h04UCDMxvUKFtcmo4ZJAH+EXIXOFgRNfWog5RLkSdXfRmh/JlG5Wsj8gX8YPmsU24GYhgAyvvH8MzP/4gz73wJw44TcLMUwdjXhB1nTjFjniFk24W5C7dj8sQNWD5/L3bc9SyN8AIWT96Nws4ZtDBqJ5W3IVhfiaH9tyCiuAmFfZsRU9kH4xAz0KnbMP/g0zhLiHb2lXdwLzPc4199gXNvv8bM8hUufPAe9r/0MpYfewpd525B+6mbYd12CO1HLyO2shdFrTPoXzoKvbkBSwfPI9XkxPj8CbQP70TnpuOYPvkASoZ2oWxgMyKM1RjedQPKereQf61H3tAWpNHRKzbsw677XsWzX/4Zw+fuh6+OHC0zHznFJci2mtG7cRJds+tR1kwIy//57J/UTAODTzpCaJDiMAJb5ElcT64HMcNHkUhLRsgn9CpmFpF+qSZMH5qZwRSdqG14WI1w+YQS18tT0ITpAXQeH54fTwcSZCHGK+c46Hg2Oog80pJBm4mlE12DZLQR4cUV5AhyA7Kltx+NRATCGTLzC4hUkhEQGoHoePnuN8v39kegfwiS41NpexbUNbaiqa0TZUQkCeS+vmHMViTw13iVlyedIVZxqYG5WUxv3aoeBi5vaFAPAyenpanpVOTmpdxM1WVloKaxnqjGoezUI9CPbQxCMIN8QGSYK8Anxrkcxj8wFF4+AQoPRjINR0bFITY+mVHfQoVZUVrvQMNQD6q7WzG4cZoQq40YMx9uwa6xbnEMrxAqUO7dMOoLBk4gNMvLLUQpcaXZXglbg5MkqoGk0E4eIjcyi9Syua9b3fAKSUx0KZOdoEZhZOnhAXc2ypPk04fES0WfmDgk6jORyayWU8yUSchW6KhE3/IMJjbNUYEW5NPxs7KKkJFdgbqZVdz2s5/hWfwFi089hLTWKRrjC9hx5Ucwdm9GfF4NWns3ITQtH4X2FuiNlRjdcQRJJTZkldWT9BIe1Hdj971PIbdnA5ZIopt3H0fXmZtQe/Q45h96BPlDo0i01aNxyx7EWGswf/u9aNp9ECWTC4z2fTB1T6K4fwMce46i8/hZWMmztly+gqKu9WhZ3IXB1cM4euVRWNePonnLBjjnhpBKcpzNzONc3gZz9xg6RnZjaPUCxi8+hraL96L/oUdxxy9/iY5dO1QfeNBQ/Py81IcY45JikErYmpqRzvoXwMSgNL57C1pnRtSLYmZHtXKEAjqFLj8fUYz+gVHMIMTrLs5Ko6MjebAvBbIkMPNl5BagkBxGMpCVHEPeG1lk9ukcGkFUfCL86TDrCMtd9kARkkyDFw5bSDsqI8yzMbPIi26lRAzCTYstlQyGas6VayJOK8ime34DRjdvor3Nq3t3uaWlKuOoQC71DGC2SEoixyFH5fbsAhL45la0dHTDJu9t6bMQTEcODA5X4kloKfBSbnTKV0CzGECqBjtQ3d9OiFeHojr2c52NlMPCgKBDYEw4s1407SyXMLJGZRpDUYHU0c1NRiJkKLicSwsvJs//yP+m9i6Ui8elkkDRC1WjuHQPEu8LZGWjkMJolJ2VD7OJZLzChtr6JtS3tLse0ab358udZOJY9Y2peGaoAkKEkkL13SlVnhIZcaNDkMfIQEMU03MCMXaGIQ85BcVqyNlEBQu3cTLVSrkVTOe9jEzjc/MYkIf/THYUmq3EvlUkpsTBvIaRmFqm9AuLCEOCMQf3vPMOLnz0S7Rf/DZie5ZRs+cE4dpdyKMxN84to3l1O0aYgeo3zmHzLTdi44UbkD/QhazWFmauUuy99BBhXBExeAP8ErJhcLapBxELGRk9gqIZweuwLiAWyyduRN30HDJr6xGZXQBrUydKHC3ooHNEZeYSOswzi9rQu7CMir4JTB48g7qJzVi46RksXHoWzTtOofXAefTfdBf0Y+Mwj08ju6oHdUdux8Z3P8fF3/0Dsno74S6zCAT4IowIIIjBxpvr8g6Qgs3ypqVXCCEJ9Uo8L5PziiNVNTWib2oKZvIJAzORjCxVMQuIVDBwGc3likBLH4QQ9noL+V8nd9jXkcMEIyiUvJFkOzlNT6fMgpX90DowqLLP/I7t6J9gcJCXtsifAtinigPJTUSBRHQq4RZx5CrlPE8cp39sAo1dPah0NqinpWPpnDIMvNb5BFYl6PRq9K1vcko9adBNqe/tVc+d+TKYekjZ5FhBdA5/ijczTgSzpQQFO/lOVWMTMx05VbqetkvoFxAIH09POk8cohMTCB39EJkci96pUbSND8FUZUVGXjb71V+9eRkWH8tsc/UFsixTIYoZpQvodaHkFW4erKg8Qxbgw/SdrD5nk6xPZ0QoU8/d2Fob4Ohsgb2rGVZ5iI0pMo+GLQqMikn4mijSEWRoWJ+XgxRiaH+mOF9iQXGc2DSSx5ws5bUFzBLlduJbOkQN8aUiaowWdW0dailEUaJRTmExyzGoEby2/kGVYYLDIgjFouAfFszsJtDCh8qjBNJ42AaBg27ezFTrro72sSM2nD2Hl//X/8CFP/0ReZt3oXbvTcg/eDsMK9tQNTmO+OxCuIXFwzeuEIObbkWsoYFYvZKQNI8wYBwBEYnQlZmRWlkB58Yd6N1zD8r6VtEwPAtzyyh23/00NtxOXrHnRtRM70HT7G46w/1oP3ALKgYn1duAQ9t2IsNeg/C8fEQWlKBv+wEUtjLTkkc4Vo+gavcOjNx8Bs27TqH31FM48L3f4PBbv4J57jC5Tgn10Ygyi51Y28rgZoG1yowSczGyyTl1xPmxaSkIT4hTcMLNl+SW0TKE0NXVL26EMEFoHulDTkUJDSFc9U9uQR5M1HMdg5IYsmB9W71L9wZjsYI+obEx8KOu3aljZSdSHoPoOjqrfxgdk8aXVWXD0OYtmFrdicENC3SOBhSSiyWnGBAVmYgwOo0fHdyTiMSDKMLb14fwK5jlpyK72KhQSC0zbENHm1pmGvMQnZoEL7l5ybZobfAPDoQux4CG7na0DvehcbAb9cO95KhWJKWm0DZCIZ9lChIhUpEPAQbJG5sRkUin7Vmc1ajvbIO1rhrJ2Rnwpn36hAfDPyoMfqEBDNrxaGyjI+fTrq9+d5zXdXOLy9QhISMNablZKKuuIkSScWzyi0YnTOJITEeSFdLZETLfo38wC/bzVd8mdhMhjvUWTMtGBERFo6KuXg07Vjqd0MsNq2p5WpRknqlNOEtNS6MSgWlljir1eLYYv8CseOJaGS2JIJHzozMILHDxITdEcls24ZbrZhWVxu3rSOTkObZ1vuRabLCOHCmMDhlCzClOmURYEq1PQngmoVx6ElIYdeQzquvIf/KH+rHjR9/D0V+TLD/4JAyz2xFfw3q1DeLc7S9iy8Wn0bS6H5deeR1HHn4Rux98Hk1bDmDvlSfRvngY9VMHmH3m4Fw9jdKJJWTXtCDL3oq2zQexxGOKBxeRbe9Hy/hOHL/zcRTQ+aPquf/YeXTvOY36maPYcPFVnH7vK1j2b0Ne0ww2HHgWGYMHYTp5AzLO7MLGd17Dhqe+jbD8IgTpCEFiggh/PJEQHYL0lBgUFBqYKXJUsKtua4Kl1sGIWq/06+BSYLCVhlHEYJfNPtQxwydkpVOX5DA0VA9C30KzCWU1NniFXdUrA51AH4G/SeS0onPJ8kLUneQma/tObCPFkIFYGrTgfBdH0UTK8qCxp6OA3KRGPsje1spsW8XM5rKzImuZcgg53z8kCO7e5M3CH0IC2a++qk9DYpnR6NAl1nJlP+JEEriz6FxxmWkIjGfk95OHOGknQd6IzkxFBfVQ19mKRjqTles9w4Oob25i9itRWUUCrF94iKpzCDOH2ExYXAyCGVREwhhEtM8ly4f6tZkt2CY3t2JWRDw7jgYWxIjk7uetIoabPxsdyEgSyowRFgAvelhgbCTidCkkj3rCpXwUExN3Mw2PLi5ikmlZXvSR11Hlfou8pqw3Figjjk5JVBUJpHhTGSpC+bCBEjG8uC4ijsH0K6+oCrYVPhRITGutrUNb3wCjQh6dNl/d0ZXnhooqrChjZip3yLwr5ahkByiDaaxjdmpWxiKdW9VIJ+1pJA/oRl1zPWoJO00l5bAQgppITNN53NEXn8Xlr/4OZ37yGZYeexzlS0ew5eV3MfjQnQilftqWzqF0YDf8S8uR1tWArtUlRBlLEG+pxdCpG9C4Yy8aZpfQumETHWYbVh98GLZ5rm/Zi+aVg8jqGYBhqBGVY73oXtmLhPoxZI1tQtmWWRTONcOydRSjl15H683voeOBt3D7H/4LFu95GP4xOhoR4QN1ts7PUz3vV1JTTWOSzruaNeVtVNElRciqPJIeQBgRnZxAyJKJrELpp3KUkt8VV1cqQ60lwW0kPKurr4Ot2oHMonzkWkrRNz6Olp4+whTaAjmj6hcZbLk64LLOj+ULGWY/xjMj5JGLiuOIU4re6+kQNsL5UjqY8Ap5D0buqcljK9r7Kf6RoShhPWZWlhRHEMeVT8KW0nH7+vrQ3N6m+k2cPJX1D5WRLLbHk/BIiLh8mMI3KAB+zDAyNbxkkyqHHW2dHXDW1THj2pHNzBmVngx3QRq0MV9msOCIcCTwWJkqXSYBlvk4JQHIBy6UrFmXWebk4/zq6zEUcZprGSZAHrJk1pADpTBDXi7yCo2YX1rE0uZl1NY5UWVnlqgoRxbhVR6dq5GprIx8IYZk3YtGLi98qccNBO8Sr8rj1PKE6ToZZ5fnfwiL1rHiQVS0OE9ylp6RJVdlLrm772hsUTc3lQNQhCDOEyKNzy0ozmKtqVMjKMJdxFHEYfJNZZRynmNXb4aKccg9msIKsxoKlGuFxEQyxRLTUkE+8iG2q8Q2KD5Bfd1EvkrjegqWmZLQIrerBUfffRd3/suf0fHoIwgfmUfPmTtJ6O+EcewSFr/9GWzn7kH7jZex5a770LK0i2R9BS1bziO/ZwuKe1dQv/kouk/fjuzxrWgh1Os+/yTSZo6g4eQDmL7/HRSu3o/W27+LqpsfQtym3Wgkpxq870c48Mnf48hPP0fjDUcRmqsj9MxBDZ26hgZpqStHTWMNzGVW1LX3om9iAcbSapQWk6way6HLZNvTUxTEjaKjiNNIhFaORN3LUL5wG3l5TCDVOhpSUHw0gimRqYlIZX/kFQqxN6lsPzIzi8VVws31Y0rPwnPNlHT5xjLLD2RgvQaReA0JgmLMsi79W0uDzy8pQh4Dpq2a0KehAY2UWhq0iSimxGFV2S7JSIhdnAcL4ajBaiIlkDvy8qSBv8oAfixTon++qRh9o8No6u5Q6KeQsEtfmIfwZGYLOoNkJ38iDfVZWNpxUKSMmkqWCEeUzO5MZ4iJjlawTOYD0ibY+iaRaVXSs3S081yVVQLDA6jrAjp/ksthqhltSiuYGnOyVeEhoa5Zxzyuvke/zseL5F6nRrWi0uRxcm5ntPNk1glJJGlKTUN8RgZ0+a73qEtsNjW0KETL0dIMW0cTFvftUJi5pLYKRTXkIxYTFZWP5Fx2NI03jBHI28cHqTodbIyg0fKVGMHIShhJCbnk4Ts3T4GAkpXISxSO5j5PihBdZkYv6TiKL8Wb0VbGzwPCmVKppBAqUiJNGiNuFeFLECNXAq8nXzWMp2PFyrwxPCaQxFa4TjYd+Mxbb+Fh/Fec+e0fsPvjX8F5xzMYfPQH6Lz8MvpvfgGdxx5BUusynHsuY/Dyk8if3oeG3begee8lNOy7hOYTV5C39STMey+g94Zn0Hjjk1j/3FsYe/UdzL/5ER78F+D8h7+CZX4/3IOv3qcSndOpZeYBbw8vBBB2BtLRI0Ll86Uy5V80jc2IlqEh5Msj8flGFMvrwszq5oZqVLQ4YSX2dtD5y5tqUUZHM9orYK5zEF4VKIOOIZoIT5SbvzFqKboMkbl+goPhxWuuuzo86+nvBxMDo4m8IiDaNbQqMEyyikAjp2RyQj/hHQXmUhUIxaHkAUpfGryb9zr2SQD0dA5xqkDqN4Bt8AoKVfPfxJHMy5MeBYIYyJUshPPy2afa9ibkkpNF094CYyIUt1hHYu5N7hXCeshkXa7p6OVD4yFqGcksFM5gIB/El5kkZHIvNXM1nds1uZd8rI8OtGabtl++3yznyKRgoaGBiKQuZOYKPbl7IpOImZxVJgumTtzc5MaivPHmzQM9g3zhxxNTi3LROzeJ6dVlbKKxy9tyFpIjW0MtHPVOlMsrptYKFZGy8wqRlmFAfHIaImMTEB4dp+6qyoiIjHB4M637+/rC4+pjM350jAA/fwQRVngTQ3uRD+WUlygMHpUcr74JFcNOlY6VDCT3bGQpz0BJJpH/wolkKVBAcK3AAU0EX8vS1aEtaCR5rG9sIKEtR/d6GdFhdGa6N1VZUFXjQINg/XozqpwlsDlNqKmtYGQvRyMzq91RjUhm0fg6K0avXMTpH7+H+/78n3H7P/4btvz479D76kfoeeMLND37Ljq+/S6cj76BhqfeQu1jb6DlmR9i6JXPMP36zzH25pdY/Pu/4NA//U+c/81/QsuxC8iwtTKikqAnMttm5pBc5kNPEptC3pUid8gZNORJ2mT+jyC+lsmV1GgiIat6hYK6k0fOI8nLlHFT1+5ennAnkZanb30ZcQPkEXmSX4E8uYTQRuGjpYVKj5ruBLqKrmRdUIPoNb+8FDXsD7m5F0ho4hnsg8S8TFQ015HvpvLabnAP8YdbMFEEuY97MNdpO6F0PsnuBgalCnJX5VAsX/pDOKz0m3w7IjwuDqGxsWwLOXE4s39ICIKiotTDnQHMDIIOxPEE9oWTb8n9EOEyIuHKYVwTuIrIBF4hJOmylP9rJ3vV/ickMksVZNPJvp7wa+0xMp287BOR9XAG2cDAIDqYa44ZEck+ymGKGfUzTEaUMxLVdLUiOS8LPqIAPxIw4kuBKtIB4lSCCb3o5b68iDsr6Unv9GSDPVigLzslUBQhH3/WpanvT+UycxmZfiWrtI32Y3Lrkop8EvUczDzDS7PoXZxGhqUYWeXFyLaWkvuUIttUxMiTS1iSpYh7PKGWkHhRYmRS/DUlSsSTkSAfRhbJLLJNsovABcG9ktZVZqJBpTJLJl/9mJ2b3LCS7SICW4SrscPdFHcjXGEUVzCNx4Z4BcOQlM6o74r+SoKCoXfWw7m0jLELl3H8++/ipi9/hRv//rc4/bs/YO9XX2H1w0+w8Devo2bPcWS1r0dAirxPwfIJAT39aPjBMkNaOFKY1Q0MDvrsDKQLTGXbxWBlKcYtBLe81oZyZl6bZO3mFnQPrWcg6CZ8rcHA5JR6OLLYQj0TBRSWm5CRn4N4XSoDT5KCNMJphAMINxWOKllasoqnwCpCNoFv6XnZKsvIiFUk6yTwPIllZBF5FJWWoIyQXIKMnY40tjSHup52lJKLFNlkNjULZLQ1kgEvmJBGIL5fUCAE7ofQAYQrSJmhNDrZL4EghX0h67JP5viXwK34A4+T/yKyL5Tbwriu8YsIQmzN0MXAE5Ni1QRb4hgyP9FaR9BEnEQcQdZN5iJ1jpy79pi4eDokbTojMw15pB6CsrSZwcVZrn1b2YuZRYbUPJnyAiLYAFYuJiGOuDgD+qI85FcxGtdUwd7SgNb+HrR0kVw11KOugRG91olKhxNmSxXyC0uRkZ3HiJmCmPhkEqsYErNQ+AQGKJImmUQgVBg7pbyqksTKNQOyd4AfPPx84MWlPH7gxY4Vg9eG+QSPi+GrO64UxU0k0tBpxIGE3MbpkgkzklR0k1EbGcTILjEymuUhq6QAbbNjaJkcUthXPnCQT0hYwI7Or7Egz1mJfEbWosoq1Q4zoYG1thblzhoUV1pQwbrKQ5/y0GhRZRkNswglFQXIMOhgIuktyCW0jCGsk/dFCP3kvRB5dD6J6Vw+3hDNjBARGsY6M7olyFfko5AYQx0z0EgkE2P2FiJLEivDoDIC6UMo5M2lL5eyLneko0lY/dVTwoSj5IsyUZK7J3Xq7kH9hKvXguVRI+Ep8qZlSoYeGbnZMDIzl9sqUUmHq2G0r2Y/OttbUN9Bgs5sLFFfDfwQrsUzi0RkpSIwJQ7ezCzehDtaH2hcIYRGLsYtSzFqgfGR8toy19VcLjQuzcCiaXSGbIOa9EgmYJKZwozsE5lsSyBTLHUh0V4Muor9kZGRRsOmAV8t45vlrzOMiJrU6yqsEue5fr+Ur2UWLZN80zFyfiwJfxj7RXiOfIhcmwlArq0cRuE5OkoMo7M0Ipx4UCZHChNcGEsSxItEsWER8nFmKlEmVQqODiUfCFAdk5SWRkWG0PBJ1OiRAaEyohBFxyG5Z6elFeaqV0BzK0pR2VKvPsdppHKsTO82rle3NqJrZABNPZ3kPA2o625HTWcLbNxuJcGzNjXC7HSqm2wFhIJZpcxA5EoGShrTuzz4l5CRiVhdOmFcKtJy89QNqkBmCd/gEPWskwxdBlMJMpwo94NkpEUykIz6+bGtAkPl7q5M6BMi7WdbQ9nOILYzMpHGIA5Kowjj8WFx1EO87I9AMI+RMmTOSZlDUqYXD6RzVNjtMJpN1E8c4lNTCbEyr960LUAuI7GJEVmknIHI1sDMznbbGp3qnkIXYWN9VxvszfVKH6IfG/VQRg5SzmPMhMbCKeQrK1l02Cxi/WRmpkhdEiIYJaOSCN9iQlUfBUQw0pNr+gl5lWFSooNQOoH0b6RwEhGuJzPYuCbOojFKlOYyRoxZeIDYByWaEkG9xcYSMjPoia1EC3RixBfR1rXjXTyDdsRz1DEsM5o2phmoGKcYsGQGmblYDNa1lIhOm1OZ5CpX4Xo4y5FruBxG+JzwEtZROalrWwSXcpN2rSOsFbmGLDUHk3VtqTmRchy2T4NhIjIp0zWHkQM175SlFCbpK40dkJNvoPGwUWI4NBA1zMZGyX8ZdotkA2S6NSlMZliW6dHEI0WiZamMjKmOipKbZxF0MEn7imCygbIMZbSVm17yMKcfo5ga4aCCNPFnxJFvB4jx+/Na8hpqAKFMAKOqfCJKxI//w0je5Vko+fSOfEhOPvsj9xJkPYLkVuqhCG9qkhJZTyd0Eb4URZH/mgh5laVkM8lkImqs/qrIUKeGqUXkLnBkYhKNVMbz41R9BJsLLpdtUldxVmmbD7OnD7OJjADJtkB28NdtphNeW4p+XPcFZCnvmstNX1m69BaJGGZXWZcAkKJPRRIhkfShyDdF0f+TyAS/Ak0M2XoVqb+pDDFwsQ1dOlHEVZjzTSLnyrz3AnGSkuPQ29eJlNSEf3eOlCf1FTgkx0nZ8l/qIvvkGLFN1/EhrFcinULLNq5Mpq27hP/XlH+9SL20cjU9ybVdjnvVaeiMUq44jWRHvZ72QD5zzWHkIHEUEe3EMHpaEAuSmzfiHLKMS2aq11NRrHhCWjziBBbRKKSigvfkIprDXBM2Tk23RpH5E2Up8yrKfOnhrJCIbI+LYdk0eBn+U3Opi1K4XXB+Wmoa99MJQpkyo4k/w6koihwj8ytKRpMMIBhZxubDhKwJ7uVStsujOfJR6VTCpLjkJMRTElLlXgODASOU7Bd4IXg7JILOKJCD67Jdw84CJV3lsA6JNFSW57qG7JPtrmu7JFbVReoldRAcHkPHUcOazERJCXRc/tfaKPNHuoSGwaXSlSxlP5ciEoBieK6sx/LcZOpKyhP9yH+Zb1Sis0RpweiZWbprRqKJK4q7AqQma/eXMvvJ/KRirGu3rxXtHK0szX5k+9eG/dfHy7FilNdfT0T2iWj/15YnotVXypYJfQUJScQXA5Z5XMTGhG98nRHEhmXKfJdTaOVpopUrti775NriyGuhnEBlgWNSrnYdKfuaw2iFSESQk6UwKShUGiLQg86SlkloQWfRZ6erGZZljDqM0VEqLA3QCv/a078WcQDXusz+RIfgOS58KBFCtovTsQFiPOr/1+dI5dWUbYyyemJcNSx4VWRdUrBK4/KfMEFSuChMGY80/modZQJaUaoMm6tyea0oGpmamJb/1Vg925BB+CR1k/+qzlJHLsOoNGmnnCfbVLuZ/WKEpBLSCvxQ9aIetfpdEzqZq/2udmlRUa4TJqNYUheWpx3zTSLT2ol+5VjpQGmLZjCyXUETXkv6MVIQwDcYivSpYHSNJP9HxiQi+67ff71IWbKUcsV2rt+vlXP9trX//29F+lPsRabkU33APhE95ufnq/7TMoy0T7LZN7VBtkud/6P2iS5DQlz94rJTV/C/6jASFaRDZZ5yvRohECOVKcWVQxByCPQS/BvO42SUQrbrSLATE+NZMIkgJYbRV0TKiaABCaYULCjnhNOYwmW7QAue68LRrnJku4x7x8Sz0+V8HqPOuSrCpWRufeFSUo58ilTOC2PDBIMrp3xHNowAAAkOSURBVGFUlXQtSkjTJTJSGlXHhBK/y5BiPKFgKOGetMuFo8OZamXWXDE8Kk3VmSJGL/Vh3WUp9Zc2yT6ZWVdgp2RSMVYtOKjp16WdvHZiUhyKiguQZdDz2jKOn6q2uZxXdEFnuboM57lhLNeQm4N8cjG1nds08qz9146NYJ1E96KTUKVDdq7inNQB25TAvpCg4gowPE72q7a4+tbFK1yOJAGxqJgGxmVQsJ+K3sp4eIy0WfRw7fw1ZSgHiJLITVuIZMAMFygTQHiWCGNhNkpKC5QerhmeHP/vHGZNmVfLlT4RrpORkY7s7CwEBckwscsGpU4ue3LxJDFiCV6iu2TyQ31mBkIk6FBPsk2CoJSVTLgqtizlSx9L/7t4llAOGf0KcsE7aSt1FsZtsk+cRfbHEHaXkSfqs9LVuuheOczXEcyV2iRqyVyAsk1VjsahRTUZYhNDEa+T/6JcXXqKUriIeK6GUeV/QJCPyljSOaI4UaB4vuyTY2SbGLTAB8HOLoVeF4G0SL9GpA5iwDJVtSjERQz/vUjnSfmCyeW/GIg4li49SUEPudY1Y7nuPMHSgr9d8EQU6XIQiWwydbroQoMBmgN9La5sG0rOJbqT9bX1F9GilpYt5BhZF5Htct7a46VTRbdSd6nbWsN0iasu/5G4MtvX2SMg0AfpRAxyf6LAmKP0L5nym869JuJEdJawcH9mlzDqkPyQjuOSAO67vk7fINeVKe3UdCHr8qCkyWSCw+FQutD2y1J0Lk+dZOfluqBzCLMEEYtAZFkXyJ2YmsJjXeXK+XIN4SEyRbkrA7l0r+2T47T+ET6ewvNTdOTCDLbas2Ty2oQslcPIwVqFtIqLrG2MRFUh9GIo2naRlJSkv8J+QgQlNUuHaEYoSy39SwrXnEtwdk5upjJijXTJ8dcbsAu2ua6n1UeWWoNdUehrR1t77rUyuE+uc/0xmvGsPVbbLiJGKfsly1yvE6VgGroMlQoc0AKLdIrs15xJq7esu+rrglAiWlnausw3LwRT5rqXctaeJ1FS6iL10gKO1E9rgysj/LUximjGIFkyXO5k0+mkj5qa65gJ06+dL8vrg9PX13fpXAKTnK8dL9cXXpGalkA+S5jE7K4FTDlGq+dfCcsT3Ui7RaRc6UsJfmJfsi7b5ThZl+AtE7e64GsYr8NMGher7uEEMbMIv5T7NQkpyWpdhri1+mt61v5ro11SvpQnjqT919oq62oK/Xiii0ThwqFIZPuEx19zGOkcKUAr+D8SrVDpWBFXWr1OIWtkbeeKArVtWpaRddVRa84Rkf2uyM6OoRLCSGxFeVoD19ZHhjnFAKQc7RprRbZLx+ozUpVzXzOO64773wqzWCKJunSedJrURUTqIPpTSr66TUTT0/V1FT1L5NTKkf+ylJl+JSBp2zSDWSsuqBRy7QZbeUUpbHbL1TaLnlz10USuJ6IZgziMEGY5X/T77zOUtPOv6y1tkaguZUi9XPu/Fsl66elprH8So7NwiWiFFiRwSoDSnOdrCeMxf811NX1pOpTryH/ZJ/oQZ5EgIvvFRgV+SXaJoePI4I0atJFBF25Lz8pEJTNQXGycqreU8U26/D+JUIb41Dhk5OghTyrLUrKMchgxQqmY1giptHbi2ovJujRk7X4ZfnNBAVmKY8i+q/8pGr/QDNkFiVzK00YytH1rDV621zrtCsoFh1Dp7JxQkvVEpl6BDYrgXu00hWt5nnbu9RlKK1szkuv3aYazdrt2nJynnIvXEacVPWmBRetUEYGHqUzlcl9AjnVlva9FjDWFEVDWQwRG8L8YjgyAiGSxozVDET1rutb0L+tyjuB/4UYFBbnMbCnM/JKZpa5Sb9d15TgZSEhP1xHalCq9ic5cgy2S3eUYaa+co/WdLP+9wwk/k3pphizbZV1sRXQh7Rbnl2NdNiRO7cpCosdvyjDCJzWdNDY2qLZLfUVyyed0dED5yKPWFulrqbvYmrRFBmPUk8VShgzayKjk1WUQ90crvbqcUuq1tk1r7fl/J8JJkwnZYxNYpmRU6l24tHIYKVwKkgankkQJxNCUpHmpXFgqoClK/st+WYrCBKvL9usrJA2WDtaMWAxRhi4Li/KuRSFZalFP/sux8l8g2zWDXaPwKKZIgXbaPi1TCVfRYJdm/LKUsmTf1+e7zpN9Uo6M/Uu9hK9oZa3t6ASmZYGeNptdGdDagKGJIo00XO0caYu2LiJlihEJb5Lryfra68i6GJHoXfQoGUcwt6ZPrT/kv9Zfa+9FiLiIMR0jzqUD0Z+0W9ooOoiLd3FPgVff5PT/f+T6/hUYpQVcF9xheeJ8a9q+VqReWjASKGd3WGEuK0Ygua5sF5Hs6RqCdulR2iGBU3QVLrc4VDD+63qtFbFRqafoS2zTpStxPhcH+qb+u17knOvbKqIcZq3S5GKylMYLRCgqKlIX0DpLjpWljBbJuihKOlDWZalFG608iRIpqS5yrSlLlqIwbVzepTyXs2iOIMoVBck+7b8msk0MT3MC+a8dK//FGAV6GQtzr5UvSylb9sux8l/jWnKcPJahGbm2X5Za+RL9RCeiH2mn1j5NJLJq52oGoV1Tq5e2X0S2yVILEOp4FUljlAFqutbKX9t5WuCSbdpxriAm5XH/1fLESbT2u7aFqoAogxZry5b1teWvXdf+a9s0OxCH02xFO19E6qDpTLu21nZtuyxln6an67dJ30l9RbQ+086NJixSul5Tv7WiOYPUT6tzTk6O+niL8PC1ddbO0US2aaIFgOuPUw4jXEQO0BotHaZFt28q+P9OeP7VBn+TiHGn61NgsZqVssSAvum4tSKKk2PXKlyUKw4gIz4SkaRc2SbHS0dcX4bLgFznScTXytT2/btzpB3f2D5NXNdaK1KGtEccUcr+pnqsFRkOFX3/7zp1rchxEjEF3zc1NRHqxKnr/Yc6pMOIQWnOppUvxiX9L1lNAqRsF5FtcqzmJLIUUi7HyT4Rs9msEInsk/8CAV1D6oHK2IU3im6/sT5XRfYLX5UsIhlHlqIvOV/rw78Wl1OsFamfBBvhOxK0NccRWdseQQhi71rbtf1yrozMyT5xsOsDvyZubm5u/x+KAiIAgdqQ1AAAAABJRU5ErkJggg==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5" descr="data:image/png;base64,iVBORw0KGgoAAAANSUhEUgAAAPIAAACcCAYAAAEykcYYAAAAAXNSR0IArs4c6QAAAARnQU1BAACxjwv8YQUAAAAJcEhZcwAADsMAAA7DAcdvqGQAACPlSURBVHhe7Z0H3FbTH8BT/CNktGyh7NESGjKipSgzsmdISlKUkNUw27LaSpSRkVJmkYxEiqxIVlb2uP++p3Pe7vu8z7j73uee8/187uee577jPvee+7vnnN8sZ8WIniefOXOmu5N36tRJtvzz9ttvuzt5jx49ZMs/v/zyi7uTv/fee7Lln7///jv/yX///XfZWs+RRx4pW/5xfOXlypWz/ve//8lPwVDw5G+++ab17rvvyk+W9fnnn1sdOnSwdtttN3nEOwVP/s8//8hWWd566y3Z8oarB65fv36ytY7vvvtOtrzh6uTdu3eXrXV88cUXsuWNnCdfvHixbK1nyZIlsrWOCRMmyJY3sp68bt26VuXKleWn3Fx00UWy5Q1Xtz2Tzp07y5Y3Sk6OHGdy8MEHi/0222wj9plccMEFsuUNcUY1YDRv3lzsM9lss83E/s8//xR7xY477ihb3vB123PdEaf4OrlXFi1aJPaxnFwR28mL58R//fWXbPkjuVc8ffp02bKsjz/+WLb8k/fE3377rWwFj+Nb/dtvv2V91XrF0X9SJ2Qyr2jVqpVseaPgiU844QTZWsczzzxjbbjhhvKTdzzfu6uvvlq2vJH3xEHJbDZynvj000+XrXDwfKv94vjEO++8s2wFQ6kTq+kP7LvvvrK1np122km2/JPzigcPHixb6znmmGNkyz+x9DHrN3HijTbaSBzItnDjVan4/vvvZcsfLJkiv2LmXatXr47nVkNsJ46TWC8a/U02OG7fUOPwbLN98803Yps9e7Z15513WnfddZeQ/ptuusm65ZZbrMsvv9y65JJLrMsuu8xq27atteuuu1pVqlSxevbsae29997W3XffHfxF//HHH7KVTEreJEHBXOnXX38tNUm78sorZSsZiEmkbIdC69atZSs5rFmzJryLPu+888Q+SO11UIR20a+++qrVtWtX68QTT5RHSpM5g48SXxddaElpnzWuWLHCGjBggFia7LLLLvJoPPju6Ro1ashW8eDroocPHy5b6xgyZIjVpUsX0ZMoDrfcckuhIv3xxx/lb6yHKVlceL7o448/Xrayc/PNN8tWdphgxEVoL7Jq1arJVnZefvll2YoeVxfdtGlT67TTTpOfcrN06VLZys21114rW9FT8KJRl9jXd5nKfa/4NYf4IedFM2EvRCGd4O677y5bZbnuuutkKzr+++8/sS/51rkWCr179xbjrd1cm42nn35attbxwgsvyFZ2Dj30UNmKDszMkLerdthhB9lyTp8+faxtt91WfsqNl//tlwULFoh9QZl2Qq1ataypU6daP/30k5jQK2bMmCFbZYljUqOG0UAuutjQ7qLNBaed2C740Ucfla31KOVgpjKQlyLzc7sy8LbbbhPKQDYUgWw33HCDcDph7Y5Ri8UOG6ND3759xXQ4tgt+6KGHZCs6uHmBX7B9Rvbvv//KVll69eolW9GBs1WgF6wuttDyEZisRM0nn3wS3AWzevrwww+tQYMGySOW1aRJE9kqi1IORslHH33k/4IPO+ww2VoPvVdosXHUUUfJVnT4vuAjjjhCttxTvXp12YoOnkDPF5xLd9WoUSPr559/LmnnImi7uRN8mWryaTOUMx5jXy78Oux54ayzzvJ+wV999ZVslaZjx46yZVkffPCBbJVlu+22k63oOPPMM71fsN05yQ7W81WrVglrRS4n42OPPdaqXbu2/BQdp5xyivcLfuSRR2RrHdiCkcs33nhD2H4ffvjhnPqsTTfd1Kpfv778FB3nnnuu9wuG999/X7YK89lnn1nnn39+yXAVx0sLF2dfFwyodNu0aSM/lYVHm4UCZteGDRta48aNE8cLjdNhMHDgQP8X7BVc7qOG2Z2vC77wwgtlyzlENhE1c//998sj0bH//vv7u+Bly5bJ1jqYR5999tniccXgVrVqVbFGzRYoE6S3r1N4b3i+4EJOftkCseywcokavnNoMlzogj/99FPZig5Mvp4umLHWL3FcMP5gri+4QYMGsuWPOGzI6MFcX/Bjjz0mW7l56aWXZCs3cTjBXX/99e4u2OlQwpu5EPn0XWGBZtPRBbvRMD777LPWGWecIT8li9GjRxe+4MwpoNM5cBxTx0KMGjUq/wXjwZoNJzKaRKZNm5b9gvNpGxWsfPKZRZPI119/XfqCsfE6GWP32WcfoR9S8OZu0aKF/JRcUEyUXHDFihVlaz0o48qXL+8oM8Err7wiW+vIdG5LAtioSi5YOYHA888/L1veSKLLMTDdLblge5gKqxscxZ1iV8dmOrskicCMadkMY5UqVZKtZBHIBSPrmY4tYH+xJQGc7QK54CTDnP2dd95JRtB7HJgLNqQP08kaoGUn//DDD0Lpg2oPj/FrrrlGGIVYA7IfP368WAjPmzdPBDSodr4NAzHeZHZ9DnnNkoCvTmaSmjnNKgboSDpaB7BiainJkydPlq10gwC+9tprye5kjBWZEQRobfbaay/hoOOVfM5GaQL7pes8nFGy+eabWwsXLpSfLGvPPfe0Lr74YvlpPXR6s2bNXAX5xuHqGgd0MgFaielk4nXJb4HaFJcBJi34PBIVdsUVV5RKdSr8CsuVs7788kt5xB34NOkAHrauk9oGDUGfSKEb0FfVrFlTfvJGHJFzcRB7J7u90WiJ7ak8cRDM59eaD78PSbHAW7CUXSJK3LwuSU+kQIqxaSpQzPK0usVv3tdiQaWiiaWTn3vuOdlyjnI5OPXUU0WbDWn24nrPJE4HcJuEyDuZcdhtQtStttpKxCH2799faJcw7KPQIEM3Bnw38HBky6mYRlTIRiySnJmn3S3z588Xe5LLk8LVKXTwrFmzYsnTEAeEgkAsnQykB8yF3VEDbr/9dqEUwQXNDjpnp5CEVHmCx+G3HwcqN09snQzEBREao8AR5cUXX7RatmwpXtFMkNT4S5vxF7d8YobUcbbjjjtOjD/klCQYMfMhATKjKfgbHTjppJPEPhFXu/XWW5dKlBQ2unSySp0d69WyhnOrDPELEf5+5wTFQiIkuUKFCrLlDwKCmWl369ZNZAEk5e/2228v1thkA8HqpOy8mBhR2uuACoONrZM32WQT2coOTtG4BmY6ixKXkG3MdQr68DjC6eJAhT1E3slPPvmkcOP3ChOoQhFz+cB8GUeAWRyoAh2RdnIQEx7GVNPJzhg6dKjYR9bJ7dq1ky1/MBP3A3kU7cu2NDNs2DCxj6STg7L6MBY7Sb6bD7RkcUR8xwG5tiHUTp40aVKga9IgZuN4m7iJ/ClmVLRw4J1MBmg6VmVmV2UenYBChC9GUigSI6PlYh1NvEdQeY9Qp4ZZ1CtJPPDAA2IfWCeTx3zkyJHy03qy+WV5hfUwD5Aff+Y404VHzcSJE8XeVyfzpOTLK6fAcQ7X0CDxWvVMp05W99x1J1O8HGlauXKlPOIcwvYxMnjx5sjEaxY3XTqZSaqq8+2ok++44w7hk0XERBBgA65Xr55IyIL/9BZbbCFKN7sJcsUS5QUyV+kAnYzWEHJ2Mkme3I6neHxg6jvnnHNEx1FzgNynFGlwY2UqVDyW/+u1ZCM6bR3gTasmv2U6udCSh0oUSAN2XbRPQWcoylaP047fVIxx5K6MA4wwSrDK9CjxM7lqr/GKJdERKZzDyMaEJSlXTl08M53kKylEkPVxkwxDn1L/ZhXbt956y3rwwQflp+wUsiJ5Id+rFHMha2beIH6II89wHKD0ydvJCvKQU4Fh4403Fq9xxldRkWFtO2hnOPy4ciWKzkahYSUX2Jd14MYbbywxyXq7UyGAZWjJkiXW8uXLxZ4NRz1qWV911VXCGYCOZSO4jZraavbohgMPPFBUumW79NJLhW8YTuj8f2b6lBthT5Zv9OQdOnQQP0P/ztqch1ukWrV9F7UxIbR/ztyI9cJNFm0eQw8xXnwHlnVMctkzaaXNnu/GQ8lnhjFVGoWoTO4LbeZFTGzJaHzPPfeI3+P3cVZUq6HEdLIhPEwna4DpZA0wnZxy1s4bPE5RDUWD6WQNMJ2sAaaTNUDbTqYyELZtakBRkAvFCFUWcGGdO3euyMBHzm5ioSnhxGbPvpdtwyBgN8XixJ+tTk7UaNvJ5AFzAkYYVINsdGC+jVQXdCx+3Wwkhcb1V31WGzYBAup5uFSRX9q33nqr0GChuSIlJGrJwYMHC+0VWi9CgKg6hYYMbRiaOyqrK20aXYkHDtpBtHJo1zjmu5NXrFghW8WFLo4DhPT67uQk4SZFBRevA1TnTVUnu8GeQSjN8Nouik7GEqNieoJCxe2mHaxiie/kgw46qIyPNTmqceHBscErKvVR2sHPLtGdzDKHAsoK3EupTUrCVL8ktfZa0CS6k4k8tH81JlV8zhY5MWLECPEzss07hYRvOoCrFH2cyE7G3YhOwzMU+JqsJ+2QN5LjuAC7gbWvLllypQdLcjoZhQDF0XBrQWLxGeYVjTsLQXNk4FOQhc/+KncDig1SQemAKJCchE7GC9NJHhBchXky8bb0kwAVP3G0SzqQiE4++uijS7z8nYIE+4lq5Hyvv/66/JRuYu/k6667znMlmhNOOMFzR5NRyEl96zRANEpsnYy7rb2+RCGYXKFwtxdEdWpkyARJ1iWdBAaM2Dq5ffv2slUYrC7MpKFq1apiD0gy+a7dQicvXbpUfko3+JDH1slOC4SwnrV3SGYck5eE5nQyDvw6gNkxlk5GeeEF1s32r0uEA6E1bsHOS6SBDlC3I5ZOLhR7nA3SI0+fPl20+cpsG2ywgaijiKHeDeTW1EWSY+tklZ7XKaRjwgvCDooRoiqRSrcaL4KzTSeHjKqL4JSpU6cKUyNBZ7jOkO6JzuWr01lusuuRApm/K8Yiol7o2bNnPJ3sxpAA9jyaGC5wsCN1EX5OON+5AY1ZnTp1XL/ii5XYOhlnNr+ode5+++0n9k5gmGAc16W6G8TWyVDICoRuGVso4656vTM2EyPMGltlQZgyZYrYOwHlCSkp8HjUBbI2xdbJJHnLl/rQPpn64osvrMMPP1zorO3jr5tkbU2aNLEaN24s2kxGdIFg9dg6GbjxXqFGI+NzJoy1PAjkCcN/GYsVl0iZAqU1I3uBn3zZxQSpkGPtZLjssstkax3MmuW0X4yduPvQ5tXNhomRUkIcY+N1zp4iV3TeqFGjspos6XAFVeJ00V3fd9993J+1dyhm0EeLQs5rvwqvcTehJbzKkeoZM2ZYjz/+uNCC8f8oFNagQQNRcIS8H/aEM2Th1SWpOQ9zIjoZTVau3F1hQCfrUJ6ARG04Pcbeybyeo45mYDKiA8RmydTR8XbyHnvsIVvRwIXHfMmRgQCRAiv2Tq5cubJshQcXS2gp5XSJFsT5QAeofYVZNdZORjVJ7my/8LQywaDelEqERvpGJl9UniHdMqGlCl0KZDPvwOIWayfby9hnQvJPSh0QJM6MWVVfZcnEUgqncfaYLVkSsR7Ed8sJbotqFyt4zXBPYutk1sL5YpmYGaqs65n47STTyRGg/Ke94ndMxblNB2LtZL+nJHWCH3TJd/3GG2+IkKDIOzmINA6mk53BvIYJZ6SdjIGAlL1+8VsSUJdOVlEikXYyxoYgaNmypWx5QxenAWWli6yTgyppj8ZqzJgx8pM3/FZtLRYil2Q3ERP5oOizn2A38Fo0rNhQNbYi6eQgA75RTfrFT9hrMYHjBETSyRUrVpQt/wTxvw455BDZSjdoCiH0Tkb96NaZPhdoweweHl6hQo4OECgIoXUy6RiVhQm3nCAIokA2tGnTRrbSjcpVFkonMzlSnpHUU3STugFjA7Nnxl6sRag/yWCLeo78XUGgyxKK4AMIvJPJ2oNvs4JO9ptOCcc8Op/OCcI3Sxe/68DHZILIcv2rzTffXLb8QyY9ytX7QZf0Tip/aCCdzE1Xr4ZsHHzwwbIVDLNnzxaRAV7RpZNV5InvTmZyhZtJIQJ4lkqRz+GgELp0MmkrwXMnMza6+VMcACjkGRSE2OBa6wVdOvnkk08We0+dTO4tUiy5BdsmE7PM9IleIR+GF3TpZCIawVUnz5kzR6xVc7nlOIVkqDjakVWdSEWveC2RS+iIDrD0BEedTNgKmivcWYMAAwOV1in9ypoY32vW1cQxOQVPT0Jr3EKgG8U8dMBxJ5PU9IADDpCfvPPRRx+Jjt10001FqZ5s4EIqQy3lkdxQbt8LjOUkitMBpWnM2clIFT8idYMbUH7wz9u1aydybOE2SxiMmzSHpHvIBznAMhPFOIW3CKV4dECpb7N2Mn5Y5L10AqmX6FCWUlQPp7I3EQt+yPHclVDo5/kgosBporhihzkPlOnkSZMmCa/7fAwZMkSsU7EuOVkju4Xy8rno0qWLr4eIN02x1rJyi3KOKNPJkM+jEp9nStqFBRXKUJFmg5m4X29PpDjX/08byqs1ayfnG++qV68uXuW8psMgy9cpIQhHQILWdelk0iBD1k5mmZFLYcHrDho2bCj2QYKPcOfOneWndWC2fOKJJ6yxY8eWnNsPDC+6dLJyjsjayZDjcAmoNQlICxKSuNnTPthh6UM2gkqVKnlOwAqEjujSycq/PGcnz58/3xo+fLj8VBZsvEzAgsRpfBSSzUzeC+QX0WV2rYqp5OxkoB4wGexkKTix4bPMRpu44CDhXE7BE5GVgFtwOLfHKqeZFi1aiD19nP+9HBFooVCiUJz6tddeE8skXH6IgMyVc6t8+fKy5Rw0b1ST0QGV5T8xnYyFatmyZSITH3s6ndgpxmFUnXiEkDYRl1zGZXJ5eckYQNFprFBYsHADIv8XJjmMHZQtYhjADsuez6zZyc7LigPNHbk8Ufxw2/gO1KtimGG5wk1Fy0c728Zsl8yCrPXxpCSHGa9UimCzMenku6FQIvie78CGUwbH0Lmz4evG9+/Ro4f4fPPNN4vrYvhkvoLOmmTvBOxDYjrZ4A/edlTDw79ObQrTyRpgOlkDTCdrgOlkDTCdrAGmkw2GFGAE2WBIAUaQDYYUYATZYEgBRpANhhRgBFkjnnrqKTq8pD4a/gb4S1AZEZ8I/AxIMYLPAj4URCaT6oWfd+3aVfwdfhv4NhB9g/s9ueHxqcCfgkQTBx10kDjuZyPukdA7SnkpXwnC0NVGNG6nTp3Ed8HHwv6zbBu/w3W2bdtWXAsbvh+52vwe10dBBLWRlaN169bi/nBu7hF+GqSxYeM8+H/w3fi+VMAiExltIrLw5yBUgQrRlEIhUSKeddk2Yjj5ezzecbPESYqNNn9HHQA+8z+5B/w/I8gaQW1aUgfkK4FqiAbcSEk7iC8PG2214fxGjcNsMUoEkOOdyN+wJ66XEjqxCjIumNT30aVgolPwZiTXc9A89NBDJen5DMUPzwlBgUOHDjUjsk5MmDBBTB8N6YCYhEaNGolCMkaQAwRBmTlzpvyUPPC395ooyZA8WCKxljdr5AAgSotwMkp/8mYsxLRp00TuI9aqUcdUEuGNUsuQDoiwJzgLBZkRZI+gbECbye17+OGH5dGyoF0k5SDZc9Awsq6JCyIGdUnwrQPUkCbiEi22EWQPPPfcc9ZGG20kTBLZ4ptR3mGW4daq7LRO4e06a9Ysa9WqVfJIcJgROV0gyIRML1682AiyWxhVuWUqBUcm2F75eYMGDeSR3KCsIL6cFKPEiDdv3lyss9FYY2YIGuydZo2cHpYvXy7yHLBEM4KcBzJ5Y4DH0I8DAI4PTJFr1KghEiaxof4/8sgjhSMBt5ItXy4i8g2p36WAYFQ5erFbkl2T5BWGdEDGG55B0gAjx0aQJWSKxZsI7yIM7XhCuU0NtHTpUpG+sF69ekJgUW4BU2aytXO7+d8kPosSroNMOkaQ04MRZBt40uBWx5p23Lhx8mhwkDaSOljcZhK+ekkoFwRo11nX65LAXQeMIEswG6F5jsplkfIdLVu29FUwxysk6Cc/HJmfDekAQWZ5pq0g4xjB9JYbEBYorLIVTcBsVbNmTaFBjhKulTKoAwYMkEcMxQ7KLpJ28qxpJ8hE04S1TqRMHG9IIoCIcsFmi1bxm2++kb+xHkxXfotIu4ERmayurOEN6eD5558XUV1YOLQSZKJEmN4GCVloCd/DMI9dzw7rYwqdzZ07Vx4pDSX/md6HYWrKxAhy+mBAwqQI2gjyyy+/7KnybyFwkyPsLBtUaqhfv76wPWeiiuAceuih1rPPPivaYYIpDaUbnmaGdECe/d69e4u2NoJ8//33i0oWUUDAN7f1jjvusCZPniyKJxBgTnk0RmEKK1CUGPs0dmovBRXcQnXqJk2aFCzGaCgetBRkghqoUBImKLKwFXfs2FEeWQ/rZLbRo0cLIW/WrJnwu8a+zHcLo4KpndWrV1s77LCDcEgxpAOeM0ynoIUgYyvGM4vpZVhQNJxbSTnAfGDqovQwv0tKF3yqSZODKSEsqHxHWh/8ck0Sh/SAB2GvXr1EWwtBxosKhVSYU+s5c+YI4axbt65w2USJhaKLY1QhZHq94YYbCi02ftUcZ3Qk9BGjfhgVBLlezsMsYNCgQeL8mQo5Q/GCxlqrERkeffTRwDXWQUBwRRgeZay98QtHU83LhZcJMdCG9KClIAMX7iT4vxBkOMQQj8b5wQcfFGFkuUC5hNILRRO3mpGZDJZAvrIwhItrJOCc86mpFzWQmzZtKtqGdMDzTOZT0EqQ8W5ifYrfsReIVKIIOAH6ynyEXZZythtvvLEQHNa75MWiVC6fq1evbi1cuFD8rh2m4rVr1w68mDijO6MwLxkcTpSNuk+fPladOnVE25AOEGTKKINWgqzAnky60bAolAWEFwEjsXoZ+AG/7ZUrVwolFiM9629mC6QTssPI7CRG2lA8EFuO/gO0FGQgvBBHDbdKJoQPjy2CudE4M7XGHoxwkqQcLy6O4z5HYX7amJ0YeXFK2XvvvYUyDE06/wshRACvv/56kWSABOgkVMO0QKJ01rnMAlCIsRELTfJ23sbdu3cXSeNZ+99zzz3ChxxbNZFcmfTr109Mt7O5ixqKExLv46cA2gqyAiXYGWecYT399NPyyDq4Qdh3MdkgTMTytmvXzrr00ktFqh9cMxkFlUAj3GxEF3GcvfqdGTNmCO8tbMYIe7du3cT/Ie0OoYWEN5IlZN999xVCSKYQoqTat28vfg83PIIdlEMJbQQTxxL2HD/mmGPElJopPefJhPPS1cb8lB5QdFGNArQXZAUOE4yEaHcRYGyvSUJFUrG+58WhUJUHCmEEOV3wHKADUTMsI8hrUTWRbr/9dnkkfRA2iddZGBUsDNGDYxHRdcwCQXtBfuSRR0TkUtQ5pqOmVq1aIo2RIR0wIpOhVVk9tBZkfK9ZowZhW04aaM6pFoiJizU45jGTrys9EJaKjkX7qTVum9hV0RQXA3QYftzvvPOO2MaMGSM6kg1FF66fdCWJAwmOQEmmMnRyrbiLqkgZQ/FD6CwWEAQatBVkFFrYW4NGlbtE8Jiuo7lGg40QUg1x4sSJYj9+/HiRrQRzE2lqmRnQFWyYmRBM1rR4hKHUeOyxx8R0inBENpxbMJ05MZ+hyEMbzncxpAO8CXlhK+cm7QQZl0ligQn49wK25woVKogRbrvtthOa7qpVq4r1CknrcZljQ7mEjRfzFtNaUuMiUPYNW3IUYK9mim0CJtIDAwPmRi0FmZjfSpUqCeeLKEEbzk1ntI4DXl4k0g875tkQHdoKMvG4jIyvv/66PBIdaIsZEeMSZKb5JAX89NNP5RFDsaOdIMtKdSKxQBRJ7rKB9pic0nEKMutuI8jpgTUyAToqR3qqBfmmm24S/sVxP8BGkA1Bw8xyyJAh8lNKBRlFEg4Q5MVKgifTwIEDhVkoru+CltsIcrpAkO+++275KYWCTNFxLklFhcQNrnR4joWRitcpRGFhzjKCnB4QZNI3KVIlyLhbEvTw6quvyiPxw3cisilOGy6ea5jcjCCnhwULFljDhg2Tn1IkyPPmzRMjcWY4YtygLSdjSJyQrZO8XWFmETVEC/HnVE5RpEKQeUDxjFKJyJICyi0Kp7FGjhN8yhs3bhxq0TpDtKjYdEXRCzJ+xwT9N2zYUB5JDmT5QFu9Zs0aeSQemIbhBhpHOVdDOFC5BKuMoigFmcgeXCX56vfee69wf0xaAW9MTmiK0RjHDemI8Ct3koDAUBzgDkxpIkVRCfL8+fOFcJCzasWKFeIYQQMYxsNwu6T6AwJA8TNKpbI/5JBDrIsvvlikuJ05c2bW0ZZgCJRLSQlS4KVCVs0wkuAb4gEHJ/pVkXhBJv8U02YcO4YOHVom0ACbMeYd+8I/KlhzItDMDijERiUH8m6hOU9S1UNCGlG4Ec5oSAc8cxQmVCRSkHGlRDD5aieddFKpHFWZMF0k1A8BSsqDStYG0u0SIYWy684775Q/iQeyLfIGN6QHQlvtlVMSJcgkvGNUQzDdJL+jPEr58uWtZ555Rh5JFrNnzxZadUIn41B8GUFOH2RinTVrlvyUAEEm6B4bJw86iiuvqOAIPLuSCtMh0utyzVFiBDl9UIDALi+xCDKpXSnSzKk7deok3BiDgP9DTuhq1aoltg4wlQGYdUQ5ezCCnD66du1a6hmPVJAxg6CYYlQKM280CjACJrg01hFJc4RAMRalk4gR5PRBlRF7oojQBRlFD1pcps9x+ECTkJ3AfkZpKiFie8OMFVdsMlANAmeRqCD/MdU0DOmBWl72AoCBCzIJs6mDxL/FbES9oySBADMa8v3YyLKA1xPJ8BDwsCHrIUnT7rvvPnkkXLAd0+lklDCkh1AEmZDBevXqiZGX0iRJ8SDCA2zq1KkiXSypbsjvjOY417Qed09GbPySMRtxa3gZEYKIbyv1m/xCDCla+aigL1q0aCFeVIb0EIggY0Jh7cnIwp+fddZZkQovbo94XbFhb0YbjF2NImtMn6leiEcWdYsRTr/wQkDd36hRI3nEG/g8c78ocB4VJDNAoYgJzJAO8GqkLK+qBwaOBRkFEuVD+XVSv4bhuUTSbSodEmeplFWknmV9S0wvqWdZ5LPuZqHP+pfkY2Fn3sCbDM8yPwojzAVcT9TadDJo4sKqktUbih/kBHdhuxIXOc4ryMSyMl1m+kzuJ78gFFOmTLH2228/IZxMYYkQOuecc6zhw4cLG6v9TZMEKGPK1NxLAARrcrT0TIXiAEFmJmGS06cH3JZJZWXPAVdQkHGPxGTENNULEyZMEH/PaVAq4ZusAh6KAZR3OKvgcukWZgt4nPHiigtevlSZiNoJxRAeeDLWrFnTnSADhbr5NVVU2SmsVTFcFzM1atQQRcfd+nETmcI9e++99+SReFi5cqXQzLM3pAMEOTMrqyNBhnHjxomRNV8AQybUK+KEhB2yTuMtwukYlYsBlhSEIzI9dQOhjmTNTELYIGViWBYYQU4PKE3btm1b6vlyLMhAnC3ZOFQFOC9gwtlkk00isdn6gbcdQlzIDk6dJ0ZsKuOx4bXFVBytOWYfYpbtZoKoYUpNDLcR5PRAXAEDhacRGVjzMbL6sYMiwJxy7Nix8kgyOf/8861TTjlFfvIO2uI+ffqIa8ZMFjU4glBszghyesCygwx6HpEVlAVl1GnatKkwBy1atMhaunSpyJ/MCEA5UaZ0HMPWi7ocey5rbILcKWnqdr0dJSi4qlevHnj6WLSNjPJHHHGEPBI+mLu430lIOWQIBrLhsFy1uxl7EmQ7lOxcvny5sOk+9dRTwgOKcqK4ICLELMwZFVD6YMJijR2nn7MT8EtG4MJKVkeEFiahKO4DOa2JNDP5utIDitTtt9++lP+Eb0FOG7yAuCVoetmwdeN6iqJPHWNjuoqTiNqo5NClSxehR2DdjE2c2OhJkyYJRSFLCmzovNQw5XGOKPQEY8aMEefCM61///4i8yLnZyN1Ut++fcXLl+/LA0L1ArzlRowYYY0aNcoaOXKkCL1UbbXxmY2fsZFnmQ0zHSZH0tBwnPPTpsA794GXOfeE+4CH28KFC8V9wbmBvdoYHJgZMcOzH3e6sX5kwytPEVS4bNzQR1WqVDGCHAWM5qyP8UBjekv1PKbWONjwEEelAOPhjXI05lz2aTzuvAgTDinkH+eesKn7oO4LSy/2auPnLNnY7MfdbrwoeKFSYgV/c2z6KCB5yZBhg9zQFEPjJUdxevZs/fr1Ey85IudIN3XBBReIFx7effjuZ254HaqtdevWVqtWrUptHFM/U237z1CO4uSBlQeRxKORfbaNgYQXsd0kuvb42p8YDIaixgiywZACjCAbDCnACLLBkAKMIBsMKUAIssFgKHbKlfs/PfGUKoW9VGYAAAAASUVORK5CYII="/>
          <p:cNvSpPr>
            <a:spLocks noChangeAspect="1" noChangeArrowheads="1"/>
          </p:cNvSpPr>
          <p:nvPr/>
        </p:nvSpPr>
        <p:spPr bwMode="auto">
          <a:xfrm>
            <a:off x="11271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 descr="Image result for ENERGY chemistry">
            <a:extLst>
              <a:ext uri="{FF2B5EF4-FFF2-40B4-BE49-F238E27FC236}">
                <a16:creationId xmlns:a16="http://schemas.microsoft.com/office/drawing/2014/main" id="{AA9CCE71-4194-40DF-87B2-2F80728E0FB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1690688"/>
            <a:ext cx="2410076" cy="2478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B3086C-F485-476D-95D0-78D5AFFC0C2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708" y="1811798"/>
            <a:ext cx="3086646" cy="2357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Image result for CANDLE">
            <a:extLst>
              <a:ext uri="{FF2B5EF4-FFF2-40B4-BE49-F238E27FC236}">
                <a16:creationId xmlns:a16="http://schemas.microsoft.com/office/drawing/2014/main" id="{8975D842-A734-4BFF-B11D-F277F0DC1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171" y="1525588"/>
            <a:ext cx="2412367" cy="363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sound">
            <a:extLst>
              <a:ext uri="{FF2B5EF4-FFF2-40B4-BE49-F238E27FC236}">
                <a16:creationId xmlns:a16="http://schemas.microsoft.com/office/drawing/2014/main" id="{6A0FF700-A637-4E66-81EC-F05726DC3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075" y="4379746"/>
            <a:ext cx="4955218" cy="247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4249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49667-B811-421B-925B-038C4320D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Density Calculations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CF562-7785-4E80-B13B-BED3D7B69D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en-CA" dirty="0">
                <a:cs typeface="Calibri"/>
              </a:rPr>
              <a:t>A substance has a mass of 0.56 grams and a volume of 3cm</a:t>
            </a:r>
            <a:r>
              <a:rPr lang="en-CA" baseline="30000" dirty="0">
                <a:cs typeface="Calibri"/>
              </a:rPr>
              <a:t>3</a:t>
            </a:r>
            <a:r>
              <a:rPr lang="en-CA" dirty="0">
                <a:cs typeface="Calibri"/>
              </a:rPr>
              <a:t>. Calculate the density.</a:t>
            </a:r>
          </a:p>
          <a:p>
            <a:pPr marL="514350" indent="-514350">
              <a:buAutoNum type="arabicPeriod"/>
            </a:pPr>
            <a:endParaRPr lang="en-CA" dirty="0">
              <a:cs typeface="Calibri"/>
            </a:endParaRPr>
          </a:p>
          <a:p>
            <a:pPr marL="0" indent="0">
              <a:buNone/>
            </a:pPr>
            <a:r>
              <a:rPr lang="en-CA" dirty="0">
                <a:solidFill>
                  <a:srgbClr val="FF0000"/>
                </a:solidFill>
                <a:cs typeface="Calibri"/>
              </a:rPr>
              <a:t>Density = Mass / Volume</a:t>
            </a:r>
          </a:p>
          <a:p>
            <a:pPr marL="0" indent="0">
              <a:buNone/>
            </a:pPr>
            <a:endParaRPr lang="en-CA" dirty="0">
              <a:solidFill>
                <a:srgbClr val="FF0000"/>
              </a:solidFill>
              <a:cs typeface="Calibri"/>
            </a:endParaRPr>
          </a:p>
          <a:p>
            <a:pPr marL="0" indent="0">
              <a:buNone/>
            </a:pPr>
            <a:r>
              <a:rPr lang="en-CA" dirty="0">
                <a:solidFill>
                  <a:srgbClr val="FF0000"/>
                </a:solidFill>
                <a:cs typeface="Calibri"/>
              </a:rPr>
              <a:t>	= 0.56 g / 3 cm</a:t>
            </a:r>
            <a:r>
              <a:rPr lang="en-CA" baseline="30000" dirty="0">
                <a:solidFill>
                  <a:srgbClr val="FF0000"/>
                </a:solidFill>
                <a:cs typeface="Calibri"/>
              </a:rPr>
              <a:t>3</a:t>
            </a:r>
          </a:p>
          <a:p>
            <a:pPr marL="0" indent="0">
              <a:buNone/>
            </a:pPr>
            <a:endParaRPr lang="en-CA" dirty="0">
              <a:solidFill>
                <a:srgbClr val="FF0000"/>
              </a:solidFill>
              <a:cs typeface="Calibri"/>
            </a:endParaRPr>
          </a:p>
          <a:p>
            <a:pPr marL="0" indent="0">
              <a:buNone/>
            </a:pPr>
            <a:r>
              <a:rPr lang="en-CA" dirty="0">
                <a:solidFill>
                  <a:srgbClr val="FF0000"/>
                </a:solidFill>
                <a:cs typeface="Calibri"/>
              </a:rPr>
              <a:t>	= 0.187 g/cm</a:t>
            </a:r>
            <a:r>
              <a:rPr lang="en-CA" baseline="30000" dirty="0">
                <a:solidFill>
                  <a:srgbClr val="FF0000"/>
                </a:solidFill>
                <a:cs typeface="Calibri"/>
              </a:rPr>
              <a:t>3</a:t>
            </a:r>
            <a:endParaRPr lang="en-US" baseline="30000" dirty="0">
              <a:solidFill>
                <a:srgbClr val="FF0000"/>
              </a:solidFill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96716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49667-B811-421B-925B-038C4320D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Density Calculation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CF562-7785-4E80-B13B-BED3D7B69D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CA" dirty="0">
                <a:cs typeface="Calibri"/>
              </a:rPr>
              <a:t>After each class, Ms. Wilson eats a chocolate bar that has a mass of 12.5 grams. She measures its volume to be 6cm</a:t>
            </a:r>
            <a:r>
              <a:rPr lang="en-CA" baseline="30000" dirty="0">
                <a:cs typeface="Calibri"/>
              </a:rPr>
              <a:t>3</a:t>
            </a:r>
            <a:r>
              <a:rPr lang="en-CA" dirty="0">
                <a:cs typeface="Calibri"/>
              </a:rPr>
              <a:t>. Calculate the density of the chocolate bar.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78415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49667-B811-421B-925B-038C4320D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Density Calculation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CF562-7785-4E80-B13B-BED3D7B69D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CA" dirty="0">
                <a:cs typeface="Calibri"/>
              </a:rPr>
              <a:t>After each class, Ms. Wilson eats a chocolate bar that has a mass of 12.5 grams. She measures its volume to be 6cm</a:t>
            </a:r>
            <a:r>
              <a:rPr lang="en-CA" baseline="30000" dirty="0">
                <a:cs typeface="Calibri"/>
              </a:rPr>
              <a:t>3</a:t>
            </a:r>
            <a:r>
              <a:rPr lang="en-CA" dirty="0">
                <a:cs typeface="Calibri"/>
              </a:rPr>
              <a:t>. Calculate the density of the chocolate bar.</a:t>
            </a:r>
          </a:p>
          <a:p>
            <a:pPr marL="0" indent="0">
              <a:buNone/>
            </a:pPr>
            <a:endParaRPr lang="en-CA" dirty="0">
              <a:cs typeface="Calibri"/>
            </a:endParaRPr>
          </a:p>
          <a:p>
            <a:pPr marL="0" indent="0">
              <a:buNone/>
            </a:pPr>
            <a:r>
              <a:rPr lang="en-CA" dirty="0">
                <a:solidFill>
                  <a:srgbClr val="FF0000"/>
                </a:solidFill>
                <a:cs typeface="Calibri"/>
              </a:rPr>
              <a:t>Density = Mass  / Volume</a:t>
            </a:r>
          </a:p>
          <a:p>
            <a:pPr marL="0" indent="0">
              <a:buNone/>
            </a:pPr>
            <a:endParaRPr lang="en-CA" dirty="0">
              <a:solidFill>
                <a:srgbClr val="FF0000"/>
              </a:solidFill>
              <a:cs typeface="Calibri"/>
            </a:endParaRPr>
          </a:p>
          <a:p>
            <a:pPr marL="0" indent="0">
              <a:buNone/>
            </a:pPr>
            <a:r>
              <a:rPr lang="en-CA" dirty="0">
                <a:solidFill>
                  <a:srgbClr val="FF0000"/>
                </a:solidFill>
                <a:cs typeface="Calibri"/>
              </a:rPr>
              <a:t>	= 12.5g /6 cm</a:t>
            </a:r>
            <a:r>
              <a:rPr lang="en-CA" baseline="30000" dirty="0">
                <a:solidFill>
                  <a:srgbClr val="FF0000"/>
                </a:solidFill>
                <a:cs typeface="Calibri"/>
              </a:rPr>
              <a:t>3</a:t>
            </a:r>
          </a:p>
          <a:p>
            <a:pPr marL="0" indent="0">
              <a:buNone/>
            </a:pPr>
            <a:r>
              <a:rPr lang="en-CA" dirty="0">
                <a:solidFill>
                  <a:srgbClr val="FF0000"/>
                </a:solidFill>
                <a:cs typeface="Calibri"/>
              </a:rPr>
              <a:t>	= 2.08 g/cm</a:t>
            </a:r>
            <a:r>
              <a:rPr lang="en-CA" baseline="30000" dirty="0">
                <a:solidFill>
                  <a:srgbClr val="FF0000"/>
                </a:solidFill>
                <a:cs typeface="Calibri"/>
              </a:rPr>
              <a:t>3</a:t>
            </a:r>
            <a:endParaRPr lang="en-US" baseline="30000" dirty="0">
              <a:solidFill>
                <a:srgbClr val="FF0000"/>
              </a:solidFill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55508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0BAD5-830A-0BC2-C0DC-CA595D228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9B45F-E68D-4263-AE67-B34F40DE8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find a piece of metal that has a mass of 29 grams and density of 13.2 g/ml. What would be the volume? </a:t>
            </a:r>
          </a:p>
        </p:txBody>
      </p:sp>
    </p:spTree>
    <p:extLst>
      <p:ext uri="{BB962C8B-B14F-4D97-AF65-F5344CB8AC3E}">
        <p14:creationId xmlns:p14="http://schemas.microsoft.com/office/powerpoint/2010/main" val="32189815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0BAD5-830A-0BC2-C0DC-CA595D228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9B45F-E68D-4263-AE67-B34F40DE8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find a piece of metal that has a mass of 29 grams and density of 13.2 g/ml. What would be the volume?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Volume = Mass / Density</a:t>
            </a:r>
          </a:p>
          <a:p>
            <a:endParaRPr lang="en-US" sz="3600" dirty="0">
              <a:solidFill>
                <a:srgbClr val="FF0000"/>
              </a:solidFill>
            </a:endParaRPr>
          </a:p>
          <a:p>
            <a:pPr marL="914400" lvl="2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=  29 g  / 13.2 g/mL</a:t>
            </a:r>
          </a:p>
          <a:p>
            <a:pPr marL="914400" lvl="2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= 2.2 mL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8813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49667-B811-421B-925B-038C4320D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Density Calculation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CF562-7785-4E80-B13B-BED3D7B69D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CA" dirty="0">
                <a:cs typeface="Calibri"/>
              </a:rPr>
              <a:t>You place a piece of wood in a graduated cylinder. The level of the water in the cylinder moves from 98 mL to 125 </a:t>
            </a:r>
            <a:r>
              <a:rPr lang="en-CA" dirty="0" err="1">
                <a:cs typeface="Calibri"/>
              </a:rPr>
              <a:t>mL.</a:t>
            </a:r>
            <a:endParaRPr lang="en-CA" dirty="0">
              <a:cs typeface="Calibri"/>
            </a:endParaRPr>
          </a:p>
          <a:p>
            <a:pPr marL="0" indent="0">
              <a:buNone/>
            </a:pPr>
            <a:endParaRPr lang="en-CA" dirty="0">
              <a:cs typeface="Calibri"/>
            </a:endParaRPr>
          </a:p>
          <a:p>
            <a:pPr marL="0" indent="0">
              <a:buNone/>
            </a:pPr>
            <a:r>
              <a:rPr lang="en-CA" dirty="0">
                <a:cs typeface="Calibri"/>
              </a:rPr>
              <a:t>If the piece of wood weights 72 grams, what is its density?</a:t>
            </a:r>
            <a:endParaRPr lang="en-US" dirty="0"/>
          </a:p>
          <a:p>
            <a:pPr marL="0" indent="0">
              <a:buNone/>
            </a:pPr>
            <a:r>
              <a:rPr lang="en-US" dirty="0">
                <a:cs typeface="Calibri"/>
              </a:rPr>
              <a:t>(you must first find the </a:t>
            </a:r>
            <a:r>
              <a:rPr lang="en-CA" dirty="0">
                <a:cs typeface="Calibri"/>
              </a:rPr>
              <a:t>volume of the of the wood)</a:t>
            </a:r>
            <a:endParaRPr lang="en-US" dirty="0"/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47200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49667-B811-421B-925B-038C4320D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Density Calculation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CF562-7785-4E80-B13B-BED3D7B69D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CA" dirty="0">
                <a:cs typeface="Calibri"/>
              </a:rPr>
              <a:t>You place a piece of wood in a graduated cylinder. The level of the water in the cylinder moves from 98 mL to 125 </a:t>
            </a:r>
            <a:r>
              <a:rPr lang="en-CA" dirty="0" err="1">
                <a:cs typeface="Calibri"/>
              </a:rPr>
              <a:t>mL.</a:t>
            </a:r>
            <a:endParaRPr lang="en-CA" dirty="0">
              <a:cs typeface="Calibri"/>
            </a:endParaRPr>
          </a:p>
          <a:p>
            <a:pPr marL="0" indent="0">
              <a:buNone/>
            </a:pPr>
            <a:endParaRPr lang="en-CA" dirty="0">
              <a:cs typeface="Calibri"/>
            </a:endParaRPr>
          </a:p>
          <a:p>
            <a:pPr marL="0" indent="0">
              <a:buNone/>
            </a:pPr>
            <a:r>
              <a:rPr lang="en-CA" dirty="0">
                <a:cs typeface="Calibri"/>
              </a:rPr>
              <a:t>If the piece of wood weights 72 grams, what is its density?</a:t>
            </a:r>
            <a:endParaRPr lang="en-US" dirty="0"/>
          </a:p>
          <a:p>
            <a:pPr marL="0" indent="0">
              <a:buNone/>
            </a:pPr>
            <a:r>
              <a:rPr lang="en-US" dirty="0">
                <a:cs typeface="Calibri"/>
              </a:rPr>
              <a:t>(you must first find the </a:t>
            </a:r>
            <a:r>
              <a:rPr lang="en-CA" dirty="0">
                <a:cs typeface="Calibri"/>
              </a:rPr>
              <a:t>volume of the of the wood)</a:t>
            </a:r>
          </a:p>
          <a:p>
            <a:pPr marL="0" indent="0">
              <a:buNone/>
            </a:pPr>
            <a:endParaRPr lang="en-CA" dirty="0">
              <a:cs typeface="Calibri"/>
            </a:endParaRPr>
          </a:p>
          <a:p>
            <a:pPr marL="0" indent="0">
              <a:buNone/>
            </a:pPr>
            <a:r>
              <a:rPr lang="en-CA" dirty="0">
                <a:solidFill>
                  <a:srgbClr val="FF0000"/>
                </a:solidFill>
                <a:cs typeface="Calibri"/>
              </a:rPr>
              <a:t>Volume = 125mL – 98 mL </a:t>
            </a:r>
          </a:p>
          <a:p>
            <a:pPr marL="0" indent="0">
              <a:buNone/>
            </a:pPr>
            <a:r>
              <a:rPr lang="en-CA" dirty="0">
                <a:solidFill>
                  <a:srgbClr val="FF0000"/>
                </a:solidFill>
                <a:cs typeface="Calibri"/>
              </a:rPr>
              <a:t>	    = 27 mL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73331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49667-B811-421B-925B-038C4320D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Density Calculation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CF562-7785-4E80-B13B-BED3D7B69D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CA" dirty="0">
                <a:cs typeface="Calibri"/>
              </a:rPr>
              <a:t>You place a piece of wood in a graduated cylinder. The level of the water in the cylinder moves from 98 mL to 125 </a:t>
            </a:r>
            <a:r>
              <a:rPr lang="en-CA" dirty="0" err="1">
                <a:cs typeface="Calibri"/>
              </a:rPr>
              <a:t>mL.</a:t>
            </a:r>
            <a:endParaRPr lang="en-CA" dirty="0">
              <a:cs typeface="Calibri"/>
            </a:endParaRPr>
          </a:p>
          <a:p>
            <a:pPr marL="0" indent="0">
              <a:buNone/>
            </a:pPr>
            <a:endParaRPr lang="en-CA" dirty="0">
              <a:cs typeface="Calibri"/>
            </a:endParaRPr>
          </a:p>
          <a:p>
            <a:pPr marL="0" indent="0">
              <a:buNone/>
            </a:pPr>
            <a:r>
              <a:rPr lang="en-CA" dirty="0">
                <a:cs typeface="Calibri"/>
              </a:rPr>
              <a:t>If the piece of wood weights 72 grams, what is its density?</a:t>
            </a:r>
            <a:endParaRPr lang="en-US" dirty="0"/>
          </a:p>
          <a:p>
            <a:pPr marL="0" indent="0">
              <a:buNone/>
            </a:pPr>
            <a:r>
              <a:rPr lang="en-US" dirty="0">
                <a:cs typeface="Calibri"/>
              </a:rPr>
              <a:t>(you must first find the </a:t>
            </a:r>
            <a:r>
              <a:rPr lang="en-CA" dirty="0">
                <a:cs typeface="Calibri"/>
              </a:rPr>
              <a:t>volume of the of the wood)</a:t>
            </a:r>
          </a:p>
          <a:p>
            <a:pPr marL="0" indent="0">
              <a:buNone/>
            </a:pPr>
            <a:endParaRPr lang="en-CA" dirty="0">
              <a:cs typeface="Calibri"/>
            </a:endParaRPr>
          </a:p>
          <a:p>
            <a:pPr marL="0" indent="0">
              <a:buNone/>
            </a:pPr>
            <a:r>
              <a:rPr lang="en-CA" dirty="0">
                <a:solidFill>
                  <a:srgbClr val="FF0000"/>
                </a:solidFill>
                <a:cs typeface="Calibri"/>
              </a:rPr>
              <a:t>Density = Mass / Volume</a:t>
            </a:r>
          </a:p>
          <a:p>
            <a:pPr marL="0" indent="0">
              <a:buNone/>
            </a:pPr>
            <a:r>
              <a:rPr lang="en-CA" dirty="0">
                <a:solidFill>
                  <a:srgbClr val="FF0000"/>
                </a:solidFill>
                <a:cs typeface="Calibri"/>
              </a:rPr>
              <a:t>	 = 72 g / 27 mL</a:t>
            </a:r>
          </a:p>
          <a:p>
            <a:pPr marL="0" indent="0">
              <a:buNone/>
            </a:pPr>
            <a:r>
              <a:rPr lang="en-CA" dirty="0">
                <a:solidFill>
                  <a:srgbClr val="FF0000"/>
                </a:solidFill>
                <a:cs typeface="Calibri"/>
              </a:rPr>
              <a:t>	 = 2.67 g/mL</a:t>
            </a:r>
          </a:p>
          <a:p>
            <a:pPr marL="0" indent="0">
              <a:buNone/>
            </a:pPr>
            <a:endParaRPr lang="en-US" dirty="0"/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94609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E83C8-62AC-372E-C953-9AAE8DD94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study Density?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6D210-DD47-D2B1-91E6-50A3C098C9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b="0" i="0" dirty="0">
                <a:solidFill>
                  <a:srgbClr val="202124"/>
                </a:solidFill>
                <a:effectLst/>
                <a:latin typeface="Google Sans"/>
              </a:rPr>
              <a:t>Density is an </a:t>
            </a:r>
            <a:r>
              <a:rPr lang="en-US" sz="3600" b="0" i="1" dirty="0">
                <a:solidFill>
                  <a:srgbClr val="202124"/>
                </a:solidFill>
                <a:effectLst/>
                <a:latin typeface="Google Sans"/>
              </a:rPr>
              <a:t>intensive</a:t>
            </a:r>
            <a:r>
              <a:rPr lang="en-US" sz="3600" b="0" i="0" dirty="0">
                <a:solidFill>
                  <a:srgbClr val="202124"/>
                </a:solidFill>
                <a:effectLst/>
                <a:latin typeface="Google Sans"/>
              </a:rPr>
              <a:t> property, meaning that it </a:t>
            </a:r>
            <a:r>
              <a:rPr lang="en-US" sz="3600" b="0" i="0" dirty="0">
                <a:solidFill>
                  <a:srgbClr val="4D5156"/>
                </a:solidFill>
                <a:effectLst/>
                <a:latin typeface="Google Sans"/>
              </a:rPr>
              <a:t>depends only on the substance's composition and does not vary with size or amount.</a:t>
            </a:r>
            <a:endParaRPr lang="en-US" sz="3600" b="0" i="0" dirty="0">
              <a:solidFill>
                <a:srgbClr val="202124"/>
              </a:solidFill>
              <a:effectLst/>
              <a:latin typeface="Google Sans"/>
            </a:endParaRPr>
          </a:p>
          <a:p>
            <a:endParaRPr lang="en-US" sz="36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b="0" i="0" dirty="0">
                <a:solidFill>
                  <a:srgbClr val="202124"/>
                </a:solidFill>
                <a:effectLst/>
                <a:latin typeface="Google Sans"/>
              </a:rPr>
              <a:t>Density </a:t>
            </a:r>
            <a:r>
              <a:rPr lang="en-US" sz="3600" b="0" i="0" dirty="0">
                <a:solidFill>
                  <a:srgbClr val="040C28"/>
                </a:solidFill>
                <a:effectLst/>
                <a:latin typeface="Google Sans"/>
              </a:rPr>
              <a:t>allows us to determine what substances will </a:t>
            </a:r>
            <a:r>
              <a:rPr lang="en-US" sz="3600" b="1" u="sng" dirty="0">
                <a:solidFill>
                  <a:srgbClr val="040C28"/>
                </a:solidFill>
                <a:effectLst/>
                <a:latin typeface="Google Sans"/>
              </a:rPr>
              <a:t>float or sink </a:t>
            </a:r>
            <a:r>
              <a:rPr lang="en-US" sz="3600" b="0" i="0" dirty="0">
                <a:solidFill>
                  <a:srgbClr val="040C28"/>
                </a:solidFill>
                <a:effectLst/>
                <a:latin typeface="Google Sans"/>
              </a:rPr>
              <a:t>when placed in a liquid</a:t>
            </a:r>
            <a:r>
              <a:rPr lang="en-US" sz="3600" b="0" i="0" dirty="0">
                <a:solidFill>
                  <a:srgbClr val="202124"/>
                </a:solidFill>
                <a:effectLst/>
                <a:latin typeface="Google Sans"/>
              </a:rPr>
              <a:t>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Density can be used to determine the </a:t>
            </a:r>
            <a:r>
              <a:rPr lang="en-US" sz="3600" b="1" u="sng" dirty="0"/>
              <a:t>purity </a:t>
            </a:r>
            <a:r>
              <a:rPr lang="en-US" sz="3600" dirty="0"/>
              <a:t>of a substance.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If we know a substance’s density, we can calculate mass or volume. </a:t>
            </a:r>
          </a:p>
          <a:p>
            <a:endParaRPr lang="en-US" sz="3600" b="0" i="0" dirty="0">
              <a:solidFill>
                <a:srgbClr val="202124"/>
              </a:solidFill>
              <a:effectLst/>
              <a:latin typeface="Google Sans"/>
            </a:endParaRPr>
          </a:p>
          <a:p>
            <a:endParaRPr lang="en-US" dirty="0">
              <a:solidFill>
                <a:srgbClr val="202124"/>
              </a:solidFill>
              <a:latin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2192009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405C3-9AF9-651A-2264-D5FA4144F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some objects Sink or Float?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10257-489C-3333-FB69-7002DD1141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density of water is 1 g/mL</a:t>
            </a:r>
          </a:p>
          <a:p>
            <a:r>
              <a:rPr lang="en-US" dirty="0"/>
              <a:t>If an object has a HIGHER density (is MORE dense) than water, it will </a:t>
            </a:r>
            <a:r>
              <a:rPr lang="en-US" b="1" u="sng" dirty="0"/>
              <a:t>sink. </a:t>
            </a:r>
            <a:r>
              <a:rPr lang="en-US" dirty="0"/>
              <a:t>If an object is LESS dense that water, it will </a:t>
            </a:r>
            <a:r>
              <a:rPr lang="en-US" b="1" u="sng" dirty="0"/>
              <a:t>float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03080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8AC5D-7E56-4630-ADAE-4E40749B44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How can we Describe Matter?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53BEFB-C985-4AAF-BA6A-2945C0CEBB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CA" sz="3600" dirty="0">
                <a:cs typeface="Calibri"/>
              </a:rPr>
              <a:t>Matter can be described by its Physical and Chemical Properties 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11534060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407AD-5DF1-0AF5-B89C-ADB5E63AE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Sink or Float?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E0640-FA1C-C0A7-53B0-AF09613A3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Density can be used to determine whether a substance will sink or float in a liquid.</a:t>
            </a:r>
          </a:p>
          <a:p>
            <a:r>
              <a:rPr lang="en-US" dirty="0"/>
              <a:t>Coke Can POE</a:t>
            </a:r>
          </a:p>
        </p:txBody>
      </p:sp>
    </p:spTree>
    <p:extLst>
      <p:ext uri="{BB962C8B-B14F-4D97-AF65-F5344CB8AC3E}">
        <p14:creationId xmlns:p14="http://schemas.microsoft.com/office/powerpoint/2010/main" val="11577244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11EE1-A88D-59AF-1316-CB2081C7D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Sink or Float: Other Liquids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0CD00-A0CC-FB5D-64C0-8A19BEE1D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73615" cy="4351338"/>
          </a:xfrm>
        </p:spPr>
        <p:txBody>
          <a:bodyPr/>
          <a:lstStyle/>
          <a:p>
            <a:r>
              <a:rPr lang="en-US" dirty="0"/>
              <a:t>Different liquids have different densities.</a:t>
            </a:r>
          </a:p>
        </p:txBody>
      </p:sp>
      <p:pic>
        <p:nvPicPr>
          <p:cNvPr id="1026" name="Picture 2" descr="Sci8U1L6">
            <a:extLst>
              <a:ext uri="{FF2B5EF4-FFF2-40B4-BE49-F238E27FC236}">
                <a16:creationId xmlns:a16="http://schemas.microsoft.com/office/drawing/2014/main" id="{BD492A89-57B2-EA15-FD34-D498E65B6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757" y="1414463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7954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72C2D-71C0-CB45-B22A-60D01933C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gases have different densities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293E9-FCA0-88C5-7A12-86AA6305A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Explain why birthday balloons float.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Balloon in CO</a:t>
            </a:r>
            <a:r>
              <a:rPr lang="en-US" baseline="-25000" dirty="0"/>
              <a:t>2</a:t>
            </a:r>
            <a:r>
              <a:rPr lang="en-US" dirty="0"/>
              <a:t> demo, 2 min</a:t>
            </a:r>
          </a:p>
          <a:p>
            <a:r>
              <a:rPr lang="en-US" dirty="0">
                <a:hlinkClick r:id="rId2"/>
              </a:rPr>
              <a:t>https://www.youtube.com/watch?v=DgVWbuFTd4c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 descr="50pcs/lot Round Shape Foil Mylar Helium Balloon 18 Balloon Birthday Party  Decoration Foil Balloons, Balloons - Amazon Canada">
            <a:extLst>
              <a:ext uri="{FF2B5EF4-FFF2-40B4-BE49-F238E27FC236}">
                <a16:creationId xmlns:a16="http://schemas.microsoft.com/office/drawing/2014/main" id="{C722DBD6-C08C-6471-1722-58D1402B5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74" y="1470074"/>
            <a:ext cx="5387926" cy="538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84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E83C8-62AC-372E-C953-9AAE8DD94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Density is everyday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6D210-DD47-D2B1-91E6-50A3C098C9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0" i="0" dirty="0">
                <a:solidFill>
                  <a:srgbClr val="040C28"/>
                </a:solidFill>
                <a:effectLst/>
                <a:latin typeface="Google Sans"/>
              </a:rPr>
              <a:t>Density is the basis for gold mining, </a:t>
            </a:r>
            <a:endParaRPr lang="en-US" sz="3600" dirty="0">
              <a:solidFill>
                <a:srgbClr val="4D5156"/>
              </a:solidFill>
              <a:latin typeface="Google Sans"/>
            </a:endParaRPr>
          </a:p>
          <a:p>
            <a:endParaRPr lang="en-US" sz="3600" dirty="0"/>
          </a:p>
        </p:txBody>
      </p:sp>
      <p:pic>
        <p:nvPicPr>
          <p:cNvPr id="3076" name="Picture 4" descr="3,700+ Panning For Gold Stock Photos, Pictures &amp; Royalty-Free Images -  iStock | Gold mining, Gold, Business prospecting">
            <a:extLst>
              <a:ext uri="{FF2B5EF4-FFF2-40B4-BE49-F238E27FC236}">
                <a16:creationId xmlns:a16="http://schemas.microsoft.com/office/drawing/2014/main" id="{2D39B87B-BE41-8E78-D410-A0CDCB880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7030"/>
            <a:ext cx="4467405" cy="297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op 3 Gold Gravity Separation Equipment: What Are They | Fote Machinery">
            <a:extLst>
              <a:ext uri="{FF2B5EF4-FFF2-40B4-BE49-F238E27FC236}">
                <a16:creationId xmlns:a16="http://schemas.microsoft.com/office/drawing/2014/main" id="{9021AB2A-8229-2C0B-53B9-44470123C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314" y="4333875"/>
            <a:ext cx="3810000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Gold panning: rivers where you can still find gold | lovemoney.com">
            <a:extLst>
              <a:ext uri="{FF2B5EF4-FFF2-40B4-BE49-F238E27FC236}">
                <a16:creationId xmlns:a16="http://schemas.microsoft.com/office/drawing/2014/main" id="{FC11FDBE-B0B5-08D1-2D48-58BC8C337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405" y="4543864"/>
            <a:ext cx="3586909" cy="231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9297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BC41D-D2A3-BA54-4EA5-3EAA58A11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Submarines Float?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EF93B-5A63-5517-31DF-EFD9DFD5E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305" y="1725905"/>
            <a:ext cx="5744307" cy="4351338"/>
          </a:xfrm>
        </p:spPr>
        <p:txBody>
          <a:bodyPr>
            <a:norm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Submarines are ships made of s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teel.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Steel is 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more dense than water.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When t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he submarine contains a lot of air inside, the TOTAL density is less than water 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 float.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To sink (submerge)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, water is pumped into the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ballast.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5122" name="Picture 2" descr="How Does a Submarine Work? | Wonderopolis">
            <a:extLst>
              <a:ext uri="{FF2B5EF4-FFF2-40B4-BE49-F238E27FC236}">
                <a16:creationId xmlns:a16="http://schemas.microsoft.com/office/drawing/2014/main" id="{E6EBE29E-197D-4025-F485-B94DEFA90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212" y="339530"/>
            <a:ext cx="4323706" cy="270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Ballast water hi-res stock photography and images - Alamy">
            <a:extLst>
              <a:ext uri="{FF2B5EF4-FFF2-40B4-BE49-F238E27FC236}">
                <a16:creationId xmlns:a16="http://schemas.microsoft.com/office/drawing/2014/main" id="{9272B919-4AC7-EFB8-BD2B-9244738DFF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2" t="19897" r="4520" b="11384"/>
          <a:stretch/>
        </p:blipFill>
        <p:spPr bwMode="auto">
          <a:xfrm>
            <a:off x="7114500" y="3696286"/>
            <a:ext cx="4585131" cy="269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6902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E83C8-62AC-372E-C953-9AAE8DD94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i="0" dirty="0">
                <a:solidFill>
                  <a:srgbClr val="040C28"/>
                </a:solidFill>
                <a:effectLst/>
                <a:latin typeface="Google Sans"/>
              </a:rPr>
              <a:t>Density is the basis for blood separation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6D210-DD47-D2B1-91E6-50A3C098C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026834" cy="4351338"/>
          </a:xfrm>
        </p:spPr>
        <p:txBody>
          <a:bodyPr>
            <a:normAutofit/>
          </a:bodyPr>
          <a:lstStyle/>
          <a:p>
            <a:r>
              <a:rPr lang="en-US" sz="3600" b="0" i="0" dirty="0">
                <a:solidFill>
                  <a:srgbClr val="040C28"/>
                </a:solidFill>
                <a:effectLst/>
                <a:latin typeface="Google Sans"/>
              </a:rPr>
              <a:t>More dense red </a:t>
            </a:r>
            <a:r>
              <a:rPr lang="en-US" sz="3600" dirty="0">
                <a:solidFill>
                  <a:srgbClr val="040C28"/>
                </a:solidFill>
                <a:latin typeface="Google Sans"/>
              </a:rPr>
              <a:t>blood cells sink to bottom.</a:t>
            </a:r>
          </a:p>
          <a:p>
            <a:r>
              <a:rPr lang="en-US" sz="3600" dirty="0">
                <a:solidFill>
                  <a:srgbClr val="040C28"/>
                </a:solidFill>
                <a:latin typeface="Google Sans"/>
              </a:rPr>
              <a:t>Less dense plasma (liquid) layers on top. </a:t>
            </a:r>
            <a:endParaRPr lang="en-US" sz="3600" dirty="0">
              <a:solidFill>
                <a:srgbClr val="4D5156"/>
              </a:solidFill>
              <a:latin typeface="Google Sans"/>
            </a:endParaRPr>
          </a:p>
          <a:p>
            <a:endParaRPr lang="en-US" sz="3600" dirty="0"/>
          </a:p>
        </p:txBody>
      </p:sp>
      <p:pic>
        <p:nvPicPr>
          <p:cNvPr id="3074" name="Picture 2" descr="Blood fractionation - Wikipedia">
            <a:extLst>
              <a:ext uri="{FF2B5EF4-FFF2-40B4-BE49-F238E27FC236}">
                <a16:creationId xmlns:a16="http://schemas.microsoft.com/office/drawing/2014/main" id="{51A7CA3C-BA54-67C1-803D-88BF2FFD3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481" y="1989357"/>
            <a:ext cx="3014109" cy="402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29473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D2D2C-6EA8-BB0B-D3E8-E703C0BEB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Tomato/Grape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E1310-1339-9EE7-6173-E9D0F9B166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Will a grape/tomato Sink or Float in water?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Can we change this without changing the tomato?</a:t>
            </a:r>
          </a:p>
        </p:txBody>
      </p:sp>
      <p:pic>
        <p:nvPicPr>
          <p:cNvPr id="6146" name="Picture 2" descr="Mucci Farms">
            <a:extLst>
              <a:ext uri="{FF2B5EF4-FFF2-40B4-BE49-F238E27FC236}">
                <a16:creationId xmlns:a16="http://schemas.microsoft.com/office/drawing/2014/main" id="{B028CE92-9134-060B-C9FB-59FB554AC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191" y="1436370"/>
            <a:ext cx="57150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65653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49667-B811-421B-925B-038C4320D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Challenge: Density Calculation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CF562-7785-4E80-B13B-BED3D7B69D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CA" dirty="0">
                <a:cs typeface="Calibri"/>
              </a:rPr>
              <a:t>A graduated cylinder is filled with water to the 55 mL mark. </a:t>
            </a:r>
          </a:p>
          <a:p>
            <a:pPr marL="0" indent="0">
              <a:buNone/>
            </a:pPr>
            <a:r>
              <a:rPr lang="en-CA" dirty="0">
                <a:cs typeface="Calibri"/>
              </a:rPr>
              <a:t>The mass of both the water and cylinder is 132 grams. </a:t>
            </a:r>
          </a:p>
          <a:p>
            <a:pPr marL="0" indent="0">
              <a:buNone/>
            </a:pPr>
            <a:r>
              <a:rPr lang="en-CA" dirty="0">
                <a:cs typeface="Calibri"/>
              </a:rPr>
              <a:t>A piece of metal is placed in the water and the water rises to 105 </a:t>
            </a:r>
            <a:r>
              <a:rPr lang="en-CA" dirty="0" err="1">
                <a:cs typeface="Calibri"/>
              </a:rPr>
              <a:t>mL.</a:t>
            </a:r>
            <a:endParaRPr lang="en-CA" dirty="0">
              <a:cs typeface="Calibri"/>
            </a:endParaRPr>
          </a:p>
          <a:p>
            <a:pPr marL="0" indent="0">
              <a:buNone/>
            </a:pPr>
            <a:r>
              <a:rPr lang="en-CA" dirty="0">
                <a:cs typeface="Calibri"/>
              </a:rPr>
              <a:t>The total mass of the cylinder, water, and metal is now 225 grams.</a:t>
            </a:r>
          </a:p>
          <a:p>
            <a:pPr marL="0" indent="0">
              <a:buNone/>
            </a:pPr>
            <a:r>
              <a:rPr lang="en-CA" dirty="0">
                <a:cs typeface="Calibri"/>
              </a:rPr>
              <a:t>Calculate the density of the metal. 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049352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574AC-E335-4C6C-A420-6A587D7E9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66FE9-2167-96E5-BF90-A13AE437D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Density is the relationship between Mass and volume.</a:t>
            </a:r>
          </a:p>
          <a:p>
            <a:r>
              <a:rPr lang="en-US" dirty="0"/>
              <a:t>Different substances have different densities (unique to the substance)</a:t>
            </a:r>
          </a:p>
          <a:p>
            <a:r>
              <a:rPr lang="en-US" dirty="0"/>
              <a:t>Density can be used to determine whether a substance will sink or float. </a:t>
            </a:r>
          </a:p>
        </p:txBody>
      </p:sp>
    </p:spTree>
    <p:extLst>
      <p:ext uri="{BB962C8B-B14F-4D97-AF65-F5344CB8AC3E}">
        <p14:creationId xmlns:p14="http://schemas.microsoft.com/office/powerpoint/2010/main" val="37629163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4C018-D622-43F6-CEA1-812BA1429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FE93E-5B61-F984-D2D2-92BFB40E3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Density Calculation Worksheet</a:t>
            </a:r>
          </a:p>
          <a:p>
            <a:r>
              <a:rPr lang="en-US" dirty="0"/>
              <a:t>Density Lab</a:t>
            </a:r>
          </a:p>
        </p:txBody>
      </p:sp>
    </p:spTree>
    <p:extLst>
      <p:ext uri="{BB962C8B-B14F-4D97-AF65-F5344CB8AC3E}">
        <p14:creationId xmlns:p14="http://schemas.microsoft.com/office/powerpoint/2010/main" val="2289333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2C0DC-9032-493F-995E-5EC8C8F8E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MASS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17EEA-0E35-4163-B77E-1C46C4E86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78497" cy="4351338"/>
          </a:xfrm>
        </p:spPr>
        <p:txBody>
          <a:bodyPr/>
          <a:lstStyle/>
          <a:p>
            <a:r>
              <a:rPr lang="en-US" sz="3600" dirty="0"/>
              <a:t>Mass is the amount of </a:t>
            </a:r>
            <a:r>
              <a:rPr lang="en-US" sz="3600" b="1" u="sng" dirty="0"/>
              <a:t>matter </a:t>
            </a:r>
            <a:r>
              <a:rPr lang="en-US" sz="3600" dirty="0"/>
              <a:t>a substance is made of.</a:t>
            </a:r>
            <a:endParaRPr lang="en-CA" sz="3600" dirty="0"/>
          </a:p>
          <a:p>
            <a:r>
              <a:rPr lang="en-CA" sz="3600" dirty="0"/>
              <a:t>Mass is measured in Units: </a:t>
            </a:r>
            <a:r>
              <a:rPr lang="en-US" sz="3600" b="1" u="sng" dirty="0"/>
              <a:t>grams</a:t>
            </a:r>
            <a:r>
              <a:rPr lang="en-US" sz="3600" b="1" dirty="0"/>
              <a:t> </a:t>
            </a:r>
            <a:r>
              <a:rPr lang="en-US" sz="3600" dirty="0"/>
              <a:t>(g) or </a:t>
            </a:r>
            <a:r>
              <a:rPr lang="en-US" sz="3600" b="1" u="sng" dirty="0"/>
              <a:t>kilograms</a:t>
            </a:r>
            <a:r>
              <a:rPr lang="en-US" sz="3600" dirty="0"/>
              <a:t> (kg).</a:t>
            </a:r>
            <a:endParaRPr lang="en-CA" sz="3600" dirty="0"/>
          </a:p>
          <a:p>
            <a:pPr lvl="0"/>
            <a:r>
              <a:rPr lang="en-US" sz="3600" dirty="0"/>
              <a:t>Mass is different than WEIGHT</a:t>
            </a:r>
            <a:endParaRPr lang="en-CA" sz="36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5045386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8B9814-2A20-492E-C5DA-EBCEBC8B4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84" y="170412"/>
            <a:ext cx="10178934" cy="13287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Which is more dense?</a:t>
            </a:r>
          </a:p>
        </p:txBody>
      </p:sp>
      <p:pic>
        <p:nvPicPr>
          <p:cNvPr id="4" name="Picture 6" descr="Image result for bathtub">
            <a:extLst>
              <a:ext uri="{FF2B5EF4-FFF2-40B4-BE49-F238E27FC236}">
                <a16:creationId xmlns:a16="http://schemas.microsoft.com/office/drawing/2014/main" id="{4640E382-DD3D-E23F-4E7A-3A8CEA9BEFC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97" r="-2" b="15534"/>
          <a:stretch/>
        </p:blipFill>
        <p:spPr bwMode="auto">
          <a:xfrm>
            <a:off x="198741" y="2410448"/>
            <a:ext cx="5803323" cy="389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tea cup image">
            <a:extLst>
              <a:ext uri="{FF2B5EF4-FFF2-40B4-BE49-F238E27FC236}">
                <a16:creationId xmlns:a16="http://schemas.microsoft.com/office/drawing/2014/main" id="{57C9240F-6A28-75D9-6D17-9FD80311CC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01" r="-10" b="8281"/>
          <a:stretch/>
        </p:blipFill>
        <p:spPr bwMode="auto">
          <a:xfrm>
            <a:off x="6189934" y="2410448"/>
            <a:ext cx="5803323" cy="389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647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2C0DC-9032-493F-995E-5EC8C8F8E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WEIGHT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17EEA-0E35-4163-B77E-1C46C4E86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600" dirty="0"/>
              <a:t>Weight is the force of </a:t>
            </a:r>
            <a:r>
              <a:rPr lang="en-CA" sz="3600" b="1" u="sng" dirty="0"/>
              <a:t>gravity </a:t>
            </a:r>
            <a:r>
              <a:rPr lang="en-CA" sz="3600" dirty="0"/>
              <a:t>pulling on an object</a:t>
            </a:r>
          </a:p>
          <a:p>
            <a:r>
              <a:rPr lang="en-CA" sz="3600" dirty="0"/>
              <a:t>Weight is measured in </a:t>
            </a:r>
            <a:r>
              <a:rPr lang="en-CA" sz="3600" b="1" u="sng" dirty="0"/>
              <a:t>NEWTONS </a:t>
            </a:r>
            <a:r>
              <a:rPr lang="en-CA" sz="3600" dirty="0"/>
              <a:t>(N)</a:t>
            </a:r>
          </a:p>
        </p:txBody>
      </p:sp>
      <p:pic>
        <p:nvPicPr>
          <p:cNvPr id="1026" name="Picture 2" descr="Weighing Yourself This Often is Linked to Weight Loss">
            <a:extLst>
              <a:ext uri="{FF2B5EF4-FFF2-40B4-BE49-F238E27FC236}">
                <a16:creationId xmlns:a16="http://schemas.microsoft.com/office/drawing/2014/main" id="{230582D5-C6CB-63F2-9660-D10F6B62F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860" y="3220720"/>
            <a:ext cx="5455920" cy="363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013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2C0DC-9032-493F-995E-5EC8C8F8E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WEIGHT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17EEA-0E35-4163-B77E-1C46C4E86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>
            <a:normAutofit/>
          </a:bodyPr>
          <a:lstStyle/>
          <a:p>
            <a:r>
              <a:rPr lang="en-CA" sz="3600" dirty="0"/>
              <a:t>Because weight depends on gravity, you would weigh LESS on the moon because the moon is smaller than Earth and has LESS gravity. </a:t>
            </a:r>
          </a:p>
        </p:txBody>
      </p:sp>
      <p:pic>
        <p:nvPicPr>
          <p:cNvPr id="2050" name="Picture 2" descr="Mass and Weight – A Way to Science">
            <a:extLst>
              <a:ext uri="{FF2B5EF4-FFF2-40B4-BE49-F238E27FC236}">
                <a16:creationId xmlns:a16="http://schemas.microsoft.com/office/drawing/2014/main" id="{A847FF4C-FBB5-CFF5-BB2D-87254669F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460" y="3378207"/>
            <a:ext cx="6149340" cy="347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006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2C0DC-9032-493F-995E-5EC8C8F8E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Equipment used to measure mass is called a  </a:t>
            </a:r>
            <a:r>
              <a:rPr lang="en-US" b="1" u="sng" dirty="0"/>
              <a:t>Centigram </a:t>
            </a:r>
            <a:r>
              <a:rPr lang="en-US" dirty="0"/>
              <a:t>or Triple Beam Balance</a:t>
            </a:r>
          </a:p>
        </p:txBody>
      </p:sp>
      <p:pic>
        <p:nvPicPr>
          <p:cNvPr id="15" name="Content Placeholder 3" descr="Image result for triple beam balance diagram labeled">
            <a:extLst>
              <a:ext uri="{FF2B5EF4-FFF2-40B4-BE49-F238E27FC236}">
                <a16:creationId xmlns:a16="http://schemas.microsoft.com/office/drawing/2014/main" id="{FC02D8CC-4402-4A97-AE8F-30FA81769754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4" t="13817" r="4653"/>
          <a:stretch/>
        </p:blipFill>
        <p:spPr bwMode="auto">
          <a:xfrm>
            <a:off x="7688897" y="4069079"/>
            <a:ext cx="4503103" cy="2979421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Image result for triple beam balance">
            <a:extLst>
              <a:ext uri="{FF2B5EF4-FFF2-40B4-BE49-F238E27FC236}">
                <a16:creationId xmlns:a16="http://schemas.microsoft.com/office/drawing/2014/main" id="{195A6623-5620-43E3-9E23-CD0FD8498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4" y="1865312"/>
            <a:ext cx="6038215" cy="499268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059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1612</Words>
  <Application>Microsoft Office PowerPoint</Application>
  <PresentationFormat>Widescreen</PresentationFormat>
  <Paragraphs>229</Paragraphs>
  <Slides>60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6" baseType="lpstr">
      <vt:lpstr>Arial</vt:lpstr>
      <vt:lpstr>Calibri</vt:lpstr>
      <vt:lpstr>Calibri Light</vt:lpstr>
      <vt:lpstr>Google Sans</vt:lpstr>
      <vt:lpstr>Times New Roman</vt:lpstr>
      <vt:lpstr>Office Theme</vt:lpstr>
      <vt:lpstr>Measuring Matter</vt:lpstr>
      <vt:lpstr>THE STUDY OF MATTER</vt:lpstr>
      <vt:lpstr>What is matter?</vt:lpstr>
      <vt:lpstr>What ISN'T matter?</vt:lpstr>
      <vt:lpstr>How can we Describe Matter?</vt:lpstr>
      <vt:lpstr>MASS </vt:lpstr>
      <vt:lpstr>WEIGHT</vt:lpstr>
      <vt:lpstr>WEIGHT</vt:lpstr>
      <vt:lpstr>Equipment used to measure mass is called a  Centigram or Triple Beam Balance</vt:lpstr>
      <vt:lpstr>PowerPoint Presentation</vt:lpstr>
      <vt:lpstr>PowerPoint Presentation</vt:lpstr>
      <vt:lpstr>Using the Centigram</vt:lpstr>
      <vt:lpstr>MEASURING MASS :</vt:lpstr>
      <vt:lpstr>Reading Mass:  What is the mass of the rock? </vt:lpstr>
      <vt:lpstr>Reading the Mass</vt:lpstr>
      <vt:lpstr>PowerPoint Presentation</vt:lpstr>
      <vt:lpstr>When measuring MASS OF LIQUIDS</vt:lpstr>
      <vt:lpstr>Example</vt:lpstr>
      <vt:lpstr>Example</vt:lpstr>
      <vt:lpstr>Check your understanding</vt:lpstr>
      <vt:lpstr>Using a Centigram:</vt:lpstr>
      <vt:lpstr>Practice</vt:lpstr>
      <vt:lpstr>Measuring Matter: Volume</vt:lpstr>
      <vt:lpstr>VOLUME</vt:lpstr>
      <vt:lpstr>Volume of Liquids</vt:lpstr>
      <vt:lpstr>Volume of a LIQUID:</vt:lpstr>
      <vt:lpstr>VOLUME</vt:lpstr>
      <vt:lpstr>VOLUME OF RECTANGULAR OBJECT</vt:lpstr>
      <vt:lpstr>What is the volume of this block?</vt:lpstr>
      <vt:lpstr>What is the volume of this block?</vt:lpstr>
      <vt:lpstr>VOLUME OF IRREGULAR SHAPED OBJECT</vt:lpstr>
      <vt:lpstr>What is the VOLUME OF The OBJECT?</vt:lpstr>
      <vt:lpstr>VOLUME OF IRREGULAR SHAPED OBJECT</vt:lpstr>
      <vt:lpstr>Practice</vt:lpstr>
      <vt:lpstr>Density </vt:lpstr>
      <vt:lpstr>PowerPoint Presentation</vt:lpstr>
      <vt:lpstr>Density is a Physical Property of Matter</vt:lpstr>
      <vt:lpstr>Calculating Density</vt:lpstr>
      <vt:lpstr>Density Calculations</vt:lpstr>
      <vt:lpstr>Density Calculations</vt:lpstr>
      <vt:lpstr>Density Calculation</vt:lpstr>
      <vt:lpstr>Density Calculation</vt:lpstr>
      <vt:lpstr>Calculate</vt:lpstr>
      <vt:lpstr>Calculate</vt:lpstr>
      <vt:lpstr>Density Calculation</vt:lpstr>
      <vt:lpstr>Density Calculation</vt:lpstr>
      <vt:lpstr>Density Calculation</vt:lpstr>
      <vt:lpstr>Why do we study Density?</vt:lpstr>
      <vt:lpstr>Why do some objects Sink or Float?</vt:lpstr>
      <vt:lpstr>Sink or Float?</vt:lpstr>
      <vt:lpstr>Sink or Float: Other Liquids</vt:lpstr>
      <vt:lpstr>Different gases have different densities</vt:lpstr>
      <vt:lpstr>Density is everyday life</vt:lpstr>
      <vt:lpstr>How do Submarines Float?</vt:lpstr>
      <vt:lpstr>Density is the basis for blood separation</vt:lpstr>
      <vt:lpstr>Tomato/Grape</vt:lpstr>
      <vt:lpstr>Challenge: Density Calculation</vt:lpstr>
      <vt:lpstr>Summary</vt:lpstr>
      <vt:lpstr>Practice</vt:lpstr>
      <vt:lpstr>Which is more dense?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Measuring Matter</dc:title>
  <dc:creator>Tammy Wilson</dc:creator>
  <cp:lastModifiedBy>Tammy Wilson</cp:lastModifiedBy>
  <cp:revision>74</cp:revision>
  <dcterms:created xsi:type="dcterms:W3CDTF">2019-10-05T18:55:17Z</dcterms:created>
  <dcterms:modified xsi:type="dcterms:W3CDTF">2023-10-01T18:50:09Z</dcterms:modified>
</cp:coreProperties>
</file>