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72" r:id="rId3"/>
    <p:sldId id="325" r:id="rId4"/>
    <p:sldId id="268" r:id="rId5"/>
    <p:sldId id="283" r:id="rId6"/>
    <p:sldId id="371" r:id="rId7"/>
    <p:sldId id="314" r:id="rId8"/>
    <p:sldId id="351" r:id="rId9"/>
    <p:sldId id="414" r:id="rId10"/>
    <p:sldId id="399" r:id="rId11"/>
    <p:sldId id="257" r:id="rId12"/>
    <p:sldId id="345" r:id="rId13"/>
    <p:sldId id="347" r:id="rId14"/>
    <p:sldId id="327" r:id="rId15"/>
    <p:sldId id="270" r:id="rId16"/>
    <p:sldId id="377" r:id="rId17"/>
    <p:sldId id="289" r:id="rId18"/>
    <p:sldId id="271" r:id="rId19"/>
    <p:sldId id="272" r:id="rId20"/>
    <p:sldId id="364" r:id="rId21"/>
    <p:sldId id="292" r:id="rId22"/>
    <p:sldId id="400" r:id="rId23"/>
    <p:sldId id="366" r:id="rId24"/>
    <p:sldId id="402" r:id="rId25"/>
    <p:sldId id="258" r:id="rId26"/>
    <p:sldId id="282" r:id="rId27"/>
    <p:sldId id="370" r:id="rId28"/>
    <p:sldId id="415" r:id="rId29"/>
    <p:sldId id="417" r:id="rId30"/>
    <p:sldId id="419" r:id="rId31"/>
    <p:sldId id="418" r:id="rId32"/>
    <p:sldId id="416" r:id="rId33"/>
    <p:sldId id="421" r:id="rId34"/>
    <p:sldId id="365" r:id="rId35"/>
    <p:sldId id="420" r:id="rId36"/>
    <p:sldId id="378" r:id="rId37"/>
    <p:sldId id="265" r:id="rId38"/>
    <p:sldId id="369" r:id="rId39"/>
    <p:sldId id="380" r:id="rId40"/>
    <p:sldId id="394" r:id="rId41"/>
    <p:sldId id="395" r:id="rId42"/>
    <p:sldId id="263" r:id="rId43"/>
    <p:sldId id="406" r:id="rId44"/>
    <p:sldId id="266" r:id="rId45"/>
    <p:sldId id="267" r:id="rId46"/>
    <p:sldId id="409" r:id="rId47"/>
    <p:sldId id="290" r:id="rId48"/>
    <p:sldId id="291" r:id="rId49"/>
    <p:sldId id="41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7F5B27-040B-4C3F-A92C-B89DBCCBE49F}" v="625" dt="2022-11-29T03:44:28.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528" autoAdjust="0"/>
    <p:restoredTop sz="59073" autoAdjust="0"/>
  </p:normalViewPr>
  <p:slideViewPr>
    <p:cSldViewPr snapToGrid="0">
      <p:cViewPr varScale="1">
        <p:scale>
          <a:sx n="18" d="100"/>
          <a:sy n="18" d="100"/>
        </p:scale>
        <p:origin x="42"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0BD092FA-49D2-4446-B9EF-1D2FE108B9A7}"/>
    <pc:docChg chg="custSel addSld delSld modSld">
      <pc:chgData name="Tammy Wilson" userId="e3b55da62d900d7c" providerId="LiveId" clId="{0BD092FA-49D2-4446-B9EF-1D2FE108B9A7}" dt="2021-11-21T22:47:08.324" v="144"/>
      <pc:docMkLst>
        <pc:docMk/>
      </pc:docMkLst>
      <pc:sldChg chg="addSp delSp modSp">
        <pc:chgData name="Tammy Wilson" userId="e3b55da62d900d7c" providerId="LiveId" clId="{0BD092FA-49D2-4446-B9EF-1D2FE108B9A7}" dt="2021-11-21T22:35:29.127" v="59" actId="1076"/>
        <pc:sldMkLst>
          <pc:docMk/>
          <pc:sldMk cId="205153167" sldId="256"/>
        </pc:sldMkLst>
        <pc:spChg chg="mod">
          <ac:chgData name="Tammy Wilson" userId="e3b55da62d900d7c" providerId="LiveId" clId="{0BD092FA-49D2-4446-B9EF-1D2FE108B9A7}" dt="2021-11-21T22:31:22.395" v="40" actId="20577"/>
          <ac:spMkLst>
            <pc:docMk/>
            <pc:sldMk cId="205153167" sldId="256"/>
            <ac:spMk id="3" creationId="{4F2BD6ED-3A74-434C-B331-4D1B6A257114}"/>
          </ac:spMkLst>
        </pc:spChg>
        <pc:picChg chg="add mod">
          <ac:chgData name="Tammy Wilson" userId="e3b55da62d900d7c" providerId="LiveId" clId="{0BD092FA-49D2-4446-B9EF-1D2FE108B9A7}" dt="2021-11-21T22:33:15.527" v="44" actId="1076"/>
          <ac:picMkLst>
            <pc:docMk/>
            <pc:sldMk cId="205153167" sldId="256"/>
            <ac:picMk id="4" creationId="{0E292AA0-935D-4F92-9D68-41BDD6CA1794}"/>
          </ac:picMkLst>
        </pc:picChg>
        <pc:picChg chg="add mod">
          <ac:chgData name="Tammy Wilson" userId="e3b55da62d900d7c" providerId="LiveId" clId="{0BD092FA-49D2-4446-B9EF-1D2FE108B9A7}" dt="2021-11-21T22:33:27.036" v="47" actId="1076"/>
          <ac:picMkLst>
            <pc:docMk/>
            <pc:sldMk cId="205153167" sldId="256"/>
            <ac:picMk id="5" creationId="{2B13FFC9-B4B2-4C66-B8DC-B97EA3513153}"/>
          </ac:picMkLst>
        </pc:picChg>
        <pc:picChg chg="add del mod">
          <ac:chgData name="Tammy Wilson" userId="e3b55da62d900d7c" providerId="LiveId" clId="{0BD092FA-49D2-4446-B9EF-1D2FE108B9A7}" dt="2021-11-21T22:33:57.867" v="50" actId="478"/>
          <ac:picMkLst>
            <pc:docMk/>
            <pc:sldMk cId="205153167" sldId="256"/>
            <ac:picMk id="6" creationId="{E3105899-99B4-4D8E-BEC8-EE00EAE03C95}"/>
          </ac:picMkLst>
        </pc:picChg>
        <pc:picChg chg="add mod">
          <ac:chgData name="Tammy Wilson" userId="e3b55da62d900d7c" providerId="LiveId" clId="{0BD092FA-49D2-4446-B9EF-1D2FE108B9A7}" dt="2021-11-21T22:34:04.751" v="53" actId="1076"/>
          <ac:picMkLst>
            <pc:docMk/>
            <pc:sldMk cId="205153167" sldId="256"/>
            <ac:picMk id="1026" creationId="{A22B1190-30FA-49E8-8A26-7EFF18ACE813}"/>
          </ac:picMkLst>
        </pc:picChg>
        <pc:picChg chg="add mod">
          <ac:chgData name="Tammy Wilson" userId="e3b55da62d900d7c" providerId="LiveId" clId="{0BD092FA-49D2-4446-B9EF-1D2FE108B9A7}" dt="2021-11-21T22:34:44.945" v="56" actId="1076"/>
          <ac:picMkLst>
            <pc:docMk/>
            <pc:sldMk cId="205153167" sldId="256"/>
            <ac:picMk id="1028" creationId="{4747FDA6-8B3E-4101-AB6C-5779A34E3247}"/>
          </ac:picMkLst>
        </pc:picChg>
        <pc:picChg chg="add mod">
          <ac:chgData name="Tammy Wilson" userId="e3b55da62d900d7c" providerId="LiveId" clId="{0BD092FA-49D2-4446-B9EF-1D2FE108B9A7}" dt="2021-11-21T22:35:29.127" v="59" actId="1076"/>
          <ac:picMkLst>
            <pc:docMk/>
            <pc:sldMk cId="205153167" sldId="256"/>
            <ac:picMk id="1030" creationId="{1A84A561-AF5B-4BE1-8B72-CD6AD2A8DF35}"/>
          </ac:picMkLst>
        </pc:picChg>
      </pc:sldChg>
      <pc:sldChg chg="addSp delSp modSp add">
        <pc:chgData name="Tammy Wilson" userId="e3b55da62d900d7c" providerId="LiveId" clId="{0BD092FA-49D2-4446-B9EF-1D2FE108B9A7}" dt="2021-11-21T22:38:47.066" v="88" actId="27636"/>
        <pc:sldMkLst>
          <pc:docMk/>
          <pc:sldMk cId="1926934266" sldId="257"/>
        </pc:sldMkLst>
        <pc:spChg chg="mod">
          <ac:chgData name="Tammy Wilson" userId="e3b55da62d900d7c" providerId="LiveId" clId="{0BD092FA-49D2-4446-B9EF-1D2FE108B9A7}" dt="2021-11-21T22:38:47.066" v="88" actId="27636"/>
          <ac:spMkLst>
            <pc:docMk/>
            <pc:sldMk cId="1926934266" sldId="257"/>
            <ac:spMk id="2" creationId="{64F29C15-0C66-4BFC-84FF-4B1B6740D74C}"/>
          </ac:spMkLst>
        </pc:spChg>
        <pc:spChg chg="del">
          <ac:chgData name="Tammy Wilson" userId="e3b55da62d900d7c" providerId="LiveId" clId="{0BD092FA-49D2-4446-B9EF-1D2FE108B9A7}" dt="2021-11-21T22:38:32.338" v="62"/>
          <ac:spMkLst>
            <pc:docMk/>
            <pc:sldMk cId="1926934266" sldId="257"/>
            <ac:spMk id="3" creationId="{355869F0-A61D-4C24-8348-933C7C386E2C}"/>
          </ac:spMkLst>
        </pc:spChg>
        <pc:picChg chg="add mod">
          <ac:chgData name="Tammy Wilson" userId="e3b55da62d900d7c" providerId="LiveId" clId="{0BD092FA-49D2-4446-B9EF-1D2FE108B9A7}" dt="2021-11-21T22:38:44.163" v="86" actId="1076"/>
          <ac:picMkLst>
            <pc:docMk/>
            <pc:sldMk cId="1926934266" sldId="257"/>
            <ac:picMk id="4" creationId="{29C20EF2-04D3-4FB6-9D8B-2A132BB66B32}"/>
          </ac:picMkLst>
        </pc:picChg>
      </pc:sldChg>
      <pc:sldChg chg="addSp modSp add">
        <pc:chgData name="Tammy Wilson" userId="e3b55da62d900d7c" providerId="LiveId" clId="{0BD092FA-49D2-4446-B9EF-1D2FE108B9A7}" dt="2021-11-21T22:43:32.047" v="118"/>
        <pc:sldMkLst>
          <pc:docMk/>
          <pc:sldMk cId="1924126180" sldId="258"/>
        </pc:sldMkLst>
        <pc:spChg chg="mod">
          <ac:chgData name="Tammy Wilson" userId="e3b55da62d900d7c" providerId="LiveId" clId="{0BD092FA-49D2-4446-B9EF-1D2FE108B9A7}" dt="2021-11-21T22:43:20.830" v="116" actId="20577"/>
          <ac:spMkLst>
            <pc:docMk/>
            <pc:sldMk cId="1924126180" sldId="258"/>
            <ac:spMk id="2" creationId="{64F29C15-0C66-4BFC-84FF-4B1B6740D74C}"/>
          </ac:spMkLst>
        </pc:spChg>
        <pc:spChg chg="mod">
          <ac:chgData name="Tammy Wilson" userId="e3b55da62d900d7c" providerId="LiveId" clId="{0BD092FA-49D2-4446-B9EF-1D2FE108B9A7}" dt="2021-11-21T22:43:28.395" v="117"/>
          <ac:spMkLst>
            <pc:docMk/>
            <pc:sldMk cId="1924126180" sldId="258"/>
            <ac:spMk id="3" creationId="{355869F0-A61D-4C24-8348-933C7C386E2C}"/>
          </ac:spMkLst>
        </pc:spChg>
        <pc:picChg chg="add">
          <ac:chgData name="Tammy Wilson" userId="e3b55da62d900d7c" providerId="LiveId" clId="{0BD092FA-49D2-4446-B9EF-1D2FE108B9A7}" dt="2021-11-21T22:43:32.047" v="118"/>
          <ac:picMkLst>
            <pc:docMk/>
            <pc:sldMk cId="1924126180" sldId="258"/>
            <ac:picMk id="4" creationId="{C7D49623-21BC-4EB1-BF50-3082941C3D79}"/>
          </ac:picMkLst>
        </pc:picChg>
      </pc:sldChg>
      <pc:sldChg chg="add">
        <pc:chgData name="Tammy Wilson" userId="e3b55da62d900d7c" providerId="LiveId" clId="{0BD092FA-49D2-4446-B9EF-1D2FE108B9A7}" dt="2021-11-21T22:30:29.273" v="2"/>
        <pc:sldMkLst>
          <pc:docMk/>
          <pc:sldMk cId="2585241759" sldId="259"/>
        </pc:sldMkLst>
      </pc:sldChg>
      <pc:sldChg chg="add">
        <pc:chgData name="Tammy Wilson" userId="e3b55da62d900d7c" providerId="LiveId" clId="{0BD092FA-49D2-4446-B9EF-1D2FE108B9A7}" dt="2021-11-21T22:30:29.465" v="3"/>
        <pc:sldMkLst>
          <pc:docMk/>
          <pc:sldMk cId="3967272722" sldId="260"/>
        </pc:sldMkLst>
      </pc:sldChg>
      <pc:sldChg chg="modSp add">
        <pc:chgData name="Tammy Wilson" userId="e3b55da62d900d7c" providerId="LiveId" clId="{0BD092FA-49D2-4446-B9EF-1D2FE108B9A7}" dt="2021-11-21T22:39:54.659" v="98" actId="20577"/>
        <pc:sldMkLst>
          <pc:docMk/>
          <pc:sldMk cId="1637067668" sldId="261"/>
        </pc:sldMkLst>
        <pc:spChg chg="mod">
          <ac:chgData name="Tammy Wilson" userId="e3b55da62d900d7c" providerId="LiveId" clId="{0BD092FA-49D2-4446-B9EF-1D2FE108B9A7}" dt="2021-11-21T22:39:54.659" v="98" actId="20577"/>
          <ac:spMkLst>
            <pc:docMk/>
            <pc:sldMk cId="1637067668" sldId="261"/>
            <ac:spMk id="2" creationId="{64F29C15-0C66-4BFC-84FF-4B1B6740D74C}"/>
          </ac:spMkLst>
        </pc:spChg>
      </pc:sldChg>
      <pc:sldChg chg="add">
        <pc:chgData name="Tammy Wilson" userId="e3b55da62d900d7c" providerId="LiveId" clId="{0BD092FA-49D2-4446-B9EF-1D2FE108B9A7}" dt="2021-11-21T22:30:29.812" v="5"/>
        <pc:sldMkLst>
          <pc:docMk/>
          <pc:sldMk cId="3936438833" sldId="262"/>
        </pc:sldMkLst>
      </pc:sldChg>
      <pc:sldChg chg="add">
        <pc:chgData name="Tammy Wilson" userId="e3b55da62d900d7c" providerId="LiveId" clId="{0BD092FA-49D2-4446-B9EF-1D2FE108B9A7}" dt="2021-11-21T22:30:30.001" v="6"/>
        <pc:sldMkLst>
          <pc:docMk/>
          <pc:sldMk cId="3880148084" sldId="263"/>
        </pc:sldMkLst>
      </pc:sldChg>
      <pc:sldChg chg="add">
        <pc:chgData name="Tammy Wilson" userId="e3b55da62d900d7c" providerId="LiveId" clId="{0BD092FA-49D2-4446-B9EF-1D2FE108B9A7}" dt="2021-11-21T22:30:30.144" v="7"/>
        <pc:sldMkLst>
          <pc:docMk/>
          <pc:sldMk cId="1427287604" sldId="264"/>
        </pc:sldMkLst>
      </pc:sldChg>
      <pc:sldChg chg="add">
        <pc:chgData name="Tammy Wilson" userId="e3b55da62d900d7c" providerId="LiveId" clId="{0BD092FA-49D2-4446-B9EF-1D2FE108B9A7}" dt="2021-11-21T22:30:30.323" v="8"/>
        <pc:sldMkLst>
          <pc:docMk/>
          <pc:sldMk cId="369568236" sldId="265"/>
        </pc:sldMkLst>
      </pc:sldChg>
      <pc:sldChg chg="add">
        <pc:chgData name="Tammy Wilson" userId="e3b55da62d900d7c" providerId="LiveId" clId="{0BD092FA-49D2-4446-B9EF-1D2FE108B9A7}" dt="2021-11-21T22:30:30.512" v="9"/>
        <pc:sldMkLst>
          <pc:docMk/>
          <pc:sldMk cId="1058638844" sldId="266"/>
        </pc:sldMkLst>
      </pc:sldChg>
      <pc:sldChg chg="add del">
        <pc:chgData name="Tammy Wilson" userId="e3b55da62d900d7c" providerId="LiveId" clId="{0BD092FA-49D2-4446-B9EF-1D2FE108B9A7}" dt="2021-11-21T22:44:53.754" v="121"/>
        <pc:sldMkLst>
          <pc:docMk/>
          <pc:sldMk cId="0" sldId="267"/>
        </pc:sldMkLst>
      </pc:sldChg>
      <pc:sldChg chg="add">
        <pc:chgData name="Tammy Wilson" userId="e3b55da62d900d7c" providerId="LiveId" clId="{0BD092FA-49D2-4446-B9EF-1D2FE108B9A7}" dt="2021-11-21T22:31:39.746" v="41"/>
        <pc:sldMkLst>
          <pc:docMk/>
          <pc:sldMk cId="0" sldId="268"/>
        </pc:sldMkLst>
      </pc:sldChg>
      <pc:sldChg chg="add">
        <pc:chgData name="Tammy Wilson" userId="e3b55da62d900d7c" providerId="LiveId" clId="{0BD092FA-49D2-4446-B9EF-1D2FE108B9A7}" dt="2021-11-21T22:44:53.754" v="121"/>
        <pc:sldMkLst>
          <pc:docMk/>
          <pc:sldMk cId="0" sldId="269"/>
        </pc:sldMkLst>
      </pc:sldChg>
      <pc:sldChg chg="add">
        <pc:chgData name="Tammy Wilson" userId="e3b55da62d900d7c" providerId="LiveId" clId="{0BD092FA-49D2-4446-B9EF-1D2FE108B9A7}" dt="2021-11-21T22:39:15.518" v="89"/>
        <pc:sldMkLst>
          <pc:docMk/>
          <pc:sldMk cId="0" sldId="270"/>
        </pc:sldMkLst>
      </pc:sldChg>
      <pc:sldChg chg="add">
        <pc:chgData name="Tammy Wilson" userId="e3b55da62d900d7c" providerId="LiveId" clId="{0BD092FA-49D2-4446-B9EF-1D2FE108B9A7}" dt="2021-11-21T22:39:15.518" v="89"/>
        <pc:sldMkLst>
          <pc:docMk/>
          <pc:sldMk cId="0" sldId="271"/>
        </pc:sldMkLst>
      </pc:sldChg>
      <pc:sldChg chg="modSp add">
        <pc:chgData name="Tammy Wilson" userId="e3b55da62d900d7c" providerId="LiveId" clId="{0BD092FA-49D2-4446-B9EF-1D2FE108B9A7}" dt="2021-11-21T22:42:54.289" v="104" actId="1076"/>
        <pc:sldMkLst>
          <pc:docMk/>
          <pc:sldMk cId="0" sldId="272"/>
        </pc:sldMkLst>
        <pc:picChg chg="mod">
          <ac:chgData name="Tammy Wilson" userId="e3b55da62d900d7c" providerId="LiveId" clId="{0BD092FA-49D2-4446-B9EF-1D2FE108B9A7}" dt="2021-11-21T22:42:54.289" v="104" actId="1076"/>
          <ac:picMkLst>
            <pc:docMk/>
            <pc:sldMk cId="0" sldId="272"/>
            <ac:picMk id="17412" creationId="{FD24CA46-8CEC-4BA2-B36B-E4AE372EB83B}"/>
          </ac:picMkLst>
        </pc:picChg>
      </pc:sldChg>
      <pc:sldChg chg="add">
        <pc:chgData name="Tammy Wilson" userId="e3b55da62d900d7c" providerId="LiveId" clId="{0BD092FA-49D2-4446-B9EF-1D2FE108B9A7}" dt="2021-11-21T22:45:22.898" v="122"/>
        <pc:sldMkLst>
          <pc:docMk/>
          <pc:sldMk cId="0" sldId="273"/>
        </pc:sldMkLst>
      </pc:sldChg>
      <pc:sldChg chg="add">
        <pc:chgData name="Tammy Wilson" userId="e3b55da62d900d7c" providerId="LiveId" clId="{0BD092FA-49D2-4446-B9EF-1D2FE108B9A7}" dt="2021-11-21T22:39:35.773" v="90"/>
        <pc:sldMkLst>
          <pc:docMk/>
          <pc:sldMk cId="0" sldId="275"/>
        </pc:sldMkLst>
      </pc:sldChg>
      <pc:sldChg chg="modSp add">
        <pc:chgData name="Tammy Wilson" userId="e3b55da62d900d7c" providerId="LiveId" clId="{0BD092FA-49D2-4446-B9EF-1D2FE108B9A7}" dt="2021-11-21T22:44:27.760" v="120" actId="14100"/>
        <pc:sldMkLst>
          <pc:docMk/>
          <pc:sldMk cId="0" sldId="276"/>
        </pc:sldMkLst>
        <pc:spChg chg="mod">
          <ac:chgData name="Tammy Wilson" userId="e3b55da62d900d7c" providerId="LiveId" clId="{0BD092FA-49D2-4446-B9EF-1D2FE108B9A7}" dt="2021-11-21T22:44:27.760" v="120" actId="14100"/>
          <ac:spMkLst>
            <pc:docMk/>
            <pc:sldMk cId="0" sldId="276"/>
            <ac:spMk id="26628" creationId="{E8999538-AC8F-44C4-8905-73EFF5BB5845}"/>
          </ac:spMkLst>
        </pc:spChg>
      </pc:sldChg>
      <pc:sldChg chg="add">
        <pc:chgData name="Tammy Wilson" userId="e3b55da62d900d7c" providerId="LiveId" clId="{0BD092FA-49D2-4446-B9EF-1D2FE108B9A7}" dt="2021-11-21T22:39:35.773" v="90"/>
        <pc:sldMkLst>
          <pc:docMk/>
          <pc:sldMk cId="3785697947" sldId="278"/>
        </pc:sldMkLst>
      </pc:sldChg>
      <pc:sldChg chg="add setBg">
        <pc:chgData name="Tammy Wilson" userId="e3b55da62d900d7c" providerId="LiveId" clId="{0BD092FA-49D2-4446-B9EF-1D2FE108B9A7}" dt="2021-11-21T22:45:22.898" v="122"/>
        <pc:sldMkLst>
          <pc:docMk/>
          <pc:sldMk cId="0" sldId="279"/>
        </pc:sldMkLst>
      </pc:sldChg>
      <pc:sldChg chg="add">
        <pc:chgData name="Tammy Wilson" userId="e3b55da62d900d7c" providerId="LiveId" clId="{0BD092FA-49D2-4446-B9EF-1D2FE108B9A7}" dt="2021-11-21T22:39:15.518" v="89"/>
        <pc:sldMkLst>
          <pc:docMk/>
          <pc:sldMk cId="0" sldId="282"/>
        </pc:sldMkLst>
      </pc:sldChg>
      <pc:sldChg chg="add">
        <pc:chgData name="Tammy Wilson" userId="e3b55da62d900d7c" providerId="LiveId" clId="{0BD092FA-49D2-4446-B9EF-1D2FE108B9A7}" dt="2021-11-21T22:42:39.740" v="103"/>
        <pc:sldMkLst>
          <pc:docMk/>
          <pc:sldMk cId="0" sldId="283"/>
        </pc:sldMkLst>
      </pc:sldChg>
      <pc:sldChg chg="add setBg">
        <pc:chgData name="Tammy Wilson" userId="e3b55da62d900d7c" providerId="LiveId" clId="{0BD092FA-49D2-4446-B9EF-1D2FE108B9A7}" dt="2021-11-21T22:46:33.714" v="140"/>
        <pc:sldMkLst>
          <pc:docMk/>
          <pc:sldMk cId="0" sldId="284"/>
        </pc:sldMkLst>
      </pc:sldChg>
      <pc:sldChg chg="add">
        <pc:chgData name="Tammy Wilson" userId="e3b55da62d900d7c" providerId="LiveId" clId="{0BD092FA-49D2-4446-B9EF-1D2FE108B9A7}" dt="2021-11-21T22:39:35.773" v="90"/>
        <pc:sldMkLst>
          <pc:docMk/>
          <pc:sldMk cId="0" sldId="285"/>
        </pc:sldMkLst>
      </pc:sldChg>
      <pc:sldChg chg="add">
        <pc:chgData name="Tammy Wilson" userId="e3b55da62d900d7c" providerId="LiveId" clId="{0BD092FA-49D2-4446-B9EF-1D2FE108B9A7}" dt="2021-11-21T22:35:57.882" v="61"/>
        <pc:sldMkLst>
          <pc:docMk/>
          <pc:sldMk cId="0" sldId="289"/>
        </pc:sldMkLst>
      </pc:sldChg>
      <pc:sldChg chg="add">
        <pc:chgData name="Tammy Wilson" userId="e3b55da62d900d7c" providerId="LiveId" clId="{0BD092FA-49D2-4446-B9EF-1D2FE108B9A7}" dt="2021-11-21T22:40:41.414" v="99"/>
        <pc:sldMkLst>
          <pc:docMk/>
          <pc:sldMk cId="0" sldId="290"/>
        </pc:sldMkLst>
      </pc:sldChg>
      <pc:sldChg chg="modSp add">
        <pc:chgData name="Tammy Wilson" userId="e3b55da62d900d7c" providerId="LiveId" clId="{0BD092FA-49D2-4446-B9EF-1D2FE108B9A7}" dt="2021-11-21T22:41:16.166" v="102" actId="27636"/>
        <pc:sldMkLst>
          <pc:docMk/>
          <pc:sldMk cId="0" sldId="291"/>
        </pc:sldMkLst>
        <pc:spChg chg="mod">
          <ac:chgData name="Tammy Wilson" userId="e3b55da62d900d7c" providerId="LiveId" clId="{0BD092FA-49D2-4446-B9EF-1D2FE108B9A7}" dt="2021-11-21T22:41:16.166" v="102" actId="27636"/>
          <ac:spMkLst>
            <pc:docMk/>
            <pc:sldMk cId="0" sldId="291"/>
            <ac:spMk id="3" creationId="{2B6B9073-CFBB-4D56-AE8E-B700AB1DE4D6}"/>
          </ac:spMkLst>
        </pc:spChg>
        <pc:spChg chg="mod">
          <ac:chgData name="Tammy Wilson" userId="e3b55da62d900d7c" providerId="LiveId" clId="{0BD092FA-49D2-4446-B9EF-1D2FE108B9A7}" dt="2021-11-21T22:41:16.158" v="101" actId="27636"/>
          <ac:spMkLst>
            <pc:docMk/>
            <pc:sldMk cId="0" sldId="291"/>
            <ac:spMk id="5122" creationId="{9731DE8D-EE60-4569-9360-9B0909B79C69}"/>
          </ac:spMkLst>
        </pc:spChg>
      </pc:sldChg>
      <pc:sldChg chg="add">
        <pc:chgData name="Tammy Wilson" userId="e3b55da62d900d7c" providerId="LiveId" clId="{0BD092FA-49D2-4446-B9EF-1D2FE108B9A7}" dt="2021-11-21T22:41:16.096" v="100"/>
        <pc:sldMkLst>
          <pc:docMk/>
          <pc:sldMk cId="4268138315" sldId="292"/>
        </pc:sldMkLst>
      </pc:sldChg>
      <pc:sldChg chg="add">
        <pc:chgData name="Tammy Wilson" userId="e3b55da62d900d7c" providerId="LiveId" clId="{0BD092FA-49D2-4446-B9EF-1D2FE108B9A7}" dt="2021-11-21T22:41:16.096" v="100"/>
        <pc:sldMkLst>
          <pc:docMk/>
          <pc:sldMk cId="0" sldId="293"/>
        </pc:sldMkLst>
      </pc:sldChg>
      <pc:sldChg chg="add">
        <pc:chgData name="Tammy Wilson" userId="e3b55da62d900d7c" providerId="LiveId" clId="{0BD092FA-49D2-4446-B9EF-1D2FE108B9A7}" dt="2021-11-21T22:41:16.096" v="100"/>
        <pc:sldMkLst>
          <pc:docMk/>
          <pc:sldMk cId="1846596073" sldId="294"/>
        </pc:sldMkLst>
      </pc:sldChg>
      <pc:sldChg chg="add">
        <pc:chgData name="Tammy Wilson" userId="e3b55da62d900d7c" providerId="LiveId" clId="{0BD092FA-49D2-4446-B9EF-1D2FE108B9A7}" dt="2021-11-21T22:43:09.093" v="105"/>
        <pc:sldMkLst>
          <pc:docMk/>
          <pc:sldMk cId="0" sldId="295"/>
        </pc:sldMkLst>
      </pc:sldChg>
      <pc:sldChg chg="add">
        <pc:chgData name="Tammy Wilson" userId="e3b55da62d900d7c" providerId="LiveId" clId="{0BD092FA-49D2-4446-B9EF-1D2FE108B9A7}" dt="2021-11-21T22:43:54.728" v="119"/>
        <pc:sldMkLst>
          <pc:docMk/>
          <pc:sldMk cId="0" sldId="296"/>
        </pc:sldMkLst>
      </pc:sldChg>
      <pc:sldChg chg="add">
        <pc:chgData name="Tammy Wilson" userId="e3b55da62d900d7c" providerId="LiveId" clId="{0BD092FA-49D2-4446-B9EF-1D2FE108B9A7}" dt="2021-11-21T22:43:54.728" v="119"/>
        <pc:sldMkLst>
          <pc:docMk/>
          <pc:sldMk cId="0" sldId="297"/>
        </pc:sldMkLst>
      </pc:sldChg>
      <pc:sldChg chg="add">
        <pc:chgData name="Tammy Wilson" userId="e3b55da62d900d7c" providerId="LiveId" clId="{0BD092FA-49D2-4446-B9EF-1D2FE108B9A7}" dt="2021-11-21T22:43:54.728" v="119"/>
        <pc:sldMkLst>
          <pc:docMk/>
          <pc:sldMk cId="0" sldId="298"/>
        </pc:sldMkLst>
      </pc:sldChg>
      <pc:sldChg chg="add">
        <pc:chgData name="Tammy Wilson" userId="e3b55da62d900d7c" providerId="LiveId" clId="{0BD092FA-49D2-4446-B9EF-1D2FE108B9A7}" dt="2021-11-21T22:43:54.728" v="119"/>
        <pc:sldMkLst>
          <pc:docMk/>
          <pc:sldMk cId="0" sldId="299"/>
        </pc:sldMkLst>
      </pc:sldChg>
      <pc:sldChg chg="add">
        <pc:chgData name="Tammy Wilson" userId="e3b55da62d900d7c" providerId="LiveId" clId="{0BD092FA-49D2-4446-B9EF-1D2FE108B9A7}" dt="2021-11-21T22:44:53.754" v="121"/>
        <pc:sldMkLst>
          <pc:docMk/>
          <pc:sldMk cId="0" sldId="300"/>
        </pc:sldMkLst>
      </pc:sldChg>
      <pc:sldChg chg="add">
        <pc:chgData name="Tammy Wilson" userId="e3b55da62d900d7c" providerId="LiveId" clId="{0BD092FA-49D2-4446-B9EF-1D2FE108B9A7}" dt="2021-11-21T22:44:53.754" v="121"/>
        <pc:sldMkLst>
          <pc:docMk/>
          <pc:sldMk cId="0" sldId="301"/>
        </pc:sldMkLst>
      </pc:sldChg>
      <pc:sldChg chg="add">
        <pc:chgData name="Tammy Wilson" userId="e3b55da62d900d7c" providerId="LiveId" clId="{0BD092FA-49D2-4446-B9EF-1D2FE108B9A7}" dt="2021-11-21T22:44:53.754" v="121"/>
        <pc:sldMkLst>
          <pc:docMk/>
          <pc:sldMk cId="0" sldId="302"/>
        </pc:sldMkLst>
      </pc:sldChg>
      <pc:sldChg chg="add">
        <pc:chgData name="Tammy Wilson" userId="e3b55da62d900d7c" providerId="LiveId" clId="{0BD092FA-49D2-4446-B9EF-1D2FE108B9A7}" dt="2021-11-21T22:44:53.754" v="121"/>
        <pc:sldMkLst>
          <pc:docMk/>
          <pc:sldMk cId="0" sldId="303"/>
        </pc:sldMkLst>
      </pc:sldChg>
      <pc:sldChg chg="add">
        <pc:chgData name="Tammy Wilson" userId="e3b55da62d900d7c" providerId="LiveId" clId="{0BD092FA-49D2-4446-B9EF-1D2FE108B9A7}" dt="2021-11-21T22:44:53.754" v="121"/>
        <pc:sldMkLst>
          <pc:docMk/>
          <pc:sldMk cId="0" sldId="304"/>
        </pc:sldMkLst>
      </pc:sldChg>
      <pc:sldChg chg="add">
        <pc:chgData name="Tammy Wilson" userId="e3b55da62d900d7c" providerId="LiveId" clId="{0BD092FA-49D2-4446-B9EF-1D2FE108B9A7}" dt="2021-11-21T22:45:22.898" v="122"/>
        <pc:sldMkLst>
          <pc:docMk/>
          <pc:sldMk cId="0" sldId="305"/>
        </pc:sldMkLst>
      </pc:sldChg>
      <pc:sldChg chg="add">
        <pc:chgData name="Tammy Wilson" userId="e3b55da62d900d7c" providerId="LiveId" clId="{0BD092FA-49D2-4446-B9EF-1D2FE108B9A7}" dt="2021-11-21T22:45:22.898" v="122"/>
        <pc:sldMkLst>
          <pc:docMk/>
          <pc:sldMk cId="0" sldId="306"/>
        </pc:sldMkLst>
      </pc:sldChg>
      <pc:sldChg chg="add">
        <pc:chgData name="Tammy Wilson" userId="e3b55da62d900d7c" providerId="LiveId" clId="{0BD092FA-49D2-4446-B9EF-1D2FE108B9A7}" dt="2021-11-21T22:45:22.898" v="122"/>
        <pc:sldMkLst>
          <pc:docMk/>
          <pc:sldMk cId="0" sldId="307"/>
        </pc:sldMkLst>
      </pc:sldChg>
      <pc:sldChg chg="add">
        <pc:chgData name="Tammy Wilson" userId="e3b55da62d900d7c" providerId="LiveId" clId="{0BD092FA-49D2-4446-B9EF-1D2FE108B9A7}" dt="2021-11-21T22:45:27.804" v="123"/>
        <pc:sldMkLst>
          <pc:docMk/>
          <pc:sldMk cId="356755082" sldId="308"/>
        </pc:sldMkLst>
      </pc:sldChg>
      <pc:sldChg chg="modSp add">
        <pc:chgData name="Tammy Wilson" userId="e3b55da62d900d7c" providerId="LiveId" clId="{0BD092FA-49D2-4446-B9EF-1D2FE108B9A7}" dt="2021-11-21T22:46:12.879" v="139" actId="20577"/>
        <pc:sldMkLst>
          <pc:docMk/>
          <pc:sldMk cId="2967095103" sldId="309"/>
        </pc:sldMkLst>
        <pc:spChg chg="mod">
          <ac:chgData name="Tammy Wilson" userId="e3b55da62d900d7c" providerId="LiveId" clId="{0BD092FA-49D2-4446-B9EF-1D2FE108B9A7}" dt="2021-11-21T22:46:12.879" v="139" actId="20577"/>
          <ac:spMkLst>
            <pc:docMk/>
            <pc:sldMk cId="2967095103" sldId="309"/>
            <ac:spMk id="2" creationId="{52157207-F383-4A6E-8C62-7AC691D44680}"/>
          </ac:spMkLst>
        </pc:spChg>
      </pc:sldChg>
      <pc:sldChg chg="add setBg">
        <pc:chgData name="Tammy Wilson" userId="e3b55da62d900d7c" providerId="LiveId" clId="{0BD092FA-49D2-4446-B9EF-1D2FE108B9A7}" dt="2021-11-21T22:46:42.385" v="141"/>
        <pc:sldMkLst>
          <pc:docMk/>
          <pc:sldMk cId="0" sldId="310"/>
        </pc:sldMkLst>
      </pc:sldChg>
      <pc:sldChg chg="modSp add">
        <pc:chgData name="Tammy Wilson" userId="e3b55da62d900d7c" providerId="LiveId" clId="{0BD092FA-49D2-4446-B9EF-1D2FE108B9A7}" dt="2021-11-21T22:46:54.372" v="143" actId="27636"/>
        <pc:sldMkLst>
          <pc:docMk/>
          <pc:sldMk cId="0" sldId="311"/>
        </pc:sldMkLst>
        <pc:spChg chg="mod">
          <ac:chgData name="Tammy Wilson" userId="e3b55da62d900d7c" providerId="LiveId" clId="{0BD092FA-49D2-4446-B9EF-1D2FE108B9A7}" dt="2021-11-21T22:46:54.372" v="143" actId="27636"/>
          <ac:spMkLst>
            <pc:docMk/>
            <pc:sldMk cId="0" sldId="311"/>
            <ac:spMk id="87042" creationId="{3BF01184-D395-4008-BC09-A769FEB14C2B}"/>
          </ac:spMkLst>
        </pc:spChg>
      </pc:sldChg>
      <pc:sldChg chg="add setBg">
        <pc:chgData name="Tammy Wilson" userId="e3b55da62d900d7c" providerId="LiveId" clId="{0BD092FA-49D2-4446-B9EF-1D2FE108B9A7}" dt="2021-11-21T22:47:08.324" v="144"/>
        <pc:sldMkLst>
          <pc:docMk/>
          <pc:sldMk cId="0" sldId="312"/>
        </pc:sldMkLst>
      </pc:sldChg>
      <pc:sldChg chg="add setBg">
        <pc:chgData name="Tammy Wilson" userId="e3b55da62d900d7c" providerId="LiveId" clId="{0BD092FA-49D2-4446-B9EF-1D2FE108B9A7}" dt="2021-11-21T22:47:08.324" v="144"/>
        <pc:sldMkLst>
          <pc:docMk/>
          <pc:sldMk cId="0" sldId="313"/>
        </pc:sldMkLst>
      </pc:sldChg>
    </pc:docChg>
  </pc:docChgLst>
  <pc:docChgLst>
    <pc:chgData name="Tammy Wilson" userId="e3b55da62d900d7c" providerId="LiveId" clId="{E88E2676-2E38-4244-AF85-A0F2003D74DF}"/>
    <pc:docChg chg="undo custSel addSld delSld modSld sldOrd modMainMaster">
      <pc:chgData name="Tammy Wilson" userId="e3b55da62d900d7c" providerId="LiveId" clId="{E88E2676-2E38-4244-AF85-A0F2003D74DF}" dt="2021-12-31T03:01:05.239" v="4795" actId="20577"/>
      <pc:docMkLst>
        <pc:docMk/>
      </pc:docMkLst>
      <pc:sldChg chg="addSp delSp modSp ord">
        <pc:chgData name="Tammy Wilson" userId="e3b55da62d900d7c" providerId="LiveId" clId="{E88E2676-2E38-4244-AF85-A0F2003D74DF}" dt="2021-12-30T20:05:33.610" v="1456" actId="478"/>
        <pc:sldMkLst>
          <pc:docMk/>
          <pc:sldMk cId="1926934266" sldId="257"/>
        </pc:sldMkLst>
        <pc:spChg chg="mod">
          <ac:chgData name="Tammy Wilson" userId="e3b55da62d900d7c" providerId="LiveId" clId="{E88E2676-2E38-4244-AF85-A0F2003D74DF}" dt="2021-12-30T20:03:30.951" v="1446" actId="14100"/>
          <ac:spMkLst>
            <pc:docMk/>
            <pc:sldMk cId="1926934266" sldId="257"/>
            <ac:spMk id="2" creationId="{64F29C15-0C66-4BFC-84FF-4B1B6740D74C}"/>
          </ac:spMkLst>
        </pc:spChg>
        <pc:picChg chg="add del mod">
          <ac:chgData name="Tammy Wilson" userId="e3b55da62d900d7c" providerId="LiveId" clId="{E88E2676-2E38-4244-AF85-A0F2003D74DF}" dt="2021-12-30T20:05:33.610" v="1456" actId="478"/>
          <ac:picMkLst>
            <pc:docMk/>
            <pc:sldMk cId="1926934266" sldId="257"/>
            <ac:picMk id="3074" creationId="{1A37794D-E522-469B-B85C-FB5D9F4D5FAF}"/>
          </ac:picMkLst>
        </pc:picChg>
      </pc:sldChg>
      <pc:sldChg chg="modSp modNotesTx">
        <pc:chgData name="Tammy Wilson" userId="e3b55da62d900d7c" providerId="LiveId" clId="{E88E2676-2E38-4244-AF85-A0F2003D74DF}" dt="2021-12-30T20:17:46.996" v="1804" actId="1076"/>
        <pc:sldMkLst>
          <pc:docMk/>
          <pc:sldMk cId="1924126180" sldId="258"/>
        </pc:sldMkLst>
        <pc:spChg chg="mod">
          <ac:chgData name="Tammy Wilson" userId="e3b55da62d900d7c" providerId="LiveId" clId="{E88E2676-2E38-4244-AF85-A0F2003D74DF}" dt="2021-12-30T20:17:43.406" v="1803" actId="207"/>
          <ac:spMkLst>
            <pc:docMk/>
            <pc:sldMk cId="1924126180" sldId="258"/>
            <ac:spMk id="3" creationId="{355869F0-A61D-4C24-8348-933C7C386E2C}"/>
          </ac:spMkLst>
        </pc:spChg>
        <pc:picChg chg="mod">
          <ac:chgData name="Tammy Wilson" userId="e3b55da62d900d7c" providerId="LiveId" clId="{E88E2676-2E38-4244-AF85-A0F2003D74DF}" dt="2021-12-30T20:17:46.996" v="1804" actId="1076"/>
          <ac:picMkLst>
            <pc:docMk/>
            <pc:sldMk cId="1924126180" sldId="258"/>
            <ac:picMk id="4" creationId="{C7D49623-21BC-4EB1-BF50-3082941C3D79}"/>
          </ac:picMkLst>
        </pc:picChg>
      </pc:sldChg>
      <pc:sldChg chg="modSp ord modNotesTx">
        <pc:chgData name="Tammy Wilson" userId="e3b55da62d900d7c" providerId="LiveId" clId="{E88E2676-2E38-4244-AF85-A0F2003D74DF}" dt="2021-12-31T02:52:01.097" v="4552" actId="27636"/>
        <pc:sldMkLst>
          <pc:docMk/>
          <pc:sldMk cId="2585241759" sldId="259"/>
        </pc:sldMkLst>
        <pc:spChg chg="mod">
          <ac:chgData name="Tammy Wilson" userId="e3b55da62d900d7c" providerId="LiveId" clId="{E88E2676-2E38-4244-AF85-A0F2003D74DF}" dt="2021-12-19T01:34:40.579" v="1062" actId="20577"/>
          <ac:spMkLst>
            <pc:docMk/>
            <pc:sldMk cId="2585241759" sldId="259"/>
            <ac:spMk id="2" creationId="{64F29C15-0C66-4BFC-84FF-4B1B6740D74C}"/>
          </ac:spMkLst>
        </pc:spChg>
        <pc:spChg chg="mod">
          <ac:chgData name="Tammy Wilson" userId="e3b55da62d900d7c" providerId="LiveId" clId="{E88E2676-2E38-4244-AF85-A0F2003D74DF}" dt="2021-12-31T02:52:01.097" v="4552" actId="27636"/>
          <ac:spMkLst>
            <pc:docMk/>
            <pc:sldMk cId="2585241759" sldId="259"/>
            <ac:spMk id="3" creationId="{355869F0-A61D-4C24-8348-933C7C386E2C}"/>
          </ac:spMkLst>
        </pc:spChg>
      </pc:sldChg>
      <pc:sldChg chg="del">
        <pc:chgData name="Tammy Wilson" userId="e3b55da62d900d7c" providerId="LiveId" clId="{E88E2676-2E38-4244-AF85-A0F2003D74DF}" dt="2021-12-30T20:44:30.339" v="2237" actId="2696"/>
        <pc:sldMkLst>
          <pc:docMk/>
          <pc:sldMk cId="3967272722" sldId="260"/>
        </pc:sldMkLst>
      </pc:sldChg>
      <pc:sldChg chg="modSp add del">
        <pc:chgData name="Tammy Wilson" userId="e3b55da62d900d7c" providerId="LiveId" clId="{E88E2676-2E38-4244-AF85-A0F2003D74DF}" dt="2021-12-31T02:56:55.553" v="4652" actId="20577"/>
        <pc:sldMkLst>
          <pc:docMk/>
          <pc:sldMk cId="1637067668" sldId="261"/>
        </pc:sldMkLst>
        <pc:spChg chg="mod">
          <ac:chgData name="Tammy Wilson" userId="e3b55da62d900d7c" providerId="LiveId" clId="{E88E2676-2E38-4244-AF85-A0F2003D74DF}" dt="2021-12-31T02:56:55.553" v="4652" actId="20577"/>
          <ac:spMkLst>
            <pc:docMk/>
            <pc:sldMk cId="1637067668" sldId="261"/>
            <ac:spMk id="2" creationId="{64F29C15-0C66-4BFC-84FF-4B1B6740D74C}"/>
          </ac:spMkLst>
        </pc:spChg>
        <pc:spChg chg="mod">
          <ac:chgData name="Tammy Wilson" userId="e3b55da62d900d7c" providerId="LiveId" clId="{E88E2676-2E38-4244-AF85-A0F2003D74DF}" dt="2021-12-30T20:58:51.637" v="2678" actId="12"/>
          <ac:spMkLst>
            <pc:docMk/>
            <pc:sldMk cId="1637067668" sldId="261"/>
            <ac:spMk id="3" creationId="{355869F0-A61D-4C24-8348-933C7C386E2C}"/>
          </ac:spMkLst>
        </pc:spChg>
      </pc:sldChg>
      <pc:sldChg chg="modSp ord">
        <pc:chgData name="Tammy Wilson" userId="e3b55da62d900d7c" providerId="LiveId" clId="{E88E2676-2E38-4244-AF85-A0F2003D74DF}" dt="2021-12-19T01:32:05.957" v="1034"/>
        <pc:sldMkLst>
          <pc:docMk/>
          <pc:sldMk cId="3936438833" sldId="262"/>
        </pc:sldMkLst>
        <pc:spChg chg="mod">
          <ac:chgData name="Tammy Wilson" userId="e3b55da62d900d7c" providerId="LiveId" clId="{E88E2676-2E38-4244-AF85-A0F2003D74DF}" dt="2021-12-19T01:32:03.026" v="1033" actId="20577"/>
          <ac:spMkLst>
            <pc:docMk/>
            <pc:sldMk cId="3936438833" sldId="262"/>
            <ac:spMk id="2" creationId="{64F29C15-0C66-4BFC-84FF-4B1B6740D74C}"/>
          </ac:spMkLst>
        </pc:spChg>
      </pc:sldChg>
      <pc:sldChg chg="del">
        <pc:chgData name="Tammy Wilson" userId="e3b55da62d900d7c" providerId="LiveId" clId="{E88E2676-2E38-4244-AF85-A0F2003D74DF}" dt="2021-12-19T01:32:35.583" v="1049" actId="2696"/>
        <pc:sldMkLst>
          <pc:docMk/>
          <pc:sldMk cId="3880148084" sldId="263"/>
        </pc:sldMkLst>
      </pc:sldChg>
      <pc:sldChg chg="del">
        <pc:chgData name="Tammy Wilson" userId="e3b55da62d900d7c" providerId="LiveId" clId="{E88E2676-2E38-4244-AF85-A0F2003D74DF}" dt="2021-12-19T01:32:36.252" v="1050" actId="2696"/>
        <pc:sldMkLst>
          <pc:docMk/>
          <pc:sldMk cId="1427287604" sldId="264"/>
        </pc:sldMkLst>
      </pc:sldChg>
      <pc:sldChg chg="del">
        <pc:chgData name="Tammy Wilson" userId="e3b55da62d900d7c" providerId="LiveId" clId="{E88E2676-2E38-4244-AF85-A0F2003D74DF}" dt="2021-12-19T01:32:36.748" v="1051" actId="2696"/>
        <pc:sldMkLst>
          <pc:docMk/>
          <pc:sldMk cId="369568236" sldId="265"/>
        </pc:sldMkLst>
      </pc:sldChg>
      <pc:sldChg chg="del">
        <pc:chgData name="Tammy Wilson" userId="e3b55da62d900d7c" providerId="LiveId" clId="{E88E2676-2E38-4244-AF85-A0F2003D74DF}" dt="2021-12-19T01:32:38.620" v="1052" actId="2696"/>
        <pc:sldMkLst>
          <pc:docMk/>
          <pc:sldMk cId="1058638844" sldId="266"/>
        </pc:sldMkLst>
      </pc:sldChg>
      <pc:sldChg chg="del">
        <pc:chgData name="Tammy Wilson" userId="e3b55da62d900d7c" providerId="LiveId" clId="{E88E2676-2E38-4244-AF85-A0F2003D74DF}" dt="2021-12-30T20:33:54.656" v="2097" actId="2696"/>
        <pc:sldMkLst>
          <pc:docMk/>
          <pc:sldMk cId="0" sldId="267"/>
        </pc:sldMkLst>
      </pc:sldChg>
      <pc:sldChg chg="add del">
        <pc:chgData name="Tammy Wilson" userId="e3b55da62d900d7c" providerId="LiveId" clId="{E88E2676-2E38-4244-AF85-A0F2003D74DF}" dt="2021-12-30T21:04:26.365" v="2784" actId="2696"/>
        <pc:sldMkLst>
          <pc:docMk/>
          <pc:sldMk cId="1948544268" sldId="267"/>
        </pc:sldMkLst>
      </pc:sldChg>
      <pc:sldChg chg="modSp ord">
        <pc:chgData name="Tammy Wilson" userId="e3b55da62d900d7c" providerId="LiveId" clId="{E88E2676-2E38-4244-AF85-A0F2003D74DF}" dt="2021-12-31T02:36:57.685" v="4146"/>
        <pc:sldMkLst>
          <pc:docMk/>
          <pc:sldMk cId="0" sldId="268"/>
        </pc:sldMkLst>
        <pc:spChg chg="mod">
          <ac:chgData name="Tammy Wilson" userId="e3b55da62d900d7c" providerId="LiveId" clId="{E88E2676-2E38-4244-AF85-A0F2003D74DF}" dt="2021-12-19T00:21:15.564" v="94" actId="255"/>
          <ac:spMkLst>
            <pc:docMk/>
            <pc:sldMk cId="0" sldId="268"/>
            <ac:spMk id="7172" creationId="{7336379A-DBB4-4292-AF3F-3805C27D14F3}"/>
          </ac:spMkLst>
        </pc:spChg>
      </pc:sldChg>
      <pc:sldChg chg="del">
        <pc:chgData name="Tammy Wilson" userId="e3b55da62d900d7c" providerId="LiveId" clId="{E88E2676-2E38-4244-AF85-A0F2003D74DF}" dt="2021-12-30T20:33:54.656" v="2095" actId="2696"/>
        <pc:sldMkLst>
          <pc:docMk/>
          <pc:sldMk cId="0" sldId="269"/>
        </pc:sldMkLst>
      </pc:sldChg>
      <pc:sldChg chg="add del">
        <pc:chgData name="Tammy Wilson" userId="e3b55da62d900d7c" providerId="LiveId" clId="{E88E2676-2E38-4244-AF85-A0F2003D74DF}" dt="2021-12-30T21:04:27.632" v="2786" actId="2696"/>
        <pc:sldMkLst>
          <pc:docMk/>
          <pc:sldMk cId="1178402988" sldId="269"/>
        </pc:sldMkLst>
      </pc:sldChg>
      <pc:sldChg chg="addSp modSp">
        <pc:chgData name="Tammy Wilson" userId="e3b55da62d900d7c" providerId="LiveId" clId="{E88E2676-2E38-4244-AF85-A0F2003D74DF}" dt="2021-12-19T00:08:35.102" v="10" actId="14100"/>
        <pc:sldMkLst>
          <pc:docMk/>
          <pc:sldMk cId="0" sldId="270"/>
        </pc:sldMkLst>
        <pc:picChg chg="add mod">
          <ac:chgData name="Tammy Wilson" userId="e3b55da62d900d7c" providerId="LiveId" clId="{E88E2676-2E38-4244-AF85-A0F2003D74DF}" dt="2021-12-19T00:08:28.781" v="9" actId="1076"/>
          <ac:picMkLst>
            <pc:docMk/>
            <pc:sldMk cId="0" sldId="270"/>
            <ac:picMk id="2050" creationId="{2AE079AE-7467-4667-A514-C757FE89E349}"/>
          </ac:picMkLst>
        </pc:picChg>
        <pc:picChg chg="add mod">
          <ac:chgData name="Tammy Wilson" userId="e3b55da62d900d7c" providerId="LiveId" clId="{E88E2676-2E38-4244-AF85-A0F2003D74DF}" dt="2021-12-19T00:08:35.102" v="10" actId="14100"/>
          <ac:picMkLst>
            <pc:docMk/>
            <pc:sldMk cId="0" sldId="270"/>
            <ac:picMk id="2052" creationId="{24EC91FD-1D85-4D88-AA88-4C62A2F285DB}"/>
          </ac:picMkLst>
        </pc:picChg>
      </pc:sldChg>
      <pc:sldChg chg="modSp">
        <pc:chgData name="Tammy Wilson" userId="e3b55da62d900d7c" providerId="LiveId" clId="{E88E2676-2E38-4244-AF85-A0F2003D74DF}" dt="2021-12-19T00:11:23.799" v="15" actId="14100"/>
        <pc:sldMkLst>
          <pc:docMk/>
          <pc:sldMk cId="0" sldId="272"/>
        </pc:sldMkLst>
        <pc:spChg chg="mod">
          <ac:chgData name="Tammy Wilson" userId="e3b55da62d900d7c" providerId="LiveId" clId="{E88E2676-2E38-4244-AF85-A0F2003D74DF}" dt="2021-12-19T00:11:23.799" v="15" actId="14100"/>
          <ac:spMkLst>
            <pc:docMk/>
            <pc:sldMk cId="0" sldId="272"/>
            <ac:spMk id="34820" creationId="{21A6D1F1-68CB-4750-A2D8-CA77F22A66BB}"/>
          </ac:spMkLst>
        </pc:spChg>
      </pc:sldChg>
      <pc:sldChg chg="modSp del">
        <pc:chgData name="Tammy Wilson" userId="e3b55da62d900d7c" providerId="LiveId" clId="{E88E2676-2E38-4244-AF85-A0F2003D74DF}" dt="2021-12-30T20:36:25.901" v="2127" actId="2696"/>
        <pc:sldMkLst>
          <pc:docMk/>
          <pc:sldMk cId="0" sldId="273"/>
        </pc:sldMkLst>
        <pc:spChg chg="mod">
          <ac:chgData name="Tammy Wilson" userId="e3b55da62d900d7c" providerId="LiveId" clId="{E88E2676-2E38-4244-AF85-A0F2003D74DF}" dt="2021-12-30T20:34:36.935" v="2105" actId="14100"/>
          <ac:spMkLst>
            <pc:docMk/>
            <pc:sldMk cId="0" sldId="273"/>
            <ac:spMk id="58379" creationId="{DB56F34F-0F45-4856-818A-A2BE55EF6721}"/>
          </ac:spMkLst>
        </pc:spChg>
      </pc:sldChg>
      <pc:sldChg chg="modSp modAnim">
        <pc:chgData name="Tammy Wilson" userId="e3b55da62d900d7c" providerId="LiveId" clId="{E88E2676-2E38-4244-AF85-A0F2003D74DF}" dt="2021-12-30T20:25:53.373" v="2009" actId="20577"/>
        <pc:sldMkLst>
          <pc:docMk/>
          <pc:sldMk cId="0" sldId="275"/>
        </pc:sldMkLst>
        <pc:spChg chg="mod">
          <ac:chgData name="Tammy Wilson" userId="e3b55da62d900d7c" providerId="LiveId" clId="{E88E2676-2E38-4244-AF85-A0F2003D74DF}" dt="2021-12-30T20:25:53.373" v="2009" actId="20577"/>
          <ac:spMkLst>
            <pc:docMk/>
            <pc:sldMk cId="0" sldId="275"/>
            <ac:spMk id="25603" creationId="{D86A180E-01E5-4DDA-B669-3E3DFF3A5F03}"/>
          </ac:spMkLst>
        </pc:spChg>
      </pc:sldChg>
      <pc:sldChg chg="modSp del ord">
        <pc:chgData name="Tammy Wilson" userId="e3b55da62d900d7c" providerId="LiveId" clId="{E88E2676-2E38-4244-AF85-A0F2003D74DF}" dt="2021-12-30T20:33:27.696" v="2091" actId="2696"/>
        <pc:sldMkLst>
          <pc:docMk/>
          <pc:sldMk cId="0" sldId="276"/>
        </pc:sldMkLst>
        <pc:spChg chg="mod">
          <ac:chgData name="Tammy Wilson" userId="e3b55da62d900d7c" providerId="LiveId" clId="{E88E2676-2E38-4244-AF85-A0F2003D74DF}" dt="2021-12-19T00:28:13.065" v="169" actId="1035"/>
          <ac:spMkLst>
            <pc:docMk/>
            <pc:sldMk cId="0" sldId="276"/>
            <ac:spMk id="26628" creationId="{E8999538-AC8F-44C4-8905-73EFF5BB5845}"/>
          </ac:spMkLst>
        </pc:spChg>
        <pc:graphicFrameChg chg="mod">
          <ac:chgData name="Tammy Wilson" userId="e3b55da62d900d7c" providerId="LiveId" clId="{E88E2676-2E38-4244-AF85-A0F2003D74DF}" dt="2021-12-19T00:27:27.624" v="164" actId="1076"/>
          <ac:graphicFrameMkLst>
            <pc:docMk/>
            <pc:sldMk cId="0" sldId="276"/>
            <ac:graphicFrameMk id="20484" creationId="{752E20B5-2BB2-4810-83D0-697FD49C7314}"/>
          </ac:graphicFrameMkLst>
        </pc:graphicFrameChg>
      </pc:sldChg>
      <pc:sldChg chg="modSp add del modAnim">
        <pc:chgData name="Tammy Wilson" userId="e3b55da62d900d7c" providerId="LiveId" clId="{E88E2676-2E38-4244-AF85-A0F2003D74DF}" dt="2021-12-30T20:02:52.170" v="1440" actId="2696"/>
        <pc:sldMkLst>
          <pc:docMk/>
          <pc:sldMk cId="0" sldId="277"/>
        </pc:sldMkLst>
        <pc:spChg chg="mod">
          <ac:chgData name="Tammy Wilson" userId="e3b55da62d900d7c" providerId="LiveId" clId="{E88E2676-2E38-4244-AF85-A0F2003D74DF}" dt="2021-12-30T20:02:47.527" v="1439"/>
          <ac:spMkLst>
            <pc:docMk/>
            <pc:sldMk cId="0" sldId="277"/>
            <ac:spMk id="1160195" creationId="{B2DA9D20-2647-4FFB-B750-B4F7B8CC8329}"/>
          </ac:spMkLst>
        </pc:spChg>
        <pc:picChg chg="mod">
          <ac:chgData name="Tammy Wilson" userId="e3b55da62d900d7c" providerId="LiveId" clId="{E88E2676-2E38-4244-AF85-A0F2003D74DF}" dt="2021-12-30T20:01:31.696" v="1398" actId="1076"/>
          <ac:picMkLst>
            <pc:docMk/>
            <pc:sldMk cId="0" sldId="277"/>
            <ac:picMk id="6" creationId="{A88BF91B-A8A3-4EF2-B66A-D8711D2C369D}"/>
          </ac:picMkLst>
        </pc:picChg>
        <pc:picChg chg="mod">
          <ac:chgData name="Tammy Wilson" userId="e3b55da62d900d7c" providerId="LiveId" clId="{E88E2676-2E38-4244-AF85-A0F2003D74DF}" dt="2021-12-30T20:01:27.247" v="1396" actId="14100"/>
          <ac:picMkLst>
            <pc:docMk/>
            <pc:sldMk cId="0" sldId="277"/>
            <ac:picMk id="23557" creationId="{4095683B-9387-437F-B7F2-D4B11F22FC83}"/>
          </ac:picMkLst>
        </pc:picChg>
      </pc:sldChg>
      <pc:sldChg chg="modSp modAnim">
        <pc:chgData name="Tammy Wilson" userId="e3b55da62d900d7c" providerId="LiveId" clId="{E88E2676-2E38-4244-AF85-A0F2003D74DF}" dt="2021-12-31T02:49:27.469" v="4521" actId="20577"/>
        <pc:sldMkLst>
          <pc:docMk/>
          <pc:sldMk cId="3785697947" sldId="278"/>
        </pc:sldMkLst>
        <pc:spChg chg="mod">
          <ac:chgData name="Tammy Wilson" userId="e3b55da62d900d7c" providerId="LiveId" clId="{E88E2676-2E38-4244-AF85-A0F2003D74DF}" dt="2021-12-30T20:39:27.105" v="2168" actId="20577"/>
          <ac:spMkLst>
            <pc:docMk/>
            <pc:sldMk cId="3785697947" sldId="278"/>
            <ac:spMk id="21506" creationId="{7E8B638C-4957-4EAB-8A2C-B624A9B96DE5}"/>
          </ac:spMkLst>
        </pc:spChg>
        <pc:spChg chg="mod">
          <ac:chgData name="Tammy Wilson" userId="e3b55da62d900d7c" providerId="LiveId" clId="{E88E2676-2E38-4244-AF85-A0F2003D74DF}" dt="2021-12-31T02:49:27.469" v="4521" actId="20577"/>
          <ac:spMkLst>
            <pc:docMk/>
            <pc:sldMk cId="3785697947" sldId="278"/>
            <ac:spMk id="28675" creationId="{3BCF73C4-8205-46DA-8526-56346ACC59D7}"/>
          </ac:spMkLst>
        </pc:spChg>
        <pc:picChg chg="mod">
          <ac:chgData name="Tammy Wilson" userId="e3b55da62d900d7c" providerId="LiveId" clId="{E88E2676-2E38-4244-AF85-A0F2003D74DF}" dt="2021-12-30T20:39:33.815" v="2169" actId="732"/>
          <ac:picMkLst>
            <pc:docMk/>
            <pc:sldMk cId="3785697947" sldId="278"/>
            <ac:picMk id="21508" creationId="{86FC5EAF-A894-4BA2-9D35-8B759F6C8E2B}"/>
          </ac:picMkLst>
        </pc:picChg>
      </pc:sldChg>
      <pc:sldChg chg="del">
        <pc:chgData name="Tammy Wilson" userId="e3b55da62d900d7c" providerId="LiveId" clId="{E88E2676-2E38-4244-AF85-A0F2003D74DF}" dt="2021-12-30T20:43:37.774" v="2227" actId="2696"/>
        <pc:sldMkLst>
          <pc:docMk/>
          <pc:sldMk cId="0" sldId="279"/>
        </pc:sldMkLst>
      </pc:sldChg>
      <pc:sldChg chg="del">
        <pc:chgData name="Tammy Wilson" userId="e3b55da62d900d7c" providerId="LiveId" clId="{E88E2676-2E38-4244-AF85-A0F2003D74DF}" dt="2021-12-30T19:53:14.670" v="1333" actId="2696"/>
        <pc:sldMkLst>
          <pc:docMk/>
          <pc:sldMk cId="0" sldId="282"/>
        </pc:sldMkLst>
      </pc:sldChg>
      <pc:sldChg chg="modSp ord modNotesTx">
        <pc:chgData name="Tammy Wilson" userId="e3b55da62d900d7c" providerId="LiveId" clId="{E88E2676-2E38-4244-AF85-A0F2003D74DF}" dt="2021-12-31T02:37:03.755" v="4147"/>
        <pc:sldMkLst>
          <pc:docMk/>
          <pc:sldMk cId="0" sldId="283"/>
        </pc:sldMkLst>
        <pc:spChg chg="mod">
          <ac:chgData name="Tammy Wilson" userId="e3b55da62d900d7c" providerId="LiveId" clId="{E88E2676-2E38-4244-AF85-A0F2003D74DF}" dt="2021-12-30T19:50:32.291" v="1320" actId="20577"/>
          <ac:spMkLst>
            <pc:docMk/>
            <pc:sldMk cId="0" sldId="283"/>
            <ac:spMk id="75779" creationId="{03A5276A-76BC-40CD-AF87-903EE3B5A517}"/>
          </ac:spMkLst>
        </pc:spChg>
      </pc:sldChg>
      <pc:sldChg chg="delSp modSp del ord">
        <pc:chgData name="Tammy Wilson" userId="e3b55da62d900d7c" providerId="LiveId" clId="{E88E2676-2E38-4244-AF85-A0F2003D74DF}" dt="2021-12-30T22:40:36.746" v="3423" actId="2696"/>
        <pc:sldMkLst>
          <pc:docMk/>
          <pc:sldMk cId="0" sldId="284"/>
        </pc:sldMkLst>
        <pc:spChg chg="del mod">
          <ac:chgData name="Tammy Wilson" userId="e3b55da62d900d7c" providerId="LiveId" clId="{E88E2676-2E38-4244-AF85-A0F2003D74DF}" dt="2021-12-30T22:38:25.886" v="3319"/>
          <ac:spMkLst>
            <pc:docMk/>
            <pc:sldMk cId="0" sldId="284"/>
            <ac:spMk id="76805" creationId="{50F71E6E-F70E-4CF4-AD11-C77C26C1FA1E}"/>
          </ac:spMkLst>
        </pc:spChg>
        <pc:picChg chg="del mod">
          <ac:chgData name="Tammy Wilson" userId="e3b55da62d900d7c" providerId="LiveId" clId="{E88E2676-2E38-4244-AF85-A0F2003D74DF}" dt="2021-12-30T20:45:52.848" v="2333"/>
          <ac:picMkLst>
            <pc:docMk/>
            <pc:sldMk cId="0" sldId="284"/>
            <ac:picMk id="76810" creationId="{A6F3E149-6DFC-4923-AD49-6426E59A6C6D}"/>
          </ac:picMkLst>
        </pc:picChg>
      </pc:sldChg>
      <pc:sldChg chg="modSp">
        <pc:chgData name="Tammy Wilson" userId="e3b55da62d900d7c" providerId="LiveId" clId="{E88E2676-2E38-4244-AF85-A0F2003D74DF}" dt="2021-12-31T02:56:36.337" v="4650" actId="20577"/>
        <pc:sldMkLst>
          <pc:docMk/>
          <pc:sldMk cId="0" sldId="285"/>
        </pc:sldMkLst>
        <pc:spChg chg="mod">
          <ac:chgData name="Tammy Wilson" userId="e3b55da62d900d7c" providerId="LiveId" clId="{E88E2676-2E38-4244-AF85-A0F2003D74DF}" dt="2021-12-31T02:56:36.337" v="4650" actId="20577"/>
          <ac:spMkLst>
            <pc:docMk/>
            <pc:sldMk cId="0" sldId="285"/>
            <ac:spMk id="7174" creationId="{58E7F55F-87F6-48B0-B710-23DB85A850B6}"/>
          </ac:spMkLst>
        </pc:spChg>
        <pc:spChg chg="mod">
          <ac:chgData name="Tammy Wilson" userId="e3b55da62d900d7c" providerId="LiveId" clId="{E88E2676-2E38-4244-AF85-A0F2003D74DF}" dt="2021-12-19T00:47:31.028" v="449" actId="14100"/>
          <ac:spMkLst>
            <pc:docMk/>
            <pc:sldMk cId="0" sldId="285"/>
            <ac:spMk id="22531" creationId="{831B7ABF-0F98-4BAF-B0EF-EB41FA1C7856}"/>
          </ac:spMkLst>
        </pc:spChg>
        <pc:picChg chg="mod">
          <ac:chgData name="Tammy Wilson" userId="e3b55da62d900d7c" providerId="LiveId" clId="{E88E2676-2E38-4244-AF85-A0F2003D74DF}" dt="2021-12-30T20:44:27.590" v="2236" actId="1076"/>
          <ac:picMkLst>
            <pc:docMk/>
            <pc:sldMk cId="0" sldId="285"/>
            <ac:picMk id="22532" creationId="{AFA186DC-1F4B-414F-B2C7-D14FAB9A78E5}"/>
          </ac:picMkLst>
        </pc:picChg>
      </pc:sldChg>
      <pc:sldChg chg="addSp modSp add modAnim">
        <pc:chgData name="Tammy Wilson" userId="e3b55da62d900d7c" providerId="LiveId" clId="{E88E2676-2E38-4244-AF85-A0F2003D74DF}" dt="2021-12-30T22:19:31.598" v="2883" actId="207"/>
        <pc:sldMkLst>
          <pc:docMk/>
          <pc:sldMk cId="0" sldId="286"/>
        </pc:sldMkLst>
        <pc:spChg chg="mod">
          <ac:chgData name="Tammy Wilson" userId="e3b55da62d900d7c" providerId="LiveId" clId="{E88E2676-2E38-4244-AF85-A0F2003D74DF}" dt="2021-12-30T22:19:31.598" v="2883" actId="207"/>
          <ac:spMkLst>
            <pc:docMk/>
            <pc:sldMk cId="0" sldId="286"/>
            <ac:spMk id="28674" creationId="{D291DD8A-2D15-40F2-9EEE-BAC345B13F4D}"/>
          </ac:spMkLst>
        </pc:spChg>
        <pc:picChg chg="add mod">
          <ac:chgData name="Tammy Wilson" userId="e3b55da62d900d7c" providerId="LiveId" clId="{E88E2676-2E38-4244-AF85-A0F2003D74DF}" dt="2021-12-30T20:31:26.223" v="2079" actId="1076"/>
          <ac:picMkLst>
            <pc:docMk/>
            <pc:sldMk cId="0" sldId="286"/>
            <ac:picMk id="3" creationId="{5235BF63-F303-4ED1-9E1C-5E73E3B52CB2}"/>
          </ac:picMkLst>
        </pc:picChg>
      </pc:sldChg>
      <pc:sldChg chg="add">
        <pc:chgData name="Tammy Wilson" userId="e3b55da62d900d7c" providerId="LiveId" clId="{E88E2676-2E38-4244-AF85-A0F2003D74DF}" dt="2021-12-31T02:38:50.665" v="4152"/>
        <pc:sldMkLst>
          <pc:docMk/>
          <pc:sldMk cId="547644269" sldId="288"/>
        </pc:sldMkLst>
      </pc:sldChg>
      <pc:sldChg chg="modSp add del">
        <pc:chgData name="Tammy Wilson" userId="e3b55da62d900d7c" providerId="LiveId" clId="{E88E2676-2E38-4244-AF85-A0F2003D74DF}" dt="2021-12-31T02:38:41.743" v="4151" actId="2696"/>
        <pc:sldMkLst>
          <pc:docMk/>
          <pc:sldMk cId="4181621710" sldId="288"/>
        </pc:sldMkLst>
        <pc:spChg chg="mod">
          <ac:chgData name="Tammy Wilson" userId="e3b55da62d900d7c" providerId="LiveId" clId="{E88E2676-2E38-4244-AF85-A0F2003D74DF}" dt="2021-12-30T20:22:55.320" v="1923" actId="20577"/>
          <ac:spMkLst>
            <pc:docMk/>
            <pc:sldMk cId="4181621710" sldId="288"/>
            <ac:spMk id="2" creationId="{41CF3F7D-7D28-4C29-B08E-2B0B52D58DAC}"/>
          </ac:spMkLst>
        </pc:spChg>
        <pc:spChg chg="mod">
          <ac:chgData name="Tammy Wilson" userId="e3b55da62d900d7c" providerId="LiveId" clId="{E88E2676-2E38-4244-AF85-A0F2003D74DF}" dt="2021-12-30T20:23:09.379" v="1925" actId="20577"/>
          <ac:spMkLst>
            <pc:docMk/>
            <pc:sldMk cId="4181621710" sldId="288"/>
            <ac:spMk id="3" creationId="{288104E3-DCA9-4784-AB10-24E4FD939CE6}"/>
          </ac:spMkLst>
        </pc:spChg>
      </pc:sldChg>
      <pc:sldChg chg="modSp ord">
        <pc:chgData name="Tammy Wilson" userId="e3b55da62d900d7c" providerId="LiveId" clId="{E88E2676-2E38-4244-AF85-A0F2003D74DF}" dt="2021-12-30T19:52:34.775" v="1331"/>
        <pc:sldMkLst>
          <pc:docMk/>
          <pc:sldMk cId="0" sldId="289"/>
        </pc:sldMkLst>
        <pc:picChg chg="mod">
          <ac:chgData name="Tammy Wilson" userId="e3b55da62d900d7c" providerId="LiveId" clId="{E88E2676-2E38-4244-AF85-A0F2003D74DF}" dt="2021-12-19T00:22:03.357" v="117" actId="14100"/>
          <ac:picMkLst>
            <pc:docMk/>
            <pc:sldMk cId="0" sldId="289"/>
            <ac:picMk id="8196" creationId="{8961C27C-510E-485A-AAA5-E57E414D64E9}"/>
          </ac:picMkLst>
        </pc:picChg>
      </pc:sldChg>
      <pc:sldChg chg="addSp modSp del">
        <pc:chgData name="Tammy Wilson" userId="e3b55da62d900d7c" providerId="LiveId" clId="{E88E2676-2E38-4244-AF85-A0F2003D74DF}" dt="2021-12-30T20:15:33.829" v="1789" actId="2696"/>
        <pc:sldMkLst>
          <pc:docMk/>
          <pc:sldMk cId="0" sldId="290"/>
        </pc:sldMkLst>
        <pc:spChg chg="mod">
          <ac:chgData name="Tammy Wilson" userId="e3b55da62d900d7c" providerId="LiveId" clId="{E88E2676-2E38-4244-AF85-A0F2003D74DF}" dt="2021-12-30T20:07:40.741" v="1525" actId="20577"/>
          <ac:spMkLst>
            <pc:docMk/>
            <pc:sldMk cId="0" sldId="290"/>
            <ac:spMk id="9220" creationId="{23BD94D2-A0C8-48CD-BBB8-0159BC4AEDC5}"/>
          </ac:spMkLst>
        </pc:spChg>
        <pc:picChg chg="add mod">
          <ac:chgData name="Tammy Wilson" userId="e3b55da62d900d7c" providerId="LiveId" clId="{E88E2676-2E38-4244-AF85-A0F2003D74DF}" dt="2021-12-19T00:14:05.235" v="29" actId="1076"/>
          <ac:picMkLst>
            <pc:docMk/>
            <pc:sldMk cId="0" sldId="290"/>
            <ac:picMk id="4098" creationId="{1608C93C-9F4B-437C-9387-7E56AE22C1A4}"/>
          </ac:picMkLst>
        </pc:picChg>
        <pc:picChg chg="mod">
          <ac:chgData name="Tammy Wilson" userId="e3b55da62d900d7c" providerId="LiveId" clId="{E88E2676-2E38-4244-AF85-A0F2003D74DF}" dt="2021-12-19T00:13:54.005" v="25" actId="1076"/>
          <ac:picMkLst>
            <pc:docMk/>
            <pc:sldMk cId="0" sldId="290"/>
            <ac:picMk id="9219" creationId="{F851102E-EA9D-4961-9360-0ED14380A24D}"/>
          </ac:picMkLst>
        </pc:picChg>
      </pc:sldChg>
      <pc:sldChg chg="modSp modAnim">
        <pc:chgData name="Tammy Wilson" userId="e3b55da62d900d7c" providerId="LiveId" clId="{E88E2676-2E38-4244-AF85-A0F2003D74DF}" dt="2021-12-30T21:01:31.056" v="2705" actId="27636"/>
        <pc:sldMkLst>
          <pc:docMk/>
          <pc:sldMk cId="0" sldId="291"/>
        </pc:sldMkLst>
        <pc:spChg chg="mod">
          <ac:chgData name="Tammy Wilson" userId="e3b55da62d900d7c" providerId="LiveId" clId="{E88E2676-2E38-4244-AF85-A0F2003D74DF}" dt="2021-12-30T21:01:31.056" v="2705" actId="27636"/>
          <ac:spMkLst>
            <pc:docMk/>
            <pc:sldMk cId="0" sldId="291"/>
            <ac:spMk id="3" creationId="{2B6B9073-CFBB-4D56-AE8E-B700AB1DE4D6}"/>
          </ac:spMkLst>
        </pc:spChg>
        <pc:spChg chg="mod">
          <ac:chgData name="Tammy Wilson" userId="e3b55da62d900d7c" providerId="LiveId" clId="{E88E2676-2E38-4244-AF85-A0F2003D74DF}" dt="2021-12-30T20:59:29.718" v="2683" actId="14100"/>
          <ac:spMkLst>
            <pc:docMk/>
            <pc:sldMk cId="0" sldId="291"/>
            <ac:spMk id="5122" creationId="{9731DE8D-EE60-4569-9360-9B0909B79C69}"/>
          </ac:spMkLst>
        </pc:spChg>
      </pc:sldChg>
      <pc:sldChg chg="modSp add del ord modAnim modNotesTx">
        <pc:chgData name="Tammy Wilson" userId="e3b55da62d900d7c" providerId="LiveId" clId="{E88E2676-2E38-4244-AF85-A0F2003D74DF}" dt="2021-12-31T02:38:01.725" v="4148" actId="2696"/>
        <pc:sldMkLst>
          <pc:docMk/>
          <pc:sldMk cId="4268138315" sldId="292"/>
        </pc:sldMkLst>
        <pc:spChg chg="mod">
          <ac:chgData name="Tammy Wilson" userId="e3b55da62d900d7c" providerId="LiveId" clId="{E88E2676-2E38-4244-AF85-A0F2003D74DF}" dt="2021-12-30T21:01:25.579" v="2702"/>
          <ac:spMkLst>
            <pc:docMk/>
            <pc:sldMk cId="4268138315" sldId="292"/>
            <ac:spMk id="11267" creationId="{2841B167-F5AA-4320-B707-177EA86723AE}"/>
          </ac:spMkLst>
        </pc:spChg>
        <pc:spChg chg="mod">
          <ac:chgData name="Tammy Wilson" userId="e3b55da62d900d7c" providerId="LiveId" clId="{E88E2676-2E38-4244-AF85-A0F2003D74DF}" dt="2021-12-31T02:28:59.004" v="4139" actId="14100"/>
          <ac:spMkLst>
            <pc:docMk/>
            <pc:sldMk cId="4268138315" sldId="292"/>
            <ac:spMk id="50179" creationId="{BDD3C42B-5A01-4C00-9195-8B37AD3C197F}"/>
          </ac:spMkLst>
        </pc:spChg>
      </pc:sldChg>
      <pc:sldChg chg="modSp ord">
        <pc:chgData name="Tammy Wilson" userId="e3b55da62d900d7c" providerId="LiveId" clId="{E88E2676-2E38-4244-AF85-A0F2003D74DF}" dt="2021-12-31T02:58:18.145" v="4654"/>
        <pc:sldMkLst>
          <pc:docMk/>
          <pc:sldMk cId="0" sldId="293"/>
        </pc:sldMkLst>
        <pc:spChg chg="mod">
          <ac:chgData name="Tammy Wilson" userId="e3b55da62d900d7c" providerId="LiveId" clId="{E88E2676-2E38-4244-AF85-A0F2003D74DF}" dt="2021-12-30T21:02:01.856" v="2712" actId="255"/>
          <ac:spMkLst>
            <pc:docMk/>
            <pc:sldMk cId="0" sldId="293"/>
            <ac:spMk id="12291" creationId="{554E0592-8F99-41A3-823C-EFF19ADD2D07}"/>
          </ac:spMkLst>
        </pc:spChg>
        <pc:picChg chg="mod">
          <ac:chgData name="Tammy Wilson" userId="e3b55da62d900d7c" providerId="LiveId" clId="{E88E2676-2E38-4244-AF85-A0F2003D74DF}" dt="2021-12-30T21:01:43.343" v="2708" actId="14100"/>
          <ac:picMkLst>
            <pc:docMk/>
            <pc:sldMk cId="0" sldId="293"/>
            <ac:picMk id="12290" creationId="{E4DAAE4F-6959-4A75-A8C9-3D315421621B}"/>
          </ac:picMkLst>
        </pc:picChg>
      </pc:sldChg>
      <pc:sldChg chg="modSp del">
        <pc:chgData name="Tammy Wilson" userId="e3b55da62d900d7c" providerId="LiveId" clId="{E88E2676-2E38-4244-AF85-A0F2003D74DF}" dt="2021-12-19T01:31:36.329" v="1014" actId="2696"/>
        <pc:sldMkLst>
          <pc:docMk/>
          <pc:sldMk cId="1846596073" sldId="294"/>
        </pc:sldMkLst>
        <pc:spChg chg="mod">
          <ac:chgData name="Tammy Wilson" userId="e3b55da62d900d7c" providerId="LiveId" clId="{E88E2676-2E38-4244-AF85-A0F2003D74DF}" dt="2021-12-19T01:31:25.169" v="1013" actId="14100"/>
          <ac:spMkLst>
            <pc:docMk/>
            <pc:sldMk cId="1846596073" sldId="294"/>
            <ac:spMk id="8195" creationId="{2E28BE64-EB31-428A-B29C-99EA7D3F4924}"/>
          </ac:spMkLst>
        </pc:spChg>
      </pc:sldChg>
      <pc:sldChg chg="del">
        <pc:chgData name="Tammy Wilson" userId="e3b55da62d900d7c" providerId="LiveId" clId="{E88E2676-2E38-4244-AF85-A0F2003D74DF}" dt="2021-12-19T00:14:18.309" v="30" actId="2696"/>
        <pc:sldMkLst>
          <pc:docMk/>
          <pc:sldMk cId="0" sldId="295"/>
        </pc:sldMkLst>
      </pc:sldChg>
      <pc:sldChg chg="modSp">
        <pc:chgData name="Tammy Wilson" userId="e3b55da62d900d7c" providerId="LiveId" clId="{E88E2676-2E38-4244-AF85-A0F2003D74DF}" dt="2021-12-19T00:16:03.919" v="82" actId="14100"/>
        <pc:sldMkLst>
          <pc:docMk/>
          <pc:sldMk cId="0" sldId="296"/>
        </pc:sldMkLst>
        <pc:spChg chg="mod">
          <ac:chgData name="Tammy Wilson" userId="e3b55da62d900d7c" providerId="LiveId" clId="{E88E2676-2E38-4244-AF85-A0F2003D74DF}" dt="2021-12-19T00:16:03.919" v="82" actId="14100"/>
          <ac:spMkLst>
            <pc:docMk/>
            <pc:sldMk cId="0" sldId="296"/>
            <ac:spMk id="40963" creationId="{A60012EA-0CD1-4E12-8654-AD44F554A926}"/>
          </ac:spMkLst>
        </pc:spChg>
      </pc:sldChg>
      <pc:sldChg chg="del">
        <pc:chgData name="Tammy Wilson" userId="e3b55da62d900d7c" providerId="LiveId" clId="{E88E2676-2E38-4244-AF85-A0F2003D74DF}" dt="2021-12-19T00:16:46.695" v="88" actId="2696"/>
        <pc:sldMkLst>
          <pc:docMk/>
          <pc:sldMk cId="0" sldId="297"/>
        </pc:sldMkLst>
      </pc:sldChg>
      <pc:sldChg chg="addSp modSp">
        <pc:chgData name="Tammy Wilson" userId="e3b55da62d900d7c" providerId="LiveId" clId="{E88E2676-2E38-4244-AF85-A0F2003D74DF}" dt="2021-12-19T00:16:43.760" v="87" actId="14100"/>
        <pc:sldMkLst>
          <pc:docMk/>
          <pc:sldMk cId="0" sldId="298"/>
        </pc:sldMkLst>
        <pc:picChg chg="add mod">
          <ac:chgData name="Tammy Wilson" userId="e3b55da62d900d7c" providerId="LiveId" clId="{E88E2676-2E38-4244-AF85-A0F2003D74DF}" dt="2021-12-19T00:16:43.760" v="87" actId="14100"/>
          <ac:picMkLst>
            <pc:docMk/>
            <pc:sldMk cId="0" sldId="298"/>
            <ac:picMk id="6" creationId="{0CFE00ED-98FD-4B20-80DD-CDB2FE71E55A}"/>
          </ac:picMkLst>
        </pc:picChg>
        <pc:picChg chg="mod">
          <ac:chgData name="Tammy Wilson" userId="e3b55da62d900d7c" providerId="LiveId" clId="{E88E2676-2E38-4244-AF85-A0F2003D74DF}" dt="2021-12-19T00:16:39.666" v="86" actId="1076"/>
          <ac:picMkLst>
            <pc:docMk/>
            <pc:sldMk cId="0" sldId="298"/>
            <ac:picMk id="73732" creationId="{5E90C80F-71F4-42EB-8AF4-2EDC092C5355}"/>
          </ac:picMkLst>
        </pc:picChg>
        <pc:picChg chg="mod">
          <ac:chgData name="Tammy Wilson" userId="e3b55da62d900d7c" providerId="LiveId" clId="{E88E2676-2E38-4244-AF85-A0F2003D74DF}" dt="2021-12-19T00:16:35.437" v="85" actId="1076"/>
          <ac:picMkLst>
            <pc:docMk/>
            <pc:sldMk cId="0" sldId="298"/>
            <ac:picMk id="73734" creationId="{BCCC04A3-95FF-4D84-817C-4277986B3ED3}"/>
          </ac:picMkLst>
        </pc:picChg>
      </pc:sldChg>
      <pc:sldChg chg="modSp">
        <pc:chgData name="Tammy Wilson" userId="e3b55da62d900d7c" providerId="LiveId" clId="{E88E2676-2E38-4244-AF85-A0F2003D74DF}" dt="2021-12-19T00:17:06.973" v="92" actId="14100"/>
        <pc:sldMkLst>
          <pc:docMk/>
          <pc:sldMk cId="0" sldId="299"/>
        </pc:sldMkLst>
        <pc:picChg chg="mod">
          <ac:chgData name="Tammy Wilson" userId="e3b55da62d900d7c" providerId="LiveId" clId="{E88E2676-2E38-4244-AF85-A0F2003D74DF}" dt="2021-12-19T00:17:06.973" v="92" actId="14100"/>
          <ac:picMkLst>
            <pc:docMk/>
            <pc:sldMk cId="0" sldId="299"/>
            <ac:picMk id="33797" creationId="{5AA1608F-6DEB-4AFA-B389-DEE28A047A69}"/>
          </ac:picMkLst>
        </pc:picChg>
        <pc:picChg chg="mod">
          <ac:chgData name="Tammy Wilson" userId="e3b55da62d900d7c" providerId="LiveId" clId="{E88E2676-2E38-4244-AF85-A0F2003D74DF}" dt="2021-12-19T00:17:02.087" v="91" actId="14100"/>
          <ac:picMkLst>
            <pc:docMk/>
            <pc:sldMk cId="0" sldId="299"/>
            <ac:picMk id="33799" creationId="{BC5831C4-5F75-4E5F-BBB9-51996D6C00F1}"/>
          </ac:picMkLst>
        </pc:picChg>
      </pc:sldChg>
      <pc:sldChg chg="del">
        <pc:chgData name="Tammy Wilson" userId="e3b55da62d900d7c" providerId="LiveId" clId="{E88E2676-2E38-4244-AF85-A0F2003D74DF}" dt="2021-12-30T20:33:54.672" v="2099" actId="2696"/>
        <pc:sldMkLst>
          <pc:docMk/>
          <pc:sldMk cId="0" sldId="300"/>
        </pc:sldMkLst>
      </pc:sldChg>
      <pc:sldChg chg="add del">
        <pc:chgData name="Tammy Wilson" userId="e3b55da62d900d7c" providerId="LiveId" clId="{E88E2676-2E38-4244-AF85-A0F2003D74DF}" dt="2021-12-30T21:04:24.880" v="2782" actId="2696"/>
        <pc:sldMkLst>
          <pc:docMk/>
          <pc:sldMk cId="2074583554" sldId="300"/>
        </pc:sldMkLst>
      </pc:sldChg>
      <pc:sldChg chg="del">
        <pc:chgData name="Tammy Wilson" userId="e3b55da62d900d7c" providerId="LiveId" clId="{E88E2676-2E38-4244-AF85-A0F2003D74DF}" dt="2021-12-30T20:33:54.672" v="2098" actId="2696"/>
        <pc:sldMkLst>
          <pc:docMk/>
          <pc:sldMk cId="0" sldId="301"/>
        </pc:sldMkLst>
      </pc:sldChg>
      <pc:sldChg chg="add del">
        <pc:chgData name="Tammy Wilson" userId="e3b55da62d900d7c" providerId="LiveId" clId="{E88E2676-2E38-4244-AF85-A0F2003D74DF}" dt="2021-12-30T21:04:25.741" v="2783" actId="2696"/>
        <pc:sldMkLst>
          <pc:docMk/>
          <pc:sldMk cId="2378332891" sldId="301"/>
        </pc:sldMkLst>
      </pc:sldChg>
      <pc:sldChg chg="del">
        <pc:chgData name="Tammy Wilson" userId="e3b55da62d900d7c" providerId="LiveId" clId="{E88E2676-2E38-4244-AF85-A0F2003D74DF}" dt="2021-12-30T20:33:54.656" v="2096" actId="2696"/>
        <pc:sldMkLst>
          <pc:docMk/>
          <pc:sldMk cId="0" sldId="302"/>
        </pc:sldMkLst>
      </pc:sldChg>
      <pc:sldChg chg="add del">
        <pc:chgData name="Tammy Wilson" userId="e3b55da62d900d7c" providerId="LiveId" clId="{E88E2676-2E38-4244-AF85-A0F2003D74DF}" dt="2021-12-30T21:04:27.116" v="2785" actId="2696"/>
        <pc:sldMkLst>
          <pc:docMk/>
          <pc:sldMk cId="982942467" sldId="302"/>
        </pc:sldMkLst>
      </pc:sldChg>
      <pc:sldChg chg="del">
        <pc:chgData name="Tammy Wilson" userId="e3b55da62d900d7c" providerId="LiveId" clId="{E88E2676-2E38-4244-AF85-A0F2003D74DF}" dt="2021-12-30T20:33:54.656" v="2094" actId="2696"/>
        <pc:sldMkLst>
          <pc:docMk/>
          <pc:sldMk cId="0" sldId="303"/>
        </pc:sldMkLst>
      </pc:sldChg>
      <pc:sldChg chg="add del">
        <pc:chgData name="Tammy Wilson" userId="e3b55da62d900d7c" providerId="LiveId" clId="{E88E2676-2E38-4244-AF85-A0F2003D74DF}" dt="2021-12-30T21:04:28.350" v="2787" actId="2696"/>
        <pc:sldMkLst>
          <pc:docMk/>
          <pc:sldMk cId="1400408720" sldId="303"/>
        </pc:sldMkLst>
      </pc:sldChg>
      <pc:sldChg chg="del">
        <pc:chgData name="Tammy Wilson" userId="e3b55da62d900d7c" providerId="LiveId" clId="{E88E2676-2E38-4244-AF85-A0F2003D74DF}" dt="2021-12-30T20:33:54.656" v="2093" actId="2696"/>
        <pc:sldMkLst>
          <pc:docMk/>
          <pc:sldMk cId="0" sldId="304"/>
        </pc:sldMkLst>
      </pc:sldChg>
      <pc:sldChg chg="add del">
        <pc:chgData name="Tammy Wilson" userId="e3b55da62d900d7c" providerId="LiveId" clId="{E88E2676-2E38-4244-AF85-A0F2003D74DF}" dt="2021-12-30T21:04:29.022" v="2788" actId="2696"/>
        <pc:sldMkLst>
          <pc:docMk/>
          <pc:sldMk cId="1402610730" sldId="304"/>
        </pc:sldMkLst>
      </pc:sldChg>
      <pc:sldChg chg="modSp">
        <pc:chgData name="Tammy Wilson" userId="e3b55da62d900d7c" providerId="LiveId" clId="{E88E2676-2E38-4244-AF85-A0F2003D74DF}" dt="2021-12-31T02:46:06.293" v="4409" actId="27636"/>
        <pc:sldMkLst>
          <pc:docMk/>
          <pc:sldMk cId="0" sldId="305"/>
        </pc:sldMkLst>
        <pc:spChg chg="mod">
          <ac:chgData name="Tammy Wilson" userId="e3b55da62d900d7c" providerId="LiveId" clId="{E88E2676-2E38-4244-AF85-A0F2003D74DF}" dt="2021-12-31T02:46:06.293" v="4409" actId="27636"/>
          <ac:spMkLst>
            <pc:docMk/>
            <pc:sldMk cId="0" sldId="305"/>
            <ac:spMk id="36870" creationId="{40CCC9AE-5AA3-4E3E-9217-26E49B26CDD1}"/>
          </ac:spMkLst>
        </pc:spChg>
      </pc:sldChg>
      <pc:sldChg chg="del">
        <pc:chgData name="Tammy Wilson" userId="e3b55da62d900d7c" providerId="LiveId" clId="{E88E2676-2E38-4244-AF85-A0F2003D74DF}" dt="2021-12-30T20:43:35.446" v="2225" actId="2696"/>
        <pc:sldMkLst>
          <pc:docMk/>
          <pc:sldMk cId="0" sldId="306"/>
        </pc:sldMkLst>
      </pc:sldChg>
      <pc:sldChg chg="del">
        <pc:chgData name="Tammy Wilson" userId="e3b55da62d900d7c" providerId="LiveId" clId="{E88E2676-2E38-4244-AF85-A0F2003D74DF}" dt="2021-12-30T20:43:36.181" v="2226" actId="2696"/>
        <pc:sldMkLst>
          <pc:docMk/>
          <pc:sldMk cId="0" sldId="307"/>
        </pc:sldMkLst>
      </pc:sldChg>
      <pc:sldChg chg="del">
        <pc:chgData name="Tammy Wilson" userId="e3b55da62d900d7c" providerId="LiveId" clId="{E88E2676-2E38-4244-AF85-A0F2003D74DF}" dt="2021-12-30T20:43:38.899" v="2228" actId="2696"/>
        <pc:sldMkLst>
          <pc:docMk/>
          <pc:sldMk cId="356755082" sldId="308"/>
        </pc:sldMkLst>
      </pc:sldChg>
      <pc:sldChg chg="del">
        <pc:chgData name="Tammy Wilson" userId="e3b55da62d900d7c" providerId="LiveId" clId="{E88E2676-2E38-4244-AF85-A0F2003D74DF}" dt="2021-12-30T20:43:45.480" v="2229" actId="2696"/>
        <pc:sldMkLst>
          <pc:docMk/>
          <pc:sldMk cId="2967095103" sldId="309"/>
        </pc:sldMkLst>
      </pc:sldChg>
      <pc:sldChg chg="ord">
        <pc:chgData name="Tammy Wilson" userId="e3b55da62d900d7c" providerId="LiveId" clId="{E88E2676-2E38-4244-AF85-A0F2003D74DF}" dt="2021-12-19T01:30:47.541" v="1010"/>
        <pc:sldMkLst>
          <pc:docMk/>
          <pc:sldMk cId="0" sldId="310"/>
        </pc:sldMkLst>
      </pc:sldChg>
      <pc:sldChg chg="addSp delSp modSp ord">
        <pc:chgData name="Tammy Wilson" userId="e3b55da62d900d7c" providerId="LiveId" clId="{E88E2676-2E38-4244-AF85-A0F2003D74DF}" dt="2021-12-30T22:41:08.023" v="3465" actId="255"/>
        <pc:sldMkLst>
          <pc:docMk/>
          <pc:sldMk cId="0" sldId="311"/>
        </pc:sldMkLst>
        <pc:spChg chg="mod">
          <ac:chgData name="Tammy Wilson" userId="e3b55da62d900d7c" providerId="LiveId" clId="{E88E2676-2E38-4244-AF85-A0F2003D74DF}" dt="2021-12-30T22:41:08.023" v="3465" actId="255"/>
          <ac:spMkLst>
            <pc:docMk/>
            <pc:sldMk cId="0" sldId="311"/>
            <ac:spMk id="87042" creationId="{3BF01184-D395-4008-BC09-A769FEB14C2B}"/>
          </ac:spMkLst>
        </pc:spChg>
        <pc:picChg chg="add mod">
          <ac:chgData name="Tammy Wilson" userId="e3b55da62d900d7c" providerId="LiveId" clId="{E88E2676-2E38-4244-AF85-A0F2003D74DF}" dt="2021-12-30T20:46:22.519" v="2342" actId="14100"/>
          <ac:picMkLst>
            <pc:docMk/>
            <pc:sldMk cId="0" sldId="311"/>
            <ac:picMk id="4" creationId="{03842FF1-FD18-4139-B8F8-08FA376D2F9A}"/>
          </ac:picMkLst>
        </pc:picChg>
        <pc:picChg chg="del mod">
          <ac:chgData name="Tammy Wilson" userId="e3b55da62d900d7c" providerId="LiveId" clId="{E88E2676-2E38-4244-AF85-A0F2003D74DF}" dt="2021-12-30T20:46:06.248" v="2337" actId="478"/>
          <ac:picMkLst>
            <pc:docMk/>
            <pc:sldMk cId="0" sldId="311"/>
            <ac:picMk id="87044" creationId="{A3AC14E7-0137-43EB-AB27-856BF1851A55}"/>
          </ac:picMkLst>
        </pc:picChg>
      </pc:sldChg>
      <pc:sldChg chg="modSp">
        <pc:chgData name="Tammy Wilson" userId="e3b55da62d900d7c" providerId="LiveId" clId="{E88E2676-2E38-4244-AF85-A0F2003D74DF}" dt="2021-12-31T02:59:06.227" v="4682" actId="20577"/>
        <pc:sldMkLst>
          <pc:docMk/>
          <pc:sldMk cId="0" sldId="312"/>
        </pc:sldMkLst>
        <pc:spChg chg="mod">
          <ac:chgData name="Tammy Wilson" userId="e3b55da62d900d7c" providerId="LiveId" clId="{E88E2676-2E38-4244-AF85-A0F2003D74DF}" dt="2021-12-31T02:59:06.227" v="4682" actId="20577"/>
          <ac:spMkLst>
            <pc:docMk/>
            <pc:sldMk cId="0" sldId="312"/>
            <ac:spMk id="81922" creationId="{4F377769-FC9E-40BA-AD96-9494AA8599B6}"/>
          </ac:spMkLst>
        </pc:spChg>
        <pc:spChg chg="mod">
          <ac:chgData name="Tammy Wilson" userId="e3b55da62d900d7c" providerId="LiveId" clId="{E88E2676-2E38-4244-AF85-A0F2003D74DF}" dt="2021-12-30T21:00:55.197" v="2697" actId="14100"/>
          <ac:spMkLst>
            <pc:docMk/>
            <pc:sldMk cId="0" sldId="312"/>
            <ac:spMk id="81925" creationId="{712BFB31-DF31-4DD7-A46B-2C84FA28C3AE}"/>
          </ac:spMkLst>
        </pc:spChg>
        <pc:picChg chg="mod">
          <ac:chgData name="Tammy Wilson" userId="e3b55da62d900d7c" providerId="LiveId" clId="{E88E2676-2E38-4244-AF85-A0F2003D74DF}" dt="2021-12-31T02:57:28.541" v="4653" actId="1037"/>
          <ac:picMkLst>
            <pc:docMk/>
            <pc:sldMk cId="0" sldId="312"/>
            <ac:picMk id="81924" creationId="{4600AFAC-F2F0-4ED0-ABF3-1618D1452C6E}"/>
          </ac:picMkLst>
        </pc:picChg>
      </pc:sldChg>
      <pc:sldChg chg="ord">
        <pc:chgData name="Tammy Wilson" userId="e3b55da62d900d7c" providerId="LiveId" clId="{E88E2676-2E38-4244-AF85-A0F2003D74DF}" dt="2021-12-19T01:31:51.704" v="1016"/>
        <pc:sldMkLst>
          <pc:docMk/>
          <pc:sldMk cId="0" sldId="313"/>
        </pc:sldMkLst>
      </pc:sldChg>
      <pc:sldChg chg="modSp add">
        <pc:chgData name="Tammy Wilson" userId="e3b55da62d900d7c" providerId="LiveId" clId="{E88E2676-2E38-4244-AF85-A0F2003D74DF}" dt="2021-12-30T20:00:48.126" v="1389" actId="115"/>
        <pc:sldMkLst>
          <pc:docMk/>
          <pc:sldMk cId="2532881765" sldId="314"/>
        </pc:sldMkLst>
        <pc:spChg chg="mod">
          <ac:chgData name="Tammy Wilson" userId="e3b55da62d900d7c" providerId="LiveId" clId="{E88E2676-2E38-4244-AF85-A0F2003D74DF}" dt="2021-12-19T00:28:32.756" v="193" actId="20577"/>
          <ac:spMkLst>
            <pc:docMk/>
            <pc:sldMk cId="2532881765" sldId="314"/>
            <ac:spMk id="2" creationId="{14649EBB-52A8-4993-A1E8-18E2CAC7271C}"/>
          </ac:spMkLst>
        </pc:spChg>
        <pc:spChg chg="mod">
          <ac:chgData name="Tammy Wilson" userId="e3b55da62d900d7c" providerId="LiveId" clId="{E88E2676-2E38-4244-AF85-A0F2003D74DF}" dt="2021-12-30T20:00:48.126" v="1389" actId="115"/>
          <ac:spMkLst>
            <pc:docMk/>
            <pc:sldMk cId="2532881765" sldId="314"/>
            <ac:spMk id="3" creationId="{8232BE20-F94E-4928-BC1E-BF33390F00CD}"/>
          </ac:spMkLst>
        </pc:spChg>
      </pc:sldChg>
      <pc:sldChg chg="modSp add">
        <pc:chgData name="Tammy Wilson" userId="e3b55da62d900d7c" providerId="LiveId" clId="{E88E2676-2E38-4244-AF85-A0F2003D74DF}" dt="2021-12-30T21:04:21.450" v="2781" actId="14100"/>
        <pc:sldMkLst>
          <pc:docMk/>
          <pc:sldMk cId="420925478" sldId="315"/>
        </pc:sldMkLst>
        <pc:picChg chg="mod">
          <ac:chgData name="Tammy Wilson" userId="e3b55da62d900d7c" providerId="LiveId" clId="{E88E2676-2E38-4244-AF85-A0F2003D74DF}" dt="2021-12-30T21:04:21.450" v="2781" actId="14100"/>
          <ac:picMkLst>
            <pc:docMk/>
            <pc:sldMk cId="420925478" sldId="315"/>
            <ac:picMk id="5122" creationId="{C5BEFB4E-0DDE-4ECD-AAD2-CF4A6AA9EA19}"/>
          </ac:picMkLst>
        </pc:picChg>
      </pc:sldChg>
      <pc:sldChg chg="addSp delSp add del">
        <pc:chgData name="Tammy Wilson" userId="e3b55da62d900d7c" providerId="LiveId" clId="{E88E2676-2E38-4244-AF85-A0F2003D74DF}" dt="2021-12-30T20:33:54.672" v="2100" actId="2696"/>
        <pc:sldMkLst>
          <pc:docMk/>
          <pc:sldMk cId="2734864851" sldId="315"/>
        </pc:sldMkLst>
        <pc:spChg chg="del">
          <ac:chgData name="Tammy Wilson" userId="e3b55da62d900d7c" providerId="LiveId" clId="{E88E2676-2E38-4244-AF85-A0F2003D74DF}" dt="2021-12-19T00:36:37.602" v="332"/>
          <ac:spMkLst>
            <pc:docMk/>
            <pc:sldMk cId="2734864851" sldId="315"/>
            <ac:spMk id="3" creationId="{61CBDDBF-17AD-48A4-B219-6AF6CD1EB354}"/>
          </ac:spMkLst>
        </pc:spChg>
        <pc:picChg chg="add">
          <ac:chgData name="Tammy Wilson" userId="e3b55da62d900d7c" providerId="LiveId" clId="{E88E2676-2E38-4244-AF85-A0F2003D74DF}" dt="2021-12-19T00:36:37.602" v="332"/>
          <ac:picMkLst>
            <pc:docMk/>
            <pc:sldMk cId="2734864851" sldId="315"/>
            <ac:picMk id="5122" creationId="{C5BEFB4E-0DDE-4ECD-AAD2-CF4A6AA9EA19}"/>
          </ac:picMkLst>
        </pc:picChg>
      </pc:sldChg>
      <pc:sldChg chg="addSp modSp add">
        <pc:chgData name="Tammy Wilson" userId="e3b55da62d900d7c" providerId="LiveId" clId="{E88E2676-2E38-4244-AF85-A0F2003D74DF}" dt="2021-12-31T02:55:35.520" v="4640" actId="27636"/>
        <pc:sldMkLst>
          <pc:docMk/>
          <pc:sldMk cId="3534597885" sldId="316"/>
        </pc:sldMkLst>
        <pc:spChg chg="mod">
          <ac:chgData name="Tammy Wilson" userId="e3b55da62d900d7c" providerId="LiveId" clId="{E88E2676-2E38-4244-AF85-A0F2003D74DF}" dt="2021-12-19T00:41:20.684" v="377" actId="20577"/>
          <ac:spMkLst>
            <pc:docMk/>
            <pc:sldMk cId="3534597885" sldId="316"/>
            <ac:spMk id="2" creationId="{A0ACD3C3-29AD-4087-91FA-23B501C6B131}"/>
          </ac:spMkLst>
        </pc:spChg>
        <pc:spChg chg="mod">
          <ac:chgData name="Tammy Wilson" userId="e3b55da62d900d7c" providerId="LiveId" clId="{E88E2676-2E38-4244-AF85-A0F2003D74DF}" dt="2021-12-31T02:55:35.520" v="4640" actId="27636"/>
          <ac:spMkLst>
            <pc:docMk/>
            <pc:sldMk cId="3534597885" sldId="316"/>
            <ac:spMk id="3" creationId="{91147601-C962-4102-8CCB-0EFB1FFFA9C4}"/>
          </ac:spMkLst>
        </pc:spChg>
        <pc:picChg chg="add mod">
          <ac:chgData name="Tammy Wilson" userId="e3b55da62d900d7c" providerId="LiveId" clId="{E88E2676-2E38-4244-AF85-A0F2003D74DF}" dt="2021-12-31T02:52:58.690" v="4554" actId="1076"/>
          <ac:picMkLst>
            <pc:docMk/>
            <pc:sldMk cId="3534597885" sldId="316"/>
            <ac:picMk id="26626" creationId="{DE520376-5BEB-480D-B25A-EF3AB6F0577D}"/>
          </ac:picMkLst>
        </pc:picChg>
      </pc:sldChg>
      <pc:sldChg chg="addSp modSp add del">
        <pc:chgData name="Tammy Wilson" userId="e3b55da62d900d7c" providerId="LiveId" clId="{E88E2676-2E38-4244-AF85-A0F2003D74DF}" dt="2021-12-31T02:55:38.326" v="4641" actId="2696"/>
        <pc:sldMkLst>
          <pc:docMk/>
          <pc:sldMk cId="3488120073" sldId="317"/>
        </pc:sldMkLst>
        <pc:spChg chg="mod">
          <ac:chgData name="Tammy Wilson" userId="e3b55da62d900d7c" providerId="LiveId" clId="{E88E2676-2E38-4244-AF85-A0F2003D74DF}" dt="2021-12-31T02:54:57.603" v="4620" actId="20577"/>
          <ac:spMkLst>
            <pc:docMk/>
            <pc:sldMk cId="3488120073" sldId="317"/>
            <ac:spMk id="2" creationId="{7167DCAF-44FD-41CD-9D80-C14F5CEDC681}"/>
          </ac:spMkLst>
        </pc:spChg>
        <pc:spChg chg="mod">
          <ac:chgData name="Tammy Wilson" userId="e3b55da62d900d7c" providerId="LiveId" clId="{E88E2676-2E38-4244-AF85-A0F2003D74DF}" dt="2021-12-31T02:55:30.850" v="4637"/>
          <ac:spMkLst>
            <pc:docMk/>
            <pc:sldMk cId="3488120073" sldId="317"/>
            <ac:spMk id="3" creationId="{E72D6C0F-0D47-4A52-8F3E-51D460A5D477}"/>
          </ac:spMkLst>
        </pc:spChg>
        <pc:picChg chg="add mod">
          <ac:chgData name="Tammy Wilson" userId="e3b55da62d900d7c" providerId="LiveId" clId="{E88E2676-2E38-4244-AF85-A0F2003D74DF}" dt="2021-12-30T20:44:03.873" v="2233" actId="1076"/>
          <ac:picMkLst>
            <pc:docMk/>
            <pc:sldMk cId="3488120073" sldId="317"/>
            <ac:picMk id="6146" creationId="{5A014D4F-3E7E-48A3-BB68-3B45AE1AF18D}"/>
          </ac:picMkLst>
        </pc:picChg>
      </pc:sldChg>
      <pc:sldChg chg="addSp delSp modSp add">
        <pc:chgData name="Tammy Wilson" userId="e3b55da62d900d7c" providerId="LiveId" clId="{E88E2676-2E38-4244-AF85-A0F2003D74DF}" dt="2021-12-31T02:56:17.529" v="4647" actId="14100"/>
        <pc:sldMkLst>
          <pc:docMk/>
          <pc:sldMk cId="1099719774" sldId="318"/>
        </pc:sldMkLst>
        <pc:spChg chg="mod">
          <ac:chgData name="Tammy Wilson" userId="e3b55da62d900d7c" providerId="LiveId" clId="{E88E2676-2E38-4244-AF85-A0F2003D74DF}" dt="2021-12-19T00:43:52.632" v="426" actId="20577"/>
          <ac:spMkLst>
            <pc:docMk/>
            <pc:sldMk cId="1099719774" sldId="318"/>
            <ac:spMk id="2" creationId="{FE93BD53-F04F-45C6-B227-683F497A49CE}"/>
          </ac:spMkLst>
        </pc:spChg>
        <pc:spChg chg="mod">
          <ac:chgData name="Tammy Wilson" userId="e3b55da62d900d7c" providerId="LiveId" clId="{E88E2676-2E38-4244-AF85-A0F2003D74DF}" dt="2021-12-31T02:56:07.468" v="4646" actId="20577"/>
          <ac:spMkLst>
            <pc:docMk/>
            <pc:sldMk cId="1099719774" sldId="318"/>
            <ac:spMk id="3" creationId="{04491D85-2CA8-4685-9211-B3045FDD5DC5}"/>
          </ac:spMkLst>
        </pc:spChg>
        <pc:picChg chg="add del mod">
          <ac:chgData name="Tammy Wilson" userId="e3b55da62d900d7c" providerId="LiveId" clId="{E88E2676-2E38-4244-AF85-A0F2003D74DF}" dt="2021-12-19T00:46:37.764" v="443" actId="478"/>
          <ac:picMkLst>
            <pc:docMk/>
            <pc:sldMk cId="1099719774" sldId="318"/>
            <ac:picMk id="7170" creationId="{D236C18D-931A-43E0-9F96-3D3C468919BB}"/>
          </ac:picMkLst>
        </pc:picChg>
        <pc:picChg chg="add mod">
          <ac:chgData name="Tammy Wilson" userId="e3b55da62d900d7c" providerId="LiveId" clId="{E88E2676-2E38-4244-AF85-A0F2003D74DF}" dt="2021-12-31T02:56:17.529" v="4647" actId="14100"/>
          <ac:picMkLst>
            <pc:docMk/>
            <pc:sldMk cId="1099719774" sldId="318"/>
            <ac:picMk id="7172" creationId="{0A7D7AB2-DB46-4C79-A365-EDEEA86562FC}"/>
          </ac:picMkLst>
        </pc:picChg>
      </pc:sldChg>
      <pc:sldChg chg="modSp add">
        <pc:chgData name="Tammy Wilson" userId="e3b55da62d900d7c" providerId="LiveId" clId="{E88E2676-2E38-4244-AF85-A0F2003D74DF}" dt="2021-12-30T20:59:18.290" v="2681" actId="113"/>
        <pc:sldMkLst>
          <pc:docMk/>
          <pc:sldMk cId="2191197102" sldId="319"/>
        </pc:sldMkLst>
        <pc:spChg chg="mod">
          <ac:chgData name="Tammy Wilson" userId="e3b55da62d900d7c" providerId="LiveId" clId="{E88E2676-2E38-4244-AF85-A0F2003D74DF}" dt="2021-12-30T20:53:31.188" v="2440"/>
          <ac:spMkLst>
            <pc:docMk/>
            <pc:sldMk cId="2191197102" sldId="319"/>
            <ac:spMk id="2" creationId="{043AD147-D6E5-441D-90FE-9812E14708F3}"/>
          </ac:spMkLst>
        </pc:spChg>
        <pc:spChg chg="mod">
          <ac:chgData name="Tammy Wilson" userId="e3b55da62d900d7c" providerId="LiveId" clId="{E88E2676-2E38-4244-AF85-A0F2003D74DF}" dt="2021-12-30T20:59:18.290" v="2681" actId="113"/>
          <ac:spMkLst>
            <pc:docMk/>
            <pc:sldMk cId="2191197102" sldId="319"/>
            <ac:spMk id="3" creationId="{72490CE2-F279-427F-9216-76625CA9B8B5}"/>
          </ac:spMkLst>
        </pc:spChg>
      </pc:sldChg>
      <pc:sldChg chg="modSp add del">
        <pc:chgData name="Tammy Wilson" userId="e3b55da62d900d7c" providerId="LiveId" clId="{E88E2676-2E38-4244-AF85-A0F2003D74DF}" dt="2021-12-30T20:58:15.100" v="2674" actId="2696"/>
        <pc:sldMkLst>
          <pc:docMk/>
          <pc:sldMk cId="3352678403" sldId="320"/>
        </pc:sldMkLst>
        <pc:spChg chg="mod">
          <ac:chgData name="Tammy Wilson" userId="e3b55da62d900d7c" providerId="LiveId" clId="{E88E2676-2E38-4244-AF85-A0F2003D74DF}" dt="2021-12-30T20:53:53.553" v="2470" actId="14100"/>
          <ac:spMkLst>
            <pc:docMk/>
            <pc:sldMk cId="3352678403" sldId="320"/>
            <ac:spMk id="2" creationId="{AD46FA41-54EA-480A-A825-9035016F01C9}"/>
          </ac:spMkLst>
        </pc:spChg>
        <pc:spChg chg="mod">
          <ac:chgData name="Tammy Wilson" userId="e3b55da62d900d7c" providerId="LiveId" clId="{E88E2676-2E38-4244-AF85-A0F2003D74DF}" dt="2021-12-30T20:58:07.486" v="2673" actId="20577"/>
          <ac:spMkLst>
            <pc:docMk/>
            <pc:sldMk cId="3352678403" sldId="320"/>
            <ac:spMk id="3" creationId="{39289DD6-AFD1-4019-AFA9-5D04A7A002F2}"/>
          </ac:spMkLst>
        </pc:spChg>
      </pc:sldChg>
      <pc:sldChg chg="modSp add del">
        <pc:chgData name="Tammy Wilson" userId="e3b55da62d900d7c" providerId="LiveId" clId="{E88E2676-2E38-4244-AF85-A0F2003D74DF}" dt="2021-12-30T20:58:23.322" v="2675" actId="2696"/>
        <pc:sldMkLst>
          <pc:docMk/>
          <pc:sldMk cId="971616479" sldId="321"/>
        </pc:sldMkLst>
        <pc:spChg chg="mod">
          <ac:chgData name="Tammy Wilson" userId="e3b55da62d900d7c" providerId="LiveId" clId="{E88E2676-2E38-4244-AF85-A0F2003D74DF}" dt="2021-12-30T20:53:22.566" v="2439"/>
          <ac:spMkLst>
            <pc:docMk/>
            <pc:sldMk cId="971616479" sldId="321"/>
            <ac:spMk id="2" creationId="{4BA42E87-231B-4DD1-BB29-105A08E9B651}"/>
          </ac:spMkLst>
        </pc:spChg>
        <pc:spChg chg="mod">
          <ac:chgData name="Tammy Wilson" userId="e3b55da62d900d7c" providerId="LiveId" clId="{E88E2676-2E38-4244-AF85-A0F2003D74DF}" dt="2021-12-30T20:49:36.762" v="2432" actId="113"/>
          <ac:spMkLst>
            <pc:docMk/>
            <pc:sldMk cId="971616479" sldId="321"/>
            <ac:spMk id="3" creationId="{34C79325-3B6B-44E2-8CBE-708040AF9B1E}"/>
          </ac:spMkLst>
        </pc:spChg>
      </pc:sldChg>
      <pc:sldChg chg="modSp add del">
        <pc:chgData name="Tammy Wilson" userId="e3b55da62d900d7c" providerId="LiveId" clId="{E88E2676-2E38-4244-AF85-A0F2003D74DF}" dt="2021-12-30T20:59:01.408" v="2679" actId="2696"/>
        <pc:sldMkLst>
          <pc:docMk/>
          <pc:sldMk cId="4262259966" sldId="322"/>
        </pc:sldMkLst>
        <pc:spChg chg="mod">
          <ac:chgData name="Tammy Wilson" userId="e3b55da62d900d7c" providerId="LiveId" clId="{E88E2676-2E38-4244-AF85-A0F2003D74DF}" dt="2021-12-19T01:27:56.600" v="961"/>
          <ac:spMkLst>
            <pc:docMk/>
            <pc:sldMk cId="4262259966" sldId="322"/>
            <ac:spMk id="2" creationId="{3E8F5E94-0383-40A5-A399-7657EC3598E2}"/>
          </ac:spMkLst>
        </pc:spChg>
        <pc:spChg chg="mod">
          <ac:chgData name="Tammy Wilson" userId="e3b55da62d900d7c" providerId="LiveId" clId="{E88E2676-2E38-4244-AF85-A0F2003D74DF}" dt="2021-12-30T20:50:17.663" v="2438" actId="20577"/>
          <ac:spMkLst>
            <pc:docMk/>
            <pc:sldMk cId="4262259966" sldId="322"/>
            <ac:spMk id="3" creationId="{078E7B75-F2A3-401E-86E3-284606EA9D5D}"/>
          </ac:spMkLst>
        </pc:spChg>
      </pc:sldChg>
      <pc:sldChg chg="modSp add del">
        <pc:chgData name="Tammy Wilson" userId="e3b55da62d900d7c" providerId="LiveId" clId="{E88E2676-2E38-4244-AF85-A0F2003D74DF}" dt="2021-12-30T20:49:07.765" v="2422" actId="2696"/>
        <pc:sldMkLst>
          <pc:docMk/>
          <pc:sldMk cId="1161303712" sldId="323"/>
        </pc:sldMkLst>
        <pc:spChg chg="mod">
          <ac:chgData name="Tammy Wilson" userId="e3b55da62d900d7c" providerId="LiveId" clId="{E88E2676-2E38-4244-AF85-A0F2003D74DF}" dt="2021-12-30T20:48:50.306" v="2421" actId="20577"/>
          <ac:spMkLst>
            <pc:docMk/>
            <pc:sldMk cId="1161303712" sldId="323"/>
            <ac:spMk id="2" creationId="{3DC5DA57-16F7-44CB-8C93-2C16A35391C6}"/>
          </ac:spMkLst>
        </pc:spChg>
        <pc:spChg chg="mod">
          <ac:chgData name="Tammy Wilson" userId="e3b55da62d900d7c" providerId="LiveId" clId="{E88E2676-2E38-4244-AF85-A0F2003D74DF}" dt="2021-12-19T01:20:02.653" v="798" actId="20577"/>
          <ac:spMkLst>
            <pc:docMk/>
            <pc:sldMk cId="1161303712" sldId="323"/>
            <ac:spMk id="3" creationId="{039F003D-C19B-4110-A494-50A668E5C94C}"/>
          </ac:spMkLst>
        </pc:spChg>
      </pc:sldChg>
      <pc:sldChg chg="modSp add">
        <pc:chgData name="Tammy Wilson" userId="e3b55da62d900d7c" providerId="LiveId" clId="{E88E2676-2E38-4244-AF85-A0F2003D74DF}" dt="2021-12-30T21:03:55.713" v="2778" actId="20577"/>
        <pc:sldMkLst>
          <pc:docMk/>
          <pc:sldMk cId="432795699" sldId="324"/>
        </pc:sldMkLst>
        <pc:spChg chg="mod">
          <ac:chgData name="Tammy Wilson" userId="e3b55da62d900d7c" providerId="LiveId" clId="{E88E2676-2E38-4244-AF85-A0F2003D74DF}" dt="2021-12-19T01:32:20.091" v="1048" actId="20577"/>
          <ac:spMkLst>
            <pc:docMk/>
            <pc:sldMk cId="432795699" sldId="324"/>
            <ac:spMk id="2" creationId="{AA0BADC2-B4DA-4229-A640-E522ABBF30EA}"/>
          </ac:spMkLst>
        </pc:spChg>
        <pc:spChg chg="mod">
          <ac:chgData name="Tammy Wilson" userId="e3b55da62d900d7c" providerId="LiveId" clId="{E88E2676-2E38-4244-AF85-A0F2003D74DF}" dt="2021-12-30T21:03:55.713" v="2778" actId="20577"/>
          <ac:spMkLst>
            <pc:docMk/>
            <pc:sldMk cId="432795699" sldId="324"/>
            <ac:spMk id="3" creationId="{7F2F7A8B-1016-4AA6-8504-013E24EBE68A}"/>
          </ac:spMkLst>
        </pc:spChg>
      </pc:sldChg>
      <pc:sldChg chg="modSp add modNotesTx">
        <pc:chgData name="Tammy Wilson" userId="e3b55da62d900d7c" providerId="LiveId" clId="{E88E2676-2E38-4244-AF85-A0F2003D74DF}" dt="2021-12-30T22:08:03.873" v="2817" actId="20577"/>
        <pc:sldMkLst>
          <pc:docMk/>
          <pc:sldMk cId="0" sldId="325"/>
        </pc:sldMkLst>
        <pc:spChg chg="mod">
          <ac:chgData name="Tammy Wilson" userId="e3b55da62d900d7c" providerId="LiveId" clId="{E88E2676-2E38-4244-AF85-A0F2003D74DF}" dt="2021-12-30T22:07:55.806" v="2816" actId="20577"/>
          <ac:spMkLst>
            <pc:docMk/>
            <pc:sldMk cId="0" sldId="325"/>
            <ac:spMk id="3" creationId="{ED504D09-B707-4447-B304-407FB3C4E9A8}"/>
          </ac:spMkLst>
        </pc:spChg>
      </pc:sldChg>
      <pc:sldChg chg="modSp add ord">
        <pc:chgData name="Tammy Wilson" userId="e3b55da62d900d7c" providerId="LiveId" clId="{E88E2676-2E38-4244-AF85-A0F2003D74DF}" dt="2021-12-30T19:52:34.775" v="1331"/>
        <pc:sldMkLst>
          <pc:docMk/>
          <pc:sldMk cId="0" sldId="326"/>
        </pc:sldMkLst>
        <pc:picChg chg="mod">
          <ac:chgData name="Tammy Wilson" userId="e3b55da62d900d7c" providerId="LiveId" clId="{E88E2676-2E38-4244-AF85-A0F2003D74DF}" dt="2021-12-30T19:52:10.541" v="1330" actId="14100"/>
          <ac:picMkLst>
            <pc:docMk/>
            <pc:sldMk cId="0" sldId="326"/>
            <ac:picMk id="27652" creationId="{A5F36A0A-120F-4C89-B536-715A02A5E1DC}"/>
          </ac:picMkLst>
        </pc:picChg>
      </pc:sldChg>
      <pc:sldChg chg="add">
        <pc:chgData name="Tammy Wilson" userId="e3b55da62d900d7c" providerId="LiveId" clId="{E88E2676-2E38-4244-AF85-A0F2003D74DF}" dt="2021-12-30T19:52:52.281" v="1332"/>
        <pc:sldMkLst>
          <pc:docMk/>
          <pc:sldMk cId="0" sldId="327"/>
        </pc:sldMkLst>
      </pc:sldChg>
      <pc:sldChg chg="modSp add">
        <pc:chgData name="Tammy Wilson" userId="e3b55da62d900d7c" providerId="LiveId" clId="{E88E2676-2E38-4244-AF85-A0F2003D74DF}" dt="2021-12-30T20:18:14.126" v="1810" actId="14100"/>
        <pc:sldMkLst>
          <pc:docMk/>
          <pc:sldMk cId="0" sldId="328"/>
        </pc:sldMkLst>
        <pc:spChg chg="mod">
          <ac:chgData name="Tammy Wilson" userId="e3b55da62d900d7c" providerId="LiveId" clId="{E88E2676-2E38-4244-AF85-A0F2003D74DF}" dt="2021-12-30T20:17:52.138" v="1806" actId="27636"/>
          <ac:spMkLst>
            <pc:docMk/>
            <pc:sldMk cId="0" sldId="328"/>
            <ac:spMk id="3" creationId="{6A372AE9-7D23-4BCD-983C-ACB5F20C6B8E}"/>
          </ac:spMkLst>
        </pc:spChg>
        <pc:spChg chg="mod">
          <ac:chgData name="Tammy Wilson" userId="e3b55da62d900d7c" providerId="LiveId" clId="{E88E2676-2E38-4244-AF85-A0F2003D74DF}" dt="2021-12-30T20:18:14.126" v="1810" actId="14100"/>
          <ac:spMkLst>
            <pc:docMk/>
            <pc:sldMk cId="0" sldId="328"/>
            <ac:spMk id="30722" creationId="{A7E98B31-1794-45D9-AF71-EAD54B637534}"/>
          </ac:spMkLst>
        </pc:spChg>
        <pc:picChg chg="mod">
          <ac:chgData name="Tammy Wilson" userId="e3b55da62d900d7c" providerId="LiveId" clId="{E88E2676-2E38-4244-AF85-A0F2003D74DF}" dt="2021-12-30T20:18:00.308" v="1809" actId="14100"/>
          <ac:picMkLst>
            <pc:docMk/>
            <pc:sldMk cId="0" sldId="328"/>
            <ac:picMk id="23556" creationId="{91AD9693-0527-45F7-B5EF-1234F306CBEF}"/>
          </ac:picMkLst>
        </pc:picChg>
      </pc:sldChg>
      <pc:sldChg chg="add">
        <pc:chgData name="Tammy Wilson" userId="e3b55da62d900d7c" providerId="LiveId" clId="{E88E2676-2E38-4244-AF85-A0F2003D74DF}" dt="2021-12-30T19:53:48.698" v="1334"/>
        <pc:sldMkLst>
          <pc:docMk/>
          <pc:sldMk cId="1589898873" sldId="329"/>
        </pc:sldMkLst>
      </pc:sldChg>
      <pc:sldChg chg="modSp add">
        <pc:chgData name="Tammy Wilson" userId="e3b55da62d900d7c" providerId="LiveId" clId="{E88E2676-2E38-4244-AF85-A0F2003D74DF}" dt="2021-12-30T20:43:14.122" v="2224" actId="20577"/>
        <pc:sldMkLst>
          <pc:docMk/>
          <pc:sldMk cId="0" sldId="330"/>
        </pc:sldMkLst>
        <pc:spChg chg="mod">
          <ac:chgData name="Tammy Wilson" userId="e3b55da62d900d7c" providerId="LiveId" clId="{E88E2676-2E38-4244-AF85-A0F2003D74DF}" dt="2021-12-30T20:43:14.122" v="2224" actId="20577"/>
          <ac:spMkLst>
            <pc:docMk/>
            <pc:sldMk cId="0" sldId="330"/>
            <ac:spMk id="3" creationId="{BF21761A-B808-4EF3-B9D0-14B8E3D46686}"/>
          </ac:spMkLst>
        </pc:spChg>
      </pc:sldChg>
      <pc:sldChg chg="add ord">
        <pc:chgData name="Tammy Wilson" userId="e3b55da62d900d7c" providerId="LiveId" clId="{E88E2676-2E38-4244-AF85-A0F2003D74DF}" dt="2021-12-30T20:23:37.823" v="1926"/>
        <pc:sldMkLst>
          <pc:docMk/>
          <pc:sldMk cId="0" sldId="336"/>
        </pc:sldMkLst>
      </pc:sldChg>
      <pc:sldChg chg="modSp add modAnim">
        <pc:chgData name="Tammy Wilson" userId="e3b55da62d900d7c" providerId="LiveId" clId="{E88E2676-2E38-4244-AF85-A0F2003D74DF}" dt="2021-12-30T20:20:23.919" v="1845" actId="20577"/>
        <pc:sldMkLst>
          <pc:docMk/>
          <pc:sldMk cId="0" sldId="337"/>
        </pc:sldMkLst>
        <pc:spChg chg="mod">
          <ac:chgData name="Tammy Wilson" userId="e3b55da62d900d7c" providerId="LiveId" clId="{E88E2676-2E38-4244-AF85-A0F2003D74DF}" dt="2021-12-30T20:20:23.919" v="1845" actId="20577"/>
          <ac:spMkLst>
            <pc:docMk/>
            <pc:sldMk cId="0" sldId="337"/>
            <ac:spMk id="3" creationId="{2D54B2D9-CBD3-4DC3-85A0-489A0BF47A07}"/>
          </ac:spMkLst>
        </pc:spChg>
        <pc:spChg chg="mod">
          <ac:chgData name="Tammy Wilson" userId="e3b55da62d900d7c" providerId="LiveId" clId="{E88E2676-2E38-4244-AF85-A0F2003D74DF}" dt="2021-12-30T20:19:39.715" v="1839" actId="20577"/>
          <ac:spMkLst>
            <pc:docMk/>
            <pc:sldMk cId="0" sldId="337"/>
            <ac:spMk id="33794" creationId="{B428028E-809C-4583-A8F1-EA42602DAA9F}"/>
          </ac:spMkLst>
        </pc:spChg>
        <pc:picChg chg="mod">
          <ac:chgData name="Tammy Wilson" userId="e3b55da62d900d7c" providerId="LiveId" clId="{E88E2676-2E38-4244-AF85-A0F2003D74DF}" dt="2021-12-30T20:19:17.169" v="1814" actId="1076"/>
          <ac:picMkLst>
            <pc:docMk/>
            <pc:sldMk cId="0" sldId="337"/>
            <ac:picMk id="33797" creationId="{3050E586-63EB-41B3-A431-5D0F62AB20A6}"/>
          </ac:picMkLst>
        </pc:picChg>
      </pc:sldChg>
      <pc:sldChg chg="modSp add ord">
        <pc:chgData name="Tammy Wilson" userId="e3b55da62d900d7c" providerId="LiveId" clId="{E88E2676-2E38-4244-AF85-A0F2003D74DF}" dt="2021-12-30T20:23:50.268" v="1928" actId="20577"/>
        <pc:sldMkLst>
          <pc:docMk/>
          <pc:sldMk cId="0" sldId="338"/>
        </pc:sldMkLst>
        <pc:spChg chg="mod">
          <ac:chgData name="Tammy Wilson" userId="e3b55da62d900d7c" providerId="LiveId" clId="{E88E2676-2E38-4244-AF85-A0F2003D74DF}" dt="2021-12-30T20:23:50.268" v="1928" actId="20577"/>
          <ac:spMkLst>
            <pc:docMk/>
            <pc:sldMk cId="0" sldId="338"/>
            <ac:spMk id="3" creationId="{7FB5ABE5-4D08-43AF-9CC6-41B7A78B8AC2}"/>
          </ac:spMkLst>
        </pc:spChg>
      </pc:sldChg>
      <pc:sldChg chg="modSp add">
        <pc:chgData name="Tammy Wilson" userId="e3b55da62d900d7c" providerId="LiveId" clId="{E88E2676-2E38-4244-AF85-A0F2003D74DF}" dt="2021-12-30T19:56:18.958" v="1368" actId="207"/>
        <pc:sldMkLst>
          <pc:docMk/>
          <pc:sldMk cId="0" sldId="339"/>
        </pc:sldMkLst>
        <pc:spChg chg="mod">
          <ac:chgData name="Tammy Wilson" userId="e3b55da62d900d7c" providerId="LiveId" clId="{E88E2676-2E38-4244-AF85-A0F2003D74DF}" dt="2021-12-30T19:56:18.958" v="1368" actId="207"/>
          <ac:spMkLst>
            <pc:docMk/>
            <pc:sldMk cId="0" sldId="339"/>
            <ac:spMk id="1174531" creationId="{A3C5F859-DC4D-41B9-9C21-D039F4E245B3}"/>
          </ac:spMkLst>
        </pc:spChg>
        <pc:picChg chg="mod">
          <ac:chgData name="Tammy Wilson" userId="e3b55da62d900d7c" providerId="LiveId" clId="{E88E2676-2E38-4244-AF85-A0F2003D74DF}" dt="2021-12-30T19:56:03.993" v="1364" actId="1076"/>
          <ac:picMkLst>
            <pc:docMk/>
            <pc:sldMk cId="0" sldId="339"/>
            <ac:picMk id="4" creationId="{29371019-99BB-401C-BA9A-983829CD7F24}"/>
          </ac:picMkLst>
        </pc:picChg>
      </pc:sldChg>
      <pc:sldChg chg="modSp add">
        <pc:chgData name="Tammy Wilson" userId="e3b55da62d900d7c" providerId="LiveId" clId="{E88E2676-2E38-4244-AF85-A0F2003D74DF}" dt="2021-12-30T20:27:03.347" v="2016" actId="1076"/>
        <pc:sldMkLst>
          <pc:docMk/>
          <pc:sldMk cId="0" sldId="340"/>
        </pc:sldMkLst>
        <pc:spChg chg="mod">
          <ac:chgData name="Tammy Wilson" userId="e3b55da62d900d7c" providerId="LiveId" clId="{E88E2676-2E38-4244-AF85-A0F2003D74DF}" dt="2021-12-30T20:26:56.407" v="2015" actId="255"/>
          <ac:spMkLst>
            <pc:docMk/>
            <pc:sldMk cId="0" sldId="340"/>
            <ac:spMk id="22538" creationId="{16D94EB3-AE7A-4DBF-9C6A-927C848D08BC}"/>
          </ac:spMkLst>
        </pc:spChg>
        <pc:spChg chg="mod">
          <ac:chgData name="Tammy Wilson" userId="e3b55da62d900d7c" providerId="LiveId" clId="{E88E2676-2E38-4244-AF85-A0F2003D74DF}" dt="2021-12-30T20:26:49.313" v="2014" actId="255"/>
          <ac:spMkLst>
            <pc:docMk/>
            <pc:sldMk cId="0" sldId="340"/>
            <ac:spMk id="22541" creationId="{B570C00F-41CF-4B0D-8A72-82FD2DCE790A}"/>
          </ac:spMkLst>
        </pc:spChg>
        <pc:picChg chg="mod">
          <ac:chgData name="Tammy Wilson" userId="e3b55da62d900d7c" providerId="LiveId" clId="{E88E2676-2E38-4244-AF85-A0F2003D74DF}" dt="2021-12-30T20:27:03.347" v="2016" actId="1076"/>
          <ac:picMkLst>
            <pc:docMk/>
            <pc:sldMk cId="0" sldId="340"/>
            <ac:picMk id="22532" creationId="{9B2ADC9C-9D63-43C5-B50E-341FA62217D2}"/>
          </ac:picMkLst>
        </pc:picChg>
      </pc:sldChg>
      <pc:sldChg chg="addSp delSp modSp add modAnim">
        <pc:chgData name="Tammy Wilson" userId="e3b55da62d900d7c" providerId="LiveId" clId="{E88E2676-2E38-4244-AF85-A0F2003D74DF}" dt="2021-12-30T20:33:21.529" v="2090" actId="20577"/>
        <pc:sldMkLst>
          <pc:docMk/>
          <pc:sldMk cId="0" sldId="341"/>
        </pc:sldMkLst>
        <pc:spChg chg="mod">
          <ac:chgData name="Tammy Wilson" userId="e3b55da62d900d7c" providerId="LiveId" clId="{E88E2676-2E38-4244-AF85-A0F2003D74DF}" dt="2021-12-30T20:33:21.529" v="2090" actId="20577"/>
          <ac:spMkLst>
            <pc:docMk/>
            <pc:sldMk cId="0" sldId="341"/>
            <ac:spMk id="3" creationId="{2DADC0E0-CB77-4A89-8FEB-C1D245D8BB96}"/>
          </ac:spMkLst>
        </pc:spChg>
        <pc:picChg chg="add mod">
          <ac:chgData name="Tammy Wilson" userId="e3b55da62d900d7c" providerId="LiveId" clId="{E88E2676-2E38-4244-AF85-A0F2003D74DF}" dt="2021-12-30T20:29:51.550" v="2048" actId="14100"/>
          <ac:picMkLst>
            <pc:docMk/>
            <pc:sldMk cId="0" sldId="341"/>
            <ac:picMk id="5" creationId="{3CFD335A-0255-442C-BBFB-7DBA4868A801}"/>
          </ac:picMkLst>
        </pc:picChg>
        <pc:picChg chg="del">
          <ac:chgData name="Tammy Wilson" userId="e3b55da62d900d7c" providerId="LiveId" clId="{E88E2676-2E38-4244-AF85-A0F2003D74DF}" dt="2021-12-30T20:29:11.383" v="2037" actId="478"/>
          <ac:picMkLst>
            <pc:docMk/>
            <pc:sldMk cId="0" sldId="341"/>
            <ac:picMk id="26628" creationId="{895DFA01-EE3A-40FD-B993-52BD391B00D3}"/>
          </ac:picMkLst>
        </pc:picChg>
      </pc:sldChg>
      <pc:sldChg chg="modSp add del modAnim">
        <pc:chgData name="Tammy Wilson" userId="e3b55da62d900d7c" providerId="LiveId" clId="{E88E2676-2E38-4244-AF85-A0F2003D74DF}" dt="2021-12-30T20:42:41.650" v="2216" actId="2696"/>
        <pc:sldMkLst>
          <pc:docMk/>
          <pc:sldMk cId="0" sldId="342"/>
        </pc:sldMkLst>
        <pc:spChg chg="mod">
          <ac:chgData name="Tammy Wilson" userId="e3b55da62d900d7c" providerId="LiveId" clId="{E88E2676-2E38-4244-AF85-A0F2003D74DF}" dt="2021-12-30T20:42:20.618" v="2208" actId="6549"/>
          <ac:spMkLst>
            <pc:docMk/>
            <pc:sldMk cId="0" sldId="342"/>
            <ac:spMk id="1190915" creationId="{33FD7FDF-A19C-4738-BF2A-915A7421B814}"/>
          </ac:spMkLst>
        </pc:spChg>
        <pc:picChg chg="mod">
          <ac:chgData name="Tammy Wilson" userId="e3b55da62d900d7c" providerId="LiveId" clId="{E88E2676-2E38-4244-AF85-A0F2003D74DF}" dt="2021-12-30T20:42:32.210" v="2210" actId="14100"/>
          <ac:picMkLst>
            <pc:docMk/>
            <pc:sldMk cId="0" sldId="342"/>
            <ac:picMk id="27651" creationId="{90A76B0D-461F-4C77-97D4-A98EEB63C741}"/>
          </ac:picMkLst>
        </pc:picChg>
      </pc:sldChg>
      <pc:sldChg chg="modSp add del">
        <pc:chgData name="Tammy Wilson" userId="e3b55da62d900d7c" providerId="LiveId" clId="{E88E2676-2E38-4244-AF85-A0F2003D74DF}" dt="2021-12-31T02:49:38.770" v="4522" actId="2696"/>
        <pc:sldMkLst>
          <pc:docMk/>
          <pc:sldMk cId="0" sldId="343"/>
        </pc:sldMkLst>
        <pc:spChg chg="mod">
          <ac:chgData name="Tammy Wilson" userId="e3b55da62d900d7c" providerId="LiveId" clId="{E88E2676-2E38-4244-AF85-A0F2003D74DF}" dt="2021-12-31T02:45:33.817" v="4405" actId="27636"/>
          <ac:spMkLst>
            <pc:docMk/>
            <pc:sldMk cId="0" sldId="343"/>
            <ac:spMk id="3" creationId="{C7F52516-2551-4879-8AEC-FD7EDEFE1DF5}"/>
          </ac:spMkLst>
        </pc:spChg>
      </pc:sldChg>
      <pc:sldChg chg="addSp modSp add del">
        <pc:chgData name="Tammy Wilson" userId="e3b55da62d900d7c" providerId="LiveId" clId="{E88E2676-2E38-4244-AF85-A0F2003D74DF}" dt="2021-12-30T20:42:43.165" v="2217" actId="2696"/>
        <pc:sldMkLst>
          <pc:docMk/>
          <pc:sldMk cId="469199497" sldId="344"/>
        </pc:sldMkLst>
        <pc:picChg chg="add mod">
          <ac:chgData name="Tammy Wilson" userId="e3b55da62d900d7c" providerId="LiveId" clId="{E88E2676-2E38-4244-AF85-A0F2003D74DF}" dt="2021-12-30T19:58:13.909" v="1379" actId="14100"/>
          <ac:picMkLst>
            <pc:docMk/>
            <pc:sldMk cId="469199497" sldId="344"/>
            <ac:picMk id="2" creationId="{3A95A144-ABC8-44B5-8D30-92053C5F30B9}"/>
          </ac:picMkLst>
        </pc:picChg>
      </pc:sldChg>
      <pc:sldChg chg="addSp modSp add modNotesTx">
        <pc:chgData name="Tammy Wilson" userId="e3b55da62d900d7c" providerId="LiveId" clId="{E88E2676-2E38-4244-AF85-A0F2003D74DF}" dt="2021-12-30T20:05:55.087" v="1491" actId="20577"/>
        <pc:sldMkLst>
          <pc:docMk/>
          <pc:sldMk cId="2208680944" sldId="345"/>
        </pc:sldMkLst>
        <pc:picChg chg="add mod">
          <ac:chgData name="Tammy Wilson" userId="e3b55da62d900d7c" providerId="LiveId" clId="{E88E2676-2E38-4244-AF85-A0F2003D74DF}" dt="2021-12-30T20:04:28.042" v="1455" actId="14100"/>
          <ac:picMkLst>
            <pc:docMk/>
            <pc:sldMk cId="2208680944" sldId="345"/>
            <ac:picMk id="2" creationId="{4712E0B2-3599-44A4-A987-F9787A2C0F3D}"/>
          </ac:picMkLst>
        </pc:picChg>
      </pc:sldChg>
      <pc:sldChg chg="addSp delSp modSp add">
        <pc:chgData name="Tammy Wilson" userId="e3b55da62d900d7c" providerId="LiveId" clId="{E88E2676-2E38-4244-AF85-A0F2003D74DF}" dt="2021-12-30T20:07:22.410" v="1524" actId="20577"/>
        <pc:sldMkLst>
          <pc:docMk/>
          <pc:sldMk cId="1989107259" sldId="346"/>
        </pc:sldMkLst>
        <pc:spChg chg="mod">
          <ac:chgData name="Tammy Wilson" userId="e3b55da62d900d7c" providerId="LiveId" clId="{E88E2676-2E38-4244-AF85-A0F2003D74DF}" dt="2021-12-30T20:07:22.410" v="1524" actId="20577"/>
          <ac:spMkLst>
            <pc:docMk/>
            <pc:sldMk cId="1989107259" sldId="346"/>
            <ac:spMk id="2" creationId="{ADEEAA19-C869-4158-B5AF-7A85F5DE4456}"/>
          </ac:spMkLst>
        </pc:spChg>
        <pc:spChg chg="del">
          <ac:chgData name="Tammy Wilson" userId="e3b55da62d900d7c" providerId="LiveId" clId="{E88E2676-2E38-4244-AF85-A0F2003D74DF}" dt="2021-12-30T20:07:12.633" v="1493"/>
          <ac:spMkLst>
            <pc:docMk/>
            <pc:sldMk cId="1989107259" sldId="346"/>
            <ac:spMk id="3" creationId="{5B405925-545F-4CEB-B305-CC255364A5E7}"/>
          </ac:spMkLst>
        </pc:spChg>
        <pc:picChg chg="add">
          <ac:chgData name="Tammy Wilson" userId="e3b55da62d900d7c" providerId="LiveId" clId="{E88E2676-2E38-4244-AF85-A0F2003D74DF}" dt="2021-12-30T20:07:12.633" v="1493"/>
          <ac:picMkLst>
            <pc:docMk/>
            <pc:sldMk cId="1989107259" sldId="346"/>
            <ac:picMk id="2050" creationId="{6BCCB41E-5B8E-406F-913F-08E129D52488}"/>
          </ac:picMkLst>
        </pc:picChg>
      </pc:sldChg>
      <pc:sldChg chg="addSp modSp add modNotesTx">
        <pc:chgData name="Tammy Wilson" userId="e3b55da62d900d7c" providerId="LiveId" clId="{E88E2676-2E38-4244-AF85-A0F2003D74DF}" dt="2021-12-30T20:15:25.948" v="1788" actId="14100"/>
        <pc:sldMkLst>
          <pc:docMk/>
          <pc:sldMk cId="51576210" sldId="347"/>
        </pc:sldMkLst>
        <pc:spChg chg="mod">
          <ac:chgData name="Tammy Wilson" userId="e3b55da62d900d7c" providerId="LiveId" clId="{E88E2676-2E38-4244-AF85-A0F2003D74DF}" dt="2021-12-30T20:09:16.922" v="1547" actId="20577"/>
          <ac:spMkLst>
            <pc:docMk/>
            <pc:sldMk cId="51576210" sldId="347"/>
            <ac:spMk id="2" creationId="{E29ECADF-E056-4D11-B796-F92CAA90024C}"/>
          </ac:spMkLst>
        </pc:spChg>
        <pc:spChg chg="mod">
          <ac:chgData name="Tammy Wilson" userId="e3b55da62d900d7c" providerId="LiveId" clId="{E88E2676-2E38-4244-AF85-A0F2003D74DF}" dt="2021-12-30T20:15:20.336" v="1786" actId="27636"/>
          <ac:spMkLst>
            <pc:docMk/>
            <pc:sldMk cId="51576210" sldId="347"/>
            <ac:spMk id="3" creationId="{54FEE045-E828-4A57-AC6F-A6F8F31FBBAC}"/>
          </ac:spMkLst>
        </pc:spChg>
        <pc:picChg chg="add mod">
          <ac:chgData name="Tammy Wilson" userId="e3b55da62d900d7c" providerId="LiveId" clId="{E88E2676-2E38-4244-AF85-A0F2003D74DF}" dt="2021-12-30T20:15:25.948" v="1788" actId="14100"/>
          <ac:picMkLst>
            <pc:docMk/>
            <pc:sldMk cId="51576210" sldId="347"/>
            <ac:picMk id="4" creationId="{5097C6A1-EF96-42ED-B7CA-05B95D808B31}"/>
          </ac:picMkLst>
        </pc:picChg>
      </pc:sldChg>
      <pc:sldChg chg="addSp delSp modSp add del">
        <pc:chgData name="Tammy Wilson" userId="e3b55da62d900d7c" providerId="LiveId" clId="{E88E2676-2E38-4244-AF85-A0F2003D74DF}" dt="2021-12-30T20:41:52.740" v="2206" actId="2696"/>
        <pc:sldMkLst>
          <pc:docMk/>
          <pc:sldMk cId="4271137063" sldId="348"/>
        </pc:sldMkLst>
        <pc:spChg chg="mod">
          <ac:chgData name="Tammy Wilson" userId="e3b55da62d900d7c" providerId="LiveId" clId="{E88E2676-2E38-4244-AF85-A0F2003D74DF}" dt="2021-12-30T20:35:53.409" v="2119"/>
          <ac:spMkLst>
            <pc:docMk/>
            <pc:sldMk cId="4271137063" sldId="348"/>
            <ac:spMk id="2" creationId="{1268851F-4A4A-40C1-95C3-EB55BDA015BA}"/>
          </ac:spMkLst>
        </pc:spChg>
        <pc:spChg chg="mod">
          <ac:chgData name="Tammy Wilson" userId="e3b55da62d900d7c" providerId="LiveId" clId="{E88E2676-2E38-4244-AF85-A0F2003D74DF}" dt="2021-12-30T20:36:33.651" v="2130" actId="14100"/>
          <ac:spMkLst>
            <pc:docMk/>
            <pc:sldMk cId="4271137063" sldId="348"/>
            <ac:spMk id="3" creationId="{9D0CA0DA-9F2B-4514-B3EF-0A7E804E9815}"/>
          </ac:spMkLst>
        </pc:spChg>
        <pc:picChg chg="add del mod">
          <ac:chgData name="Tammy Wilson" userId="e3b55da62d900d7c" providerId="LiveId" clId="{E88E2676-2E38-4244-AF85-A0F2003D74DF}" dt="2021-12-30T20:36:29.264" v="2128" actId="478"/>
          <ac:picMkLst>
            <pc:docMk/>
            <pc:sldMk cId="4271137063" sldId="348"/>
            <ac:picMk id="4" creationId="{59F243D4-8121-401E-945A-52570723AF9C}"/>
          </ac:picMkLst>
        </pc:picChg>
        <pc:picChg chg="add mod">
          <ac:chgData name="Tammy Wilson" userId="e3b55da62d900d7c" providerId="LiveId" clId="{E88E2676-2E38-4244-AF85-A0F2003D74DF}" dt="2021-12-30T20:36:52.128" v="2132" actId="732"/>
          <ac:picMkLst>
            <pc:docMk/>
            <pc:sldMk cId="4271137063" sldId="348"/>
            <ac:picMk id="5" creationId="{A32B3CAA-1A90-4979-BDD7-F4987A18A9EC}"/>
          </ac:picMkLst>
        </pc:picChg>
      </pc:sldChg>
      <pc:sldChg chg="delSp add del">
        <pc:chgData name="Tammy Wilson" userId="e3b55da62d900d7c" providerId="LiveId" clId="{E88E2676-2E38-4244-AF85-A0F2003D74DF}" dt="2021-12-30T20:41:57.668" v="2207" actId="2696"/>
        <pc:sldMkLst>
          <pc:docMk/>
          <pc:sldMk cId="3469696865" sldId="349"/>
        </pc:sldMkLst>
        <pc:picChg chg="del">
          <ac:chgData name="Tammy Wilson" userId="e3b55da62d900d7c" providerId="LiveId" clId="{E88E2676-2E38-4244-AF85-A0F2003D74DF}" dt="2021-12-30T20:37:00.562" v="2133" actId="478"/>
          <ac:picMkLst>
            <pc:docMk/>
            <pc:sldMk cId="3469696865" sldId="349"/>
            <ac:picMk id="5" creationId="{A32B3CAA-1A90-4979-BDD7-F4987A18A9EC}"/>
          </ac:picMkLst>
        </pc:picChg>
      </pc:sldChg>
      <pc:sldChg chg="modSp add modAnim modNotesTx">
        <pc:chgData name="Tammy Wilson" userId="e3b55da62d900d7c" providerId="LiveId" clId="{E88E2676-2E38-4244-AF85-A0F2003D74DF}" dt="2021-12-31T02:48:48.768" v="4506" actId="20577"/>
        <pc:sldMkLst>
          <pc:docMk/>
          <pc:sldMk cId="3544412005" sldId="350"/>
        </pc:sldMkLst>
        <pc:spChg chg="mod">
          <ac:chgData name="Tammy Wilson" userId="e3b55da62d900d7c" providerId="LiveId" clId="{E88E2676-2E38-4244-AF85-A0F2003D74DF}" dt="2021-12-31T02:48:48.768" v="4506" actId="20577"/>
          <ac:spMkLst>
            <pc:docMk/>
            <pc:sldMk cId="3544412005" sldId="350"/>
            <ac:spMk id="28675" creationId="{3BCF73C4-8205-46DA-8526-56346ACC59D7}"/>
          </ac:spMkLst>
        </pc:spChg>
        <pc:picChg chg="mod">
          <ac:chgData name="Tammy Wilson" userId="e3b55da62d900d7c" providerId="LiveId" clId="{E88E2676-2E38-4244-AF85-A0F2003D74DF}" dt="2021-12-31T02:41:46.050" v="4175" actId="14100"/>
          <ac:picMkLst>
            <pc:docMk/>
            <pc:sldMk cId="3544412005" sldId="350"/>
            <ac:picMk id="21508" creationId="{86FC5EAF-A894-4BA2-9D35-8B759F6C8E2B}"/>
          </ac:picMkLst>
        </pc:picChg>
      </pc:sldChg>
      <pc:sldChg chg="modSp add">
        <pc:chgData name="Tammy Wilson" userId="e3b55da62d900d7c" providerId="LiveId" clId="{E88E2676-2E38-4244-AF85-A0F2003D74DF}" dt="2021-12-30T22:09:07.528" v="2864" actId="113"/>
        <pc:sldMkLst>
          <pc:docMk/>
          <pc:sldMk cId="2165101691" sldId="351"/>
        </pc:sldMkLst>
        <pc:spChg chg="mod">
          <ac:chgData name="Tammy Wilson" userId="e3b55da62d900d7c" providerId="LiveId" clId="{E88E2676-2E38-4244-AF85-A0F2003D74DF}" dt="2021-12-30T22:08:27.831" v="2851" actId="20577"/>
          <ac:spMkLst>
            <pc:docMk/>
            <pc:sldMk cId="2165101691" sldId="351"/>
            <ac:spMk id="2" creationId="{0A075458-A21A-4BF1-B64B-FB8B302C3386}"/>
          </ac:spMkLst>
        </pc:spChg>
        <pc:spChg chg="mod">
          <ac:chgData name="Tammy Wilson" userId="e3b55da62d900d7c" providerId="LiveId" clId="{E88E2676-2E38-4244-AF85-A0F2003D74DF}" dt="2021-12-30T22:09:07.528" v="2864" actId="113"/>
          <ac:spMkLst>
            <pc:docMk/>
            <pc:sldMk cId="2165101691" sldId="351"/>
            <ac:spMk id="3" creationId="{B720D78B-B04D-4E06-8F8C-56138C26F3CB}"/>
          </ac:spMkLst>
        </pc:spChg>
      </pc:sldChg>
      <pc:sldChg chg="add del">
        <pc:chgData name="Tammy Wilson" userId="e3b55da62d900d7c" providerId="LiveId" clId="{E88E2676-2E38-4244-AF85-A0F2003D74DF}" dt="2021-12-31T02:36:45.083" v="4145" actId="2696"/>
        <pc:sldMkLst>
          <pc:docMk/>
          <pc:sldMk cId="1529949437" sldId="352"/>
        </pc:sldMkLst>
      </pc:sldChg>
      <pc:sldChg chg="modSp add">
        <pc:chgData name="Tammy Wilson" userId="e3b55da62d900d7c" providerId="LiveId" clId="{E88E2676-2E38-4244-AF85-A0F2003D74DF}" dt="2021-12-30T22:31:51.665" v="3085" actId="20577"/>
        <pc:sldMkLst>
          <pc:docMk/>
          <pc:sldMk cId="4202191748" sldId="353"/>
        </pc:sldMkLst>
        <pc:spChg chg="mod">
          <ac:chgData name="Tammy Wilson" userId="e3b55da62d900d7c" providerId="LiveId" clId="{E88E2676-2E38-4244-AF85-A0F2003D74DF}" dt="2021-12-30T22:30:25.475" v="2893" actId="20577"/>
          <ac:spMkLst>
            <pc:docMk/>
            <pc:sldMk cId="4202191748" sldId="353"/>
            <ac:spMk id="2" creationId="{6AEC68BB-996C-40CF-9F78-F39242843CE5}"/>
          </ac:spMkLst>
        </pc:spChg>
        <pc:spChg chg="mod">
          <ac:chgData name="Tammy Wilson" userId="e3b55da62d900d7c" providerId="LiveId" clId="{E88E2676-2E38-4244-AF85-A0F2003D74DF}" dt="2021-12-30T22:31:51.665" v="3085" actId="20577"/>
          <ac:spMkLst>
            <pc:docMk/>
            <pc:sldMk cId="4202191748" sldId="353"/>
            <ac:spMk id="3" creationId="{0662C175-A425-41A4-A093-06B3B8D082D9}"/>
          </ac:spMkLst>
        </pc:spChg>
      </pc:sldChg>
      <pc:sldChg chg="modSp add">
        <pc:chgData name="Tammy Wilson" userId="e3b55da62d900d7c" providerId="LiveId" clId="{E88E2676-2E38-4244-AF85-A0F2003D74DF}" dt="2021-12-31T02:59:20.878" v="4698" actId="20577"/>
        <pc:sldMkLst>
          <pc:docMk/>
          <pc:sldMk cId="298294452" sldId="354"/>
        </pc:sldMkLst>
        <pc:spChg chg="mod">
          <ac:chgData name="Tammy Wilson" userId="e3b55da62d900d7c" providerId="LiveId" clId="{E88E2676-2E38-4244-AF85-A0F2003D74DF}" dt="2021-12-31T02:59:20.878" v="4698" actId="20577"/>
          <ac:spMkLst>
            <pc:docMk/>
            <pc:sldMk cId="298294452" sldId="354"/>
            <ac:spMk id="2" creationId="{6DEC1EA9-65CE-46E7-8BFE-368108E1CB23}"/>
          </ac:spMkLst>
        </pc:spChg>
        <pc:spChg chg="mod">
          <ac:chgData name="Tammy Wilson" userId="e3b55da62d900d7c" providerId="LiveId" clId="{E88E2676-2E38-4244-AF85-A0F2003D74DF}" dt="2021-12-30T23:31:30.657" v="3856" actId="20577"/>
          <ac:spMkLst>
            <pc:docMk/>
            <pc:sldMk cId="298294452" sldId="354"/>
            <ac:spMk id="3" creationId="{7635241F-AA30-44F8-92C8-40E2985BA888}"/>
          </ac:spMkLst>
        </pc:spChg>
      </pc:sldChg>
      <pc:sldChg chg="modSp add ord">
        <pc:chgData name="Tammy Wilson" userId="e3b55da62d900d7c" providerId="LiveId" clId="{E88E2676-2E38-4244-AF85-A0F2003D74DF}" dt="2021-12-31T02:58:54.777" v="4667" actId="20577"/>
        <pc:sldMkLst>
          <pc:docMk/>
          <pc:sldMk cId="2531865175" sldId="355"/>
        </pc:sldMkLst>
        <pc:spChg chg="mod">
          <ac:chgData name="Tammy Wilson" userId="e3b55da62d900d7c" providerId="LiveId" clId="{E88E2676-2E38-4244-AF85-A0F2003D74DF}" dt="2021-12-31T02:58:54.777" v="4667" actId="20577"/>
          <ac:spMkLst>
            <pc:docMk/>
            <pc:sldMk cId="2531865175" sldId="355"/>
            <ac:spMk id="2" creationId="{210AB285-4829-4CF5-9B13-FEAFCDE74D7E}"/>
          </ac:spMkLst>
        </pc:spChg>
        <pc:spChg chg="mod">
          <ac:chgData name="Tammy Wilson" userId="e3b55da62d900d7c" providerId="LiveId" clId="{E88E2676-2E38-4244-AF85-A0F2003D74DF}" dt="2021-12-30T22:40:32.257" v="3422" actId="27636"/>
          <ac:spMkLst>
            <pc:docMk/>
            <pc:sldMk cId="2531865175" sldId="355"/>
            <ac:spMk id="3" creationId="{BAA02621-26E2-481A-BDA5-063953EBE2B8}"/>
          </ac:spMkLst>
        </pc:spChg>
      </pc:sldChg>
      <pc:sldChg chg="addSp modSp add">
        <pc:chgData name="Tammy Wilson" userId="e3b55da62d900d7c" providerId="LiveId" clId="{E88E2676-2E38-4244-AF85-A0F2003D74DF}" dt="2021-12-30T23:02:49.613" v="3699" actId="14100"/>
        <pc:sldMkLst>
          <pc:docMk/>
          <pc:sldMk cId="2383453469" sldId="356"/>
        </pc:sldMkLst>
        <pc:spChg chg="mod">
          <ac:chgData name="Tammy Wilson" userId="e3b55da62d900d7c" providerId="LiveId" clId="{E88E2676-2E38-4244-AF85-A0F2003D74DF}" dt="2021-12-30T22:43:12.788" v="3485" actId="20577"/>
          <ac:spMkLst>
            <pc:docMk/>
            <pc:sldMk cId="2383453469" sldId="356"/>
            <ac:spMk id="2" creationId="{9F9CC7B0-CB9F-432B-AB5E-566AFBFD63EF}"/>
          </ac:spMkLst>
        </pc:spChg>
        <pc:spChg chg="mod">
          <ac:chgData name="Tammy Wilson" userId="e3b55da62d900d7c" providerId="LiveId" clId="{E88E2676-2E38-4244-AF85-A0F2003D74DF}" dt="2021-12-30T23:02:46.616" v="3698" actId="14100"/>
          <ac:spMkLst>
            <pc:docMk/>
            <pc:sldMk cId="2383453469" sldId="356"/>
            <ac:spMk id="3" creationId="{A8387FD8-9A70-4E9E-AC16-F4287EF4E4F5}"/>
          </ac:spMkLst>
        </pc:spChg>
        <pc:picChg chg="add mod">
          <ac:chgData name="Tammy Wilson" userId="e3b55da62d900d7c" providerId="LiveId" clId="{E88E2676-2E38-4244-AF85-A0F2003D74DF}" dt="2021-12-30T22:47:11.914" v="3687" actId="1076"/>
          <ac:picMkLst>
            <pc:docMk/>
            <pc:sldMk cId="2383453469" sldId="356"/>
            <ac:picMk id="24578" creationId="{193A6980-A95C-47D6-802C-012481F620CC}"/>
          </ac:picMkLst>
        </pc:picChg>
        <pc:picChg chg="add mod">
          <ac:chgData name="Tammy Wilson" userId="e3b55da62d900d7c" providerId="LiveId" clId="{E88E2676-2E38-4244-AF85-A0F2003D74DF}" dt="2021-12-30T23:02:49.613" v="3699" actId="14100"/>
          <ac:picMkLst>
            <pc:docMk/>
            <pc:sldMk cId="2383453469" sldId="356"/>
            <ac:picMk id="24580" creationId="{7DC6EA37-D38F-489F-AA6F-6ADBAF792E9B}"/>
          </ac:picMkLst>
        </pc:picChg>
      </pc:sldChg>
      <pc:sldChg chg="modSp add">
        <pc:chgData name="Tammy Wilson" userId="e3b55da62d900d7c" providerId="LiveId" clId="{E88E2676-2E38-4244-AF85-A0F2003D74DF}" dt="2021-12-31T03:01:05.239" v="4795" actId="20577"/>
        <pc:sldMkLst>
          <pc:docMk/>
          <pc:sldMk cId="439280805" sldId="357"/>
        </pc:sldMkLst>
        <pc:spChg chg="mod">
          <ac:chgData name="Tammy Wilson" userId="e3b55da62d900d7c" providerId="LiveId" clId="{E88E2676-2E38-4244-AF85-A0F2003D74DF}" dt="2021-12-31T02:59:56.867" v="4731" actId="20577"/>
          <ac:spMkLst>
            <pc:docMk/>
            <pc:sldMk cId="439280805" sldId="357"/>
            <ac:spMk id="2" creationId="{6A6D7B74-BC75-4324-A1BA-B089912E1673}"/>
          </ac:spMkLst>
        </pc:spChg>
        <pc:spChg chg="mod">
          <ac:chgData name="Tammy Wilson" userId="e3b55da62d900d7c" providerId="LiveId" clId="{E88E2676-2E38-4244-AF85-A0F2003D74DF}" dt="2021-12-31T03:01:05.239" v="4795" actId="20577"/>
          <ac:spMkLst>
            <pc:docMk/>
            <pc:sldMk cId="439280805" sldId="357"/>
            <ac:spMk id="3" creationId="{2DFE6C9F-3446-4086-B297-C7CF1FC28119}"/>
          </ac:spMkLst>
        </pc:spChg>
      </pc:sldChg>
      <pc:sldChg chg="add">
        <pc:chgData name="Tammy Wilson" userId="e3b55da62d900d7c" providerId="LiveId" clId="{E88E2676-2E38-4244-AF85-A0F2003D74DF}" dt="2021-12-31T02:38:22.280" v="4150"/>
        <pc:sldMkLst>
          <pc:docMk/>
          <pc:sldMk cId="446679562" sldId="358"/>
        </pc:sldMkLst>
      </pc:sldChg>
      <pc:sldChg chg="addSp modSp add del">
        <pc:chgData name="Tammy Wilson" userId="e3b55da62d900d7c" providerId="LiveId" clId="{E88E2676-2E38-4244-AF85-A0F2003D74DF}" dt="2021-12-31T02:38:01.725" v="4149" actId="2696"/>
        <pc:sldMkLst>
          <pc:docMk/>
          <pc:sldMk cId="2791421323" sldId="358"/>
        </pc:sldMkLst>
        <pc:picChg chg="add mod">
          <ac:chgData name="Tammy Wilson" userId="e3b55da62d900d7c" providerId="LiveId" clId="{E88E2676-2E38-4244-AF85-A0F2003D74DF}" dt="2021-12-31T02:33:56.877" v="4144" actId="14100"/>
          <ac:picMkLst>
            <pc:docMk/>
            <pc:sldMk cId="2791421323" sldId="358"/>
            <ac:picMk id="25602" creationId="{EA8DC9A2-2246-4D56-87A7-92E4FE2B5295}"/>
          </ac:picMkLst>
        </pc:picChg>
      </pc:sldChg>
      <pc:sldMasterChg chg="delSldLayout modSldLayout">
        <pc:chgData name="Tammy Wilson" userId="e3b55da62d900d7c" providerId="LiveId" clId="{E88E2676-2E38-4244-AF85-A0F2003D74DF}" dt="2021-12-30T20:33:27.696" v="2092" actId="2696"/>
        <pc:sldMasterMkLst>
          <pc:docMk/>
          <pc:sldMasterMk cId="702770434" sldId="2147483648"/>
        </pc:sldMasterMkLst>
        <pc:sldLayoutChg chg="modSp">
          <pc:chgData name="Tammy Wilson" userId="e3b55da62d900d7c" providerId="LiveId" clId="{E88E2676-2E38-4244-AF85-A0F2003D74DF}" dt="2021-12-19T00:15:00.643" v="32" actId="255"/>
          <pc:sldLayoutMkLst>
            <pc:docMk/>
            <pc:sldMasterMk cId="702770434" sldId="2147483648"/>
            <pc:sldLayoutMk cId="2535379843" sldId="2147483650"/>
          </pc:sldLayoutMkLst>
          <pc:spChg chg="mod">
            <ac:chgData name="Tammy Wilson" userId="e3b55da62d900d7c" providerId="LiveId" clId="{E88E2676-2E38-4244-AF85-A0F2003D74DF}" dt="2021-12-19T00:14:54.927" v="31" actId="2711"/>
            <ac:spMkLst>
              <pc:docMk/>
              <pc:sldMasterMk cId="702770434" sldId="2147483648"/>
              <pc:sldLayoutMk cId="2535379843" sldId="2147483650"/>
              <ac:spMk id="2" creationId="{08843D90-232B-4EB2-9084-85DBD83869D7}"/>
            </ac:spMkLst>
          </pc:spChg>
          <pc:spChg chg="mod">
            <ac:chgData name="Tammy Wilson" userId="e3b55da62d900d7c" providerId="LiveId" clId="{E88E2676-2E38-4244-AF85-A0F2003D74DF}" dt="2021-12-19T00:15:00.643" v="32" actId="255"/>
            <ac:spMkLst>
              <pc:docMk/>
              <pc:sldMasterMk cId="702770434" sldId="2147483648"/>
              <pc:sldLayoutMk cId="2535379843" sldId="2147483650"/>
              <ac:spMk id="3" creationId="{3C2355C5-7A3D-402C-B03A-B9E77BA93E49}"/>
            </ac:spMkLst>
          </pc:spChg>
        </pc:sldLayoutChg>
        <pc:sldLayoutChg chg="del">
          <pc:chgData name="Tammy Wilson" userId="e3b55da62d900d7c" providerId="LiveId" clId="{E88E2676-2E38-4244-AF85-A0F2003D74DF}" dt="2021-12-30T20:33:27.696" v="2092" actId="2696"/>
          <pc:sldLayoutMkLst>
            <pc:docMk/>
            <pc:sldMasterMk cId="702770434" sldId="2147483648"/>
            <pc:sldLayoutMk cId="4132127644" sldId="2147483660"/>
          </pc:sldLayoutMkLst>
        </pc:sldLayoutChg>
      </pc:sldMasterChg>
    </pc:docChg>
  </pc:docChgLst>
  <pc:docChgLst>
    <pc:chgData name="Tammy Wilson" userId="e3b55da62d900d7c" providerId="LiveId" clId="{CB7F5B27-040B-4C3F-A92C-B89DBCCBE49F}"/>
    <pc:docChg chg="undo custSel mod addSld delSld modSld sldOrd">
      <pc:chgData name="Tammy Wilson" userId="e3b55da62d900d7c" providerId="LiveId" clId="{CB7F5B27-040B-4C3F-A92C-B89DBCCBE49F}" dt="2022-11-29T03:44:28.874" v="3663"/>
      <pc:docMkLst>
        <pc:docMk/>
      </pc:docMkLst>
      <pc:sldChg chg="modSp modNotesTx">
        <pc:chgData name="Tammy Wilson" userId="e3b55da62d900d7c" providerId="LiveId" clId="{CB7F5B27-040B-4C3F-A92C-B89DBCCBE49F}" dt="2022-11-24T02:37:13.180" v="2657" actId="115"/>
        <pc:sldMkLst>
          <pc:docMk/>
          <pc:sldMk cId="1926934266" sldId="257"/>
        </pc:sldMkLst>
        <pc:spChg chg="mod">
          <ac:chgData name="Tammy Wilson" userId="e3b55da62d900d7c" providerId="LiveId" clId="{CB7F5B27-040B-4C3F-A92C-B89DBCCBE49F}" dt="2022-11-24T02:37:13.180" v="2657" actId="115"/>
          <ac:spMkLst>
            <pc:docMk/>
            <pc:sldMk cId="1926934266" sldId="257"/>
            <ac:spMk id="2" creationId="{64F29C15-0C66-4BFC-84FF-4B1B6740D74C}"/>
          </ac:spMkLst>
        </pc:spChg>
      </pc:sldChg>
      <pc:sldChg chg="modSp modNotesTx">
        <pc:chgData name="Tammy Wilson" userId="e3b55da62d900d7c" providerId="LiveId" clId="{CB7F5B27-040B-4C3F-A92C-B89DBCCBE49F}" dt="2022-11-29T03:26:28.896" v="3394" actId="1076"/>
        <pc:sldMkLst>
          <pc:docMk/>
          <pc:sldMk cId="1924126180" sldId="258"/>
        </pc:sldMkLst>
        <pc:spChg chg="mod">
          <ac:chgData name="Tammy Wilson" userId="e3b55da62d900d7c" providerId="LiveId" clId="{CB7F5B27-040B-4C3F-A92C-B89DBCCBE49F}" dt="2022-11-23T21:23:35.991" v="1432" actId="20577"/>
          <ac:spMkLst>
            <pc:docMk/>
            <pc:sldMk cId="1924126180" sldId="258"/>
            <ac:spMk id="2" creationId="{64F29C15-0C66-4BFC-84FF-4B1B6740D74C}"/>
          </ac:spMkLst>
        </pc:spChg>
        <pc:spChg chg="mod">
          <ac:chgData name="Tammy Wilson" userId="e3b55da62d900d7c" providerId="LiveId" clId="{CB7F5B27-040B-4C3F-A92C-B89DBCCBE49F}" dt="2022-11-29T03:26:19.725" v="3393" actId="27636"/>
          <ac:spMkLst>
            <pc:docMk/>
            <pc:sldMk cId="1924126180" sldId="258"/>
            <ac:spMk id="3" creationId="{355869F0-A61D-4C24-8348-933C7C386E2C}"/>
          </ac:spMkLst>
        </pc:spChg>
        <pc:picChg chg="mod">
          <ac:chgData name="Tammy Wilson" userId="e3b55da62d900d7c" providerId="LiveId" clId="{CB7F5B27-040B-4C3F-A92C-B89DBCCBE49F}" dt="2022-11-29T03:26:28.896" v="3394" actId="1076"/>
          <ac:picMkLst>
            <pc:docMk/>
            <pc:sldMk cId="1924126180" sldId="258"/>
            <ac:picMk id="4" creationId="{C7D49623-21BC-4EB1-BF50-3082941C3D79}"/>
          </ac:picMkLst>
        </pc:picChg>
      </pc:sldChg>
      <pc:sldChg chg="del modNotesTx">
        <pc:chgData name="Tammy Wilson" userId="e3b55da62d900d7c" providerId="LiveId" clId="{CB7F5B27-040B-4C3F-A92C-B89DBCCBE49F}" dt="2022-11-24T03:55:12.555" v="3168" actId="2696"/>
        <pc:sldMkLst>
          <pc:docMk/>
          <pc:sldMk cId="2585241759" sldId="259"/>
        </pc:sldMkLst>
      </pc:sldChg>
      <pc:sldChg chg="add del">
        <pc:chgData name="Tammy Wilson" userId="e3b55da62d900d7c" providerId="LiveId" clId="{CB7F5B27-040B-4C3F-A92C-B89DBCCBE49F}" dt="2022-11-29T03:38:13.897" v="3606" actId="2696"/>
        <pc:sldMkLst>
          <pc:docMk/>
          <pc:sldMk cId="3359616482" sldId="259"/>
        </pc:sldMkLst>
      </pc:sldChg>
      <pc:sldChg chg="del">
        <pc:chgData name="Tammy Wilson" userId="e3b55da62d900d7c" providerId="LiveId" clId="{CB7F5B27-040B-4C3F-A92C-B89DBCCBE49F}" dt="2022-11-06T02:50:49.769" v="275" actId="2696"/>
        <pc:sldMkLst>
          <pc:docMk/>
          <pc:sldMk cId="1637067668" sldId="261"/>
        </pc:sldMkLst>
      </pc:sldChg>
      <pc:sldChg chg="del">
        <pc:chgData name="Tammy Wilson" userId="e3b55da62d900d7c" providerId="LiveId" clId="{CB7F5B27-040B-4C3F-A92C-B89DBCCBE49F}" dt="2022-11-06T02:50:49.833" v="283" actId="2696"/>
        <pc:sldMkLst>
          <pc:docMk/>
          <pc:sldMk cId="3936438833" sldId="262"/>
        </pc:sldMkLst>
      </pc:sldChg>
      <pc:sldChg chg="add">
        <pc:chgData name="Tammy Wilson" userId="e3b55da62d900d7c" providerId="LiveId" clId="{CB7F5B27-040B-4C3F-A92C-B89DBCCBE49F}" dt="2022-11-24T18:31:39.852" v="3206"/>
        <pc:sldMkLst>
          <pc:docMk/>
          <pc:sldMk cId="0" sldId="263"/>
        </pc:sldMkLst>
      </pc:sldChg>
      <pc:sldChg chg="modSp add del">
        <pc:chgData name="Tammy Wilson" userId="e3b55da62d900d7c" providerId="LiveId" clId="{CB7F5B27-040B-4C3F-A92C-B89DBCCBE49F}" dt="2022-11-16T21:09:49.365" v="987" actId="2696"/>
        <pc:sldMkLst>
          <pc:docMk/>
          <pc:sldMk cId="3432429586" sldId="265"/>
        </pc:sldMkLst>
        <pc:spChg chg="mod">
          <ac:chgData name="Tammy Wilson" userId="e3b55da62d900d7c" providerId="LiveId" clId="{CB7F5B27-040B-4C3F-A92C-B89DBCCBE49F}" dt="2022-11-16T21:09:17.562" v="977" actId="14100"/>
          <ac:spMkLst>
            <pc:docMk/>
            <pc:sldMk cId="3432429586" sldId="265"/>
            <ac:spMk id="40963" creationId="{DF635040-86DE-4334-B7BB-35F74EDE500F}"/>
          </ac:spMkLst>
        </pc:spChg>
      </pc:sldChg>
      <pc:sldChg chg="add">
        <pc:chgData name="Tammy Wilson" userId="e3b55da62d900d7c" providerId="LiveId" clId="{CB7F5B27-040B-4C3F-A92C-B89DBCCBE49F}" dt="2022-11-24T18:31:39.852" v="3206"/>
        <pc:sldMkLst>
          <pc:docMk/>
          <pc:sldMk cId="0" sldId="266"/>
        </pc:sldMkLst>
      </pc:sldChg>
      <pc:sldChg chg="add">
        <pc:chgData name="Tammy Wilson" userId="e3b55da62d900d7c" providerId="LiveId" clId="{CB7F5B27-040B-4C3F-A92C-B89DBCCBE49F}" dt="2022-11-24T18:31:39.852" v="3206"/>
        <pc:sldMkLst>
          <pc:docMk/>
          <pc:sldMk cId="0" sldId="267"/>
        </pc:sldMkLst>
      </pc:sldChg>
      <pc:sldChg chg="ord">
        <pc:chgData name="Tammy Wilson" userId="e3b55da62d900d7c" providerId="LiveId" clId="{CB7F5B27-040B-4C3F-A92C-B89DBCCBE49F}" dt="2022-11-24T02:39:44.072" v="2701"/>
        <pc:sldMkLst>
          <pc:docMk/>
          <pc:sldMk cId="0" sldId="270"/>
        </pc:sldMkLst>
      </pc:sldChg>
      <pc:sldChg chg="addSp modSp modNotesTx">
        <pc:chgData name="Tammy Wilson" userId="e3b55da62d900d7c" providerId="LiveId" clId="{CB7F5B27-040B-4C3F-A92C-B89DBCCBE49F}" dt="2022-11-23T21:20:31.763" v="1256" actId="20577"/>
        <pc:sldMkLst>
          <pc:docMk/>
          <pc:sldMk cId="0" sldId="271"/>
        </pc:sldMkLst>
        <pc:picChg chg="add mod">
          <ac:chgData name="Tammy Wilson" userId="e3b55da62d900d7c" providerId="LiveId" clId="{CB7F5B27-040B-4C3F-A92C-B89DBCCBE49F}" dt="2022-11-06T02:42:30.867" v="143" actId="1076"/>
          <ac:picMkLst>
            <pc:docMk/>
            <pc:sldMk cId="0" sldId="271"/>
            <ac:picMk id="3" creationId="{6FA60B0D-49F4-4F74-AE29-DCD0CCC791F2}"/>
          </ac:picMkLst>
        </pc:picChg>
        <pc:picChg chg="mod">
          <ac:chgData name="Tammy Wilson" userId="e3b55da62d900d7c" providerId="LiveId" clId="{CB7F5B27-040B-4C3F-A92C-B89DBCCBE49F}" dt="2022-11-06T02:42:24.591" v="139" actId="1076"/>
          <ac:picMkLst>
            <pc:docMk/>
            <pc:sldMk cId="0" sldId="271"/>
            <ac:picMk id="16386" creationId="{B8179CC3-798D-487F-94FD-50CBD470B53E}"/>
          </ac:picMkLst>
        </pc:picChg>
      </pc:sldChg>
      <pc:sldChg chg="modSp modAnim modNotesTx">
        <pc:chgData name="Tammy Wilson" userId="e3b55da62d900d7c" providerId="LiveId" clId="{CB7F5B27-040B-4C3F-A92C-B89DBCCBE49F}" dt="2022-11-29T03:24:47.485" v="3385" actId="114"/>
        <pc:sldMkLst>
          <pc:docMk/>
          <pc:sldMk cId="0" sldId="272"/>
        </pc:sldMkLst>
        <pc:spChg chg="mod">
          <ac:chgData name="Tammy Wilson" userId="e3b55da62d900d7c" providerId="LiveId" clId="{CB7F5B27-040B-4C3F-A92C-B89DBCCBE49F}" dt="2022-11-29T03:24:47.485" v="3385" actId="114"/>
          <ac:spMkLst>
            <pc:docMk/>
            <pc:sldMk cId="0" sldId="272"/>
            <ac:spMk id="34820" creationId="{21A6D1F1-68CB-4750-A2D8-CA77F22A66BB}"/>
          </ac:spMkLst>
        </pc:spChg>
      </pc:sldChg>
      <pc:sldChg chg="addSp modSp del modAnim">
        <pc:chgData name="Tammy Wilson" userId="e3b55da62d900d7c" providerId="LiveId" clId="{CB7F5B27-040B-4C3F-A92C-B89DBCCBE49F}" dt="2022-11-16T21:11:04.061" v="1002" actId="2696"/>
        <pc:sldMkLst>
          <pc:docMk/>
          <pc:sldMk cId="0" sldId="275"/>
        </pc:sldMkLst>
        <pc:spChg chg="mod">
          <ac:chgData name="Tammy Wilson" userId="e3b55da62d900d7c" providerId="LiveId" clId="{CB7F5B27-040B-4C3F-A92C-B89DBCCBE49F}" dt="2022-11-15T04:11:29.028" v="698" actId="27636"/>
          <ac:spMkLst>
            <pc:docMk/>
            <pc:sldMk cId="0" sldId="275"/>
            <ac:spMk id="25603" creationId="{D86A180E-01E5-4DDA-B669-3E3DFF3A5F03}"/>
          </ac:spMkLst>
        </pc:spChg>
        <pc:picChg chg="add mod">
          <ac:chgData name="Tammy Wilson" userId="e3b55da62d900d7c" providerId="LiveId" clId="{CB7F5B27-040B-4C3F-A92C-B89DBCCBE49F}" dt="2022-11-15T04:09:35.743" v="671" actId="1076"/>
          <ac:picMkLst>
            <pc:docMk/>
            <pc:sldMk cId="0" sldId="275"/>
            <ac:picMk id="2050" creationId="{DCD32035-3FA4-4501-AC5F-7D56F3F13B21}"/>
          </ac:picMkLst>
        </pc:picChg>
      </pc:sldChg>
      <pc:sldChg chg="add del">
        <pc:chgData name="Tammy Wilson" userId="e3b55da62d900d7c" providerId="LiveId" clId="{CB7F5B27-040B-4C3F-A92C-B89DBCCBE49F}" dt="2022-11-29T03:38:13.863" v="3602" actId="2696"/>
        <pc:sldMkLst>
          <pc:docMk/>
          <pc:sldMk cId="3785697947" sldId="278"/>
        </pc:sldMkLst>
        <pc:spChg chg="mod">
          <ac:chgData name="Tammy Wilson" userId="e3b55da62d900d7c" providerId="LiveId" clId="{CB7F5B27-040B-4C3F-A92C-B89DBCCBE49F}" dt="2022-11-24T02:30:51.558" v="2529" actId="14100"/>
          <ac:spMkLst>
            <pc:docMk/>
            <pc:sldMk cId="3785697947" sldId="278"/>
            <ac:spMk id="28675" creationId="{3BCF73C4-8205-46DA-8526-56346ACC59D7}"/>
          </ac:spMkLst>
        </pc:spChg>
      </pc:sldChg>
      <pc:sldChg chg="add del">
        <pc:chgData name="Tammy Wilson" userId="e3b55da62d900d7c" providerId="LiveId" clId="{CB7F5B27-040B-4C3F-A92C-B89DBCCBE49F}" dt="2022-11-29T03:39:41.125" v="3621" actId="2696"/>
        <pc:sldMkLst>
          <pc:docMk/>
          <pc:sldMk cId="0" sldId="280"/>
        </pc:sldMkLst>
      </pc:sldChg>
      <pc:sldChg chg="add del">
        <pc:chgData name="Tammy Wilson" userId="e3b55da62d900d7c" providerId="LiveId" clId="{CB7F5B27-040B-4C3F-A92C-B89DBCCBE49F}" dt="2022-11-29T03:39:05.691" v="3618" actId="2696"/>
        <pc:sldMkLst>
          <pc:docMk/>
          <pc:sldMk cId="2457133826" sldId="281"/>
        </pc:sldMkLst>
        <pc:spChg chg="mod">
          <ac:chgData name="Tammy Wilson" userId="e3b55da62d900d7c" providerId="LiveId" clId="{CB7F5B27-040B-4C3F-A92C-B89DBCCBE49F}" dt="2022-11-16T21:08:58.034" v="974" actId="207"/>
          <ac:spMkLst>
            <pc:docMk/>
            <pc:sldMk cId="2457133826" sldId="281"/>
            <ac:spMk id="72707" creationId="{FC17796D-B6FD-4D6B-8096-0DA4F005A076}"/>
          </ac:spMkLst>
        </pc:spChg>
      </pc:sldChg>
      <pc:sldChg chg="modSp add">
        <pc:chgData name="Tammy Wilson" userId="e3b55da62d900d7c" providerId="LiveId" clId="{CB7F5B27-040B-4C3F-A92C-B89DBCCBE49F}" dt="2022-11-29T03:26:34.696" v="3395" actId="207"/>
        <pc:sldMkLst>
          <pc:docMk/>
          <pc:sldMk cId="0" sldId="282"/>
        </pc:sldMkLst>
        <pc:spChg chg="mod">
          <ac:chgData name="Tammy Wilson" userId="e3b55da62d900d7c" providerId="LiveId" clId="{CB7F5B27-040B-4C3F-A92C-B89DBCCBE49F}" dt="2022-11-16T21:10:05.884" v="992" actId="20577"/>
          <ac:spMkLst>
            <pc:docMk/>
            <pc:sldMk cId="0" sldId="282"/>
            <ac:spMk id="73730" creationId="{0429CF63-1376-4C2E-8E8E-067735F856B0}"/>
          </ac:spMkLst>
        </pc:spChg>
        <pc:spChg chg="mod">
          <ac:chgData name="Tammy Wilson" userId="e3b55da62d900d7c" providerId="LiveId" clId="{CB7F5B27-040B-4C3F-A92C-B89DBCCBE49F}" dt="2022-11-29T03:26:34.696" v="3395" actId="207"/>
          <ac:spMkLst>
            <pc:docMk/>
            <pc:sldMk cId="0" sldId="282"/>
            <ac:spMk id="73733" creationId="{96B4EC9D-51FC-4196-8C54-AADA8043132F}"/>
          </ac:spMkLst>
        </pc:spChg>
      </pc:sldChg>
      <pc:sldChg chg="ord">
        <pc:chgData name="Tammy Wilson" userId="e3b55da62d900d7c" providerId="LiveId" clId="{CB7F5B27-040B-4C3F-A92C-B89DBCCBE49F}" dt="2022-11-15T18:18:41.580" v="968"/>
        <pc:sldMkLst>
          <pc:docMk/>
          <pc:sldMk cId="0" sldId="283"/>
        </pc:sldMkLst>
      </pc:sldChg>
      <pc:sldChg chg="del">
        <pc:chgData name="Tammy Wilson" userId="e3b55da62d900d7c" providerId="LiveId" clId="{CB7F5B27-040B-4C3F-A92C-B89DBCCBE49F}" dt="2022-11-06T02:50:49.738" v="271" actId="2696"/>
        <pc:sldMkLst>
          <pc:docMk/>
          <pc:sldMk cId="0" sldId="285"/>
        </pc:sldMkLst>
      </pc:sldChg>
      <pc:sldChg chg="modSp del modAnim">
        <pc:chgData name="Tammy Wilson" userId="e3b55da62d900d7c" providerId="LiveId" clId="{CB7F5B27-040B-4C3F-A92C-B89DBCCBE49F}" dt="2022-11-29T03:38:46.086" v="3610" actId="2696"/>
        <pc:sldMkLst>
          <pc:docMk/>
          <pc:sldMk cId="0" sldId="286"/>
        </pc:sldMkLst>
        <pc:spChg chg="mod">
          <ac:chgData name="Tammy Wilson" userId="e3b55da62d900d7c" providerId="LiveId" clId="{CB7F5B27-040B-4C3F-A92C-B89DBCCBE49F}" dt="2022-11-23T21:28:06.745" v="1717" actId="20577"/>
          <ac:spMkLst>
            <pc:docMk/>
            <pc:sldMk cId="0" sldId="286"/>
            <ac:spMk id="28674" creationId="{D291DD8A-2D15-40F2-9EEE-BAC345B13F4D}"/>
          </ac:spMkLst>
        </pc:spChg>
        <pc:picChg chg="mod">
          <ac:chgData name="Tammy Wilson" userId="e3b55da62d900d7c" providerId="LiveId" clId="{CB7F5B27-040B-4C3F-A92C-B89DBCCBE49F}" dt="2022-11-16T21:12:37.266" v="1026" actId="14100"/>
          <ac:picMkLst>
            <pc:docMk/>
            <pc:sldMk cId="0" sldId="286"/>
            <ac:picMk id="6" creationId="{B8938261-E898-44C8-A5D7-43CCAC47B6ED}"/>
          </ac:picMkLst>
        </pc:picChg>
      </pc:sldChg>
      <pc:sldChg chg="add del">
        <pc:chgData name="Tammy Wilson" userId="e3b55da62d900d7c" providerId="LiveId" clId="{CB7F5B27-040B-4C3F-A92C-B89DBCCBE49F}" dt="2022-11-29T03:39:41.142" v="3623" actId="2696"/>
        <pc:sldMkLst>
          <pc:docMk/>
          <pc:sldMk cId="0" sldId="287"/>
        </pc:sldMkLst>
      </pc:sldChg>
      <pc:sldChg chg="add del">
        <pc:chgData name="Tammy Wilson" userId="e3b55da62d900d7c" providerId="LiveId" clId="{CB7F5B27-040B-4C3F-A92C-B89DBCCBE49F}" dt="2022-11-29T03:39:57.235" v="3624" actId="2696"/>
        <pc:sldMkLst>
          <pc:docMk/>
          <pc:sldMk cId="0" sldId="288"/>
        </pc:sldMkLst>
      </pc:sldChg>
      <pc:sldChg chg="add del">
        <pc:chgData name="Tammy Wilson" userId="e3b55da62d900d7c" providerId="LiveId" clId="{CB7F5B27-040B-4C3F-A92C-B89DBCCBE49F}" dt="2022-11-06T02:50:49.898" v="289" actId="2696"/>
        <pc:sldMkLst>
          <pc:docMk/>
          <pc:sldMk cId="11031165" sldId="288"/>
        </pc:sldMkLst>
      </pc:sldChg>
      <pc:sldChg chg="modSp del">
        <pc:chgData name="Tammy Wilson" userId="e3b55da62d900d7c" providerId="LiveId" clId="{CB7F5B27-040B-4C3F-A92C-B89DBCCBE49F}" dt="2022-11-06T02:40:48.783" v="129" actId="2696"/>
        <pc:sldMkLst>
          <pc:docMk/>
          <pc:sldMk cId="547644269" sldId="288"/>
        </pc:sldMkLst>
        <pc:spChg chg="mod">
          <ac:chgData name="Tammy Wilson" userId="e3b55da62d900d7c" providerId="LiveId" clId="{CB7F5B27-040B-4C3F-A92C-B89DBCCBE49F}" dt="2022-11-06T02:38:07.947" v="84" actId="207"/>
          <ac:spMkLst>
            <pc:docMk/>
            <pc:sldMk cId="547644269" sldId="288"/>
            <ac:spMk id="3" creationId="{288104E3-DCA9-4784-AB10-24E4FD939CE6}"/>
          </ac:spMkLst>
        </pc:spChg>
      </pc:sldChg>
      <pc:sldChg chg="modNotesTx">
        <pc:chgData name="Tammy Wilson" userId="e3b55da62d900d7c" providerId="LiveId" clId="{CB7F5B27-040B-4C3F-A92C-B89DBCCBE49F}" dt="2022-11-23T21:20:09.105" v="1255" actId="20577"/>
        <pc:sldMkLst>
          <pc:docMk/>
          <pc:sldMk cId="0" sldId="289"/>
        </pc:sldMkLst>
      </pc:sldChg>
      <pc:sldChg chg="add">
        <pc:chgData name="Tammy Wilson" userId="e3b55da62d900d7c" providerId="LiveId" clId="{CB7F5B27-040B-4C3F-A92C-B89DBCCBE49F}" dt="2022-11-24T18:31:39.852" v="3206"/>
        <pc:sldMkLst>
          <pc:docMk/>
          <pc:sldMk cId="0" sldId="290"/>
        </pc:sldMkLst>
      </pc:sldChg>
      <pc:sldChg chg="add del">
        <pc:chgData name="Tammy Wilson" userId="e3b55da62d900d7c" providerId="LiveId" clId="{CB7F5B27-040B-4C3F-A92C-B89DBCCBE49F}" dt="2022-11-24T18:31:39.852" v="3206"/>
        <pc:sldMkLst>
          <pc:docMk/>
          <pc:sldMk cId="0" sldId="291"/>
        </pc:sldMkLst>
      </pc:sldChg>
      <pc:sldChg chg="addSp modSp modAnim modNotesTx">
        <pc:chgData name="Tammy Wilson" userId="e3b55da62d900d7c" providerId="LiveId" clId="{CB7F5B27-040B-4C3F-A92C-B89DBCCBE49F}" dt="2022-11-29T03:25:19.084" v="3386" actId="1076"/>
        <pc:sldMkLst>
          <pc:docMk/>
          <pc:sldMk cId="4268138315" sldId="292"/>
        </pc:sldMkLst>
        <pc:spChg chg="mod">
          <ac:chgData name="Tammy Wilson" userId="e3b55da62d900d7c" providerId="LiveId" clId="{CB7F5B27-040B-4C3F-A92C-B89DBCCBE49F}" dt="2022-11-24T02:45:40.105" v="2793" actId="27636"/>
          <ac:spMkLst>
            <pc:docMk/>
            <pc:sldMk cId="4268138315" sldId="292"/>
            <ac:spMk id="50179" creationId="{BDD3C42B-5A01-4C00-9195-8B37AD3C197F}"/>
          </ac:spMkLst>
        </pc:spChg>
        <pc:picChg chg="add mod">
          <ac:chgData name="Tammy Wilson" userId="e3b55da62d900d7c" providerId="LiveId" clId="{CB7F5B27-040B-4C3F-A92C-B89DBCCBE49F}" dt="2022-11-29T03:25:19.084" v="3386" actId="1076"/>
          <ac:picMkLst>
            <pc:docMk/>
            <pc:sldMk cId="4268138315" sldId="292"/>
            <ac:picMk id="18434" creationId="{D0EA3870-2D17-45AC-87E9-4923CCD924E9}"/>
          </ac:picMkLst>
        </pc:picChg>
      </pc:sldChg>
      <pc:sldChg chg="del">
        <pc:chgData name="Tammy Wilson" userId="e3b55da62d900d7c" providerId="LiveId" clId="{CB7F5B27-040B-4C3F-A92C-B89DBCCBE49F}" dt="2022-11-06T02:50:49.794" v="278" actId="2696"/>
        <pc:sldMkLst>
          <pc:docMk/>
          <pc:sldMk cId="0" sldId="293"/>
        </pc:sldMkLst>
      </pc:sldChg>
      <pc:sldChg chg="del">
        <pc:chgData name="Tammy Wilson" userId="e3b55da62d900d7c" providerId="LiveId" clId="{CB7F5B27-040B-4C3F-A92C-B89DBCCBE49F}" dt="2022-11-06T02:50:49.849" v="284" actId="2696"/>
        <pc:sldMkLst>
          <pc:docMk/>
          <pc:sldMk cId="1846596073" sldId="294"/>
        </pc:sldMkLst>
      </pc:sldChg>
      <pc:sldChg chg="del">
        <pc:chgData name="Tammy Wilson" userId="e3b55da62d900d7c" providerId="LiveId" clId="{CB7F5B27-040B-4C3F-A92C-B89DBCCBE49F}" dt="2022-11-06T02:47:19.408" v="226" actId="2696"/>
        <pc:sldMkLst>
          <pc:docMk/>
          <pc:sldMk cId="0" sldId="296"/>
        </pc:sldMkLst>
      </pc:sldChg>
      <pc:sldChg chg="add del">
        <pc:chgData name="Tammy Wilson" userId="e3b55da62d900d7c" providerId="LiveId" clId="{CB7F5B27-040B-4C3F-A92C-B89DBCCBE49F}" dt="2022-11-06T02:50:49.954" v="294" actId="2696"/>
        <pc:sldMkLst>
          <pc:docMk/>
          <pc:sldMk cId="2387899749" sldId="296"/>
        </pc:sldMkLst>
      </pc:sldChg>
      <pc:sldChg chg="del">
        <pc:chgData name="Tammy Wilson" userId="e3b55da62d900d7c" providerId="LiveId" clId="{CB7F5B27-040B-4C3F-A92C-B89DBCCBE49F}" dt="2022-11-06T02:47:19.415" v="227" actId="2696"/>
        <pc:sldMkLst>
          <pc:docMk/>
          <pc:sldMk cId="0" sldId="298"/>
        </pc:sldMkLst>
      </pc:sldChg>
      <pc:sldChg chg="add del">
        <pc:chgData name="Tammy Wilson" userId="e3b55da62d900d7c" providerId="LiveId" clId="{CB7F5B27-040B-4C3F-A92C-B89DBCCBE49F}" dt="2022-11-06T02:50:49.960" v="295" actId="2696"/>
        <pc:sldMkLst>
          <pc:docMk/>
          <pc:sldMk cId="2771957963" sldId="298"/>
        </pc:sldMkLst>
      </pc:sldChg>
      <pc:sldChg chg="del">
        <pc:chgData name="Tammy Wilson" userId="e3b55da62d900d7c" providerId="LiveId" clId="{CB7F5B27-040B-4C3F-A92C-B89DBCCBE49F}" dt="2022-11-06T02:47:19.424" v="228" actId="2696"/>
        <pc:sldMkLst>
          <pc:docMk/>
          <pc:sldMk cId="0" sldId="299"/>
        </pc:sldMkLst>
      </pc:sldChg>
      <pc:sldChg chg="add del">
        <pc:chgData name="Tammy Wilson" userId="e3b55da62d900d7c" providerId="LiveId" clId="{CB7F5B27-040B-4C3F-A92C-B89DBCCBE49F}" dt="2022-11-06T02:50:49.968" v="296" actId="2696"/>
        <pc:sldMkLst>
          <pc:docMk/>
          <pc:sldMk cId="3785670844" sldId="299"/>
        </pc:sldMkLst>
      </pc:sldChg>
      <pc:sldChg chg="modSp del">
        <pc:chgData name="Tammy Wilson" userId="e3b55da62d900d7c" providerId="LiveId" clId="{CB7F5B27-040B-4C3F-A92C-B89DBCCBE49F}" dt="2022-11-29T03:38:46.136" v="3616" actId="2696"/>
        <pc:sldMkLst>
          <pc:docMk/>
          <pc:sldMk cId="0" sldId="305"/>
        </pc:sldMkLst>
        <pc:spChg chg="mod">
          <ac:chgData name="Tammy Wilson" userId="e3b55da62d900d7c" providerId="LiveId" clId="{CB7F5B27-040B-4C3F-A92C-B89DBCCBE49F}" dt="2022-11-24T02:33:39.941" v="2584" actId="27636"/>
          <ac:spMkLst>
            <pc:docMk/>
            <pc:sldMk cId="0" sldId="305"/>
            <ac:spMk id="36870" creationId="{40CCC9AE-5AA3-4E3E-9217-26E49B26CDD1}"/>
          </ac:spMkLst>
        </pc:spChg>
      </pc:sldChg>
      <pc:sldChg chg="del">
        <pc:chgData name="Tammy Wilson" userId="e3b55da62d900d7c" providerId="LiveId" clId="{CB7F5B27-040B-4C3F-A92C-B89DBCCBE49F}" dt="2022-11-06T02:50:49.760" v="274" actId="2696"/>
        <pc:sldMkLst>
          <pc:docMk/>
          <pc:sldMk cId="0" sldId="310"/>
        </pc:sldMkLst>
      </pc:sldChg>
      <pc:sldChg chg="del">
        <pc:chgData name="Tammy Wilson" userId="e3b55da62d900d7c" providerId="LiveId" clId="{CB7F5B27-040B-4C3F-A92C-B89DBCCBE49F}" dt="2022-11-06T02:50:49.750" v="273" actId="2696"/>
        <pc:sldMkLst>
          <pc:docMk/>
          <pc:sldMk cId="0" sldId="311"/>
        </pc:sldMkLst>
      </pc:sldChg>
      <pc:sldChg chg="del">
        <pc:chgData name="Tammy Wilson" userId="e3b55da62d900d7c" providerId="LiveId" clId="{CB7F5B27-040B-4C3F-A92C-B89DBCCBE49F}" dt="2022-11-06T02:50:49.805" v="279" actId="2696"/>
        <pc:sldMkLst>
          <pc:docMk/>
          <pc:sldMk cId="0" sldId="312"/>
        </pc:sldMkLst>
      </pc:sldChg>
      <pc:sldChg chg="del">
        <pc:chgData name="Tammy Wilson" userId="e3b55da62d900d7c" providerId="LiveId" clId="{CB7F5B27-040B-4C3F-A92C-B89DBCCBE49F}" dt="2022-11-06T02:50:49.863" v="286" actId="2696"/>
        <pc:sldMkLst>
          <pc:docMk/>
          <pc:sldMk cId="0" sldId="313"/>
        </pc:sldMkLst>
      </pc:sldChg>
      <pc:sldChg chg="modSp ord">
        <pc:chgData name="Tammy Wilson" userId="e3b55da62d900d7c" providerId="LiveId" clId="{CB7F5B27-040B-4C3F-A92C-B89DBCCBE49F}" dt="2022-11-29T03:20:50.789" v="3306" actId="255"/>
        <pc:sldMkLst>
          <pc:docMk/>
          <pc:sldMk cId="2532881765" sldId="314"/>
        </pc:sldMkLst>
        <pc:spChg chg="mod">
          <ac:chgData name="Tammy Wilson" userId="e3b55da62d900d7c" providerId="LiveId" clId="{CB7F5B27-040B-4C3F-A92C-B89DBCCBE49F}" dt="2022-11-29T03:20:50.789" v="3306" actId="255"/>
          <ac:spMkLst>
            <pc:docMk/>
            <pc:sldMk cId="2532881765" sldId="314"/>
            <ac:spMk id="3" creationId="{8232BE20-F94E-4928-BC1E-BF33390F00CD}"/>
          </ac:spMkLst>
        </pc:spChg>
      </pc:sldChg>
      <pc:sldChg chg="del">
        <pc:chgData name="Tammy Wilson" userId="e3b55da62d900d7c" providerId="LiveId" clId="{CB7F5B27-040B-4C3F-A92C-B89DBCCBE49F}" dt="2022-11-06T02:50:49.872" v="287" actId="2696"/>
        <pc:sldMkLst>
          <pc:docMk/>
          <pc:sldMk cId="420925478" sldId="315"/>
        </pc:sldMkLst>
      </pc:sldChg>
      <pc:sldChg chg="del">
        <pc:chgData name="Tammy Wilson" userId="e3b55da62d900d7c" providerId="LiveId" clId="{CB7F5B27-040B-4C3F-A92C-B89DBCCBE49F}" dt="2022-11-06T02:50:49.719" v="269" actId="2696"/>
        <pc:sldMkLst>
          <pc:docMk/>
          <pc:sldMk cId="3534597885" sldId="316"/>
        </pc:sldMkLst>
      </pc:sldChg>
      <pc:sldChg chg="del">
        <pc:chgData name="Tammy Wilson" userId="e3b55da62d900d7c" providerId="LiveId" clId="{CB7F5B27-040B-4C3F-A92C-B89DBCCBE49F}" dt="2022-11-06T02:50:49.727" v="270" actId="2696"/>
        <pc:sldMkLst>
          <pc:docMk/>
          <pc:sldMk cId="1099719774" sldId="318"/>
        </pc:sldMkLst>
      </pc:sldChg>
      <pc:sldChg chg="del">
        <pc:chgData name="Tammy Wilson" userId="e3b55da62d900d7c" providerId="LiveId" clId="{CB7F5B27-040B-4C3F-A92C-B89DBCCBE49F}" dt="2022-11-06T02:50:49.780" v="276" actId="2696"/>
        <pc:sldMkLst>
          <pc:docMk/>
          <pc:sldMk cId="2191197102" sldId="319"/>
        </pc:sldMkLst>
      </pc:sldChg>
      <pc:sldChg chg="del">
        <pc:chgData name="Tammy Wilson" userId="e3b55da62d900d7c" providerId="LiveId" clId="{CB7F5B27-040B-4C3F-A92C-B89DBCCBE49F}" dt="2022-11-06T02:50:49.858" v="285" actId="2696"/>
        <pc:sldMkLst>
          <pc:docMk/>
          <pc:sldMk cId="432795699" sldId="324"/>
        </pc:sldMkLst>
      </pc:sldChg>
      <pc:sldChg chg="ord modNotesTx">
        <pc:chgData name="Tammy Wilson" userId="e3b55da62d900d7c" providerId="LiveId" clId="{CB7F5B27-040B-4C3F-A92C-B89DBCCBE49F}" dt="2022-11-16T21:39:10.465" v="1210" actId="20577"/>
        <pc:sldMkLst>
          <pc:docMk/>
          <pc:sldMk cId="0" sldId="325"/>
        </pc:sldMkLst>
      </pc:sldChg>
      <pc:sldChg chg="del">
        <pc:chgData name="Tammy Wilson" userId="e3b55da62d900d7c" providerId="LiveId" clId="{CB7F5B27-040B-4C3F-A92C-B89DBCCBE49F}" dt="2022-11-06T02:40:36.327" v="127" actId="2696"/>
        <pc:sldMkLst>
          <pc:docMk/>
          <pc:sldMk cId="0" sldId="326"/>
        </pc:sldMkLst>
      </pc:sldChg>
      <pc:sldChg chg="add del">
        <pc:chgData name="Tammy Wilson" userId="e3b55da62d900d7c" providerId="LiveId" clId="{CB7F5B27-040B-4C3F-A92C-B89DBCCBE49F}" dt="2022-11-06T02:50:49.916" v="290" actId="2696"/>
        <pc:sldMkLst>
          <pc:docMk/>
          <pc:sldMk cId="1840972017" sldId="326"/>
        </pc:sldMkLst>
      </pc:sldChg>
      <pc:sldChg chg="ord">
        <pc:chgData name="Tammy Wilson" userId="e3b55da62d900d7c" providerId="LiveId" clId="{CB7F5B27-040B-4C3F-A92C-B89DBCCBE49F}" dt="2022-11-23T21:17:02.385" v="1230"/>
        <pc:sldMkLst>
          <pc:docMk/>
          <pc:sldMk cId="0" sldId="327"/>
        </pc:sldMkLst>
      </pc:sldChg>
      <pc:sldChg chg="modSp del modAnim">
        <pc:chgData name="Tammy Wilson" userId="e3b55da62d900d7c" providerId="LiveId" clId="{CB7F5B27-040B-4C3F-A92C-B89DBCCBE49F}" dt="2022-11-29T03:34:12.831" v="3505" actId="2696"/>
        <pc:sldMkLst>
          <pc:docMk/>
          <pc:sldMk cId="0" sldId="328"/>
        </pc:sldMkLst>
        <pc:spChg chg="mod">
          <ac:chgData name="Tammy Wilson" userId="e3b55da62d900d7c" providerId="LiveId" clId="{CB7F5B27-040B-4C3F-A92C-B89DBCCBE49F}" dt="2022-11-24T03:35:11.054" v="2901" actId="27636"/>
          <ac:spMkLst>
            <pc:docMk/>
            <pc:sldMk cId="0" sldId="328"/>
            <ac:spMk id="3" creationId="{6A372AE9-7D23-4BCD-983C-ACB5F20C6B8E}"/>
          </ac:spMkLst>
        </pc:spChg>
      </pc:sldChg>
      <pc:sldChg chg="delSp modSp del">
        <pc:chgData name="Tammy Wilson" userId="e3b55da62d900d7c" providerId="LiveId" clId="{CB7F5B27-040B-4C3F-A92C-B89DBCCBE49F}" dt="2022-11-24T02:37:04.636" v="2656" actId="2696"/>
        <pc:sldMkLst>
          <pc:docMk/>
          <pc:sldMk cId="1589898873" sldId="329"/>
        </pc:sldMkLst>
        <pc:picChg chg="mod">
          <ac:chgData name="Tammy Wilson" userId="e3b55da62d900d7c" providerId="LiveId" clId="{CB7F5B27-040B-4C3F-A92C-B89DBCCBE49F}" dt="2022-11-24T02:35:40.650" v="2600" actId="1076"/>
          <ac:picMkLst>
            <pc:docMk/>
            <pc:sldMk cId="1589898873" sldId="329"/>
            <ac:picMk id="31746" creationId="{DA144CB0-6230-4F43-8463-7BF5CB4B0B4C}"/>
          </ac:picMkLst>
        </pc:picChg>
        <pc:picChg chg="del">
          <ac:chgData name="Tammy Wilson" userId="e3b55da62d900d7c" providerId="LiveId" clId="{CB7F5B27-040B-4C3F-A92C-B89DBCCBE49F}" dt="2022-11-24T02:36:16.128" v="2637"/>
          <ac:picMkLst>
            <pc:docMk/>
            <pc:sldMk cId="1589898873" sldId="329"/>
            <ac:picMk id="31747" creationId="{DC887ECB-D4A7-4F54-830A-E4BE89BA309C}"/>
          </ac:picMkLst>
        </pc:picChg>
      </pc:sldChg>
      <pc:sldChg chg="del">
        <pc:chgData name="Tammy Wilson" userId="e3b55da62d900d7c" providerId="LiveId" clId="{CB7F5B27-040B-4C3F-A92C-B89DBCCBE49F}" dt="2022-11-06T02:47:19.384" v="223" actId="2696"/>
        <pc:sldMkLst>
          <pc:docMk/>
          <pc:sldMk cId="0" sldId="336"/>
        </pc:sldMkLst>
      </pc:sldChg>
      <pc:sldChg chg="add del">
        <pc:chgData name="Tammy Wilson" userId="e3b55da62d900d7c" providerId="LiveId" clId="{CB7F5B27-040B-4C3F-A92C-B89DBCCBE49F}" dt="2022-11-06T02:50:49.926" v="291" actId="2696"/>
        <pc:sldMkLst>
          <pc:docMk/>
          <pc:sldMk cId="3440355471" sldId="336"/>
        </pc:sldMkLst>
      </pc:sldChg>
      <pc:sldChg chg="del">
        <pc:chgData name="Tammy Wilson" userId="e3b55da62d900d7c" providerId="LiveId" clId="{CB7F5B27-040B-4C3F-A92C-B89DBCCBE49F}" dt="2022-11-06T02:47:19.394" v="224" actId="2696"/>
        <pc:sldMkLst>
          <pc:docMk/>
          <pc:sldMk cId="0" sldId="337"/>
        </pc:sldMkLst>
      </pc:sldChg>
      <pc:sldChg chg="add del">
        <pc:chgData name="Tammy Wilson" userId="e3b55da62d900d7c" providerId="LiveId" clId="{CB7F5B27-040B-4C3F-A92C-B89DBCCBE49F}" dt="2022-11-06T02:50:49.939" v="292" actId="2696"/>
        <pc:sldMkLst>
          <pc:docMk/>
          <pc:sldMk cId="4196690737" sldId="337"/>
        </pc:sldMkLst>
      </pc:sldChg>
      <pc:sldChg chg="del">
        <pc:chgData name="Tammy Wilson" userId="e3b55da62d900d7c" providerId="LiveId" clId="{CB7F5B27-040B-4C3F-A92C-B89DBCCBE49F}" dt="2022-11-06T02:47:19.403" v="225" actId="2696"/>
        <pc:sldMkLst>
          <pc:docMk/>
          <pc:sldMk cId="0" sldId="338"/>
        </pc:sldMkLst>
      </pc:sldChg>
      <pc:sldChg chg="add del">
        <pc:chgData name="Tammy Wilson" userId="e3b55da62d900d7c" providerId="LiveId" clId="{CB7F5B27-040B-4C3F-A92C-B89DBCCBE49F}" dt="2022-11-06T02:50:49.945" v="293" actId="2696"/>
        <pc:sldMkLst>
          <pc:docMk/>
          <pc:sldMk cId="1660681203" sldId="338"/>
        </pc:sldMkLst>
      </pc:sldChg>
      <pc:sldChg chg="addSp modSp del ord">
        <pc:chgData name="Tammy Wilson" userId="e3b55da62d900d7c" providerId="LiveId" clId="{CB7F5B27-040B-4C3F-A92C-B89DBCCBE49F}" dt="2022-11-29T03:38:46.061" v="3608" actId="2696"/>
        <pc:sldMkLst>
          <pc:docMk/>
          <pc:sldMk cId="0" sldId="339"/>
        </pc:sldMkLst>
        <pc:picChg chg="add mod">
          <ac:chgData name="Tammy Wilson" userId="e3b55da62d900d7c" providerId="LiveId" clId="{CB7F5B27-040B-4C3F-A92C-B89DBCCBE49F}" dt="2022-11-15T04:10:49.636" v="684" actId="1076"/>
          <ac:picMkLst>
            <pc:docMk/>
            <pc:sldMk cId="0" sldId="339"/>
            <ac:picMk id="5" creationId="{7CE44822-99E1-4676-9F21-BEACFEC06023}"/>
          </ac:picMkLst>
        </pc:picChg>
      </pc:sldChg>
      <pc:sldChg chg="modSp del modAnim">
        <pc:chgData name="Tammy Wilson" userId="e3b55da62d900d7c" providerId="LiveId" clId="{CB7F5B27-040B-4C3F-A92C-B89DBCCBE49F}" dt="2022-11-29T03:38:46.103" v="3612" actId="2696"/>
        <pc:sldMkLst>
          <pc:docMk/>
          <pc:sldMk cId="0" sldId="341"/>
        </pc:sldMkLst>
        <pc:spChg chg="mod">
          <ac:chgData name="Tammy Wilson" userId="e3b55da62d900d7c" providerId="LiveId" clId="{CB7F5B27-040B-4C3F-A92C-B89DBCCBE49F}" dt="2022-11-16T21:16:10.488" v="1117" actId="14100"/>
          <ac:spMkLst>
            <pc:docMk/>
            <pc:sldMk cId="0" sldId="341"/>
            <ac:spMk id="3" creationId="{2DADC0E0-CB77-4A89-8FEB-C1D245D8BB96}"/>
          </ac:spMkLst>
        </pc:spChg>
        <pc:picChg chg="mod">
          <ac:chgData name="Tammy Wilson" userId="e3b55da62d900d7c" providerId="LiveId" clId="{CB7F5B27-040B-4C3F-A92C-B89DBCCBE49F}" dt="2022-11-16T21:16:16.041" v="1119" actId="14100"/>
          <ac:picMkLst>
            <pc:docMk/>
            <pc:sldMk cId="0" sldId="341"/>
            <ac:picMk id="6" creationId="{2D5372ED-BBC3-4DCC-8E08-71CD3089B0BE}"/>
          </ac:picMkLst>
        </pc:picChg>
      </pc:sldChg>
      <pc:sldChg chg="del">
        <pc:chgData name="Tammy Wilson" userId="e3b55da62d900d7c" providerId="LiveId" clId="{CB7F5B27-040B-4C3F-A92C-B89DBCCBE49F}" dt="2022-11-06T02:42:49.437" v="175" actId="2696"/>
        <pc:sldMkLst>
          <pc:docMk/>
          <pc:sldMk cId="1989107259" sldId="346"/>
        </pc:sldMkLst>
      </pc:sldChg>
      <pc:sldChg chg="modSp ord">
        <pc:chgData name="Tammy Wilson" userId="e3b55da62d900d7c" providerId="LiveId" clId="{CB7F5B27-040B-4C3F-A92C-B89DBCCBE49F}" dt="2022-11-24T02:39:09.924" v="2700" actId="115"/>
        <pc:sldMkLst>
          <pc:docMk/>
          <pc:sldMk cId="51576210" sldId="347"/>
        </pc:sldMkLst>
        <pc:spChg chg="mod">
          <ac:chgData name="Tammy Wilson" userId="e3b55da62d900d7c" providerId="LiveId" clId="{CB7F5B27-040B-4C3F-A92C-B89DBCCBE49F}" dt="2022-11-24T02:39:09.924" v="2700" actId="115"/>
          <ac:spMkLst>
            <pc:docMk/>
            <pc:sldMk cId="51576210" sldId="347"/>
            <ac:spMk id="3" creationId="{54FEE045-E828-4A57-AC6F-A6F8F31FBBAC}"/>
          </ac:spMkLst>
        </pc:spChg>
      </pc:sldChg>
      <pc:sldChg chg="modSp del">
        <pc:chgData name="Tammy Wilson" userId="e3b55da62d900d7c" providerId="LiveId" clId="{CB7F5B27-040B-4C3F-A92C-B89DBCCBE49F}" dt="2022-11-24T03:54:04.750" v="3163" actId="2696"/>
        <pc:sldMkLst>
          <pc:docMk/>
          <pc:sldMk cId="3544412005" sldId="350"/>
        </pc:sldMkLst>
        <pc:spChg chg="mod">
          <ac:chgData name="Tammy Wilson" userId="e3b55da62d900d7c" providerId="LiveId" clId="{CB7F5B27-040B-4C3F-A92C-B89DBCCBE49F}" dt="2022-11-16T21:16:54.495" v="1132" actId="20577"/>
          <ac:spMkLst>
            <pc:docMk/>
            <pc:sldMk cId="3544412005" sldId="350"/>
            <ac:spMk id="28675" creationId="{3BCF73C4-8205-46DA-8526-56346ACC59D7}"/>
          </ac:spMkLst>
        </pc:spChg>
      </pc:sldChg>
      <pc:sldChg chg="add del">
        <pc:chgData name="Tammy Wilson" userId="e3b55da62d900d7c" providerId="LiveId" clId="{CB7F5B27-040B-4C3F-A92C-B89DBCCBE49F}" dt="2022-11-29T03:38:13.879" v="3603" actId="2696"/>
        <pc:sldMkLst>
          <pc:docMk/>
          <pc:sldMk cId="3627017733" sldId="350"/>
        </pc:sldMkLst>
      </pc:sldChg>
      <pc:sldChg chg="modSp ord">
        <pc:chgData name="Tammy Wilson" userId="e3b55da62d900d7c" providerId="LiveId" clId="{CB7F5B27-040B-4C3F-A92C-B89DBCCBE49F}" dt="2022-11-29T03:22:48.614" v="3339" actId="27636"/>
        <pc:sldMkLst>
          <pc:docMk/>
          <pc:sldMk cId="2165101691" sldId="351"/>
        </pc:sldMkLst>
        <pc:spChg chg="mod">
          <ac:chgData name="Tammy Wilson" userId="e3b55da62d900d7c" providerId="LiveId" clId="{CB7F5B27-040B-4C3F-A92C-B89DBCCBE49F}" dt="2022-11-29T03:22:48.614" v="3339" actId="27636"/>
          <ac:spMkLst>
            <pc:docMk/>
            <pc:sldMk cId="2165101691" sldId="351"/>
            <ac:spMk id="3" creationId="{B720D78B-B04D-4E06-8F8C-56138C26F3CB}"/>
          </ac:spMkLst>
        </pc:spChg>
      </pc:sldChg>
      <pc:sldChg chg="add del">
        <pc:chgData name="Tammy Wilson" userId="e3b55da62d900d7c" providerId="LiveId" clId="{CB7F5B27-040B-4C3F-A92C-B89DBCCBE49F}" dt="2022-11-06T02:50:49.884" v="288" actId="2696"/>
        <pc:sldMkLst>
          <pc:docMk/>
          <pc:sldMk cId="675132854" sldId="353"/>
        </pc:sldMkLst>
      </pc:sldChg>
      <pc:sldChg chg="modSp del">
        <pc:chgData name="Tammy Wilson" userId="e3b55da62d900d7c" providerId="LiveId" clId="{CB7F5B27-040B-4C3F-A92C-B89DBCCBE49F}" dt="2022-11-06T02:40:48.788" v="130" actId="2696"/>
        <pc:sldMkLst>
          <pc:docMk/>
          <pc:sldMk cId="4202191748" sldId="353"/>
        </pc:sldMkLst>
        <pc:spChg chg="mod">
          <ac:chgData name="Tammy Wilson" userId="e3b55da62d900d7c" providerId="LiveId" clId="{CB7F5B27-040B-4C3F-A92C-B89DBCCBE49F}" dt="2022-11-06T02:38:03.912" v="83" actId="207"/>
          <ac:spMkLst>
            <pc:docMk/>
            <pc:sldMk cId="4202191748" sldId="353"/>
            <ac:spMk id="3" creationId="{0662C175-A425-41A4-A093-06B3B8D082D9}"/>
          </ac:spMkLst>
        </pc:spChg>
      </pc:sldChg>
      <pc:sldChg chg="del">
        <pc:chgData name="Tammy Wilson" userId="e3b55da62d900d7c" providerId="LiveId" clId="{CB7F5B27-040B-4C3F-A92C-B89DBCCBE49F}" dt="2022-11-06T02:50:49.812" v="280" actId="2696"/>
        <pc:sldMkLst>
          <pc:docMk/>
          <pc:sldMk cId="298294452" sldId="354"/>
        </pc:sldMkLst>
      </pc:sldChg>
      <pc:sldChg chg="del">
        <pc:chgData name="Tammy Wilson" userId="e3b55da62d900d7c" providerId="LiveId" clId="{CB7F5B27-040B-4C3F-A92C-B89DBCCBE49F}" dt="2022-11-06T02:50:49.744" v="272" actId="2696"/>
        <pc:sldMkLst>
          <pc:docMk/>
          <pc:sldMk cId="2531865175" sldId="355"/>
        </pc:sldMkLst>
      </pc:sldChg>
      <pc:sldChg chg="del">
        <pc:chgData name="Tammy Wilson" userId="e3b55da62d900d7c" providerId="LiveId" clId="{CB7F5B27-040B-4C3F-A92C-B89DBCCBE49F}" dt="2022-11-06T02:50:49.826" v="282" actId="2696"/>
        <pc:sldMkLst>
          <pc:docMk/>
          <pc:sldMk cId="2383453469" sldId="356"/>
        </pc:sldMkLst>
      </pc:sldChg>
      <pc:sldChg chg="del">
        <pc:chgData name="Tammy Wilson" userId="e3b55da62d900d7c" providerId="LiveId" clId="{CB7F5B27-040B-4C3F-A92C-B89DBCCBE49F}" dt="2022-11-06T02:50:49.820" v="281" actId="2696"/>
        <pc:sldMkLst>
          <pc:docMk/>
          <pc:sldMk cId="439280805" sldId="357"/>
        </pc:sldMkLst>
      </pc:sldChg>
      <pc:sldChg chg="delSp modSp del">
        <pc:chgData name="Tammy Wilson" userId="e3b55da62d900d7c" providerId="LiveId" clId="{CB7F5B27-040B-4C3F-A92C-B89DBCCBE49F}" dt="2022-11-06T02:45:10.819" v="211" actId="2696"/>
        <pc:sldMkLst>
          <pc:docMk/>
          <pc:sldMk cId="446679562" sldId="358"/>
        </pc:sldMkLst>
        <pc:picChg chg="del mod">
          <ac:chgData name="Tammy Wilson" userId="e3b55da62d900d7c" providerId="LiveId" clId="{CB7F5B27-040B-4C3F-A92C-B89DBCCBE49F}" dt="2022-11-06T02:44:52.465" v="207"/>
          <ac:picMkLst>
            <pc:docMk/>
            <pc:sldMk cId="446679562" sldId="358"/>
            <ac:picMk id="25602" creationId="{EA8DC9A2-2246-4D56-87A7-92E4FE2B5295}"/>
          </ac:picMkLst>
        </pc:picChg>
      </pc:sldChg>
      <pc:sldChg chg="del">
        <pc:chgData name="Tammy Wilson" userId="e3b55da62d900d7c" providerId="LiveId" clId="{CB7F5B27-040B-4C3F-A92C-B89DBCCBE49F}" dt="2022-11-29T03:38:46.133" v="3615" actId="2696"/>
        <pc:sldMkLst>
          <pc:docMk/>
          <pc:sldMk cId="170027378" sldId="359"/>
        </pc:sldMkLst>
      </pc:sldChg>
      <pc:sldChg chg="del">
        <pc:chgData name="Tammy Wilson" userId="e3b55da62d900d7c" providerId="LiveId" clId="{CB7F5B27-040B-4C3F-A92C-B89DBCCBE49F}" dt="2022-11-24T03:54:04.741" v="3161" actId="2696"/>
        <pc:sldMkLst>
          <pc:docMk/>
          <pc:sldMk cId="946647589" sldId="360"/>
        </pc:sldMkLst>
      </pc:sldChg>
      <pc:sldChg chg="add del">
        <pc:chgData name="Tammy Wilson" userId="e3b55da62d900d7c" providerId="LiveId" clId="{CB7F5B27-040B-4C3F-A92C-B89DBCCBE49F}" dt="2022-11-29T03:38:13.897" v="3605" actId="2696"/>
        <pc:sldMkLst>
          <pc:docMk/>
          <pc:sldMk cId="2347924688" sldId="360"/>
        </pc:sldMkLst>
      </pc:sldChg>
      <pc:sldChg chg="delSp add del setBg delDesignElem">
        <pc:chgData name="Tammy Wilson" userId="e3b55da62d900d7c" providerId="LiveId" clId="{CB7F5B27-040B-4C3F-A92C-B89DBCCBE49F}" dt="2022-11-29T03:38:13.885" v="3604" actId="2696"/>
        <pc:sldMkLst>
          <pc:docMk/>
          <pc:sldMk cId="3283104367" sldId="361"/>
        </pc:sldMkLst>
        <pc:spChg chg="del">
          <ac:chgData name="Tammy Wilson" userId="e3b55da62d900d7c" providerId="LiveId" clId="{CB7F5B27-040B-4C3F-A92C-B89DBCCBE49F}" dt="2022-11-24T03:54:16.050" v="3166"/>
          <ac:spMkLst>
            <pc:docMk/>
            <pc:sldMk cId="3283104367" sldId="361"/>
            <ac:spMk id="71" creationId="{42A4FC2C-047E-45A5-965D-8E1E3BF09BC6}"/>
          </ac:spMkLst>
        </pc:spChg>
      </pc:sldChg>
      <pc:sldChg chg="del">
        <pc:chgData name="Tammy Wilson" userId="e3b55da62d900d7c" providerId="LiveId" clId="{CB7F5B27-040B-4C3F-A92C-B89DBCCBE49F}" dt="2022-11-24T03:54:04.746" v="3162" actId="2696"/>
        <pc:sldMkLst>
          <pc:docMk/>
          <pc:sldMk cId="4139308166" sldId="361"/>
        </pc:sldMkLst>
      </pc:sldChg>
      <pc:sldChg chg="del">
        <pc:chgData name="Tammy Wilson" userId="e3b55da62d900d7c" providerId="LiveId" clId="{CB7F5B27-040B-4C3F-A92C-B89DBCCBE49F}" dt="2022-11-29T03:38:46.122" v="3614" actId="2696"/>
        <pc:sldMkLst>
          <pc:docMk/>
          <pc:sldMk cId="2801047023" sldId="362"/>
        </pc:sldMkLst>
      </pc:sldChg>
      <pc:sldChg chg="addSp delSp modSp add del ord">
        <pc:chgData name="Tammy Wilson" userId="e3b55da62d900d7c" providerId="LiveId" clId="{CB7F5B27-040B-4C3F-A92C-B89DBCCBE49F}" dt="2022-11-15T03:57:56.059" v="370" actId="2696"/>
        <pc:sldMkLst>
          <pc:docMk/>
          <pc:sldMk cId="803169821" sldId="363"/>
        </pc:sldMkLst>
        <pc:spChg chg="del mod">
          <ac:chgData name="Tammy Wilson" userId="e3b55da62d900d7c" providerId="LiveId" clId="{CB7F5B27-040B-4C3F-A92C-B89DBCCBE49F}" dt="2022-11-06T02:43:32.206" v="190" actId="478"/>
          <ac:spMkLst>
            <pc:docMk/>
            <pc:sldMk cId="803169821" sldId="363"/>
            <ac:spMk id="2" creationId="{06FB53EC-F018-4F33-8F91-A51D7174C45B}"/>
          </ac:spMkLst>
        </pc:spChg>
        <pc:spChg chg="mod">
          <ac:chgData name="Tammy Wilson" userId="e3b55da62d900d7c" providerId="LiveId" clId="{CB7F5B27-040B-4C3F-A92C-B89DBCCBE49F}" dt="2022-11-15T03:57:21.854" v="369" actId="207"/>
          <ac:spMkLst>
            <pc:docMk/>
            <pc:sldMk cId="803169821" sldId="363"/>
            <ac:spMk id="3" creationId="{E0477870-2FF4-47FE-8B60-341CBCB2F556}"/>
          </ac:spMkLst>
        </pc:spChg>
        <pc:spChg chg="add del mod">
          <ac:chgData name="Tammy Wilson" userId="e3b55da62d900d7c" providerId="LiveId" clId="{CB7F5B27-040B-4C3F-A92C-B89DBCCBE49F}" dt="2022-11-06T02:43:33.484" v="191" actId="478"/>
          <ac:spMkLst>
            <pc:docMk/>
            <pc:sldMk cId="803169821" sldId="363"/>
            <ac:spMk id="6" creationId="{F9D63BC2-1212-441E-B72A-0C26935F79E3}"/>
          </ac:spMkLst>
        </pc:spChg>
        <pc:picChg chg="add mod">
          <ac:chgData name="Tammy Wilson" userId="e3b55da62d900d7c" providerId="LiveId" clId="{CB7F5B27-040B-4C3F-A92C-B89DBCCBE49F}" dt="2022-11-15T03:57:04.478" v="368" actId="14100"/>
          <ac:picMkLst>
            <pc:docMk/>
            <pc:sldMk cId="803169821" sldId="363"/>
            <ac:picMk id="4" creationId="{703B920B-BB33-4BED-9C6F-16D05ABC7750}"/>
          </ac:picMkLst>
        </pc:picChg>
      </pc:sldChg>
      <pc:sldChg chg="add del">
        <pc:chgData name="Tammy Wilson" userId="e3b55da62d900d7c" providerId="LiveId" clId="{CB7F5B27-040B-4C3F-A92C-B89DBCCBE49F}" dt="2022-11-29T03:42:29.699" v="3662" actId="2696"/>
        <pc:sldMkLst>
          <pc:docMk/>
          <pc:sldMk cId="3631597957" sldId="363"/>
        </pc:sldMkLst>
      </pc:sldChg>
      <pc:sldChg chg="addSp modSp add">
        <pc:chgData name="Tammy Wilson" userId="e3b55da62d900d7c" providerId="LiveId" clId="{CB7F5B27-040B-4C3F-A92C-B89DBCCBE49F}" dt="2022-11-15T03:58:37.185" v="414" actId="20577"/>
        <pc:sldMkLst>
          <pc:docMk/>
          <pc:sldMk cId="2002863847" sldId="364"/>
        </pc:sldMkLst>
        <pc:spChg chg="mod">
          <ac:chgData name="Tammy Wilson" userId="e3b55da62d900d7c" providerId="LiveId" clId="{CB7F5B27-040B-4C3F-A92C-B89DBCCBE49F}" dt="2022-11-15T03:58:37.185" v="414" actId="20577"/>
          <ac:spMkLst>
            <pc:docMk/>
            <pc:sldMk cId="2002863847" sldId="364"/>
            <ac:spMk id="2" creationId="{4866C5F7-7CAD-41C4-AB2C-F97BE3EA074D}"/>
          </ac:spMkLst>
        </pc:spChg>
        <pc:spChg chg="mod">
          <ac:chgData name="Tammy Wilson" userId="e3b55da62d900d7c" providerId="LiveId" clId="{CB7F5B27-040B-4C3F-A92C-B89DBCCBE49F}" dt="2022-11-06T02:44:56.823" v="208" actId="20577"/>
          <ac:spMkLst>
            <pc:docMk/>
            <pc:sldMk cId="2002863847" sldId="364"/>
            <ac:spMk id="3" creationId="{6EBC2D2C-F24A-4744-B2C7-51239F164C0B}"/>
          </ac:spMkLst>
        </pc:spChg>
        <pc:picChg chg="add mod">
          <ac:chgData name="Tammy Wilson" userId="e3b55da62d900d7c" providerId="LiveId" clId="{CB7F5B27-040B-4C3F-A92C-B89DBCCBE49F}" dt="2022-11-06T02:45:08.626" v="210" actId="1076"/>
          <ac:picMkLst>
            <pc:docMk/>
            <pc:sldMk cId="2002863847" sldId="364"/>
            <ac:picMk id="4" creationId="{DBD7FE37-CF71-4B6B-BDD3-3E2FC7A17216}"/>
          </ac:picMkLst>
        </pc:picChg>
      </pc:sldChg>
      <pc:sldChg chg="modSp add ord">
        <pc:chgData name="Tammy Wilson" userId="e3b55da62d900d7c" providerId="LiveId" clId="{CB7F5B27-040B-4C3F-A92C-B89DBCCBE49F}" dt="2022-11-24T03:55:56.880" v="3171" actId="20577"/>
        <pc:sldMkLst>
          <pc:docMk/>
          <pc:sldMk cId="1414655862" sldId="365"/>
        </pc:sldMkLst>
        <pc:spChg chg="mod">
          <ac:chgData name="Tammy Wilson" userId="e3b55da62d900d7c" providerId="LiveId" clId="{CB7F5B27-040B-4C3F-A92C-B89DBCCBE49F}" dt="2022-11-06T02:48:28.686" v="238" actId="20577"/>
          <ac:spMkLst>
            <pc:docMk/>
            <pc:sldMk cId="1414655862" sldId="365"/>
            <ac:spMk id="2" creationId="{3199D849-8E45-4535-92AD-AF03FB5D5D5C}"/>
          </ac:spMkLst>
        </pc:spChg>
        <pc:spChg chg="mod">
          <ac:chgData name="Tammy Wilson" userId="e3b55da62d900d7c" providerId="LiveId" clId="{CB7F5B27-040B-4C3F-A92C-B89DBCCBE49F}" dt="2022-11-24T03:55:56.880" v="3171" actId="20577"/>
          <ac:spMkLst>
            <pc:docMk/>
            <pc:sldMk cId="1414655862" sldId="365"/>
            <ac:spMk id="3" creationId="{C0345B7D-5013-417B-9C60-6FD60F19BCF6}"/>
          </ac:spMkLst>
        </pc:spChg>
      </pc:sldChg>
      <pc:sldChg chg="modSp add del">
        <pc:chgData name="Tammy Wilson" userId="e3b55da62d900d7c" providerId="LiveId" clId="{CB7F5B27-040B-4C3F-A92C-B89DBCCBE49F}" dt="2022-11-06T02:50:49.712" v="268" actId="2696"/>
        <pc:sldMkLst>
          <pc:docMk/>
          <pc:sldMk cId="1982189147" sldId="366"/>
        </pc:sldMkLst>
        <pc:spChg chg="mod">
          <ac:chgData name="Tammy Wilson" userId="e3b55da62d900d7c" providerId="LiveId" clId="{CB7F5B27-040B-4C3F-A92C-B89DBCCBE49F}" dt="2022-11-06T02:49:45.322" v="267" actId="20577"/>
          <ac:spMkLst>
            <pc:docMk/>
            <pc:sldMk cId="1982189147" sldId="366"/>
            <ac:spMk id="2" creationId="{C2CB55D9-3F4F-4E85-B067-F01FAF91E598}"/>
          </ac:spMkLst>
        </pc:spChg>
      </pc:sldChg>
      <pc:sldChg chg="modSp add">
        <pc:chgData name="Tammy Wilson" userId="e3b55da62d900d7c" providerId="LiveId" clId="{CB7F5B27-040B-4C3F-A92C-B89DBCCBE49F}" dt="2022-11-15T04:00:48.859" v="439" actId="113"/>
        <pc:sldMkLst>
          <pc:docMk/>
          <pc:sldMk cId="4005391893" sldId="366"/>
        </pc:sldMkLst>
        <pc:spChg chg="mod">
          <ac:chgData name="Tammy Wilson" userId="e3b55da62d900d7c" providerId="LiveId" clId="{CB7F5B27-040B-4C3F-A92C-B89DBCCBE49F}" dt="2022-11-15T04:00:42.136" v="437" actId="20577"/>
          <ac:spMkLst>
            <pc:docMk/>
            <pc:sldMk cId="4005391893" sldId="366"/>
            <ac:spMk id="2" creationId="{FB33F638-EFF9-4F71-89C1-38DAB65D3F1F}"/>
          </ac:spMkLst>
        </pc:spChg>
        <pc:spChg chg="mod">
          <ac:chgData name="Tammy Wilson" userId="e3b55da62d900d7c" providerId="LiveId" clId="{CB7F5B27-040B-4C3F-A92C-B89DBCCBE49F}" dt="2022-11-15T04:00:48.859" v="439" actId="113"/>
          <ac:spMkLst>
            <pc:docMk/>
            <pc:sldMk cId="4005391893" sldId="366"/>
            <ac:spMk id="3" creationId="{A6CD67D1-F17A-49CB-A030-91089867CEAA}"/>
          </ac:spMkLst>
        </pc:spChg>
      </pc:sldChg>
      <pc:sldChg chg="addSp delSp modSp add del mod setBg">
        <pc:chgData name="Tammy Wilson" userId="e3b55da62d900d7c" providerId="LiveId" clId="{CB7F5B27-040B-4C3F-A92C-B89DBCCBE49F}" dt="2022-11-29T03:38:46.072" v="3609" actId="2696"/>
        <pc:sldMkLst>
          <pc:docMk/>
          <pc:sldMk cId="3129254427" sldId="367"/>
        </pc:sldMkLst>
        <pc:spChg chg="del">
          <ac:chgData name="Tammy Wilson" userId="e3b55da62d900d7c" providerId="LiveId" clId="{CB7F5B27-040B-4C3F-A92C-B89DBCCBE49F}" dt="2022-11-15T04:08:45.776" v="665" actId="26606"/>
          <ac:spMkLst>
            <pc:docMk/>
            <pc:sldMk cId="3129254427" sldId="367"/>
            <ac:spMk id="2" creationId="{E9817511-869D-4DB7-8B0C-35C47C91BBC5}"/>
          </ac:spMkLst>
        </pc:spChg>
        <pc:spChg chg="del">
          <ac:chgData name="Tammy Wilson" userId="e3b55da62d900d7c" providerId="LiveId" clId="{CB7F5B27-040B-4C3F-A92C-B89DBCCBE49F}" dt="2022-11-15T04:08:40.788" v="664"/>
          <ac:spMkLst>
            <pc:docMk/>
            <pc:sldMk cId="3129254427" sldId="367"/>
            <ac:spMk id="3" creationId="{D048FA89-8101-41B6-89CA-174B6159DD90}"/>
          </ac:spMkLst>
        </pc:spChg>
        <pc:picChg chg="add mod">
          <ac:chgData name="Tammy Wilson" userId="e3b55da62d900d7c" providerId="LiveId" clId="{CB7F5B27-040B-4C3F-A92C-B89DBCCBE49F}" dt="2022-11-15T04:08:45.776" v="665" actId="26606"/>
          <ac:picMkLst>
            <pc:docMk/>
            <pc:sldMk cId="3129254427" sldId="367"/>
            <ac:picMk id="1026" creationId="{AF10E401-4026-4B96-A26C-3A8DF9CE2132}"/>
          </ac:picMkLst>
        </pc:picChg>
      </pc:sldChg>
      <pc:sldChg chg="modSp add del">
        <pc:chgData name="Tammy Wilson" userId="e3b55da62d900d7c" providerId="LiveId" clId="{CB7F5B27-040B-4C3F-A92C-B89DBCCBE49F}" dt="2022-11-29T03:38:13.744" v="3589" actId="2696"/>
        <pc:sldMkLst>
          <pc:docMk/>
          <pc:sldMk cId="1794902506" sldId="368"/>
        </pc:sldMkLst>
        <pc:spChg chg="mod">
          <ac:chgData name="Tammy Wilson" userId="e3b55da62d900d7c" providerId="LiveId" clId="{CB7F5B27-040B-4C3F-A92C-B89DBCCBE49F}" dt="2022-11-16T21:11:10.379" v="1011" actId="20577"/>
          <ac:spMkLst>
            <pc:docMk/>
            <pc:sldMk cId="1794902506" sldId="368"/>
            <ac:spMk id="19458" creationId="{5F02E9EE-C631-4389-9B89-71623429BDC4}"/>
          </ac:spMkLst>
        </pc:spChg>
        <pc:spChg chg="mod">
          <ac:chgData name="Tammy Wilson" userId="e3b55da62d900d7c" providerId="LiveId" clId="{CB7F5B27-040B-4C3F-A92C-B89DBCCBE49F}" dt="2022-11-24T03:37:18.452" v="2935" actId="114"/>
          <ac:spMkLst>
            <pc:docMk/>
            <pc:sldMk cId="1794902506" sldId="368"/>
            <ac:spMk id="25603" creationId="{D86A180E-01E5-4DDA-B669-3E3DFF3A5F03}"/>
          </ac:spMkLst>
        </pc:spChg>
      </pc:sldChg>
      <pc:sldChg chg="add del">
        <pc:chgData name="Tammy Wilson" userId="e3b55da62d900d7c" providerId="LiveId" clId="{CB7F5B27-040B-4C3F-A92C-B89DBCCBE49F}" dt="2022-11-16T21:09:49.364" v="986" actId="2696"/>
        <pc:sldMkLst>
          <pc:docMk/>
          <pc:sldMk cId="3107574813" sldId="369"/>
        </pc:sldMkLst>
      </pc:sldChg>
      <pc:sldChg chg="modSp add">
        <pc:chgData name="Tammy Wilson" userId="e3b55da62d900d7c" providerId="LiveId" clId="{CB7F5B27-040B-4C3F-A92C-B89DBCCBE49F}" dt="2022-11-16T21:10:21.191" v="1000" actId="1076"/>
        <pc:sldMkLst>
          <pc:docMk/>
          <pc:sldMk cId="0" sldId="370"/>
        </pc:sldMkLst>
        <pc:spChg chg="mod">
          <ac:chgData name="Tammy Wilson" userId="e3b55da62d900d7c" providerId="LiveId" clId="{CB7F5B27-040B-4C3F-A92C-B89DBCCBE49F}" dt="2022-11-16T21:10:12.166" v="996" actId="20577"/>
          <ac:spMkLst>
            <pc:docMk/>
            <pc:sldMk cId="0" sldId="370"/>
            <ac:spMk id="33794" creationId="{0B4031BD-A1BE-45EA-80D9-33E6F33060D1}"/>
          </ac:spMkLst>
        </pc:spChg>
        <pc:picChg chg="mod">
          <ac:chgData name="Tammy Wilson" userId="e3b55da62d900d7c" providerId="LiveId" clId="{CB7F5B27-040B-4C3F-A92C-B89DBCCBE49F}" dt="2022-11-16T21:10:18.208" v="999" actId="14100"/>
          <ac:picMkLst>
            <pc:docMk/>
            <pc:sldMk cId="0" sldId="370"/>
            <ac:picMk id="33797" creationId="{A8618E70-EDD3-4E92-8174-247AA3615ED5}"/>
          </ac:picMkLst>
        </pc:picChg>
        <pc:picChg chg="mod">
          <ac:chgData name="Tammy Wilson" userId="e3b55da62d900d7c" providerId="LiveId" clId="{CB7F5B27-040B-4C3F-A92C-B89DBCCBE49F}" dt="2022-11-16T21:10:21.191" v="1000" actId="1076"/>
          <ac:picMkLst>
            <pc:docMk/>
            <pc:sldMk cId="0" sldId="370"/>
            <ac:picMk id="33799" creationId="{D19B5413-C1CF-4BAF-9F23-C8BB537DD314}"/>
          </ac:picMkLst>
        </pc:picChg>
      </pc:sldChg>
      <pc:sldChg chg="addSp modSp add">
        <pc:chgData name="Tammy Wilson" userId="e3b55da62d900d7c" providerId="LiveId" clId="{CB7F5B27-040B-4C3F-A92C-B89DBCCBE49F}" dt="2022-11-15T16:51:49.712" v="707" actId="14100"/>
        <pc:sldMkLst>
          <pc:docMk/>
          <pc:sldMk cId="3926547631" sldId="371"/>
        </pc:sldMkLst>
        <pc:picChg chg="add mod">
          <ac:chgData name="Tammy Wilson" userId="e3b55da62d900d7c" providerId="LiveId" clId="{CB7F5B27-040B-4C3F-A92C-B89DBCCBE49F}" dt="2022-11-15T16:51:49.712" v="707" actId="14100"/>
          <ac:picMkLst>
            <pc:docMk/>
            <pc:sldMk cId="3926547631" sldId="371"/>
            <ac:picMk id="2" creationId="{6854E532-2D84-4347-8E8E-A30AB27DE66C}"/>
          </ac:picMkLst>
        </pc:picChg>
      </pc:sldChg>
      <pc:sldChg chg="modSp add">
        <pc:chgData name="Tammy Wilson" userId="e3b55da62d900d7c" providerId="LiveId" clId="{CB7F5B27-040B-4C3F-A92C-B89DBCCBE49F}" dt="2022-11-15T18:13:06.173" v="967" actId="27636"/>
        <pc:sldMkLst>
          <pc:docMk/>
          <pc:sldMk cId="2767425929" sldId="372"/>
        </pc:sldMkLst>
        <pc:spChg chg="mod">
          <ac:chgData name="Tammy Wilson" userId="e3b55da62d900d7c" providerId="LiveId" clId="{CB7F5B27-040B-4C3F-A92C-B89DBCCBE49F}" dt="2022-11-15T16:56:36.265" v="724" actId="20577"/>
          <ac:spMkLst>
            <pc:docMk/>
            <pc:sldMk cId="2767425929" sldId="372"/>
            <ac:spMk id="2" creationId="{48CE5529-01C8-4FD2-8709-185C396D80BD}"/>
          </ac:spMkLst>
        </pc:spChg>
        <pc:spChg chg="mod">
          <ac:chgData name="Tammy Wilson" userId="e3b55da62d900d7c" providerId="LiveId" clId="{CB7F5B27-040B-4C3F-A92C-B89DBCCBE49F}" dt="2022-11-15T18:13:06.173" v="967" actId="27636"/>
          <ac:spMkLst>
            <pc:docMk/>
            <pc:sldMk cId="2767425929" sldId="372"/>
            <ac:spMk id="3" creationId="{CABBE588-C069-4F8E-83BE-6A8949C399FB}"/>
          </ac:spMkLst>
        </pc:spChg>
      </pc:sldChg>
      <pc:sldChg chg="add del">
        <pc:chgData name="Tammy Wilson" userId="e3b55da62d900d7c" providerId="LiveId" clId="{CB7F5B27-040B-4C3F-A92C-B89DBCCBE49F}" dt="2022-11-16T21:09:44.268" v="983"/>
        <pc:sldMkLst>
          <pc:docMk/>
          <pc:sldMk cId="1596774894" sldId="373"/>
        </pc:sldMkLst>
      </pc:sldChg>
      <pc:sldChg chg="add del">
        <pc:chgData name="Tammy Wilson" userId="e3b55da62d900d7c" providerId="LiveId" clId="{CB7F5B27-040B-4C3F-A92C-B89DBCCBE49F}" dt="2022-11-16T21:09:39.187" v="981"/>
        <pc:sldMkLst>
          <pc:docMk/>
          <pc:sldMk cId="2601790634" sldId="373"/>
        </pc:sldMkLst>
      </pc:sldChg>
      <pc:sldChg chg="modSp add del">
        <pc:chgData name="Tammy Wilson" userId="e3b55da62d900d7c" providerId="LiveId" clId="{CB7F5B27-040B-4C3F-A92C-B89DBCCBE49F}" dt="2022-11-16T21:15:44.296" v="1112" actId="2696"/>
        <pc:sldMkLst>
          <pc:docMk/>
          <pc:sldMk cId="4061361141" sldId="373"/>
        </pc:sldMkLst>
        <pc:spChg chg="mod">
          <ac:chgData name="Tammy Wilson" userId="e3b55da62d900d7c" providerId="LiveId" clId="{CB7F5B27-040B-4C3F-A92C-B89DBCCBE49F}" dt="2022-11-16T21:15:23.109" v="1104"/>
          <ac:spMkLst>
            <pc:docMk/>
            <pc:sldMk cId="4061361141" sldId="373"/>
            <ac:spMk id="28674" creationId="{D291DD8A-2D15-40F2-9EEE-BAC345B13F4D}"/>
          </ac:spMkLst>
        </pc:spChg>
      </pc:sldChg>
      <pc:sldChg chg="modSp add del ord modAnim modNotesTx">
        <pc:chgData name="Tammy Wilson" userId="e3b55da62d900d7c" providerId="LiveId" clId="{CB7F5B27-040B-4C3F-A92C-B89DBCCBE49F}" dt="2022-11-29T03:38:46.087" v="3611" actId="2696"/>
        <pc:sldMkLst>
          <pc:docMk/>
          <pc:sldMk cId="2174832263" sldId="374"/>
        </pc:sldMkLst>
        <pc:spChg chg="mod">
          <ac:chgData name="Tammy Wilson" userId="e3b55da62d900d7c" providerId="LiveId" clId="{CB7F5B27-040B-4C3F-A92C-B89DBCCBE49F}" dt="2022-11-16T21:14:22.963" v="1100" actId="12"/>
          <ac:spMkLst>
            <pc:docMk/>
            <pc:sldMk cId="2174832263" sldId="374"/>
            <ac:spMk id="28674" creationId="{D291DD8A-2D15-40F2-9EEE-BAC345B13F4D}"/>
          </ac:spMkLst>
        </pc:spChg>
      </pc:sldChg>
      <pc:sldChg chg="modSp add del modAnim">
        <pc:chgData name="Tammy Wilson" userId="e3b55da62d900d7c" providerId="LiveId" clId="{CB7F5B27-040B-4C3F-A92C-B89DBCCBE49F}" dt="2022-11-29T03:38:46.103" v="3613" actId="2696"/>
        <pc:sldMkLst>
          <pc:docMk/>
          <pc:sldMk cId="712579109" sldId="375"/>
        </pc:sldMkLst>
        <pc:spChg chg="mod">
          <ac:chgData name="Tammy Wilson" userId="e3b55da62d900d7c" providerId="LiveId" clId="{CB7F5B27-040B-4C3F-A92C-B89DBCCBE49F}" dt="2022-11-16T21:16:32.649" v="1125" actId="14100"/>
          <ac:spMkLst>
            <pc:docMk/>
            <pc:sldMk cId="712579109" sldId="375"/>
            <ac:spMk id="3" creationId="{2DADC0E0-CB77-4A89-8FEB-C1D245D8BB96}"/>
          </ac:spMkLst>
        </pc:spChg>
        <pc:picChg chg="mod">
          <ac:chgData name="Tammy Wilson" userId="e3b55da62d900d7c" providerId="LiveId" clId="{CB7F5B27-040B-4C3F-A92C-B89DBCCBE49F}" dt="2022-11-16T21:16:35.012" v="1126" actId="14100"/>
          <ac:picMkLst>
            <pc:docMk/>
            <pc:sldMk cId="712579109" sldId="375"/>
            <ac:picMk id="6" creationId="{2D5372ED-BBC3-4DCC-8E08-71CD3089B0BE}"/>
          </ac:picMkLst>
        </pc:picChg>
      </pc:sldChg>
      <pc:sldChg chg="addSp modSp add del">
        <pc:chgData name="Tammy Wilson" userId="e3b55da62d900d7c" providerId="LiveId" clId="{CB7F5B27-040B-4C3F-A92C-B89DBCCBE49F}" dt="2022-11-29T03:38:46.136" v="3617" actId="2696"/>
        <pc:sldMkLst>
          <pc:docMk/>
          <pc:sldMk cId="285992195" sldId="376"/>
        </pc:sldMkLst>
        <pc:picChg chg="add mod">
          <ac:chgData name="Tammy Wilson" userId="e3b55da62d900d7c" providerId="LiveId" clId="{CB7F5B27-040B-4C3F-A92C-B89DBCCBE49F}" dt="2022-11-16T21:22:32.638" v="1162" actId="14100"/>
          <ac:picMkLst>
            <pc:docMk/>
            <pc:sldMk cId="285992195" sldId="376"/>
            <ac:picMk id="1026" creationId="{FEC5D641-5864-49F6-AAB2-72C1A1A5BF7C}"/>
          </ac:picMkLst>
        </pc:picChg>
      </pc:sldChg>
      <pc:sldChg chg="addSp delSp modSp add">
        <pc:chgData name="Tammy Wilson" userId="e3b55da62d900d7c" providerId="LiveId" clId="{CB7F5B27-040B-4C3F-A92C-B89DBCCBE49F}" dt="2022-11-23T21:18:29.758" v="1236" actId="1076"/>
        <pc:sldMkLst>
          <pc:docMk/>
          <pc:sldMk cId="3178781830" sldId="377"/>
        </pc:sldMkLst>
        <pc:picChg chg="add del">
          <ac:chgData name="Tammy Wilson" userId="e3b55da62d900d7c" providerId="LiveId" clId="{CB7F5B27-040B-4C3F-A92C-B89DBCCBE49F}" dt="2022-11-23T21:18:18.932" v="1233" actId="478"/>
          <ac:picMkLst>
            <pc:docMk/>
            <pc:sldMk cId="3178781830" sldId="377"/>
            <ac:picMk id="2" creationId="{07A2A430-8503-4B5A-827A-05914BD15AF2}"/>
          </ac:picMkLst>
        </pc:picChg>
        <pc:picChg chg="add mod">
          <ac:chgData name="Tammy Wilson" userId="e3b55da62d900d7c" providerId="LiveId" clId="{CB7F5B27-040B-4C3F-A92C-B89DBCCBE49F}" dt="2022-11-23T21:18:29.758" v="1236" actId="1076"/>
          <ac:picMkLst>
            <pc:docMk/>
            <pc:sldMk cId="3178781830" sldId="377"/>
            <ac:picMk id="3" creationId="{76D60CEA-FCA0-479A-A6B3-F66AF09ADC6C}"/>
          </ac:picMkLst>
        </pc:picChg>
      </pc:sldChg>
      <pc:sldChg chg="modSp add">
        <pc:chgData name="Tammy Wilson" userId="e3b55da62d900d7c" providerId="LiveId" clId="{CB7F5B27-040B-4C3F-A92C-B89DBCCBE49F}" dt="2022-11-23T21:26:08.039" v="1615" actId="20577"/>
        <pc:sldMkLst>
          <pc:docMk/>
          <pc:sldMk cId="1830391016" sldId="378"/>
        </pc:sldMkLst>
        <pc:spChg chg="mod">
          <ac:chgData name="Tammy Wilson" userId="e3b55da62d900d7c" providerId="LiveId" clId="{CB7F5B27-040B-4C3F-A92C-B89DBCCBE49F}" dt="2022-11-23T21:25:47.617" v="1535" actId="20577"/>
          <ac:spMkLst>
            <pc:docMk/>
            <pc:sldMk cId="1830391016" sldId="378"/>
            <ac:spMk id="2" creationId="{CBDE9551-44D7-40AB-A7B0-6DB2FCEF4722}"/>
          </ac:spMkLst>
        </pc:spChg>
        <pc:spChg chg="mod">
          <ac:chgData name="Tammy Wilson" userId="e3b55da62d900d7c" providerId="LiveId" clId="{CB7F5B27-040B-4C3F-A92C-B89DBCCBE49F}" dt="2022-11-23T21:26:08.039" v="1615" actId="20577"/>
          <ac:spMkLst>
            <pc:docMk/>
            <pc:sldMk cId="1830391016" sldId="378"/>
            <ac:spMk id="3" creationId="{F142AB5E-8049-48BC-9F90-65BEDDB36001}"/>
          </ac:spMkLst>
        </pc:spChg>
      </pc:sldChg>
      <pc:sldChg chg="modSp add del">
        <pc:chgData name="Tammy Wilson" userId="e3b55da62d900d7c" providerId="LiveId" clId="{CB7F5B27-040B-4C3F-A92C-B89DBCCBE49F}" dt="2022-11-29T03:38:13.753" v="3590" actId="2696"/>
        <pc:sldMkLst>
          <pc:docMk/>
          <pc:sldMk cId="1683855498" sldId="379"/>
        </pc:sldMkLst>
        <pc:spChg chg="mod">
          <ac:chgData name="Tammy Wilson" userId="e3b55da62d900d7c" providerId="LiveId" clId="{CB7F5B27-040B-4C3F-A92C-B89DBCCBE49F}" dt="2022-11-24T02:01:05.653" v="1777" actId="20577"/>
          <ac:spMkLst>
            <pc:docMk/>
            <pc:sldMk cId="1683855498" sldId="379"/>
            <ac:spMk id="2" creationId="{62ED1EB7-96F7-4DFA-83EC-9D72A29161CB}"/>
          </ac:spMkLst>
        </pc:spChg>
        <pc:spChg chg="mod">
          <ac:chgData name="Tammy Wilson" userId="e3b55da62d900d7c" providerId="LiveId" clId="{CB7F5B27-040B-4C3F-A92C-B89DBCCBE49F}" dt="2022-11-24T03:37:39.385" v="2939" actId="114"/>
          <ac:spMkLst>
            <pc:docMk/>
            <pc:sldMk cId="1683855498" sldId="379"/>
            <ac:spMk id="3" creationId="{3B8EE69F-231F-4AE5-A72B-8A7057F58087}"/>
          </ac:spMkLst>
        </pc:spChg>
      </pc:sldChg>
      <pc:sldChg chg="addSp delSp add">
        <pc:chgData name="Tammy Wilson" userId="e3b55da62d900d7c" providerId="LiveId" clId="{CB7F5B27-040B-4C3F-A92C-B89DBCCBE49F}" dt="2022-11-23T21:29:50.221" v="1721"/>
        <pc:sldMkLst>
          <pc:docMk/>
          <pc:sldMk cId="1815232789" sldId="380"/>
        </pc:sldMkLst>
        <pc:picChg chg="add del">
          <ac:chgData name="Tammy Wilson" userId="e3b55da62d900d7c" providerId="LiveId" clId="{CB7F5B27-040B-4C3F-A92C-B89DBCCBE49F}" dt="2022-11-23T21:29:49.067" v="1720" actId="478"/>
          <ac:picMkLst>
            <pc:docMk/>
            <pc:sldMk cId="1815232789" sldId="380"/>
            <ac:picMk id="2" creationId="{7170DB46-2F40-417E-83CD-A8779A06FED8}"/>
          </ac:picMkLst>
        </pc:picChg>
        <pc:picChg chg="add">
          <ac:chgData name="Tammy Wilson" userId="e3b55da62d900d7c" providerId="LiveId" clId="{CB7F5B27-040B-4C3F-A92C-B89DBCCBE49F}" dt="2022-11-23T21:29:50.221" v="1721"/>
          <ac:picMkLst>
            <pc:docMk/>
            <pc:sldMk cId="1815232789" sldId="380"/>
            <ac:picMk id="3" creationId="{56764227-1E65-4D2C-A26D-9A302AB4FD06}"/>
          </ac:picMkLst>
        </pc:picChg>
      </pc:sldChg>
      <pc:sldChg chg="addSp delSp modSp add del">
        <pc:chgData name="Tammy Wilson" userId="e3b55da62d900d7c" providerId="LiveId" clId="{CB7F5B27-040B-4C3F-A92C-B89DBCCBE49F}" dt="2022-11-24T02:08:42.609" v="2131" actId="2696"/>
        <pc:sldMkLst>
          <pc:docMk/>
          <pc:sldMk cId="1336973315" sldId="381"/>
        </pc:sldMkLst>
        <pc:spChg chg="mod">
          <ac:chgData name="Tammy Wilson" userId="e3b55da62d900d7c" providerId="LiveId" clId="{CB7F5B27-040B-4C3F-A92C-B89DBCCBE49F}" dt="2022-11-24T01:59:49.546" v="1737" actId="20577"/>
          <ac:spMkLst>
            <pc:docMk/>
            <pc:sldMk cId="1336973315" sldId="381"/>
            <ac:spMk id="2" creationId="{2891E3F0-74D4-41BC-8D89-A0C14B053852}"/>
          </ac:spMkLst>
        </pc:spChg>
        <pc:spChg chg="del">
          <ac:chgData name="Tammy Wilson" userId="e3b55da62d900d7c" providerId="LiveId" clId="{CB7F5B27-040B-4C3F-A92C-B89DBCCBE49F}" dt="2022-11-24T01:59:13.733" v="1723"/>
          <ac:spMkLst>
            <pc:docMk/>
            <pc:sldMk cId="1336973315" sldId="381"/>
            <ac:spMk id="3" creationId="{06B016FC-E249-443E-8D2F-CCD3563D38C7}"/>
          </ac:spMkLst>
        </pc:spChg>
        <pc:picChg chg="add">
          <ac:chgData name="Tammy Wilson" userId="e3b55da62d900d7c" providerId="LiveId" clId="{CB7F5B27-040B-4C3F-A92C-B89DBCCBE49F}" dt="2022-11-24T01:59:13.733" v="1723"/>
          <ac:picMkLst>
            <pc:docMk/>
            <pc:sldMk cId="1336973315" sldId="381"/>
            <ac:picMk id="1026" creationId="{04AF78CD-E7BD-4490-83C0-971075F58B26}"/>
          </ac:picMkLst>
        </pc:picChg>
      </pc:sldChg>
      <pc:sldChg chg="addSp modSp add del">
        <pc:chgData name="Tammy Wilson" userId="e3b55da62d900d7c" providerId="LiveId" clId="{CB7F5B27-040B-4C3F-A92C-B89DBCCBE49F}" dt="2022-11-29T03:38:13.764" v="3591" actId="2696"/>
        <pc:sldMkLst>
          <pc:docMk/>
          <pc:sldMk cId="2160605562" sldId="382"/>
        </pc:sldMkLst>
        <pc:spChg chg="mod">
          <ac:chgData name="Tammy Wilson" userId="e3b55da62d900d7c" providerId="LiveId" clId="{CB7F5B27-040B-4C3F-A92C-B89DBCCBE49F}" dt="2022-11-24T02:00:06.907" v="1753" actId="20577"/>
          <ac:spMkLst>
            <pc:docMk/>
            <pc:sldMk cId="2160605562" sldId="382"/>
            <ac:spMk id="2" creationId="{D1CF6A69-6628-442E-8FA5-0795C1000DA7}"/>
          </ac:spMkLst>
        </pc:spChg>
        <pc:spChg chg="mod">
          <ac:chgData name="Tammy Wilson" userId="e3b55da62d900d7c" providerId="LiveId" clId="{CB7F5B27-040B-4C3F-A92C-B89DBCCBE49F}" dt="2022-11-24T03:40:12.181" v="2993" actId="20577"/>
          <ac:spMkLst>
            <pc:docMk/>
            <pc:sldMk cId="2160605562" sldId="382"/>
            <ac:spMk id="3" creationId="{EA6BE3BE-ABAD-4239-B430-E32FC0C8EB26}"/>
          </ac:spMkLst>
        </pc:spChg>
        <pc:picChg chg="add mod">
          <ac:chgData name="Tammy Wilson" userId="e3b55da62d900d7c" providerId="LiveId" clId="{CB7F5B27-040B-4C3F-A92C-B89DBCCBE49F}" dt="2022-11-24T03:40:19.479" v="2996" actId="1076"/>
          <ac:picMkLst>
            <pc:docMk/>
            <pc:sldMk cId="2160605562" sldId="382"/>
            <ac:picMk id="4" creationId="{E398D0F8-5477-45CD-8BD8-440AEFBE4391}"/>
          </ac:picMkLst>
        </pc:picChg>
      </pc:sldChg>
      <pc:sldChg chg="modSp add del">
        <pc:chgData name="Tammy Wilson" userId="e3b55da62d900d7c" providerId="LiveId" clId="{CB7F5B27-040B-4C3F-A92C-B89DBCCBE49F}" dt="2022-11-29T03:38:13.780" v="3592" actId="2696"/>
        <pc:sldMkLst>
          <pc:docMk/>
          <pc:sldMk cId="1790677972" sldId="383"/>
        </pc:sldMkLst>
        <pc:spChg chg="mod">
          <ac:chgData name="Tammy Wilson" userId="e3b55da62d900d7c" providerId="LiveId" clId="{CB7F5B27-040B-4C3F-A92C-B89DBCCBE49F}" dt="2022-11-24T03:48:27.809" v="3115" actId="20577"/>
          <ac:spMkLst>
            <pc:docMk/>
            <pc:sldMk cId="1790677972" sldId="383"/>
            <ac:spMk id="3" creationId="{EA6BE3BE-ABAD-4239-B430-E32FC0C8EB26}"/>
          </ac:spMkLst>
        </pc:spChg>
        <pc:picChg chg="mod">
          <ac:chgData name="Tammy Wilson" userId="e3b55da62d900d7c" providerId="LiveId" clId="{CB7F5B27-040B-4C3F-A92C-B89DBCCBE49F}" dt="2022-11-24T03:48:31.305" v="3116" actId="1076"/>
          <ac:picMkLst>
            <pc:docMk/>
            <pc:sldMk cId="1790677972" sldId="383"/>
            <ac:picMk id="4" creationId="{E398D0F8-5477-45CD-8BD8-440AEFBE4391}"/>
          </ac:picMkLst>
        </pc:picChg>
      </pc:sldChg>
      <pc:sldChg chg="add del">
        <pc:chgData name="Tammy Wilson" userId="e3b55da62d900d7c" providerId="LiveId" clId="{CB7F5B27-040B-4C3F-A92C-B89DBCCBE49F}" dt="2022-11-24T02:08:37.686" v="2128" actId="2696"/>
        <pc:sldMkLst>
          <pc:docMk/>
          <pc:sldMk cId="921109231" sldId="384"/>
        </pc:sldMkLst>
      </pc:sldChg>
      <pc:sldChg chg="add del">
        <pc:chgData name="Tammy Wilson" userId="e3b55da62d900d7c" providerId="LiveId" clId="{CB7F5B27-040B-4C3F-A92C-B89DBCCBE49F}" dt="2022-11-24T02:08:42.593" v="2129" actId="2696"/>
        <pc:sldMkLst>
          <pc:docMk/>
          <pc:sldMk cId="2518357280" sldId="385"/>
        </pc:sldMkLst>
      </pc:sldChg>
      <pc:sldChg chg="add del">
        <pc:chgData name="Tammy Wilson" userId="e3b55da62d900d7c" providerId="LiveId" clId="{CB7F5B27-040B-4C3F-A92C-B89DBCCBE49F}" dt="2022-11-24T02:08:42.599" v="2130" actId="2696"/>
        <pc:sldMkLst>
          <pc:docMk/>
          <pc:sldMk cId="3835052267" sldId="386"/>
        </pc:sldMkLst>
      </pc:sldChg>
      <pc:sldChg chg="addSp modSp add del modNotesTx">
        <pc:chgData name="Tammy Wilson" userId="e3b55da62d900d7c" providerId="LiveId" clId="{CB7F5B27-040B-4C3F-A92C-B89DBCCBE49F}" dt="2022-11-29T03:38:13.800" v="3594" actId="2696"/>
        <pc:sldMkLst>
          <pc:docMk/>
          <pc:sldMk cId="2932120257" sldId="387"/>
        </pc:sldMkLst>
        <pc:spChg chg="mod">
          <ac:chgData name="Tammy Wilson" userId="e3b55da62d900d7c" providerId="LiveId" clId="{CB7F5B27-040B-4C3F-A92C-B89DBCCBE49F}" dt="2022-11-24T03:47:16.823" v="3101" actId="113"/>
          <ac:spMkLst>
            <pc:docMk/>
            <pc:sldMk cId="2932120257" sldId="387"/>
            <ac:spMk id="3" creationId="{EA6BE3BE-ABAD-4239-B430-E32FC0C8EB26}"/>
          </ac:spMkLst>
        </pc:spChg>
        <pc:picChg chg="mod">
          <ac:chgData name="Tammy Wilson" userId="e3b55da62d900d7c" providerId="LiveId" clId="{CB7F5B27-040B-4C3F-A92C-B89DBCCBE49F}" dt="2022-11-24T03:49:32.987" v="3137" actId="1076"/>
          <ac:picMkLst>
            <pc:docMk/>
            <pc:sldMk cId="2932120257" sldId="387"/>
            <ac:picMk id="4" creationId="{E398D0F8-5477-45CD-8BD8-440AEFBE4391}"/>
          </ac:picMkLst>
        </pc:picChg>
        <pc:picChg chg="add mod">
          <ac:chgData name="Tammy Wilson" userId="e3b55da62d900d7c" providerId="LiveId" clId="{CB7F5B27-040B-4C3F-A92C-B89DBCCBE49F}" dt="2022-11-24T03:49:29.256" v="3134" actId="14100"/>
          <ac:picMkLst>
            <pc:docMk/>
            <pc:sldMk cId="2932120257" sldId="387"/>
            <ac:picMk id="5" creationId="{F999851B-91C5-4B0D-95B5-81BF4359A0C8}"/>
          </ac:picMkLst>
        </pc:picChg>
      </pc:sldChg>
      <pc:sldChg chg="add del">
        <pc:chgData name="Tammy Wilson" userId="e3b55da62d900d7c" providerId="LiveId" clId="{CB7F5B27-040B-4C3F-A92C-B89DBCCBE49F}" dt="2022-11-24T02:08:33.984" v="2126" actId="2696"/>
        <pc:sldMkLst>
          <pc:docMk/>
          <pc:sldMk cId="1389750012" sldId="388"/>
        </pc:sldMkLst>
      </pc:sldChg>
      <pc:sldChg chg="add del">
        <pc:chgData name="Tammy Wilson" userId="e3b55da62d900d7c" providerId="LiveId" clId="{CB7F5B27-040B-4C3F-A92C-B89DBCCBE49F}" dt="2022-11-24T02:08:35.420" v="2127" actId="2696"/>
        <pc:sldMkLst>
          <pc:docMk/>
          <pc:sldMk cId="966047200" sldId="389"/>
        </pc:sldMkLst>
      </pc:sldChg>
      <pc:sldChg chg="modSp add del modNotesTx">
        <pc:chgData name="Tammy Wilson" userId="e3b55da62d900d7c" providerId="LiveId" clId="{CB7F5B27-040B-4C3F-A92C-B89DBCCBE49F}" dt="2022-11-29T03:38:13.796" v="3593" actId="2696"/>
        <pc:sldMkLst>
          <pc:docMk/>
          <pc:sldMk cId="630888346" sldId="390"/>
        </pc:sldMkLst>
        <pc:spChg chg="mod">
          <ac:chgData name="Tammy Wilson" userId="e3b55da62d900d7c" providerId="LiveId" clId="{CB7F5B27-040B-4C3F-A92C-B89DBCCBE49F}" dt="2022-11-24T03:43:30.885" v="3053" actId="20577"/>
          <ac:spMkLst>
            <pc:docMk/>
            <pc:sldMk cId="630888346" sldId="390"/>
            <ac:spMk id="3" creationId="{EA6BE3BE-ABAD-4239-B430-E32FC0C8EB26}"/>
          </ac:spMkLst>
        </pc:spChg>
        <pc:picChg chg="mod">
          <ac:chgData name="Tammy Wilson" userId="e3b55da62d900d7c" providerId="LiveId" clId="{CB7F5B27-040B-4C3F-A92C-B89DBCCBE49F}" dt="2022-11-24T03:47:54.406" v="3108" actId="1076"/>
          <ac:picMkLst>
            <pc:docMk/>
            <pc:sldMk cId="630888346" sldId="390"/>
            <ac:picMk id="4" creationId="{E398D0F8-5477-45CD-8BD8-440AEFBE4391}"/>
          </ac:picMkLst>
        </pc:picChg>
      </pc:sldChg>
      <pc:sldChg chg="modSp add del">
        <pc:chgData name="Tammy Wilson" userId="e3b55da62d900d7c" providerId="LiveId" clId="{CB7F5B27-040B-4C3F-A92C-B89DBCCBE49F}" dt="2022-11-29T03:38:13.814" v="3595" actId="2696"/>
        <pc:sldMkLst>
          <pc:docMk/>
          <pc:sldMk cId="1950613540" sldId="391"/>
        </pc:sldMkLst>
        <pc:spChg chg="mod">
          <ac:chgData name="Tammy Wilson" userId="e3b55da62d900d7c" providerId="LiveId" clId="{CB7F5B27-040B-4C3F-A92C-B89DBCCBE49F}" dt="2022-11-24T03:49:53.053" v="3147" actId="20577"/>
          <ac:spMkLst>
            <pc:docMk/>
            <pc:sldMk cId="1950613540" sldId="391"/>
            <ac:spMk id="3" creationId="{C1F6A847-1F67-40B8-885A-94F6C6B743EF}"/>
          </ac:spMkLst>
        </pc:spChg>
      </pc:sldChg>
      <pc:sldChg chg="addSp modSp add del modNotesTx">
        <pc:chgData name="Tammy Wilson" userId="e3b55da62d900d7c" providerId="LiveId" clId="{CB7F5B27-040B-4C3F-A92C-B89DBCCBE49F}" dt="2022-11-29T03:38:13.814" v="3596" actId="2696"/>
        <pc:sldMkLst>
          <pc:docMk/>
          <pc:sldMk cId="1208536231" sldId="392"/>
        </pc:sldMkLst>
        <pc:spChg chg="mod">
          <ac:chgData name="Tammy Wilson" userId="e3b55da62d900d7c" providerId="LiveId" clId="{CB7F5B27-040B-4C3F-A92C-B89DBCCBE49F}" dt="2022-11-24T02:13:24.551" v="2294" actId="20577"/>
          <ac:spMkLst>
            <pc:docMk/>
            <pc:sldMk cId="1208536231" sldId="392"/>
            <ac:spMk id="2" creationId="{B708CA14-AA45-415B-91E0-C0812AD063EE}"/>
          </ac:spMkLst>
        </pc:spChg>
        <pc:spChg chg="mod">
          <ac:chgData name="Tammy Wilson" userId="e3b55da62d900d7c" providerId="LiveId" clId="{CB7F5B27-040B-4C3F-A92C-B89DBCCBE49F}" dt="2022-11-24T03:50:24.505" v="3149" actId="115"/>
          <ac:spMkLst>
            <pc:docMk/>
            <pc:sldMk cId="1208536231" sldId="392"/>
            <ac:spMk id="3" creationId="{C1F6A847-1F67-40B8-885A-94F6C6B743EF}"/>
          </ac:spMkLst>
        </pc:spChg>
        <pc:picChg chg="add mod">
          <ac:chgData name="Tammy Wilson" userId="e3b55da62d900d7c" providerId="LiveId" clId="{CB7F5B27-040B-4C3F-A92C-B89DBCCBE49F}" dt="2022-11-24T02:14:04.784" v="2298" actId="1076"/>
          <ac:picMkLst>
            <pc:docMk/>
            <pc:sldMk cId="1208536231" sldId="392"/>
            <ac:picMk id="12290" creationId="{1B82BC1D-80CB-4352-8B3A-3E32850FA7C9}"/>
          </ac:picMkLst>
        </pc:picChg>
      </pc:sldChg>
      <pc:sldChg chg="add del">
        <pc:chgData name="Tammy Wilson" userId="e3b55da62d900d7c" providerId="LiveId" clId="{CB7F5B27-040B-4C3F-A92C-B89DBCCBE49F}" dt="2022-11-24T03:54:41.166" v="3167" actId="2696"/>
        <pc:sldMkLst>
          <pc:docMk/>
          <pc:sldMk cId="396417486" sldId="393"/>
        </pc:sldMkLst>
      </pc:sldChg>
      <pc:sldChg chg="add">
        <pc:chgData name="Tammy Wilson" userId="e3b55da62d900d7c" providerId="LiveId" clId="{CB7F5B27-040B-4C3F-A92C-B89DBCCBE49F}" dt="2022-11-24T03:46:53.803" v="3098"/>
        <pc:sldMkLst>
          <pc:docMk/>
          <pc:sldMk cId="686728479" sldId="394"/>
        </pc:sldMkLst>
      </pc:sldChg>
      <pc:sldChg chg="addSp modSp add del ord">
        <pc:chgData name="Tammy Wilson" userId="e3b55da62d900d7c" providerId="LiveId" clId="{CB7F5B27-040B-4C3F-A92C-B89DBCCBE49F}" dt="2022-11-24T03:46:51.448" v="3097" actId="2696"/>
        <pc:sldMkLst>
          <pc:docMk/>
          <pc:sldMk cId="1716221089" sldId="394"/>
        </pc:sldMkLst>
        <pc:spChg chg="mod">
          <ac:chgData name="Tammy Wilson" userId="e3b55da62d900d7c" providerId="LiveId" clId="{CB7F5B27-040B-4C3F-A92C-B89DBCCBE49F}" dt="2022-11-24T02:09:53.786" v="2142"/>
          <ac:spMkLst>
            <pc:docMk/>
            <pc:sldMk cId="1716221089" sldId="394"/>
            <ac:spMk id="2" creationId="{B708CA14-AA45-415B-91E0-C0812AD063EE}"/>
          </ac:spMkLst>
        </pc:spChg>
        <pc:spChg chg="mod">
          <ac:chgData name="Tammy Wilson" userId="e3b55da62d900d7c" providerId="LiveId" clId="{CB7F5B27-040B-4C3F-A92C-B89DBCCBE49F}" dt="2022-11-24T02:10:03.667" v="2145"/>
          <ac:spMkLst>
            <pc:docMk/>
            <pc:sldMk cId="1716221089" sldId="394"/>
            <ac:spMk id="3" creationId="{C1F6A847-1F67-40B8-885A-94F6C6B743EF}"/>
          </ac:spMkLst>
        </pc:spChg>
        <pc:picChg chg="add mod">
          <ac:chgData name="Tammy Wilson" userId="e3b55da62d900d7c" providerId="LiveId" clId="{CB7F5B27-040B-4C3F-A92C-B89DBCCBE49F}" dt="2022-11-24T02:09:36.864" v="2140" actId="1076"/>
          <ac:picMkLst>
            <pc:docMk/>
            <pc:sldMk cId="1716221089" sldId="394"/>
            <ac:picMk id="2050" creationId="{34AC031D-BDE9-48A1-908F-5C9B121F0FF1}"/>
          </ac:picMkLst>
        </pc:picChg>
      </pc:sldChg>
      <pc:sldChg chg="add del">
        <pc:chgData name="Tammy Wilson" userId="e3b55da62d900d7c" providerId="LiveId" clId="{CB7F5B27-040B-4C3F-A92C-B89DBCCBE49F}" dt="2022-11-24T03:47:21.316" v="3102" actId="2696"/>
        <pc:sldMkLst>
          <pc:docMk/>
          <pc:sldMk cId="892298783" sldId="395"/>
        </pc:sldMkLst>
      </pc:sldChg>
      <pc:sldChg chg="add">
        <pc:chgData name="Tammy Wilson" userId="e3b55da62d900d7c" providerId="LiveId" clId="{CB7F5B27-040B-4C3F-A92C-B89DBCCBE49F}" dt="2022-11-24T03:47:24.415" v="3103"/>
        <pc:sldMkLst>
          <pc:docMk/>
          <pc:sldMk cId="3208467991" sldId="395"/>
        </pc:sldMkLst>
      </pc:sldChg>
      <pc:sldChg chg="modSp add del">
        <pc:chgData name="Tammy Wilson" userId="e3b55da62d900d7c" providerId="LiveId" clId="{CB7F5B27-040B-4C3F-A92C-B89DBCCBE49F}" dt="2022-11-29T03:38:13.828" v="3597" actId="2696"/>
        <pc:sldMkLst>
          <pc:docMk/>
          <pc:sldMk cId="1499860518" sldId="396"/>
        </pc:sldMkLst>
        <pc:spChg chg="mod">
          <ac:chgData name="Tammy Wilson" userId="e3b55da62d900d7c" providerId="LiveId" clId="{CB7F5B27-040B-4C3F-A92C-B89DBCCBE49F}" dt="2022-11-24T03:52:10.527" v="3160" actId="114"/>
          <ac:spMkLst>
            <pc:docMk/>
            <pc:sldMk cId="1499860518" sldId="396"/>
            <ac:spMk id="3" creationId="{C1F6A847-1F67-40B8-885A-94F6C6B743EF}"/>
          </ac:spMkLst>
        </pc:spChg>
        <pc:picChg chg="mod">
          <ac:chgData name="Tammy Wilson" userId="e3b55da62d900d7c" providerId="LiveId" clId="{CB7F5B27-040B-4C3F-A92C-B89DBCCBE49F}" dt="2022-11-24T03:51:40.465" v="3156" actId="1076"/>
          <ac:picMkLst>
            <pc:docMk/>
            <pc:sldMk cId="1499860518" sldId="396"/>
            <ac:picMk id="12290" creationId="{1B82BC1D-80CB-4352-8B3A-3E32850FA7C9}"/>
          </ac:picMkLst>
        </pc:picChg>
      </pc:sldChg>
      <pc:sldChg chg="modSp add del modNotesTx">
        <pc:chgData name="Tammy Wilson" userId="e3b55da62d900d7c" providerId="LiveId" clId="{CB7F5B27-040B-4C3F-A92C-B89DBCCBE49F}" dt="2022-11-29T03:38:13.843" v="3599" actId="2696"/>
        <pc:sldMkLst>
          <pc:docMk/>
          <pc:sldMk cId="3047194351" sldId="397"/>
        </pc:sldMkLst>
        <pc:spChg chg="mod">
          <ac:chgData name="Tammy Wilson" userId="e3b55da62d900d7c" providerId="LiveId" clId="{CB7F5B27-040B-4C3F-A92C-B89DBCCBE49F}" dt="2022-11-24T02:20:04.309" v="2462" actId="207"/>
          <ac:spMkLst>
            <pc:docMk/>
            <pc:sldMk cId="3047194351" sldId="397"/>
            <ac:spMk id="3" creationId="{C1F6A847-1F67-40B8-885A-94F6C6B743EF}"/>
          </ac:spMkLst>
        </pc:spChg>
      </pc:sldChg>
      <pc:sldChg chg="addSp delSp modSp add del modNotesTx">
        <pc:chgData name="Tammy Wilson" userId="e3b55da62d900d7c" providerId="LiveId" clId="{CB7F5B27-040B-4C3F-A92C-B89DBCCBE49F}" dt="2022-11-29T03:38:13.846" v="3600" actId="2696"/>
        <pc:sldMkLst>
          <pc:docMk/>
          <pc:sldMk cId="4017649423" sldId="398"/>
        </pc:sldMkLst>
        <pc:spChg chg="add del mod">
          <ac:chgData name="Tammy Wilson" userId="e3b55da62d900d7c" providerId="LiveId" clId="{CB7F5B27-040B-4C3F-A92C-B89DBCCBE49F}" dt="2022-11-24T02:21:11.879" v="2475" actId="20577"/>
          <ac:spMkLst>
            <pc:docMk/>
            <pc:sldMk cId="4017649423" sldId="398"/>
            <ac:spMk id="3" creationId="{C1F6A847-1F67-40B8-885A-94F6C6B743EF}"/>
          </ac:spMkLst>
        </pc:spChg>
        <pc:spChg chg="add del">
          <ac:chgData name="Tammy Wilson" userId="e3b55da62d900d7c" providerId="LiveId" clId="{CB7F5B27-040B-4C3F-A92C-B89DBCCBE49F}" dt="2022-11-24T02:20:28.200" v="2466"/>
          <ac:spMkLst>
            <pc:docMk/>
            <pc:sldMk cId="4017649423" sldId="398"/>
            <ac:spMk id="4" creationId="{2F56BCB5-7FD8-46C2-88DF-DFF0203353D9}"/>
          </ac:spMkLst>
        </pc:spChg>
        <pc:spChg chg="add del">
          <ac:chgData name="Tammy Wilson" userId="e3b55da62d900d7c" providerId="LiveId" clId="{CB7F5B27-040B-4C3F-A92C-B89DBCCBE49F}" dt="2022-11-24T02:20:32.238" v="2468"/>
          <ac:spMkLst>
            <pc:docMk/>
            <pc:sldMk cId="4017649423" sldId="398"/>
            <ac:spMk id="5" creationId="{F28FB582-ADED-4B90-845F-7238E3F85562}"/>
          </ac:spMkLst>
        </pc:spChg>
      </pc:sldChg>
      <pc:sldChg chg="addSp delSp modSp add">
        <pc:chgData name="Tammy Wilson" userId="e3b55da62d900d7c" providerId="LiveId" clId="{CB7F5B27-040B-4C3F-A92C-B89DBCCBE49F}" dt="2022-11-29T03:23:36.221" v="3384" actId="14100"/>
        <pc:sldMkLst>
          <pc:docMk/>
          <pc:sldMk cId="2314664109" sldId="399"/>
        </pc:sldMkLst>
        <pc:spChg chg="mod">
          <ac:chgData name="Tammy Wilson" userId="e3b55da62d900d7c" providerId="LiveId" clId="{CB7F5B27-040B-4C3F-A92C-B89DBCCBE49F}" dt="2022-11-29T03:23:36.221" v="3384" actId="14100"/>
          <ac:spMkLst>
            <pc:docMk/>
            <pc:sldMk cId="2314664109" sldId="399"/>
            <ac:spMk id="2" creationId="{E8041B2B-6486-420C-AABC-EEA1657DAADE}"/>
          </ac:spMkLst>
        </pc:spChg>
        <pc:spChg chg="del mod">
          <ac:chgData name="Tammy Wilson" userId="e3b55da62d900d7c" providerId="LiveId" clId="{CB7F5B27-040B-4C3F-A92C-B89DBCCBE49F}" dt="2022-11-24T02:36:41.044" v="2645" actId="478"/>
          <ac:spMkLst>
            <pc:docMk/>
            <pc:sldMk cId="2314664109" sldId="399"/>
            <ac:spMk id="3" creationId="{888CC05B-E818-4765-8AEC-888B0430EB68}"/>
          </ac:spMkLst>
        </pc:spChg>
        <pc:picChg chg="add">
          <ac:chgData name="Tammy Wilson" userId="e3b55da62d900d7c" providerId="LiveId" clId="{CB7F5B27-040B-4C3F-A92C-B89DBCCBE49F}" dt="2022-11-24T02:36:12.173" v="2636"/>
          <ac:picMkLst>
            <pc:docMk/>
            <pc:sldMk cId="2314664109" sldId="399"/>
            <ac:picMk id="4" creationId="{CC7CF5C5-BA00-4A9D-B207-A1A0BAFDA6F1}"/>
          </ac:picMkLst>
        </pc:picChg>
        <pc:picChg chg="add mod">
          <ac:chgData name="Tammy Wilson" userId="e3b55da62d900d7c" providerId="LiveId" clId="{CB7F5B27-040B-4C3F-A92C-B89DBCCBE49F}" dt="2022-11-24T02:37:02.333" v="2655" actId="1076"/>
          <ac:picMkLst>
            <pc:docMk/>
            <pc:sldMk cId="2314664109" sldId="399"/>
            <ac:picMk id="5" creationId="{820FCE95-A5C4-4C0E-88D2-59083BB5725A}"/>
          </ac:picMkLst>
        </pc:picChg>
      </pc:sldChg>
      <pc:sldChg chg="addSp modSp add modAnim">
        <pc:chgData name="Tammy Wilson" userId="e3b55da62d900d7c" providerId="LiveId" clId="{CB7F5B27-040B-4C3F-A92C-B89DBCCBE49F}" dt="2022-11-29T03:25:44.519" v="3388" actId="20577"/>
        <pc:sldMkLst>
          <pc:docMk/>
          <pc:sldMk cId="1878329343" sldId="400"/>
        </pc:sldMkLst>
        <pc:spChg chg="mod">
          <ac:chgData name="Tammy Wilson" userId="e3b55da62d900d7c" providerId="LiveId" clId="{CB7F5B27-040B-4C3F-A92C-B89DBCCBE49F}" dt="2022-11-29T03:25:44.519" v="3388" actId="20577"/>
          <ac:spMkLst>
            <pc:docMk/>
            <pc:sldMk cId="1878329343" sldId="400"/>
            <ac:spMk id="50179" creationId="{BDD3C42B-5A01-4C00-9195-8B37AD3C197F}"/>
          </ac:spMkLst>
        </pc:spChg>
        <pc:picChg chg="add mod">
          <ac:chgData name="Tammy Wilson" userId="e3b55da62d900d7c" providerId="LiveId" clId="{CB7F5B27-040B-4C3F-A92C-B89DBCCBE49F}" dt="2022-11-24T02:51:50.151" v="2820" actId="1076"/>
          <ac:picMkLst>
            <pc:docMk/>
            <pc:sldMk cId="1878329343" sldId="400"/>
            <ac:picMk id="5" creationId="{C5674FB1-C3AC-4992-A83C-F3CA54C1B03C}"/>
          </ac:picMkLst>
        </pc:picChg>
      </pc:sldChg>
      <pc:sldChg chg="addSp modSp add del">
        <pc:chgData name="Tammy Wilson" userId="e3b55da62d900d7c" providerId="LiveId" clId="{CB7F5B27-040B-4C3F-A92C-B89DBCCBE49F}" dt="2022-11-29T03:25:38.941" v="3387" actId="2696"/>
        <pc:sldMkLst>
          <pc:docMk/>
          <pc:sldMk cId="742149289" sldId="401"/>
        </pc:sldMkLst>
        <pc:spChg chg="mod">
          <ac:chgData name="Tammy Wilson" userId="e3b55da62d900d7c" providerId="LiveId" clId="{CB7F5B27-040B-4C3F-A92C-B89DBCCBE49F}" dt="2022-11-24T02:46:40.427" v="2804" actId="20577"/>
          <ac:spMkLst>
            <pc:docMk/>
            <pc:sldMk cId="742149289" sldId="401"/>
            <ac:spMk id="2" creationId="{009A1811-0FA0-4429-AF10-2F07EC153BBA}"/>
          </ac:spMkLst>
        </pc:spChg>
        <pc:spChg chg="mod">
          <ac:chgData name="Tammy Wilson" userId="e3b55da62d900d7c" providerId="LiveId" clId="{CB7F5B27-040B-4C3F-A92C-B89DBCCBE49F}" dt="2022-11-24T02:47:52.170" v="2808" actId="20577"/>
          <ac:spMkLst>
            <pc:docMk/>
            <pc:sldMk cId="742149289" sldId="401"/>
            <ac:spMk id="3" creationId="{B62407BB-9E5A-4466-BB2C-AC3133056DD1}"/>
          </ac:spMkLst>
        </pc:spChg>
        <pc:picChg chg="add mod">
          <ac:chgData name="Tammy Wilson" userId="e3b55da62d900d7c" providerId="LiveId" clId="{CB7F5B27-040B-4C3F-A92C-B89DBCCBE49F}" dt="2022-11-24T02:50:20.858" v="2810" actId="14100"/>
          <ac:picMkLst>
            <pc:docMk/>
            <pc:sldMk cId="742149289" sldId="401"/>
            <ac:picMk id="17410" creationId="{B913D922-7963-41CE-9874-0F5DD5C59C2D}"/>
          </ac:picMkLst>
        </pc:picChg>
      </pc:sldChg>
      <pc:sldChg chg="modSp add">
        <pc:chgData name="Tammy Wilson" userId="e3b55da62d900d7c" providerId="LiveId" clId="{CB7F5B27-040B-4C3F-A92C-B89DBCCBE49F}" dt="2022-11-24T03:33:26.001" v="2897" actId="115"/>
        <pc:sldMkLst>
          <pc:docMk/>
          <pc:sldMk cId="2454839147" sldId="402"/>
        </pc:sldMkLst>
        <pc:spChg chg="mod">
          <ac:chgData name="Tammy Wilson" userId="e3b55da62d900d7c" providerId="LiveId" clId="{CB7F5B27-040B-4C3F-A92C-B89DBCCBE49F}" dt="2022-11-24T03:30:09.096" v="2834" actId="20577"/>
          <ac:spMkLst>
            <pc:docMk/>
            <pc:sldMk cId="2454839147" sldId="402"/>
            <ac:spMk id="2" creationId="{A6800442-A4AA-4320-9910-7D9D7FDD0DAE}"/>
          </ac:spMkLst>
        </pc:spChg>
        <pc:spChg chg="mod">
          <ac:chgData name="Tammy Wilson" userId="e3b55da62d900d7c" providerId="LiveId" clId="{CB7F5B27-040B-4C3F-A92C-B89DBCCBE49F}" dt="2022-11-24T03:33:26.001" v="2897" actId="115"/>
          <ac:spMkLst>
            <pc:docMk/>
            <pc:sldMk cId="2454839147" sldId="402"/>
            <ac:spMk id="3" creationId="{632C1C26-9300-4C78-9A96-89F6AFF47D13}"/>
          </ac:spMkLst>
        </pc:spChg>
      </pc:sldChg>
      <pc:sldChg chg="modSp add del modAnim">
        <pc:chgData name="Tammy Wilson" userId="e3b55da62d900d7c" providerId="LiveId" clId="{CB7F5B27-040B-4C3F-A92C-B89DBCCBE49F}" dt="2022-11-29T03:34:08.803" v="3503" actId="2696"/>
        <pc:sldMkLst>
          <pc:docMk/>
          <pc:sldMk cId="3219624731" sldId="403"/>
        </pc:sldMkLst>
        <pc:spChg chg="mod">
          <ac:chgData name="Tammy Wilson" userId="e3b55da62d900d7c" providerId="LiveId" clId="{CB7F5B27-040B-4C3F-A92C-B89DBCCBE49F}" dt="2022-11-24T03:35:43.574" v="2905" actId="14100"/>
          <ac:spMkLst>
            <pc:docMk/>
            <pc:sldMk cId="3219624731" sldId="403"/>
            <ac:spMk id="3" creationId="{6A372AE9-7D23-4BCD-983C-ACB5F20C6B8E}"/>
          </ac:spMkLst>
        </pc:spChg>
        <pc:picChg chg="mod">
          <ac:chgData name="Tammy Wilson" userId="e3b55da62d900d7c" providerId="LiveId" clId="{CB7F5B27-040B-4C3F-A92C-B89DBCCBE49F}" dt="2022-11-24T03:35:47.070" v="2906" actId="14100"/>
          <ac:picMkLst>
            <pc:docMk/>
            <pc:sldMk cId="3219624731" sldId="403"/>
            <ac:picMk id="23556" creationId="{91AD9693-0527-45F7-B5EF-1234F306CBEF}"/>
          </ac:picMkLst>
        </pc:picChg>
      </pc:sldChg>
      <pc:sldChg chg="modSp add del modAnim">
        <pc:chgData name="Tammy Wilson" userId="e3b55da62d900d7c" providerId="LiveId" clId="{CB7F5B27-040B-4C3F-A92C-B89DBCCBE49F}" dt="2022-11-29T03:34:10.544" v="3504" actId="2696"/>
        <pc:sldMkLst>
          <pc:docMk/>
          <pc:sldMk cId="1385367669" sldId="404"/>
        </pc:sldMkLst>
        <pc:spChg chg="mod">
          <ac:chgData name="Tammy Wilson" userId="e3b55da62d900d7c" providerId="LiveId" clId="{CB7F5B27-040B-4C3F-A92C-B89DBCCBE49F}" dt="2022-11-24T03:35:55.559" v="2913" actId="20577"/>
          <ac:spMkLst>
            <pc:docMk/>
            <pc:sldMk cId="1385367669" sldId="404"/>
            <ac:spMk id="3" creationId="{6A372AE9-7D23-4BCD-983C-ACB5F20C6B8E}"/>
          </ac:spMkLst>
        </pc:spChg>
      </pc:sldChg>
      <pc:sldChg chg="modSp add del">
        <pc:chgData name="Tammy Wilson" userId="e3b55da62d900d7c" providerId="LiveId" clId="{CB7F5B27-040B-4C3F-A92C-B89DBCCBE49F}" dt="2022-11-29T03:38:13.912" v="3607" actId="2696"/>
        <pc:sldMkLst>
          <pc:docMk/>
          <pc:sldMk cId="878197992" sldId="405"/>
        </pc:sldMkLst>
        <pc:spChg chg="mod">
          <ac:chgData name="Tammy Wilson" userId="e3b55da62d900d7c" providerId="LiveId" clId="{CB7F5B27-040B-4C3F-A92C-B89DBCCBE49F}" dt="2022-11-24T03:56:55.552" v="3187" actId="20577"/>
          <ac:spMkLst>
            <pc:docMk/>
            <pc:sldMk cId="878197992" sldId="405"/>
            <ac:spMk id="2" creationId="{2DA8CC00-7B65-4B0E-B5A2-CE22D0437A83}"/>
          </ac:spMkLst>
        </pc:spChg>
        <pc:spChg chg="mod">
          <ac:chgData name="Tammy Wilson" userId="e3b55da62d900d7c" providerId="LiveId" clId="{CB7F5B27-040B-4C3F-A92C-B89DBCCBE49F}" dt="2022-11-24T03:57:33.965" v="3205" actId="20577"/>
          <ac:spMkLst>
            <pc:docMk/>
            <pc:sldMk cId="878197992" sldId="405"/>
            <ac:spMk id="3" creationId="{89682B32-9EAD-4532-878A-B30B64824100}"/>
          </ac:spMkLst>
        </pc:spChg>
      </pc:sldChg>
      <pc:sldChg chg="add">
        <pc:chgData name="Tammy Wilson" userId="e3b55da62d900d7c" providerId="LiveId" clId="{CB7F5B27-040B-4C3F-A92C-B89DBCCBE49F}" dt="2022-11-24T18:31:39.852" v="3206"/>
        <pc:sldMkLst>
          <pc:docMk/>
          <pc:sldMk cId="0" sldId="406"/>
        </pc:sldMkLst>
      </pc:sldChg>
      <pc:sldChg chg="add del">
        <pc:chgData name="Tammy Wilson" userId="e3b55da62d900d7c" providerId="LiveId" clId="{CB7F5B27-040B-4C3F-A92C-B89DBCCBE49F}" dt="2022-11-29T03:39:26.085" v="3619" actId="2696"/>
        <pc:sldMkLst>
          <pc:docMk/>
          <pc:sldMk cId="0" sldId="407"/>
        </pc:sldMkLst>
      </pc:sldChg>
      <pc:sldChg chg="add del">
        <pc:chgData name="Tammy Wilson" userId="e3b55da62d900d7c" providerId="LiveId" clId="{CB7F5B27-040B-4C3F-A92C-B89DBCCBE49F}" dt="2022-11-29T03:39:41.135" v="3622" actId="2696"/>
        <pc:sldMkLst>
          <pc:docMk/>
          <pc:sldMk cId="0" sldId="408"/>
        </pc:sldMkLst>
      </pc:sldChg>
      <pc:sldChg chg="add">
        <pc:chgData name="Tammy Wilson" userId="e3b55da62d900d7c" providerId="LiveId" clId="{CB7F5B27-040B-4C3F-A92C-B89DBCCBE49F}" dt="2022-11-24T18:31:39.852" v="3206"/>
        <pc:sldMkLst>
          <pc:docMk/>
          <pc:sldMk cId="0" sldId="409"/>
        </pc:sldMkLst>
      </pc:sldChg>
      <pc:sldChg chg="add del">
        <pc:chgData name="Tammy Wilson" userId="e3b55da62d900d7c" providerId="LiveId" clId="{CB7F5B27-040B-4C3F-A92C-B89DBCCBE49F}" dt="2022-11-29T03:40:04.374" v="3626" actId="2696"/>
        <pc:sldMkLst>
          <pc:docMk/>
          <pc:sldMk cId="0" sldId="410"/>
        </pc:sldMkLst>
      </pc:sldChg>
      <pc:sldChg chg="add del ord">
        <pc:chgData name="Tammy Wilson" userId="e3b55da62d900d7c" providerId="LiveId" clId="{CB7F5B27-040B-4C3F-A92C-B89DBCCBE49F}" dt="2022-11-29T03:40:36.716" v="3630" actId="2696"/>
        <pc:sldMkLst>
          <pc:docMk/>
          <pc:sldMk cId="3810476250" sldId="410"/>
        </pc:sldMkLst>
      </pc:sldChg>
      <pc:sldChg chg="add">
        <pc:chgData name="Tammy Wilson" userId="e3b55da62d900d7c" providerId="LiveId" clId="{CB7F5B27-040B-4C3F-A92C-B89DBCCBE49F}" dt="2022-11-24T18:31:39.852" v="3206"/>
        <pc:sldMkLst>
          <pc:docMk/>
          <pc:sldMk cId="0" sldId="411"/>
        </pc:sldMkLst>
      </pc:sldChg>
      <pc:sldChg chg="modSp add del">
        <pc:chgData name="Tammy Wilson" userId="e3b55da62d900d7c" providerId="LiveId" clId="{CB7F5B27-040B-4C3F-A92C-B89DBCCBE49F}" dt="2022-11-29T03:38:13.831" v="3598" actId="2696"/>
        <pc:sldMkLst>
          <pc:docMk/>
          <pc:sldMk cId="4043854128" sldId="412"/>
        </pc:sldMkLst>
        <pc:spChg chg="mod">
          <ac:chgData name="Tammy Wilson" userId="e3b55da62d900d7c" providerId="LiveId" clId="{CB7F5B27-040B-4C3F-A92C-B89DBCCBE49F}" dt="2022-11-24T21:09:43.718" v="3215" actId="20577"/>
          <ac:spMkLst>
            <pc:docMk/>
            <pc:sldMk cId="4043854128" sldId="412"/>
            <ac:spMk id="2" creationId="{603B932C-15A1-4FF8-BFFE-1A40EE21A4C4}"/>
          </ac:spMkLst>
        </pc:spChg>
      </pc:sldChg>
      <pc:sldChg chg="modSp add del">
        <pc:chgData name="Tammy Wilson" userId="e3b55da62d900d7c" providerId="LiveId" clId="{CB7F5B27-040B-4C3F-A92C-B89DBCCBE49F}" dt="2022-11-29T03:38:13.862" v="3601" actId="2696"/>
        <pc:sldMkLst>
          <pc:docMk/>
          <pc:sldMk cId="230423642" sldId="413"/>
        </pc:sldMkLst>
        <pc:spChg chg="mod">
          <ac:chgData name="Tammy Wilson" userId="e3b55da62d900d7c" providerId="LiveId" clId="{CB7F5B27-040B-4C3F-A92C-B89DBCCBE49F}" dt="2022-11-24T21:10:34.756" v="3269" actId="20577"/>
          <ac:spMkLst>
            <pc:docMk/>
            <pc:sldMk cId="230423642" sldId="413"/>
            <ac:spMk id="2" creationId="{66CF7CA7-1C4C-4015-A6D1-C2DA32A5F87E}"/>
          </ac:spMkLst>
        </pc:spChg>
        <pc:spChg chg="mod">
          <ac:chgData name="Tammy Wilson" userId="e3b55da62d900d7c" providerId="LiveId" clId="{CB7F5B27-040B-4C3F-A92C-B89DBCCBE49F}" dt="2022-11-24T21:10:17.502" v="3247" actId="20577"/>
          <ac:spMkLst>
            <pc:docMk/>
            <pc:sldMk cId="230423642" sldId="413"/>
            <ac:spMk id="3" creationId="{AB884916-3AB5-4886-AAF6-C1FA3C54F24C}"/>
          </ac:spMkLst>
        </pc:spChg>
      </pc:sldChg>
      <pc:sldChg chg="modSp add">
        <pc:chgData name="Tammy Wilson" userId="e3b55da62d900d7c" providerId="LiveId" clId="{CB7F5B27-040B-4C3F-A92C-B89DBCCBE49F}" dt="2022-11-29T03:22:59.026" v="3342" actId="207"/>
        <pc:sldMkLst>
          <pc:docMk/>
          <pc:sldMk cId="818440101" sldId="414"/>
        </pc:sldMkLst>
        <pc:spChg chg="mod">
          <ac:chgData name="Tammy Wilson" userId="e3b55da62d900d7c" providerId="LiveId" clId="{CB7F5B27-040B-4C3F-A92C-B89DBCCBE49F}" dt="2022-11-29T03:22:59.026" v="3342" actId="207"/>
          <ac:spMkLst>
            <pc:docMk/>
            <pc:sldMk cId="818440101" sldId="414"/>
            <ac:spMk id="3" creationId="{20B39D0F-88DF-4FC6-9DE9-FA72B1D7D447}"/>
          </ac:spMkLst>
        </pc:spChg>
      </pc:sldChg>
      <pc:sldChg chg="modSp add del">
        <pc:chgData name="Tammy Wilson" userId="e3b55da62d900d7c" providerId="LiveId" clId="{CB7F5B27-040B-4C3F-A92C-B89DBCCBE49F}" dt="2022-11-24T21:18:55.967" v="3289" actId="2696"/>
        <pc:sldMkLst>
          <pc:docMk/>
          <pc:sldMk cId="2313446215" sldId="414"/>
        </pc:sldMkLst>
        <pc:spChg chg="mod">
          <ac:chgData name="Tammy Wilson" userId="e3b55da62d900d7c" providerId="LiveId" clId="{CB7F5B27-040B-4C3F-A92C-B89DBCCBE49F}" dt="2022-11-24T21:18:52.715" v="3288" actId="20577"/>
          <ac:spMkLst>
            <pc:docMk/>
            <pc:sldMk cId="2313446215" sldId="414"/>
            <ac:spMk id="2" creationId="{CD6AF69D-071A-402B-8543-F54782C6A7BE}"/>
          </ac:spMkLst>
        </pc:spChg>
        <pc:spChg chg="mod">
          <ac:chgData name="Tammy Wilson" userId="e3b55da62d900d7c" providerId="LiveId" clId="{CB7F5B27-040B-4C3F-A92C-B89DBCCBE49F}" dt="2022-11-24T21:18:45.483" v="3287" actId="20577"/>
          <ac:spMkLst>
            <pc:docMk/>
            <pc:sldMk cId="2313446215" sldId="414"/>
            <ac:spMk id="3" creationId="{20B39D0F-88DF-4FC6-9DE9-FA72B1D7D447}"/>
          </ac:spMkLst>
        </pc:spChg>
      </pc:sldChg>
      <pc:sldChg chg="modSp add">
        <pc:chgData name="Tammy Wilson" userId="e3b55da62d900d7c" providerId="LiveId" clId="{CB7F5B27-040B-4C3F-A92C-B89DBCCBE49F}" dt="2022-11-29T03:30:48.505" v="3470" actId="20577"/>
        <pc:sldMkLst>
          <pc:docMk/>
          <pc:sldMk cId="228926920" sldId="415"/>
        </pc:sldMkLst>
        <pc:spChg chg="mod">
          <ac:chgData name="Tammy Wilson" userId="e3b55da62d900d7c" providerId="LiveId" clId="{CB7F5B27-040B-4C3F-A92C-B89DBCCBE49F}" dt="2022-11-29T03:28:28.169" v="3426" actId="20577"/>
          <ac:spMkLst>
            <pc:docMk/>
            <pc:sldMk cId="228926920" sldId="415"/>
            <ac:spMk id="2" creationId="{4B9F4235-2F20-45CC-984B-6C90A3D0466B}"/>
          </ac:spMkLst>
        </pc:spChg>
        <pc:spChg chg="mod">
          <ac:chgData name="Tammy Wilson" userId="e3b55da62d900d7c" providerId="LiveId" clId="{CB7F5B27-040B-4C3F-A92C-B89DBCCBE49F}" dt="2022-11-29T03:30:48.505" v="3470" actId="20577"/>
          <ac:spMkLst>
            <pc:docMk/>
            <pc:sldMk cId="228926920" sldId="415"/>
            <ac:spMk id="3" creationId="{7AA7AA5F-61A8-4397-A72D-FEED355B1B60}"/>
          </ac:spMkLst>
        </pc:spChg>
      </pc:sldChg>
      <pc:sldChg chg="modSp add">
        <pc:chgData name="Tammy Wilson" userId="e3b55da62d900d7c" providerId="LiveId" clId="{CB7F5B27-040B-4C3F-A92C-B89DBCCBE49F}" dt="2022-11-29T03:30:37.821" v="3468" actId="20577"/>
        <pc:sldMkLst>
          <pc:docMk/>
          <pc:sldMk cId="3775234715" sldId="416"/>
        </pc:sldMkLst>
        <pc:spChg chg="mod">
          <ac:chgData name="Tammy Wilson" userId="e3b55da62d900d7c" providerId="LiveId" clId="{CB7F5B27-040B-4C3F-A92C-B89DBCCBE49F}" dt="2022-11-29T03:30:04.733" v="3455" actId="20577"/>
          <ac:spMkLst>
            <pc:docMk/>
            <pc:sldMk cId="3775234715" sldId="416"/>
            <ac:spMk id="2" creationId="{3A2EC45E-050D-4918-8439-7EE8E0A22F45}"/>
          </ac:spMkLst>
        </pc:spChg>
        <pc:spChg chg="mod">
          <ac:chgData name="Tammy Wilson" userId="e3b55da62d900d7c" providerId="LiveId" clId="{CB7F5B27-040B-4C3F-A92C-B89DBCCBE49F}" dt="2022-11-29T03:30:37.821" v="3468" actId="20577"/>
          <ac:spMkLst>
            <pc:docMk/>
            <pc:sldMk cId="3775234715" sldId="416"/>
            <ac:spMk id="3" creationId="{D863EAAE-5799-45D8-8A44-174D06534387}"/>
          </ac:spMkLst>
        </pc:spChg>
      </pc:sldChg>
      <pc:sldChg chg="modSp add">
        <pc:chgData name="Tammy Wilson" userId="e3b55da62d900d7c" providerId="LiveId" clId="{CB7F5B27-040B-4C3F-A92C-B89DBCCBE49F}" dt="2022-11-29T03:33:18.173" v="3495"/>
        <pc:sldMkLst>
          <pc:docMk/>
          <pc:sldMk cId="278061494" sldId="417"/>
        </pc:sldMkLst>
        <pc:spChg chg="mod">
          <ac:chgData name="Tammy Wilson" userId="e3b55da62d900d7c" providerId="LiveId" clId="{CB7F5B27-040B-4C3F-A92C-B89DBCCBE49F}" dt="2022-11-29T03:33:18.173" v="3495"/>
          <ac:spMkLst>
            <pc:docMk/>
            <pc:sldMk cId="278061494" sldId="417"/>
            <ac:spMk id="2" creationId="{4B9F4235-2F20-45CC-984B-6C90A3D0466B}"/>
          </ac:spMkLst>
        </pc:spChg>
      </pc:sldChg>
      <pc:sldChg chg="addSp delSp modSp add ord">
        <pc:chgData name="Tammy Wilson" userId="e3b55da62d900d7c" providerId="LiveId" clId="{CB7F5B27-040B-4C3F-A92C-B89DBCCBE49F}" dt="2022-11-29T03:31:34.328" v="3476"/>
        <pc:sldMkLst>
          <pc:docMk/>
          <pc:sldMk cId="2220886766" sldId="418"/>
        </pc:sldMkLst>
        <pc:spChg chg="del">
          <ac:chgData name="Tammy Wilson" userId="e3b55da62d900d7c" providerId="LiveId" clId="{CB7F5B27-040B-4C3F-A92C-B89DBCCBE49F}" dt="2022-11-29T03:31:09.099" v="3472"/>
          <ac:spMkLst>
            <pc:docMk/>
            <pc:sldMk cId="2220886766" sldId="418"/>
            <ac:spMk id="3" creationId="{F4D4F451-C29D-4260-A2D0-A0B3AD224E00}"/>
          </ac:spMkLst>
        </pc:spChg>
        <pc:picChg chg="add mod">
          <ac:chgData name="Tammy Wilson" userId="e3b55da62d900d7c" providerId="LiveId" clId="{CB7F5B27-040B-4C3F-A92C-B89DBCCBE49F}" dt="2022-11-29T03:31:20.607" v="3475" actId="14100"/>
          <ac:picMkLst>
            <pc:docMk/>
            <pc:sldMk cId="2220886766" sldId="418"/>
            <ac:picMk id="2050" creationId="{A3AD96FC-B96F-4E23-9067-25BB16F0DFD1}"/>
          </ac:picMkLst>
        </pc:picChg>
      </pc:sldChg>
      <pc:sldChg chg="addSp modSp add">
        <pc:chgData name="Tammy Wilson" userId="e3b55da62d900d7c" providerId="LiveId" clId="{CB7F5B27-040B-4C3F-A92C-B89DBCCBE49F}" dt="2022-11-29T03:33:47.447" v="3502" actId="1076"/>
        <pc:sldMkLst>
          <pc:docMk/>
          <pc:sldMk cId="389110894" sldId="419"/>
        </pc:sldMkLst>
        <pc:picChg chg="add mod">
          <ac:chgData name="Tammy Wilson" userId="e3b55da62d900d7c" providerId="LiveId" clId="{CB7F5B27-040B-4C3F-A92C-B89DBCCBE49F}" dt="2022-11-29T03:33:47.447" v="3502" actId="1076"/>
          <ac:picMkLst>
            <pc:docMk/>
            <pc:sldMk cId="389110894" sldId="419"/>
            <ac:picMk id="3074" creationId="{A5131E14-0610-4C1E-8503-451F084F8AE2}"/>
          </ac:picMkLst>
        </pc:picChg>
      </pc:sldChg>
      <pc:sldChg chg="modSp add">
        <pc:chgData name="Tammy Wilson" userId="e3b55da62d900d7c" providerId="LiveId" clId="{CB7F5B27-040B-4C3F-A92C-B89DBCCBE49F}" dt="2022-11-29T03:42:12.765" v="3661" actId="20577"/>
        <pc:sldMkLst>
          <pc:docMk/>
          <pc:sldMk cId="1571940233" sldId="420"/>
        </pc:sldMkLst>
        <pc:spChg chg="mod">
          <ac:chgData name="Tammy Wilson" userId="e3b55da62d900d7c" providerId="LiveId" clId="{CB7F5B27-040B-4C3F-A92C-B89DBCCBE49F}" dt="2022-11-29T03:42:12.765" v="3661" actId="20577"/>
          <ac:spMkLst>
            <pc:docMk/>
            <pc:sldMk cId="1571940233" sldId="420"/>
            <ac:spMk id="2" creationId="{F8F187B1-584B-471D-BE64-EA6D5B46430C}"/>
          </ac:spMkLst>
        </pc:spChg>
      </pc:sldChg>
      <pc:sldChg chg="modSp add del">
        <pc:chgData name="Tammy Wilson" userId="e3b55da62d900d7c" providerId="LiveId" clId="{CB7F5B27-040B-4C3F-A92C-B89DBCCBE49F}" dt="2022-11-29T03:33:21.682" v="3496" actId="2696"/>
        <pc:sldMkLst>
          <pc:docMk/>
          <pc:sldMk cId="1627261346" sldId="420"/>
        </pc:sldMkLst>
        <pc:spChg chg="mod">
          <ac:chgData name="Tammy Wilson" userId="e3b55da62d900d7c" providerId="LiveId" clId="{CB7F5B27-040B-4C3F-A92C-B89DBCCBE49F}" dt="2022-11-29T03:32:20.216" v="3484" actId="20577"/>
          <ac:spMkLst>
            <pc:docMk/>
            <pc:sldMk cId="1627261346" sldId="420"/>
            <ac:spMk id="2" creationId="{72B6E607-04AA-4E37-BF2A-E70234BBFD2B}"/>
          </ac:spMkLst>
        </pc:spChg>
        <pc:spChg chg="mod">
          <ac:chgData name="Tammy Wilson" userId="e3b55da62d900d7c" providerId="LiveId" clId="{CB7F5B27-040B-4C3F-A92C-B89DBCCBE49F}" dt="2022-11-29T03:33:01.363" v="3494" actId="20577"/>
          <ac:spMkLst>
            <pc:docMk/>
            <pc:sldMk cId="1627261346" sldId="420"/>
            <ac:spMk id="3" creationId="{E365D4FF-95FE-4013-86E9-AE1D45FA3D07}"/>
          </ac:spMkLst>
        </pc:spChg>
      </pc:sldChg>
      <pc:sldChg chg="add del">
        <pc:chgData name="Tammy Wilson" userId="e3b55da62d900d7c" providerId="LiveId" clId="{CB7F5B27-040B-4C3F-A92C-B89DBCCBE49F}" dt="2022-11-29T03:37:02.584" v="3587" actId="2696"/>
        <pc:sldMkLst>
          <pc:docMk/>
          <pc:sldMk cId="3963066079" sldId="420"/>
        </pc:sldMkLst>
      </pc:sldChg>
      <pc:sldChg chg="modSp add del modNotesTx">
        <pc:chgData name="Tammy Wilson" userId="e3b55da62d900d7c" providerId="LiveId" clId="{CB7F5B27-040B-4C3F-A92C-B89DBCCBE49F}" dt="2022-11-29T03:44:28.874" v="3663"/>
        <pc:sldMkLst>
          <pc:docMk/>
          <pc:sldMk cId="3863036591" sldId="421"/>
        </pc:sldMkLst>
        <pc:spChg chg="mod">
          <ac:chgData name="Tammy Wilson" userId="e3b55da62d900d7c" providerId="LiveId" clId="{CB7F5B27-040B-4C3F-A92C-B89DBCCBE49F}" dt="2022-11-29T03:34:32.039" v="3510" actId="20577"/>
          <ac:spMkLst>
            <pc:docMk/>
            <pc:sldMk cId="3863036591" sldId="421"/>
            <ac:spMk id="2" creationId="{A757B6C3-A0B9-464B-AA2E-32800A46EDCB}"/>
          </ac:spMkLst>
        </pc:spChg>
        <pc:spChg chg="mod">
          <ac:chgData name="Tammy Wilson" userId="e3b55da62d900d7c" providerId="LiveId" clId="{CB7F5B27-040B-4C3F-A92C-B89DBCCBE49F}" dt="2022-11-29T03:36:59.976" v="3586" actId="20577"/>
          <ac:spMkLst>
            <pc:docMk/>
            <pc:sldMk cId="3863036591" sldId="421"/>
            <ac:spMk id="3" creationId="{AFCE80F8-CE64-4079-8B12-0583C14A78A3}"/>
          </ac:spMkLst>
        </pc:spChg>
      </pc:sldChg>
      <pc:sldMasterChg chg="delSldLayout">
        <pc:chgData name="Tammy Wilson" userId="e3b55da62d900d7c" providerId="LiveId" clId="{CB7F5B27-040B-4C3F-A92C-B89DBCCBE49F}" dt="2022-11-29T03:39:57.237" v="3625" actId="2696"/>
        <pc:sldMasterMkLst>
          <pc:docMk/>
          <pc:sldMasterMk cId="702770434" sldId="2147483648"/>
        </pc:sldMasterMkLst>
        <pc:sldLayoutChg chg="del">
          <pc:chgData name="Tammy Wilson" userId="e3b55da62d900d7c" providerId="LiveId" clId="{CB7F5B27-040B-4C3F-A92C-B89DBCCBE49F}" dt="2022-11-29T03:39:26.088" v="3620" actId="2696"/>
          <pc:sldLayoutMkLst>
            <pc:docMk/>
            <pc:sldMasterMk cId="702770434" sldId="2147483648"/>
            <pc:sldLayoutMk cId="893407575" sldId="2147483660"/>
          </pc:sldLayoutMkLst>
        </pc:sldLayoutChg>
        <pc:sldLayoutChg chg="del">
          <pc:chgData name="Tammy Wilson" userId="e3b55da62d900d7c" providerId="LiveId" clId="{CB7F5B27-040B-4C3F-A92C-B89DBCCBE49F}" dt="2022-11-29T03:39:57.237" v="3625" actId="2696"/>
          <pc:sldLayoutMkLst>
            <pc:docMk/>
            <pc:sldMasterMk cId="702770434" sldId="2147483648"/>
            <pc:sldLayoutMk cId="53351218"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05631-4000-441E-9C61-A358D6CE72C0}"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A5F0C-CF13-4AA0-8F2C-370289895B48}" type="slidenum">
              <a:rPr lang="en-US" smtClean="0"/>
              <a:t>‹#›</a:t>
            </a:fld>
            <a:endParaRPr lang="en-US"/>
          </a:p>
        </p:txBody>
      </p:sp>
    </p:spTree>
    <p:extLst>
      <p:ext uri="{BB962C8B-B14F-4D97-AF65-F5344CB8AC3E}">
        <p14:creationId xmlns:p14="http://schemas.microsoft.com/office/powerpoint/2010/main" val="149925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ritannica.com/science/mutualism-biology"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britannica.com/science/parasitism"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transmission of plant and animal viruses</a:t>
            </a:r>
          </a:p>
          <a:p>
            <a:r>
              <a:rPr lang="en-US" dirty="0"/>
              <a:t>Discuss some of the diseases caused by plant and animal viruses</a:t>
            </a:r>
          </a:p>
        </p:txBody>
      </p:sp>
      <p:sp>
        <p:nvSpPr>
          <p:cNvPr id="4" name="Slide Number Placeholder 3"/>
          <p:cNvSpPr>
            <a:spLocks noGrp="1"/>
          </p:cNvSpPr>
          <p:nvPr>
            <p:ph type="sldNum" sz="quarter" idx="5"/>
          </p:nvPr>
        </p:nvSpPr>
        <p:spPr/>
        <p:txBody>
          <a:bodyPr/>
          <a:lstStyle/>
          <a:p>
            <a:fld id="{A36A5F0C-CF13-4AA0-8F2C-370289895B48}" type="slidenum">
              <a:rPr lang="en-US" smtClean="0"/>
              <a:t>2</a:t>
            </a:fld>
            <a:endParaRPr lang="en-US"/>
          </a:p>
        </p:txBody>
      </p:sp>
    </p:spTree>
    <p:extLst>
      <p:ext uri="{BB962C8B-B14F-4D97-AF65-F5344CB8AC3E}">
        <p14:creationId xmlns:p14="http://schemas.microsoft.com/office/powerpoint/2010/main" val="1011445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buFont typeface="Wingdings" panose="05000000000000000000" pitchFamily="2" charset="2"/>
              <a:buAutoNum type="arabicPeriod"/>
            </a:pPr>
            <a:r>
              <a:rPr lang="en-CA" altLang="en-US" b="1" dirty="0">
                <a:solidFill>
                  <a:srgbClr val="7030A0"/>
                </a:solidFill>
              </a:rPr>
              <a:t>helical </a:t>
            </a:r>
            <a:r>
              <a:rPr lang="en-CA" altLang="en-US" dirty="0"/>
              <a:t>– a hollow cylinder in the shape of a helix (coil)</a:t>
            </a:r>
          </a:p>
          <a:p>
            <a:pPr marL="609600" indent="-609600">
              <a:buFont typeface="Wingdings" panose="05000000000000000000" pitchFamily="2" charset="2"/>
              <a:buAutoNum type="arabicPeriod"/>
            </a:pPr>
            <a:r>
              <a:rPr lang="en-CA" altLang="en-US" b="1" dirty="0">
                <a:solidFill>
                  <a:srgbClr val="7030A0"/>
                </a:solidFill>
              </a:rPr>
              <a:t>polyhedral – </a:t>
            </a:r>
            <a:r>
              <a:rPr lang="en-CA" altLang="en-US" dirty="0"/>
              <a:t>a regular shape of many sides, usually an icosahedron (20 sides)</a:t>
            </a:r>
          </a:p>
          <a:p>
            <a:pPr marL="609600" indent="-609600">
              <a:buFont typeface="Wingdings" panose="05000000000000000000" pitchFamily="2" charset="2"/>
              <a:buAutoNum type="arabicPeriod"/>
            </a:pPr>
            <a:r>
              <a:rPr lang="en-CA" altLang="en-US" b="1" dirty="0">
                <a:solidFill>
                  <a:srgbClr val="7030A0"/>
                </a:solidFill>
              </a:rPr>
              <a:t>enveloped – </a:t>
            </a:r>
            <a:r>
              <a:rPr lang="en-CA" altLang="en-US" dirty="0"/>
              <a:t>a helical or polyhedral particle surrounded by an envelope</a:t>
            </a:r>
          </a:p>
          <a:p>
            <a:pPr marL="609600" indent="-609600">
              <a:buFont typeface="Wingdings" panose="05000000000000000000" pitchFamily="2" charset="2"/>
              <a:buAutoNum type="arabicPeriod"/>
            </a:pPr>
            <a:r>
              <a:rPr lang="en-CA" altLang="en-US" b="1" dirty="0">
                <a:solidFill>
                  <a:srgbClr val="7030A0"/>
                </a:solidFill>
              </a:rPr>
              <a:t>complex – </a:t>
            </a:r>
            <a:r>
              <a:rPr lang="en-CA" altLang="en-US" dirty="0"/>
              <a:t>a wide variety of other irregular shapes</a:t>
            </a:r>
            <a:endParaRPr lang="en-US" altLang="en-US" dirty="0"/>
          </a:p>
          <a:p>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15</a:t>
            </a:fld>
            <a:endParaRPr lang="en-US"/>
          </a:p>
        </p:txBody>
      </p:sp>
    </p:spTree>
    <p:extLst>
      <p:ext uri="{BB962C8B-B14F-4D97-AF65-F5344CB8AC3E}">
        <p14:creationId xmlns:p14="http://schemas.microsoft.com/office/powerpoint/2010/main" val="1209177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Corona virus: common cold to more severe diseases such as Middle East Respiratory Syndrome (MERS) and Severe Acute Respiratory Syndrome (SARS).</a:t>
            </a:r>
          </a:p>
          <a:p>
            <a:r>
              <a:rPr lang="en-US" dirty="0"/>
              <a:t>Common cold - rhinovirus</a:t>
            </a:r>
          </a:p>
        </p:txBody>
      </p:sp>
      <p:sp>
        <p:nvSpPr>
          <p:cNvPr id="4" name="Slide Number Placeholder 3"/>
          <p:cNvSpPr>
            <a:spLocks noGrp="1"/>
          </p:cNvSpPr>
          <p:nvPr>
            <p:ph type="sldNum" sz="quarter" idx="5"/>
          </p:nvPr>
        </p:nvSpPr>
        <p:spPr/>
        <p:txBody>
          <a:bodyPr/>
          <a:lstStyle/>
          <a:p>
            <a:fld id="{A36A5F0C-CF13-4AA0-8F2C-370289895B48}" type="slidenum">
              <a:rPr lang="en-US" smtClean="0"/>
              <a:t>17</a:t>
            </a:fld>
            <a:endParaRPr lang="en-US"/>
          </a:p>
        </p:txBody>
      </p:sp>
    </p:spTree>
    <p:extLst>
      <p:ext uri="{BB962C8B-B14F-4D97-AF65-F5344CB8AC3E}">
        <p14:creationId xmlns:p14="http://schemas.microsoft.com/office/powerpoint/2010/main" val="1029530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Ebola – cylindrical or tubular</a:t>
            </a:r>
          </a:p>
          <a:p>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18</a:t>
            </a:fld>
            <a:endParaRPr lang="en-US"/>
          </a:p>
        </p:txBody>
      </p:sp>
    </p:spTree>
    <p:extLst>
      <p:ext uri="{BB962C8B-B14F-4D97-AF65-F5344CB8AC3E}">
        <p14:creationId xmlns:p14="http://schemas.microsoft.com/office/powerpoint/2010/main" val="4261753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solidFill>
                  <a:schemeClr val="accent1"/>
                </a:solidFill>
              </a:rPr>
              <a:t>very specialised shape – like a little moon lander</a:t>
            </a:r>
            <a:endParaRPr lang="en-US" altLang="en-US" dirty="0">
              <a:solidFill>
                <a:schemeClr val="accent1"/>
              </a:solidFill>
            </a:endParaRPr>
          </a:p>
          <a:p>
            <a:endParaRPr lang="en-US" dirty="0"/>
          </a:p>
          <a:p>
            <a:r>
              <a:rPr lang="en-US" dirty="0"/>
              <a:t>Elongated capsid head </a:t>
            </a:r>
          </a:p>
          <a:p>
            <a:r>
              <a:rPr lang="en-US" dirty="0"/>
              <a:t>Protein tail attaches to tail and injects DNA</a:t>
            </a:r>
          </a:p>
        </p:txBody>
      </p:sp>
      <p:sp>
        <p:nvSpPr>
          <p:cNvPr id="4" name="Slide Number Placeholder 3"/>
          <p:cNvSpPr>
            <a:spLocks noGrp="1"/>
          </p:cNvSpPr>
          <p:nvPr>
            <p:ph type="sldNum" sz="quarter" idx="5"/>
          </p:nvPr>
        </p:nvSpPr>
        <p:spPr/>
        <p:txBody>
          <a:bodyPr/>
          <a:lstStyle/>
          <a:p>
            <a:fld id="{A36A5F0C-CF13-4AA0-8F2C-370289895B48}" type="slidenum">
              <a:rPr lang="en-US" smtClean="0"/>
              <a:t>19</a:t>
            </a:fld>
            <a:endParaRPr lang="en-US"/>
          </a:p>
        </p:txBody>
      </p:sp>
    </p:spTree>
    <p:extLst>
      <p:ext uri="{BB962C8B-B14F-4D97-AF65-F5344CB8AC3E}">
        <p14:creationId xmlns:p14="http://schemas.microsoft.com/office/powerpoint/2010/main" val="1985387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virion, that is </a:t>
            </a:r>
            <a:r>
              <a:rPr lang="en-US" sz="1200" b="1" i="0" kern="1200" dirty="0">
                <a:solidFill>
                  <a:schemeClr val="tx1"/>
                </a:solidFill>
                <a:effectLst/>
                <a:latin typeface="+mn-lt"/>
                <a:ea typeface="+mn-ea"/>
                <a:cs typeface="+mn-cs"/>
              </a:rPr>
              <a:t>the complete infectious virus particle</a:t>
            </a:r>
            <a:r>
              <a:rPr lang="en-US" sz="1200" b="0" i="0" kern="1200" dirty="0">
                <a:solidFill>
                  <a:schemeClr val="tx1"/>
                </a:solidFill>
                <a:effectLst/>
                <a:latin typeface="+mn-lt"/>
                <a:ea typeface="+mn-ea"/>
                <a:cs typeface="+mn-cs"/>
              </a:rPr>
              <a:t>, includes a genome comprising one or a few molecules of either DNA or RNA, surrounded by a morphologically defined protein coat, the capsid; the capsid and the enclosed nucleic acid together constitute the nucleocapsid.</a:t>
            </a:r>
            <a:endParaRPr lang="en-US" dirty="0"/>
          </a:p>
          <a:p>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20</a:t>
            </a:fld>
            <a:endParaRPr lang="en-US"/>
          </a:p>
        </p:txBody>
      </p:sp>
    </p:spTree>
    <p:extLst>
      <p:ext uri="{BB962C8B-B14F-4D97-AF65-F5344CB8AC3E}">
        <p14:creationId xmlns:p14="http://schemas.microsoft.com/office/powerpoint/2010/main" val="1403248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prion is a </a:t>
            </a:r>
            <a:r>
              <a:rPr lang="en-US" sz="1200" b="1" i="0" kern="1200" dirty="0">
                <a:solidFill>
                  <a:schemeClr val="tx1"/>
                </a:solidFill>
                <a:effectLst/>
                <a:latin typeface="+mn-lt"/>
                <a:ea typeface="+mn-ea"/>
                <a:cs typeface="+mn-cs"/>
              </a:rPr>
              <a:t>type of protein that can trigger normal proteins in the brain to fold abnormally</a:t>
            </a:r>
            <a:r>
              <a:rPr lang="en-US" sz="1200" b="0" i="0" kern="1200" dirty="0">
                <a:solidFill>
                  <a:schemeClr val="tx1"/>
                </a:solidFill>
                <a:effectLst/>
                <a:latin typeface="+mn-lt"/>
                <a:ea typeface="+mn-ea"/>
                <a:cs typeface="+mn-cs"/>
              </a:rPr>
              <a:t>. Prion diseases can affect both humans and animals and are sometimes spread to humans by infected meat products.</a:t>
            </a:r>
          </a:p>
          <a:p>
            <a:r>
              <a:rPr lang="en-US" sz="1200" b="0" i="0" kern="1200" dirty="0">
                <a:solidFill>
                  <a:schemeClr val="tx1"/>
                </a:solidFill>
                <a:effectLst/>
                <a:latin typeface="+mn-lt"/>
                <a:ea typeface="+mn-ea"/>
                <a:cs typeface="+mn-cs"/>
              </a:rPr>
              <a:t>Prions </a:t>
            </a:r>
            <a:r>
              <a:rPr lang="en-US" sz="1200" b="1" i="0" kern="1200" dirty="0">
                <a:solidFill>
                  <a:schemeClr val="tx1"/>
                </a:solidFill>
                <a:effectLst/>
                <a:latin typeface="+mn-lt"/>
                <a:ea typeface="+mn-ea"/>
                <a:cs typeface="+mn-cs"/>
              </a:rPr>
              <a:t>cause neurodegenerative disease by aggregating extracellularly within the central nervous system to form plaques known as amyloids</a:t>
            </a:r>
            <a:r>
              <a:rPr lang="en-US" sz="1200" b="0" i="0" kern="1200" dirty="0">
                <a:solidFill>
                  <a:schemeClr val="tx1"/>
                </a:solidFill>
                <a:effectLst/>
                <a:latin typeface="+mn-lt"/>
                <a:ea typeface="+mn-ea"/>
                <a:cs typeface="+mn-cs"/>
              </a:rPr>
              <a:t>, which disrupt the normal tissue structure. This disruption is characterized by "holes" in the tissue with resultant spongy architecture due to the vacuole formation in the neurons.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Prion diseases occur when normal prion protein, found on the surface of many cells, becomes abnormal and clump in the brain, causing brain damage. This abnormal accumulation of protein in the brain can cause </a:t>
            </a:r>
            <a:r>
              <a:rPr lang="en-US" b="1" dirty="0"/>
              <a:t>memory impairment, personality changes, and difficulties with movement</a:t>
            </a:r>
            <a:r>
              <a:rPr lang="en-US" dirty="0"/>
              <a:t>.</a:t>
            </a:r>
          </a:p>
          <a:p>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21</a:t>
            </a:fld>
            <a:endParaRPr lang="en-US"/>
          </a:p>
        </p:txBody>
      </p:sp>
    </p:spTree>
    <p:extLst>
      <p:ext uri="{BB962C8B-B14F-4D97-AF65-F5344CB8AC3E}">
        <p14:creationId xmlns:p14="http://schemas.microsoft.com/office/powerpoint/2010/main" val="2760242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22</a:t>
            </a:fld>
            <a:endParaRPr lang="en-US"/>
          </a:p>
        </p:txBody>
      </p:sp>
    </p:spTree>
    <p:extLst>
      <p:ext uri="{BB962C8B-B14F-4D97-AF65-F5344CB8AC3E}">
        <p14:creationId xmlns:p14="http://schemas.microsoft.com/office/powerpoint/2010/main" val="931950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Viruses are host-specific because </a:t>
            </a:r>
            <a:r>
              <a:rPr lang="en-US" sz="1200" b="1" i="0" kern="1200" dirty="0">
                <a:solidFill>
                  <a:schemeClr val="tx1"/>
                </a:solidFill>
                <a:effectLst/>
                <a:latin typeface="+mn-lt"/>
                <a:ea typeface="+mn-ea"/>
                <a:cs typeface="+mn-cs"/>
              </a:rPr>
              <a:t>they only can attach to and infect cells of certain organisms</a:t>
            </a:r>
            <a:r>
              <a:rPr lang="en-US" sz="1200" b="0" i="0" kern="1200" dirty="0">
                <a:solidFill>
                  <a:schemeClr val="tx1"/>
                </a:solidFill>
                <a:effectLst/>
                <a:latin typeface="+mn-lt"/>
                <a:ea typeface="+mn-ea"/>
                <a:cs typeface="+mn-cs"/>
              </a:rPr>
              <a:t>. Cells that a virus may use to replicate are called permissive. The virus attacks the host cell by first attaching to a specific receptor site on the membrane of the host cell.</a:t>
            </a:r>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25</a:t>
            </a:fld>
            <a:endParaRPr lang="en-US"/>
          </a:p>
        </p:txBody>
      </p:sp>
    </p:spTree>
    <p:extLst>
      <p:ext uri="{BB962C8B-B14F-4D97-AF65-F5344CB8AC3E}">
        <p14:creationId xmlns:p14="http://schemas.microsoft.com/office/powerpoint/2010/main" val="3896854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called the Regressive Hypothesis.</a:t>
            </a:r>
          </a:p>
          <a:p>
            <a:r>
              <a:rPr lang="en-US" dirty="0"/>
              <a:t>Viruses might have come from more complex organisms. </a:t>
            </a:r>
          </a:p>
          <a:p>
            <a:r>
              <a:rPr lang="en-US" dirty="0"/>
              <a:t>This could have happened when two single-celled organisms formed a </a:t>
            </a:r>
            <a:r>
              <a:rPr lang="en-US" b="1" u="sng" dirty="0">
                <a:hlinkClick r:id="rId3" tooltip="Information about mutualism from the Encyclopaedia Britannica"/>
              </a:rPr>
              <a:t>mutualistic</a:t>
            </a:r>
            <a:r>
              <a:rPr lang="en-US" u="sng" dirty="0">
                <a:hlinkClick r:id="rId3" tooltip="Information about mutualism from the Encyclopaedia Britannica"/>
              </a:rPr>
              <a:t> </a:t>
            </a:r>
            <a:r>
              <a:rPr lang="en-US" dirty="0"/>
              <a:t>or cooperative relationship. </a:t>
            </a:r>
          </a:p>
          <a:p>
            <a:r>
              <a:rPr lang="en-US" dirty="0"/>
              <a:t>At some point, this relationship would have become </a:t>
            </a:r>
            <a:r>
              <a:rPr lang="en-US" b="1" u="sng" dirty="0">
                <a:hlinkClick r:id="rId4" tooltip="Information about parasitism from the Encyclopaedia Britannica"/>
              </a:rPr>
              <a:t>parasitic</a:t>
            </a:r>
            <a:r>
              <a:rPr lang="en-US" dirty="0"/>
              <a:t>. </a:t>
            </a:r>
          </a:p>
          <a:p>
            <a:r>
              <a:rPr lang="en-US" dirty="0"/>
              <a:t>This happens when one organism starts to rely on the other organism to stay alive. </a:t>
            </a:r>
          </a:p>
          <a:p>
            <a:r>
              <a:rPr lang="en-US" dirty="0"/>
              <a:t>As the smaller organism became more and more dependent on the larger organism, it lost its protein-building structures. However, it could still replicate itself. This new organism would be able to infect new organisms. It is now a virus.</a:t>
            </a:r>
          </a:p>
          <a:p>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31</a:t>
            </a:fld>
            <a:endParaRPr lang="en-US"/>
          </a:p>
        </p:txBody>
      </p:sp>
    </p:spTree>
    <p:extLst>
      <p:ext uri="{BB962C8B-B14F-4D97-AF65-F5344CB8AC3E}">
        <p14:creationId xmlns:p14="http://schemas.microsoft.com/office/powerpoint/2010/main" val="4003491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sugar-phosphate “backbone” of RNA contains </a:t>
            </a:r>
            <a:r>
              <a:rPr lang="en-US" b="1" dirty="0"/>
              <a:t>ribose </a:t>
            </a:r>
            <a:r>
              <a:rPr lang="en-US" dirty="0"/>
              <a:t>instead of </a:t>
            </a:r>
            <a:r>
              <a:rPr lang="en-US" b="1" dirty="0"/>
              <a:t>deoxyribose.</a:t>
            </a:r>
          </a:p>
          <a:p>
            <a:r>
              <a:rPr lang="en-US" dirty="0"/>
              <a:t>RNA has self-complementary sequences. </a:t>
            </a:r>
          </a:p>
          <a:p>
            <a:r>
              <a:rPr lang="en-US" dirty="0"/>
              <a:t>This allows parts of it to pair and fold with itself, like a protein.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33</a:t>
            </a:fld>
            <a:endParaRPr lang="en-US"/>
          </a:p>
        </p:txBody>
      </p:sp>
    </p:spTree>
    <p:extLst>
      <p:ext uri="{BB962C8B-B14F-4D97-AF65-F5344CB8AC3E}">
        <p14:creationId xmlns:p14="http://schemas.microsoft.com/office/powerpoint/2010/main" val="364100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From </a:t>
            </a:r>
            <a:r>
              <a:rPr lang="en-US" sz="1200" b="0" i="0" kern="1200" dirty="0" err="1">
                <a:solidFill>
                  <a:schemeClr val="tx1"/>
                </a:solidFill>
                <a:effectLst/>
                <a:latin typeface="+mn-lt"/>
                <a:ea typeface="+mn-ea"/>
                <a:cs typeface="+mn-cs"/>
              </a:rPr>
              <a:t>latin</a:t>
            </a:r>
            <a:r>
              <a:rPr lang="en-US" sz="1200" b="0" i="0" kern="1200" dirty="0">
                <a:solidFill>
                  <a:schemeClr val="tx1"/>
                </a:solidFill>
                <a:effectLst/>
                <a:latin typeface="+mn-lt"/>
                <a:ea typeface="+mn-ea"/>
                <a:cs typeface="+mn-cs"/>
              </a:rPr>
              <a:t> word for poison.</a:t>
            </a:r>
          </a:p>
          <a:p>
            <a:r>
              <a:rPr lang="en-US" sz="1200" b="0" i="0" kern="1200" dirty="0">
                <a:solidFill>
                  <a:schemeClr val="tx1"/>
                </a:solidFill>
                <a:effectLst/>
                <a:latin typeface="+mn-lt"/>
                <a:ea typeface="+mn-ea"/>
                <a:cs typeface="+mn-cs"/>
              </a:rPr>
              <a:t>All viruses are </a:t>
            </a:r>
            <a:r>
              <a:rPr lang="en-US" sz="1200" b="1" i="0" kern="1200" dirty="0">
                <a:solidFill>
                  <a:schemeClr val="tx1"/>
                </a:solidFill>
                <a:effectLst/>
                <a:latin typeface="+mn-lt"/>
                <a:ea typeface="+mn-ea"/>
                <a:cs typeface="+mn-cs"/>
              </a:rPr>
              <a:t>obligate pathogens</a:t>
            </a:r>
            <a:r>
              <a:rPr lang="en-US" sz="1200" b="0" i="0" kern="1200" dirty="0">
                <a:solidFill>
                  <a:schemeClr val="tx1"/>
                </a:solidFill>
                <a:effectLst/>
                <a:latin typeface="+mn-lt"/>
                <a:ea typeface="+mn-ea"/>
                <a:cs typeface="+mn-cs"/>
              </a:rPr>
              <a:t> as they are dependent on the cellular machinery of their host for their reproduction. </a:t>
            </a:r>
          </a:p>
          <a:p>
            <a:r>
              <a:rPr lang="en-US" sz="1200" b="0" i="0" kern="1200" dirty="0">
                <a:solidFill>
                  <a:schemeClr val="tx1"/>
                </a:solidFill>
                <a:effectLst/>
                <a:latin typeface="+mn-lt"/>
                <a:ea typeface="+mn-ea"/>
                <a:cs typeface="+mn-cs"/>
              </a:rPr>
              <a:t>Obligate pathogens are found among bacteria, including the agents of tuberculosis and syphilis, as well as protozoans (such as those causing malaria) and </a:t>
            </a:r>
            <a:r>
              <a:rPr lang="en-US" sz="1200" b="0" i="0" kern="1200" dirty="0" err="1">
                <a:solidFill>
                  <a:schemeClr val="tx1"/>
                </a:solidFill>
                <a:effectLst/>
                <a:latin typeface="+mn-lt"/>
                <a:ea typeface="+mn-ea"/>
                <a:cs typeface="+mn-cs"/>
              </a:rPr>
              <a:t>macroparasites</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3</a:t>
            </a:fld>
            <a:endParaRPr lang="en-US"/>
          </a:p>
        </p:txBody>
      </p:sp>
    </p:spTree>
    <p:extLst>
      <p:ext uri="{BB962C8B-B14F-4D97-AF65-F5344CB8AC3E}">
        <p14:creationId xmlns:p14="http://schemas.microsoft.com/office/powerpoint/2010/main" val="3625600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eukaryotes, the mechanism is slightly more complicated by the nucleus. The DNA is transported into the nucleus, where the transcription and replication take place. Although the viral mRNA is transported out to the cytoplasm for translation as expected, the resulting capsid proteins are then imported back into the nucleus, where the virion particles are assembled. Lytic plant and animal viruses with RNA genomes can bypass the nucleus altogether, and the genome replication, protein synthesis, and particle assembly all occur in the cytoplasm.</a:t>
            </a:r>
          </a:p>
          <a:p>
            <a:br>
              <a:rPr lang="en-US" dirty="0"/>
            </a:br>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40</a:t>
            </a:fld>
            <a:endParaRPr lang="en-US"/>
          </a:p>
        </p:txBody>
      </p:sp>
    </p:spTree>
    <p:extLst>
      <p:ext uri="{BB962C8B-B14F-4D97-AF65-F5344CB8AC3E}">
        <p14:creationId xmlns:p14="http://schemas.microsoft.com/office/powerpoint/2010/main" val="2191650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eukaryotes, the mechanism is slightly more complicated by the nucleus. The DNA is transported into the nucleus, where the transcription and replication take place. Although the viral mRNA is transported out to the cytoplasm for translation as expected, the resulting capsid proteins are then imported back into the nucleus, where the virion particles are assembled. Lytic plant and animal viruses with RNA genomes can bypass the nucleus altogether, and the genome replication, protein synthesis, and particle assembly all occur in the cytoplasm.</a:t>
            </a:r>
          </a:p>
          <a:p>
            <a:br>
              <a:rPr lang="en-US" dirty="0"/>
            </a:br>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41</a:t>
            </a:fld>
            <a:endParaRPr lang="en-US"/>
          </a:p>
        </p:txBody>
      </p:sp>
    </p:spTree>
    <p:extLst>
      <p:ext uri="{BB962C8B-B14F-4D97-AF65-F5344CB8AC3E}">
        <p14:creationId xmlns:p14="http://schemas.microsoft.com/office/powerpoint/2010/main" val="1587814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42</a:t>
            </a:fld>
            <a:endParaRPr lang="en-US"/>
          </a:p>
        </p:txBody>
      </p:sp>
    </p:spTree>
    <p:extLst>
      <p:ext uri="{BB962C8B-B14F-4D97-AF65-F5344CB8AC3E}">
        <p14:creationId xmlns:p14="http://schemas.microsoft.com/office/powerpoint/2010/main" val="62431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4</a:t>
            </a:fld>
            <a:endParaRPr lang="en-US"/>
          </a:p>
        </p:txBody>
      </p:sp>
    </p:spTree>
    <p:extLst>
      <p:ext uri="{BB962C8B-B14F-4D97-AF65-F5344CB8AC3E}">
        <p14:creationId xmlns:p14="http://schemas.microsoft.com/office/powerpoint/2010/main" val="48788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viruses can you name? </a:t>
            </a:r>
          </a:p>
        </p:txBody>
      </p:sp>
      <p:sp>
        <p:nvSpPr>
          <p:cNvPr id="4" name="Slide Number Placeholder 3"/>
          <p:cNvSpPr>
            <a:spLocks noGrp="1"/>
          </p:cNvSpPr>
          <p:nvPr>
            <p:ph type="sldNum" sz="quarter" idx="5"/>
          </p:nvPr>
        </p:nvSpPr>
        <p:spPr/>
        <p:txBody>
          <a:bodyPr/>
          <a:lstStyle/>
          <a:p>
            <a:fld id="{A36A5F0C-CF13-4AA0-8F2C-370289895B48}" type="slidenum">
              <a:rPr lang="en-US" smtClean="0"/>
              <a:t>5</a:t>
            </a:fld>
            <a:endParaRPr lang="en-US"/>
          </a:p>
        </p:txBody>
      </p:sp>
    </p:spTree>
    <p:extLst>
      <p:ext uri="{BB962C8B-B14F-4D97-AF65-F5344CB8AC3E}">
        <p14:creationId xmlns:p14="http://schemas.microsoft.com/office/powerpoint/2010/main" val="7792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Because viruses have characteristics like living and non- living things, they are considered</a:t>
            </a:r>
          </a:p>
          <a:p>
            <a:r>
              <a:rPr lang="en-US" sz="1200" b="0" i="0" u="none" strike="noStrike" kern="1200" baseline="0" dirty="0">
                <a:solidFill>
                  <a:schemeClr val="tx1"/>
                </a:solidFill>
                <a:latin typeface="+mn-lt"/>
                <a:ea typeface="+mn-ea"/>
                <a:cs typeface="+mn-cs"/>
              </a:rPr>
              <a:t>to be transitional between life and non- life.</a:t>
            </a:r>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6</a:t>
            </a:fld>
            <a:endParaRPr lang="en-US"/>
          </a:p>
        </p:txBody>
      </p:sp>
    </p:spTree>
    <p:extLst>
      <p:ext uri="{BB962C8B-B14F-4D97-AF65-F5344CB8AC3E}">
        <p14:creationId xmlns:p14="http://schemas.microsoft.com/office/powerpoint/2010/main" val="2136598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altLang="en-US" sz="3200" dirty="0"/>
              <a:t>Non-cellular particle made up of genetic material (DNA or RNA), surrounded by a protein coat (capsid)  and in some cases, lipids. </a:t>
            </a:r>
          </a:p>
          <a:p>
            <a:pPr lvl="1" eaLnBrk="1" hangingPunct="1"/>
            <a:r>
              <a:rPr lang="en-US" altLang="en-US" sz="3200" dirty="0"/>
              <a:t>Vary in size (10-400nm) &amp; shape</a:t>
            </a:r>
          </a:p>
          <a:p>
            <a:pPr lvl="1" eaLnBrk="1" hangingPunct="1"/>
            <a:r>
              <a:rPr lang="en-US" altLang="en-US" sz="3200" dirty="0"/>
              <a:t>Specific viruses affect specific organisms</a:t>
            </a:r>
          </a:p>
          <a:p>
            <a:pPr lvl="1" eaLnBrk="1" hangingPunct="1"/>
            <a:r>
              <a:rPr lang="en-US" altLang="en-US" sz="3200" dirty="0"/>
              <a:t>Viruses can reproduce only by infecting living cells</a:t>
            </a:r>
          </a:p>
          <a:p>
            <a:pPr lvl="1" eaLnBrk="1" hangingPunct="1"/>
            <a:r>
              <a:rPr lang="en-US" altLang="en-US" sz="3200" dirty="0"/>
              <a:t>Virus “injects” its nucleic acid into the cell &amp; alters the normal functioning of the cell </a:t>
            </a:r>
          </a:p>
          <a:p>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7</a:t>
            </a:fld>
            <a:endParaRPr lang="en-US"/>
          </a:p>
        </p:txBody>
      </p:sp>
    </p:spTree>
    <p:extLst>
      <p:ext uri="{BB962C8B-B14F-4D97-AF65-F5344CB8AC3E}">
        <p14:creationId xmlns:p14="http://schemas.microsoft.com/office/powerpoint/2010/main" val="354013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Covid</a:t>
            </a:r>
            <a:r>
              <a:rPr lang="en-US" dirty="0"/>
              <a:t>:    around 100nm    but: </a:t>
            </a:r>
            <a:r>
              <a:rPr lang="en-US" sz="1200" b="0" i="0" kern="1200" dirty="0">
                <a:solidFill>
                  <a:schemeClr val="tx1"/>
                </a:solidFill>
                <a:effectLst/>
                <a:latin typeface="+mn-lt"/>
                <a:ea typeface="+mn-ea"/>
                <a:cs typeface="+mn-cs"/>
              </a:rPr>
              <a:t>20 nm - 500 nm.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average pore diameter for the reusable mask, surgical mask and N95 mask are ~47, ~33 and </a:t>
            </a:r>
            <a:r>
              <a:rPr lang="en-US" sz="1200" b="1" i="0" kern="1200" dirty="0">
                <a:solidFill>
                  <a:schemeClr val="tx1"/>
                </a:solidFill>
                <a:effectLst/>
                <a:latin typeface="+mn-lt"/>
                <a:ea typeface="+mn-ea"/>
                <a:cs typeface="+mn-cs"/>
              </a:rPr>
              <a:t>~30 µm</a:t>
            </a:r>
            <a:r>
              <a:rPr lang="en-US" sz="1200" b="0" i="0" kern="1200" dirty="0">
                <a:solidFill>
                  <a:schemeClr val="tx1"/>
                </a:solidFill>
                <a:effectLst/>
                <a:latin typeface="+mn-lt"/>
                <a:ea typeface="+mn-ea"/>
                <a:cs typeface="+mn-cs"/>
              </a:rPr>
              <a:t>, respectively.</a:t>
            </a:r>
            <a:endParaRPr lang="en-US" dirty="0"/>
          </a:p>
          <a:p>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11</a:t>
            </a:fld>
            <a:endParaRPr lang="en-US"/>
          </a:p>
        </p:txBody>
      </p:sp>
    </p:spTree>
    <p:extLst>
      <p:ext uri="{BB962C8B-B14F-4D97-AF65-F5344CB8AC3E}">
        <p14:creationId xmlns:p14="http://schemas.microsoft.com/office/powerpoint/2010/main" val="3492866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Covid</a:t>
            </a:r>
            <a:r>
              <a:rPr lang="en-US" dirty="0"/>
              <a:t>:    around 100nm    but: </a:t>
            </a:r>
            <a:r>
              <a:rPr lang="en-US" sz="1200" b="0" i="0" kern="1200" dirty="0">
                <a:solidFill>
                  <a:schemeClr val="tx1"/>
                </a:solidFill>
                <a:effectLst/>
                <a:latin typeface="+mn-lt"/>
                <a:ea typeface="+mn-ea"/>
                <a:cs typeface="+mn-cs"/>
              </a:rPr>
              <a:t>20 nm to as </a:t>
            </a:r>
            <a:r>
              <a:rPr lang="en-US" sz="1200" b="1" i="0" kern="1200" dirty="0">
                <a:solidFill>
                  <a:schemeClr val="tx1"/>
                </a:solidFill>
                <a:effectLst/>
                <a:latin typeface="+mn-lt"/>
                <a:ea typeface="+mn-ea"/>
                <a:cs typeface="+mn-cs"/>
              </a:rPr>
              <a:t>large</a:t>
            </a:r>
            <a:r>
              <a:rPr lang="en-US" sz="1200" b="0" i="0" kern="1200" dirty="0">
                <a:solidFill>
                  <a:schemeClr val="tx1"/>
                </a:solidFill>
                <a:effectLst/>
                <a:latin typeface="+mn-lt"/>
                <a:ea typeface="+mn-ea"/>
                <a:cs typeface="+mn-cs"/>
              </a:rPr>
              <a:t> as 500 nm.</a:t>
            </a:r>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12</a:t>
            </a:fld>
            <a:endParaRPr lang="en-US"/>
          </a:p>
        </p:txBody>
      </p:sp>
    </p:spTree>
    <p:extLst>
      <p:ext uri="{BB962C8B-B14F-4D97-AF65-F5344CB8AC3E}">
        <p14:creationId xmlns:p14="http://schemas.microsoft.com/office/powerpoint/2010/main" val="1217865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capsid is made up of protein subunits called capsomeres.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envelope: made of protein and phospholipid membranes derived from the host cell.</a:t>
            </a:r>
          </a:p>
          <a:p>
            <a:endParaRPr lang="en-US" dirty="0"/>
          </a:p>
        </p:txBody>
      </p:sp>
      <p:sp>
        <p:nvSpPr>
          <p:cNvPr id="4" name="Slide Number Placeholder 3"/>
          <p:cNvSpPr>
            <a:spLocks noGrp="1"/>
          </p:cNvSpPr>
          <p:nvPr>
            <p:ph type="sldNum" sz="quarter" idx="5"/>
          </p:nvPr>
        </p:nvSpPr>
        <p:spPr/>
        <p:txBody>
          <a:bodyPr/>
          <a:lstStyle/>
          <a:p>
            <a:fld id="{A36A5F0C-CF13-4AA0-8F2C-370289895B48}" type="slidenum">
              <a:rPr lang="en-US" smtClean="0"/>
              <a:t>13</a:t>
            </a:fld>
            <a:endParaRPr lang="en-US"/>
          </a:p>
        </p:txBody>
      </p:sp>
    </p:spTree>
    <p:extLst>
      <p:ext uri="{BB962C8B-B14F-4D97-AF65-F5344CB8AC3E}">
        <p14:creationId xmlns:p14="http://schemas.microsoft.com/office/powerpoint/2010/main" val="164317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235E-D82E-4245-A2FC-22FD473FA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C3BC08-A1AE-4194-A9A4-17B91EE01A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FED2A8-9FA1-4A50-AFF4-823DC94F42A4}"/>
              </a:ext>
            </a:extLst>
          </p:cNvPr>
          <p:cNvSpPr>
            <a:spLocks noGrp="1"/>
          </p:cNvSpPr>
          <p:nvPr>
            <p:ph type="dt" sz="half" idx="10"/>
          </p:nvPr>
        </p:nvSpPr>
        <p:spPr/>
        <p:txBody>
          <a:bodyPr/>
          <a:lstStyle/>
          <a:p>
            <a:fld id="{5EB61BEE-B00F-4E06-8578-FEECBB3866A8}" type="datetimeFigureOut">
              <a:rPr lang="en-US" smtClean="0"/>
              <a:t>11/28/2022</a:t>
            </a:fld>
            <a:endParaRPr lang="en-US"/>
          </a:p>
        </p:txBody>
      </p:sp>
      <p:sp>
        <p:nvSpPr>
          <p:cNvPr id="5" name="Footer Placeholder 4">
            <a:extLst>
              <a:ext uri="{FF2B5EF4-FFF2-40B4-BE49-F238E27FC236}">
                <a16:creationId xmlns:a16="http://schemas.microsoft.com/office/drawing/2014/main" id="{86836527-07C6-483A-A761-10F192F70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5A49F-4276-4E5D-A7E5-F221CDD8B958}"/>
              </a:ext>
            </a:extLst>
          </p:cNvPr>
          <p:cNvSpPr>
            <a:spLocks noGrp="1"/>
          </p:cNvSpPr>
          <p:nvPr>
            <p:ph type="sldNum" sz="quarter" idx="12"/>
          </p:nvPr>
        </p:nvSpPr>
        <p:spPr/>
        <p:txBody>
          <a:bodyPr/>
          <a:lstStyle/>
          <a:p>
            <a:fld id="{F75FE622-EABC-4001-878B-B98021168D41}" type="slidenum">
              <a:rPr lang="en-US" smtClean="0"/>
              <a:t>‹#›</a:t>
            </a:fld>
            <a:endParaRPr lang="en-US"/>
          </a:p>
        </p:txBody>
      </p:sp>
    </p:spTree>
    <p:extLst>
      <p:ext uri="{BB962C8B-B14F-4D97-AF65-F5344CB8AC3E}">
        <p14:creationId xmlns:p14="http://schemas.microsoft.com/office/powerpoint/2010/main" val="1332261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7414-A3D4-4657-955C-BD2FD24741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5ECE25-4056-4273-9F47-82D779631A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9B437-F64C-49A5-A836-676492059CAA}"/>
              </a:ext>
            </a:extLst>
          </p:cNvPr>
          <p:cNvSpPr>
            <a:spLocks noGrp="1"/>
          </p:cNvSpPr>
          <p:nvPr>
            <p:ph type="dt" sz="half" idx="10"/>
          </p:nvPr>
        </p:nvSpPr>
        <p:spPr/>
        <p:txBody>
          <a:bodyPr/>
          <a:lstStyle/>
          <a:p>
            <a:fld id="{5EB61BEE-B00F-4E06-8578-FEECBB3866A8}" type="datetimeFigureOut">
              <a:rPr lang="en-US" smtClean="0"/>
              <a:t>11/28/2022</a:t>
            </a:fld>
            <a:endParaRPr lang="en-US"/>
          </a:p>
        </p:txBody>
      </p:sp>
      <p:sp>
        <p:nvSpPr>
          <p:cNvPr id="5" name="Footer Placeholder 4">
            <a:extLst>
              <a:ext uri="{FF2B5EF4-FFF2-40B4-BE49-F238E27FC236}">
                <a16:creationId xmlns:a16="http://schemas.microsoft.com/office/drawing/2014/main" id="{73DE1EEA-89D3-41CA-90B1-79AD459A3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65F37-50DC-4928-8CC7-0F5E5B58590F}"/>
              </a:ext>
            </a:extLst>
          </p:cNvPr>
          <p:cNvSpPr>
            <a:spLocks noGrp="1"/>
          </p:cNvSpPr>
          <p:nvPr>
            <p:ph type="sldNum" sz="quarter" idx="12"/>
          </p:nvPr>
        </p:nvSpPr>
        <p:spPr/>
        <p:txBody>
          <a:bodyPr/>
          <a:lstStyle/>
          <a:p>
            <a:fld id="{F75FE622-EABC-4001-878B-B98021168D41}" type="slidenum">
              <a:rPr lang="en-US" smtClean="0"/>
              <a:t>‹#›</a:t>
            </a:fld>
            <a:endParaRPr lang="en-US"/>
          </a:p>
        </p:txBody>
      </p:sp>
    </p:spTree>
    <p:extLst>
      <p:ext uri="{BB962C8B-B14F-4D97-AF65-F5344CB8AC3E}">
        <p14:creationId xmlns:p14="http://schemas.microsoft.com/office/powerpoint/2010/main" val="361669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E7E4C8-69A9-48DF-9C8B-47A7AAFF36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EBD3AD-47E5-4C8D-B05C-360D0EAA2F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6030C-2BF3-449D-B5D3-A8FB6D25C951}"/>
              </a:ext>
            </a:extLst>
          </p:cNvPr>
          <p:cNvSpPr>
            <a:spLocks noGrp="1"/>
          </p:cNvSpPr>
          <p:nvPr>
            <p:ph type="dt" sz="half" idx="10"/>
          </p:nvPr>
        </p:nvSpPr>
        <p:spPr/>
        <p:txBody>
          <a:bodyPr/>
          <a:lstStyle/>
          <a:p>
            <a:fld id="{5EB61BEE-B00F-4E06-8578-FEECBB3866A8}" type="datetimeFigureOut">
              <a:rPr lang="en-US" smtClean="0"/>
              <a:t>11/28/2022</a:t>
            </a:fld>
            <a:endParaRPr lang="en-US"/>
          </a:p>
        </p:txBody>
      </p:sp>
      <p:sp>
        <p:nvSpPr>
          <p:cNvPr id="5" name="Footer Placeholder 4">
            <a:extLst>
              <a:ext uri="{FF2B5EF4-FFF2-40B4-BE49-F238E27FC236}">
                <a16:creationId xmlns:a16="http://schemas.microsoft.com/office/drawing/2014/main" id="{0A1D028D-A94D-495E-8F86-39D658FA0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0B0BE-943D-4D64-83DA-EE836EBF520E}"/>
              </a:ext>
            </a:extLst>
          </p:cNvPr>
          <p:cNvSpPr>
            <a:spLocks noGrp="1"/>
          </p:cNvSpPr>
          <p:nvPr>
            <p:ph type="sldNum" sz="quarter" idx="12"/>
          </p:nvPr>
        </p:nvSpPr>
        <p:spPr/>
        <p:txBody>
          <a:bodyPr/>
          <a:lstStyle/>
          <a:p>
            <a:fld id="{F75FE622-EABC-4001-878B-B98021168D41}" type="slidenum">
              <a:rPr lang="en-US" smtClean="0"/>
              <a:t>‹#›</a:t>
            </a:fld>
            <a:endParaRPr lang="en-US"/>
          </a:p>
        </p:txBody>
      </p:sp>
    </p:spTree>
    <p:extLst>
      <p:ext uri="{BB962C8B-B14F-4D97-AF65-F5344CB8AC3E}">
        <p14:creationId xmlns:p14="http://schemas.microsoft.com/office/powerpoint/2010/main" val="45298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3D90-232B-4EB2-9084-85DBD83869D7}"/>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C2355C5-7A3D-402C-B03A-B9E77BA93E49}"/>
              </a:ext>
            </a:extLst>
          </p:cNvPr>
          <p:cNvSpPr>
            <a:spLocks noGrp="1"/>
          </p:cNvSpPr>
          <p:nvPr>
            <p:ph idx="1"/>
          </p:nvPr>
        </p:nvSpPr>
        <p:spPr/>
        <p:txBody>
          <a:bodyPr/>
          <a:lstStyle>
            <a:lvl1pPr>
              <a:defRPr sz="3600"/>
            </a:lvl1pPr>
            <a:lvl2pPr>
              <a:defRPr sz="3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BE64D4-331B-41D0-9A6B-D7AF69B46E03}"/>
              </a:ext>
            </a:extLst>
          </p:cNvPr>
          <p:cNvSpPr>
            <a:spLocks noGrp="1"/>
          </p:cNvSpPr>
          <p:nvPr>
            <p:ph type="dt" sz="half" idx="10"/>
          </p:nvPr>
        </p:nvSpPr>
        <p:spPr/>
        <p:txBody>
          <a:bodyPr/>
          <a:lstStyle/>
          <a:p>
            <a:fld id="{5EB61BEE-B00F-4E06-8578-FEECBB3866A8}" type="datetimeFigureOut">
              <a:rPr lang="en-US" smtClean="0"/>
              <a:t>11/28/2022</a:t>
            </a:fld>
            <a:endParaRPr lang="en-US"/>
          </a:p>
        </p:txBody>
      </p:sp>
      <p:sp>
        <p:nvSpPr>
          <p:cNvPr id="5" name="Footer Placeholder 4">
            <a:extLst>
              <a:ext uri="{FF2B5EF4-FFF2-40B4-BE49-F238E27FC236}">
                <a16:creationId xmlns:a16="http://schemas.microsoft.com/office/drawing/2014/main" id="{9F5480E2-EDB8-441E-B08C-D47F87C68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5A77A-25C0-43EF-855C-62873A4DF171}"/>
              </a:ext>
            </a:extLst>
          </p:cNvPr>
          <p:cNvSpPr>
            <a:spLocks noGrp="1"/>
          </p:cNvSpPr>
          <p:nvPr>
            <p:ph type="sldNum" sz="quarter" idx="12"/>
          </p:nvPr>
        </p:nvSpPr>
        <p:spPr/>
        <p:txBody>
          <a:bodyPr/>
          <a:lstStyle/>
          <a:p>
            <a:fld id="{F75FE622-EABC-4001-878B-B98021168D41}" type="slidenum">
              <a:rPr lang="en-US" smtClean="0"/>
              <a:t>‹#›</a:t>
            </a:fld>
            <a:endParaRPr lang="en-US"/>
          </a:p>
        </p:txBody>
      </p:sp>
    </p:spTree>
    <p:extLst>
      <p:ext uri="{BB962C8B-B14F-4D97-AF65-F5344CB8AC3E}">
        <p14:creationId xmlns:p14="http://schemas.microsoft.com/office/powerpoint/2010/main" val="253537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EE72E-1111-48B3-B43E-19BD490CCE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F54DE0-C509-4691-A591-5CA0AA0070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BEB88E-5AC6-401E-AD34-5DBDB332716C}"/>
              </a:ext>
            </a:extLst>
          </p:cNvPr>
          <p:cNvSpPr>
            <a:spLocks noGrp="1"/>
          </p:cNvSpPr>
          <p:nvPr>
            <p:ph type="dt" sz="half" idx="10"/>
          </p:nvPr>
        </p:nvSpPr>
        <p:spPr/>
        <p:txBody>
          <a:bodyPr/>
          <a:lstStyle/>
          <a:p>
            <a:fld id="{5EB61BEE-B00F-4E06-8578-FEECBB3866A8}" type="datetimeFigureOut">
              <a:rPr lang="en-US" smtClean="0"/>
              <a:t>11/28/2022</a:t>
            </a:fld>
            <a:endParaRPr lang="en-US"/>
          </a:p>
        </p:txBody>
      </p:sp>
      <p:sp>
        <p:nvSpPr>
          <p:cNvPr id="5" name="Footer Placeholder 4">
            <a:extLst>
              <a:ext uri="{FF2B5EF4-FFF2-40B4-BE49-F238E27FC236}">
                <a16:creationId xmlns:a16="http://schemas.microsoft.com/office/drawing/2014/main" id="{5D1C1498-6FC9-499B-862D-B00C2634D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2A3A8-F4CB-420E-B9CD-5305000B48CD}"/>
              </a:ext>
            </a:extLst>
          </p:cNvPr>
          <p:cNvSpPr>
            <a:spLocks noGrp="1"/>
          </p:cNvSpPr>
          <p:nvPr>
            <p:ph type="sldNum" sz="quarter" idx="12"/>
          </p:nvPr>
        </p:nvSpPr>
        <p:spPr/>
        <p:txBody>
          <a:bodyPr/>
          <a:lstStyle/>
          <a:p>
            <a:fld id="{F75FE622-EABC-4001-878B-B98021168D41}" type="slidenum">
              <a:rPr lang="en-US" smtClean="0"/>
              <a:t>‹#›</a:t>
            </a:fld>
            <a:endParaRPr lang="en-US"/>
          </a:p>
        </p:txBody>
      </p:sp>
    </p:spTree>
    <p:extLst>
      <p:ext uri="{BB962C8B-B14F-4D97-AF65-F5344CB8AC3E}">
        <p14:creationId xmlns:p14="http://schemas.microsoft.com/office/powerpoint/2010/main" val="287737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C2BF-8AB6-4919-9453-9C217350FC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9001ED-2C25-4A55-9B17-D239999050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35260D-7E1A-41C2-9EF4-67146DCD13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4F5525-DAB3-42CC-B428-20C8C430BB34}"/>
              </a:ext>
            </a:extLst>
          </p:cNvPr>
          <p:cNvSpPr>
            <a:spLocks noGrp="1"/>
          </p:cNvSpPr>
          <p:nvPr>
            <p:ph type="dt" sz="half" idx="10"/>
          </p:nvPr>
        </p:nvSpPr>
        <p:spPr/>
        <p:txBody>
          <a:bodyPr/>
          <a:lstStyle/>
          <a:p>
            <a:fld id="{5EB61BEE-B00F-4E06-8578-FEECBB3866A8}" type="datetimeFigureOut">
              <a:rPr lang="en-US" smtClean="0"/>
              <a:t>11/28/2022</a:t>
            </a:fld>
            <a:endParaRPr lang="en-US"/>
          </a:p>
        </p:txBody>
      </p:sp>
      <p:sp>
        <p:nvSpPr>
          <p:cNvPr id="6" name="Footer Placeholder 5">
            <a:extLst>
              <a:ext uri="{FF2B5EF4-FFF2-40B4-BE49-F238E27FC236}">
                <a16:creationId xmlns:a16="http://schemas.microsoft.com/office/drawing/2014/main" id="{6EC88DB8-7929-4B21-82F8-BF9CBE33F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83959-6DA0-4F6D-BE77-1B60CE6CE31E}"/>
              </a:ext>
            </a:extLst>
          </p:cNvPr>
          <p:cNvSpPr>
            <a:spLocks noGrp="1"/>
          </p:cNvSpPr>
          <p:nvPr>
            <p:ph type="sldNum" sz="quarter" idx="12"/>
          </p:nvPr>
        </p:nvSpPr>
        <p:spPr/>
        <p:txBody>
          <a:bodyPr/>
          <a:lstStyle/>
          <a:p>
            <a:fld id="{F75FE622-EABC-4001-878B-B98021168D41}" type="slidenum">
              <a:rPr lang="en-US" smtClean="0"/>
              <a:t>‹#›</a:t>
            </a:fld>
            <a:endParaRPr lang="en-US"/>
          </a:p>
        </p:txBody>
      </p:sp>
    </p:spTree>
    <p:extLst>
      <p:ext uri="{BB962C8B-B14F-4D97-AF65-F5344CB8AC3E}">
        <p14:creationId xmlns:p14="http://schemas.microsoft.com/office/powerpoint/2010/main" val="297938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B9EF-17D2-4D9B-AB67-0BAAD69DDB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16D4D4-5C51-4196-9A5C-3C6D95E754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BFB07B-0497-43E7-84DF-166EB41BA3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A793B4-78CA-4BAE-AE9C-BA339E241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6826AB-25B3-4B69-B391-08A1D5A1A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72E4ED-6CE4-4CC6-B900-DDAEEFF120B5}"/>
              </a:ext>
            </a:extLst>
          </p:cNvPr>
          <p:cNvSpPr>
            <a:spLocks noGrp="1"/>
          </p:cNvSpPr>
          <p:nvPr>
            <p:ph type="dt" sz="half" idx="10"/>
          </p:nvPr>
        </p:nvSpPr>
        <p:spPr/>
        <p:txBody>
          <a:bodyPr/>
          <a:lstStyle/>
          <a:p>
            <a:fld id="{5EB61BEE-B00F-4E06-8578-FEECBB3866A8}" type="datetimeFigureOut">
              <a:rPr lang="en-US" smtClean="0"/>
              <a:t>11/28/2022</a:t>
            </a:fld>
            <a:endParaRPr lang="en-US"/>
          </a:p>
        </p:txBody>
      </p:sp>
      <p:sp>
        <p:nvSpPr>
          <p:cNvPr id="8" name="Footer Placeholder 7">
            <a:extLst>
              <a:ext uri="{FF2B5EF4-FFF2-40B4-BE49-F238E27FC236}">
                <a16:creationId xmlns:a16="http://schemas.microsoft.com/office/drawing/2014/main" id="{47E2EA93-7125-4F4C-A824-5E053CAACE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22B8E-8FAD-4ABD-926E-95FF5704C6AE}"/>
              </a:ext>
            </a:extLst>
          </p:cNvPr>
          <p:cNvSpPr>
            <a:spLocks noGrp="1"/>
          </p:cNvSpPr>
          <p:nvPr>
            <p:ph type="sldNum" sz="quarter" idx="12"/>
          </p:nvPr>
        </p:nvSpPr>
        <p:spPr/>
        <p:txBody>
          <a:bodyPr/>
          <a:lstStyle/>
          <a:p>
            <a:fld id="{F75FE622-EABC-4001-878B-B98021168D41}" type="slidenum">
              <a:rPr lang="en-US" smtClean="0"/>
              <a:t>‹#›</a:t>
            </a:fld>
            <a:endParaRPr lang="en-US"/>
          </a:p>
        </p:txBody>
      </p:sp>
    </p:spTree>
    <p:extLst>
      <p:ext uri="{BB962C8B-B14F-4D97-AF65-F5344CB8AC3E}">
        <p14:creationId xmlns:p14="http://schemas.microsoft.com/office/powerpoint/2010/main" val="201595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C9321-D28E-40A3-B40E-EC385A53C7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8F9628-C8FA-4199-9C83-4ECD53EFBCE6}"/>
              </a:ext>
            </a:extLst>
          </p:cNvPr>
          <p:cNvSpPr>
            <a:spLocks noGrp="1"/>
          </p:cNvSpPr>
          <p:nvPr>
            <p:ph type="dt" sz="half" idx="10"/>
          </p:nvPr>
        </p:nvSpPr>
        <p:spPr/>
        <p:txBody>
          <a:bodyPr/>
          <a:lstStyle/>
          <a:p>
            <a:fld id="{5EB61BEE-B00F-4E06-8578-FEECBB3866A8}" type="datetimeFigureOut">
              <a:rPr lang="en-US" smtClean="0"/>
              <a:t>11/28/2022</a:t>
            </a:fld>
            <a:endParaRPr lang="en-US"/>
          </a:p>
        </p:txBody>
      </p:sp>
      <p:sp>
        <p:nvSpPr>
          <p:cNvPr id="4" name="Footer Placeholder 3">
            <a:extLst>
              <a:ext uri="{FF2B5EF4-FFF2-40B4-BE49-F238E27FC236}">
                <a16:creationId xmlns:a16="http://schemas.microsoft.com/office/drawing/2014/main" id="{95C67C17-1399-4A2C-A8D6-E826BF0490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712175-9988-4062-B500-3CEC6EDC9487}"/>
              </a:ext>
            </a:extLst>
          </p:cNvPr>
          <p:cNvSpPr>
            <a:spLocks noGrp="1"/>
          </p:cNvSpPr>
          <p:nvPr>
            <p:ph type="sldNum" sz="quarter" idx="12"/>
          </p:nvPr>
        </p:nvSpPr>
        <p:spPr/>
        <p:txBody>
          <a:bodyPr/>
          <a:lstStyle/>
          <a:p>
            <a:fld id="{F75FE622-EABC-4001-878B-B98021168D41}" type="slidenum">
              <a:rPr lang="en-US" smtClean="0"/>
              <a:t>‹#›</a:t>
            </a:fld>
            <a:endParaRPr lang="en-US"/>
          </a:p>
        </p:txBody>
      </p:sp>
    </p:spTree>
    <p:extLst>
      <p:ext uri="{BB962C8B-B14F-4D97-AF65-F5344CB8AC3E}">
        <p14:creationId xmlns:p14="http://schemas.microsoft.com/office/powerpoint/2010/main" val="375885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072F7-257A-44B8-88ED-FC4E1D8BC9EA}"/>
              </a:ext>
            </a:extLst>
          </p:cNvPr>
          <p:cNvSpPr>
            <a:spLocks noGrp="1"/>
          </p:cNvSpPr>
          <p:nvPr>
            <p:ph type="dt" sz="half" idx="10"/>
          </p:nvPr>
        </p:nvSpPr>
        <p:spPr/>
        <p:txBody>
          <a:bodyPr/>
          <a:lstStyle/>
          <a:p>
            <a:fld id="{5EB61BEE-B00F-4E06-8578-FEECBB3866A8}" type="datetimeFigureOut">
              <a:rPr lang="en-US" smtClean="0"/>
              <a:t>11/28/2022</a:t>
            </a:fld>
            <a:endParaRPr lang="en-US"/>
          </a:p>
        </p:txBody>
      </p:sp>
      <p:sp>
        <p:nvSpPr>
          <p:cNvPr id="3" name="Footer Placeholder 2">
            <a:extLst>
              <a:ext uri="{FF2B5EF4-FFF2-40B4-BE49-F238E27FC236}">
                <a16:creationId xmlns:a16="http://schemas.microsoft.com/office/drawing/2014/main" id="{4FA23969-588F-4E17-98F9-A5228A9444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937FE8-2A64-4ED9-ABD5-A16FCB2C910C}"/>
              </a:ext>
            </a:extLst>
          </p:cNvPr>
          <p:cNvSpPr>
            <a:spLocks noGrp="1"/>
          </p:cNvSpPr>
          <p:nvPr>
            <p:ph type="sldNum" sz="quarter" idx="12"/>
          </p:nvPr>
        </p:nvSpPr>
        <p:spPr/>
        <p:txBody>
          <a:bodyPr/>
          <a:lstStyle/>
          <a:p>
            <a:fld id="{F75FE622-EABC-4001-878B-B98021168D41}" type="slidenum">
              <a:rPr lang="en-US" smtClean="0"/>
              <a:t>‹#›</a:t>
            </a:fld>
            <a:endParaRPr lang="en-US"/>
          </a:p>
        </p:txBody>
      </p:sp>
    </p:spTree>
    <p:extLst>
      <p:ext uri="{BB962C8B-B14F-4D97-AF65-F5344CB8AC3E}">
        <p14:creationId xmlns:p14="http://schemas.microsoft.com/office/powerpoint/2010/main" val="102305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1A4A-0D4C-4C97-9546-EF22F44F0B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51B5C1-B4B1-43A7-BF9E-E36CEFB2FB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4DA256-CF3E-4898-8795-BE342E2F7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32401-8803-48C9-B94C-AC7ECF090730}"/>
              </a:ext>
            </a:extLst>
          </p:cNvPr>
          <p:cNvSpPr>
            <a:spLocks noGrp="1"/>
          </p:cNvSpPr>
          <p:nvPr>
            <p:ph type="dt" sz="half" idx="10"/>
          </p:nvPr>
        </p:nvSpPr>
        <p:spPr/>
        <p:txBody>
          <a:bodyPr/>
          <a:lstStyle/>
          <a:p>
            <a:fld id="{5EB61BEE-B00F-4E06-8578-FEECBB3866A8}" type="datetimeFigureOut">
              <a:rPr lang="en-US" smtClean="0"/>
              <a:t>11/28/2022</a:t>
            </a:fld>
            <a:endParaRPr lang="en-US"/>
          </a:p>
        </p:txBody>
      </p:sp>
      <p:sp>
        <p:nvSpPr>
          <p:cNvPr id="6" name="Footer Placeholder 5">
            <a:extLst>
              <a:ext uri="{FF2B5EF4-FFF2-40B4-BE49-F238E27FC236}">
                <a16:creationId xmlns:a16="http://schemas.microsoft.com/office/drawing/2014/main" id="{04ABED77-9086-42E4-9872-ED43B6C09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7AE9A5-AD8E-4452-8382-8261A66B27A2}"/>
              </a:ext>
            </a:extLst>
          </p:cNvPr>
          <p:cNvSpPr>
            <a:spLocks noGrp="1"/>
          </p:cNvSpPr>
          <p:nvPr>
            <p:ph type="sldNum" sz="quarter" idx="12"/>
          </p:nvPr>
        </p:nvSpPr>
        <p:spPr/>
        <p:txBody>
          <a:bodyPr/>
          <a:lstStyle/>
          <a:p>
            <a:fld id="{F75FE622-EABC-4001-878B-B98021168D41}" type="slidenum">
              <a:rPr lang="en-US" smtClean="0"/>
              <a:t>‹#›</a:t>
            </a:fld>
            <a:endParaRPr lang="en-US"/>
          </a:p>
        </p:txBody>
      </p:sp>
    </p:spTree>
    <p:extLst>
      <p:ext uri="{BB962C8B-B14F-4D97-AF65-F5344CB8AC3E}">
        <p14:creationId xmlns:p14="http://schemas.microsoft.com/office/powerpoint/2010/main" val="178107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0FA40-608C-4CB1-B19F-7E54B1B7B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B0E8BC-1AA9-43B6-BA64-5F778021FF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E25676-72A0-495F-8D4D-0A9DDCFFA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935D7C-2A66-4114-823C-DB136F674AB9}"/>
              </a:ext>
            </a:extLst>
          </p:cNvPr>
          <p:cNvSpPr>
            <a:spLocks noGrp="1"/>
          </p:cNvSpPr>
          <p:nvPr>
            <p:ph type="dt" sz="half" idx="10"/>
          </p:nvPr>
        </p:nvSpPr>
        <p:spPr/>
        <p:txBody>
          <a:bodyPr/>
          <a:lstStyle/>
          <a:p>
            <a:fld id="{5EB61BEE-B00F-4E06-8578-FEECBB3866A8}" type="datetimeFigureOut">
              <a:rPr lang="en-US" smtClean="0"/>
              <a:t>11/28/2022</a:t>
            </a:fld>
            <a:endParaRPr lang="en-US"/>
          </a:p>
        </p:txBody>
      </p:sp>
      <p:sp>
        <p:nvSpPr>
          <p:cNvPr id="6" name="Footer Placeholder 5">
            <a:extLst>
              <a:ext uri="{FF2B5EF4-FFF2-40B4-BE49-F238E27FC236}">
                <a16:creationId xmlns:a16="http://schemas.microsoft.com/office/drawing/2014/main" id="{8773779A-35D9-4978-B770-58D26DA73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24D24-DE15-4F4E-BD0A-D26461D581B8}"/>
              </a:ext>
            </a:extLst>
          </p:cNvPr>
          <p:cNvSpPr>
            <a:spLocks noGrp="1"/>
          </p:cNvSpPr>
          <p:nvPr>
            <p:ph type="sldNum" sz="quarter" idx="12"/>
          </p:nvPr>
        </p:nvSpPr>
        <p:spPr/>
        <p:txBody>
          <a:bodyPr/>
          <a:lstStyle/>
          <a:p>
            <a:fld id="{F75FE622-EABC-4001-878B-B98021168D41}" type="slidenum">
              <a:rPr lang="en-US" smtClean="0"/>
              <a:t>‹#›</a:t>
            </a:fld>
            <a:endParaRPr lang="en-US"/>
          </a:p>
        </p:txBody>
      </p:sp>
    </p:spTree>
    <p:extLst>
      <p:ext uri="{BB962C8B-B14F-4D97-AF65-F5344CB8AC3E}">
        <p14:creationId xmlns:p14="http://schemas.microsoft.com/office/powerpoint/2010/main" val="2166244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B34BB6-62D2-41E4-B6C5-5E8FA6F228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EF5475-4E1A-4F08-AE26-D3110F0611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2283C-1F13-4D9C-BA78-30DDE58FA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61BEE-B00F-4E06-8578-FEECBB3866A8}" type="datetimeFigureOut">
              <a:rPr lang="en-US" smtClean="0"/>
              <a:t>11/28/2022</a:t>
            </a:fld>
            <a:endParaRPr lang="en-US"/>
          </a:p>
        </p:txBody>
      </p:sp>
      <p:sp>
        <p:nvSpPr>
          <p:cNvPr id="5" name="Footer Placeholder 4">
            <a:extLst>
              <a:ext uri="{FF2B5EF4-FFF2-40B4-BE49-F238E27FC236}">
                <a16:creationId xmlns:a16="http://schemas.microsoft.com/office/drawing/2014/main" id="{0D1B42E9-B687-4A5B-A4A6-BB6AAEAA3B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A6F74C-2EE8-42A3-842E-884897B26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FE622-EABC-4001-878B-B98021168D41}" type="slidenum">
              <a:rPr lang="en-US" smtClean="0"/>
              <a:t>‹#›</a:t>
            </a:fld>
            <a:endParaRPr lang="en-US"/>
          </a:p>
        </p:txBody>
      </p:sp>
    </p:spTree>
    <p:extLst>
      <p:ext uri="{BB962C8B-B14F-4D97-AF65-F5344CB8AC3E}">
        <p14:creationId xmlns:p14="http://schemas.microsoft.com/office/powerpoint/2010/main" val="702770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http://www.sp.uconn.edu/~terry/images/other/ebola.gif"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highered.mcgraw-hill.com/olc/dl/120088/bio43.sw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highered.mcgraw-hill.com/olc/dl/120088/bio43.sw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britannica.com/science/parasitism" TargetMode="External"/><Relationship Id="rId2" Type="http://schemas.openxmlformats.org/officeDocument/2006/relationships/hyperlink" Target="https://www.britannica.com/science/mutualism-biolog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wUgEhfo_qx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hyperlink" Target="http://www.seyet.com/bacteriophage-t4"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copeblog.stanford.edu/2020/04/02/whats-a-virus-anyway-part-1-the-bare-bones-basi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8FqlTslU22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6ED8-09D0-414E-8B5B-7D2CD04CFD27}"/>
              </a:ext>
            </a:extLst>
          </p:cNvPr>
          <p:cNvSpPr>
            <a:spLocks noGrp="1"/>
          </p:cNvSpPr>
          <p:nvPr>
            <p:ph type="ctrTitle"/>
          </p:nvPr>
        </p:nvSpPr>
        <p:spPr/>
        <p:txBody>
          <a:bodyPr/>
          <a:lstStyle/>
          <a:p>
            <a:r>
              <a:rPr lang="en-US" dirty="0"/>
              <a:t>VIRUSES</a:t>
            </a:r>
          </a:p>
        </p:txBody>
      </p:sp>
      <p:sp>
        <p:nvSpPr>
          <p:cNvPr id="3" name="Subtitle 2">
            <a:extLst>
              <a:ext uri="{FF2B5EF4-FFF2-40B4-BE49-F238E27FC236}">
                <a16:creationId xmlns:a16="http://schemas.microsoft.com/office/drawing/2014/main" id="{4F2BD6ED-3A74-434C-B331-4D1B6A257114}"/>
              </a:ext>
            </a:extLst>
          </p:cNvPr>
          <p:cNvSpPr>
            <a:spLocks noGrp="1"/>
          </p:cNvSpPr>
          <p:nvPr>
            <p:ph type="subTitle" idx="1"/>
          </p:nvPr>
        </p:nvSpPr>
        <p:spPr/>
        <p:txBody>
          <a:bodyPr/>
          <a:lstStyle/>
          <a:p>
            <a:r>
              <a:rPr lang="en-US" dirty="0"/>
              <a:t>Chapter 17, pages 355-360</a:t>
            </a:r>
          </a:p>
        </p:txBody>
      </p:sp>
      <p:pic>
        <p:nvPicPr>
          <p:cNvPr id="4" name="Picture 9">
            <a:hlinkClick r:id="rId2"/>
            <a:extLst>
              <a:ext uri="{FF2B5EF4-FFF2-40B4-BE49-F238E27FC236}">
                <a16:creationId xmlns:a16="http://schemas.microsoft.com/office/drawing/2014/main" id="{0E292AA0-935D-4F92-9D68-41BDD6CA1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81" y="4349750"/>
            <a:ext cx="2560638" cy="2000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2B13FFC9-B4B2-4C66-B8DC-B97EA3513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0" y="4075112"/>
            <a:ext cx="28575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istings of WHO&amp;#39;s response to COVID-19">
            <a:extLst>
              <a:ext uri="{FF2B5EF4-FFF2-40B4-BE49-F238E27FC236}">
                <a16:creationId xmlns:a16="http://schemas.microsoft.com/office/drawing/2014/main" id="{A22B1190-30FA-49E8-8A26-7EFF18ACE8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231" y="3958431"/>
            <a:ext cx="4947356" cy="2782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we&amp;#39;ll never actually destroy the last samples of smallpox - Vox">
            <a:extLst>
              <a:ext uri="{FF2B5EF4-FFF2-40B4-BE49-F238E27FC236}">
                <a16:creationId xmlns:a16="http://schemas.microsoft.com/office/drawing/2014/main" id="{4747FDA6-8B3E-4101-AB6C-5779A34E32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9587" y="334962"/>
            <a:ext cx="4381500" cy="2921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y&amp;quot; Virus Eavesdrops on Bacteria, Then Obliterates Them - Scientific  American">
            <a:extLst>
              <a:ext uri="{FF2B5EF4-FFF2-40B4-BE49-F238E27FC236}">
                <a16:creationId xmlns:a16="http://schemas.microsoft.com/office/drawing/2014/main" id="{1A84A561-AF5B-4BE1-8B72-CD6AD2A8DF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681" y="261145"/>
            <a:ext cx="4381500"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1B2B-6486-420C-AABC-EEA1657DAADE}"/>
              </a:ext>
            </a:extLst>
          </p:cNvPr>
          <p:cNvSpPr>
            <a:spLocks noGrp="1"/>
          </p:cNvSpPr>
          <p:nvPr>
            <p:ph type="title"/>
          </p:nvPr>
        </p:nvSpPr>
        <p:spPr>
          <a:xfrm>
            <a:off x="838200" y="365125"/>
            <a:ext cx="3593123" cy="4664075"/>
          </a:xfrm>
        </p:spPr>
        <p:txBody>
          <a:bodyPr>
            <a:normAutofit/>
          </a:bodyPr>
          <a:lstStyle/>
          <a:p>
            <a:r>
              <a:rPr lang="en-US" dirty="0"/>
              <a:t>First virus to be discovered: </a:t>
            </a:r>
            <a:br>
              <a:rPr lang="en-US" dirty="0"/>
            </a:br>
            <a:br>
              <a:rPr lang="en-US" dirty="0"/>
            </a:br>
            <a:r>
              <a:rPr lang="en-US" dirty="0"/>
              <a:t>Tobacco Mosaic Virus</a:t>
            </a:r>
          </a:p>
        </p:txBody>
      </p:sp>
      <p:pic>
        <p:nvPicPr>
          <p:cNvPr id="4" name="Picture 4">
            <a:extLst>
              <a:ext uri="{FF2B5EF4-FFF2-40B4-BE49-F238E27FC236}">
                <a16:creationId xmlns:a16="http://schemas.microsoft.com/office/drawing/2014/main" id="{CC7CF5C5-BA00-4A9D-B207-A1A0BAFDA6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0138" y="142875"/>
            <a:ext cx="63373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820FCE95-A5C4-4C0E-88D2-59083BB572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438225"/>
            <a:ext cx="11052420" cy="210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66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9C15-0C66-4BFC-84FF-4B1B6740D74C}"/>
              </a:ext>
            </a:extLst>
          </p:cNvPr>
          <p:cNvSpPr>
            <a:spLocks noGrp="1"/>
          </p:cNvSpPr>
          <p:nvPr>
            <p:ph type="title"/>
          </p:nvPr>
        </p:nvSpPr>
        <p:spPr>
          <a:xfrm>
            <a:off x="491529" y="2766218"/>
            <a:ext cx="3635420" cy="1325563"/>
          </a:xfrm>
        </p:spPr>
        <p:txBody>
          <a:bodyPr>
            <a:normAutofit fontScale="90000"/>
          </a:bodyPr>
          <a:lstStyle/>
          <a:p>
            <a:r>
              <a:rPr lang="en-US" dirty="0"/>
              <a:t>How small are viruses?</a:t>
            </a:r>
            <a:br>
              <a:rPr lang="en-US" dirty="0"/>
            </a:br>
            <a:br>
              <a:rPr lang="en-US" dirty="0"/>
            </a:br>
            <a:r>
              <a:rPr lang="en-US" altLang="en-US" b="1" u="sng" dirty="0"/>
              <a:t>10-400nm </a:t>
            </a:r>
            <a:br>
              <a:rPr lang="en-US" altLang="en-US" b="1" dirty="0"/>
            </a:br>
            <a:br>
              <a:rPr lang="en-US" altLang="en-US" b="1" dirty="0"/>
            </a:br>
            <a:r>
              <a:rPr lang="en-US" altLang="en-US" dirty="0"/>
              <a:t>COVID ~ 100nm</a:t>
            </a:r>
            <a:br>
              <a:rPr lang="en-US" altLang="en-US" b="1" dirty="0"/>
            </a:br>
            <a:br>
              <a:rPr lang="en-US" altLang="en-US" b="1" dirty="0"/>
            </a:br>
            <a:br>
              <a:rPr lang="en-US" altLang="en-US" b="1" dirty="0"/>
            </a:br>
            <a:br>
              <a:rPr lang="en-US" altLang="en-US" b="1" dirty="0"/>
            </a:br>
            <a:r>
              <a:rPr lang="en-US" altLang="en-US" dirty="0"/>
              <a:t>1 mm = 10</a:t>
            </a:r>
            <a:r>
              <a:rPr lang="en-US" altLang="en-US" baseline="30000" dirty="0"/>
              <a:t>6</a:t>
            </a:r>
            <a:r>
              <a:rPr lang="en-US" altLang="en-US" dirty="0"/>
              <a:t>nm</a:t>
            </a:r>
            <a:endParaRPr lang="en-US" dirty="0"/>
          </a:p>
        </p:txBody>
      </p:sp>
      <p:pic>
        <p:nvPicPr>
          <p:cNvPr id="4" name="Content Placeholder 3" descr="18-01-VirusBactCellComp-L">
            <a:extLst>
              <a:ext uri="{FF2B5EF4-FFF2-40B4-BE49-F238E27FC236}">
                <a16:creationId xmlns:a16="http://schemas.microsoft.com/office/drawing/2014/main" id="{29C20EF2-04D3-4FB6-9D8B-2A132BB66B3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84857" y="0"/>
            <a:ext cx="7807143" cy="745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93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Size of SARS-CoV-2 and its Implications">
            <a:extLst>
              <a:ext uri="{FF2B5EF4-FFF2-40B4-BE49-F238E27FC236}">
                <a16:creationId xmlns:a16="http://schemas.microsoft.com/office/drawing/2014/main" id="{4712E0B2-3599-44A4-A987-F9787A2C0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 y="0"/>
            <a:ext cx="11907520" cy="696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80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CADF-E056-4D11-B796-F92CAA90024C}"/>
              </a:ext>
            </a:extLst>
          </p:cNvPr>
          <p:cNvSpPr>
            <a:spLocks noGrp="1"/>
          </p:cNvSpPr>
          <p:nvPr>
            <p:ph type="title"/>
          </p:nvPr>
        </p:nvSpPr>
        <p:spPr/>
        <p:txBody>
          <a:bodyPr/>
          <a:lstStyle/>
          <a:p>
            <a:r>
              <a:rPr lang="en-US" dirty="0"/>
              <a:t>Viral Structure</a:t>
            </a:r>
          </a:p>
        </p:txBody>
      </p:sp>
      <p:sp>
        <p:nvSpPr>
          <p:cNvPr id="3" name="Content Placeholder 2">
            <a:extLst>
              <a:ext uri="{FF2B5EF4-FFF2-40B4-BE49-F238E27FC236}">
                <a16:creationId xmlns:a16="http://schemas.microsoft.com/office/drawing/2014/main" id="{54FEE045-E828-4A57-AC6F-A6F8F31FBBAC}"/>
              </a:ext>
            </a:extLst>
          </p:cNvPr>
          <p:cNvSpPr>
            <a:spLocks noGrp="1"/>
          </p:cNvSpPr>
          <p:nvPr>
            <p:ph idx="1"/>
          </p:nvPr>
        </p:nvSpPr>
        <p:spPr>
          <a:xfrm>
            <a:off x="325595" y="1690688"/>
            <a:ext cx="5770405" cy="5008879"/>
          </a:xfrm>
        </p:spPr>
        <p:txBody>
          <a:bodyPr>
            <a:normAutofit lnSpcReduction="10000"/>
          </a:bodyPr>
          <a:lstStyle/>
          <a:p>
            <a:r>
              <a:rPr lang="en-US" b="1" u="sng" dirty="0"/>
              <a:t>Core </a:t>
            </a:r>
            <a:r>
              <a:rPr lang="en-US" dirty="0"/>
              <a:t>containing nucleic acid- </a:t>
            </a:r>
            <a:r>
              <a:rPr lang="en-US" b="1" u="sng" dirty="0"/>
              <a:t>RNA or DNA </a:t>
            </a:r>
            <a:r>
              <a:rPr lang="en-US" dirty="0"/>
              <a:t>(but never both)</a:t>
            </a:r>
          </a:p>
          <a:p>
            <a:r>
              <a:rPr lang="en-US" b="1" u="sng" dirty="0"/>
              <a:t>Capsid</a:t>
            </a:r>
            <a:r>
              <a:rPr lang="en-US" dirty="0"/>
              <a:t> (</a:t>
            </a:r>
            <a:r>
              <a:rPr lang="en-US" b="1" u="sng" dirty="0"/>
              <a:t>Protein Coat</a:t>
            </a:r>
            <a:r>
              <a:rPr lang="en-US" dirty="0"/>
              <a:t>) – surrounds nucleic acid core</a:t>
            </a:r>
          </a:p>
          <a:p>
            <a:r>
              <a:rPr lang="en-US" dirty="0"/>
              <a:t>sometimes an </a:t>
            </a:r>
            <a:r>
              <a:rPr lang="en-US" b="1" u="sng" dirty="0"/>
              <a:t>outer envelope</a:t>
            </a:r>
            <a:endParaRPr lang="en-US" dirty="0"/>
          </a:p>
          <a:p>
            <a:r>
              <a:rPr lang="en-US" dirty="0"/>
              <a:t>Viruses may also contain additional proteins, such as </a:t>
            </a:r>
            <a:r>
              <a:rPr lang="en-US" b="1" u="sng" dirty="0"/>
              <a:t>enzymes</a:t>
            </a:r>
            <a:r>
              <a:rPr lang="en-US" dirty="0"/>
              <a:t>.</a:t>
            </a:r>
          </a:p>
        </p:txBody>
      </p:sp>
      <p:pic>
        <p:nvPicPr>
          <p:cNvPr id="4" name="Picture 2" descr="Image result for structure of virus">
            <a:extLst>
              <a:ext uri="{FF2B5EF4-FFF2-40B4-BE49-F238E27FC236}">
                <a16:creationId xmlns:a16="http://schemas.microsoft.com/office/drawing/2014/main" id="{5097C6A1-EF96-42ED-B7CA-05B95D808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281" y="1201420"/>
            <a:ext cx="7035324" cy="500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76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AAF4C7FF-30E1-4159-B7B5-1E44FE4C1F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2001" y="71439"/>
            <a:ext cx="5603875"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FE161D75-D5CF-480B-916A-00DB7BFA84A0}"/>
              </a:ext>
            </a:extLst>
          </p:cNvPr>
          <p:cNvCxnSpPr/>
          <p:nvPr/>
        </p:nvCxnSpPr>
        <p:spPr>
          <a:xfrm flipH="1">
            <a:off x="3270250" y="3921126"/>
            <a:ext cx="476250" cy="158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BD676E0-2097-4B92-98B5-CF0370718F98}"/>
              </a:ext>
            </a:extLst>
          </p:cNvPr>
          <p:cNvCxnSpPr/>
          <p:nvPr/>
        </p:nvCxnSpPr>
        <p:spPr>
          <a:xfrm>
            <a:off x="5984875" y="4572001"/>
            <a:ext cx="31750" cy="9683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9C9C846-2AFB-415E-B38E-9887530E4AC0}"/>
              </a:ext>
            </a:extLst>
          </p:cNvPr>
          <p:cNvCxnSpPr/>
          <p:nvPr/>
        </p:nvCxnSpPr>
        <p:spPr>
          <a:xfrm>
            <a:off x="6016625" y="5524500"/>
            <a:ext cx="24765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E57CA9E9-E910-46F4-BA64-B4031E43FC15}"/>
              </a:ext>
            </a:extLst>
          </p:cNvPr>
          <p:cNvSpPr txBox="1"/>
          <p:nvPr/>
        </p:nvSpPr>
        <p:spPr>
          <a:xfrm>
            <a:off x="1524000" y="3587751"/>
            <a:ext cx="1682750" cy="120032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2400" dirty="0">
                <a:solidFill>
                  <a:schemeClr val="tx1"/>
                </a:solidFill>
              </a:rPr>
              <a:t>Fibrils (recognize target cells)</a:t>
            </a:r>
          </a:p>
        </p:txBody>
      </p:sp>
      <p:sp>
        <p:nvSpPr>
          <p:cNvPr id="19" name="TextBox 18">
            <a:extLst>
              <a:ext uri="{FF2B5EF4-FFF2-40B4-BE49-F238E27FC236}">
                <a16:creationId xmlns:a16="http://schemas.microsoft.com/office/drawing/2014/main" id="{5B36D956-2308-46D7-957B-E7BA0B44EF1C}"/>
              </a:ext>
            </a:extLst>
          </p:cNvPr>
          <p:cNvSpPr txBox="1"/>
          <p:nvPr/>
        </p:nvSpPr>
        <p:spPr>
          <a:xfrm>
            <a:off x="8518526" y="4645025"/>
            <a:ext cx="2149475" cy="1938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sz="2800" b="1">
                <a:solidFill>
                  <a:schemeClr val="bg1"/>
                </a:solidFill>
                <a:latin typeface="Arial" pitchFamily="34" charset="0"/>
                <a:ea typeface="ＭＳ Ｐゴシック" pitchFamily="34" charset="-128"/>
              </a:defRPr>
            </a:lvl1pPr>
            <a:lvl2pPr marL="742950" indent="-285750" eaLnBrk="0" hangingPunct="0">
              <a:defRPr sz="2800" b="1">
                <a:solidFill>
                  <a:schemeClr val="bg1"/>
                </a:solidFill>
                <a:latin typeface="Arial" pitchFamily="34" charset="0"/>
                <a:ea typeface="ＭＳ Ｐゴシック" pitchFamily="34" charset="-128"/>
              </a:defRPr>
            </a:lvl2pPr>
            <a:lvl3pPr marL="1143000" indent="-228600" eaLnBrk="0" hangingPunct="0">
              <a:defRPr sz="2800" b="1">
                <a:solidFill>
                  <a:schemeClr val="bg1"/>
                </a:solidFill>
                <a:latin typeface="Arial" pitchFamily="34" charset="0"/>
                <a:ea typeface="ＭＳ Ｐゴシック" pitchFamily="34" charset="-128"/>
              </a:defRPr>
            </a:lvl3pPr>
            <a:lvl4pPr marL="1600200" indent="-228600" eaLnBrk="0" hangingPunct="0">
              <a:defRPr sz="2800" b="1">
                <a:solidFill>
                  <a:schemeClr val="bg1"/>
                </a:solidFill>
                <a:latin typeface="Arial" pitchFamily="34" charset="0"/>
                <a:ea typeface="ＭＳ Ｐゴシック" pitchFamily="34" charset="-128"/>
              </a:defRPr>
            </a:lvl4pPr>
            <a:lvl5pPr marL="2057400" indent="-228600" eaLnBrk="0" hangingPunct="0">
              <a:defRPr sz="2800" b="1">
                <a:solidFill>
                  <a:schemeClr val="bg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800" b="1">
                <a:solidFill>
                  <a:schemeClr val="bg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800" b="1">
                <a:solidFill>
                  <a:schemeClr val="bg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800" b="1">
                <a:solidFill>
                  <a:schemeClr val="bg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800" b="1">
                <a:solidFill>
                  <a:schemeClr val="bg1"/>
                </a:solidFill>
                <a:latin typeface="Arial" pitchFamily="34" charset="0"/>
                <a:ea typeface="ＭＳ Ｐゴシック" pitchFamily="34" charset="-128"/>
              </a:defRPr>
            </a:lvl9pPr>
          </a:lstStyle>
          <a:p>
            <a:pPr algn="ctr" eaLnBrk="1" hangingPunct="1">
              <a:defRPr/>
            </a:pPr>
            <a:r>
              <a:rPr lang="en-US" altLang="en-US" sz="2400" b="0">
                <a:solidFill>
                  <a:schemeClr val="tx1"/>
                </a:solidFill>
                <a:latin typeface="News Gothic MT" charset="0"/>
              </a:rPr>
              <a:t>Enzyme site (“burns” hole in cell membrane/wall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816F3BE-0378-4100-8B18-CF1AB6AAE5CB}"/>
              </a:ext>
            </a:extLst>
          </p:cNvPr>
          <p:cNvSpPr>
            <a:spLocks noGrp="1" noChangeArrowheads="1"/>
          </p:cNvSpPr>
          <p:nvPr>
            <p:ph type="title"/>
          </p:nvPr>
        </p:nvSpPr>
        <p:spPr>
          <a:xfrm>
            <a:off x="1981200" y="228600"/>
            <a:ext cx="8229600" cy="1143000"/>
          </a:xfrm>
        </p:spPr>
        <p:txBody>
          <a:bodyPr/>
          <a:lstStyle/>
          <a:p>
            <a:pPr eaLnBrk="1" hangingPunct="1"/>
            <a:r>
              <a:rPr lang="en-CA" altLang="en-US" b="1">
                <a:solidFill>
                  <a:srgbClr val="FF0000"/>
                </a:solidFill>
              </a:rPr>
              <a:t>Virus shapes</a:t>
            </a:r>
            <a:endParaRPr lang="en-US" altLang="en-US" b="1">
              <a:solidFill>
                <a:srgbClr val="FF0000"/>
              </a:solidFill>
            </a:endParaRPr>
          </a:p>
        </p:txBody>
      </p:sp>
      <p:sp>
        <p:nvSpPr>
          <p:cNvPr id="48131" name="Rectangle 3">
            <a:extLst>
              <a:ext uri="{FF2B5EF4-FFF2-40B4-BE49-F238E27FC236}">
                <a16:creationId xmlns:a16="http://schemas.microsoft.com/office/drawing/2014/main" id="{48DA42F7-D191-4D45-A666-A89B052BA4DA}"/>
              </a:ext>
            </a:extLst>
          </p:cNvPr>
          <p:cNvSpPr>
            <a:spLocks noGrp="1" noChangeArrowheads="1"/>
          </p:cNvSpPr>
          <p:nvPr>
            <p:ph type="body" idx="1"/>
          </p:nvPr>
        </p:nvSpPr>
        <p:spPr>
          <a:xfrm>
            <a:off x="1905000" y="1447801"/>
            <a:ext cx="8229600" cy="4543425"/>
          </a:xfrm>
        </p:spPr>
        <p:txBody>
          <a:bodyPr/>
          <a:lstStyle/>
          <a:p>
            <a:pPr marL="609600" indent="-609600">
              <a:buFont typeface="Wingdings" panose="05000000000000000000" pitchFamily="2" charset="2"/>
              <a:buAutoNum type="arabicPeriod"/>
            </a:pPr>
            <a:r>
              <a:rPr lang="en-CA" altLang="en-US" b="1" dirty="0">
                <a:solidFill>
                  <a:srgbClr val="7030A0"/>
                </a:solidFill>
              </a:rPr>
              <a:t>helical </a:t>
            </a:r>
            <a:r>
              <a:rPr lang="en-CA" altLang="en-US" dirty="0"/>
              <a:t>– a hollow cylinder in the shape of a helix (coil)</a:t>
            </a:r>
          </a:p>
          <a:p>
            <a:pPr marL="609600" indent="-609600">
              <a:buFont typeface="Wingdings" panose="05000000000000000000" pitchFamily="2" charset="2"/>
              <a:buAutoNum type="arabicPeriod"/>
            </a:pPr>
            <a:r>
              <a:rPr lang="en-CA" altLang="en-US" b="1" dirty="0">
                <a:solidFill>
                  <a:srgbClr val="7030A0"/>
                </a:solidFill>
              </a:rPr>
              <a:t>polyhedral – </a:t>
            </a:r>
            <a:r>
              <a:rPr lang="en-CA" altLang="en-US" dirty="0"/>
              <a:t>a regular shape of many sides, usually an icosahedron (20 sides)</a:t>
            </a:r>
          </a:p>
          <a:p>
            <a:pPr marL="609600" indent="-609600">
              <a:buFont typeface="Wingdings" panose="05000000000000000000" pitchFamily="2" charset="2"/>
              <a:buAutoNum type="arabicPeriod"/>
            </a:pPr>
            <a:r>
              <a:rPr lang="en-CA" altLang="en-US" b="1" dirty="0">
                <a:solidFill>
                  <a:srgbClr val="7030A0"/>
                </a:solidFill>
              </a:rPr>
              <a:t>enveloped – </a:t>
            </a:r>
            <a:r>
              <a:rPr lang="en-CA" altLang="en-US" dirty="0"/>
              <a:t>a helical or polyhedral particle surrounded by an envelope</a:t>
            </a:r>
          </a:p>
          <a:p>
            <a:pPr marL="609600" indent="-609600">
              <a:buFont typeface="Wingdings" panose="05000000000000000000" pitchFamily="2" charset="2"/>
              <a:buAutoNum type="arabicPeriod"/>
            </a:pPr>
            <a:r>
              <a:rPr lang="en-CA" altLang="en-US" b="1" dirty="0">
                <a:solidFill>
                  <a:srgbClr val="7030A0"/>
                </a:solidFill>
              </a:rPr>
              <a:t>complex – </a:t>
            </a:r>
            <a:r>
              <a:rPr lang="en-CA" altLang="en-US" dirty="0"/>
              <a:t>a wide variety of other irregular shapes</a:t>
            </a:r>
            <a:endParaRPr lang="en-US" altLang="en-US" dirty="0"/>
          </a:p>
        </p:txBody>
      </p:sp>
      <p:pic>
        <p:nvPicPr>
          <p:cNvPr id="2050" name="Picture 2" descr="Virus Microbiology">
            <a:extLst>
              <a:ext uri="{FF2B5EF4-FFF2-40B4-BE49-F238E27FC236}">
                <a16:creationId xmlns:a16="http://schemas.microsoft.com/office/drawing/2014/main" id="{2AE079AE-7467-4667-A514-C757FE89E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58" y="302185"/>
            <a:ext cx="8229599" cy="62536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MART-Starters WHAT ARE 3 VIRUSES THAT YOU KNOW OF? - ppt download">
            <a:extLst>
              <a:ext uri="{FF2B5EF4-FFF2-40B4-BE49-F238E27FC236}">
                <a16:creationId xmlns:a16="http://schemas.microsoft.com/office/drawing/2014/main" id="{24EC91FD-1D85-4D88-AA88-4C62A2F285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0" y="0"/>
            <a:ext cx="1213079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D60CEA-FCA0-479A-A6B3-F66AF09ADC6C}"/>
              </a:ext>
            </a:extLst>
          </p:cNvPr>
          <p:cNvPicPr>
            <a:picLocks noChangeAspect="1"/>
          </p:cNvPicPr>
          <p:nvPr/>
        </p:nvPicPr>
        <p:blipFill>
          <a:blip r:embed="rId2"/>
          <a:stretch>
            <a:fillRect/>
          </a:stretch>
        </p:blipFill>
        <p:spPr>
          <a:xfrm>
            <a:off x="746613" y="312860"/>
            <a:ext cx="10698773" cy="6968660"/>
          </a:xfrm>
          <a:prstGeom prst="rect">
            <a:avLst/>
          </a:prstGeom>
        </p:spPr>
      </p:pic>
    </p:spTree>
    <p:extLst>
      <p:ext uri="{BB962C8B-B14F-4D97-AF65-F5344CB8AC3E}">
        <p14:creationId xmlns:p14="http://schemas.microsoft.com/office/powerpoint/2010/main" val="3178781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6BBD784-DF2E-416E-8C37-7F012C4D1FE7}"/>
              </a:ext>
            </a:extLst>
          </p:cNvPr>
          <p:cNvSpPr>
            <a:spLocks noGrp="1"/>
          </p:cNvSpPr>
          <p:nvPr>
            <p:ph type="title"/>
          </p:nvPr>
        </p:nvSpPr>
        <p:spPr/>
        <p:txBody>
          <a:bodyPr/>
          <a:lstStyle/>
          <a:p>
            <a:endParaRPr lang="en-US" altLang="en-US"/>
          </a:p>
        </p:txBody>
      </p:sp>
      <p:sp>
        <p:nvSpPr>
          <p:cNvPr id="8195" name="Content Placeholder 2">
            <a:extLst>
              <a:ext uri="{FF2B5EF4-FFF2-40B4-BE49-F238E27FC236}">
                <a16:creationId xmlns:a16="http://schemas.microsoft.com/office/drawing/2014/main" id="{7D7C87EF-0272-49A8-9FCD-F72A4A56A127}"/>
              </a:ext>
            </a:extLst>
          </p:cNvPr>
          <p:cNvSpPr>
            <a:spLocks noGrp="1"/>
          </p:cNvSpPr>
          <p:nvPr>
            <p:ph idx="1"/>
          </p:nvPr>
        </p:nvSpPr>
        <p:spPr/>
        <p:txBody>
          <a:bodyPr/>
          <a:lstStyle/>
          <a:p>
            <a:endParaRPr lang="en-US" altLang="en-US"/>
          </a:p>
        </p:txBody>
      </p:sp>
      <p:pic>
        <p:nvPicPr>
          <p:cNvPr id="8196" name="Picture 2" descr="Image result for virus">
            <a:extLst>
              <a:ext uri="{FF2B5EF4-FFF2-40B4-BE49-F238E27FC236}">
                <a16:creationId xmlns:a16="http://schemas.microsoft.com/office/drawing/2014/main" id="{8961C27C-510E-485A-AAA5-E57E414D6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71" y="93664"/>
            <a:ext cx="12344400" cy="676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B8179CC3-798D-487F-94FD-50CBD470B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626" y="-3175"/>
            <a:ext cx="913606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tructure of Ebola Virus">
            <a:extLst>
              <a:ext uri="{FF2B5EF4-FFF2-40B4-BE49-F238E27FC236}">
                <a16:creationId xmlns:a16="http://schemas.microsoft.com/office/drawing/2014/main" id="{6FA60B0D-49F4-4F74-AE29-DCD0CCC79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91" y="990599"/>
            <a:ext cx="3446663" cy="21277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91401D7-C3AE-4362-BFA1-0106A14D6D15}"/>
              </a:ext>
            </a:extLst>
          </p:cNvPr>
          <p:cNvSpPr>
            <a:spLocks noGrp="1" noChangeArrowheads="1"/>
          </p:cNvSpPr>
          <p:nvPr>
            <p:ph type="title"/>
          </p:nvPr>
        </p:nvSpPr>
        <p:spPr/>
        <p:txBody>
          <a:bodyPr/>
          <a:lstStyle/>
          <a:p>
            <a:pPr eaLnBrk="1" hangingPunct="1"/>
            <a:r>
              <a:rPr lang="en-CA" altLang="en-US" dirty="0"/>
              <a:t>Bacteriophages</a:t>
            </a:r>
          </a:p>
        </p:txBody>
      </p:sp>
      <p:sp>
        <p:nvSpPr>
          <p:cNvPr id="34820" name="Rectangle 4">
            <a:extLst>
              <a:ext uri="{FF2B5EF4-FFF2-40B4-BE49-F238E27FC236}">
                <a16:creationId xmlns:a16="http://schemas.microsoft.com/office/drawing/2014/main" id="{21A6D1F1-68CB-4750-A2D8-CA77F22A66BB}"/>
              </a:ext>
            </a:extLst>
          </p:cNvPr>
          <p:cNvSpPr>
            <a:spLocks noGrp="1" noChangeArrowheads="1"/>
          </p:cNvSpPr>
          <p:nvPr>
            <p:ph type="body" idx="1"/>
          </p:nvPr>
        </p:nvSpPr>
        <p:spPr>
          <a:xfrm>
            <a:off x="650241" y="1981200"/>
            <a:ext cx="4077336" cy="4687888"/>
          </a:xfrm>
        </p:spPr>
        <p:txBody>
          <a:bodyPr>
            <a:normAutofit/>
          </a:bodyPr>
          <a:lstStyle/>
          <a:p>
            <a:pPr eaLnBrk="1" hangingPunct="1"/>
            <a:r>
              <a:rPr lang="en-CA" altLang="en-US" dirty="0"/>
              <a:t>Also called </a:t>
            </a:r>
            <a:r>
              <a:rPr lang="en-CA" altLang="en-US" i="1" dirty="0"/>
              <a:t>phages</a:t>
            </a:r>
          </a:p>
          <a:p>
            <a:pPr eaLnBrk="1" hangingPunct="1"/>
            <a:r>
              <a:rPr lang="en-CA" altLang="en-US" dirty="0"/>
              <a:t>viruses that only infect </a:t>
            </a:r>
            <a:r>
              <a:rPr lang="en-CA" altLang="en-US" b="1" u="sng" dirty="0"/>
              <a:t>bacteria</a:t>
            </a:r>
          </a:p>
          <a:p>
            <a:r>
              <a:rPr lang="en-US" dirty="0"/>
              <a:t>Most complex capsids among the viruses</a:t>
            </a:r>
          </a:p>
        </p:txBody>
      </p:sp>
      <p:pic>
        <p:nvPicPr>
          <p:cNvPr id="17412" name="Picture 3" descr="18-00-EColiAndT4Phage-L">
            <a:extLst>
              <a:ext uri="{FF2B5EF4-FFF2-40B4-BE49-F238E27FC236}">
                <a16:creationId xmlns:a16="http://schemas.microsoft.com/office/drawing/2014/main" id="{FD24CA46-8CEC-4BA2-B36B-E4AE372EB83B}"/>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162551" y="1027906"/>
            <a:ext cx="6011863" cy="520541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additive="base">
                                        <p:cTn id="7" dur="500" fill="hold"/>
                                        <p:tgtEl>
                                          <p:spTgt spid="348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0">
                                            <p:txEl>
                                              <p:pRg st="1" end="1"/>
                                            </p:txEl>
                                          </p:spTgt>
                                        </p:tgtEl>
                                        <p:attrNameLst>
                                          <p:attrName>style.visibility</p:attrName>
                                        </p:attrNameLst>
                                      </p:cBhvr>
                                      <p:to>
                                        <p:strVal val="visible"/>
                                      </p:to>
                                    </p:set>
                                    <p:anim calcmode="lin" valueType="num">
                                      <p:cBhvr additive="base">
                                        <p:cTn id="13" dur="500" fill="hold"/>
                                        <p:tgtEl>
                                          <p:spTgt spid="348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0">
                                            <p:txEl>
                                              <p:pRg st="2" end="2"/>
                                            </p:txEl>
                                          </p:spTgt>
                                        </p:tgtEl>
                                        <p:attrNameLst>
                                          <p:attrName>style.visibility</p:attrName>
                                        </p:attrNameLst>
                                      </p:cBhvr>
                                      <p:to>
                                        <p:strVal val="visible"/>
                                      </p:to>
                                    </p:set>
                                    <p:anim calcmode="lin" valueType="num">
                                      <p:cBhvr additive="base">
                                        <p:cTn id="19" dur="500" fill="hold"/>
                                        <p:tgtEl>
                                          <p:spTgt spid="3482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2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5529-01C8-4FD2-8709-185C396D80BD}"/>
              </a:ext>
            </a:extLst>
          </p:cNvPr>
          <p:cNvSpPr>
            <a:spLocks noGrp="1"/>
          </p:cNvSpPr>
          <p:nvPr>
            <p:ph type="title"/>
          </p:nvPr>
        </p:nvSpPr>
        <p:spPr/>
        <p:txBody>
          <a:bodyPr/>
          <a:lstStyle/>
          <a:p>
            <a:r>
              <a:rPr lang="en-US" dirty="0"/>
              <a:t>Learning Goals</a:t>
            </a:r>
          </a:p>
        </p:txBody>
      </p:sp>
      <p:sp>
        <p:nvSpPr>
          <p:cNvPr id="3" name="Content Placeholder 2">
            <a:extLst>
              <a:ext uri="{FF2B5EF4-FFF2-40B4-BE49-F238E27FC236}">
                <a16:creationId xmlns:a16="http://schemas.microsoft.com/office/drawing/2014/main" id="{CABBE588-C069-4F8E-83BE-6A8949C399FB}"/>
              </a:ext>
            </a:extLst>
          </p:cNvPr>
          <p:cNvSpPr>
            <a:spLocks noGrp="1"/>
          </p:cNvSpPr>
          <p:nvPr>
            <p:ph idx="1"/>
          </p:nvPr>
        </p:nvSpPr>
        <p:spPr/>
        <p:txBody>
          <a:bodyPr>
            <a:normAutofit fontScale="92500"/>
          </a:bodyPr>
          <a:lstStyle/>
          <a:p>
            <a:r>
              <a:rPr lang="en-US" dirty="0"/>
              <a:t>List evidence whether not viruses are living</a:t>
            </a:r>
          </a:p>
          <a:p>
            <a:r>
              <a:rPr lang="en-US" dirty="0"/>
              <a:t>Recognize viral size and structure</a:t>
            </a:r>
          </a:p>
          <a:p>
            <a:r>
              <a:rPr lang="en-US" dirty="0"/>
              <a:t>Define Specificity</a:t>
            </a:r>
          </a:p>
          <a:p>
            <a:r>
              <a:rPr lang="en-US" dirty="0"/>
              <a:t>List the steps of viral replication and explain what occurs at each step</a:t>
            </a:r>
          </a:p>
          <a:p>
            <a:r>
              <a:rPr lang="en-US" dirty="0"/>
              <a:t>Describe the lytic and lysogenic cycles of virus replication</a:t>
            </a:r>
          </a:p>
          <a:p>
            <a:r>
              <a:rPr lang="en-US" dirty="0"/>
              <a:t>Discuss the economic impact of plant and animal viruses</a:t>
            </a:r>
          </a:p>
        </p:txBody>
      </p:sp>
    </p:spTree>
    <p:extLst>
      <p:ext uri="{BB962C8B-B14F-4D97-AF65-F5344CB8AC3E}">
        <p14:creationId xmlns:p14="http://schemas.microsoft.com/office/powerpoint/2010/main" val="2767425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C5F7-7CAD-41C4-AB2C-F97BE3EA074D}"/>
              </a:ext>
            </a:extLst>
          </p:cNvPr>
          <p:cNvSpPr>
            <a:spLocks noGrp="1"/>
          </p:cNvSpPr>
          <p:nvPr>
            <p:ph type="title"/>
          </p:nvPr>
        </p:nvSpPr>
        <p:spPr/>
        <p:txBody>
          <a:bodyPr/>
          <a:lstStyle/>
          <a:p>
            <a:r>
              <a:rPr lang="en-US" dirty="0"/>
              <a:t>Others: </a:t>
            </a:r>
            <a:r>
              <a:rPr lang="en-US" dirty="0" err="1"/>
              <a:t>Viroids</a:t>
            </a:r>
            <a:r>
              <a:rPr lang="en-US" dirty="0"/>
              <a:t>, Prions, Virion, </a:t>
            </a:r>
            <a:r>
              <a:rPr lang="en-US" dirty="0" err="1"/>
              <a:t>Virusiods</a:t>
            </a:r>
            <a:endParaRPr lang="en-US" dirty="0"/>
          </a:p>
        </p:txBody>
      </p:sp>
      <p:sp>
        <p:nvSpPr>
          <p:cNvPr id="3" name="Content Placeholder 2">
            <a:extLst>
              <a:ext uri="{FF2B5EF4-FFF2-40B4-BE49-F238E27FC236}">
                <a16:creationId xmlns:a16="http://schemas.microsoft.com/office/drawing/2014/main" id="{6EBC2D2C-F24A-4744-B2C7-51239F164C0B}"/>
              </a:ext>
            </a:extLst>
          </p:cNvPr>
          <p:cNvSpPr>
            <a:spLocks noGrp="1"/>
          </p:cNvSpPr>
          <p:nvPr>
            <p:ph idx="1"/>
          </p:nvPr>
        </p:nvSpPr>
        <p:spPr/>
        <p:txBody>
          <a:bodyPr/>
          <a:lstStyle/>
          <a:p>
            <a:r>
              <a:rPr lang="en-US" dirty="0"/>
              <a:t>s</a:t>
            </a:r>
          </a:p>
        </p:txBody>
      </p:sp>
      <p:pic>
        <p:nvPicPr>
          <p:cNvPr id="4" name="Picture 2" descr="Difference among virus, virion, viroids, virusoids and prions - YouTube">
            <a:extLst>
              <a:ext uri="{FF2B5EF4-FFF2-40B4-BE49-F238E27FC236}">
                <a16:creationId xmlns:a16="http://schemas.microsoft.com/office/drawing/2014/main" id="{DBD7FE37-CF71-4B6B-BDD3-3E2FC7A17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7930"/>
            <a:ext cx="9369155" cy="524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63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E2095EC-9EAC-4CAC-8F0D-45EB35AB7786}"/>
              </a:ext>
            </a:extLst>
          </p:cNvPr>
          <p:cNvSpPr>
            <a:spLocks noGrp="1" noChangeArrowheads="1"/>
          </p:cNvSpPr>
          <p:nvPr>
            <p:ph type="title"/>
          </p:nvPr>
        </p:nvSpPr>
        <p:spPr>
          <a:xfrm>
            <a:off x="1447800" y="152400"/>
            <a:ext cx="9296400" cy="1143000"/>
          </a:xfrm>
        </p:spPr>
        <p:txBody>
          <a:bodyPr/>
          <a:lstStyle/>
          <a:p>
            <a:pPr algn="ctr"/>
            <a:r>
              <a:rPr lang="en-US" altLang="en-US" b="1">
                <a:latin typeface="Arial" panose="020B0604020202020204" pitchFamily="34" charset="0"/>
              </a:rPr>
              <a:t>Other Non-Cellular Pathogens</a:t>
            </a:r>
            <a:endParaRPr lang="en-US" altLang="en-US"/>
          </a:p>
        </p:txBody>
      </p:sp>
      <p:sp>
        <p:nvSpPr>
          <p:cNvPr id="50179" name="Rectangle 3">
            <a:extLst>
              <a:ext uri="{FF2B5EF4-FFF2-40B4-BE49-F238E27FC236}">
                <a16:creationId xmlns:a16="http://schemas.microsoft.com/office/drawing/2014/main" id="{BDD3C42B-5A01-4C00-9195-8B37AD3C197F}"/>
              </a:ext>
            </a:extLst>
          </p:cNvPr>
          <p:cNvSpPr>
            <a:spLocks noGrp="1" noChangeArrowheads="1"/>
          </p:cNvSpPr>
          <p:nvPr>
            <p:ph type="body" idx="1"/>
          </p:nvPr>
        </p:nvSpPr>
        <p:spPr>
          <a:xfrm>
            <a:off x="1021492" y="1295400"/>
            <a:ext cx="10149016" cy="5029200"/>
          </a:xfrm>
        </p:spPr>
        <p:txBody>
          <a:bodyPr>
            <a:normAutofit/>
          </a:bodyPr>
          <a:lstStyle/>
          <a:p>
            <a:pPr marL="342900" indent="-342900">
              <a:buNone/>
            </a:pPr>
            <a:endParaRPr lang="en-US" altLang="en-US" sz="1000" b="1" dirty="0">
              <a:latin typeface="Arial" panose="020B0604020202020204" pitchFamily="34" charset="0"/>
            </a:endParaRPr>
          </a:p>
          <a:p>
            <a:pPr marL="342900" indent="-342900"/>
            <a:r>
              <a:rPr lang="en-US" altLang="en-US" sz="3900" b="1" dirty="0">
                <a:latin typeface="Arial" panose="020B0604020202020204" pitchFamily="34" charset="0"/>
              </a:rPr>
              <a:t>Prions</a:t>
            </a:r>
            <a:r>
              <a:rPr lang="en-US" altLang="en-US" sz="3900" dirty="0">
                <a:latin typeface="Arial" panose="020B0604020202020204" pitchFamily="34" charset="0"/>
              </a:rPr>
              <a:t> – </a:t>
            </a:r>
            <a:r>
              <a:rPr lang="en-US" dirty="0"/>
              <a:t>type of protein that can cause disease in animals and humans by triggering normally healthy proteins in the brain to fold abnormally. </a:t>
            </a:r>
          </a:p>
          <a:p>
            <a:pPr marL="342900" indent="-342900"/>
            <a:r>
              <a:rPr lang="en-US" b="1" dirty="0"/>
              <a:t>No genetic material</a:t>
            </a:r>
            <a:r>
              <a:rPr lang="en-US" dirty="0"/>
              <a:t>.</a:t>
            </a:r>
            <a:endParaRPr lang="en-US" b="1" dirty="0"/>
          </a:p>
          <a:p>
            <a:pPr marL="342900" indent="-342900"/>
            <a:r>
              <a:rPr lang="en-US" b="1" dirty="0"/>
              <a:t>Rare</a:t>
            </a:r>
            <a:r>
              <a:rPr lang="en-US" dirty="0"/>
              <a:t>, fatal, degenerative brain disorders that are thought to occur worldwide in both humans and animals.</a:t>
            </a:r>
          </a:p>
          <a:p>
            <a:pPr marL="342900" indent="-342900"/>
            <a:r>
              <a:rPr lang="en-US" altLang="en-US" dirty="0" err="1"/>
              <a:t>Eg.</a:t>
            </a:r>
            <a:r>
              <a:rPr lang="en-US" altLang="en-US" dirty="0"/>
              <a:t> Mad Cow Disease and Creutzfeldt-Jakob Disease</a:t>
            </a:r>
          </a:p>
          <a:p>
            <a:pPr marL="342900" indent="-342900">
              <a:buNone/>
            </a:pPr>
            <a:endParaRPr lang="en-US" altLang="en-US" dirty="0"/>
          </a:p>
        </p:txBody>
      </p:sp>
      <p:sp>
        <p:nvSpPr>
          <p:cNvPr id="50180" name="Rectangle 4">
            <a:extLst>
              <a:ext uri="{FF2B5EF4-FFF2-40B4-BE49-F238E27FC236}">
                <a16:creationId xmlns:a16="http://schemas.microsoft.com/office/drawing/2014/main" id="{4AB1D455-5102-4E73-82E5-AA4892A3CBD5}"/>
              </a:ext>
            </a:extLst>
          </p:cNvPr>
          <p:cNvSpPr>
            <a:spLocks noChangeArrowheads="1"/>
          </p:cNvSpPr>
          <p:nvPr/>
        </p:nvSpPr>
        <p:spPr bwMode="auto">
          <a:xfrm>
            <a:off x="2819401" y="6248401"/>
            <a:ext cx="56811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hlinkClick r:id="rId3"/>
              </a:rPr>
              <a:t>http://highered.mcgraw-hill.com/olc/dl/120088/bio43.swf</a:t>
            </a:r>
            <a:endParaRPr lang="en-US" altLang="en-US"/>
          </a:p>
          <a:p>
            <a:endParaRPr lang="en-US" altLang="en-US"/>
          </a:p>
        </p:txBody>
      </p:sp>
      <p:pic>
        <p:nvPicPr>
          <p:cNvPr id="18434" name="Picture 2" descr="What are Prions? | Office for Science and Society - McGill University">
            <a:extLst>
              <a:ext uri="{FF2B5EF4-FFF2-40B4-BE49-F238E27FC236}">
                <a16:creationId xmlns:a16="http://schemas.microsoft.com/office/drawing/2014/main" id="{D0EA3870-2D17-45AC-87E9-4923CCD924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070" y="3429000"/>
            <a:ext cx="4734658" cy="207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3831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0179">
                                            <p:txEl>
                                              <p:pRg st="1" end="1"/>
                                            </p:txEl>
                                          </p:spTgt>
                                        </p:tgtEl>
                                        <p:attrNameLst>
                                          <p:attrName>style.visibility</p:attrName>
                                        </p:attrNameLst>
                                      </p:cBhvr>
                                      <p:to>
                                        <p:strVal val="visible"/>
                                      </p:to>
                                    </p:set>
                                    <p:anim to="" calcmode="lin" valueType="num">
                                      <p:cBhvr>
                                        <p:cTn id="7" dur="1" fill="hold"/>
                                        <p:tgtEl>
                                          <p:spTgt spid="50179">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0179">
                                            <p:txEl>
                                              <p:pRg st="2" end="2"/>
                                            </p:txEl>
                                          </p:spTgt>
                                        </p:tgtEl>
                                        <p:attrNameLst>
                                          <p:attrName>style.visibility</p:attrName>
                                        </p:attrNameLst>
                                      </p:cBhvr>
                                      <p:to>
                                        <p:strVal val="visible"/>
                                      </p:to>
                                    </p:set>
                                    <p:anim to="" calcmode="lin" valueType="num">
                                      <p:cBhvr>
                                        <p:cTn id="12" dur="1" fill="hold"/>
                                        <p:tgtEl>
                                          <p:spTgt spid="50179">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0179">
                                            <p:txEl>
                                              <p:pRg st="3" end="3"/>
                                            </p:txEl>
                                          </p:spTgt>
                                        </p:tgtEl>
                                        <p:attrNameLst>
                                          <p:attrName>style.visibility</p:attrName>
                                        </p:attrNameLst>
                                      </p:cBhvr>
                                      <p:to>
                                        <p:strVal val="visible"/>
                                      </p:to>
                                    </p:set>
                                    <p:anim to="" calcmode="lin" valueType="num">
                                      <p:cBhvr>
                                        <p:cTn id="17" dur="1" fill="hold"/>
                                        <p:tgtEl>
                                          <p:spTgt spid="50179">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50179">
                                            <p:txEl>
                                              <p:pRg st="4" end="4"/>
                                            </p:txEl>
                                          </p:spTgt>
                                        </p:tgtEl>
                                        <p:attrNameLst>
                                          <p:attrName>style.visibility</p:attrName>
                                        </p:attrNameLst>
                                      </p:cBhvr>
                                      <p:to>
                                        <p:strVal val="visible"/>
                                      </p:to>
                                    </p:set>
                                    <p:anim to="" calcmode="lin" valueType="num">
                                      <p:cBhvr>
                                        <p:cTn id="22" dur="1" fill="hold"/>
                                        <p:tgtEl>
                                          <p:spTgt spid="5017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E2095EC-9EAC-4CAC-8F0D-45EB35AB7786}"/>
              </a:ext>
            </a:extLst>
          </p:cNvPr>
          <p:cNvSpPr>
            <a:spLocks noGrp="1" noChangeArrowheads="1"/>
          </p:cNvSpPr>
          <p:nvPr>
            <p:ph type="title"/>
          </p:nvPr>
        </p:nvSpPr>
        <p:spPr>
          <a:xfrm>
            <a:off x="1447800" y="152400"/>
            <a:ext cx="9296400" cy="1143000"/>
          </a:xfrm>
        </p:spPr>
        <p:txBody>
          <a:bodyPr/>
          <a:lstStyle/>
          <a:p>
            <a:pPr algn="ctr"/>
            <a:r>
              <a:rPr lang="en-US" altLang="en-US" b="1">
                <a:latin typeface="Arial" panose="020B0604020202020204" pitchFamily="34" charset="0"/>
              </a:rPr>
              <a:t>Other Non-Cellular Pathogens</a:t>
            </a:r>
            <a:endParaRPr lang="en-US" altLang="en-US"/>
          </a:p>
        </p:txBody>
      </p:sp>
      <p:sp>
        <p:nvSpPr>
          <p:cNvPr id="50179" name="Rectangle 3">
            <a:extLst>
              <a:ext uri="{FF2B5EF4-FFF2-40B4-BE49-F238E27FC236}">
                <a16:creationId xmlns:a16="http://schemas.microsoft.com/office/drawing/2014/main" id="{BDD3C42B-5A01-4C00-9195-8B37AD3C197F}"/>
              </a:ext>
            </a:extLst>
          </p:cNvPr>
          <p:cNvSpPr>
            <a:spLocks noGrp="1" noChangeArrowheads="1"/>
          </p:cNvSpPr>
          <p:nvPr>
            <p:ph type="body" idx="1"/>
          </p:nvPr>
        </p:nvSpPr>
        <p:spPr>
          <a:xfrm>
            <a:off x="518984" y="1524000"/>
            <a:ext cx="10149016" cy="5029200"/>
          </a:xfrm>
        </p:spPr>
        <p:txBody>
          <a:bodyPr>
            <a:normAutofit/>
          </a:bodyPr>
          <a:lstStyle/>
          <a:p>
            <a:pPr marL="342900" indent="-342900">
              <a:buNone/>
            </a:pPr>
            <a:endParaRPr lang="en-US" altLang="en-US" dirty="0"/>
          </a:p>
          <a:p>
            <a:pPr marL="342900" indent="-342900"/>
            <a:r>
              <a:rPr lang="en-US" altLang="en-US" sz="3900" b="1" dirty="0">
                <a:latin typeface="Arial" panose="020B0604020202020204" pitchFamily="34" charset="0"/>
              </a:rPr>
              <a:t>Viroid</a:t>
            </a:r>
            <a:r>
              <a:rPr lang="en-US" altLang="en-US" sz="3900" dirty="0">
                <a:latin typeface="Arial" panose="020B0604020202020204" pitchFamily="34" charset="0"/>
              </a:rPr>
              <a:t> - </a:t>
            </a:r>
            <a:r>
              <a:rPr lang="en-US" dirty="0"/>
              <a:t>small, circular, single-stranded molecules of infectious RNA that cause several plant diseases </a:t>
            </a:r>
          </a:p>
          <a:p>
            <a:pPr marL="342900" indent="-342900"/>
            <a:r>
              <a:rPr lang="en-US" altLang="en-US" dirty="0"/>
              <a:t>composed of single strand of RNA with no capsid.</a:t>
            </a:r>
          </a:p>
        </p:txBody>
      </p:sp>
      <p:sp>
        <p:nvSpPr>
          <p:cNvPr id="50180" name="Rectangle 4">
            <a:extLst>
              <a:ext uri="{FF2B5EF4-FFF2-40B4-BE49-F238E27FC236}">
                <a16:creationId xmlns:a16="http://schemas.microsoft.com/office/drawing/2014/main" id="{4AB1D455-5102-4E73-82E5-AA4892A3CBD5}"/>
              </a:ext>
            </a:extLst>
          </p:cNvPr>
          <p:cNvSpPr>
            <a:spLocks noChangeArrowheads="1"/>
          </p:cNvSpPr>
          <p:nvPr/>
        </p:nvSpPr>
        <p:spPr bwMode="auto">
          <a:xfrm>
            <a:off x="2819401" y="6248401"/>
            <a:ext cx="56811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hlinkClick r:id="rId3"/>
              </a:rPr>
              <a:t>http://highered.mcgraw-hill.com/olc/dl/120088/bio43.swf</a:t>
            </a:r>
            <a:endParaRPr lang="en-US" altLang="en-US"/>
          </a:p>
          <a:p>
            <a:endParaRPr lang="en-US" altLang="en-US"/>
          </a:p>
        </p:txBody>
      </p:sp>
      <p:pic>
        <p:nvPicPr>
          <p:cNvPr id="5" name="Picture 2" descr="Viroid, Illustration - Stock Image - C039/1273 - Science Photo Library">
            <a:extLst>
              <a:ext uri="{FF2B5EF4-FFF2-40B4-BE49-F238E27FC236}">
                <a16:creationId xmlns:a16="http://schemas.microsoft.com/office/drawing/2014/main" id="{C5674FB1-C3AC-4992-A83C-F3CA54C1B0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294" b="30035"/>
          <a:stretch/>
        </p:blipFill>
        <p:spPr bwMode="auto">
          <a:xfrm>
            <a:off x="3821723" y="4687669"/>
            <a:ext cx="5315317"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32934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0179">
                                            <p:txEl>
                                              <p:pRg st="1" end="1"/>
                                            </p:txEl>
                                          </p:spTgt>
                                        </p:tgtEl>
                                        <p:attrNameLst>
                                          <p:attrName>style.visibility</p:attrName>
                                        </p:attrNameLst>
                                      </p:cBhvr>
                                      <p:to>
                                        <p:strVal val="visible"/>
                                      </p:to>
                                    </p:set>
                                    <p:anim to="" calcmode="lin" valueType="num">
                                      <p:cBhvr>
                                        <p:cTn id="7" dur="1" fill="hold"/>
                                        <p:tgtEl>
                                          <p:spTgt spid="50179">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0179">
                                            <p:txEl>
                                              <p:pRg st="2" end="2"/>
                                            </p:txEl>
                                          </p:spTgt>
                                        </p:tgtEl>
                                        <p:attrNameLst>
                                          <p:attrName>style.visibility</p:attrName>
                                        </p:attrNameLst>
                                      </p:cBhvr>
                                      <p:to>
                                        <p:strVal val="visible"/>
                                      </p:to>
                                    </p:set>
                                    <p:anim to="" calcmode="lin" valueType="num">
                                      <p:cBhvr>
                                        <p:cTn id="12" dur="1" fill="hold"/>
                                        <p:tgtEl>
                                          <p:spTgt spid="5017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3F638-EFF9-4F71-89C1-38DAB65D3F1F}"/>
              </a:ext>
            </a:extLst>
          </p:cNvPr>
          <p:cNvSpPr>
            <a:spLocks noGrp="1"/>
          </p:cNvSpPr>
          <p:nvPr>
            <p:ph type="title"/>
          </p:nvPr>
        </p:nvSpPr>
        <p:spPr/>
        <p:txBody>
          <a:bodyPr/>
          <a:lstStyle/>
          <a:p>
            <a:r>
              <a:rPr lang="en-US" dirty="0"/>
              <a:t>Virion Vs Virus</a:t>
            </a:r>
          </a:p>
        </p:txBody>
      </p:sp>
      <p:sp>
        <p:nvSpPr>
          <p:cNvPr id="3" name="Content Placeholder 2">
            <a:extLst>
              <a:ext uri="{FF2B5EF4-FFF2-40B4-BE49-F238E27FC236}">
                <a16:creationId xmlns:a16="http://schemas.microsoft.com/office/drawing/2014/main" id="{A6CD67D1-F17A-49CB-A030-91089867CEAA}"/>
              </a:ext>
            </a:extLst>
          </p:cNvPr>
          <p:cNvSpPr>
            <a:spLocks noGrp="1"/>
          </p:cNvSpPr>
          <p:nvPr>
            <p:ph idx="1"/>
          </p:nvPr>
        </p:nvSpPr>
        <p:spPr/>
        <p:txBody>
          <a:bodyPr/>
          <a:lstStyle/>
          <a:p>
            <a:r>
              <a:rPr lang="en-US" dirty="0">
                <a:solidFill>
                  <a:schemeClr val="accent1"/>
                </a:solidFill>
              </a:rPr>
              <a:t>Viruses are nucleoproteins. They are non-cellular structures with infectious genetic material. </a:t>
            </a:r>
          </a:p>
          <a:p>
            <a:endParaRPr lang="en-US" dirty="0">
              <a:solidFill>
                <a:schemeClr val="accent1"/>
              </a:solidFill>
            </a:endParaRPr>
          </a:p>
          <a:p>
            <a:r>
              <a:rPr lang="en-US" dirty="0">
                <a:solidFill>
                  <a:schemeClr val="accent1"/>
                </a:solidFill>
              </a:rPr>
              <a:t>Virions are capsid-encapsulated viruses with DNA or RNA molecules. It has both nucleic acid as well as protein layers.</a:t>
            </a:r>
          </a:p>
        </p:txBody>
      </p:sp>
    </p:spTree>
    <p:extLst>
      <p:ext uri="{BB962C8B-B14F-4D97-AF65-F5344CB8AC3E}">
        <p14:creationId xmlns:p14="http://schemas.microsoft.com/office/powerpoint/2010/main" val="4005391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0442-A4AA-4320-9910-7D9D7FDD0DAE}"/>
              </a:ext>
            </a:extLst>
          </p:cNvPr>
          <p:cNvSpPr>
            <a:spLocks noGrp="1"/>
          </p:cNvSpPr>
          <p:nvPr>
            <p:ph type="title"/>
          </p:nvPr>
        </p:nvSpPr>
        <p:spPr/>
        <p:txBody>
          <a:bodyPr/>
          <a:lstStyle/>
          <a:p>
            <a:r>
              <a:rPr lang="en-US" dirty="0"/>
              <a:t>Retrovirus</a:t>
            </a:r>
          </a:p>
        </p:txBody>
      </p:sp>
      <p:sp>
        <p:nvSpPr>
          <p:cNvPr id="3" name="Content Placeholder 2">
            <a:extLst>
              <a:ext uri="{FF2B5EF4-FFF2-40B4-BE49-F238E27FC236}">
                <a16:creationId xmlns:a16="http://schemas.microsoft.com/office/drawing/2014/main" id="{632C1C26-9300-4C78-9A96-89F6AFF47D13}"/>
              </a:ext>
            </a:extLst>
          </p:cNvPr>
          <p:cNvSpPr>
            <a:spLocks noGrp="1"/>
          </p:cNvSpPr>
          <p:nvPr>
            <p:ph idx="1"/>
          </p:nvPr>
        </p:nvSpPr>
        <p:spPr/>
        <p:txBody>
          <a:bodyPr/>
          <a:lstStyle/>
          <a:p>
            <a:r>
              <a:rPr lang="en-US" dirty="0"/>
              <a:t>Virus that uses </a:t>
            </a:r>
            <a:r>
              <a:rPr lang="en-US" b="1" u="sng" dirty="0"/>
              <a:t>RNA</a:t>
            </a:r>
          </a:p>
          <a:p>
            <a:r>
              <a:rPr lang="en-US" dirty="0"/>
              <a:t>Makes a </a:t>
            </a:r>
            <a:r>
              <a:rPr lang="en-US" b="1" u="sng" dirty="0"/>
              <a:t>DNA copy </a:t>
            </a:r>
            <a:r>
              <a:rPr lang="en-US" dirty="0"/>
              <a:t>to into the host cell</a:t>
            </a:r>
          </a:p>
          <a:p>
            <a:r>
              <a:rPr lang="en-US" dirty="0" err="1"/>
              <a:t>Eg.</a:t>
            </a:r>
            <a:r>
              <a:rPr lang="en-US" dirty="0"/>
              <a:t> HIV</a:t>
            </a:r>
          </a:p>
        </p:txBody>
      </p:sp>
    </p:spTree>
    <p:extLst>
      <p:ext uri="{BB962C8B-B14F-4D97-AF65-F5344CB8AC3E}">
        <p14:creationId xmlns:p14="http://schemas.microsoft.com/office/powerpoint/2010/main" val="2454839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9C15-0C66-4BFC-84FF-4B1B6740D74C}"/>
              </a:ext>
            </a:extLst>
          </p:cNvPr>
          <p:cNvSpPr>
            <a:spLocks noGrp="1"/>
          </p:cNvSpPr>
          <p:nvPr>
            <p:ph type="title"/>
          </p:nvPr>
        </p:nvSpPr>
        <p:spPr/>
        <p:txBody>
          <a:bodyPr/>
          <a:lstStyle/>
          <a:p>
            <a:r>
              <a:rPr lang="en-US" dirty="0"/>
              <a:t>Specificity: </a:t>
            </a:r>
          </a:p>
        </p:txBody>
      </p:sp>
      <p:sp>
        <p:nvSpPr>
          <p:cNvPr id="3" name="Content Placeholder 2">
            <a:extLst>
              <a:ext uri="{FF2B5EF4-FFF2-40B4-BE49-F238E27FC236}">
                <a16:creationId xmlns:a16="http://schemas.microsoft.com/office/drawing/2014/main" id="{355869F0-A61D-4C24-8348-933C7C386E2C}"/>
              </a:ext>
            </a:extLst>
          </p:cNvPr>
          <p:cNvSpPr>
            <a:spLocks noGrp="1"/>
          </p:cNvSpPr>
          <p:nvPr>
            <p:ph idx="1"/>
          </p:nvPr>
        </p:nvSpPr>
        <p:spPr>
          <a:xfrm>
            <a:off x="838200" y="1825624"/>
            <a:ext cx="10515600" cy="5032375"/>
          </a:xfrm>
        </p:spPr>
        <p:txBody>
          <a:bodyPr>
            <a:normAutofit/>
          </a:bodyPr>
          <a:lstStyle/>
          <a:p>
            <a:r>
              <a:rPr lang="en-US" dirty="0"/>
              <a:t>Viruses are </a:t>
            </a:r>
            <a:r>
              <a:rPr lang="en-US" b="1" u="sng" dirty="0"/>
              <a:t>host-specific</a:t>
            </a:r>
            <a:r>
              <a:rPr lang="en-US" u="sng" dirty="0"/>
              <a:t> </a:t>
            </a:r>
            <a:r>
              <a:rPr lang="en-US" dirty="0"/>
              <a:t>- they only can attach to and infect cells of certain organisms.</a:t>
            </a:r>
          </a:p>
          <a:p>
            <a:r>
              <a:rPr lang="en-US" dirty="0"/>
              <a:t>The virus will attach to a </a:t>
            </a:r>
            <a:r>
              <a:rPr lang="en-US" i="1" dirty="0"/>
              <a:t>specific </a:t>
            </a:r>
            <a:r>
              <a:rPr lang="en-US" b="1" i="1" u="sng" dirty="0"/>
              <a:t>receptor </a:t>
            </a:r>
            <a:r>
              <a:rPr lang="en-US" dirty="0"/>
              <a:t>on the host cell via proteins on the capsid or envelope. </a:t>
            </a:r>
          </a:p>
          <a:p>
            <a:r>
              <a:rPr lang="en-US" dirty="0"/>
              <a:t>Each virus has a host range: a limited number of host cells that it can infect</a:t>
            </a:r>
          </a:p>
          <a:p>
            <a:r>
              <a:rPr lang="en-US" altLang="en-US" sz="3000" dirty="0" err="1">
                <a:solidFill>
                  <a:schemeClr val="accent1"/>
                </a:solidFill>
              </a:rPr>
              <a:t>Eg.</a:t>
            </a:r>
            <a:r>
              <a:rPr lang="en-US" altLang="en-US" sz="3000" dirty="0">
                <a:solidFill>
                  <a:schemeClr val="accent1"/>
                </a:solidFill>
              </a:rPr>
              <a:t> Rotaviruses attack cells of the intestinal tract</a:t>
            </a:r>
          </a:p>
          <a:p>
            <a:r>
              <a:rPr lang="en-US" altLang="en-US" sz="3000" i="1" dirty="0" err="1">
                <a:solidFill>
                  <a:schemeClr val="accent1"/>
                </a:solidFill>
              </a:rPr>
              <a:t>Eg.</a:t>
            </a:r>
            <a:r>
              <a:rPr lang="en-US" altLang="en-US" sz="3000" i="1" dirty="0">
                <a:solidFill>
                  <a:schemeClr val="accent1"/>
                </a:solidFill>
              </a:rPr>
              <a:t> </a:t>
            </a:r>
            <a:r>
              <a:rPr lang="en-US" altLang="en-US" sz="3000" i="1" dirty="0" err="1">
                <a:solidFill>
                  <a:schemeClr val="accent1"/>
                </a:solidFill>
              </a:rPr>
              <a:t>Calici</a:t>
            </a:r>
            <a:r>
              <a:rPr lang="en-US" altLang="en-US" sz="3000" dirty="0">
                <a:solidFill>
                  <a:schemeClr val="accent1"/>
                </a:solidFill>
              </a:rPr>
              <a:t> virus causes gastrointestinal infection</a:t>
            </a:r>
          </a:p>
          <a:p>
            <a:pPr lvl="1"/>
            <a:r>
              <a:rPr lang="en-US" altLang="en-US" sz="3000" dirty="0">
                <a:solidFill>
                  <a:schemeClr val="accent1"/>
                </a:solidFill>
              </a:rPr>
              <a:t>diarrhea, vomiting, fever. </a:t>
            </a:r>
            <a:r>
              <a:rPr lang="en-US" altLang="en-US" sz="3000" dirty="0" err="1">
                <a:solidFill>
                  <a:schemeClr val="accent1"/>
                </a:solidFill>
              </a:rPr>
              <a:t>etc</a:t>
            </a:r>
            <a:endParaRPr lang="en-US" altLang="en-US" sz="3000" dirty="0">
              <a:solidFill>
                <a:schemeClr val="accent1"/>
              </a:solidFill>
            </a:endParaRPr>
          </a:p>
          <a:p>
            <a:pPr>
              <a:buFont typeface="Wingdings" panose="05000000000000000000" pitchFamily="2" charset="2"/>
              <a:buNone/>
            </a:pPr>
            <a:endParaRPr lang="en-US" altLang="en-US" dirty="0"/>
          </a:p>
          <a:p>
            <a:endParaRPr lang="en-US" dirty="0"/>
          </a:p>
        </p:txBody>
      </p:sp>
      <p:pic>
        <p:nvPicPr>
          <p:cNvPr id="4" name="Picture 4">
            <a:extLst>
              <a:ext uri="{FF2B5EF4-FFF2-40B4-BE49-F238E27FC236}">
                <a16:creationId xmlns:a16="http://schemas.microsoft.com/office/drawing/2014/main" id="{C7D49623-21BC-4EB1-BF50-3082941C3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0326" y="4572794"/>
            <a:ext cx="2706948"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126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429CF63-1376-4C2E-8E8E-067735F856B0}"/>
              </a:ext>
            </a:extLst>
          </p:cNvPr>
          <p:cNvSpPr>
            <a:spLocks noGrp="1" noChangeArrowheads="1"/>
          </p:cNvSpPr>
          <p:nvPr>
            <p:ph type="title"/>
          </p:nvPr>
        </p:nvSpPr>
        <p:spPr/>
        <p:txBody>
          <a:bodyPr/>
          <a:lstStyle/>
          <a:p>
            <a:r>
              <a:rPr lang="en-US" altLang="en-US" dirty="0" err="1"/>
              <a:t>Eg.</a:t>
            </a:r>
            <a:r>
              <a:rPr lang="en-US" altLang="en-US" dirty="0"/>
              <a:t> HIV- Human immunodeficiency virus</a:t>
            </a:r>
          </a:p>
        </p:txBody>
      </p:sp>
      <p:pic>
        <p:nvPicPr>
          <p:cNvPr id="73732" name="Picture 4">
            <a:extLst>
              <a:ext uri="{FF2B5EF4-FFF2-40B4-BE49-F238E27FC236}">
                <a16:creationId xmlns:a16="http://schemas.microsoft.com/office/drawing/2014/main" id="{58F8ECD4-9EC2-462A-8FC3-AEA8A0A05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3657601"/>
            <a:ext cx="3654425" cy="2379663"/>
          </a:xfrm>
          <a:prstGeom prst="rect">
            <a:avLst/>
          </a:prstGeom>
          <a:noFill/>
          <a:extLst>
            <a:ext uri="{909E8E84-426E-40DD-AFC4-6F175D3DCCD1}">
              <a14:hiddenFill xmlns:a14="http://schemas.microsoft.com/office/drawing/2010/main">
                <a:solidFill>
                  <a:srgbClr val="FFFFFF"/>
                </a:solidFill>
              </a14:hiddenFill>
            </a:ext>
          </a:extLst>
        </p:spPr>
      </p:pic>
      <p:sp>
        <p:nvSpPr>
          <p:cNvPr id="73733" name="Rectangle 5">
            <a:extLst>
              <a:ext uri="{FF2B5EF4-FFF2-40B4-BE49-F238E27FC236}">
                <a16:creationId xmlns:a16="http://schemas.microsoft.com/office/drawing/2014/main" id="{96B4EC9D-51FC-4196-8C54-AADA8043132F}"/>
              </a:ext>
            </a:extLst>
          </p:cNvPr>
          <p:cNvSpPr>
            <a:spLocks noGrp="1" noChangeArrowheads="1"/>
          </p:cNvSpPr>
          <p:nvPr>
            <p:ph type="body" idx="1"/>
          </p:nvPr>
        </p:nvSpPr>
        <p:spPr/>
        <p:txBody>
          <a:bodyPr/>
          <a:lstStyle/>
          <a:p>
            <a:r>
              <a:rPr lang="en-US" altLang="en-US" dirty="0">
                <a:solidFill>
                  <a:schemeClr val="accent1"/>
                </a:solidFill>
              </a:rPr>
              <a:t>A retrovirus that attacks T-4 cells - a special type of white blood cell</a:t>
            </a:r>
          </a:p>
        </p:txBody>
      </p:sp>
      <p:pic>
        <p:nvPicPr>
          <p:cNvPr id="73734" name="Picture 6">
            <a:extLst>
              <a:ext uri="{FF2B5EF4-FFF2-40B4-BE49-F238E27FC236}">
                <a16:creationId xmlns:a16="http://schemas.microsoft.com/office/drawing/2014/main" id="{61E360AF-BFE7-4357-9A9A-E679F5909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048000"/>
            <a:ext cx="243998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B4031BD-A1BE-45EA-80D9-33E6F33060D1}"/>
              </a:ext>
            </a:extLst>
          </p:cNvPr>
          <p:cNvSpPr>
            <a:spLocks noGrp="1" noChangeArrowheads="1"/>
          </p:cNvSpPr>
          <p:nvPr>
            <p:ph type="title"/>
          </p:nvPr>
        </p:nvSpPr>
        <p:spPr/>
        <p:txBody>
          <a:bodyPr/>
          <a:lstStyle/>
          <a:p>
            <a:r>
              <a:rPr lang="en-US" altLang="en-US" dirty="0" err="1"/>
              <a:t>Eg.</a:t>
            </a:r>
            <a:r>
              <a:rPr lang="en-US" altLang="en-US" dirty="0"/>
              <a:t> Bacteriophages attack bacteria</a:t>
            </a:r>
          </a:p>
        </p:txBody>
      </p:sp>
      <p:sp>
        <p:nvSpPr>
          <p:cNvPr id="33795" name="Rectangle 3">
            <a:extLst>
              <a:ext uri="{FF2B5EF4-FFF2-40B4-BE49-F238E27FC236}">
                <a16:creationId xmlns:a16="http://schemas.microsoft.com/office/drawing/2014/main" id="{62B64FA6-6185-465D-8D64-BFE00553D7FD}"/>
              </a:ext>
            </a:extLst>
          </p:cNvPr>
          <p:cNvSpPr>
            <a:spLocks noGrp="1" noChangeArrowheads="1"/>
          </p:cNvSpPr>
          <p:nvPr>
            <p:ph type="body" idx="1"/>
          </p:nvPr>
        </p:nvSpPr>
        <p:spPr/>
        <p:txBody>
          <a:bodyPr/>
          <a:lstStyle/>
          <a:p>
            <a:endParaRPr lang="en-US" altLang="en-US"/>
          </a:p>
        </p:txBody>
      </p:sp>
      <p:pic>
        <p:nvPicPr>
          <p:cNvPr id="33797" name="Picture 5">
            <a:extLst>
              <a:ext uri="{FF2B5EF4-FFF2-40B4-BE49-F238E27FC236}">
                <a16:creationId xmlns:a16="http://schemas.microsoft.com/office/drawing/2014/main" id="{A8618E70-EDD3-4E92-8174-247AA3615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 y="1690687"/>
            <a:ext cx="8761885" cy="4802187"/>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Phage Binding to Cell">
            <a:extLst>
              <a:ext uri="{FF2B5EF4-FFF2-40B4-BE49-F238E27FC236}">
                <a16:creationId xmlns:a16="http://schemas.microsoft.com/office/drawing/2014/main" id="{D19B5413-C1CF-4BAF-9F23-C8BB537DD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082" y="-94455"/>
            <a:ext cx="2943225" cy="3208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4235-2F20-45CC-984B-6C90A3D0466B}"/>
              </a:ext>
            </a:extLst>
          </p:cNvPr>
          <p:cNvSpPr>
            <a:spLocks noGrp="1"/>
          </p:cNvSpPr>
          <p:nvPr>
            <p:ph type="title"/>
          </p:nvPr>
        </p:nvSpPr>
        <p:spPr/>
        <p:txBody>
          <a:bodyPr/>
          <a:lstStyle/>
          <a:p>
            <a:r>
              <a:rPr lang="en-US" dirty="0"/>
              <a:t>How did viruses come to be? </a:t>
            </a:r>
          </a:p>
        </p:txBody>
      </p:sp>
      <p:sp>
        <p:nvSpPr>
          <p:cNvPr id="3" name="Content Placeholder 2">
            <a:extLst>
              <a:ext uri="{FF2B5EF4-FFF2-40B4-BE49-F238E27FC236}">
                <a16:creationId xmlns:a16="http://schemas.microsoft.com/office/drawing/2014/main" id="{7AA7AA5F-61A8-4397-A72D-FEED355B1B60}"/>
              </a:ext>
            </a:extLst>
          </p:cNvPr>
          <p:cNvSpPr>
            <a:spLocks noGrp="1"/>
          </p:cNvSpPr>
          <p:nvPr>
            <p:ph idx="1"/>
          </p:nvPr>
        </p:nvSpPr>
        <p:spPr>
          <a:xfrm>
            <a:off x="838200" y="1825625"/>
            <a:ext cx="10515600" cy="4667250"/>
          </a:xfrm>
        </p:spPr>
        <p:txBody>
          <a:bodyPr>
            <a:normAutofit/>
          </a:bodyPr>
          <a:lstStyle/>
          <a:p>
            <a:endParaRPr lang="en-US" dirty="0"/>
          </a:p>
        </p:txBody>
      </p:sp>
    </p:spTree>
    <p:extLst>
      <p:ext uri="{BB962C8B-B14F-4D97-AF65-F5344CB8AC3E}">
        <p14:creationId xmlns:p14="http://schemas.microsoft.com/office/powerpoint/2010/main" val="228926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4235-2F20-45CC-984B-6C90A3D0466B}"/>
              </a:ext>
            </a:extLst>
          </p:cNvPr>
          <p:cNvSpPr>
            <a:spLocks noGrp="1"/>
          </p:cNvSpPr>
          <p:nvPr>
            <p:ph type="title"/>
          </p:nvPr>
        </p:nvSpPr>
        <p:spPr/>
        <p:txBody>
          <a:bodyPr/>
          <a:lstStyle/>
          <a:p>
            <a:r>
              <a:rPr lang="en-US" b="1" dirty="0"/>
              <a:t>Escape hypothesis</a:t>
            </a:r>
            <a:r>
              <a:rPr lang="en-US" dirty="0"/>
              <a:t> or Progressive Hypothesis</a:t>
            </a:r>
          </a:p>
        </p:txBody>
      </p:sp>
      <p:sp>
        <p:nvSpPr>
          <p:cNvPr id="3" name="Content Placeholder 2">
            <a:extLst>
              <a:ext uri="{FF2B5EF4-FFF2-40B4-BE49-F238E27FC236}">
                <a16:creationId xmlns:a16="http://schemas.microsoft.com/office/drawing/2014/main" id="{7AA7AA5F-61A8-4397-A72D-FEED355B1B60}"/>
              </a:ext>
            </a:extLst>
          </p:cNvPr>
          <p:cNvSpPr>
            <a:spLocks noGrp="1"/>
          </p:cNvSpPr>
          <p:nvPr>
            <p:ph idx="1"/>
          </p:nvPr>
        </p:nvSpPr>
        <p:spPr>
          <a:xfrm>
            <a:off x="838200" y="1825625"/>
            <a:ext cx="10515600" cy="4667250"/>
          </a:xfrm>
        </p:spPr>
        <p:txBody>
          <a:bodyPr>
            <a:normAutofit/>
          </a:bodyPr>
          <a:lstStyle/>
          <a:p>
            <a:r>
              <a:rPr lang="en-US" dirty="0"/>
              <a:t>Viruses might have come from </a:t>
            </a:r>
            <a:r>
              <a:rPr lang="en-US" b="1" dirty="0"/>
              <a:t>broken pieces of genetic material inside early cells</a:t>
            </a:r>
            <a:r>
              <a:rPr lang="en-US" dirty="0"/>
              <a:t>. </a:t>
            </a:r>
          </a:p>
          <a:p>
            <a:r>
              <a:rPr lang="en-US" dirty="0"/>
              <a:t>These pieces were able to </a:t>
            </a:r>
            <a:r>
              <a:rPr lang="en-US" i="1" dirty="0"/>
              <a:t>escape</a:t>
            </a:r>
            <a:r>
              <a:rPr lang="en-US" dirty="0"/>
              <a:t> their original organism and infect another cell. </a:t>
            </a:r>
          </a:p>
          <a:p>
            <a:r>
              <a:rPr lang="en-US" dirty="0"/>
              <a:t>In this way, they evolved into viruses. </a:t>
            </a:r>
          </a:p>
          <a:p>
            <a:r>
              <a:rPr lang="en-US" dirty="0"/>
              <a:t>Modern-day retroviruses, like the Human Immunodeficiency Virus (HIV), work in much the same way. </a:t>
            </a:r>
          </a:p>
        </p:txBody>
      </p:sp>
    </p:spTree>
    <p:extLst>
      <p:ext uri="{BB962C8B-B14F-4D97-AF65-F5344CB8AC3E}">
        <p14:creationId xmlns:p14="http://schemas.microsoft.com/office/powerpoint/2010/main" val="278061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A322284-6B48-4EEA-887A-476CC3790CFE}"/>
              </a:ext>
            </a:extLst>
          </p:cNvPr>
          <p:cNvSpPr>
            <a:spLocks noGrp="1"/>
          </p:cNvSpPr>
          <p:nvPr>
            <p:ph type="title"/>
          </p:nvPr>
        </p:nvSpPr>
        <p:spPr>
          <a:xfrm>
            <a:off x="1981200" y="1"/>
            <a:ext cx="8229600" cy="1063625"/>
          </a:xfrm>
        </p:spPr>
        <p:txBody>
          <a:bodyPr/>
          <a:lstStyle/>
          <a:p>
            <a:pPr eaLnBrk="1" hangingPunct="1"/>
            <a:r>
              <a:rPr lang="en-US" altLang="en-US"/>
              <a:t>Why study viruses?</a:t>
            </a:r>
          </a:p>
        </p:txBody>
      </p:sp>
      <p:sp>
        <p:nvSpPr>
          <p:cNvPr id="3" name="Content Placeholder 2">
            <a:extLst>
              <a:ext uri="{FF2B5EF4-FFF2-40B4-BE49-F238E27FC236}">
                <a16:creationId xmlns:a16="http://schemas.microsoft.com/office/drawing/2014/main" id="{ED504D09-B707-4447-B304-407FB3C4E9A8}"/>
              </a:ext>
            </a:extLst>
          </p:cNvPr>
          <p:cNvSpPr>
            <a:spLocks noGrp="1"/>
          </p:cNvSpPr>
          <p:nvPr>
            <p:ph idx="1"/>
          </p:nvPr>
        </p:nvSpPr>
        <p:spPr>
          <a:xfrm>
            <a:off x="347472" y="1063626"/>
            <a:ext cx="11484864" cy="4600575"/>
          </a:xfrm>
        </p:spPr>
        <p:txBody>
          <a:bodyPr/>
          <a:lstStyle/>
          <a:p>
            <a:pPr eaLnBrk="1" hangingPunct="1"/>
            <a:r>
              <a:rPr lang="en-US" altLang="en-US" dirty="0"/>
              <a:t>Viruses cause numerous diseases:</a:t>
            </a:r>
          </a:p>
          <a:p>
            <a:pPr eaLnBrk="1" hangingPunct="1"/>
            <a:r>
              <a:rPr lang="en-US" altLang="en-US" dirty="0"/>
              <a:t>A.I.D.S., rabies, polio, mumps, warts, measles, common cold, cold sores (herpes simplex), various plants diseases, some cancers</a:t>
            </a:r>
          </a:p>
        </p:txBody>
      </p:sp>
      <p:sp>
        <p:nvSpPr>
          <p:cNvPr id="24580" name="Footer Placeholder 3">
            <a:extLst>
              <a:ext uri="{FF2B5EF4-FFF2-40B4-BE49-F238E27FC236}">
                <a16:creationId xmlns:a16="http://schemas.microsoft.com/office/drawing/2014/main" id="{99303185-B700-4773-AA27-7E74ECE88CF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panose="020B0504020203020204" pitchFamily="34" charset="0"/>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panose="020B0504020203020204" pitchFamily="34" charset="0"/>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panose="020B0504020203020204" pitchFamily="34" charset="0"/>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panose="020B0504020203020204" pitchFamily="34" charset="0"/>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panose="020B0504020203020204" pitchFamily="34" charset="0"/>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panose="020B0504020203020204" pitchFamily="34" charset="0"/>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panose="020B0504020203020204" pitchFamily="34" charset="0"/>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panose="020B0504020203020204" pitchFamily="34" charset="0"/>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panose="020B0504020203020204" pitchFamily="34" charset="0"/>
                <a:ea typeface="MS PGothic" panose="020B0600070205080204" pitchFamily="34" charset="-128"/>
              </a:defRPr>
            </a:lvl9pPr>
          </a:lstStyle>
          <a:p>
            <a:pPr>
              <a:spcBef>
                <a:spcPct val="0"/>
              </a:spcBef>
              <a:buClrTx/>
              <a:buSzTx/>
              <a:buFontTx/>
              <a:buNone/>
            </a:pPr>
            <a:r>
              <a:rPr lang="en-US" altLang="en-US" sz="1200">
                <a:solidFill>
                  <a:schemeClr val="bg1"/>
                </a:solidFill>
                <a:latin typeface="Arial" panose="020B0604020202020204" pitchFamily="34" charset="0"/>
              </a:rPr>
              <a:t>Copyright Pearson Prentice Hall</a:t>
            </a:r>
          </a:p>
        </p:txBody>
      </p:sp>
      <p:pic>
        <p:nvPicPr>
          <p:cNvPr id="24581" name="Picture 4">
            <a:extLst>
              <a:ext uri="{FF2B5EF4-FFF2-40B4-BE49-F238E27FC236}">
                <a16:creationId xmlns:a16="http://schemas.microsoft.com/office/drawing/2014/main" id="{8EF49C70-9D6A-4CC2-B17A-FD80E8AD05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4676" y="3222626"/>
            <a:ext cx="2220913"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a:extLst>
              <a:ext uri="{FF2B5EF4-FFF2-40B4-BE49-F238E27FC236}">
                <a16:creationId xmlns:a16="http://schemas.microsoft.com/office/drawing/2014/main" id="{3046FFF3-E511-45DB-AF0C-43E347DF7D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7176" y="4784725"/>
            <a:ext cx="333057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a:extLst>
              <a:ext uri="{FF2B5EF4-FFF2-40B4-BE49-F238E27FC236}">
                <a16:creationId xmlns:a16="http://schemas.microsoft.com/office/drawing/2014/main" id="{A31FE1B6-FA67-4B44-83E6-5ECB05DA42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5751" y="3225801"/>
            <a:ext cx="32861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a:extLst>
              <a:ext uri="{FF2B5EF4-FFF2-40B4-BE49-F238E27FC236}">
                <a16:creationId xmlns:a16="http://schemas.microsoft.com/office/drawing/2014/main" id="{E0517A79-EE4C-477A-9FAE-9C29EE684E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02500" y="3224214"/>
            <a:ext cx="3238500"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932F-1D6F-4EC2-8322-30BBE975D1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477E48-26FC-47C1-B869-7EF5CA273229}"/>
              </a:ext>
            </a:extLst>
          </p:cNvPr>
          <p:cNvSpPr>
            <a:spLocks noGrp="1"/>
          </p:cNvSpPr>
          <p:nvPr>
            <p:ph idx="1"/>
          </p:nvPr>
        </p:nvSpPr>
        <p:spPr/>
        <p:txBody>
          <a:bodyPr/>
          <a:lstStyle/>
          <a:p>
            <a:endParaRPr lang="en-US"/>
          </a:p>
        </p:txBody>
      </p:sp>
      <p:pic>
        <p:nvPicPr>
          <p:cNvPr id="3074" name="Picture 2" descr="Escape Hypothesis for the origin of viruses">
            <a:extLst>
              <a:ext uri="{FF2B5EF4-FFF2-40B4-BE49-F238E27FC236}">
                <a16:creationId xmlns:a16="http://schemas.microsoft.com/office/drawing/2014/main" id="{A5131E14-0610-4C1E-8503-451F084F8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25"/>
            <a:ext cx="11897633" cy="715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10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055E-4210-4B68-AB35-B7DBCCC8910B}"/>
              </a:ext>
            </a:extLst>
          </p:cNvPr>
          <p:cNvSpPr>
            <a:spLocks noGrp="1"/>
          </p:cNvSpPr>
          <p:nvPr>
            <p:ph type="title"/>
          </p:nvPr>
        </p:nvSpPr>
        <p:spPr/>
        <p:txBody>
          <a:bodyPr/>
          <a:lstStyle/>
          <a:p>
            <a:endParaRPr lang="en-US"/>
          </a:p>
        </p:txBody>
      </p:sp>
      <p:pic>
        <p:nvPicPr>
          <p:cNvPr id="2050" name="Picture 2" descr="Reduction Hypothesis for the origin of viruses">
            <a:extLst>
              <a:ext uri="{FF2B5EF4-FFF2-40B4-BE49-F238E27FC236}">
                <a16:creationId xmlns:a16="http://schemas.microsoft.com/office/drawing/2014/main" id="{A3AD96FC-B96F-4E23-9067-25BB16F0DF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41" y="0"/>
            <a:ext cx="122016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886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C45E-050D-4918-8439-7EE8E0A22F45}"/>
              </a:ext>
            </a:extLst>
          </p:cNvPr>
          <p:cNvSpPr>
            <a:spLocks noGrp="1"/>
          </p:cNvSpPr>
          <p:nvPr>
            <p:ph type="title"/>
          </p:nvPr>
        </p:nvSpPr>
        <p:spPr/>
        <p:txBody>
          <a:bodyPr/>
          <a:lstStyle/>
          <a:p>
            <a:r>
              <a:rPr lang="en-US" b="1" dirty="0"/>
              <a:t>Reduction Hypothesis</a:t>
            </a:r>
            <a:endParaRPr lang="en-US" dirty="0"/>
          </a:p>
        </p:txBody>
      </p:sp>
      <p:sp>
        <p:nvSpPr>
          <p:cNvPr id="3" name="Content Placeholder 2">
            <a:extLst>
              <a:ext uri="{FF2B5EF4-FFF2-40B4-BE49-F238E27FC236}">
                <a16:creationId xmlns:a16="http://schemas.microsoft.com/office/drawing/2014/main" id="{D863EAAE-5799-45D8-8A44-174D06534387}"/>
              </a:ext>
            </a:extLst>
          </p:cNvPr>
          <p:cNvSpPr>
            <a:spLocks noGrp="1"/>
          </p:cNvSpPr>
          <p:nvPr>
            <p:ph idx="1"/>
          </p:nvPr>
        </p:nvSpPr>
        <p:spPr/>
        <p:txBody>
          <a:bodyPr>
            <a:normAutofit fontScale="77500" lnSpcReduction="20000"/>
          </a:bodyPr>
          <a:lstStyle/>
          <a:p>
            <a:r>
              <a:rPr lang="en-US" dirty="0"/>
              <a:t>also called the Regressive Hypothesis.</a:t>
            </a:r>
          </a:p>
          <a:p>
            <a:r>
              <a:rPr lang="en-US" dirty="0"/>
              <a:t>Viruses might have come from more complex organisms. </a:t>
            </a:r>
          </a:p>
          <a:p>
            <a:r>
              <a:rPr lang="en-US" dirty="0"/>
              <a:t>This could have happened when two single-celled organisms formed a </a:t>
            </a:r>
            <a:r>
              <a:rPr lang="en-US" b="1" u="sng" dirty="0">
                <a:hlinkClick r:id="rId2" tooltip="Information about mutualism from the Encyclopaedia Britannica"/>
              </a:rPr>
              <a:t>mutualistic</a:t>
            </a:r>
            <a:r>
              <a:rPr lang="en-US" u="sng" dirty="0">
                <a:hlinkClick r:id="rId2" tooltip="Information about mutualism from the Encyclopaedia Britannica"/>
              </a:rPr>
              <a:t> </a:t>
            </a:r>
            <a:r>
              <a:rPr lang="en-US" dirty="0"/>
              <a:t>or cooperative relationship. </a:t>
            </a:r>
          </a:p>
          <a:p>
            <a:r>
              <a:rPr lang="en-US" dirty="0"/>
              <a:t>At some point, this relationship would have become </a:t>
            </a:r>
            <a:r>
              <a:rPr lang="en-US" b="1" u="sng" dirty="0">
                <a:hlinkClick r:id="rId3" tooltip="Information about parasitism from the Encyclopaedia Britannica"/>
              </a:rPr>
              <a:t>parasitic</a:t>
            </a:r>
            <a:r>
              <a:rPr lang="en-US" dirty="0"/>
              <a:t>. </a:t>
            </a:r>
          </a:p>
          <a:p>
            <a:r>
              <a:rPr lang="en-US" dirty="0"/>
              <a:t>This happens when one organism starts to rely on the other organism to stay alive. </a:t>
            </a:r>
          </a:p>
          <a:p>
            <a:r>
              <a:rPr lang="en-US" dirty="0"/>
              <a:t>As the smaller organism became more and more dependent on the larger organism, it lost its protein-building structures. However, it could still replicate itself. This new organism would be able to infect new organisms. It is now a virus.</a:t>
            </a:r>
          </a:p>
        </p:txBody>
      </p:sp>
    </p:spTree>
    <p:extLst>
      <p:ext uri="{BB962C8B-B14F-4D97-AF65-F5344CB8AC3E}">
        <p14:creationId xmlns:p14="http://schemas.microsoft.com/office/powerpoint/2010/main" val="3775234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B6C3-A0B9-464B-AA2E-32800A46EDCB}"/>
              </a:ext>
            </a:extLst>
          </p:cNvPr>
          <p:cNvSpPr>
            <a:spLocks noGrp="1"/>
          </p:cNvSpPr>
          <p:nvPr>
            <p:ph type="title"/>
          </p:nvPr>
        </p:nvSpPr>
        <p:spPr/>
        <p:txBody>
          <a:bodyPr/>
          <a:lstStyle/>
          <a:p>
            <a:r>
              <a:rPr lang="en-US" b="1" dirty="0"/>
              <a:t>Virus-first hypothesis</a:t>
            </a:r>
            <a:endParaRPr lang="en-US" dirty="0"/>
          </a:p>
        </p:txBody>
      </p:sp>
      <p:sp>
        <p:nvSpPr>
          <p:cNvPr id="3" name="Content Placeholder 2">
            <a:extLst>
              <a:ext uri="{FF2B5EF4-FFF2-40B4-BE49-F238E27FC236}">
                <a16:creationId xmlns:a16="http://schemas.microsoft.com/office/drawing/2014/main" id="{AFCE80F8-CE64-4079-8B12-0583C14A78A3}"/>
              </a:ext>
            </a:extLst>
          </p:cNvPr>
          <p:cNvSpPr>
            <a:spLocks noGrp="1"/>
          </p:cNvSpPr>
          <p:nvPr>
            <p:ph idx="1"/>
          </p:nvPr>
        </p:nvSpPr>
        <p:spPr/>
        <p:txBody>
          <a:bodyPr>
            <a:normAutofit/>
          </a:bodyPr>
          <a:lstStyle/>
          <a:p>
            <a:r>
              <a:rPr lang="en-US" dirty="0"/>
              <a:t>Viruses might have come from pieces of </a:t>
            </a:r>
            <a:r>
              <a:rPr lang="en-US" b="1" u="sng" dirty="0"/>
              <a:t>RNA that existed before the first cells.</a:t>
            </a:r>
          </a:p>
          <a:p>
            <a:r>
              <a:rPr lang="en-US" dirty="0"/>
              <a:t>They slowly became more complex. </a:t>
            </a:r>
          </a:p>
          <a:p>
            <a:r>
              <a:rPr lang="en-US" dirty="0"/>
              <a:t>Eventually they gained the ability to self-replicate and infect other cells. </a:t>
            </a:r>
          </a:p>
          <a:p>
            <a:endParaRPr lang="en-US" dirty="0"/>
          </a:p>
        </p:txBody>
      </p:sp>
    </p:spTree>
    <p:extLst>
      <p:ext uri="{BB962C8B-B14F-4D97-AF65-F5344CB8AC3E}">
        <p14:creationId xmlns:p14="http://schemas.microsoft.com/office/powerpoint/2010/main" val="3863036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D849-8E45-4535-92AD-AF03FB5D5D5C}"/>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C0345B7D-5013-417B-9C60-6FD60F19BCF6}"/>
              </a:ext>
            </a:extLst>
          </p:cNvPr>
          <p:cNvSpPr>
            <a:spLocks noGrp="1"/>
          </p:cNvSpPr>
          <p:nvPr>
            <p:ph idx="1"/>
          </p:nvPr>
        </p:nvSpPr>
        <p:spPr/>
        <p:txBody>
          <a:bodyPr/>
          <a:lstStyle/>
          <a:p>
            <a:r>
              <a:rPr lang="en-US" dirty="0"/>
              <a:t>Virus WS</a:t>
            </a:r>
          </a:p>
          <a:p>
            <a:endParaRPr lang="en-US" dirty="0"/>
          </a:p>
          <a:p>
            <a:endParaRPr lang="en-US" dirty="0"/>
          </a:p>
          <a:p>
            <a:endParaRPr lang="en-US" dirty="0"/>
          </a:p>
          <a:p>
            <a:r>
              <a:rPr lang="en-US" dirty="0">
                <a:hlinkClick r:id="rId2"/>
              </a:rPr>
              <a:t>10min: https://www.youtube.com/watch?v=wUgEhfo_qxU</a:t>
            </a:r>
            <a:endParaRPr lang="en-US" dirty="0"/>
          </a:p>
          <a:p>
            <a:endParaRPr lang="en-US" dirty="0"/>
          </a:p>
        </p:txBody>
      </p:sp>
    </p:spTree>
    <p:extLst>
      <p:ext uri="{BB962C8B-B14F-4D97-AF65-F5344CB8AC3E}">
        <p14:creationId xmlns:p14="http://schemas.microsoft.com/office/powerpoint/2010/main" val="1414655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87B1-584B-471D-BE64-EA6D5B46430C}"/>
              </a:ext>
            </a:extLst>
          </p:cNvPr>
          <p:cNvSpPr>
            <a:spLocks noGrp="1"/>
          </p:cNvSpPr>
          <p:nvPr>
            <p:ph type="title"/>
          </p:nvPr>
        </p:nvSpPr>
        <p:spPr/>
        <p:txBody>
          <a:bodyPr/>
          <a:lstStyle/>
          <a:p>
            <a:r>
              <a:rPr lang="en-US" dirty="0"/>
              <a:t>Extra Slides Beyond Here</a:t>
            </a:r>
          </a:p>
        </p:txBody>
      </p:sp>
      <p:sp>
        <p:nvSpPr>
          <p:cNvPr id="3" name="Content Placeholder 2">
            <a:extLst>
              <a:ext uri="{FF2B5EF4-FFF2-40B4-BE49-F238E27FC236}">
                <a16:creationId xmlns:a16="http://schemas.microsoft.com/office/drawing/2014/main" id="{E86F512B-B04E-4187-8E92-0D34CDFA6B4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71940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E9551-44D7-40AB-A7B0-6DB2FCEF4722}"/>
              </a:ext>
            </a:extLst>
          </p:cNvPr>
          <p:cNvSpPr>
            <a:spLocks noGrp="1"/>
          </p:cNvSpPr>
          <p:nvPr>
            <p:ph type="title"/>
          </p:nvPr>
        </p:nvSpPr>
        <p:spPr/>
        <p:txBody>
          <a:bodyPr/>
          <a:lstStyle/>
          <a:p>
            <a:r>
              <a:rPr lang="en-US" dirty="0"/>
              <a:t>zoonotic</a:t>
            </a:r>
          </a:p>
        </p:txBody>
      </p:sp>
      <p:sp>
        <p:nvSpPr>
          <p:cNvPr id="3" name="Content Placeholder 2">
            <a:extLst>
              <a:ext uri="{FF2B5EF4-FFF2-40B4-BE49-F238E27FC236}">
                <a16:creationId xmlns:a16="http://schemas.microsoft.com/office/drawing/2014/main" id="{F142AB5E-8049-48BC-9F90-65BEDDB36001}"/>
              </a:ext>
            </a:extLst>
          </p:cNvPr>
          <p:cNvSpPr>
            <a:spLocks noGrp="1"/>
          </p:cNvSpPr>
          <p:nvPr>
            <p:ph idx="1"/>
          </p:nvPr>
        </p:nvSpPr>
        <p:spPr/>
        <p:txBody>
          <a:bodyPr/>
          <a:lstStyle/>
          <a:p>
            <a:r>
              <a:rPr lang="en-US" dirty="0"/>
              <a:t>Viruses that infect animals only</a:t>
            </a:r>
          </a:p>
          <a:p>
            <a:r>
              <a:rPr lang="en-US" dirty="0"/>
              <a:t>Viruses that infect both humans and animals</a:t>
            </a:r>
          </a:p>
        </p:txBody>
      </p:sp>
    </p:spTree>
    <p:extLst>
      <p:ext uri="{BB962C8B-B14F-4D97-AF65-F5344CB8AC3E}">
        <p14:creationId xmlns:p14="http://schemas.microsoft.com/office/powerpoint/2010/main" val="1830391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01F3CF5-7E13-4EAF-97EF-36022DD98482}"/>
              </a:ext>
            </a:extLst>
          </p:cNvPr>
          <p:cNvSpPr>
            <a:spLocks noGrp="1" noChangeArrowheads="1"/>
          </p:cNvSpPr>
          <p:nvPr>
            <p:ph type="title"/>
          </p:nvPr>
        </p:nvSpPr>
        <p:spPr>
          <a:xfrm>
            <a:off x="3213100" y="609600"/>
            <a:ext cx="7150100" cy="1143000"/>
          </a:xfrm>
        </p:spPr>
        <p:txBody>
          <a:bodyPr/>
          <a:lstStyle/>
          <a:p>
            <a:r>
              <a:rPr lang="en-US" altLang="en-US"/>
              <a:t>Rhinovirus – cold virus</a:t>
            </a:r>
          </a:p>
        </p:txBody>
      </p:sp>
      <p:sp>
        <p:nvSpPr>
          <p:cNvPr id="40963" name="Rectangle 3">
            <a:extLst>
              <a:ext uri="{FF2B5EF4-FFF2-40B4-BE49-F238E27FC236}">
                <a16:creationId xmlns:a16="http://schemas.microsoft.com/office/drawing/2014/main" id="{DF635040-86DE-4334-B7BB-35F74EDE500F}"/>
              </a:ext>
            </a:extLst>
          </p:cNvPr>
          <p:cNvSpPr>
            <a:spLocks noGrp="1" noChangeArrowheads="1"/>
          </p:cNvSpPr>
          <p:nvPr>
            <p:ph type="body" idx="1"/>
          </p:nvPr>
        </p:nvSpPr>
        <p:spPr>
          <a:xfrm>
            <a:off x="457200" y="2214564"/>
            <a:ext cx="5105401" cy="3881437"/>
          </a:xfrm>
        </p:spPr>
        <p:txBody>
          <a:bodyPr/>
          <a:lstStyle/>
          <a:p>
            <a:r>
              <a:rPr lang="en-US" altLang="en-US" dirty="0"/>
              <a:t>Attacks cells in the nasal lining</a:t>
            </a:r>
          </a:p>
          <a:p>
            <a:r>
              <a:rPr lang="en-US" altLang="en-US" dirty="0"/>
              <a:t>Blue, red &amp; green are interlocking proteins in the capsid</a:t>
            </a:r>
          </a:p>
        </p:txBody>
      </p:sp>
      <p:pic>
        <p:nvPicPr>
          <p:cNvPr id="40965" name="Picture 5">
            <a:extLst>
              <a:ext uri="{FF2B5EF4-FFF2-40B4-BE49-F238E27FC236}">
                <a16:creationId xmlns:a16="http://schemas.microsoft.com/office/drawing/2014/main" id="{718ECDAA-87E4-44AB-B087-8A1B7ADDE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57401"/>
            <a:ext cx="4572000" cy="458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429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167877D-CC16-4792-B4B8-039EB249CB87}"/>
              </a:ext>
            </a:extLst>
          </p:cNvPr>
          <p:cNvSpPr>
            <a:spLocks noGrp="1" noChangeArrowheads="1"/>
          </p:cNvSpPr>
          <p:nvPr>
            <p:ph type="title"/>
          </p:nvPr>
        </p:nvSpPr>
        <p:spPr/>
        <p:txBody>
          <a:bodyPr/>
          <a:lstStyle/>
          <a:p>
            <a:r>
              <a:rPr lang="en-US" altLang="en-US"/>
              <a:t>HIV- Human immunodeficiency virus</a:t>
            </a:r>
          </a:p>
        </p:txBody>
      </p:sp>
      <p:pic>
        <p:nvPicPr>
          <p:cNvPr id="34821" name="Picture 5">
            <a:extLst>
              <a:ext uri="{FF2B5EF4-FFF2-40B4-BE49-F238E27FC236}">
                <a16:creationId xmlns:a16="http://schemas.microsoft.com/office/drawing/2014/main" id="{8DCC52A6-D385-462B-A7BF-3AE4AA9DE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514600"/>
            <a:ext cx="4038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574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764227-1E65-4D2C-A26D-9A302AB4FD06}"/>
              </a:ext>
            </a:extLst>
          </p:cNvPr>
          <p:cNvPicPr>
            <a:picLocks noChangeAspect="1"/>
          </p:cNvPicPr>
          <p:nvPr/>
        </p:nvPicPr>
        <p:blipFill>
          <a:blip r:embed="rId2"/>
          <a:stretch>
            <a:fillRect/>
          </a:stretch>
        </p:blipFill>
        <p:spPr>
          <a:xfrm>
            <a:off x="2309812" y="671512"/>
            <a:ext cx="7572375" cy="5514975"/>
          </a:xfrm>
          <a:prstGeom prst="rect">
            <a:avLst/>
          </a:prstGeom>
        </p:spPr>
      </p:pic>
    </p:spTree>
    <p:extLst>
      <p:ext uri="{BB962C8B-B14F-4D97-AF65-F5344CB8AC3E}">
        <p14:creationId xmlns:p14="http://schemas.microsoft.com/office/powerpoint/2010/main" val="181523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4A40D-4C87-4902-BC04-84A9202117DF}"/>
              </a:ext>
            </a:extLst>
          </p:cNvPr>
          <p:cNvSpPr>
            <a:spLocks noGrp="1"/>
          </p:cNvSpPr>
          <p:nvPr>
            <p:ph type="title"/>
          </p:nvPr>
        </p:nvSpPr>
        <p:spPr/>
        <p:txBody>
          <a:bodyPr/>
          <a:lstStyle/>
          <a:p>
            <a:pPr eaLnBrk="1" hangingPunct="1"/>
            <a:r>
              <a:rPr lang="en-US" altLang="en-US" b="1">
                <a:solidFill>
                  <a:srgbClr val="FF0000"/>
                </a:solidFill>
              </a:rPr>
              <a:t>Are Viruses Alive?</a:t>
            </a:r>
          </a:p>
        </p:txBody>
      </p:sp>
      <p:sp>
        <p:nvSpPr>
          <p:cNvPr id="3" name="Content Placeholder 2">
            <a:extLst>
              <a:ext uri="{FF2B5EF4-FFF2-40B4-BE49-F238E27FC236}">
                <a16:creationId xmlns:a16="http://schemas.microsoft.com/office/drawing/2014/main" id="{692C9845-9DDF-40CB-8F9A-CF2B4692E78B}"/>
              </a:ext>
            </a:extLst>
          </p:cNvPr>
          <p:cNvSpPr>
            <a:spLocks noGrp="1"/>
          </p:cNvSpPr>
          <p:nvPr>
            <p:ph idx="1"/>
          </p:nvPr>
        </p:nvSpPr>
        <p:spPr/>
        <p:txBody>
          <a:bodyPr/>
          <a:lstStyle/>
          <a:p>
            <a:pPr eaLnBrk="1" hangingPunct="1"/>
            <a:r>
              <a:rPr lang="en-US" altLang="en-US"/>
              <a:t>What makes something a living thing?</a:t>
            </a:r>
          </a:p>
          <a:p>
            <a:pPr lvl="1" eaLnBrk="1" hangingPunct="1">
              <a:buFont typeface="Courier New" panose="02070309020205020404" pitchFamily="49" charset="0"/>
              <a:buChar char="o"/>
            </a:pPr>
            <a:r>
              <a:rPr lang="en-US" altLang="en-US"/>
              <a:t>Respond to a stimulus</a:t>
            </a:r>
          </a:p>
          <a:p>
            <a:pPr lvl="1" eaLnBrk="1" hangingPunct="1">
              <a:buFont typeface="Courier New" panose="02070309020205020404" pitchFamily="49" charset="0"/>
              <a:buChar char="o"/>
            </a:pPr>
            <a:r>
              <a:rPr lang="en-US" altLang="en-US"/>
              <a:t>Made out of cells</a:t>
            </a:r>
          </a:p>
          <a:p>
            <a:pPr lvl="1" eaLnBrk="1" hangingPunct="1">
              <a:buFont typeface="Courier New" panose="02070309020205020404" pitchFamily="49" charset="0"/>
              <a:buChar char="o"/>
            </a:pPr>
            <a:r>
              <a:rPr lang="en-US" altLang="en-US"/>
              <a:t>Require a constant energy supply</a:t>
            </a:r>
          </a:p>
          <a:p>
            <a:pPr lvl="1" eaLnBrk="1" hangingPunct="1">
              <a:buFont typeface="Courier New" panose="02070309020205020404" pitchFamily="49" charset="0"/>
              <a:buChar char="o"/>
            </a:pPr>
            <a:r>
              <a:rPr lang="en-US" altLang="en-US"/>
              <a:t>Growth</a:t>
            </a:r>
          </a:p>
          <a:p>
            <a:pPr lvl="1" eaLnBrk="1" hangingPunct="1">
              <a:buFont typeface="Courier New" panose="02070309020205020404" pitchFamily="49" charset="0"/>
              <a:buChar char="o"/>
            </a:pPr>
            <a:r>
              <a:rPr lang="en-US" altLang="en-US"/>
              <a:t>Potential for reproduction</a:t>
            </a:r>
          </a:p>
        </p:txBody>
      </p:sp>
      <p:sp>
        <p:nvSpPr>
          <p:cNvPr id="7172" name="TextBox 3">
            <a:extLst>
              <a:ext uri="{FF2B5EF4-FFF2-40B4-BE49-F238E27FC236}">
                <a16:creationId xmlns:a16="http://schemas.microsoft.com/office/drawing/2014/main" id="{7336379A-DBB4-4292-AF3F-3805C27D14F3}"/>
              </a:ext>
            </a:extLst>
          </p:cNvPr>
          <p:cNvSpPr txBox="1">
            <a:spLocks noChangeArrowheads="1"/>
          </p:cNvSpPr>
          <p:nvPr/>
        </p:nvSpPr>
        <p:spPr bwMode="auto">
          <a:xfrm>
            <a:off x="3037114" y="5306786"/>
            <a:ext cx="6487886" cy="1200329"/>
          </a:xfrm>
          <a:prstGeom prst="rect">
            <a:avLst/>
          </a:prstGeom>
          <a:solidFill>
            <a:srgbClr val="FFFF00"/>
          </a:solidFill>
          <a:ln w="57150">
            <a:solidFill>
              <a:srgbClr val="7030A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a:t>Do viruses have these characteristics?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ox(in)">
                                      <p:cBhvr>
                                        <p:cTn id="19" dur="5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diamond(in)">
                                      <p:cBhvr>
                                        <p:cTn id="24" dur="2000"/>
                                        <p:tgtEl>
                                          <p:spTgt spid="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ox(in)">
                                      <p:cBhvr>
                                        <p:cTn id="34" dur="500"/>
                                        <p:tgtEl>
                                          <p:spTgt spid="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ox(in)">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CA14-AA45-415B-91E0-C0812AD063EE}"/>
              </a:ext>
            </a:extLst>
          </p:cNvPr>
          <p:cNvSpPr>
            <a:spLocks noGrp="1"/>
          </p:cNvSpPr>
          <p:nvPr>
            <p:ph type="title"/>
          </p:nvPr>
        </p:nvSpPr>
        <p:spPr/>
        <p:txBody>
          <a:bodyPr/>
          <a:lstStyle/>
          <a:p>
            <a:r>
              <a:rPr lang="en-US" dirty="0"/>
              <a:t>Lytic viruses in eukaryotes</a:t>
            </a:r>
          </a:p>
        </p:txBody>
      </p:sp>
      <p:sp>
        <p:nvSpPr>
          <p:cNvPr id="3" name="Content Placeholder 2">
            <a:extLst>
              <a:ext uri="{FF2B5EF4-FFF2-40B4-BE49-F238E27FC236}">
                <a16:creationId xmlns:a16="http://schemas.microsoft.com/office/drawing/2014/main" id="{C1F6A847-1F67-40B8-885A-94F6C6B743EF}"/>
              </a:ext>
            </a:extLst>
          </p:cNvPr>
          <p:cNvSpPr>
            <a:spLocks noGrp="1"/>
          </p:cNvSpPr>
          <p:nvPr>
            <p:ph idx="1"/>
          </p:nvPr>
        </p:nvSpPr>
        <p:spPr>
          <a:xfrm>
            <a:off x="838200" y="1825625"/>
            <a:ext cx="5257800" cy="4351338"/>
          </a:xfrm>
        </p:spPr>
        <p:txBody>
          <a:bodyPr/>
          <a:lstStyle/>
          <a:p>
            <a:r>
              <a:rPr lang="en-US" dirty="0"/>
              <a:t>an RNA virus (influenza) replicates completely in the cytoplasm, while the DNA virus (poxvirus) uses both cytoplasm and nucleus.</a:t>
            </a:r>
          </a:p>
        </p:txBody>
      </p:sp>
      <p:pic>
        <p:nvPicPr>
          <p:cNvPr id="2050" name="Picture 2">
            <a:extLst>
              <a:ext uri="{FF2B5EF4-FFF2-40B4-BE49-F238E27FC236}">
                <a16:creationId xmlns:a16="http://schemas.microsoft.com/office/drawing/2014/main" id="{34AC031D-BDE9-48A1-908F-5C9B121F0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58206"/>
            <a:ext cx="5105400"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728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CA14-AA45-415B-91E0-C0812AD063EE}"/>
              </a:ext>
            </a:extLst>
          </p:cNvPr>
          <p:cNvSpPr>
            <a:spLocks noGrp="1"/>
          </p:cNvSpPr>
          <p:nvPr>
            <p:ph type="title"/>
          </p:nvPr>
        </p:nvSpPr>
        <p:spPr/>
        <p:txBody>
          <a:bodyPr/>
          <a:lstStyle/>
          <a:p>
            <a:r>
              <a:rPr lang="en-US" dirty="0"/>
              <a:t>Lytic viruses in eukaryotes</a:t>
            </a:r>
          </a:p>
        </p:txBody>
      </p:sp>
      <p:sp>
        <p:nvSpPr>
          <p:cNvPr id="3" name="Content Placeholder 2">
            <a:extLst>
              <a:ext uri="{FF2B5EF4-FFF2-40B4-BE49-F238E27FC236}">
                <a16:creationId xmlns:a16="http://schemas.microsoft.com/office/drawing/2014/main" id="{C1F6A847-1F67-40B8-885A-94F6C6B743EF}"/>
              </a:ext>
            </a:extLst>
          </p:cNvPr>
          <p:cNvSpPr>
            <a:spLocks noGrp="1"/>
          </p:cNvSpPr>
          <p:nvPr>
            <p:ph idx="1"/>
          </p:nvPr>
        </p:nvSpPr>
        <p:spPr>
          <a:xfrm>
            <a:off x="838200" y="1825625"/>
            <a:ext cx="5257800" cy="4351338"/>
          </a:xfrm>
        </p:spPr>
        <p:txBody>
          <a:bodyPr/>
          <a:lstStyle/>
          <a:p>
            <a:r>
              <a:rPr lang="en-US" dirty="0"/>
              <a:t>an RNA virus (influenza) replicates completely in the cytoplasm, while the DNA virus (poxvirus) uses both cytoplasm and nucleus.</a:t>
            </a:r>
          </a:p>
        </p:txBody>
      </p:sp>
      <p:pic>
        <p:nvPicPr>
          <p:cNvPr id="2050" name="Picture 2">
            <a:extLst>
              <a:ext uri="{FF2B5EF4-FFF2-40B4-BE49-F238E27FC236}">
                <a16:creationId xmlns:a16="http://schemas.microsoft.com/office/drawing/2014/main" id="{34AC031D-BDE9-48A1-908F-5C9B121F0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58206"/>
            <a:ext cx="5105400"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467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5397637-FD60-4E36-9DDD-5BE6B67D17FB}"/>
              </a:ext>
            </a:extLst>
          </p:cNvPr>
          <p:cNvSpPr>
            <a:spLocks noGrp="1" noChangeArrowheads="1"/>
          </p:cNvSpPr>
          <p:nvPr>
            <p:ph type="title"/>
          </p:nvPr>
        </p:nvSpPr>
        <p:spPr/>
        <p:txBody>
          <a:bodyPr/>
          <a:lstStyle/>
          <a:p>
            <a:r>
              <a:rPr lang="en-US" altLang="en-US" sz="5100">
                <a:latin typeface="Arial" panose="020B0604020202020204" pitchFamily="34" charset="0"/>
              </a:rPr>
              <a:t>Virus Shapes</a:t>
            </a:r>
            <a:endParaRPr lang="en-US" altLang="en-US">
              <a:latin typeface="Arial" panose="020B0604020202020204" pitchFamily="34" charset="0"/>
            </a:endParaRPr>
          </a:p>
        </p:txBody>
      </p:sp>
      <p:sp>
        <p:nvSpPr>
          <p:cNvPr id="14339" name="Rectangle 3">
            <a:extLst>
              <a:ext uri="{FF2B5EF4-FFF2-40B4-BE49-F238E27FC236}">
                <a16:creationId xmlns:a16="http://schemas.microsoft.com/office/drawing/2014/main" id="{D6A2246E-0F89-4DF7-862F-C75FE3561C56}"/>
              </a:ext>
            </a:extLst>
          </p:cNvPr>
          <p:cNvSpPr>
            <a:spLocks noGrp="1" noChangeArrowheads="1"/>
          </p:cNvSpPr>
          <p:nvPr>
            <p:ph type="body" idx="1"/>
          </p:nvPr>
        </p:nvSpPr>
        <p:spPr>
          <a:xfrm>
            <a:off x="2090738" y="1752600"/>
            <a:ext cx="8577262" cy="4267200"/>
          </a:xfrm>
        </p:spPr>
        <p:txBody>
          <a:bodyPr/>
          <a:lstStyle/>
          <a:p>
            <a:pPr marL="342900" indent="-342900">
              <a:buNone/>
            </a:pPr>
            <a:endParaRPr lang="en-US" altLang="en-US" sz="2800" b="1">
              <a:latin typeface="Arial" panose="020B0604020202020204" pitchFamily="34" charset="0"/>
            </a:endParaRPr>
          </a:p>
          <a:p>
            <a:pPr marL="342900" indent="-342900"/>
            <a:r>
              <a:rPr lang="en-US" altLang="en-US" sz="2800" b="1">
                <a:latin typeface="Arial" panose="020B0604020202020204" pitchFamily="34" charset="0"/>
              </a:rPr>
              <a:t>Helical</a:t>
            </a:r>
            <a:r>
              <a:rPr lang="en-US" altLang="en-US" sz="2800">
                <a:latin typeface="Arial" panose="020B0604020202020204" pitchFamily="34" charset="0"/>
              </a:rPr>
              <a:t> - Rodlike (Tobacco Mosaic Virus)</a:t>
            </a:r>
          </a:p>
          <a:p>
            <a:pPr marL="342900" indent="-342900">
              <a:buNone/>
            </a:pPr>
            <a:endParaRPr lang="en-US" altLang="en-US" sz="2800">
              <a:latin typeface="Arial" panose="020B0604020202020204" pitchFamily="34" charset="0"/>
            </a:endParaRPr>
          </a:p>
          <a:p>
            <a:pPr marL="342900" indent="-342900"/>
            <a:r>
              <a:rPr lang="en-US" altLang="en-US" sz="2800" b="1">
                <a:latin typeface="Arial" panose="020B0604020202020204" pitchFamily="34" charset="0"/>
              </a:rPr>
              <a:t>Polyhedral </a:t>
            </a:r>
            <a:r>
              <a:rPr lang="en-US" altLang="en-US" sz="2800">
                <a:latin typeface="Arial" panose="020B0604020202020204" pitchFamily="34" charset="0"/>
              </a:rPr>
              <a:t>- Many sides</a:t>
            </a:r>
          </a:p>
          <a:p>
            <a:pPr marL="342900" indent="-342900">
              <a:buNone/>
            </a:pPr>
            <a:endParaRPr lang="en-US" altLang="en-US" sz="2800">
              <a:latin typeface="Arial" panose="020B0604020202020204" pitchFamily="34" charset="0"/>
            </a:endParaRPr>
          </a:p>
          <a:p>
            <a:pPr marL="342900" indent="-342900"/>
            <a:r>
              <a:rPr lang="en-US" altLang="en-US" sz="2800" b="1">
                <a:latin typeface="Arial" panose="020B0604020202020204" pitchFamily="34" charset="0"/>
              </a:rPr>
              <a:t>Bacteriophage</a:t>
            </a:r>
            <a:r>
              <a:rPr lang="en-US" altLang="en-US" sz="2800">
                <a:latin typeface="Arial" panose="020B0604020202020204" pitchFamily="34" charset="0"/>
              </a:rPr>
              <a:t> - </a:t>
            </a:r>
            <a:r>
              <a:rPr lang="en-US" altLang="en-US" sz="2600"/>
              <a:t>viruses that infect bacteria. Sometimes referred to as a </a:t>
            </a:r>
            <a:r>
              <a:rPr lang="en-US" altLang="en-US" sz="2600" b="1"/>
              <a:t>phage</a:t>
            </a:r>
            <a:r>
              <a:rPr lang="en-US" altLang="en-US" sz="2600"/>
              <a:t> for short. Looks like a </a:t>
            </a:r>
            <a:r>
              <a:rPr lang="en-US" altLang="en-US" sz="2800">
                <a:latin typeface="Arial" panose="020B0604020202020204" pitchFamily="34" charset="0"/>
              </a:rPr>
              <a:t>Lunar lander.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dissolve">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dissolve">
                                      <p:cBhvr>
                                        <p:cTn id="12" dur="500"/>
                                        <p:tgtEl>
                                          <p:spTgt spid="1433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animEffect transition="in" filter="dissolve">
                                      <p:cBhvr>
                                        <p:cTn id="17"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F44C735-4430-47EF-866F-C499260819F2}"/>
              </a:ext>
            </a:extLst>
          </p:cNvPr>
          <p:cNvSpPr>
            <a:spLocks noGrp="1" noChangeArrowheads="1"/>
          </p:cNvSpPr>
          <p:nvPr>
            <p:ph type="title"/>
          </p:nvPr>
        </p:nvSpPr>
        <p:spPr/>
        <p:txBody>
          <a:bodyPr/>
          <a:lstStyle/>
          <a:p>
            <a:pPr algn="ctr"/>
            <a:r>
              <a:rPr lang="en-US" altLang="en-US" sz="5100">
                <a:latin typeface="Arial" panose="020B0604020202020204" pitchFamily="34" charset="0"/>
              </a:rPr>
              <a:t>Helical Viruses</a:t>
            </a:r>
            <a:endParaRPr lang="en-US" altLang="en-US">
              <a:latin typeface="Arial" panose="020B0604020202020204" pitchFamily="34" charset="0"/>
            </a:endParaRPr>
          </a:p>
        </p:txBody>
      </p:sp>
      <p:pic>
        <p:nvPicPr>
          <p:cNvPr id="18435" name="Picture 3">
            <a:extLst>
              <a:ext uri="{FF2B5EF4-FFF2-40B4-BE49-F238E27FC236}">
                <a16:creationId xmlns:a16="http://schemas.microsoft.com/office/drawing/2014/main" id="{F8BB8CF1-4BD3-4CF5-B77F-86FC8B83B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5410200" cy="306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a:extLst>
              <a:ext uri="{FF2B5EF4-FFF2-40B4-BE49-F238E27FC236}">
                <a16:creationId xmlns:a16="http://schemas.microsoft.com/office/drawing/2014/main" id="{87BF7555-A0CA-4A0E-A5B6-A36D2C7D5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752600"/>
            <a:ext cx="324008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EED09E7-E39E-476B-8836-8DC826D965C5}"/>
              </a:ext>
            </a:extLst>
          </p:cNvPr>
          <p:cNvSpPr>
            <a:spLocks noGrp="1" noChangeArrowheads="1"/>
          </p:cNvSpPr>
          <p:nvPr>
            <p:ph type="title"/>
          </p:nvPr>
        </p:nvSpPr>
        <p:spPr/>
        <p:txBody>
          <a:bodyPr/>
          <a:lstStyle/>
          <a:p>
            <a:pPr algn="ctr"/>
            <a:r>
              <a:rPr lang="en-US" altLang="en-US" sz="5100">
                <a:latin typeface="Arial" panose="020B0604020202020204" pitchFamily="34" charset="0"/>
              </a:rPr>
              <a:t>Polyhedral Viruses</a:t>
            </a:r>
            <a:endParaRPr lang="en-US" altLang="en-US">
              <a:latin typeface="Arial" panose="020B0604020202020204" pitchFamily="34" charset="0"/>
            </a:endParaRPr>
          </a:p>
        </p:txBody>
      </p:sp>
      <p:pic>
        <p:nvPicPr>
          <p:cNvPr id="19459" name="Picture 3">
            <a:extLst>
              <a:ext uri="{FF2B5EF4-FFF2-40B4-BE49-F238E27FC236}">
                <a16:creationId xmlns:a16="http://schemas.microsoft.com/office/drawing/2014/main" id="{64551281-75D9-4908-ADFF-2BF74691E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401" b="6888"/>
          <a:stretch>
            <a:fillRect/>
          </a:stretch>
        </p:blipFill>
        <p:spPr bwMode="auto">
          <a:xfrm>
            <a:off x="6072188" y="1981200"/>
            <a:ext cx="4443412"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a:extLst>
              <a:ext uri="{FF2B5EF4-FFF2-40B4-BE49-F238E27FC236}">
                <a16:creationId xmlns:a16="http://schemas.microsoft.com/office/drawing/2014/main" id="{5455AC5F-502C-4B26-816E-D4EE4F481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1"/>
            <a:ext cx="4419600" cy="351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Text Box 5">
            <a:extLst>
              <a:ext uri="{FF2B5EF4-FFF2-40B4-BE49-F238E27FC236}">
                <a16:creationId xmlns:a16="http://schemas.microsoft.com/office/drawing/2014/main" id="{AB08FAA5-7C0A-4C4B-99C4-7B75079738C1}"/>
              </a:ext>
            </a:extLst>
          </p:cNvPr>
          <p:cNvSpPr txBox="1">
            <a:spLocks noChangeArrowheads="1"/>
          </p:cNvSpPr>
          <p:nvPr/>
        </p:nvSpPr>
        <p:spPr bwMode="auto">
          <a:xfrm>
            <a:off x="1600200" y="5257801"/>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000">
                <a:latin typeface="Arial" panose="020B0604020202020204" pitchFamily="34" charset="0"/>
              </a:rPr>
              <a:t>Virus (capsid)</a:t>
            </a:r>
            <a:endParaRPr lang="en-US" altLang="en-US" sz="2400">
              <a:latin typeface="Times New Roman" panose="02020603050405020304" pitchFamily="18" charset="0"/>
            </a:endParaRPr>
          </a:p>
        </p:txBody>
      </p:sp>
      <p:sp>
        <p:nvSpPr>
          <p:cNvPr id="19462" name="Line 6">
            <a:extLst>
              <a:ext uri="{FF2B5EF4-FFF2-40B4-BE49-F238E27FC236}">
                <a16:creationId xmlns:a16="http://schemas.microsoft.com/office/drawing/2014/main" id="{1A242488-D840-4860-ACD6-53F20F62659D}"/>
              </a:ext>
            </a:extLst>
          </p:cNvPr>
          <p:cNvSpPr>
            <a:spLocks noChangeShapeType="1"/>
          </p:cNvSpPr>
          <p:nvPr/>
        </p:nvSpPr>
        <p:spPr bwMode="auto">
          <a:xfrm flipV="1">
            <a:off x="2514600" y="4114800"/>
            <a:ext cx="228600" cy="12192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Text Box 7">
            <a:extLst>
              <a:ext uri="{FF2B5EF4-FFF2-40B4-BE49-F238E27FC236}">
                <a16:creationId xmlns:a16="http://schemas.microsoft.com/office/drawing/2014/main" id="{2465534E-4DD8-4171-A5BE-6FB4320CA879}"/>
              </a:ext>
            </a:extLst>
          </p:cNvPr>
          <p:cNvSpPr txBox="1">
            <a:spLocks noChangeArrowheads="1"/>
          </p:cNvSpPr>
          <p:nvPr/>
        </p:nvSpPr>
        <p:spPr bwMode="auto">
          <a:xfrm>
            <a:off x="3810000" y="5775326"/>
            <a:ext cx="2286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000">
                <a:latin typeface="Arial" panose="020B0604020202020204" pitchFamily="34" charset="0"/>
              </a:rPr>
              <a:t>Envelope</a:t>
            </a:r>
            <a:endParaRPr lang="en-US" altLang="en-US" sz="2400">
              <a:latin typeface="Times New Roman" panose="02020603050405020304" pitchFamily="18" charset="0"/>
            </a:endParaRPr>
          </a:p>
        </p:txBody>
      </p:sp>
      <p:sp>
        <p:nvSpPr>
          <p:cNvPr id="19464" name="Line 8">
            <a:extLst>
              <a:ext uri="{FF2B5EF4-FFF2-40B4-BE49-F238E27FC236}">
                <a16:creationId xmlns:a16="http://schemas.microsoft.com/office/drawing/2014/main" id="{774C3F10-009A-4ED5-A8E9-C99E6C4931F0}"/>
              </a:ext>
            </a:extLst>
          </p:cNvPr>
          <p:cNvSpPr>
            <a:spLocks noChangeShapeType="1"/>
          </p:cNvSpPr>
          <p:nvPr/>
        </p:nvSpPr>
        <p:spPr bwMode="auto">
          <a:xfrm flipH="1" flipV="1">
            <a:off x="4114800" y="4800600"/>
            <a:ext cx="609600" cy="10668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DAE2F35-8DCB-43B7-8F03-33E587252A1D}"/>
              </a:ext>
            </a:extLst>
          </p:cNvPr>
          <p:cNvSpPr>
            <a:spLocks noGrp="1" noChangeArrowheads="1"/>
          </p:cNvSpPr>
          <p:nvPr>
            <p:ph type="title"/>
          </p:nvPr>
        </p:nvSpPr>
        <p:spPr/>
        <p:txBody>
          <a:bodyPr/>
          <a:lstStyle/>
          <a:p>
            <a:pPr algn="ctr"/>
            <a:r>
              <a:rPr lang="en-US" altLang="en-US" sz="5100">
                <a:latin typeface="Arial" panose="020B0604020202020204" pitchFamily="34" charset="0"/>
              </a:rPr>
              <a:t>Bacteriophages</a:t>
            </a:r>
            <a:endParaRPr lang="en-US" altLang="en-US">
              <a:latin typeface="Arial" panose="020B0604020202020204" pitchFamily="34" charset="0"/>
            </a:endParaRPr>
          </a:p>
        </p:txBody>
      </p:sp>
      <p:pic>
        <p:nvPicPr>
          <p:cNvPr id="20483" name="Picture 3">
            <a:extLst>
              <a:ext uri="{FF2B5EF4-FFF2-40B4-BE49-F238E27FC236}">
                <a16:creationId xmlns:a16="http://schemas.microsoft.com/office/drawing/2014/main" id="{3ED3307F-3EC9-40E9-BAC2-A8316D512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828800"/>
            <a:ext cx="28352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a:extLst>
              <a:ext uri="{FF2B5EF4-FFF2-40B4-BE49-F238E27FC236}">
                <a16:creationId xmlns:a16="http://schemas.microsoft.com/office/drawing/2014/main" id="{A6B61E28-3A59-4391-9966-CB6B9DBA2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857376"/>
            <a:ext cx="48768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Rectangle 5">
            <a:extLst>
              <a:ext uri="{FF2B5EF4-FFF2-40B4-BE49-F238E27FC236}">
                <a16:creationId xmlns:a16="http://schemas.microsoft.com/office/drawing/2014/main" id="{A0A916ED-41D1-46BF-AB5B-700F5F27C01E}"/>
              </a:ext>
            </a:extLst>
          </p:cNvPr>
          <p:cNvSpPr>
            <a:spLocks noChangeArrowheads="1"/>
          </p:cNvSpPr>
          <p:nvPr/>
        </p:nvSpPr>
        <p:spPr bwMode="auto">
          <a:xfrm>
            <a:off x="5181601" y="6491289"/>
            <a:ext cx="40209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hlinkClick r:id="rId4"/>
              </a:rPr>
              <a:t>http://www.seyet.com/bacteriophage-t4</a:t>
            </a:r>
            <a:endParaRPr lang="en-US" altLang="en-US"/>
          </a:p>
          <a:p>
            <a:endParaRPr lang="en-US" altLang="en-US"/>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8EF2948-6F64-4FFA-87F9-57AC0184ED11}"/>
              </a:ext>
            </a:extLst>
          </p:cNvPr>
          <p:cNvSpPr>
            <a:spLocks noGrp="1" noChangeArrowheads="1"/>
          </p:cNvSpPr>
          <p:nvPr>
            <p:ph type="title"/>
          </p:nvPr>
        </p:nvSpPr>
        <p:spPr/>
        <p:txBody>
          <a:bodyPr/>
          <a:lstStyle/>
          <a:p>
            <a:r>
              <a:rPr lang="en-US" altLang="en-US" sz="6000">
                <a:latin typeface="Arial" panose="020B0604020202020204" pitchFamily="34" charset="0"/>
              </a:rPr>
              <a:t>Polio Virus</a:t>
            </a:r>
            <a:endParaRPr lang="en-US" altLang="en-US"/>
          </a:p>
        </p:txBody>
      </p:sp>
      <p:pic>
        <p:nvPicPr>
          <p:cNvPr id="47107" name="Picture 3">
            <a:extLst>
              <a:ext uri="{FF2B5EF4-FFF2-40B4-BE49-F238E27FC236}">
                <a16:creationId xmlns:a16="http://schemas.microsoft.com/office/drawing/2014/main" id="{4C62EE84-C3B9-4705-BC49-D3EA8A738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76438"/>
            <a:ext cx="5543550" cy="442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11CCB57-8BDD-4668-8C19-5F683EB2ED9B}"/>
              </a:ext>
            </a:extLst>
          </p:cNvPr>
          <p:cNvSpPr>
            <a:spLocks noGrp="1" noChangeArrowheads="1"/>
          </p:cNvSpPr>
          <p:nvPr>
            <p:ph type="title"/>
          </p:nvPr>
        </p:nvSpPr>
        <p:spPr/>
        <p:txBody>
          <a:bodyPr/>
          <a:lstStyle/>
          <a:p>
            <a:r>
              <a:rPr lang="en-US" altLang="en-US" sz="6000">
                <a:latin typeface="Arial" panose="020B0604020202020204" pitchFamily="34" charset="0"/>
              </a:rPr>
              <a:t>Influenza Virus</a:t>
            </a:r>
            <a:endParaRPr lang="en-US" altLang="en-US"/>
          </a:p>
        </p:txBody>
      </p:sp>
      <p:pic>
        <p:nvPicPr>
          <p:cNvPr id="48131" name="Picture 3">
            <a:extLst>
              <a:ext uri="{FF2B5EF4-FFF2-40B4-BE49-F238E27FC236}">
                <a16:creationId xmlns:a16="http://schemas.microsoft.com/office/drawing/2014/main" id="{DB66B955-2141-44BD-8F20-D16D6767D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1981201"/>
            <a:ext cx="5381625"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EF215D2-DD9C-48A1-9346-CE62CE1F8BE6}"/>
              </a:ext>
            </a:extLst>
          </p:cNvPr>
          <p:cNvSpPr>
            <a:spLocks noGrp="1" noChangeArrowheads="1"/>
          </p:cNvSpPr>
          <p:nvPr>
            <p:ph type="title"/>
          </p:nvPr>
        </p:nvSpPr>
        <p:spPr>
          <a:xfrm>
            <a:off x="2133600" y="533401"/>
            <a:ext cx="8001000" cy="1216025"/>
          </a:xfrm>
        </p:spPr>
        <p:txBody>
          <a:bodyPr/>
          <a:lstStyle/>
          <a:p>
            <a:pPr algn="ctr"/>
            <a:r>
              <a:rPr lang="en-US" altLang="en-US" sz="4000">
                <a:latin typeface="Arial" panose="020B0604020202020204" pitchFamily="34" charset="0"/>
              </a:rPr>
              <a:t>HIV bursting out of Human Blood Cell</a:t>
            </a:r>
            <a:endParaRPr lang="en-US" altLang="en-US" sz="4000"/>
          </a:p>
        </p:txBody>
      </p:sp>
      <p:pic>
        <p:nvPicPr>
          <p:cNvPr id="49155" name="Picture 3">
            <a:extLst>
              <a:ext uri="{FF2B5EF4-FFF2-40B4-BE49-F238E27FC236}">
                <a16:creationId xmlns:a16="http://schemas.microsoft.com/office/drawing/2014/main" id="{B698B2B3-D155-4535-B00A-220B5EE1D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2274888"/>
            <a:ext cx="6391275"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D5BE7C8-0F87-48A9-A5B9-34E0E829536E}"/>
              </a:ext>
            </a:extLst>
          </p:cNvPr>
          <p:cNvSpPr>
            <a:spLocks noGrp="1" noChangeArrowheads="1"/>
          </p:cNvSpPr>
          <p:nvPr>
            <p:ph type="title"/>
          </p:nvPr>
        </p:nvSpPr>
        <p:spPr/>
        <p:txBody>
          <a:bodyPr/>
          <a:lstStyle/>
          <a:p>
            <a:endParaRPr lang="en-US" altLang="en-US"/>
          </a:p>
        </p:txBody>
      </p:sp>
      <p:sp>
        <p:nvSpPr>
          <p:cNvPr id="25603" name="Rectangle 3">
            <a:extLst>
              <a:ext uri="{FF2B5EF4-FFF2-40B4-BE49-F238E27FC236}">
                <a16:creationId xmlns:a16="http://schemas.microsoft.com/office/drawing/2014/main" id="{6FE58866-B2CF-405C-A8E2-5600CC412D42}"/>
              </a:ext>
            </a:extLst>
          </p:cNvPr>
          <p:cNvSpPr>
            <a:spLocks noGrp="1" noChangeArrowheads="1"/>
          </p:cNvSpPr>
          <p:nvPr>
            <p:ph type="body" idx="1"/>
          </p:nvPr>
        </p:nvSpPr>
        <p:spPr/>
        <p:txBody>
          <a:bodyPr/>
          <a:lstStyle/>
          <a:p>
            <a:endParaRPr lang="en-US" altLang="en-US"/>
          </a:p>
        </p:txBody>
      </p:sp>
      <p:pic>
        <p:nvPicPr>
          <p:cNvPr id="25605" name="Picture 5" descr="graph30-705490">
            <a:extLst>
              <a:ext uri="{FF2B5EF4-FFF2-40B4-BE49-F238E27FC236}">
                <a16:creationId xmlns:a16="http://schemas.microsoft.com/office/drawing/2014/main" id="{BDBC926B-C585-492D-965D-FEFD9DA8C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038"/>
            <a:ext cx="9144000" cy="6126162"/>
          </a:xfrm>
          <a:prstGeom prst="rect">
            <a:avLst/>
          </a:prstGeom>
          <a:noFill/>
          <a:extLst>
            <a:ext uri="{909E8E84-426E-40DD-AFC4-6F175D3DCCD1}">
              <a14:hiddenFill xmlns:a14="http://schemas.microsoft.com/office/drawing/2010/main">
                <a:solidFill>
                  <a:srgbClr val="FFFFFF"/>
                </a:solidFill>
              </a14:hiddenFill>
            </a:ext>
          </a:extLst>
        </p:spPr>
      </p:pic>
      <p:sp>
        <p:nvSpPr>
          <p:cNvPr id="25606" name="Rectangle 6">
            <a:extLst>
              <a:ext uri="{FF2B5EF4-FFF2-40B4-BE49-F238E27FC236}">
                <a16:creationId xmlns:a16="http://schemas.microsoft.com/office/drawing/2014/main" id="{DE1CBD81-48D0-4A97-A092-249AE4DFFF66}"/>
              </a:ext>
            </a:extLst>
          </p:cNvPr>
          <p:cNvSpPr>
            <a:spLocks noChangeArrowheads="1"/>
          </p:cNvSpPr>
          <p:nvPr/>
        </p:nvSpPr>
        <p:spPr bwMode="auto">
          <a:xfrm>
            <a:off x="1524000" y="6142038"/>
            <a:ext cx="91440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eaLnBrk="1" hangingPunct="1"/>
            <a:r>
              <a:rPr lang="en-US" altLang="en-US" b="1"/>
              <a:t>EMERGING VIRUS - a virus that evolves in a geographically isolated area and is pathogenic to humans. </a:t>
            </a:r>
            <a:endParaRPr lang="en-US" altLang="en-US" b="1" i="1"/>
          </a:p>
          <a:p>
            <a:pPr algn="r"/>
            <a:endParaRPr lang="en-US" altLang="en-US" b="1">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3FB00FD-0DFE-44B2-93D0-309489D9791D}"/>
              </a:ext>
            </a:extLst>
          </p:cNvPr>
          <p:cNvSpPr>
            <a:spLocks noGrp="1" noChangeArrowheads="1"/>
          </p:cNvSpPr>
          <p:nvPr>
            <p:ph type="title"/>
          </p:nvPr>
        </p:nvSpPr>
        <p:spPr/>
        <p:txBody>
          <a:bodyPr/>
          <a:lstStyle/>
          <a:p>
            <a:r>
              <a:rPr lang="en-US" altLang="en-US"/>
              <a:t>Viruses: Living or Non-living?</a:t>
            </a:r>
          </a:p>
        </p:txBody>
      </p:sp>
      <p:sp>
        <p:nvSpPr>
          <p:cNvPr id="75779" name="Rectangle 3">
            <a:extLst>
              <a:ext uri="{FF2B5EF4-FFF2-40B4-BE49-F238E27FC236}">
                <a16:creationId xmlns:a16="http://schemas.microsoft.com/office/drawing/2014/main" id="{03A5276A-76BC-40CD-AF87-903EE3B5A517}"/>
              </a:ext>
            </a:extLst>
          </p:cNvPr>
          <p:cNvSpPr>
            <a:spLocks noGrp="1" noChangeArrowheads="1"/>
          </p:cNvSpPr>
          <p:nvPr>
            <p:ph type="body" idx="1"/>
          </p:nvPr>
        </p:nvSpPr>
        <p:spPr>
          <a:xfrm>
            <a:off x="489857" y="2057400"/>
            <a:ext cx="11185072" cy="4338638"/>
          </a:xfrm>
        </p:spPr>
        <p:txBody>
          <a:bodyPr>
            <a:normAutofit fontScale="92500" lnSpcReduction="20000"/>
          </a:bodyPr>
          <a:lstStyle/>
          <a:p>
            <a:pPr>
              <a:buFont typeface="Wingdings" panose="05000000000000000000" pitchFamily="2" charset="2"/>
              <a:buNone/>
            </a:pPr>
            <a:r>
              <a:rPr lang="en-US" altLang="en-US" sz="3200" u="sng" dirty="0"/>
              <a:t>Living characteristics 			Non-living characteristics</a:t>
            </a:r>
            <a:endParaRPr lang="en-US" altLang="en-US" sz="3200" dirty="0"/>
          </a:p>
          <a:p>
            <a:pPr>
              <a:buFont typeface="Wingdings" panose="05000000000000000000" pitchFamily="2" charset="2"/>
              <a:buNone/>
            </a:pPr>
            <a:r>
              <a:rPr lang="en-US" altLang="en-US" sz="3200" dirty="0">
                <a:sym typeface="Wingdings 3" panose="05040102010807070707" pitchFamily="18" charset="2"/>
              </a:rPr>
              <a:t></a:t>
            </a:r>
            <a:r>
              <a:rPr lang="en-US" altLang="en-US" sz="3200" dirty="0"/>
              <a:t>Can evolve &amp; mutate.		</a:t>
            </a:r>
            <a:r>
              <a:rPr lang="en-US" altLang="en-US" sz="3200" dirty="0">
                <a:sym typeface="Wingdings 3" panose="05040102010807070707" pitchFamily="18" charset="2"/>
              </a:rPr>
              <a:t>Acellular</a:t>
            </a:r>
            <a:endParaRPr lang="en-US" altLang="en-US" sz="3200" dirty="0"/>
          </a:p>
          <a:p>
            <a:pPr>
              <a:buFont typeface="Wingdings" panose="05000000000000000000" pitchFamily="2" charset="2"/>
              <a:buNone/>
            </a:pPr>
            <a:r>
              <a:rPr lang="en-US" altLang="en-US" sz="3200" dirty="0">
                <a:sym typeface="Wingdings 3" panose="05040102010807070707" pitchFamily="18" charset="2"/>
              </a:rPr>
              <a:t></a:t>
            </a:r>
            <a:r>
              <a:rPr lang="en-US" altLang="en-US" sz="3200" dirty="0"/>
              <a:t>Contains nucleic acid and		</a:t>
            </a:r>
            <a:r>
              <a:rPr lang="en-US" altLang="en-US" sz="3200" dirty="0">
                <a:sym typeface="Wingdings 3" panose="05040102010807070707" pitchFamily="18" charset="2"/>
              </a:rPr>
              <a:t>Does not respire</a:t>
            </a:r>
            <a:endParaRPr lang="en-US" altLang="en-US" sz="3200" dirty="0"/>
          </a:p>
          <a:p>
            <a:pPr>
              <a:buFont typeface="Wingdings" panose="05000000000000000000" pitchFamily="2" charset="2"/>
              <a:buNone/>
            </a:pPr>
            <a:r>
              <a:rPr lang="en-US" altLang="en-US" sz="3200" dirty="0"/>
              <a:t>    protein 					</a:t>
            </a:r>
            <a:r>
              <a:rPr lang="en-US" altLang="en-US" sz="3200" dirty="0">
                <a:sym typeface="Wingdings 3" panose="05040102010807070707" pitchFamily="18" charset="2"/>
              </a:rPr>
              <a:t>Does not grow</a:t>
            </a:r>
            <a:endParaRPr lang="en-US" altLang="en-US" sz="3200" dirty="0"/>
          </a:p>
          <a:p>
            <a:pPr>
              <a:buFont typeface="Wingdings" panose="05000000000000000000" pitchFamily="2" charset="2"/>
              <a:buNone/>
            </a:pPr>
            <a:r>
              <a:rPr lang="en-US" altLang="en-US" sz="3200" dirty="0">
                <a:sym typeface="Wingdings 3" panose="05040102010807070707" pitchFamily="18" charset="2"/>
              </a:rPr>
              <a:t></a:t>
            </a:r>
            <a:r>
              <a:rPr lang="en-US" altLang="en-US" sz="3200" dirty="0"/>
              <a:t>Can reproduce inside a living	</a:t>
            </a:r>
            <a:r>
              <a:rPr lang="en-US" altLang="en-US" sz="3200" dirty="0">
                <a:sym typeface="Wingdings 3" panose="05040102010807070707" pitchFamily="18" charset="2"/>
              </a:rPr>
              <a:t>Does not respond to cell (needs a HOST)			 				  stimulus</a:t>
            </a:r>
          </a:p>
          <a:p>
            <a:pPr>
              <a:buFont typeface="Wingdings" panose="05000000000000000000" pitchFamily="2" charset="2"/>
              <a:buNone/>
            </a:pPr>
            <a:r>
              <a:rPr lang="en-US" altLang="en-US" sz="3200" dirty="0">
                <a:sym typeface="Wingdings 3" panose="05040102010807070707" pitchFamily="18" charset="2"/>
              </a:rPr>
              <a:t>							Cannot replicate without a host.</a:t>
            </a:r>
          </a:p>
          <a:p>
            <a:pPr>
              <a:buFont typeface="Wingdings" panose="05000000000000000000" pitchFamily="2" charset="2"/>
              <a:buNone/>
            </a:pPr>
            <a:endParaRPr lang="en-US" altLang="en-US" sz="2400" dirty="0">
              <a:sym typeface="Wingdings 3" panose="05040102010807070707" pitchFamily="18" charset="2"/>
            </a:endParaRPr>
          </a:p>
          <a:p>
            <a:pPr>
              <a:buFont typeface="Wingdings" panose="05000000000000000000" pitchFamily="2" charset="2"/>
              <a:buNone/>
            </a:pPr>
            <a:r>
              <a:rPr lang="en-US" altLang="en-US" sz="2400" dirty="0">
                <a:hlinkClick r:id="rId3"/>
              </a:rPr>
              <a:t>https://scopeblog.stanford.edu/2020/04/02/whats-a-virus-anyway-part-1-the-bare-bones-basics/</a:t>
            </a:r>
            <a:endParaRPr lang="en-US" altLang="en-US" sz="2400" dirty="0"/>
          </a:p>
          <a:p>
            <a:pPr>
              <a:buFont typeface="Wingdings" panose="05000000000000000000" pitchFamily="2" charset="2"/>
              <a:buNone/>
            </a:pPr>
            <a:endParaRPr lang="en-US" altLang="en-US" sz="2400" dirty="0"/>
          </a:p>
          <a:p>
            <a:pPr>
              <a:buFont typeface="Wingdings" panose="05000000000000000000" pitchFamily="2" charset="2"/>
              <a:buNone/>
            </a:pPr>
            <a:endParaRPr lang="en-US"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54E532-2D84-4347-8E8E-A30AB27DE66C}"/>
              </a:ext>
            </a:extLst>
          </p:cNvPr>
          <p:cNvPicPr>
            <a:picLocks noChangeAspect="1"/>
          </p:cNvPicPr>
          <p:nvPr/>
        </p:nvPicPr>
        <p:blipFill>
          <a:blip r:embed="rId3"/>
          <a:stretch>
            <a:fillRect/>
          </a:stretch>
        </p:blipFill>
        <p:spPr>
          <a:xfrm>
            <a:off x="1043408" y="1"/>
            <a:ext cx="10105184" cy="6858000"/>
          </a:xfrm>
          <a:prstGeom prst="rect">
            <a:avLst/>
          </a:prstGeom>
        </p:spPr>
      </p:pic>
    </p:spTree>
    <p:extLst>
      <p:ext uri="{BB962C8B-B14F-4D97-AF65-F5344CB8AC3E}">
        <p14:creationId xmlns:p14="http://schemas.microsoft.com/office/powerpoint/2010/main" val="392654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9EBB-52A8-4993-A1E8-18E2CAC7271C}"/>
              </a:ext>
            </a:extLst>
          </p:cNvPr>
          <p:cNvSpPr>
            <a:spLocks noGrp="1"/>
          </p:cNvSpPr>
          <p:nvPr>
            <p:ph type="title"/>
          </p:nvPr>
        </p:nvSpPr>
        <p:spPr/>
        <p:txBody>
          <a:bodyPr/>
          <a:lstStyle/>
          <a:p>
            <a:r>
              <a:rPr lang="en-US" dirty="0"/>
              <a:t>What is a virus? </a:t>
            </a:r>
          </a:p>
        </p:txBody>
      </p:sp>
      <p:sp>
        <p:nvSpPr>
          <p:cNvPr id="3" name="Content Placeholder 2">
            <a:extLst>
              <a:ext uri="{FF2B5EF4-FFF2-40B4-BE49-F238E27FC236}">
                <a16:creationId xmlns:a16="http://schemas.microsoft.com/office/drawing/2014/main" id="{8232BE20-F94E-4928-BC1E-BF33390F00CD}"/>
              </a:ext>
            </a:extLst>
          </p:cNvPr>
          <p:cNvSpPr>
            <a:spLocks noGrp="1"/>
          </p:cNvSpPr>
          <p:nvPr>
            <p:ph idx="1"/>
          </p:nvPr>
        </p:nvSpPr>
        <p:spPr/>
        <p:txBody>
          <a:bodyPr/>
          <a:lstStyle/>
          <a:p>
            <a:r>
              <a:rPr lang="en-US" dirty="0"/>
              <a:t>A virus is a </a:t>
            </a:r>
            <a:r>
              <a:rPr lang="en-US" b="1" u="sng" dirty="0"/>
              <a:t>noncellular</a:t>
            </a:r>
            <a:r>
              <a:rPr lang="en-US" dirty="0"/>
              <a:t> infectious particle that can replicate only in a host cell. </a:t>
            </a:r>
          </a:p>
          <a:p>
            <a:endParaRPr lang="en-US" dirty="0"/>
          </a:p>
          <a:p>
            <a:endParaRPr lang="en-US" dirty="0"/>
          </a:p>
          <a:p>
            <a:r>
              <a:rPr lang="en-US" sz="2800" dirty="0"/>
              <a:t>Ameba Sisters, 7 min</a:t>
            </a:r>
          </a:p>
          <a:p>
            <a:r>
              <a:rPr lang="en-US" sz="2800" dirty="0">
                <a:hlinkClick r:id="rId3"/>
              </a:rPr>
              <a:t>https://www.youtube.com/watch?v=8FqlTslU22s</a:t>
            </a:r>
            <a:endParaRPr lang="en-US" sz="2800" dirty="0"/>
          </a:p>
          <a:p>
            <a:endParaRPr lang="en-US" dirty="0"/>
          </a:p>
        </p:txBody>
      </p:sp>
    </p:spTree>
    <p:extLst>
      <p:ext uri="{BB962C8B-B14F-4D97-AF65-F5344CB8AC3E}">
        <p14:creationId xmlns:p14="http://schemas.microsoft.com/office/powerpoint/2010/main" val="253288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5458-A21A-4BF1-B64B-FB8B302C3386}"/>
              </a:ext>
            </a:extLst>
          </p:cNvPr>
          <p:cNvSpPr>
            <a:spLocks noGrp="1"/>
          </p:cNvSpPr>
          <p:nvPr>
            <p:ph type="title"/>
          </p:nvPr>
        </p:nvSpPr>
        <p:spPr/>
        <p:txBody>
          <a:bodyPr/>
          <a:lstStyle/>
          <a:p>
            <a:r>
              <a:rPr lang="en-US" dirty="0"/>
              <a:t>Do all viruses cause disease? </a:t>
            </a:r>
          </a:p>
        </p:txBody>
      </p:sp>
      <p:sp>
        <p:nvSpPr>
          <p:cNvPr id="3" name="Content Placeholder 2">
            <a:extLst>
              <a:ext uri="{FF2B5EF4-FFF2-40B4-BE49-F238E27FC236}">
                <a16:creationId xmlns:a16="http://schemas.microsoft.com/office/drawing/2014/main" id="{B720D78B-B04D-4E06-8F8C-56138C26F3CB}"/>
              </a:ext>
            </a:extLst>
          </p:cNvPr>
          <p:cNvSpPr>
            <a:spLocks noGrp="1"/>
          </p:cNvSpPr>
          <p:nvPr>
            <p:ph idx="1"/>
          </p:nvPr>
        </p:nvSpPr>
        <p:spPr/>
        <p:txBody>
          <a:bodyPr>
            <a:normAutofit/>
          </a:bodyPr>
          <a:lstStyle/>
          <a:p>
            <a:pPr marL="0" indent="0">
              <a:buNone/>
            </a:pPr>
            <a:r>
              <a:rPr lang="en-US" b="1" dirty="0">
                <a:solidFill>
                  <a:srgbClr val="FF0000"/>
                </a:solidFill>
              </a:rPr>
              <a:t>Yes. </a:t>
            </a:r>
            <a:r>
              <a:rPr lang="en-US" dirty="0"/>
              <a:t>All viruses are </a:t>
            </a:r>
            <a:r>
              <a:rPr lang="en-US" b="1" u="sng" dirty="0"/>
              <a:t>obligate pathogens</a:t>
            </a:r>
            <a:r>
              <a:rPr lang="en-US" dirty="0"/>
              <a:t> (require a host to fulfill their life cycle) as they are dependent on the cellular machinery of their host for their reproduction. </a:t>
            </a:r>
            <a:endParaRPr lang="en-US" b="1" dirty="0"/>
          </a:p>
          <a:p>
            <a:endParaRPr lang="en-US" dirty="0"/>
          </a:p>
          <a:p>
            <a:r>
              <a:rPr lang="en-US" dirty="0"/>
              <a:t>A</a:t>
            </a:r>
            <a:r>
              <a:rPr lang="en-US" b="1" dirty="0"/>
              <a:t> Pathogen </a:t>
            </a:r>
            <a:r>
              <a:rPr lang="en-US" dirty="0"/>
              <a:t>is any </a:t>
            </a:r>
            <a:r>
              <a:rPr lang="en-US" i="1" dirty="0"/>
              <a:t>bacterium, virus</a:t>
            </a:r>
            <a:r>
              <a:rPr lang="en-US" dirty="0"/>
              <a:t>, </a:t>
            </a:r>
            <a:r>
              <a:rPr lang="en-US" i="1" dirty="0"/>
              <a:t>protist</a:t>
            </a:r>
            <a:r>
              <a:rPr lang="en-US" dirty="0"/>
              <a:t>, or other </a:t>
            </a:r>
            <a:r>
              <a:rPr lang="en-US" i="1" dirty="0"/>
              <a:t>microorganism </a:t>
            </a:r>
            <a:r>
              <a:rPr lang="en-US" dirty="0"/>
              <a:t>that can cause </a:t>
            </a:r>
            <a:r>
              <a:rPr lang="en-US" b="1" u="sng" dirty="0"/>
              <a:t>disease</a:t>
            </a:r>
            <a:r>
              <a:rPr lang="en-US" dirty="0"/>
              <a:t>.</a:t>
            </a:r>
          </a:p>
          <a:p>
            <a:endParaRPr lang="en-US" dirty="0"/>
          </a:p>
        </p:txBody>
      </p:sp>
    </p:spTree>
    <p:extLst>
      <p:ext uri="{BB962C8B-B14F-4D97-AF65-F5344CB8AC3E}">
        <p14:creationId xmlns:p14="http://schemas.microsoft.com/office/powerpoint/2010/main" val="216510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F69D-071A-402B-8543-F54782C6A7BE}"/>
              </a:ext>
            </a:extLst>
          </p:cNvPr>
          <p:cNvSpPr>
            <a:spLocks noGrp="1"/>
          </p:cNvSpPr>
          <p:nvPr>
            <p:ph type="title"/>
          </p:nvPr>
        </p:nvSpPr>
        <p:spPr/>
        <p:txBody>
          <a:bodyPr/>
          <a:lstStyle/>
          <a:p>
            <a:r>
              <a:rPr lang="en-US" dirty="0"/>
              <a:t>Virulence</a:t>
            </a:r>
          </a:p>
        </p:txBody>
      </p:sp>
      <p:sp>
        <p:nvSpPr>
          <p:cNvPr id="3" name="Content Placeholder 2">
            <a:extLst>
              <a:ext uri="{FF2B5EF4-FFF2-40B4-BE49-F238E27FC236}">
                <a16:creationId xmlns:a16="http://schemas.microsoft.com/office/drawing/2014/main" id="{20B39D0F-88DF-4FC6-9DE9-FA72B1D7D447}"/>
              </a:ext>
            </a:extLst>
          </p:cNvPr>
          <p:cNvSpPr>
            <a:spLocks noGrp="1"/>
          </p:cNvSpPr>
          <p:nvPr>
            <p:ph idx="1"/>
          </p:nvPr>
        </p:nvSpPr>
        <p:spPr/>
        <p:txBody>
          <a:bodyPr/>
          <a:lstStyle/>
          <a:p>
            <a:r>
              <a:rPr lang="en-US" dirty="0">
                <a:solidFill>
                  <a:schemeClr val="accent1"/>
                </a:solidFill>
              </a:rPr>
              <a:t>Etymologically, the term came from Latin </a:t>
            </a:r>
            <a:r>
              <a:rPr lang="en-US" dirty="0" err="1">
                <a:solidFill>
                  <a:schemeClr val="accent1"/>
                </a:solidFill>
              </a:rPr>
              <a:t>vīrulentus</a:t>
            </a:r>
            <a:r>
              <a:rPr lang="en-US" dirty="0">
                <a:solidFill>
                  <a:schemeClr val="accent1"/>
                </a:solidFill>
              </a:rPr>
              <a:t>, meaning “</a:t>
            </a:r>
            <a:r>
              <a:rPr lang="en-US" b="1" dirty="0">
                <a:solidFill>
                  <a:schemeClr val="accent1"/>
                </a:solidFill>
              </a:rPr>
              <a:t>full of poison</a:t>
            </a:r>
            <a:r>
              <a:rPr lang="en-US" dirty="0">
                <a:solidFill>
                  <a:schemeClr val="accent1"/>
                </a:solidFill>
              </a:rPr>
              <a:t>”, “</a:t>
            </a:r>
            <a:r>
              <a:rPr lang="en-US" b="1" dirty="0">
                <a:solidFill>
                  <a:schemeClr val="accent1"/>
                </a:solidFill>
              </a:rPr>
              <a:t>toxin</a:t>
            </a:r>
            <a:r>
              <a:rPr lang="en-US" dirty="0">
                <a:solidFill>
                  <a:schemeClr val="accent1"/>
                </a:solidFill>
              </a:rPr>
              <a:t>”. </a:t>
            </a:r>
          </a:p>
          <a:p>
            <a:r>
              <a:rPr lang="en-US" dirty="0">
                <a:solidFill>
                  <a:schemeClr val="accent1"/>
                </a:solidFill>
              </a:rPr>
              <a:t>A related word, virulent, is a derived word that is used to denote a pathogen as extremely toxic</a:t>
            </a:r>
          </a:p>
          <a:p>
            <a:r>
              <a:rPr lang="en-US" b="1" u="sng" dirty="0"/>
              <a:t>Virulence</a:t>
            </a:r>
            <a:r>
              <a:rPr lang="en-US" dirty="0"/>
              <a:t> is the </a:t>
            </a:r>
            <a:r>
              <a:rPr lang="en-US" i="1" dirty="0"/>
              <a:t>degree</a:t>
            </a:r>
            <a:r>
              <a:rPr lang="en-US" dirty="0"/>
              <a:t> to which a pathogenic organism can cause disease. </a:t>
            </a:r>
          </a:p>
          <a:p>
            <a:endParaRPr lang="en-US" dirty="0"/>
          </a:p>
        </p:txBody>
      </p:sp>
    </p:spTree>
    <p:extLst>
      <p:ext uri="{BB962C8B-B14F-4D97-AF65-F5344CB8AC3E}">
        <p14:creationId xmlns:p14="http://schemas.microsoft.com/office/powerpoint/2010/main" val="818440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1342</Words>
  <Application>Microsoft Office PowerPoint</Application>
  <PresentationFormat>Widescreen</PresentationFormat>
  <Paragraphs>216</Paragraphs>
  <Slides>49</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Courier New</vt:lpstr>
      <vt:lpstr>News Gothic MT</vt:lpstr>
      <vt:lpstr>Times New Roman</vt:lpstr>
      <vt:lpstr>Wingdings</vt:lpstr>
      <vt:lpstr>Office Theme</vt:lpstr>
      <vt:lpstr>VIRUSES</vt:lpstr>
      <vt:lpstr>Learning Goals</vt:lpstr>
      <vt:lpstr>Why study viruses?</vt:lpstr>
      <vt:lpstr>Are Viruses Alive?</vt:lpstr>
      <vt:lpstr>Viruses: Living or Non-living?</vt:lpstr>
      <vt:lpstr>PowerPoint Presentation</vt:lpstr>
      <vt:lpstr>What is a virus? </vt:lpstr>
      <vt:lpstr>Do all viruses cause disease? </vt:lpstr>
      <vt:lpstr>Virulence</vt:lpstr>
      <vt:lpstr>First virus to be discovered:   Tobacco Mosaic Virus</vt:lpstr>
      <vt:lpstr>How small are viruses?  10-400nm   COVID ~ 100nm    1 mm = 106nm</vt:lpstr>
      <vt:lpstr>PowerPoint Presentation</vt:lpstr>
      <vt:lpstr>Viral Structure</vt:lpstr>
      <vt:lpstr>PowerPoint Presentation</vt:lpstr>
      <vt:lpstr>Virus shapes</vt:lpstr>
      <vt:lpstr>PowerPoint Presentation</vt:lpstr>
      <vt:lpstr>PowerPoint Presentation</vt:lpstr>
      <vt:lpstr>PowerPoint Presentation</vt:lpstr>
      <vt:lpstr>Bacteriophages</vt:lpstr>
      <vt:lpstr>Others: Viroids, Prions, Virion, Virusiods</vt:lpstr>
      <vt:lpstr>Other Non-Cellular Pathogens</vt:lpstr>
      <vt:lpstr>Other Non-Cellular Pathogens</vt:lpstr>
      <vt:lpstr>Virion Vs Virus</vt:lpstr>
      <vt:lpstr>Retrovirus</vt:lpstr>
      <vt:lpstr>Specificity: </vt:lpstr>
      <vt:lpstr>Eg. HIV- Human immunodeficiency virus</vt:lpstr>
      <vt:lpstr>Eg. Bacteriophages attack bacteria</vt:lpstr>
      <vt:lpstr>How did viruses come to be? </vt:lpstr>
      <vt:lpstr>Escape hypothesis or Progressive Hypothesis</vt:lpstr>
      <vt:lpstr>PowerPoint Presentation</vt:lpstr>
      <vt:lpstr>PowerPoint Presentation</vt:lpstr>
      <vt:lpstr>Reduction Hypothesis</vt:lpstr>
      <vt:lpstr>Virus-first hypothesis</vt:lpstr>
      <vt:lpstr>Practice</vt:lpstr>
      <vt:lpstr>Extra Slides Beyond Here</vt:lpstr>
      <vt:lpstr>zoonotic</vt:lpstr>
      <vt:lpstr>Rhinovirus – cold virus</vt:lpstr>
      <vt:lpstr>HIV- Human immunodeficiency virus</vt:lpstr>
      <vt:lpstr>PowerPoint Presentation</vt:lpstr>
      <vt:lpstr>Lytic viruses in eukaryotes</vt:lpstr>
      <vt:lpstr>Lytic viruses in eukaryotes</vt:lpstr>
      <vt:lpstr>Virus Shapes</vt:lpstr>
      <vt:lpstr>Helical Viruses</vt:lpstr>
      <vt:lpstr>Polyhedral Viruses</vt:lpstr>
      <vt:lpstr>Bacteriophages</vt:lpstr>
      <vt:lpstr>Polio Virus</vt:lpstr>
      <vt:lpstr>Influenza Virus</vt:lpstr>
      <vt:lpstr>HIV bursting out of Human Blood Cell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VIRUSES</dc:title>
  <dc:creator>Tammy Wilson</dc:creator>
  <cp:lastModifiedBy>Tammy Wilson</cp:lastModifiedBy>
  <cp:revision>1</cp:revision>
  <dcterms:created xsi:type="dcterms:W3CDTF">2022-11-15T04:08:45Z</dcterms:created>
  <dcterms:modified xsi:type="dcterms:W3CDTF">2022-11-29T03:44:37Z</dcterms:modified>
</cp:coreProperties>
</file>