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93" r:id="rId3"/>
    <p:sldId id="317" r:id="rId4"/>
    <p:sldId id="322" r:id="rId5"/>
    <p:sldId id="305" r:id="rId6"/>
    <p:sldId id="298" r:id="rId7"/>
    <p:sldId id="297" r:id="rId8"/>
    <p:sldId id="299" r:id="rId9"/>
    <p:sldId id="306" r:id="rId10"/>
    <p:sldId id="302" r:id="rId11"/>
    <p:sldId id="318" r:id="rId12"/>
    <p:sldId id="321" r:id="rId13"/>
    <p:sldId id="280" r:id="rId14"/>
    <p:sldId id="307" r:id="rId15"/>
    <p:sldId id="320" r:id="rId16"/>
    <p:sldId id="311" r:id="rId17"/>
    <p:sldId id="309" r:id="rId18"/>
    <p:sldId id="312" r:id="rId19"/>
    <p:sldId id="313" r:id="rId20"/>
    <p:sldId id="314" r:id="rId21"/>
    <p:sldId id="271" r:id="rId22"/>
    <p:sldId id="270" r:id="rId23"/>
    <p:sldId id="319" r:id="rId24"/>
    <p:sldId id="261" r:id="rId25"/>
    <p:sldId id="304" r:id="rId26"/>
    <p:sldId id="327" r:id="rId27"/>
    <p:sldId id="323" r:id="rId28"/>
    <p:sldId id="324" r:id="rId29"/>
    <p:sldId id="328" r:id="rId30"/>
    <p:sldId id="329" r:id="rId31"/>
    <p:sldId id="330" r:id="rId32"/>
    <p:sldId id="308" r:id="rId33"/>
    <p:sldId id="294" r:id="rId34"/>
    <p:sldId id="295" r:id="rId35"/>
    <p:sldId id="315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23032-2858-4EC9-B8FC-917A66968E9D}" v="174" dt="2023-08-28T17:33:04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18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66AE3EE3-464C-4D50-B92E-0ABBAFE27B07}"/>
    <pc:docChg chg="undo custSel addSld delSld modSld sldOrd modMainMaster">
      <pc:chgData name="Tammy Wilson" userId="e3b55da62d900d7c" providerId="LiveId" clId="{66AE3EE3-464C-4D50-B92E-0ABBAFE27B07}" dt="2023-08-04T18:12:14.503" v="1845" actId="47"/>
      <pc:docMkLst>
        <pc:docMk/>
      </pc:docMkLst>
      <pc:sldChg chg="delSp modSp mod">
        <pc:chgData name="Tammy Wilson" userId="e3b55da62d900d7c" providerId="LiveId" clId="{66AE3EE3-464C-4D50-B92E-0ABBAFE27B07}" dt="2023-08-04T17:27:16.868" v="1339" actId="478"/>
        <pc:sldMkLst>
          <pc:docMk/>
          <pc:sldMk cId="3091802161" sldId="256"/>
        </pc:sldMkLst>
        <pc:graphicFrameChg chg="del mod">
          <ac:chgData name="Tammy Wilson" userId="e3b55da62d900d7c" providerId="LiveId" clId="{66AE3EE3-464C-4D50-B92E-0ABBAFE27B07}" dt="2023-08-04T17:27:16.868" v="1339" actId="478"/>
          <ac:graphicFrameMkLst>
            <pc:docMk/>
            <pc:sldMk cId="3091802161" sldId="256"/>
            <ac:graphicFrameMk id="5" creationId="{764349B7-F59B-4570-AF5D-C13CF35727D6}"/>
          </ac:graphicFrameMkLst>
        </pc:graphicFrameChg>
      </pc:sldChg>
      <pc:sldChg chg="ord">
        <pc:chgData name="Tammy Wilson" userId="e3b55da62d900d7c" providerId="LiveId" clId="{66AE3EE3-464C-4D50-B92E-0ABBAFE27B07}" dt="2023-08-04T17:25:19.047" v="1333"/>
        <pc:sldMkLst>
          <pc:docMk/>
          <pc:sldMk cId="88314521" sldId="261"/>
        </pc:sldMkLst>
      </pc:sldChg>
      <pc:sldChg chg="delSp modSp del mod modAnim">
        <pc:chgData name="Tammy Wilson" userId="e3b55da62d900d7c" providerId="LiveId" clId="{66AE3EE3-464C-4D50-B92E-0ABBAFE27B07}" dt="2023-08-04T17:06:17.993" v="941" actId="47"/>
        <pc:sldMkLst>
          <pc:docMk/>
          <pc:sldMk cId="239959548" sldId="263"/>
        </pc:sldMkLst>
        <pc:spChg chg="mod">
          <ac:chgData name="Tammy Wilson" userId="e3b55da62d900d7c" providerId="LiveId" clId="{66AE3EE3-464C-4D50-B92E-0ABBAFE27B07}" dt="2023-08-04T17:04:00.476" v="936" actId="20577"/>
          <ac:spMkLst>
            <pc:docMk/>
            <pc:sldMk cId="239959548" sldId="263"/>
            <ac:spMk id="2" creationId="{00000000-0000-0000-0000-000000000000}"/>
          </ac:spMkLst>
        </pc:spChg>
        <pc:spChg chg="mod">
          <ac:chgData name="Tammy Wilson" userId="e3b55da62d900d7c" providerId="LiveId" clId="{66AE3EE3-464C-4D50-B92E-0ABBAFE27B07}" dt="2023-08-04T17:04:46.295" v="938"/>
          <ac:spMkLst>
            <pc:docMk/>
            <pc:sldMk cId="239959548" sldId="263"/>
            <ac:spMk id="3" creationId="{00000000-0000-0000-0000-000000000000}"/>
          </ac:spMkLst>
        </pc:spChg>
        <pc:picChg chg="del">
          <ac:chgData name="Tammy Wilson" userId="e3b55da62d900d7c" providerId="LiveId" clId="{66AE3EE3-464C-4D50-B92E-0ABBAFE27B07}" dt="2023-08-04T17:04:54.758" v="940" actId="478"/>
          <ac:picMkLst>
            <pc:docMk/>
            <pc:sldMk cId="239959548" sldId="263"/>
            <ac:picMk id="10244" creationId="{00000000-0000-0000-0000-000000000000}"/>
          </ac:picMkLst>
        </pc:picChg>
        <pc:picChg chg="del">
          <ac:chgData name="Tammy Wilson" userId="e3b55da62d900d7c" providerId="LiveId" clId="{66AE3EE3-464C-4D50-B92E-0ABBAFE27B07}" dt="2023-08-04T17:04:53.247" v="939" actId="478"/>
          <ac:picMkLst>
            <pc:docMk/>
            <pc:sldMk cId="239959548" sldId="263"/>
            <ac:picMk id="10246" creationId="{00000000-0000-0000-0000-000000000000}"/>
          </ac:picMkLst>
        </pc:picChg>
      </pc:sldChg>
      <pc:sldChg chg="delSp modSp del mod">
        <pc:chgData name="Tammy Wilson" userId="e3b55da62d900d7c" providerId="LiveId" clId="{66AE3EE3-464C-4D50-B92E-0ABBAFE27B07}" dt="2023-08-04T17:23:42.463" v="1248" actId="47"/>
        <pc:sldMkLst>
          <pc:docMk/>
          <pc:sldMk cId="1375047151" sldId="264"/>
        </pc:sldMkLst>
        <pc:spChg chg="mod">
          <ac:chgData name="Tammy Wilson" userId="e3b55da62d900d7c" providerId="LiveId" clId="{66AE3EE3-464C-4D50-B92E-0ABBAFE27B07}" dt="2023-08-04T17:20:33.638" v="1220" actId="27636"/>
          <ac:spMkLst>
            <pc:docMk/>
            <pc:sldMk cId="1375047151" sldId="264"/>
            <ac:spMk id="3" creationId="{00000000-0000-0000-0000-000000000000}"/>
          </ac:spMkLst>
        </pc:spChg>
        <pc:picChg chg="del">
          <ac:chgData name="Tammy Wilson" userId="e3b55da62d900d7c" providerId="LiveId" clId="{66AE3EE3-464C-4D50-B92E-0ABBAFE27B07}" dt="2023-08-04T17:20:40.734" v="1221" actId="478"/>
          <ac:picMkLst>
            <pc:docMk/>
            <pc:sldMk cId="1375047151" sldId="264"/>
            <ac:picMk id="8" creationId="{00000000-0000-0000-0000-000000000000}"/>
          </ac:picMkLst>
        </pc:picChg>
        <pc:picChg chg="mod">
          <ac:chgData name="Tammy Wilson" userId="e3b55da62d900d7c" providerId="LiveId" clId="{66AE3EE3-464C-4D50-B92E-0ABBAFE27B07}" dt="2023-08-04T17:20:51.091" v="1224" actId="1076"/>
          <ac:picMkLst>
            <pc:docMk/>
            <pc:sldMk cId="1375047151" sldId="264"/>
            <ac:picMk id="11266" creationId="{00000000-0000-0000-0000-000000000000}"/>
          </ac:picMkLst>
        </pc:picChg>
        <pc:cxnChg chg="mod">
          <ac:chgData name="Tammy Wilson" userId="e3b55da62d900d7c" providerId="LiveId" clId="{66AE3EE3-464C-4D50-B92E-0ABBAFE27B07}" dt="2023-08-04T17:20:48.968" v="1223" actId="1076"/>
          <ac:cxnSpMkLst>
            <pc:docMk/>
            <pc:sldMk cId="1375047151" sldId="264"/>
            <ac:cxnSpMk id="5" creationId="{00000000-0000-0000-0000-000000000000}"/>
          </ac:cxnSpMkLst>
        </pc:cxnChg>
        <pc:cxnChg chg="mod">
          <ac:chgData name="Tammy Wilson" userId="e3b55da62d900d7c" providerId="LiveId" clId="{66AE3EE3-464C-4D50-B92E-0ABBAFE27B07}" dt="2023-08-04T17:20:46.695" v="1222" actId="1076"/>
          <ac:cxnSpMkLst>
            <pc:docMk/>
            <pc:sldMk cId="1375047151" sldId="264"/>
            <ac:cxnSpMk id="7" creationId="{00000000-0000-0000-0000-000000000000}"/>
          </ac:cxnSpMkLst>
        </pc:cxnChg>
      </pc:sldChg>
      <pc:sldChg chg="modSp mod">
        <pc:chgData name="Tammy Wilson" userId="e3b55da62d900d7c" providerId="LiveId" clId="{66AE3EE3-464C-4D50-B92E-0ABBAFE27B07}" dt="2023-08-04T17:27:00.160" v="1337" actId="20577"/>
        <pc:sldMkLst>
          <pc:docMk/>
          <pc:sldMk cId="1911089795" sldId="267"/>
        </pc:sldMkLst>
        <pc:spChg chg="mod">
          <ac:chgData name="Tammy Wilson" userId="e3b55da62d900d7c" providerId="LiveId" clId="{66AE3EE3-464C-4D50-B92E-0ABBAFE27B07}" dt="2023-08-04T17:27:00.160" v="1337" actId="20577"/>
          <ac:spMkLst>
            <pc:docMk/>
            <pc:sldMk cId="1911089795" sldId="267"/>
            <ac:spMk id="2" creationId="{00000000-0000-0000-0000-000000000000}"/>
          </ac:spMkLst>
        </pc:spChg>
        <pc:spChg chg="mod">
          <ac:chgData name="Tammy Wilson" userId="e3b55da62d900d7c" providerId="LiveId" clId="{66AE3EE3-464C-4D50-B92E-0ABBAFE27B07}" dt="2023-08-04T16:18:20.610" v="27" actId="27636"/>
          <ac:spMkLst>
            <pc:docMk/>
            <pc:sldMk cId="1911089795" sldId="267"/>
            <ac:spMk id="3" creationId="{00000000-0000-0000-0000-000000000000}"/>
          </ac:spMkLst>
        </pc:spChg>
      </pc:sldChg>
      <pc:sldChg chg="del ord">
        <pc:chgData name="Tammy Wilson" userId="e3b55da62d900d7c" providerId="LiveId" clId="{66AE3EE3-464C-4D50-B92E-0ABBAFE27B07}" dt="2023-08-04T16:25:06.491" v="464" actId="2696"/>
        <pc:sldMkLst>
          <pc:docMk/>
          <pc:sldMk cId="1144911348" sldId="269"/>
        </pc:sldMkLst>
      </pc:sldChg>
      <pc:sldChg chg="delSp modSp add del mod ord">
        <pc:chgData name="Tammy Wilson" userId="e3b55da62d900d7c" providerId="LiveId" clId="{66AE3EE3-464C-4D50-B92E-0ABBAFE27B07}" dt="2023-08-04T17:29:17.571" v="1352" actId="47"/>
        <pc:sldMkLst>
          <pc:docMk/>
          <pc:sldMk cId="2927978397" sldId="269"/>
        </pc:sldMkLst>
        <pc:spChg chg="mod">
          <ac:chgData name="Tammy Wilson" userId="e3b55da62d900d7c" providerId="LiveId" clId="{66AE3EE3-464C-4D50-B92E-0ABBAFE27B07}" dt="2023-08-04T16:27:03.860" v="483" actId="20577"/>
          <ac:spMkLst>
            <pc:docMk/>
            <pc:sldMk cId="2927978397" sldId="269"/>
            <ac:spMk id="3" creationId="{00000000-0000-0000-0000-000000000000}"/>
          </ac:spMkLst>
        </pc:spChg>
        <pc:picChg chg="del mod">
          <ac:chgData name="Tammy Wilson" userId="e3b55da62d900d7c" providerId="LiveId" clId="{66AE3EE3-464C-4D50-B92E-0ABBAFE27B07}" dt="2023-08-04T17:28:14.326" v="1340" actId="21"/>
          <ac:picMkLst>
            <pc:docMk/>
            <pc:sldMk cId="2927978397" sldId="269"/>
            <ac:picMk id="2052" creationId="{00000000-0000-0000-0000-000000000000}"/>
          </ac:picMkLst>
        </pc:picChg>
        <pc:picChg chg="mod">
          <ac:chgData name="Tammy Wilson" userId="e3b55da62d900d7c" providerId="LiveId" clId="{66AE3EE3-464C-4D50-B92E-0ABBAFE27B07}" dt="2023-08-04T16:27:16.521" v="485" actId="1076"/>
          <ac:picMkLst>
            <pc:docMk/>
            <pc:sldMk cId="2927978397" sldId="269"/>
            <ac:picMk id="4100" creationId="{00000000-0000-0000-0000-000000000000}"/>
          </ac:picMkLst>
        </pc:picChg>
        <pc:picChg chg="mod">
          <ac:chgData name="Tammy Wilson" userId="e3b55da62d900d7c" providerId="LiveId" clId="{66AE3EE3-464C-4D50-B92E-0ABBAFE27B07}" dt="2023-08-04T16:27:19.714" v="486" actId="1076"/>
          <ac:picMkLst>
            <pc:docMk/>
            <pc:sldMk cId="2927978397" sldId="269"/>
            <ac:picMk id="4102" creationId="{00000000-0000-0000-0000-000000000000}"/>
          </ac:picMkLst>
        </pc:picChg>
      </pc:sldChg>
      <pc:sldChg chg="addSp delSp modSp mod ord modAnim">
        <pc:chgData name="Tammy Wilson" userId="e3b55da62d900d7c" providerId="LiveId" clId="{66AE3EE3-464C-4D50-B92E-0ABBAFE27B07}" dt="2023-08-04T17:18:55.183" v="1189" actId="14100"/>
        <pc:sldMkLst>
          <pc:docMk/>
          <pc:sldMk cId="3602400499" sldId="270"/>
        </pc:sldMkLst>
        <pc:spChg chg="mod">
          <ac:chgData name="Tammy Wilson" userId="e3b55da62d900d7c" providerId="LiveId" clId="{66AE3EE3-464C-4D50-B92E-0ABBAFE27B07}" dt="2023-08-04T17:15:02.449" v="1084" actId="20577"/>
          <ac:spMkLst>
            <pc:docMk/>
            <pc:sldMk cId="3602400499" sldId="270"/>
            <ac:spMk id="2" creationId="{00000000-0000-0000-0000-000000000000}"/>
          </ac:spMkLst>
        </pc:spChg>
        <pc:spChg chg="mod">
          <ac:chgData name="Tammy Wilson" userId="e3b55da62d900d7c" providerId="LiveId" clId="{66AE3EE3-464C-4D50-B92E-0ABBAFE27B07}" dt="2023-08-04T17:17:44.185" v="1184" actId="27636"/>
          <ac:spMkLst>
            <pc:docMk/>
            <pc:sldMk cId="3602400499" sldId="270"/>
            <ac:spMk id="3" creationId="{00000000-0000-0000-0000-000000000000}"/>
          </ac:spMkLst>
        </pc:spChg>
        <pc:picChg chg="mod">
          <ac:chgData name="Tammy Wilson" userId="e3b55da62d900d7c" providerId="LiveId" clId="{66AE3EE3-464C-4D50-B92E-0ABBAFE27B07}" dt="2023-08-04T17:18:55.183" v="1189" actId="14100"/>
          <ac:picMkLst>
            <pc:docMk/>
            <pc:sldMk cId="3602400499" sldId="270"/>
            <ac:picMk id="3074" creationId="{00000000-0000-0000-0000-000000000000}"/>
          </ac:picMkLst>
        </pc:picChg>
        <pc:picChg chg="del">
          <ac:chgData name="Tammy Wilson" userId="e3b55da62d900d7c" providerId="LiveId" clId="{66AE3EE3-464C-4D50-B92E-0ABBAFE27B07}" dt="2023-08-04T17:17:51.929" v="1185" actId="478"/>
          <ac:picMkLst>
            <pc:docMk/>
            <pc:sldMk cId="3602400499" sldId="270"/>
            <ac:picMk id="5124" creationId="{00000000-0000-0000-0000-000000000000}"/>
          </ac:picMkLst>
        </pc:picChg>
        <pc:picChg chg="add mod">
          <ac:chgData name="Tammy Wilson" userId="e3b55da62d900d7c" providerId="LiveId" clId="{66AE3EE3-464C-4D50-B92E-0ABBAFE27B07}" dt="2023-08-04T17:18:49.449" v="1188" actId="1076"/>
          <ac:picMkLst>
            <pc:docMk/>
            <pc:sldMk cId="3602400499" sldId="270"/>
            <ac:picMk id="9218" creationId="{335705C7-F2B1-B516-BDA4-AE5347232BF8}"/>
          </ac:picMkLst>
        </pc:picChg>
      </pc:sldChg>
      <pc:sldChg chg="addSp modSp mod modAnim">
        <pc:chgData name="Tammy Wilson" userId="e3b55da62d900d7c" providerId="LiveId" clId="{66AE3EE3-464C-4D50-B92E-0ABBAFE27B07}" dt="2023-08-04T17:14:10.868" v="1063" actId="1076"/>
        <pc:sldMkLst>
          <pc:docMk/>
          <pc:sldMk cId="949481891" sldId="271"/>
        </pc:sldMkLst>
        <pc:spChg chg="mod">
          <ac:chgData name="Tammy Wilson" userId="e3b55da62d900d7c" providerId="LiveId" clId="{66AE3EE3-464C-4D50-B92E-0ABBAFE27B07}" dt="2023-08-04T17:12:54.106" v="1061" actId="27636"/>
          <ac:spMkLst>
            <pc:docMk/>
            <pc:sldMk cId="949481891" sldId="271"/>
            <ac:spMk id="3" creationId="{00000000-0000-0000-0000-000000000000}"/>
          </ac:spMkLst>
        </pc:spChg>
        <pc:picChg chg="add mod">
          <ac:chgData name="Tammy Wilson" userId="e3b55da62d900d7c" providerId="LiveId" clId="{66AE3EE3-464C-4D50-B92E-0ABBAFE27B07}" dt="2023-08-04T17:14:10.868" v="1063" actId="1076"/>
          <ac:picMkLst>
            <pc:docMk/>
            <pc:sldMk cId="949481891" sldId="271"/>
            <ac:picMk id="8194" creationId="{FE42A70E-7D7B-B670-245D-A61049481141}"/>
          </ac:picMkLst>
        </pc:picChg>
      </pc:sldChg>
      <pc:sldChg chg="addSp delSp modSp mod">
        <pc:chgData name="Tammy Wilson" userId="e3b55da62d900d7c" providerId="LiveId" clId="{66AE3EE3-464C-4D50-B92E-0ABBAFE27B07}" dt="2023-08-04T18:10:56.175" v="1832" actId="478"/>
        <pc:sldMkLst>
          <pc:docMk/>
          <pc:sldMk cId="531823461" sldId="280"/>
        </pc:sldMkLst>
        <pc:spChg chg="mod">
          <ac:chgData name="Tammy Wilson" userId="e3b55da62d900d7c" providerId="LiveId" clId="{66AE3EE3-464C-4D50-B92E-0ABBAFE27B07}" dt="2023-08-04T17:31:44.619" v="1361" actId="1076"/>
          <ac:spMkLst>
            <pc:docMk/>
            <pc:sldMk cId="531823461" sldId="280"/>
            <ac:spMk id="3" creationId="{00000000-0000-0000-0000-000000000000}"/>
          </ac:spMkLst>
        </pc:spChg>
        <pc:picChg chg="add del mod">
          <ac:chgData name="Tammy Wilson" userId="e3b55da62d900d7c" providerId="LiveId" clId="{66AE3EE3-464C-4D50-B92E-0ABBAFE27B07}" dt="2023-08-04T18:10:51.144" v="1831" actId="478"/>
          <ac:picMkLst>
            <pc:docMk/>
            <pc:sldMk cId="531823461" sldId="280"/>
            <ac:picMk id="5" creationId="{D56B1AD7-0001-55D0-1654-214B4F1CE4A0}"/>
          </ac:picMkLst>
        </pc:picChg>
        <pc:picChg chg="add del">
          <ac:chgData name="Tammy Wilson" userId="e3b55da62d900d7c" providerId="LiveId" clId="{66AE3EE3-464C-4D50-B92E-0ABBAFE27B07}" dt="2023-08-04T18:10:56.175" v="1832" actId="478"/>
          <ac:picMkLst>
            <pc:docMk/>
            <pc:sldMk cId="531823461" sldId="280"/>
            <ac:picMk id="7" creationId="{67C38CEE-AEB5-AA91-13CB-A49AD41CB1CB}"/>
          </ac:picMkLst>
        </pc:picChg>
        <pc:picChg chg="mod">
          <ac:chgData name="Tammy Wilson" userId="e3b55da62d900d7c" providerId="LiveId" clId="{66AE3EE3-464C-4D50-B92E-0ABBAFE27B07}" dt="2023-08-04T17:31:51.071" v="1363" actId="1076"/>
          <ac:picMkLst>
            <pc:docMk/>
            <pc:sldMk cId="531823461" sldId="280"/>
            <ac:picMk id="3074" creationId="{FC5DBAE7-6262-4354-95DD-FFA9B1CC78B5}"/>
          </ac:picMkLst>
        </pc:picChg>
        <pc:picChg chg="add mod">
          <ac:chgData name="Tammy Wilson" userId="e3b55da62d900d7c" providerId="LiveId" clId="{66AE3EE3-464C-4D50-B92E-0ABBAFE27B07}" dt="2023-08-04T17:31:47.821" v="1362" actId="1076"/>
          <ac:picMkLst>
            <pc:docMk/>
            <pc:sldMk cId="531823461" sldId="280"/>
            <ac:picMk id="11266" creationId="{F757F6D2-00CD-E4B8-6B2D-4F7650D174AB}"/>
          </ac:picMkLst>
        </pc:picChg>
      </pc:sldChg>
      <pc:sldChg chg="addSp delSp modSp del mod ord">
        <pc:chgData name="Tammy Wilson" userId="e3b55da62d900d7c" providerId="LiveId" clId="{66AE3EE3-464C-4D50-B92E-0ABBAFE27B07}" dt="2023-08-04T18:12:14.503" v="1845" actId="47"/>
        <pc:sldMkLst>
          <pc:docMk/>
          <pc:sldMk cId="1449572504" sldId="291"/>
        </pc:sldMkLst>
        <pc:spChg chg="mod">
          <ac:chgData name="Tammy Wilson" userId="e3b55da62d900d7c" providerId="LiveId" clId="{66AE3EE3-464C-4D50-B92E-0ABBAFE27B07}" dt="2023-08-04T17:54:56.107" v="1573" actId="14100"/>
          <ac:spMkLst>
            <pc:docMk/>
            <pc:sldMk cId="1449572504" sldId="291"/>
            <ac:spMk id="2" creationId="{00000000-0000-0000-0000-000000000000}"/>
          </ac:spMkLst>
        </pc:spChg>
        <pc:spChg chg="mod">
          <ac:chgData name="Tammy Wilson" userId="e3b55da62d900d7c" providerId="LiveId" clId="{66AE3EE3-464C-4D50-B92E-0ABBAFE27B07}" dt="2023-08-04T18:11:36.011" v="1842" actId="20577"/>
          <ac:spMkLst>
            <pc:docMk/>
            <pc:sldMk cId="1449572504" sldId="291"/>
            <ac:spMk id="3" creationId="{00000000-0000-0000-0000-000000000000}"/>
          </ac:spMkLst>
        </pc:spChg>
        <pc:picChg chg="add mod">
          <ac:chgData name="Tammy Wilson" userId="e3b55da62d900d7c" providerId="LiveId" clId="{66AE3EE3-464C-4D50-B92E-0ABBAFE27B07}" dt="2023-08-04T17:38:51.828" v="1398" actId="1076"/>
          <ac:picMkLst>
            <pc:docMk/>
            <pc:sldMk cId="1449572504" sldId="291"/>
            <ac:picMk id="5" creationId="{5D473F83-E6C8-02FA-50EE-DAC317EE8BE4}"/>
          </ac:picMkLst>
        </pc:picChg>
        <pc:picChg chg="add mod">
          <ac:chgData name="Tammy Wilson" userId="e3b55da62d900d7c" providerId="LiveId" clId="{66AE3EE3-464C-4D50-B92E-0ABBAFE27B07}" dt="2023-08-04T17:55:13.211" v="1576" actId="1076"/>
          <ac:picMkLst>
            <pc:docMk/>
            <pc:sldMk cId="1449572504" sldId="291"/>
            <ac:picMk id="6" creationId="{BD428FED-264C-2D0C-0F85-6952AEC77B2E}"/>
          </ac:picMkLst>
        </pc:picChg>
        <pc:picChg chg="add mod">
          <ac:chgData name="Tammy Wilson" userId="e3b55da62d900d7c" providerId="LiveId" clId="{66AE3EE3-464C-4D50-B92E-0ABBAFE27B07}" dt="2023-08-04T17:58:17.660" v="1608" actId="1076"/>
          <ac:picMkLst>
            <pc:docMk/>
            <pc:sldMk cId="1449572504" sldId="291"/>
            <ac:picMk id="8" creationId="{AC6E5FE7-398F-0611-8136-E30C90097040}"/>
          </ac:picMkLst>
        </pc:picChg>
        <pc:picChg chg="del">
          <ac:chgData name="Tammy Wilson" userId="e3b55da62d900d7c" providerId="LiveId" clId="{66AE3EE3-464C-4D50-B92E-0ABBAFE27B07}" dt="2023-08-04T16:58:25.955" v="864" actId="21"/>
          <ac:picMkLst>
            <pc:docMk/>
            <pc:sldMk cId="1449572504" sldId="291"/>
            <ac:picMk id="5122" creationId="{00000000-0000-0000-0000-000000000000}"/>
          </ac:picMkLst>
        </pc:picChg>
      </pc:sldChg>
      <pc:sldChg chg="modSp mod">
        <pc:chgData name="Tammy Wilson" userId="e3b55da62d900d7c" providerId="LiveId" clId="{66AE3EE3-464C-4D50-B92E-0ABBAFE27B07}" dt="2023-08-04T17:56:23.356" v="1606" actId="27636"/>
        <pc:sldMkLst>
          <pc:docMk/>
          <pc:sldMk cId="262645700" sldId="293"/>
        </pc:sldMkLst>
        <pc:spChg chg="mod">
          <ac:chgData name="Tammy Wilson" userId="e3b55da62d900d7c" providerId="LiveId" clId="{66AE3EE3-464C-4D50-B92E-0ABBAFE27B07}" dt="2023-08-04T17:56:23.356" v="1606" actId="27636"/>
          <ac:spMkLst>
            <pc:docMk/>
            <pc:sldMk cId="262645700" sldId="293"/>
            <ac:spMk id="3" creationId="{00000000-0000-0000-0000-000000000000}"/>
          </ac:spMkLst>
        </pc:spChg>
      </pc:sldChg>
      <pc:sldChg chg="del">
        <pc:chgData name="Tammy Wilson" userId="e3b55da62d900d7c" providerId="LiveId" clId="{66AE3EE3-464C-4D50-B92E-0ABBAFE27B07}" dt="2023-08-04T16:25:06.491" v="464" actId="2696"/>
        <pc:sldMkLst>
          <pc:docMk/>
          <pc:sldMk cId="1772090521" sldId="297"/>
        </pc:sldMkLst>
      </pc:sldChg>
      <pc:sldChg chg="add ord">
        <pc:chgData name="Tammy Wilson" userId="e3b55da62d900d7c" providerId="LiveId" clId="{66AE3EE3-464C-4D50-B92E-0ABBAFE27B07}" dt="2023-08-04T16:26:20.488" v="478"/>
        <pc:sldMkLst>
          <pc:docMk/>
          <pc:sldMk cId="2770604742" sldId="297"/>
        </pc:sldMkLst>
      </pc:sldChg>
      <pc:sldChg chg="modSp add mod ord">
        <pc:chgData name="Tammy Wilson" userId="e3b55da62d900d7c" providerId="LiveId" clId="{66AE3EE3-464C-4D50-B92E-0ABBAFE27B07}" dt="2023-08-04T16:26:06.741" v="474"/>
        <pc:sldMkLst>
          <pc:docMk/>
          <pc:sldMk cId="548022510" sldId="298"/>
        </pc:sldMkLst>
        <pc:spChg chg="mod">
          <ac:chgData name="Tammy Wilson" userId="e3b55da62d900d7c" providerId="LiveId" clId="{66AE3EE3-464C-4D50-B92E-0ABBAFE27B07}" dt="2023-08-04T16:25:57.453" v="472" actId="20577"/>
          <ac:spMkLst>
            <pc:docMk/>
            <pc:sldMk cId="548022510" sldId="298"/>
            <ac:spMk id="2" creationId="{C1940403-56F4-4404-B852-3D12957514B9}"/>
          </ac:spMkLst>
        </pc:spChg>
      </pc:sldChg>
      <pc:sldChg chg="del">
        <pc:chgData name="Tammy Wilson" userId="e3b55da62d900d7c" providerId="LiveId" clId="{66AE3EE3-464C-4D50-B92E-0ABBAFE27B07}" dt="2023-08-04T16:25:06.491" v="464" actId="2696"/>
        <pc:sldMkLst>
          <pc:docMk/>
          <pc:sldMk cId="571355021" sldId="298"/>
        </pc:sldMkLst>
      </pc:sldChg>
      <pc:sldChg chg="del">
        <pc:chgData name="Tammy Wilson" userId="e3b55da62d900d7c" providerId="LiveId" clId="{66AE3EE3-464C-4D50-B92E-0ABBAFE27B07}" dt="2023-08-04T16:25:06.491" v="464" actId="2696"/>
        <pc:sldMkLst>
          <pc:docMk/>
          <pc:sldMk cId="2987470924" sldId="299"/>
        </pc:sldMkLst>
      </pc:sldChg>
      <pc:sldChg chg="modSp add mod">
        <pc:chgData name="Tammy Wilson" userId="e3b55da62d900d7c" providerId="LiveId" clId="{66AE3EE3-464C-4D50-B92E-0ABBAFE27B07}" dt="2023-08-04T16:27:36.432" v="496" actId="20577"/>
        <pc:sldMkLst>
          <pc:docMk/>
          <pc:sldMk cId="3824051166" sldId="299"/>
        </pc:sldMkLst>
        <pc:spChg chg="mod">
          <ac:chgData name="Tammy Wilson" userId="e3b55da62d900d7c" providerId="LiveId" clId="{66AE3EE3-464C-4D50-B92E-0ABBAFE27B07}" dt="2023-08-04T16:27:36.432" v="496" actId="20577"/>
          <ac:spMkLst>
            <pc:docMk/>
            <pc:sldMk cId="3824051166" sldId="299"/>
            <ac:spMk id="2" creationId="{C1940403-56F4-4404-B852-3D12957514B9}"/>
          </ac:spMkLst>
        </pc:spChg>
      </pc:sldChg>
      <pc:sldChg chg="delSp modSp del mod ord modAnim">
        <pc:chgData name="Tammy Wilson" userId="e3b55da62d900d7c" providerId="LiveId" clId="{66AE3EE3-464C-4D50-B92E-0ABBAFE27B07}" dt="2023-08-04T16:57:45.949" v="855" actId="47"/>
        <pc:sldMkLst>
          <pc:docMk/>
          <pc:sldMk cId="4202974502" sldId="300"/>
        </pc:sldMkLst>
        <pc:spChg chg="mod">
          <ac:chgData name="Tammy Wilson" userId="e3b55da62d900d7c" providerId="LiveId" clId="{66AE3EE3-464C-4D50-B92E-0ABBAFE27B07}" dt="2023-08-04T16:53:02.528" v="802" actId="27636"/>
          <ac:spMkLst>
            <pc:docMk/>
            <pc:sldMk cId="4202974502" sldId="300"/>
            <ac:spMk id="3" creationId="{94F99287-F3FD-4DC0-B653-0413C9E77B07}"/>
          </ac:spMkLst>
        </pc:spChg>
        <pc:picChg chg="del">
          <ac:chgData name="Tammy Wilson" userId="e3b55da62d900d7c" providerId="LiveId" clId="{66AE3EE3-464C-4D50-B92E-0ABBAFE27B07}" dt="2023-08-04T16:43:38.385" v="730" actId="21"/>
          <ac:picMkLst>
            <pc:docMk/>
            <pc:sldMk cId="4202974502" sldId="300"/>
            <ac:picMk id="7" creationId="{FF9E0E4C-A211-4320-9962-5C3159345944}"/>
          </ac:picMkLst>
        </pc:picChg>
        <pc:picChg chg="del mod">
          <ac:chgData name="Tammy Wilson" userId="e3b55da62d900d7c" providerId="LiveId" clId="{66AE3EE3-464C-4D50-B92E-0ABBAFE27B07}" dt="2023-08-04T16:44:19.592" v="738" actId="21"/>
          <ac:picMkLst>
            <pc:docMk/>
            <pc:sldMk cId="4202974502" sldId="300"/>
            <ac:picMk id="8" creationId="{3A146AA9-2FC6-4986-998D-EF33760FD169}"/>
          </ac:picMkLst>
        </pc:picChg>
      </pc:sldChg>
      <pc:sldChg chg="del">
        <pc:chgData name="Tammy Wilson" userId="e3b55da62d900d7c" providerId="LiveId" clId="{66AE3EE3-464C-4D50-B92E-0ABBAFE27B07}" dt="2023-08-04T16:25:06.491" v="464" actId="2696"/>
        <pc:sldMkLst>
          <pc:docMk/>
          <pc:sldMk cId="1299731759" sldId="302"/>
        </pc:sldMkLst>
      </pc:sldChg>
      <pc:sldChg chg="addSp modSp add mod">
        <pc:chgData name="Tammy Wilson" userId="e3b55da62d900d7c" providerId="LiveId" clId="{66AE3EE3-464C-4D50-B92E-0ABBAFE27B07}" dt="2023-08-04T16:33:49.744" v="570" actId="14100"/>
        <pc:sldMkLst>
          <pc:docMk/>
          <pc:sldMk cId="2056055575" sldId="302"/>
        </pc:sldMkLst>
        <pc:spChg chg="mod">
          <ac:chgData name="Tammy Wilson" userId="e3b55da62d900d7c" providerId="LiveId" clId="{66AE3EE3-464C-4D50-B92E-0ABBAFE27B07}" dt="2023-08-04T16:32:36.791" v="562" actId="20577"/>
          <ac:spMkLst>
            <pc:docMk/>
            <pc:sldMk cId="2056055575" sldId="302"/>
            <ac:spMk id="3" creationId="{C0C9822B-5840-4E6F-A088-129FD6D45017}"/>
          </ac:spMkLst>
        </pc:spChg>
        <pc:picChg chg="add mod">
          <ac:chgData name="Tammy Wilson" userId="e3b55da62d900d7c" providerId="LiveId" clId="{66AE3EE3-464C-4D50-B92E-0ABBAFE27B07}" dt="2023-08-04T16:33:49.744" v="570" actId="14100"/>
          <ac:picMkLst>
            <pc:docMk/>
            <pc:sldMk cId="2056055575" sldId="302"/>
            <ac:picMk id="5" creationId="{12C84AD1-9125-9CEF-89A5-D9C4BB66AD6F}"/>
          </ac:picMkLst>
        </pc:picChg>
        <pc:picChg chg="mod">
          <ac:chgData name="Tammy Wilson" userId="e3b55da62d900d7c" providerId="LiveId" clId="{66AE3EE3-464C-4D50-B92E-0ABBAFE27B07}" dt="2023-08-04T16:32:58.721" v="567" actId="14100"/>
          <ac:picMkLst>
            <pc:docMk/>
            <pc:sldMk cId="2056055575" sldId="302"/>
            <ac:picMk id="1026" creationId="{63F4A8CB-B549-4D15-9A05-51D87C1AA356}"/>
          </ac:picMkLst>
        </pc:picChg>
      </pc:sldChg>
      <pc:sldChg chg="del">
        <pc:chgData name="Tammy Wilson" userId="e3b55da62d900d7c" providerId="LiveId" clId="{66AE3EE3-464C-4D50-B92E-0ABBAFE27B07}" dt="2023-08-04T17:03:05.418" v="895" actId="47"/>
        <pc:sldMkLst>
          <pc:docMk/>
          <pc:sldMk cId="1686299432" sldId="303"/>
        </pc:sldMkLst>
      </pc:sldChg>
      <pc:sldChg chg="modSp mod ord">
        <pc:chgData name="Tammy Wilson" userId="e3b55da62d900d7c" providerId="LiveId" clId="{66AE3EE3-464C-4D50-B92E-0ABBAFE27B07}" dt="2023-08-04T17:24:48.106" v="1329" actId="115"/>
        <pc:sldMkLst>
          <pc:docMk/>
          <pc:sldMk cId="1643895160" sldId="304"/>
        </pc:sldMkLst>
        <pc:spChg chg="mod">
          <ac:chgData name="Tammy Wilson" userId="e3b55da62d900d7c" providerId="LiveId" clId="{66AE3EE3-464C-4D50-B92E-0ABBAFE27B07}" dt="2023-08-04T17:23:55.968" v="1262" actId="20577"/>
          <ac:spMkLst>
            <pc:docMk/>
            <pc:sldMk cId="1643895160" sldId="304"/>
            <ac:spMk id="2" creationId="{8DA18C05-922E-4435-92B9-3674C735D784}"/>
          </ac:spMkLst>
        </pc:spChg>
        <pc:spChg chg="mod">
          <ac:chgData name="Tammy Wilson" userId="e3b55da62d900d7c" providerId="LiveId" clId="{66AE3EE3-464C-4D50-B92E-0ABBAFE27B07}" dt="2023-08-04T17:24:48.106" v="1329" actId="115"/>
          <ac:spMkLst>
            <pc:docMk/>
            <pc:sldMk cId="1643895160" sldId="304"/>
            <ac:spMk id="3" creationId="{E68372ED-DD45-43B2-800B-A9E053D9DE5A}"/>
          </ac:spMkLst>
        </pc:spChg>
      </pc:sldChg>
      <pc:sldChg chg="addSp modSp new mod">
        <pc:chgData name="Tammy Wilson" userId="e3b55da62d900d7c" providerId="LiveId" clId="{66AE3EE3-464C-4D50-B92E-0ABBAFE27B07}" dt="2023-08-04T17:29:12.476" v="1351" actId="14100"/>
        <pc:sldMkLst>
          <pc:docMk/>
          <pc:sldMk cId="1221462928" sldId="305"/>
        </pc:sldMkLst>
        <pc:spChg chg="mod">
          <ac:chgData name="Tammy Wilson" userId="e3b55da62d900d7c" providerId="LiveId" clId="{66AE3EE3-464C-4D50-B92E-0ABBAFE27B07}" dt="2023-08-04T16:17:33.970" v="19" actId="20577"/>
          <ac:spMkLst>
            <pc:docMk/>
            <pc:sldMk cId="1221462928" sldId="305"/>
            <ac:spMk id="2" creationId="{FA609286-D99A-3DA1-55A9-88612A3482D1}"/>
          </ac:spMkLst>
        </pc:spChg>
        <pc:spChg chg="mod">
          <ac:chgData name="Tammy Wilson" userId="e3b55da62d900d7c" providerId="LiveId" clId="{66AE3EE3-464C-4D50-B92E-0ABBAFE27B07}" dt="2023-08-04T16:39:57.346" v="678" actId="20577"/>
          <ac:spMkLst>
            <pc:docMk/>
            <pc:sldMk cId="1221462928" sldId="305"/>
            <ac:spMk id="3" creationId="{7DA32ADB-5F07-15A2-3FE1-780FA8EC0C01}"/>
          </ac:spMkLst>
        </pc:spChg>
        <pc:picChg chg="add mod">
          <ac:chgData name="Tammy Wilson" userId="e3b55da62d900d7c" providerId="LiveId" clId="{66AE3EE3-464C-4D50-B92E-0ABBAFE27B07}" dt="2023-08-04T17:28:26.470" v="1344" actId="1076"/>
          <ac:picMkLst>
            <pc:docMk/>
            <pc:sldMk cId="1221462928" sldId="305"/>
            <ac:picMk id="4" creationId="{C14F5A5A-B1A7-AF19-D14F-583769284C27}"/>
          </ac:picMkLst>
        </pc:picChg>
        <pc:picChg chg="add mod">
          <ac:chgData name="Tammy Wilson" userId="e3b55da62d900d7c" providerId="LiveId" clId="{66AE3EE3-464C-4D50-B92E-0ABBAFE27B07}" dt="2023-08-04T17:28:59.204" v="1348" actId="1076"/>
          <ac:picMkLst>
            <pc:docMk/>
            <pc:sldMk cId="1221462928" sldId="305"/>
            <ac:picMk id="5" creationId="{CB9252EA-C51D-13FB-80B4-C0CDAAA9062D}"/>
          </ac:picMkLst>
        </pc:picChg>
        <pc:picChg chg="add mod">
          <ac:chgData name="Tammy Wilson" userId="e3b55da62d900d7c" providerId="LiveId" clId="{66AE3EE3-464C-4D50-B92E-0ABBAFE27B07}" dt="2023-08-04T17:29:12.476" v="1351" actId="14100"/>
          <ac:picMkLst>
            <pc:docMk/>
            <pc:sldMk cId="1221462928" sldId="305"/>
            <ac:picMk id="6" creationId="{A90BD4F6-BC70-7070-FA13-48104AE8EECE}"/>
          </ac:picMkLst>
        </pc:picChg>
      </pc:sldChg>
      <pc:sldChg chg="addSp delSp modSp new mod">
        <pc:chgData name="Tammy Wilson" userId="e3b55da62d900d7c" providerId="LiveId" clId="{66AE3EE3-464C-4D50-B92E-0ABBAFE27B07}" dt="2023-08-04T16:31:57.922" v="538" actId="20577"/>
        <pc:sldMkLst>
          <pc:docMk/>
          <pc:sldMk cId="1724035668" sldId="306"/>
        </pc:sldMkLst>
        <pc:spChg chg="mod">
          <ac:chgData name="Tammy Wilson" userId="e3b55da62d900d7c" providerId="LiveId" clId="{66AE3EE3-464C-4D50-B92E-0ABBAFE27B07}" dt="2023-08-04T16:31:57.922" v="538" actId="20577"/>
          <ac:spMkLst>
            <pc:docMk/>
            <pc:sldMk cId="1724035668" sldId="306"/>
            <ac:spMk id="2" creationId="{1F25474E-EDB8-D6BC-A410-DEB4B531214C}"/>
          </ac:spMkLst>
        </pc:spChg>
        <pc:spChg chg="del">
          <ac:chgData name="Tammy Wilson" userId="e3b55da62d900d7c" providerId="LiveId" clId="{66AE3EE3-464C-4D50-B92E-0ABBAFE27B07}" dt="2023-08-04T16:30:21.127" v="498"/>
          <ac:spMkLst>
            <pc:docMk/>
            <pc:sldMk cId="1724035668" sldId="306"/>
            <ac:spMk id="3" creationId="{5890912F-28B1-5D7B-E7D3-D97718BD6182}"/>
          </ac:spMkLst>
        </pc:spChg>
        <pc:picChg chg="add mod">
          <ac:chgData name="Tammy Wilson" userId="e3b55da62d900d7c" providerId="LiveId" clId="{66AE3EE3-464C-4D50-B92E-0ABBAFE27B07}" dt="2023-08-04T16:31:46.712" v="507" actId="1076"/>
          <ac:picMkLst>
            <pc:docMk/>
            <pc:sldMk cId="1724035668" sldId="306"/>
            <ac:picMk id="5" creationId="{9E4FD09D-5C06-0B70-2554-B496AA99A8D1}"/>
          </ac:picMkLst>
        </pc:picChg>
        <pc:picChg chg="add mod">
          <ac:chgData name="Tammy Wilson" userId="e3b55da62d900d7c" providerId="LiveId" clId="{66AE3EE3-464C-4D50-B92E-0ABBAFE27B07}" dt="2023-08-04T16:31:44.511" v="506" actId="1076"/>
          <ac:picMkLst>
            <pc:docMk/>
            <pc:sldMk cId="1724035668" sldId="306"/>
            <ac:picMk id="1026" creationId="{0DC49B85-22AE-A3BB-707A-BD8B82631BC6}"/>
          </ac:picMkLst>
        </pc:picChg>
        <pc:picChg chg="add del">
          <ac:chgData name="Tammy Wilson" userId="e3b55da62d900d7c" providerId="LiveId" clId="{66AE3EE3-464C-4D50-B92E-0ABBAFE27B07}" dt="2023-08-04T16:31:07.271" v="501" actId="478"/>
          <ac:picMkLst>
            <pc:docMk/>
            <pc:sldMk cId="1724035668" sldId="306"/>
            <ac:picMk id="1028" creationId="{D064F4D9-441C-2475-AA6C-C1D2A8C6F366}"/>
          </ac:picMkLst>
        </pc:picChg>
      </pc:sldChg>
      <pc:sldChg chg="addSp delSp modSp new mod modAnim">
        <pc:chgData name="Tammy Wilson" userId="e3b55da62d900d7c" providerId="LiveId" clId="{66AE3EE3-464C-4D50-B92E-0ABBAFE27B07}" dt="2023-08-04T17:53:54.294" v="1504" actId="1076"/>
        <pc:sldMkLst>
          <pc:docMk/>
          <pc:sldMk cId="2071636214" sldId="307"/>
        </pc:sldMkLst>
        <pc:spChg chg="mod">
          <ac:chgData name="Tammy Wilson" userId="e3b55da62d900d7c" providerId="LiveId" clId="{66AE3EE3-464C-4D50-B92E-0ABBAFE27B07}" dt="2023-08-04T17:53:40.807" v="1499" actId="20577"/>
          <ac:spMkLst>
            <pc:docMk/>
            <pc:sldMk cId="2071636214" sldId="307"/>
            <ac:spMk id="2" creationId="{17C61976-3B87-276A-5945-312FF45CDF4B}"/>
          </ac:spMkLst>
        </pc:spChg>
        <pc:spChg chg="mod">
          <ac:chgData name="Tammy Wilson" userId="e3b55da62d900d7c" providerId="LiveId" clId="{66AE3EE3-464C-4D50-B92E-0ABBAFE27B07}" dt="2023-08-04T17:53:34.526" v="1477" actId="1076"/>
          <ac:spMkLst>
            <pc:docMk/>
            <pc:sldMk cId="2071636214" sldId="307"/>
            <ac:spMk id="3" creationId="{4DB684B3-5AB5-45B8-A7B4-42F55E3FE74B}"/>
          </ac:spMkLst>
        </pc:spChg>
        <pc:picChg chg="add del mod">
          <ac:chgData name="Tammy Wilson" userId="e3b55da62d900d7c" providerId="LiveId" clId="{66AE3EE3-464C-4D50-B92E-0ABBAFE27B07}" dt="2023-08-04T17:53:19.945" v="1453" actId="478"/>
          <ac:picMkLst>
            <pc:docMk/>
            <pc:sldMk cId="2071636214" sldId="307"/>
            <ac:picMk id="5" creationId="{8B4C82F7-918D-C39A-35B4-33AA32C1B898}"/>
          </ac:picMkLst>
        </pc:picChg>
        <pc:picChg chg="add del mod">
          <ac:chgData name="Tammy Wilson" userId="e3b55da62d900d7c" providerId="LiveId" clId="{66AE3EE3-464C-4D50-B92E-0ABBAFE27B07}" dt="2023-08-04T16:52:49.247" v="798" actId="478"/>
          <ac:picMkLst>
            <pc:docMk/>
            <pc:sldMk cId="2071636214" sldId="307"/>
            <ac:picMk id="6" creationId="{284855FE-FF14-FB14-DA73-F72E29D7ACE2}"/>
          </ac:picMkLst>
        </pc:picChg>
        <pc:picChg chg="add del mod">
          <ac:chgData name="Tammy Wilson" userId="e3b55da62d900d7c" providerId="LiveId" clId="{66AE3EE3-464C-4D50-B92E-0ABBAFE27B07}" dt="2023-08-04T16:52:50.616" v="799" actId="478"/>
          <ac:picMkLst>
            <pc:docMk/>
            <pc:sldMk cId="2071636214" sldId="307"/>
            <ac:picMk id="7" creationId="{0762F861-6C16-37C3-96CF-2983B0F71CDB}"/>
          </ac:picMkLst>
        </pc:picChg>
        <pc:picChg chg="add del mod">
          <ac:chgData name="Tammy Wilson" userId="e3b55da62d900d7c" providerId="LiveId" clId="{66AE3EE3-464C-4D50-B92E-0ABBAFE27B07}" dt="2023-08-04T16:52:52.507" v="800" actId="478"/>
          <ac:picMkLst>
            <pc:docMk/>
            <pc:sldMk cId="2071636214" sldId="307"/>
            <ac:picMk id="8" creationId="{92AB5D07-D43B-3755-0C55-C37992201D92}"/>
          </ac:picMkLst>
        </pc:picChg>
        <pc:picChg chg="add del mod">
          <ac:chgData name="Tammy Wilson" userId="e3b55da62d900d7c" providerId="LiveId" clId="{66AE3EE3-464C-4D50-B92E-0ABBAFE27B07}" dt="2023-08-04T16:52:44.551" v="795" actId="478"/>
          <ac:picMkLst>
            <pc:docMk/>
            <pc:sldMk cId="2071636214" sldId="307"/>
            <ac:picMk id="9" creationId="{5C164E41-FD98-9191-E73C-9A42297D0876}"/>
          </ac:picMkLst>
        </pc:picChg>
        <pc:picChg chg="add del mod">
          <ac:chgData name="Tammy Wilson" userId="e3b55da62d900d7c" providerId="LiveId" clId="{66AE3EE3-464C-4D50-B92E-0ABBAFE27B07}" dt="2023-08-04T17:36:45.395" v="1391" actId="478"/>
          <ac:picMkLst>
            <pc:docMk/>
            <pc:sldMk cId="2071636214" sldId="307"/>
            <ac:picMk id="10" creationId="{C00D479F-5AE0-84BB-C7B3-6403C5A4CA48}"/>
          </ac:picMkLst>
        </pc:picChg>
        <pc:picChg chg="add del mod">
          <ac:chgData name="Tammy Wilson" userId="e3b55da62d900d7c" providerId="LiveId" clId="{66AE3EE3-464C-4D50-B92E-0ABBAFE27B07}" dt="2023-08-04T17:53:12.294" v="1451" actId="478"/>
          <ac:picMkLst>
            <pc:docMk/>
            <pc:sldMk cId="2071636214" sldId="307"/>
            <ac:picMk id="12" creationId="{33AD9EEF-E1C2-3ED6-E96D-8123748E4342}"/>
          </ac:picMkLst>
        </pc:picChg>
        <pc:picChg chg="add mod">
          <ac:chgData name="Tammy Wilson" userId="e3b55da62d900d7c" providerId="LiveId" clId="{66AE3EE3-464C-4D50-B92E-0ABBAFE27B07}" dt="2023-08-04T17:53:54.294" v="1504" actId="1076"/>
          <ac:picMkLst>
            <pc:docMk/>
            <pc:sldMk cId="2071636214" sldId="307"/>
            <ac:picMk id="14" creationId="{8818391F-D4AA-6D5A-2330-51E780965837}"/>
          </ac:picMkLst>
        </pc:picChg>
        <pc:picChg chg="add mod">
          <ac:chgData name="Tammy Wilson" userId="e3b55da62d900d7c" providerId="LiveId" clId="{66AE3EE3-464C-4D50-B92E-0ABBAFE27B07}" dt="2023-08-04T17:53:52.082" v="1503" actId="1076"/>
          <ac:picMkLst>
            <pc:docMk/>
            <pc:sldMk cId="2071636214" sldId="307"/>
            <ac:picMk id="16" creationId="{2365B748-FDF9-3542-61AB-1B2C5B70B8CF}"/>
          </ac:picMkLst>
        </pc:picChg>
        <pc:picChg chg="add del">
          <ac:chgData name="Tammy Wilson" userId="e3b55da62d900d7c" providerId="LiveId" clId="{66AE3EE3-464C-4D50-B92E-0ABBAFE27B07}" dt="2023-08-04T16:52:47.455" v="797" actId="478"/>
          <ac:picMkLst>
            <pc:docMk/>
            <pc:sldMk cId="2071636214" sldId="307"/>
            <ac:picMk id="2050" creationId="{3891EFBA-790B-755C-EABC-77E215AD1D42}"/>
          </ac:picMkLst>
        </pc:picChg>
        <pc:picChg chg="add del">
          <ac:chgData name="Tammy Wilson" userId="e3b55da62d900d7c" providerId="LiveId" clId="{66AE3EE3-464C-4D50-B92E-0ABBAFE27B07}" dt="2023-08-04T16:52:46.344" v="796" actId="478"/>
          <ac:picMkLst>
            <pc:docMk/>
            <pc:sldMk cId="2071636214" sldId="307"/>
            <ac:picMk id="2052" creationId="{C593A7A3-017E-2F52-B97F-BD0A46F4D4A6}"/>
          </ac:picMkLst>
        </pc:picChg>
      </pc:sldChg>
      <pc:sldChg chg="addSp modSp new mod">
        <pc:chgData name="Tammy Wilson" userId="e3b55da62d900d7c" providerId="LiveId" clId="{66AE3EE3-464C-4D50-B92E-0ABBAFE27B07}" dt="2023-08-04T17:39:49.284" v="1402" actId="14100"/>
        <pc:sldMkLst>
          <pc:docMk/>
          <pc:sldMk cId="2492263523" sldId="308"/>
        </pc:sldMkLst>
        <pc:spChg chg="mod">
          <ac:chgData name="Tammy Wilson" userId="e3b55da62d900d7c" providerId="LiveId" clId="{66AE3EE3-464C-4D50-B92E-0ABBAFE27B07}" dt="2023-08-04T16:40:36.443" v="709" actId="20577"/>
          <ac:spMkLst>
            <pc:docMk/>
            <pc:sldMk cId="2492263523" sldId="308"/>
            <ac:spMk id="2" creationId="{A217FB78-DFC4-81A8-C33A-1A4D810BF8D6}"/>
          </ac:spMkLst>
        </pc:spChg>
        <pc:spChg chg="mod">
          <ac:chgData name="Tammy Wilson" userId="e3b55da62d900d7c" providerId="LiveId" clId="{66AE3EE3-464C-4D50-B92E-0ABBAFE27B07}" dt="2023-08-04T17:39:49.284" v="1402" actId="14100"/>
          <ac:spMkLst>
            <pc:docMk/>
            <pc:sldMk cId="2492263523" sldId="308"/>
            <ac:spMk id="3" creationId="{84F46C90-A187-233A-BCB9-93C2F3984F98}"/>
          </ac:spMkLst>
        </pc:spChg>
        <pc:picChg chg="add mod">
          <ac:chgData name="Tammy Wilson" userId="e3b55da62d900d7c" providerId="LiveId" clId="{66AE3EE3-464C-4D50-B92E-0ABBAFE27B07}" dt="2023-08-04T17:39:45.369" v="1401" actId="1076"/>
          <ac:picMkLst>
            <pc:docMk/>
            <pc:sldMk cId="2492263523" sldId="308"/>
            <ac:picMk id="5" creationId="{BB28DD85-8365-E08D-A54B-2636677C8CBC}"/>
          </ac:picMkLst>
        </pc:picChg>
        <pc:picChg chg="add mod">
          <ac:chgData name="Tammy Wilson" userId="e3b55da62d900d7c" providerId="LiveId" clId="{66AE3EE3-464C-4D50-B92E-0ABBAFE27B07}" dt="2023-08-04T17:02:58.198" v="894" actId="1076"/>
          <ac:picMkLst>
            <pc:docMk/>
            <pc:sldMk cId="2492263523" sldId="308"/>
            <ac:picMk id="5122" creationId="{731900A5-81FC-53CF-9C3A-56167B2A7F4D}"/>
          </ac:picMkLst>
        </pc:picChg>
      </pc:sldChg>
      <pc:sldChg chg="addSp delSp modSp add mod ord">
        <pc:chgData name="Tammy Wilson" userId="e3b55da62d900d7c" providerId="LiveId" clId="{66AE3EE3-464C-4D50-B92E-0ABBAFE27B07}" dt="2023-08-04T18:12:10.499" v="1844"/>
        <pc:sldMkLst>
          <pc:docMk/>
          <pc:sldMk cId="2993746999" sldId="309"/>
        </pc:sldMkLst>
        <pc:spChg chg="mod">
          <ac:chgData name="Tammy Wilson" userId="e3b55da62d900d7c" providerId="LiveId" clId="{66AE3EE3-464C-4D50-B92E-0ABBAFE27B07}" dt="2023-08-04T17:55:49.858" v="1599" actId="20577"/>
          <ac:spMkLst>
            <pc:docMk/>
            <pc:sldMk cId="2993746999" sldId="309"/>
            <ac:spMk id="3" creationId="{4DB684B3-5AB5-45B8-A7B4-42F55E3FE74B}"/>
          </ac:spMkLst>
        </pc:spChg>
        <pc:picChg chg="add mod">
          <ac:chgData name="Tammy Wilson" userId="e3b55da62d900d7c" providerId="LiveId" clId="{66AE3EE3-464C-4D50-B92E-0ABBAFE27B07}" dt="2023-08-04T17:56:01.568" v="1601" actId="1076"/>
          <ac:picMkLst>
            <pc:docMk/>
            <pc:sldMk cId="2993746999" sldId="309"/>
            <ac:picMk id="4" creationId="{DA2D7371-8E64-DADA-9F82-A84EE3A1E15B}"/>
          </ac:picMkLst>
        </pc:picChg>
        <pc:picChg chg="add del mod">
          <ac:chgData name="Tammy Wilson" userId="e3b55da62d900d7c" providerId="LiveId" clId="{66AE3EE3-464C-4D50-B92E-0ABBAFE27B07}" dt="2023-08-04T17:00:53.399" v="882" actId="21"/>
          <ac:picMkLst>
            <pc:docMk/>
            <pc:sldMk cId="2993746999" sldId="309"/>
            <ac:picMk id="5" creationId="{A4355467-A1C0-DB7D-D5DB-0CBE0DC2CC73}"/>
          </ac:picMkLst>
        </pc:picChg>
        <pc:picChg chg="add mod">
          <ac:chgData name="Tammy Wilson" userId="e3b55da62d900d7c" providerId="LiveId" clId="{66AE3EE3-464C-4D50-B92E-0ABBAFE27B07}" dt="2023-08-04T17:00:24.370" v="876" actId="1076"/>
          <ac:picMkLst>
            <pc:docMk/>
            <pc:sldMk cId="2993746999" sldId="309"/>
            <ac:picMk id="4098" creationId="{2EA4FEE6-52A2-546D-76EE-925D45E2D816}"/>
          </ac:picMkLst>
        </pc:picChg>
        <pc:picChg chg="add mod">
          <ac:chgData name="Tammy Wilson" userId="e3b55da62d900d7c" providerId="LiveId" clId="{66AE3EE3-464C-4D50-B92E-0ABBAFE27B07}" dt="2023-08-04T17:40:51.006" v="1407" actId="1076"/>
          <ac:picMkLst>
            <pc:docMk/>
            <pc:sldMk cId="2993746999" sldId="309"/>
            <ac:picMk id="4100" creationId="{7C949F46-A523-AF74-77F1-017ACE10B29E}"/>
          </ac:picMkLst>
        </pc:picChg>
      </pc:sldChg>
      <pc:sldChg chg="add del">
        <pc:chgData name="Tammy Wilson" userId="e3b55da62d900d7c" providerId="LiveId" clId="{66AE3EE3-464C-4D50-B92E-0ABBAFE27B07}" dt="2023-08-04T17:01:28.767" v="889" actId="47"/>
        <pc:sldMkLst>
          <pc:docMk/>
          <pc:sldMk cId="3503723053" sldId="310"/>
        </pc:sldMkLst>
      </pc:sldChg>
      <pc:sldChg chg="addSp delSp modSp add mod modAnim">
        <pc:chgData name="Tammy Wilson" userId="e3b55da62d900d7c" providerId="LiveId" clId="{66AE3EE3-464C-4D50-B92E-0ABBAFE27B07}" dt="2023-08-04T17:36:03.946" v="1389" actId="1076"/>
        <pc:sldMkLst>
          <pc:docMk/>
          <pc:sldMk cId="3519788413" sldId="311"/>
        </pc:sldMkLst>
        <pc:spChg chg="mod">
          <ac:chgData name="Tammy Wilson" userId="e3b55da62d900d7c" providerId="LiveId" clId="{66AE3EE3-464C-4D50-B92E-0ABBAFE27B07}" dt="2023-08-04T17:32:27.318" v="1367" actId="14100"/>
          <ac:spMkLst>
            <pc:docMk/>
            <pc:sldMk cId="3519788413" sldId="311"/>
            <ac:spMk id="3" creationId="{4DB684B3-5AB5-45B8-A7B4-42F55E3FE74B}"/>
          </ac:spMkLst>
        </pc:spChg>
        <pc:picChg chg="del">
          <ac:chgData name="Tammy Wilson" userId="e3b55da62d900d7c" providerId="LiveId" clId="{66AE3EE3-464C-4D50-B92E-0ABBAFE27B07}" dt="2023-08-04T16:53:41.155" v="811" actId="478"/>
          <ac:picMkLst>
            <pc:docMk/>
            <pc:sldMk cId="3519788413" sldId="311"/>
            <ac:picMk id="5" creationId="{8B4C82F7-918D-C39A-35B4-33AA32C1B898}"/>
          </ac:picMkLst>
        </pc:picChg>
        <pc:picChg chg="del mod">
          <ac:chgData name="Tammy Wilson" userId="e3b55da62d900d7c" providerId="LiveId" clId="{66AE3EE3-464C-4D50-B92E-0ABBAFE27B07}" dt="2023-08-04T17:35:59.971" v="1387" actId="478"/>
          <ac:picMkLst>
            <pc:docMk/>
            <pc:sldMk cId="3519788413" sldId="311"/>
            <ac:picMk id="6" creationId="{284855FE-FF14-FB14-DA73-F72E29D7ACE2}"/>
          </ac:picMkLst>
        </pc:picChg>
        <pc:picChg chg="mod">
          <ac:chgData name="Tammy Wilson" userId="e3b55da62d900d7c" providerId="LiveId" clId="{66AE3EE3-464C-4D50-B92E-0ABBAFE27B07}" dt="2023-08-04T16:57:35.152" v="854" actId="1076"/>
          <ac:picMkLst>
            <pc:docMk/>
            <pc:sldMk cId="3519788413" sldId="311"/>
            <ac:picMk id="7" creationId="{0762F861-6C16-37C3-96CF-2983B0F71CDB}"/>
          </ac:picMkLst>
        </pc:picChg>
        <pc:picChg chg="del">
          <ac:chgData name="Tammy Wilson" userId="e3b55da62d900d7c" providerId="LiveId" clId="{66AE3EE3-464C-4D50-B92E-0ABBAFE27B07}" dt="2023-08-04T16:53:17.243" v="805" actId="21"/>
          <ac:picMkLst>
            <pc:docMk/>
            <pc:sldMk cId="3519788413" sldId="311"/>
            <ac:picMk id="8" creationId="{92AB5D07-D43B-3755-0C55-C37992201D92}"/>
          </ac:picMkLst>
        </pc:picChg>
        <pc:picChg chg="mod">
          <ac:chgData name="Tammy Wilson" userId="e3b55da62d900d7c" providerId="LiveId" clId="{66AE3EE3-464C-4D50-B92E-0ABBAFE27B07}" dt="2023-08-04T16:57:30.518" v="852" actId="1076"/>
          <ac:picMkLst>
            <pc:docMk/>
            <pc:sldMk cId="3519788413" sldId="311"/>
            <ac:picMk id="9" creationId="{5C164E41-FD98-9191-E73C-9A42297D0876}"/>
          </ac:picMkLst>
        </pc:picChg>
        <pc:picChg chg="add mod">
          <ac:chgData name="Tammy Wilson" userId="e3b55da62d900d7c" providerId="LiveId" clId="{66AE3EE3-464C-4D50-B92E-0ABBAFE27B07}" dt="2023-08-04T17:36:03.946" v="1389" actId="1076"/>
          <ac:picMkLst>
            <pc:docMk/>
            <pc:sldMk cId="3519788413" sldId="311"/>
            <ac:picMk id="10" creationId="{CAE27C09-9EDD-FAAE-ADA9-B37AA0AE1C59}"/>
          </ac:picMkLst>
        </pc:picChg>
        <pc:picChg chg="mod">
          <ac:chgData name="Tammy Wilson" userId="e3b55da62d900d7c" providerId="LiveId" clId="{66AE3EE3-464C-4D50-B92E-0ABBAFE27B07}" dt="2023-08-04T17:32:34.820" v="1368" actId="1076"/>
          <ac:picMkLst>
            <pc:docMk/>
            <pc:sldMk cId="3519788413" sldId="311"/>
            <ac:picMk id="2050" creationId="{3891EFBA-790B-755C-EABC-77E215AD1D42}"/>
          </ac:picMkLst>
        </pc:picChg>
        <pc:picChg chg="del">
          <ac:chgData name="Tammy Wilson" userId="e3b55da62d900d7c" providerId="LiveId" clId="{66AE3EE3-464C-4D50-B92E-0ABBAFE27B07}" dt="2023-08-04T16:53:58.786" v="815" actId="478"/>
          <ac:picMkLst>
            <pc:docMk/>
            <pc:sldMk cId="3519788413" sldId="311"/>
            <ac:picMk id="2052" creationId="{C593A7A3-017E-2F52-B97F-BD0A46F4D4A6}"/>
          </ac:picMkLst>
        </pc:picChg>
        <pc:picChg chg="add del mod">
          <ac:chgData name="Tammy Wilson" userId="e3b55da62d900d7c" providerId="LiveId" clId="{66AE3EE3-464C-4D50-B92E-0ABBAFE27B07}" dt="2023-08-04T16:57:09.078" v="845" actId="478"/>
          <ac:picMkLst>
            <pc:docMk/>
            <pc:sldMk cId="3519788413" sldId="311"/>
            <ac:picMk id="3074" creationId="{7BCD363C-D270-9C63-0095-3F2122AE9774}"/>
          </ac:picMkLst>
        </pc:picChg>
        <pc:picChg chg="add del mod">
          <ac:chgData name="Tammy Wilson" userId="e3b55da62d900d7c" providerId="LiveId" clId="{66AE3EE3-464C-4D50-B92E-0ABBAFE27B07}" dt="2023-08-04T17:35:57.231" v="1385" actId="478"/>
          <ac:picMkLst>
            <pc:docMk/>
            <pc:sldMk cId="3519788413" sldId="311"/>
            <ac:picMk id="3076" creationId="{9B964EAE-B6A0-E73D-74D0-9D8E28067ECF}"/>
          </ac:picMkLst>
        </pc:picChg>
      </pc:sldChg>
      <pc:sldChg chg="addSp delSp modSp add mod">
        <pc:chgData name="Tammy Wilson" userId="e3b55da62d900d7c" providerId="LiveId" clId="{66AE3EE3-464C-4D50-B92E-0ABBAFE27B07}" dt="2023-08-04T17:33:49.900" v="1384" actId="1076"/>
        <pc:sldMkLst>
          <pc:docMk/>
          <pc:sldMk cId="3622188708" sldId="312"/>
        </pc:sldMkLst>
        <pc:spChg chg="mod">
          <ac:chgData name="Tammy Wilson" userId="e3b55da62d900d7c" providerId="LiveId" clId="{66AE3EE3-464C-4D50-B92E-0ABBAFE27B07}" dt="2023-08-04T17:33:48.104" v="1383" actId="1076"/>
          <ac:spMkLst>
            <pc:docMk/>
            <pc:sldMk cId="3622188708" sldId="312"/>
            <ac:spMk id="3" creationId="{4DB684B3-5AB5-45B8-A7B4-42F55E3FE74B}"/>
          </ac:spMkLst>
        </pc:spChg>
        <pc:picChg chg="del">
          <ac:chgData name="Tammy Wilson" userId="e3b55da62d900d7c" providerId="LiveId" clId="{66AE3EE3-464C-4D50-B92E-0ABBAFE27B07}" dt="2023-08-04T17:00:34.083" v="878" actId="478"/>
          <ac:picMkLst>
            <pc:docMk/>
            <pc:sldMk cId="3622188708" sldId="312"/>
            <ac:picMk id="4" creationId="{DA2D7371-8E64-DADA-9F82-A84EE3A1E15B}"/>
          </ac:picMkLst>
        </pc:picChg>
        <pc:picChg chg="del">
          <ac:chgData name="Tammy Wilson" userId="e3b55da62d900d7c" providerId="LiveId" clId="{66AE3EE3-464C-4D50-B92E-0ABBAFE27B07}" dt="2023-08-04T17:00:37.525" v="880" actId="478"/>
          <ac:picMkLst>
            <pc:docMk/>
            <pc:sldMk cId="3622188708" sldId="312"/>
            <ac:picMk id="5" creationId="{A4355467-A1C0-DB7D-D5DB-0CBE0DC2CC73}"/>
          </ac:picMkLst>
        </pc:picChg>
        <pc:picChg chg="add mod">
          <ac:chgData name="Tammy Wilson" userId="e3b55da62d900d7c" providerId="LiveId" clId="{66AE3EE3-464C-4D50-B92E-0ABBAFE27B07}" dt="2023-08-04T17:33:49.900" v="1384" actId="1076"/>
          <ac:picMkLst>
            <pc:docMk/>
            <pc:sldMk cId="3622188708" sldId="312"/>
            <ac:picMk id="6" creationId="{A090610F-9A7C-FFB2-1066-8237B8A7C401}"/>
          </ac:picMkLst>
        </pc:picChg>
        <pc:picChg chg="del">
          <ac:chgData name="Tammy Wilson" userId="e3b55da62d900d7c" providerId="LiveId" clId="{66AE3EE3-464C-4D50-B92E-0ABBAFE27B07}" dt="2023-08-04T17:00:36.130" v="879" actId="478"/>
          <ac:picMkLst>
            <pc:docMk/>
            <pc:sldMk cId="3622188708" sldId="312"/>
            <ac:picMk id="4098" creationId="{2EA4FEE6-52A2-546D-76EE-925D45E2D816}"/>
          </ac:picMkLst>
        </pc:picChg>
      </pc:sldChg>
      <pc:sldChg chg="delSp modSp add mod modAnim">
        <pc:chgData name="Tammy Wilson" userId="e3b55da62d900d7c" providerId="LiveId" clId="{66AE3EE3-464C-4D50-B92E-0ABBAFE27B07}" dt="2023-08-04T17:08:47.396" v="1029" actId="1076"/>
        <pc:sldMkLst>
          <pc:docMk/>
          <pc:sldMk cId="1998104938" sldId="313"/>
        </pc:sldMkLst>
        <pc:spChg chg="mod">
          <ac:chgData name="Tammy Wilson" userId="e3b55da62d900d7c" providerId="LiveId" clId="{66AE3EE3-464C-4D50-B92E-0ABBAFE27B07}" dt="2023-08-04T17:06:40.998" v="952" actId="20577"/>
          <ac:spMkLst>
            <pc:docMk/>
            <pc:sldMk cId="1998104938" sldId="313"/>
            <ac:spMk id="2" creationId="{00000000-0000-0000-0000-000000000000}"/>
          </ac:spMkLst>
        </pc:spChg>
        <pc:spChg chg="mod">
          <ac:chgData name="Tammy Wilson" userId="e3b55da62d900d7c" providerId="LiveId" clId="{66AE3EE3-464C-4D50-B92E-0ABBAFE27B07}" dt="2023-08-04T17:08:40.549" v="1027" actId="1076"/>
          <ac:spMkLst>
            <pc:docMk/>
            <pc:sldMk cId="1998104938" sldId="313"/>
            <ac:spMk id="3" creationId="{00000000-0000-0000-0000-000000000000}"/>
          </ac:spMkLst>
        </pc:spChg>
        <pc:picChg chg="mod">
          <ac:chgData name="Tammy Wilson" userId="e3b55da62d900d7c" providerId="LiveId" clId="{66AE3EE3-464C-4D50-B92E-0ABBAFE27B07}" dt="2023-08-04T17:08:47.396" v="1029" actId="1076"/>
          <ac:picMkLst>
            <pc:docMk/>
            <pc:sldMk cId="1998104938" sldId="313"/>
            <ac:picMk id="10242" creationId="{00000000-0000-0000-0000-000000000000}"/>
          </ac:picMkLst>
        </pc:picChg>
        <pc:picChg chg="del">
          <ac:chgData name="Tammy Wilson" userId="e3b55da62d900d7c" providerId="LiveId" clId="{66AE3EE3-464C-4D50-B92E-0ABBAFE27B07}" dt="2023-08-04T17:08:31.380" v="1025" actId="478"/>
          <ac:picMkLst>
            <pc:docMk/>
            <pc:sldMk cId="1998104938" sldId="313"/>
            <ac:picMk id="10244" creationId="{00000000-0000-0000-0000-000000000000}"/>
          </ac:picMkLst>
        </pc:picChg>
        <pc:picChg chg="del">
          <ac:chgData name="Tammy Wilson" userId="e3b55da62d900d7c" providerId="LiveId" clId="{66AE3EE3-464C-4D50-B92E-0ABBAFE27B07}" dt="2023-08-04T17:08:28.801" v="1024" actId="478"/>
          <ac:picMkLst>
            <pc:docMk/>
            <pc:sldMk cId="1998104938" sldId="313"/>
            <ac:picMk id="10246" creationId="{00000000-0000-0000-0000-000000000000}"/>
          </ac:picMkLst>
        </pc:picChg>
      </pc:sldChg>
      <pc:sldChg chg="addSp delSp modSp add mod modAnim">
        <pc:chgData name="Tammy Wilson" userId="e3b55da62d900d7c" providerId="LiveId" clId="{66AE3EE3-464C-4D50-B92E-0ABBAFE27B07}" dt="2023-08-04T17:51:22.185" v="1448" actId="14100"/>
        <pc:sldMkLst>
          <pc:docMk/>
          <pc:sldMk cId="253165887" sldId="314"/>
        </pc:sldMkLst>
        <pc:spChg chg="mod">
          <ac:chgData name="Tammy Wilson" userId="e3b55da62d900d7c" providerId="LiveId" clId="{66AE3EE3-464C-4D50-B92E-0ABBAFE27B07}" dt="2023-08-04T17:09:51.532" v="1044" actId="114"/>
          <ac:spMkLst>
            <pc:docMk/>
            <pc:sldMk cId="253165887" sldId="314"/>
            <ac:spMk id="3" creationId="{00000000-0000-0000-0000-000000000000}"/>
          </ac:spMkLst>
        </pc:spChg>
        <pc:picChg chg="add mod">
          <ac:chgData name="Tammy Wilson" userId="e3b55da62d900d7c" providerId="LiveId" clId="{66AE3EE3-464C-4D50-B92E-0ABBAFE27B07}" dt="2023-08-04T17:51:22.185" v="1448" actId="14100"/>
          <ac:picMkLst>
            <pc:docMk/>
            <pc:sldMk cId="253165887" sldId="314"/>
            <ac:picMk id="5" creationId="{A5C505B6-F9FF-56B3-C81B-723692D303BA}"/>
          </ac:picMkLst>
        </pc:picChg>
        <pc:picChg chg="add mod">
          <ac:chgData name="Tammy Wilson" userId="e3b55da62d900d7c" providerId="LiveId" clId="{66AE3EE3-464C-4D50-B92E-0ABBAFE27B07}" dt="2023-08-04T17:11:27.691" v="1050" actId="1076"/>
          <ac:picMkLst>
            <pc:docMk/>
            <pc:sldMk cId="253165887" sldId="314"/>
            <ac:picMk id="7170" creationId="{5B45CBDB-D754-BD7C-BC27-A46352D606D7}"/>
          </ac:picMkLst>
        </pc:picChg>
        <pc:picChg chg="del">
          <ac:chgData name="Tammy Wilson" userId="e3b55da62d900d7c" providerId="LiveId" clId="{66AE3EE3-464C-4D50-B92E-0ABBAFE27B07}" dt="2023-08-04T17:08:58.104" v="1031" actId="478"/>
          <ac:picMkLst>
            <pc:docMk/>
            <pc:sldMk cId="253165887" sldId="314"/>
            <ac:picMk id="10242" creationId="{00000000-0000-0000-0000-000000000000}"/>
          </ac:picMkLst>
        </pc:picChg>
        <pc:picChg chg="mod">
          <ac:chgData name="Tammy Wilson" userId="e3b55da62d900d7c" providerId="LiveId" clId="{66AE3EE3-464C-4D50-B92E-0ABBAFE27B07}" dt="2023-08-04T17:11:20.718" v="1048" actId="1076"/>
          <ac:picMkLst>
            <pc:docMk/>
            <pc:sldMk cId="253165887" sldId="314"/>
            <ac:picMk id="10244" creationId="{00000000-0000-0000-0000-000000000000}"/>
          </ac:picMkLst>
        </pc:picChg>
        <pc:picChg chg="mod">
          <ac:chgData name="Tammy Wilson" userId="e3b55da62d900d7c" providerId="LiveId" clId="{66AE3EE3-464C-4D50-B92E-0ABBAFE27B07}" dt="2023-08-04T17:11:23.479" v="1049" actId="1076"/>
          <ac:picMkLst>
            <pc:docMk/>
            <pc:sldMk cId="253165887" sldId="314"/>
            <ac:picMk id="10246" creationId="{00000000-0000-0000-0000-000000000000}"/>
          </ac:picMkLst>
        </pc:picChg>
      </pc:sldChg>
      <pc:sldChg chg="addSp delSp modSp add mod">
        <pc:chgData name="Tammy Wilson" userId="e3b55da62d900d7c" providerId="LiveId" clId="{66AE3EE3-464C-4D50-B92E-0ABBAFE27B07}" dt="2023-08-04T17:23:17.548" v="1245" actId="1076"/>
        <pc:sldMkLst>
          <pc:docMk/>
          <pc:sldMk cId="616605252" sldId="315"/>
        </pc:sldMkLst>
        <pc:spChg chg="mod">
          <ac:chgData name="Tammy Wilson" userId="e3b55da62d900d7c" providerId="LiveId" clId="{66AE3EE3-464C-4D50-B92E-0ABBAFE27B07}" dt="2023-08-04T17:21:43.558" v="1241" actId="27636"/>
          <ac:spMkLst>
            <pc:docMk/>
            <pc:sldMk cId="616605252" sldId="315"/>
            <ac:spMk id="3" creationId="{00000000-0000-0000-0000-000000000000}"/>
          </ac:spMkLst>
        </pc:spChg>
        <pc:picChg chg="del">
          <ac:chgData name="Tammy Wilson" userId="e3b55da62d900d7c" providerId="LiveId" clId="{66AE3EE3-464C-4D50-B92E-0ABBAFE27B07}" dt="2023-08-04T17:21:46.457" v="1242" actId="478"/>
          <ac:picMkLst>
            <pc:docMk/>
            <pc:sldMk cId="616605252" sldId="315"/>
            <ac:picMk id="8" creationId="{00000000-0000-0000-0000-000000000000}"/>
          </ac:picMkLst>
        </pc:picChg>
        <pc:picChg chg="add mod">
          <ac:chgData name="Tammy Wilson" userId="e3b55da62d900d7c" providerId="LiveId" clId="{66AE3EE3-464C-4D50-B92E-0ABBAFE27B07}" dt="2023-08-04T17:23:17.548" v="1245" actId="1076"/>
          <ac:picMkLst>
            <pc:docMk/>
            <pc:sldMk cId="616605252" sldId="315"/>
            <ac:picMk id="10242" creationId="{18011941-CFD6-9444-0B97-2D05FEC172C7}"/>
          </ac:picMkLst>
        </pc:picChg>
        <pc:picChg chg="del">
          <ac:chgData name="Tammy Wilson" userId="e3b55da62d900d7c" providerId="LiveId" clId="{66AE3EE3-464C-4D50-B92E-0ABBAFE27B07}" dt="2023-08-04T17:21:35.907" v="1237" actId="478"/>
          <ac:picMkLst>
            <pc:docMk/>
            <pc:sldMk cId="616605252" sldId="315"/>
            <ac:picMk id="11266" creationId="{00000000-0000-0000-0000-000000000000}"/>
          </ac:picMkLst>
        </pc:picChg>
        <pc:cxnChg chg="del">
          <ac:chgData name="Tammy Wilson" userId="e3b55da62d900d7c" providerId="LiveId" clId="{66AE3EE3-464C-4D50-B92E-0ABBAFE27B07}" dt="2023-08-04T17:21:38.083" v="1238" actId="478"/>
          <ac:cxnSpMkLst>
            <pc:docMk/>
            <pc:sldMk cId="616605252" sldId="315"/>
            <ac:cxnSpMk id="5" creationId="{00000000-0000-0000-0000-000000000000}"/>
          </ac:cxnSpMkLst>
        </pc:cxnChg>
        <pc:cxnChg chg="del">
          <ac:chgData name="Tammy Wilson" userId="e3b55da62d900d7c" providerId="LiveId" clId="{66AE3EE3-464C-4D50-B92E-0ABBAFE27B07}" dt="2023-08-04T17:21:39.909" v="1239" actId="478"/>
          <ac:cxnSpMkLst>
            <pc:docMk/>
            <pc:sldMk cId="616605252" sldId="315"/>
            <ac:cxnSpMk id="7" creationId="{00000000-0000-0000-0000-000000000000}"/>
          </ac:cxnSpMkLst>
        </pc:cxnChg>
      </pc:sldChg>
      <pc:sldChg chg="modSp add mod">
        <pc:chgData name="Tammy Wilson" userId="e3b55da62d900d7c" providerId="LiveId" clId="{66AE3EE3-464C-4D50-B92E-0ABBAFE27B07}" dt="2023-08-04T17:21:23.770" v="1236" actId="20577"/>
        <pc:sldMkLst>
          <pc:docMk/>
          <pc:sldMk cId="565688259" sldId="316"/>
        </pc:sldMkLst>
        <pc:spChg chg="mod">
          <ac:chgData name="Tammy Wilson" userId="e3b55da62d900d7c" providerId="LiveId" clId="{66AE3EE3-464C-4D50-B92E-0ABBAFE27B07}" dt="2023-08-04T17:21:23.770" v="1236" actId="20577"/>
          <ac:spMkLst>
            <pc:docMk/>
            <pc:sldMk cId="565688259" sldId="316"/>
            <ac:spMk id="3" creationId="{00000000-0000-0000-0000-000000000000}"/>
          </ac:spMkLst>
        </pc:spChg>
      </pc:sldChg>
      <pc:sldChg chg="addSp delSp modSp new mod ord">
        <pc:chgData name="Tammy Wilson" userId="e3b55da62d900d7c" providerId="LiveId" clId="{66AE3EE3-464C-4D50-B92E-0ABBAFE27B07}" dt="2023-08-04T18:10:05.894" v="1823" actId="1076"/>
        <pc:sldMkLst>
          <pc:docMk/>
          <pc:sldMk cId="3510232000" sldId="317"/>
        </pc:sldMkLst>
        <pc:spChg chg="mod">
          <ac:chgData name="Tammy Wilson" userId="e3b55da62d900d7c" providerId="LiveId" clId="{66AE3EE3-464C-4D50-B92E-0ABBAFE27B07}" dt="2023-08-04T18:04:35.728" v="1687" actId="20577"/>
          <ac:spMkLst>
            <pc:docMk/>
            <pc:sldMk cId="3510232000" sldId="317"/>
            <ac:spMk id="2" creationId="{648303CE-B883-7150-5B47-264C88EF6922}"/>
          </ac:spMkLst>
        </pc:spChg>
        <pc:spChg chg="mod">
          <ac:chgData name="Tammy Wilson" userId="e3b55da62d900d7c" providerId="LiveId" clId="{66AE3EE3-464C-4D50-B92E-0ABBAFE27B07}" dt="2023-08-04T18:10:05.894" v="1823" actId="1076"/>
          <ac:spMkLst>
            <pc:docMk/>
            <pc:sldMk cId="3510232000" sldId="317"/>
            <ac:spMk id="3" creationId="{D7ADBA6A-E54A-0E7E-00ED-55E57A33FC53}"/>
          </ac:spMkLst>
        </pc:spChg>
        <pc:picChg chg="add del mod">
          <ac:chgData name="Tammy Wilson" userId="e3b55da62d900d7c" providerId="LiveId" clId="{66AE3EE3-464C-4D50-B92E-0ABBAFE27B07}" dt="2023-08-04T18:09:42.625" v="1819" actId="478"/>
          <ac:picMkLst>
            <pc:docMk/>
            <pc:sldMk cId="3510232000" sldId="317"/>
            <ac:picMk id="5" creationId="{27EAFD77-D0BB-F7E6-6C74-35C1027B7422}"/>
          </ac:picMkLst>
        </pc:picChg>
        <pc:picChg chg="add del mod">
          <ac:chgData name="Tammy Wilson" userId="e3b55da62d900d7c" providerId="LiveId" clId="{66AE3EE3-464C-4D50-B92E-0ABBAFE27B07}" dt="2023-08-04T18:08:05.101" v="1756" actId="21"/>
          <ac:picMkLst>
            <pc:docMk/>
            <pc:sldMk cId="3510232000" sldId="317"/>
            <ac:picMk id="7" creationId="{29F8DADD-D268-E3C9-30A3-283930C095E3}"/>
          </ac:picMkLst>
        </pc:picChg>
        <pc:picChg chg="add mod modCrop">
          <ac:chgData name="Tammy Wilson" userId="e3b55da62d900d7c" providerId="LiveId" clId="{66AE3EE3-464C-4D50-B92E-0ABBAFE27B07}" dt="2023-08-04T18:09:55.177" v="1822" actId="1076"/>
          <ac:picMkLst>
            <pc:docMk/>
            <pc:sldMk cId="3510232000" sldId="317"/>
            <ac:picMk id="9" creationId="{82A76FE0-8D7F-795D-3FFE-114F2868FED3}"/>
          </ac:picMkLst>
        </pc:picChg>
        <pc:picChg chg="add mod modCrop">
          <ac:chgData name="Tammy Wilson" userId="e3b55da62d900d7c" providerId="LiveId" clId="{66AE3EE3-464C-4D50-B92E-0ABBAFE27B07}" dt="2023-08-04T18:09:51.597" v="1821" actId="1076"/>
          <ac:picMkLst>
            <pc:docMk/>
            <pc:sldMk cId="3510232000" sldId="317"/>
            <ac:picMk id="10" creationId="{38E37F5E-A29D-99A8-FB5E-A2E98C52EE8A}"/>
          </ac:picMkLst>
        </pc:picChg>
      </pc:sldChg>
      <pc:sldChg chg="addSp modSp new mod">
        <pc:chgData name="Tammy Wilson" userId="e3b55da62d900d7c" providerId="LiveId" clId="{66AE3EE3-464C-4D50-B92E-0ABBAFE27B07}" dt="2023-08-04T18:00:15.419" v="1664" actId="20577"/>
        <pc:sldMkLst>
          <pc:docMk/>
          <pc:sldMk cId="3231773052" sldId="318"/>
        </pc:sldMkLst>
        <pc:spChg chg="add mod">
          <ac:chgData name="Tammy Wilson" userId="e3b55da62d900d7c" providerId="LiveId" clId="{66AE3EE3-464C-4D50-B92E-0ABBAFE27B07}" dt="2023-08-04T18:00:15.419" v="1664" actId="20577"/>
          <ac:spMkLst>
            <pc:docMk/>
            <pc:sldMk cId="3231773052" sldId="318"/>
            <ac:spMk id="5" creationId="{4A25B096-E08C-2937-CA7C-D0FAA3D8B1CB}"/>
          </ac:spMkLst>
        </pc:spChg>
        <pc:picChg chg="add mod">
          <ac:chgData name="Tammy Wilson" userId="e3b55da62d900d7c" providerId="LiveId" clId="{66AE3EE3-464C-4D50-B92E-0ABBAFE27B07}" dt="2023-08-04T17:59:49.206" v="1652" actId="1076"/>
          <ac:picMkLst>
            <pc:docMk/>
            <pc:sldMk cId="3231773052" sldId="318"/>
            <ac:picMk id="3" creationId="{F5ED830B-D7D5-3D05-E131-D2F5CEECC368}"/>
          </ac:picMkLst>
        </pc:picChg>
      </pc:sldChg>
      <pc:sldChg chg="addSp modSp new mod">
        <pc:chgData name="Tammy Wilson" userId="e3b55da62d900d7c" providerId="LiveId" clId="{66AE3EE3-464C-4D50-B92E-0ABBAFE27B07}" dt="2023-08-04T17:48:41.648" v="1444" actId="22"/>
        <pc:sldMkLst>
          <pc:docMk/>
          <pc:sldMk cId="1424404380" sldId="319"/>
        </pc:sldMkLst>
        <pc:spChg chg="mod">
          <ac:chgData name="Tammy Wilson" userId="e3b55da62d900d7c" providerId="LiveId" clId="{66AE3EE3-464C-4D50-B92E-0ABBAFE27B07}" dt="2023-08-04T17:48:40.646" v="1443" actId="20577"/>
          <ac:spMkLst>
            <pc:docMk/>
            <pc:sldMk cId="1424404380" sldId="319"/>
            <ac:spMk id="3" creationId="{DA9D407A-D637-E886-F1C8-5788FED4D116}"/>
          </ac:spMkLst>
        </pc:spChg>
        <pc:picChg chg="add">
          <ac:chgData name="Tammy Wilson" userId="e3b55da62d900d7c" providerId="LiveId" clId="{66AE3EE3-464C-4D50-B92E-0ABBAFE27B07}" dt="2023-08-04T17:48:41.648" v="1444" actId="22"/>
          <ac:picMkLst>
            <pc:docMk/>
            <pc:sldMk cId="1424404380" sldId="319"/>
            <ac:picMk id="5" creationId="{EF2A2CDF-5657-9430-D63F-A356866C0DE0}"/>
          </ac:picMkLst>
        </pc:picChg>
      </pc:sldChg>
      <pc:sldChg chg="delSp modSp add mod">
        <pc:chgData name="Tammy Wilson" userId="e3b55da62d900d7c" providerId="LiveId" clId="{66AE3EE3-464C-4D50-B92E-0ABBAFE27B07}" dt="2023-08-04T17:54:18.538" v="1571" actId="1076"/>
        <pc:sldMkLst>
          <pc:docMk/>
          <pc:sldMk cId="1541932003" sldId="320"/>
        </pc:sldMkLst>
        <pc:spChg chg="mod">
          <ac:chgData name="Tammy Wilson" userId="e3b55da62d900d7c" providerId="LiveId" clId="{66AE3EE3-464C-4D50-B92E-0ABBAFE27B07}" dt="2023-08-04T17:54:11.921" v="1569" actId="5793"/>
          <ac:spMkLst>
            <pc:docMk/>
            <pc:sldMk cId="1541932003" sldId="320"/>
            <ac:spMk id="3" creationId="{4DB684B3-5AB5-45B8-A7B4-42F55E3FE74B}"/>
          </ac:spMkLst>
        </pc:spChg>
        <pc:picChg chg="del">
          <ac:chgData name="Tammy Wilson" userId="e3b55da62d900d7c" providerId="LiveId" clId="{66AE3EE3-464C-4D50-B92E-0ABBAFE27B07}" dt="2023-08-04T17:54:00.429" v="1506" actId="478"/>
          <ac:picMkLst>
            <pc:docMk/>
            <pc:sldMk cId="1541932003" sldId="320"/>
            <ac:picMk id="5" creationId="{8B4C82F7-918D-C39A-35B4-33AA32C1B898}"/>
          </ac:picMkLst>
        </pc:picChg>
        <pc:picChg chg="mod">
          <ac:chgData name="Tammy Wilson" userId="e3b55da62d900d7c" providerId="LiveId" clId="{66AE3EE3-464C-4D50-B92E-0ABBAFE27B07}" dt="2023-08-04T17:54:18.538" v="1571" actId="1076"/>
          <ac:picMkLst>
            <pc:docMk/>
            <pc:sldMk cId="1541932003" sldId="320"/>
            <ac:picMk id="12" creationId="{33AD9EEF-E1C2-3ED6-E96D-8123748E4342}"/>
          </ac:picMkLst>
        </pc:picChg>
        <pc:picChg chg="del">
          <ac:chgData name="Tammy Wilson" userId="e3b55da62d900d7c" providerId="LiveId" clId="{66AE3EE3-464C-4D50-B92E-0ABBAFE27B07}" dt="2023-08-04T17:54:15.303" v="1570" actId="478"/>
          <ac:picMkLst>
            <pc:docMk/>
            <pc:sldMk cId="1541932003" sldId="320"/>
            <ac:picMk id="14" creationId="{8818391F-D4AA-6D5A-2330-51E780965837}"/>
          </ac:picMkLst>
        </pc:picChg>
        <pc:picChg chg="del">
          <ac:chgData name="Tammy Wilson" userId="e3b55da62d900d7c" providerId="LiveId" clId="{66AE3EE3-464C-4D50-B92E-0ABBAFE27B07}" dt="2023-08-04T17:53:59.107" v="1505" actId="478"/>
          <ac:picMkLst>
            <pc:docMk/>
            <pc:sldMk cId="1541932003" sldId="320"/>
            <ac:picMk id="16" creationId="{2365B748-FDF9-3542-61AB-1B2C5B70B8CF}"/>
          </ac:picMkLst>
        </pc:picChg>
      </pc:sldChg>
      <pc:sldChg chg="addSp modSp new mod">
        <pc:chgData name="Tammy Wilson" userId="e3b55da62d900d7c" providerId="LiveId" clId="{66AE3EE3-464C-4D50-B92E-0ABBAFE27B07}" dt="2023-08-04T18:09:07.493" v="1814" actId="20577"/>
        <pc:sldMkLst>
          <pc:docMk/>
          <pc:sldMk cId="2367985785" sldId="321"/>
        </pc:sldMkLst>
        <pc:spChg chg="mod">
          <ac:chgData name="Tammy Wilson" userId="e3b55da62d900d7c" providerId="LiveId" clId="{66AE3EE3-464C-4D50-B92E-0ABBAFE27B07}" dt="2023-08-04T18:09:07.493" v="1814" actId="20577"/>
          <ac:spMkLst>
            <pc:docMk/>
            <pc:sldMk cId="2367985785" sldId="321"/>
            <ac:spMk id="2" creationId="{76E3DEF1-9726-AAEC-AE02-145F3AA59D5D}"/>
          </ac:spMkLst>
        </pc:spChg>
        <pc:spChg chg="mod">
          <ac:chgData name="Tammy Wilson" userId="e3b55da62d900d7c" providerId="LiveId" clId="{66AE3EE3-464C-4D50-B92E-0ABBAFE27B07}" dt="2023-08-04T18:08:57.786" v="1800" actId="20577"/>
          <ac:spMkLst>
            <pc:docMk/>
            <pc:sldMk cId="2367985785" sldId="321"/>
            <ac:spMk id="3" creationId="{2180AB9C-946A-CB5A-9B82-A328F5BC71A6}"/>
          </ac:spMkLst>
        </pc:spChg>
        <pc:picChg chg="add mod">
          <ac:chgData name="Tammy Wilson" userId="e3b55da62d900d7c" providerId="LiveId" clId="{66AE3EE3-464C-4D50-B92E-0ABBAFE27B07}" dt="2023-08-04T18:09:01.983" v="1801" actId="1076"/>
          <ac:picMkLst>
            <pc:docMk/>
            <pc:sldMk cId="2367985785" sldId="321"/>
            <ac:picMk id="4" creationId="{052C1D76-35A2-E0F5-2F8A-3694EBB8C343}"/>
          </ac:picMkLst>
        </pc:picChg>
      </pc:sldChg>
      <pc:sldChg chg="delSp modSp add mod">
        <pc:chgData name="Tammy Wilson" userId="e3b55da62d900d7c" providerId="LiveId" clId="{66AE3EE3-464C-4D50-B92E-0ABBAFE27B07}" dt="2023-08-04T18:10:25.250" v="1830" actId="14100"/>
        <pc:sldMkLst>
          <pc:docMk/>
          <pc:sldMk cId="2264560345" sldId="322"/>
        </pc:sldMkLst>
        <pc:spChg chg="mod">
          <ac:chgData name="Tammy Wilson" userId="e3b55da62d900d7c" providerId="LiveId" clId="{66AE3EE3-464C-4D50-B92E-0ABBAFE27B07}" dt="2023-08-04T18:10:18.500" v="1828" actId="27636"/>
          <ac:spMkLst>
            <pc:docMk/>
            <pc:sldMk cId="2264560345" sldId="322"/>
            <ac:spMk id="3" creationId="{D7ADBA6A-E54A-0E7E-00ED-55E57A33FC53}"/>
          </ac:spMkLst>
        </pc:spChg>
        <pc:picChg chg="mod">
          <ac:chgData name="Tammy Wilson" userId="e3b55da62d900d7c" providerId="LiveId" clId="{66AE3EE3-464C-4D50-B92E-0ABBAFE27B07}" dt="2023-08-04T18:10:25.250" v="1830" actId="14100"/>
          <ac:picMkLst>
            <pc:docMk/>
            <pc:sldMk cId="2264560345" sldId="322"/>
            <ac:picMk id="5" creationId="{27EAFD77-D0BB-F7E6-6C74-35C1027B7422}"/>
          </ac:picMkLst>
        </pc:picChg>
        <pc:picChg chg="del">
          <ac:chgData name="Tammy Wilson" userId="e3b55da62d900d7c" providerId="LiveId" clId="{66AE3EE3-464C-4D50-B92E-0ABBAFE27B07}" dt="2023-08-04T18:10:15.032" v="1826" actId="478"/>
          <ac:picMkLst>
            <pc:docMk/>
            <pc:sldMk cId="2264560345" sldId="322"/>
            <ac:picMk id="9" creationId="{82A76FE0-8D7F-795D-3FFE-114F2868FED3}"/>
          </ac:picMkLst>
        </pc:picChg>
        <pc:picChg chg="del mod">
          <ac:chgData name="Tammy Wilson" userId="e3b55da62d900d7c" providerId="LiveId" clId="{66AE3EE3-464C-4D50-B92E-0ABBAFE27B07}" dt="2023-08-04T18:10:11.386" v="1825" actId="478"/>
          <ac:picMkLst>
            <pc:docMk/>
            <pc:sldMk cId="2264560345" sldId="322"/>
            <ac:picMk id="10" creationId="{38E37F5E-A29D-99A8-FB5E-A2E98C52EE8A}"/>
          </ac:picMkLst>
        </pc:picChg>
      </pc:sldChg>
      <pc:sldMasterChg chg="addSldLayout delSldLayout modSldLayout">
        <pc:chgData name="Tammy Wilson" userId="e3b55da62d900d7c" providerId="LiveId" clId="{66AE3EE3-464C-4D50-B92E-0ABBAFE27B07}" dt="2023-08-04T16:19:46.522" v="31" actId="11236"/>
        <pc:sldMasterMkLst>
          <pc:docMk/>
          <pc:sldMasterMk cId="0" sldId="2147483672"/>
        </pc:sldMasterMkLst>
        <pc:sldLayoutChg chg="modSp">
          <pc:chgData name="Tammy Wilson" userId="e3b55da62d900d7c" providerId="LiveId" clId="{66AE3EE3-464C-4D50-B92E-0ABBAFE27B07}" dt="2023-08-04T16:18:38.455" v="29" actId="207"/>
          <pc:sldLayoutMkLst>
            <pc:docMk/>
            <pc:sldMasterMk cId="0" sldId="2147483672"/>
            <pc:sldLayoutMk cId="0" sldId="2147483674"/>
          </pc:sldLayoutMkLst>
          <pc:spChg chg="mod">
            <ac:chgData name="Tammy Wilson" userId="e3b55da62d900d7c" providerId="LiveId" clId="{66AE3EE3-464C-4D50-B92E-0ABBAFE27B07}" dt="2023-08-04T16:18:08.689" v="21" actId="207"/>
            <ac:spMkLst>
              <pc:docMk/>
              <pc:sldMasterMk cId="0" sldId="2147483672"/>
              <pc:sldLayoutMk cId="0" sldId="2147483674"/>
              <ac:spMk id="2" creationId="{00000000-0000-0000-0000-000000000000}"/>
            </ac:spMkLst>
          </pc:spChg>
          <pc:spChg chg="mod">
            <ac:chgData name="Tammy Wilson" userId="e3b55da62d900d7c" providerId="LiveId" clId="{66AE3EE3-464C-4D50-B92E-0ABBAFE27B07}" dt="2023-08-04T16:18:38.455" v="29" actId="207"/>
            <ac:spMkLst>
              <pc:docMk/>
              <pc:sldMasterMk cId="0" sldId="2147483672"/>
              <pc:sldLayoutMk cId="0" sldId="2147483674"/>
              <ac:spMk id="3" creationId="{00000000-0000-0000-0000-000000000000}"/>
            </ac:spMkLst>
          </pc:spChg>
        </pc:sldLayoutChg>
        <pc:sldLayoutChg chg="new del mod">
          <pc:chgData name="Tammy Wilson" userId="e3b55da62d900d7c" providerId="LiveId" clId="{66AE3EE3-464C-4D50-B92E-0ABBAFE27B07}" dt="2023-08-04T16:19:46.522" v="31" actId="11236"/>
          <pc:sldLayoutMkLst>
            <pc:docMk/>
            <pc:sldMasterMk cId="0" sldId="2147483672"/>
            <pc:sldLayoutMk cId="1117586026" sldId="2147483684"/>
          </pc:sldLayoutMkLst>
        </pc:sldLayoutChg>
      </pc:sldMasterChg>
    </pc:docChg>
  </pc:docChgLst>
  <pc:docChgLst>
    <pc:chgData name="Tammy Wilson" userId="0392548a-554d-41ce-90db-a9cc305eb12d" providerId="ADAL" clId="{74023032-2858-4EC9-B8FC-917A66968E9D}"/>
    <pc:docChg chg="undo custSel addSld delSld modSld sldOrd">
      <pc:chgData name="Tammy Wilson" userId="0392548a-554d-41ce-90db-a9cc305eb12d" providerId="ADAL" clId="{74023032-2858-4EC9-B8FC-917A66968E9D}" dt="2023-08-28T17:33:47.953" v="1071" actId="20577"/>
      <pc:docMkLst>
        <pc:docMk/>
      </pc:docMkLst>
      <pc:sldChg chg="ord">
        <pc:chgData name="Tammy Wilson" userId="0392548a-554d-41ce-90db-a9cc305eb12d" providerId="ADAL" clId="{74023032-2858-4EC9-B8FC-917A66968E9D}" dt="2023-08-28T16:55:35.856" v="171"/>
        <pc:sldMkLst>
          <pc:docMk/>
          <pc:sldMk cId="88314521" sldId="261"/>
        </pc:sldMkLst>
      </pc:sldChg>
      <pc:sldChg chg="del ord">
        <pc:chgData name="Tammy Wilson" userId="0392548a-554d-41ce-90db-a9cc305eb12d" providerId="ADAL" clId="{74023032-2858-4EC9-B8FC-917A66968E9D}" dt="2023-08-28T17:33:10.256" v="1033" actId="47"/>
        <pc:sldMkLst>
          <pc:docMk/>
          <pc:sldMk cId="1911089795" sldId="267"/>
        </pc:sldMkLst>
      </pc:sldChg>
      <pc:sldChg chg="modSp mod">
        <pc:chgData name="Tammy Wilson" userId="0392548a-554d-41ce-90db-a9cc305eb12d" providerId="ADAL" clId="{74023032-2858-4EC9-B8FC-917A66968E9D}" dt="2023-08-28T17:08:14.633" v="411" actId="27636"/>
        <pc:sldMkLst>
          <pc:docMk/>
          <pc:sldMk cId="3602400499" sldId="270"/>
        </pc:sldMkLst>
        <pc:spChg chg="mod">
          <ac:chgData name="Tammy Wilson" userId="0392548a-554d-41ce-90db-a9cc305eb12d" providerId="ADAL" clId="{74023032-2858-4EC9-B8FC-917A66968E9D}" dt="2023-08-28T17:08:14.633" v="411" actId="27636"/>
          <ac:spMkLst>
            <pc:docMk/>
            <pc:sldMk cId="3602400499" sldId="270"/>
            <ac:spMk id="3" creationId="{00000000-0000-0000-0000-000000000000}"/>
          </ac:spMkLst>
        </pc:spChg>
      </pc:sldChg>
      <pc:sldChg chg="addSp delSp modSp mod">
        <pc:chgData name="Tammy Wilson" userId="0392548a-554d-41ce-90db-a9cc305eb12d" providerId="ADAL" clId="{74023032-2858-4EC9-B8FC-917A66968E9D}" dt="2023-08-28T17:04:21.509" v="343" actId="20577"/>
        <pc:sldMkLst>
          <pc:docMk/>
          <pc:sldMk cId="949481891" sldId="271"/>
        </pc:sldMkLst>
        <pc:spChg chg="mod">
          <ac:chgData name="Tammy Wilson" userId="0392548a-554d-41ce-90db-a9cc305eb12d" providerId="ADAL" clId="{74023032-2858-4EC9-B8FC-917A66968E9D}" dt="2023-08-28T17:04:21.509" v="343" actId="20577"/>
          <ac:spMkLst>
            <pc:docMk/>
            <pc:sldMk cId="949481891" sldId="271"/>
            <ac:spMk id="3" creationId="{00000000-0000-0000-0000-000000000000}"/>
          </ac:spMkLst>
        </pc:spChg>
        <pc:picChg chg="add mod">
          <ac:chgData name="Tammy Wilson" userId="0392548a-554d-41ce-90db-a9cc305eb12d" providerId="ADAL" clId="{74023032-2858-4EC9-B8FC-917A66968E9D}" dt="2023-08-28T17:03:19.802" v="335" actId="1076"/>
          <ac:picMkLst>
            <pc:docMk/>
            <pc:sldMk cId="949481891" sldId="271"/>
            <ac:picMk id="1026" creationId="{AE500360-8436-5C93-30B2-C79F1EBD3403}"/>
          </ac:picMkLst>
        </pc:picChg>
        <pc:picChg chg="mod">
          <ac:chgData name="Tammy Wilson" userId="0392548a-554d-41ce-90db-a9cc305eb12d" providerId="ADAL" clId="{74023032-2858-4EC9-B8FC-917A66968E9D}" dt="2023-08-28T17:03:31.830" v="341" actId="1076"/>
          <ac:picMkLst>
            <pc:docMk/>
            <pc:sldMk cId="949481891" sldId="271"/>
            <ac:picMk id="8194" creationId="{FE42A70E-7D7B-B670-245D-A61049481141}"/>
          </ac:picMkLst>
        </pc:picChg>
        <pc:picChg chg="mod">
          <ac:chgData name="Tammy Wilson" userId="0392548a-554d-41ce-90db-a9cc305eb12d" providerId="ADAL" clId="{74023032-2858-4EC9-B8FC-917A66968E9D}" dt="2023-08-28T17:03:33.356" v="342" actId="1076"/>
          <ac:picMkLst>
            <pc:docMk/>
            <pc:sldMk cId="949481891" sldId="271"/>
            <ac:picMk id="9220" creationId="{00000000-0000-0000-0000-000000000000}"/>
          </ac:picMkLst>
        </pc:picChg>
        <pc:picChg chg="del mod">
          <ac:chgData name="Tammy Wilson" userId="0392548a-554d-41ce-90db-a9cc305eb12d" providerId="ADAL" clId="{74023032-2858-4EC9-B8FC-917A66968E9D}" dt="2023-08-28T17:03:17.806" v="334" actId="478"/>
          <ac:picMkLst>
            <pc:docMk/>
            <pc:sldMk cId="949481891" sldId="271"/>
            <ac:picMk id="9222" creationId="{00000000-0000-0000-0000-000000000000}"/>
          </ac:picMkLst>
        </pc:picChg>
      </pc:sldChg>
      <pc:sldChg chg="del">
        <pc:chgData name="Tammy Wilson" userId="0392548a-554d-41ce-90db-a9cc305eb12d" providerId="ADAL" clId="{74023032-2858-4EC9-B8FC-917A66968E9D}" dt="2023-08-28T17:32:10.259" v="1003" actId="47"/>
        <pc:sldMkLst>
          <pc:docMk/>
          <pc:sldMk cId="2557429130" sldId="289"/>
        </pc:sldMkLst>
      </pc:sldChg>
      <pc:sldChg chg="ord">
        <pc:chgData name="Tammy Wilson" userId="0392548a-554d-41ce-90db-a9cc305eb12d" providerId="ADAL" clId="{74023032-2858-4EC9-B8FC-917A66968E9D}" dt="2023-08-28T17:33:13.486" v="1035"/>
        <pc:sldMkLst>
          <pc:docMk/>
          <pc:sldMk cId="3270951384" sldId="294"/>
        </pc:sldMkLst>
      </pc:sldChg>
      <pc:sldChg chg="ord">
        <pc:chgData name="Tammy Wilson" userId="0392548a-554d-41ce-90db-a9cc305eb12d" providerId="ADAL" clId="{74023032-2858-4EC9-B8FC-917A66968E9D}" dt="2023-08-28T17:33:15.181" v="1037"/>
        <pc:sldMkLst>
          <pc:docMk/>
          <pc:sldMk cId="3380823593" sldId="295"/>
        </pc:sldMkLst>
      </pc:sldChg>
      <pc:sldChg chg="modSp mod">
        <pc:chgData name="Tammy Wilson" userId="0392548a-554d-41ce-90db-a9cc305eb12d" providerId="ADAL" clId="{74023032-2858-4EC9-B8FC-917A66968E9D}" dt="2023-08-28T16:44:20.892" v="18" actId="113"/>
        <pc:sldMkLst>
          <pc:docMk/>
          <pc:sldMk cId="2770604742" sldId="297"/>
        </pc:sldMkLst>
        <pc:spChg chg="mod">
          <ac:chgData name="Tammy Wilson" userId="0392548a-554d-41ce-90db-a9cc305eb12d" providerId="ADAL" clId="{74023032-2858-4EC9-B8FC-917A66968E9D}" dt="2023-08-28T16:44:20.892" v="18" actId="113"/>
          <ac:spMkLst>
            <pc:docMk/>
            <pc:sldMk cId="2770604742" sldId="297"/>
            <ac:spMk id="3" creationId="{58BAF633-8E37-4106-AB90-1A8961093905}"/>
          </ac:spMkLst>
        </pc:spChg>
      </pc:sldChg>
      <pc:sldChg chg="modSp mod">
        <pc:chgData name="Tammy Wilson" userId="0392548a-554d-41ce-90db-a9cc305eb12d" providerId="ADAL" clId="{74023032-2858-4EC9-B8FC-917A66968E9D}" dt="2023-08-28T16:43:17.651" v="16" actId="20577"/>
        <pc:sldMkLst>
          <pc:docMk/>
          <pc:sldMk cId="548022510" sldId="298"/>
        </pc:sldMkLst>
        <pc:spChg chg="mod">
          <ac:chgData name="Tammy Wilson" userId="0392548a-554d-41ce-90db-a9cc305eb12d" providerId="ADAL" clId="{74023032-2858-4EC9-B8FC-917A66968E9D}" dt="2023-08-28T16:43:17.651" v="16" actId="20577"/>
          <ac:spMkLst>
            <pc:docMk/>
            <pc:sldMk cId="548022510" sldId="298"/>
            <ac:spMk id="2" creationId="{C1940403-56F4-4404-B852-3D12957514B9}"/>
          </ac:spMkLst>
        </pc:spChg>
      </pc:sldChg>
      <pc:sldChg chg="modSp mod">
        <pc:chgData name="Tammy Wilson" userId="0392548a-554d-41ce-90db-a9cc305eb12d" providerId="ADAL" clId="{74023032-2858-4EC9-B8FC-917A66968E9D}" dt="2023-08-28T17:33:47.953" v="1071" actId="20577"/>
        <pc:sldMkLst>
          <pc:docMk/>
          <pc:sldMk cId="2386955580" sldId="301"/>
        </pc:sldMkLst>
        <pc:spChg chg="mod">
          <ac:chgData name="Tammy Wilson" userId="0392548a-554d-41ce-90db-a9cc305eb12d" providerId="ADAL" clId="{74023032-2858-4EC9-B8FC-917A66968E9D}" dt="2023-08-28T17:33:47.953" v="1071" actId="20577"/>
          <ac:spMkLst>
            <pc:docMk/>
            <pc:sldMk cId="2386955580" sldId="301"/>
            <ac:spMk id="3" creationId="{BAC260B2-AD0C-41C5-B377-265E508727CA}"/>
          </ac:spMkLst>
        </pc:spChg>
      </pc:sldChg>
      <pc:sldChg chg="modSp mod">
        <pc:chgData name="Tammy Wilson" userId="0392548a-554d-41ce-90db-a9cc305eb12d" providerId="ADAL" clId="{74023032-2858-4EC9-B8FC-917A66968E9D}" dt="2023-08-28T16:47:00.269" v="35" actId="20577"/>
        <pc:sldMkLst>
          <pc:docMk/>
          <pc:sldMk cId="2056055575" sldId="302"/>
        </pc:sldMkLst>
        <pc:spChg chg="mod">
          <ac:chgData name="Tammy Wilson" userId="0392548a-554d-41ce-90db-a9cc305eb12d" providerId="ADAL" clId="{74023032-2858-4EC9-B8FC-917A66968E9D}" dt="2023-08-28T16:47:00.269" v="35" actId="20577"/>
          <ac:spMkLst>
            <pc:docMk/>
            <pc:sldMk cId="2056055575" sldId="302"/>
            <ac:spMk id="3" creationId="{C0C9822B-5840-4E6F-A088-129FD6D45017}"/>
          </ac:spMkLst>
        </pc:spChg>
        <pc:picChg chg="mod">
          <ac:chgData name="Tammy Wilson" userId="0392548a-554d-41ce-90db-a9cc305eb12d" providerId="ADAL" clId="{74023032-2858-4EC9-B8FC-917A66968E9D}" dt="2023-08-28T16:46:42.920" v="27" actId="14100"/>
          <ac:picMkLst>
            <pc:docMk/>
            <pc:sldMk cId="2056055575" sldId="302"/>
            <ac:picMk id="5" creationId="{12C84AD1-9125-9CEF-89A5-D9C4BB66AD6F}"/>
          </ac:picMkLst>
        </pc:picChg>
        <pc:picChg chg="mod">
          <ac:chgData name="Tammy Wilson" userId="0392548a-554d-41ce-90db-a9cc305eb12d" providerId="ADAL" clId="{74023032-2858-4EC9-B8FC-917A66968E9D}" dt="2023-08-28T16:46:50.325" v="28" actId="1076"/>
          <ac:picMkLst>
            <pc:docMk/>
            <pc:sldMk cId="2056055575" sldId="302"/>
            <ac:picMk id="1026" creationId="{63F4A8CB-B549-4D15-9A05-51D87C1AA356}"/>
          </ac:picMkLst>
        </pc:picChg>
      </pc:sldChg>
      <pc:sldChg chg="addSp delSp modSp mod">
        <pc:chgData name="Tammy Wilson" userId="0392548a-554d-41ce-90db-a9cc305eb12d" providerId="ADAL" clId="{74023032-2858-4EC9-B8FC-917A66968E9D}" dt="2023-08-28T17:12:06.332" v="453" actId="478"/>
        <pc:sldMkLst>
          <pc:docMk/>
          <pc:sldMk cId="1643895160" sldId="304"/>
        </pc:sldMkLst>
        <pc:spChg chg="mod">
          <ac:chgData name="Tammy Wilson" userId="0392548a-554d-41ce-90db-a9cc305eb12d" providerId="ADAL" clId="{74023032-2858-4EC9-B8FC-917A66968E9D}" dt="2023-08-28T17:12:02.979" v="452" actId="20577"/>
          <ac:spMkLst>
            <pc:docMk/>
            <pc:sldMk cId="1643895160" sldId="304"/>
            <ac:spMk id="3" creationId="{E68372ED-DD45-43B2-800B-A9E053D9DE5A}"/>
          </ac:spMkLst>
        </pc:spChg>
        <pc:picChg chg="add del mod">
          <ac:chgData name="Tammy Wilson" userId="0392548a-554d-41ce-90db-a9cc305eb12d" providerId="ADAL" clId="{74023032-2858-4EC9-B8FC-917A66968E9D}" dt="2023-08-28T17:12:06.332" v="453" actId="478"/>
          <ac:picMkLst>
            <pc:docMk/>
            <pc:sldMk cId="1643895160" sldId="304"/>
            <ac:picMk id="2050" creationId="{48D57450-47E1-8476-73C3-D6C463804878}"/>
          </ac:picMkLst>
        </pc:picChg>
      </pc:sldChg>
      <pc:sldChg chg="modSp mod">
        <pc:chgData name="Tammy Wilson" userId="0392548a-554d-41ce-90db-a9cc305eb12d" providerId="ADAL" clId="{74023032-2858-4EC9-B8FC-917A66968E9D}" dt="2023-08-28T16:49:31.999" v="43" actId="113"/>
        <pc:sldMkLst>
          <pc:docMk/>
          <pc:sldMk cId="2071636214" sldId="307"/>
        </pc:sldMkLst>
        <pc:spChg chg="mod">
          <ac:chgData name="Tammy Wilson" userId="0392548a-554d-41ce-90db-a9cc305eb12d" providerId="ADAL" clId="{74023032-2858-4EC9-B8FC-917A66968E9D}" dt="2023-08-28T16:49:31.999" v="43" actId="113"/>
          <ac:spMkLst>
            <pc:docMk/>
            <pc:sldMk cId="2071636214" sldId="307"/>
            <ac:spMk id="3" creationId="{4DB684B3-5AB5-45B8-A7B4-42F55E3FE74B}"/>
          </ac:spMkLst>
        </pc:spChg>
      </pc:sldChg>
      <pc:sldChg chg="addSp modSp mod ord modAnim">
        <pc:chgData name="Tammy Wilson" userId="0392548a-554d-41ce-90db-a9cc305eb12d" providerId="ADAL" clId="{74023032-2858-4EC9-B8FC-917A66968E9D}" dt="2023-08-28T17:33:06.963" v="1032" actId="1076"/>
        <pc:sldMkLst>
          <pc:docMk/>
          <pc:sldMk cId="2492263523" sldId="308"/>
        </pc:sldMkLst>
        <pc:spChg chg="mod">
          <ac:chgData name="Tammy Wilson" userId="0392548a-554d-41ce-90db-a9cc305eb12d" providerId="ADAL" clId="{74023032-2858-4EC9-B8FC-917A66968E9D}" dt="2023-08-28T17:32:44.734" v="1025" actId="20577"/>
          <ac:spMkLst>
            <pc:docMk/>
            <pc:sldMk cId="2492263523" sldId="308"/>
            <ac:spMk id="3" creationId="{84F46C90-A187-233A-BCB9-93C2F3984F98}"/>
          </ac:spMkLst>
        </pc:spChg>
        <pc:picChg chg="add mod">
          <ac:chgData name="Tammy Wilson" userId="0392548a-554d-41ce-90db-a9cc305eb12d" providerId="ADAL" clId="{74023032-2858-4EC9-B8FC-917A66968E9D}" dt="2023-08-28T17:32:58.058" v="1027" actId="14100"/>
          <ac:picMkLst>
            <pc:docMk/>
            <pc:sldMk cId="2492263523" sldId="308"/>
            <ac:picMk id="4" creationId="{1BF035D4-1B5B-27E9-35E4-FDF09D363E28}"/>
          </ac:picMkLst>
        </pc:picChg>
        <pc:picChg chg="mod">
          <ac:chgData name="Tammy Wilson" userId="0392548a-554d-41ce-90db-a9cc305eb12d" providerId="ADAL" clId="{74023032-2858-4EC9-B8FC-917A66968E9D}" dt="2023-08-28T17:33:06.963" v="1032" actId="1076"/>
          <ac:picMkLst>
            <pc:docMk/>
            <pc:sldMk cId="2492263523" sldId="308"/>
            <ac:picMk id="5" creationId="{BB28DD85-8365-E08D-A54B-2636677C8CBC}"/>
          </ac:picMkLst>
        </pc:picChg>
        <pc:picChg chg="mod">
          <ac:chgData name="Tammy Wilson" userId="0392548a-554d-41ce-90db-a9cc305eb12d" providerId="ADAL" clId="{74023032-2858-4EC9-B8FC-917A66968E9D}" dt="2023-08-28T17:33:04.577" v="1031" actId="1076"/>
          <ac:picMkLst>
            <pc:docMk/>
            <pc:sldMk cId="2492263523" sldId="308"/>
            <ac:picMk id="5122" creationId="{731900A5-81FC-53CF-9C3A-56167B2A7F4D}"/>
          </ac:picMkLst>
        </pc:picChg>
      </pc:sldChg>
      <pc:sldChg chg="delSp modSp mod">
        <pc:chgData name="Tammy Wilson" userId="0392548a-554d-41ce-90db-a9cc305eb12d" providerId="ADAL" clId="{74023032-2858-4EC9-B8FC-917A66968E9D}" dt="2023-08-28T16:55:11.984" v="169" actId="478"/>
        <pc:sldMkLst>
          <pc:docMk/>
          <pc:sldMk cId="2993746999" sldId="309"/>
        </pc:sldMkLst>
        <pc:spChg chg="del mod">
          <ac:chgData name="Tammy Wilson" userId="0392548a-554d-41ce-90db-a9cc305eb12d" providerId="ADAL" clId="{74023032-2858-4EC9-B8FC-917A66968E9D}" dt="2023-08-28T16:55:11.984" v="169" actId="478"/>
          <ac:spMkLst>
            <pc:docMk/>
            <pc:sldMk cId="2993746999" sldId="309"/>
            <ac:spMk id="2" creationId="{17C61976-3B87-276A-5945-312FF45CDF4B}"/>
          </ac:spMkLst>
        </pc:spChg>
        <pc:spChg chg="mod">
          <ac:chgData name="Tammy Wilson" userId="0392548a-554d-41ce-90db-a9cc305eb12d" providerId="ADAL" clId="{74023032-2858-4EC9-B8FC-917A66968E9D}" dt="2023-08-28T16:54:42.901" v="150" actId="20577"/>
          <ac:spMkLst>
            <pc:docMk/>
            <pc:sldMk cId="2993746999" sldId="309"/>
            <ac:spMk id="3" creationId="{4DB684B3-5AB5-45B8-A7B4-42F55E3FE74B}"/>
          </ac:spMkLst>
        </pc:spChg>
      </pc:sldChg>
      <pc:sldChg chg="modSp mod">
        <pc:chgData name="Tammy Wilson" userId="0392548a-554d-41ce-90db-a9cc305eb12d" providerId="ADAL" clId="{74023032-2858-4EC9-B8FC-917A66968E9D}" dt="2023-08-28T16:51:58.981" v="87" actId="20577"/>
        <pc:sldMkLst>
          <pc:docMk/>
          <pc:sldMk cId="3519788413" sldId="311"/>
        </pc:sldMkLst>
        <pc:spChg chg="mod">
          <ac:chgData name="Tammy Wilson" userId="0392548a-554d-41ce-90db-a9cc305eb12d" providerId="ADAL" clId="{74023032-2858-4EC9-B8FC-917A66968E9D}" dt="2023-08-28T16:51:30.660" v="78" actId="20577"/>
          <ac:spMkLst>
            <pc:docMk/>
            <pc:sldMk cId="3519788413" sldId="311"/>
            <ac:spMk id="2" creationId="{17C61976-3B87-276A-5945-312FF45CDF4B}"/>
          </ac:spMkLst>
        </pc:spChg>
        <pc:spChg chg="mod">
          <ac:chgData name="Tammy Wilson" userId="0392548a-554d-41ce-90db-a9cc305eb12d" providerId="ADAL" clId="{74023032-2858-4EC9-B8FC-917A66968E9D}" dt="2023-08-28T16:51:58.981" v="87" actId="20577"/>
          <ac:spMkLst>
            <pc:docMk/>
            <pc:sldMk cId="3519788413" sldId="311"/>
            <ac:spMk id="3" creationId="{4DB684B3-5AB5-45B8-A7B4-42F55E3FE74B}"/>
          </ac:spMkLst>
        </pc:spChg>
      </pc:sldChg>
      <pc:sldChg chg="modSp mod modAnim">
        <pc:chgData name="Tammy Wilson" userId="0392548a-554d-41ce-90db-a9cc305eb12d" providerId="ADAL" clId="{74023032-2858-4EC9-B8FC-917A66968E9D}" dt="2023-08-28T16:58:11.581" v="287" actId="1076"/>
        <pc:sldMkLst>
          <pc:docMk/>
          <pc:sldMk cId="253165887" sldId="314"/>
        </pc:sldMkLst>
        <pc:spChg chg="mod">
          <ac:chgData name="Tammy Wilson" userId="0392548a-554d-41ce-90db-a9cc305eb12d" providerId="ADAL" clId="{74023032-2858-4EC9-B8FC-917A66968E9D}" dt="2023-08-28T16:57:56.932" v="285"/>
          <ac:spMkLst>
            <pc:docMk/>
            <pc:sldMk cId="253165887" sldId="314"/>
            <ac:spMk id="2" creationId="{00000000-0000-0000-0000-000000000000}"/>
          </ac:spMkLst>
        </pc:spChg>
        <pc:spChg chg="mod">
          <ac:chgData name="Tammy Wilson" userId="0392548a-554d-41ce-90db-a9cc305eb12d" providerId="ADAL" clId="{74023032-2858-4EC9-B8FC-917A66968E9D}" dt="2023-08-28T16:58:11.581" v="287" actId="1076"/>
          <ac:spMkLst>
            <pc:docMk/>
            <pc:sldMk cId="253165887" sldId="314"/>
            <ac:spMk id="3" creationId="{00000000-0000-0000-0000-000000000000}"/>
          </ac:spMkLst>
        </pc:spChg>
        <pc:picChg chg="mod">
          <ac:chgData name="Tammy Wilson" userId="0392548a-554d-41ce-90db-a9cc305eb12d" providerId="ADAL" clId="{74023032-2858-4EC9-B8FC-917A66968E9D}" dt="2023-08-28T16:58:07.278" v="286" actId="1076"/>
          <ac:picMkLst>
            <pc:docMk/>
            <pc:sldMk cId="253165887" sldId="314"/>
            <ac:picMk id="5" creationId="{A5C505B6-F9FF-56B3-C81B-723692D303BA}"/>
          </ac:picMkLst>
        </pc:picChg>
      </pc:sldChg>
      <pc:sldChg chg="del ord">
        <pc:chgData name="Tammy Wilson" userId="0392548a-554d-41ce-90db-a9cc305eb12d" providerId="ADAL" clId="{74023032-2858-4EC9-B8FC-917A66968E9D}" dt="2023-08-28T17:32:03.497" v="1002" actId="47"/>
        <pc:sldMkLst>
          <pc:docMk/>
          <pc:sldMk cId="565688259" sldId="316"/>
        </pc:sldMkLst>
      </pc:sldChg>
      <pc:sldChg chg="modSp mod">
        <pc:chgData name="Tammy Wilson" userId="0392548a-554d-41ce-90db-a9cc305eb12d" providerId="ADAL" clId="{74023032-2858-4EC9-B8FC-917A66968E9D}" dt="2023-08-28T17:08:55.211" v="430" actId="20577"/>
        <pc:sldMkLst>
          <pc:docMk/>
          <pc:sldMk cId="1424404380" sldId="319"/>
        </pc:sldMkLst>
        <pc:spChg chg="mod">
          <ac:chgData name="Tammy Wilson" userId="0392548a-554d-41ce-90db-a9cc305eb12d" providerId="ADAL" clId="{74023032-2858-4EC9-B8FC-917A66968E9D}" dt="2023-08-28T17:08:55.211" v="430" actId="20577"/>
          <ac:spMkLst>
            <pc:docMk/>
            <pc:sldMk cId="1424404380" sldId="319"/>
            <ac:spMk id="2" creationId="{AE088B15-64ED-05FD-FBDF-1A6B9CD88B32}"/>
          </ac:spMkLst>
        </pc:spChg>
        <pc:picChg chg="mod">
          <ac:chgData name="Tammy Wilson" userId="0392548a-554d-41ce-90db-a9cc305eb12d" providerId="ADAL" clId="{74023032-2858-4EC9-B8FC-917A66968E9D}" dt="2023-08-28T17:08:44.760" v="413" actId="14100"/>
          <ac:picMkLst>
            <pc:docMk/>
            <pc:sldMk cId="1424404380" sldId="319"/>
            <ac:picMk id="5" creationId="{EF2A2CDF-5657-9430-D63F-A356866C0DE0}"/>
          </ac:picMkLst>
        </pc:picChg>
      </pc:sldChg>
      <pc:sldChg chg="modSp mod">
        <pc:chgData name="Tammy Wilson" userId="0392548a-554d-41ce-90db-a9cc305eb12d" providerId="ADAL" clId="{74023032-2858-4EC9-B8FC-917A66968E9D}" dt="2023-08-28T16:51:15.011" v="76" actId="20577"/>
        <pc:sldMkLst>
          <pc:docMk/>
          <pc:sldMk cId="1541932003" sldId="320"/>
        </pc:sldMkLst>
        <pc:spChg chg="mod">
          <ac:chgData name="Tammy Wilson" userId="0392548a-554d-41ce-90db-a9cc305eb12d" providerId="ADAL" clId="{74023032-2858-4EC9-B8FC-917A66968E9D}" dt="2023-08-28T16:50:53.931" v="66"/>
          <ac:spMkLst>
            <pc:docMk/>
            <pc:sldMk cId="1541932003" sldId="320"/>
            <ac:spMk id="2" creationId="{17C61976-3B87-276A-5945-312FF45CDF4B}"/>
          </ac:spMkLst>
        </pc:spChg>
        <pc:spChg chg="mod">
          <ac:chgData name="Tammy Wilson" userId="0392548a-554d-41ce-90db-a9cc305eb12d" providerId="ADAL" clId="{74023032-2858-4EC9-B8FC-917A66968E9D}" dt="2023-08-28T16:51:15.011" v="76" actId="20577"/>
          <ac:spMkLst>
            <pc:docMk/>
            <pc:sldMk cId="1541932003" sldId="320"/>
            <ac:spMk id="3" creationId="{4DB684B3-5AB5-45B8-A7B4-42F55E3FE74B}"/>
          </ac:spMkLst>
        </pc:spChg>
      </pc:sldChg>
      <pc:sldChg chg="addSp modSp add mod modClrScheme chgLayout">
        <pc:chgData name="Tammy Wilson" userId="0392548a-554d-41ce-90db-a9cc305eb12d" providerId="ADAL" clId="{74023032-2858-4EC9-B8FC-917A66968E9D}" dt="2023-08-28T17:14:04.647" v="535" actId="14100"/>
        <pc:sldMkLst>
          <pc:docMk/>
          <pc:sldMk cId="2282939702" sldId="323"/>
        </pc:sldMkLst>
        <pc:spChg chg="mod">
          <ac:chgData name="Tammy Wilson" userId="0392548a-554d-41ce-90db-a9cc305eb12d" providerId="ADAL" clId="{74023032-2858-4EC9-B8FC-917A66968E9D}" dt="2023-08-28T17:13:48.532" v="533" actId="26606"/>
          <ac:spMkLst>
            <pc:docMk/>
            <pc:sldMk cId="2282939702" sldId="323"/>
            <ac:spMk id="2" creationId="{8DA18C05-922E-4435-92B9-3674C735D784}"/>
          </ac:spMkLst>
        </pc:spChg>
        <pc:spChg chg="mod">
          <ac:chgData name="Tammy Wilson" userId="0392548a-554d-41ce-90db-a9cc305eb12d" providerId="ADAL" clId="{74023032-2858-4EC9-B8FC-917A66968E9D}" dt="2023-08-28T17:14:04.647" v="535" actId="14100"/>
          <ac:spMkLst>
            <pc:docMk/>
            <pc:sldMk cId="2282939702" sldId="323"/>
            <ac:spMk id="3" creationId="{E68372ED-DD45-43B2-800B-A9E053D9DE5A}"/>
          </ac:spMkLst>
        </pc:spChg>
        <pc:picChg chg="add mod">
          <ac:chgData name="Tammy Wilson" userId="0392548a-554d-41ce-90db-a9cc305eb12d" providerId="ADAL" clId="{74023032-2858-4EC9-B8FC-917A66968E9D}" dt="2023-08-28T17:13:48.532" v="533" actId="26606"/>
          <ac:picMkLst>
            <pc:docMk/>
            <pc:sldMk cId="2282939702" sldId="323"/>
            <ac:picMk id="3074" creationId="{EA6CB123-C043-F33B-BCC3-2EFCD1B667C7}"/>
          </ac:picMkLst>
        </pc:picChg>
      </pc:sldChg>
      <pc:sldChg chg="addSp modSp add mod">
        <pc:chgData name="Tammy Wilson" userId="0392548a-554d-41ce-90db-a9cc305eb12d" providerId="ADAL" clId="{74023032-2858-4EC9-B8FC-917A66968E9D}" dt="2023-08-28T17:15:48.444" v="547" actId="1076"/>
        <pc:sldMkLst>
          <pc:docMk/>
          <pc:sldMk cId="2587977632" sldId="324"/>
        </pc:sldMkLst>
        <pc:spChg chg="mod">
          <ac:chgData name="Tammy Wilson" userId="0392548a-554d-41ce-90db-a9cc305eb12d" providerId="ADAL" clId="{74023032-2858-4EC9-B8FC-917A66968E9D}" dt="2023-08-28T17:14:30.810" v="544" actId="20577"/>
          <ac:spMkLst>
            <pc:docMk/>
            <pc:sldMk cId="2587977632" sldId="324"/>
            <ac:spMk id="3" creationId="{E68372ED-DD45-43B2-800B-A9E053D9DE5A}"/>
          </ac:spMkLst>
        </pc:spChg>
        <pc:picChg chg="add mod">
          <ac:chgData name="Tammy Wilson" userId="0392548a-554d-41ce-90db-a9cc305eb12d" providerId="ADAL" clId="{74023032-2858-4EC9-B8FC-917A66968E9D}" dt="2023-08-28T17:15:48.444" v="547" actId="1076"/>
          <ac:picMkLst>
            <pc:docMk/>
            <pc:sldMk cId="2587977632" sldId="324"/>
            <ac:picMk id="5122" creationId="{2D7E4875-5D8F-EAEF-5445-97B2C73CA8A1}"/>
          </ac:picMkLst>
        </pc:picChg>
      </pc:sldChg>
      <pc:sldChg chg="add del">
        <pc:chgData name="Tammy Wilson" userId="0392548a-554d-41ce-90db-a9cc305eb12d" providerId="ADAL" clId="{74023032-2858-4EC9-B8FC-917A66968E9D}" dt="2023-08-28T17:18:14.009" v="570" actId="47"/>
        <pc:sldMkLst>
          <pc:docMk/>
          <pc:sldMk cId="2879978134" sldId="325"/>
        </pc:sldMkLst>
      </pc:sldChg>
      <pc:sldChg chg="add del">
        <pc:chgData name="Tammy Wilson" userId="0392548a-554d-41ce-90db-a9cc305eb12d" providerId="ADAL" clId="{74023032-2858-4EC9-B8FC-917A66968E9D}" dt="2023-08-28T17:18:17.126" v="571" actId="47"/>
        <pc:sldMkLst>
          <pc:docMk/>
          <pc:sldMk cId="1749281226" sldId="326"/>
        </pc:sldMkLst>
      </pc:sldChg>
      <pc:sldChg chg="modSp add mod">
        <pc:chgData name="Tammy Wilson" userId="0392548a-554d-41ce-90db-a9cc305eb12d" providerId="ADAL" clId="{74023032-2858-4EC9-B8FC-917A66968E9D}" dt="2023-08-28T17:13:00.859" v="529" actId="1076"/>
        <pc:sldMkLst>
          <pc:docMk/>
          <pc:sldMk cId="3080972700" sldId="327"/>
        </pc:sldMkLst>
        <pc:spChg chg="mod">
          <ac:chgData name="Tammy Wilson" userId="0392548a-554d-41ce-90db-a9cc305eb12d" providerId="ADAL" clId="{74023032-2858-4EC9-B8FC-917A66968E9D}" dt="2023-08-28T17:12:55.249" v="527" actId="20577"/>
          <ac:spMkLst>
            <pc:docMk/>
            <pc:sldMk cId="3080972700" sldId="327"/>
            <ac:spMk id="3" creationId="{E68372ED-DD45-43B2-800B-A9E053D9DE5A}"/>
          </ac:spMkLst>
        </pc:spChg>
        <pc:picChg chg="mod">
          <ac:chgData name="Tammy Wilson" userId="0392548a-554d-41ce-90db-a9cc305eb12d" providerId="ADAL" clId="{74023032-2858-4EC9-B8FC-917A66968E9D}" dt="2023-08-28T17:13:00.859" v="529" actId="1076"/>
          <ac:picMkLst>
            <pc:docMk/>
            <pc:sldMk cId="3080972700" sldId="327"/>
            <ac:picMk id="2050" creationId="{48D57450-47E1-8476-73C3-D6C463804878}"/>
          </ac:picMkLst>
        </pc:picChg>
      </pc:sldChg>
      <pc:sldChg chg="addSp delSp modSp add mod">
        <pc:chgData name="Tammy Wilson" userId="0392548a-554d-41ce-90db-a9cc305eb12d" providerId="ADAL" clId="{74023032-2858-4EC9-B8FC-917A66968E9D}" dt="2023-08-28T17:18:04.835" v="568" actId="20577"/>
        <pc:sldMkLst>
          <pc:docMk/>
          <pc:sldMk cId="3929583282" sldId="328"/>
        </pc:sldMkLst>
        <pc:spChg chg="mod">
          <ac:chgData name="Tammy Wilson" userId="0392548a-554d-41ce-90db-a9cc305eb12d" providerId="ADAL" clId="{74023032-2858-4EC9-B8FC-917A66968E9D}" dt="2023-08-28T17:18:04.835" v="568" actId="20577"/>
          <ac:spMkLst>
            <pc:docMk/>
            <pc:sldMk cId="3929583282" sldId="328"/>
            <ac:spMk id="3" creationId="{E68372ED-DD45-43B2-800B-A9E053D9DE5A}"/>
          </ac:spMkLst>
        </pc:spChg>
        <pc:picChg chg="add del mod">
          <ac:chgData name="Tammy Wilson" userId="0392548a-554d-41ce-90db-a9cc305eb12d" providerId="ADAL" clId="{74023032-2858-4EC9-B8FC-917A66968E9D}" dt="2023-08-28T17:17:40.011" v="561" actId="478"/>
          <ac:picMkLst>
            <pc:docMk/>
            <pc:sldMk cId="3929583282" sldId="328"/>
            <ac:picMk id="6146" creationId="{6EE1076B-9CAB-CB91-A318-151AD82AD0BA}"/>
          </ac:picMkLst>
        </pc:picChg>
        <pc:picChg chg="add mod">
          <ac:chgData name="Tammy Wilson" userId="0392548a-554d-41ce-90db-a9cc305eb12d" providerId="ADAL" clId="{74023032-2858-4EC9-B8FC-917A66968E9D}" dt="2023-08-28T17:18:00.290" v="567" actId="1076"/>
          <ac:picMkLst>
            <pc:docMk/>
            <pc:sldMk cId="3929583282" sldId="328"/>
            <ac:picMk id="6148" creationId="{A2617A97-98BB-C44A-134D-EC966E397E5E}"/>
          </ac:picMkLst>
        </pc:picChg>
      </pc:sldChg>
      <pc:sldChg chg="add del">
        <pc:chgData name="Tammy Wilson" userId="0392548a-554d-41ce-90db-a9cc305eb12d" providerId="ADAL" clId="{74023032-2858-4EC9-B8FC-917A66968E9D}" dt="2023-08-28T17:18:11.177" v="569" actId="47"/>
        <pc:sldMkLst>
          <pc:docMk/>
          <pc:sldMk cId="1356083817" sldId="329"/>
        </pc:sldMkLst>
      </pc:sldChg>
      <pc:sldChg chg="addSp delSp modSp new mod">
        <pc:chgData name="Tammy Wilson" userId="0392548a-554d-41ce-90db-a9cc305eb12d" providerId="ADAL" clId="{74023032-2858-4EC9-B8FC-917A66968E9D}" dt="2023-08-28T17:25:14.486" v="804" actId="113"/>
        <pc:sldMkLst>
          <pc:docMk/>
          <pc:sldMk cId="2311346676" sldId="329"/>
        </pc:sldMkLst>
        <pc:spChg chg="del mod">
          <ac:chgData name="Tammy Wilson" userId="0392548a-554d-41ce-90db-a9cc305eb12d" providerId="ADAL" clId="{74023032-2858-4EC9-B8FC-917A66968E9D}" dt="2023-08-28T17:24:04.027" v="781" actId="478"/>
          <ac:spMkLst>
            <pc:docMk/>
            <pc:sldMk cId="2311346676" sldId="329"/>
            <ac:spMk id="2" creationId="{0F418F53-D270-27AC-E7EB-FB46E094AFA7}"/>
          </ac:spMkLst>
        </pc:spChg>
        <pc:spChg chg="mod">
          <ac:chgData name="Tammy Wilson" userId="0392548a-554d-41ce-90db-a9cc305eb12d" providerId="ADAL" clId="{74023032-2858-4EC9-B8FC-917A66968E9D}" dt="2023-08-28T17:25:14.486" v="804" actId="113"/>
          <ac:spMkLst>
            <pc:docMk/>
            <pc:sldMk cId="2311346676" sldId="329"/>
            <ac:spMk id="3" creationId="{6EDE0727-FF2A-0320-A1FC-93832C52ABFA}"/>
          </ac:spMkLst>
        </pc:spChg>
        <pc:spChg chg="add del mod">
          <ac:chgData name="Tammy Wilson" userId="0392548a-554d-41ce-90db-a9cc305eb12d" providerId="ADAL" clId="{74023032-2858-4EC9-B8FC-917A66968E9D}" dt="2023-08-28T17:24:05.098" v="782" actId="478"/>
          <ac:spMkLst>
            <pc:docMk/>
            <pc:sldMk cId="2311346676" sldId="329"/>
            <ac:spMk id="5" creationId="{BBAD2ED9-2E9A-DF46-AF43-B0D130C4C2E2}"/>
          </ac:spMkLst>
        </pc:spChg>
        <pc:picChg chg="add mod">
          <ac:chgData name="Tammy Wilson" userId="0392548a-554d-41ce-90db-a9cc305eb12d" providerId="ADAL" clId="{74023032-2858-4EC9-B8FC-917A66968E9D}" dt="2023-08-28T17:23:17.666" v="778" actId="1076"/>
          <ac:picMkLst>
            <pc:docMk/>
            <pc:sldMk cId="2311346676" sldId="329"/>
            <ac:picMk id="7170" creationId="{E0AD9F57-4393-1E3B-B4E2-6CF50C19B124}"/>
          </ac:picMkLst>
        </pc:picChg>
        <pc:picChg chg="add mod">
          <ac:chgData name="Tammy Wilson" userId="0392548a-554d-41ce-90db-a9cc305eb12d" providerId="ADAL" clId="{74023032-2858-4EC9-B8FC-917A66968E9D}" dt="2023-08-28T17:23:45.251" v="780" actId="1076"/>
          <ac:picMkLst>
            <pc:docMk/>
            <pc:sldMk cId="2311346676" sldId="329"/>
            <ac:picMk id="7172" creationId="{6B9ED78C-CB09-AF42-2CBC-22EE656ACE3B}"/>
          </ac:picMkLst>
        </pc:picChg>
      </pc:sldChg>
      <pc:sldChg chg="addSp delSp modSp new mod">
        <pc:chgData name="Tammy Wilson" userId="0392548a-554d-41ce-90db-a9cc305eb12d" providerId="ADAL" clId="{74023032-2858-4EC9-B8FC-917A66968E9D}" dt="2023-08-28T17:27:21.455" v="864" actId="1076"/>
        <pc:sldMkLst>
          <pc:docMk/>
          <pc:sldMk cId="3846544939" sldId="330"/>
        </pc:sldMkLst>
        <pc:spChg chg="mod">
          <ac:chgData name="Tammy Wilson" userId="0392548a-554d-41ce-90db-a9cc305eb12d" providerId="ADAL" clId="{74023032-2858-4EC9-B8FC-917A66968E9D}" dt="2023-08-28T17:27:07.487" v="862" actId="113"/>
          <ac:spMkLst>
            <pc:docMk/>
            <pc:sldMk cId="3846544939" sldId="330"/>
            <ac:spMk id="2" creationId="{0108DD8E-E84A-F729-A4AB-0D2159429F29}"/>
          </ac:spMkLst>
        </pc:spChg>
        <pc:spChg chg="del mod">
          <ac:chgData name="Tammy Wilson" userId="0392548a-554d-41ce-90db-a9cc305eb12d" providerId="ADAL" clId="{74023032-2858-4EC9-B8FC-917A66968E9D}" dt="2023-08-28T17:27:18.156" v="863"/>
          <ac:spMkLst>
            <pc:docMk/>
            <pc:sldMk cId="3846544939" sldId="330"/>
            <ac:spMk id="3" creationId="{8A64E81A-8252-40A3-72AD-9101168E9FE0}"/>
          </ac:spMkLst>
        </pc:spChg>
        <pc:picChg chg="add mod">
          <ac:chgData name="Tammy Wilson" userId="0392548a-554d-41ce-90db-a9cc305eb12d" providerId="ADAL" clId="{74023032-2858-4EC9-B8FC-917A66968E9D}" dt="2023-08-28T17:27:02.715" v="860" actId="1076"/>
          <ac:picMkLst>
            <pc:docMk/>
            <pc:sldMk cId="3846544939" sldId="330"/>
            <ac:picMk id="8194" creationId="{51A93FCF-8F97-6595-3D19-09E449818002}"/>
          </ac:picMkLst>
        </pc:picChg>
        <pc:picChg chg="add mod">
          <ac:chgData name="Tammy Wilson" userId="0392548a-554d-41ce-90db-a9cc305eb12d" providerId="ADAL" clId="{74023032-2858-4EC9-B8FC-917A66968E9D}" dt="2023-08-28T17:27:21.455" v="864" actId="1076"/>
          <ac:picMkLst>
            <pc:docMk/>
            <pc:sldMk cId="3846544939" sldId="330"/>
            <ac:picMk id="8196" creationId="{D3087323-823C-8492-A68C-EA8CBBCB3B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40CC-14AE-4E21-88AE-53FC409A21B8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34F0A-E4B9-4DAC-A83D-67B686941A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39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92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08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i="1" dirty="0">
                <a:solidFill>
                  <a:schemeClr val="bg1"/>
                </a:solidFill>
              </a:rPr>
              <a:t>Never pick up with your bare hands. </a:t>
            </a:r>
            <a:endParaRPr lang="en-CA" sz="1200" i="1" dirty="0">
              <a:solidFill>
                <a:schemeClr val="bg1"/>
              </a:solidFill>
              <a:ea typeface="Verdana"/>
              <a:cs typeface="Verdana"/>
            </a:endParaRPr>
          </a:p>
          <a:p>
            <a:pPr lvl="0"/>
            <a:r>
              <a:rPr lang="en-US" sz="1200" i="1" dirty="0">
                <a:solidFill>
                  <a:schemeClr val="bg1"/>
                </a:solidFill>
              </a:rPr>
              <a:t>Never force glass tubing into a cork or stopper. </a:t>
            </a:r>
            <a:endParaRPr lang="en-CA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37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i="1" dirty="0">
                <a:solidFill>
                  <a:schemeClr val="bg1"/>
                </a:solidFill>
              </a:rPr>
              <a:t>Never pick up with your bare hands. </a:t>
            </a:r>
            <a:endParaRPr lang="en-CA" sz="1200" i="1" dirty="0">
              <a:solidFill>
                <a:schemeClr val="bg1"/>
              </a:solidFill>
              <a:ea typeface="Verdana"/>
              <a:cs typeface="Verdana"/>
            </a:endParaRPr>
          </a:p>
          <a:p>
            <a:pPr lvl="0"/>
            <a:r>
              <a:rPr lang="en-US" sz="1200" i="1" dirty="0">
                <a:solidFill>
                  <a:schemeClr val="bg1"/>
                </a:solidFill>
              </a:rPr>
              <a:t>Never force glass tubing into a cork or stopper. </a:t>
            </a:r>
            <a:endParaRPr lang="en-CA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48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Why?</a:t>
            </a:r>
            <a:r>
              <a:rPr lang="en-CA" baseline="0" dirty="0"/>
              <a:t> Weak spot on the cord make break.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49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mix chemicals if you are not supposed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482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9A24-F123-4B1D-854D-12A7E94931E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dhcOqL5W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url=http://www.illustrationsource.com/stock/image/116181/cracked-beaker/?%26results_per_page%3D1/&amp;rct=j&amp;frm=1&amp;q=&amp;esrc=s&amp;sa=U&amp;ei=cFXSVJnQBJLuoATjnoH4Cg&amp;ved=0CBUQ9QEwAA&amp;usg=AFQjCNG7q0Cko53RfbumCEVth5xNw-pFb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expertise.com/classroom-ideas/lab-safety-activities-for-middle-school/" TargetMode="External"/><Relationship Id="rId2" Type="http://schemas.openxmlformats.org/officeDocument/2006/relationships/hyperlink" Target="https://www.youtube.com/watch?v=3ELbwzqyuh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XB1HWnjQB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ca/url?url=http://www.trusper.com/tips/Picking-Up-Broken-Glass/6583811&amp;rct=j&amp;frm=1&amp;q=&amp;esrc=s&amp;sa=U&amp;ei=yFXSVMGYD4SvogTcxIGwDw&amp;ved=0CCEQ9QEwBg&amp;usg=AFQjCNE3V4GrczYeEfgLe80e_wVd5DneQ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url=http://www.clker.com/clipart-14374.html&amp;rct=j&amp;frm=1&amp;q=&amp;esrc=s&amp;sa=U&amp;ei=01PSVIvhMoOsogTE5IGgDw&amp;ved=0CDcQ9QEwETgU&amp;usg=AFQjCNHhHnc_cQlAI9RNXGvA3-lnz70PD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a/url?url=http://fineartamerica.com/featured/1-bunsen-burner-flame-.html&amp;rct=j&amp;frm=1&amp;q=&amp;esrc=s&amp;sa=U&amp;ei=7k3SVI-wJ4nroAS9t4CIAg&amp;ved=0CCkQ9QEwCg&amp;usg=AFQjCNFOAbnBDI43_XuWrlvnuT9QFNvjy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hyperlink" Target="http://www.google.ca/url?url=http://www.newscaller.com/female-inmates-sterilized-in-california-without-approval/drs-scalpel/&amp;rct=j&amp;frm=1&amp;q=&amp;esrc=s&amp;sa=U&amp;ei=Y1LSVM25As-pogT3w4G4Dg&amp;ved=0CB0Q9QEwBA&amp;usg=AFQjCNHiZ-v4qGXqR1w9xUPQrXeXQ3N8z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www.google.ca/url?url=http://www.davinciartistsupply.com/index.php?cPath=100007_100080_100666&amp;rct=j&amp;frm=1&amp;q=&amp;esrc=s&amp;sa=U&amp;ei=dVLSVJn4FpD2oASP64KwBQ&amp;ved=0CDcQ9QEwEQ&amp;usg=AFQjCNGwv_hjwMEaHf5yoty4PHLXzolQnw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http://www.google.ca/url?url=http://ihm.nlm.nih.gov/luna/servlet/detail/NLMNLM~1~1~101454198~196256:Chemical-waste-disposal&amp;rct=j&amp;frm=1&amp;q=&amp;esrc=s&amp;sa=U&amp;ei=JF3SVIeyJoW1ogTGsIGYAQ&amp;ved=0CDcQ9QEwEThQ&amp;usg=AFQjCNE3woYVptWn91mNkJGCn5YHrc3B9Q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DApYgvDqQ" TargetMode="External"/><Relationship Id="rId2" Type="http://schemas.openxmlformats.org/officeDocument/2006/relationships/hyperlink" Target="https://www.youtube.com/watch?v=xJG0ir9nDt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s.ca/fire-extinguishers/first-alert-fe3a40a-heavy-duty-plus-fire-extinguisher_g1457587.html?ProductSlot=3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a/url?url=http://www.readykor.com/burn-kits/burnM-4052.html&amp;rct=j&amp;frm=1&amp;q=&amp;esrc=s&amp;sa=U&amp;ei=ok_SVN6aOYv2oAT-kYKwAg&amp;ved=0CCkQ9QEwCg&amp;usg=AFQjCNF3m0IKFCrf6h_SuuY5GvOQUJ6cRw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940175"/>
            <a:ext cx="7117180" cy="1470025"/>
          </a:xfrm>
        </p:spPr>
        <p:txBody>
          <a:bodyPr/>
          <a:lstStyle/>
          <a:p>
            <a:r>
              <a:rPr lang="en-CA" sz="7200" dirty="0"/>
              <a:t>Safety in the Laboratory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"/>
            <a:ext cx="4842933" cy="27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9D1E-9D8B-44E7-AE16-EF680F42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822B-5840-4E6F-A088-129FD6D4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92" y="1807361"/>
            <a:ext cx="8850107" cy="47823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b="1" u="sng" dirty="0"/>
              <a:t>large</a:t>
            </a:r>
            <a:r>
              <a:rPr lang="en-US" dirty="0"/>
              <a:t> spills on floor. </a:t>
            </a:r>
          </a:p>
          <a:p>
            <a:pPr marL="0" indent="0">
              <a:buNone/>
            </a:pPr>
            <a:r>
              <a:rPr lang="en-US" dirty="0"/>
              <a:t>Contains gloves and absorbent material to neutralize volumes of liquid acids or bases.</a:t>
            </a:r>
          </a:p>
        </p:txBody>
      </p:sp>
      <p:pic>
        <p:nvPicPr>
          <p:cNvPr id="1026" name="Picture 2" descr="Innovating Science Universal Mini Spill Kit - SCHOOL SPECIALTY MARKETPLACE">
            <a:extLst>
              <a:ext uri="{FF2B5EF4-FFF2-40B4-BE49-F238E27FC236}">
                <a16:creationId xmlns:a16="http://schemas.microsoft.com/office/drawing/2014/main" id="{63F4A8CB-B549-4D15-9A05-51D87C1AA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r="17312"/>
          <a:stretch/>
        </p:blipFill>
        <p:spPr bwMode="auto">
          <a:xfrm>
            <a:off x="3892987" y="-245853"/>
            <a:ext cx="5754623" cy="44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C84AD1-9125-9CEF-89A5-D9C4BB66A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68288"/>
            <a:ext cx="5331778" cy="38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5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D830B-D7D5-3D05-E131-D2F5CEEC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2514600"/>
            <a:ext cx="7109417" cy="3710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5B096-E08C-2937-CA7C-D0FAA3D8B1CB}"/>
              </a:ext>
            </a:extLst>
          </p:cNvPr>
          <p:cNvSpPr txBox="1"/>
          <p:nvPr/>
        </p:nvSpPr>
        <p:spPr>
          <a:xfrm>
            <a:off x="838200" y="990600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Video on how to use safety equipment, 3 min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https://www.youtube.com/watch?v=Y-dhcOqL5WA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7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DEF1-9726-AAEC-AE02-145F3AA5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AB9C-946A-CB5A-9B82-A328F5BC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any accidents to teacher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C1D76-35A2-E0F5-2F8A-3694EBB8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10881"/>
            <a:ext cx="35337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8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7524955" cy="924475"/>
          </a:xfrm>
        </p:spPr>
        <p:txBody>
          <a:bodyPr/>
          <a:lstStyle/>
          <a:p>
            <a:r>
              <a:rPr lang="en-CA" sz="3600" b="1" dirty="0">
                <a:solidFill>
                  <a:schemeClr val="bg1"/>
                </a:solidFill>
              </a:rPr>
              <a:t>Behave Responsibly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2" y="893772"/>
            <a:ext cx="5334001" cy="4662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chemeClr val="bg1"/>
                </a:solidFill>
              </a:rPr>
              <a:t>No</a:t>
            </a:r>
            <a:r>
              <a:rPr lang="en-CA" sz="3200" u="sng" dirty="0">
                <a:solidFill>
                  <a:schemeClr val="bg1"/>
                </a:solidFill>
              </a:rPr>
              <a:t> </a:t>
            </a:r>
            <a:r>
              <a:rPr lang="en-CA" sz="3200" b="1" u="sng" dirty="0">
                <a:solidFill>
                  <a:schemeClr val="bg1"/>
                </a:solidFill>
              </a:rPr>
              <a:t>Horseplay</a:t>
            </a:r>
          </a:p>
          <a:p>
            <a:pPr marL="0" indent="0">
              <a:buNone/>
            </a:pPr>
            <a:r>
              <a:rPr lang="en-CA" sz="3200" dirty="0">
                <a:solidFill>
                  <a:schemeClr val="bg1"/>
                </a:solidFill>
              </a:rPr>
              <a:t>No </a:t>
            </a:r>
            <a:r>
              <a:rPr lang="en-CA" sz="3200" b="1" u="sng" dirty="0">
                <a:solidFill>
                  <a:schemeClr val="bg1"/>
                </a:solidFill>
              </a:rPr>
              <a:t>unauthorized </a:t>
            </a:r>
            <a:r>
              <a:rPr lang="en-CA" sz="3200" dirty="0">
                <a:solidFill>
                  <a:schemeClr val="bg1"/>
                </a:solidFill>
              </a:rPr>
              <a:t>experiments - </a:t>
            </a:r>
            <a:r>
              <a:rPr lang="en-CA" sz="3200" i="1" dirty="0">
                <a:solidFill>
                  <a:schemeClr val="bg1"/>
                </a:solidFill>
              </a:rPr>
              <a:t>Do not use any equipment or mix chemicals without proper </a:t>
            </a:r>
            <a:r>
              <a:rPr lang="en-US" sz="3200" i="1" dirty="0">
                <a:solidFill>
                  <a:schemeClr val="bg1"/>
                </a:solidFill>
              </a:rPr>
              <a:t>instruction </a:t>
            </a:r>
          </a:p>
          <a:p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horseplay in the lab image">
            <a:extLst>
              <a:ext uri="{FF2B5EF4-FFF2-40B4-BE49-F238E27FC236}">
                <a16:creationId xmlns:a16="http://schemas.microsoft.com/office/drawing/2014/main" id="{FC5DBAE7-6262-4354-95DD-FFA9B1CC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99" y="1988335"/>
            <a:ext cx="3560301" cy="48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ealth and safety illustration of a man mixing chemicals">
            <a:extLst>
              <a:ext uri="{FF2B5EF4-FFF2-40B4-BE49-F238E27FC236}">
                <a16:creationId xmlns:a16="http://schemas.microsoft.com/office/drawing/2014/main" id="{F757F6D2-00CD-E4B8-6B2D-4F7650D1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42" y="3762376"/>
            <a:ext cx="2185987" cy="30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2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1976-3B87-276A-5945-312FF45C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75724"/>
            <a:ext cx="7601155" cy="924475"/>
          </a:xfrm>
        </p:spPr>
        <p:txBody>
          <a:bodyPr/>
          <a:lstStyle/>
          <a:p>
            <a:r>
              <a:rPr lang="en-US" dirty="0"/>
              <a:t>Behave Responsibly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84B3-5AB5-45B8-A7B4-42F55E3F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7239000" cy="4593439"/>
          </a:xfrm>
        </p:spPr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Wear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goggles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when working with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sharp objects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18391F-D4AA-6D5A-2330-51E78096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68" y="4182260"/>
            <a:ext cx="3338317" cy="1922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65B748-FDF9-3542-61AB-1B2C5B70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3" y="3752736"/>
            <a:ext cx="5381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3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1976-3B87-276A-5945-312FF45C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75724"/>
            <a:ext cx="7601155" cy="924475"/>
          </a:xfrm>
        </p:spPr>
        <p:txBody>
          <a:bodyPr/>
          <a:lstStyle/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No open-toe shoes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84B3-5AB5-45B8-A7B4-42F55E3F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170076"/>
            <a:ext cx="7239000" cy="4593439"/>
          </a:xfrm>
        </p:spPr>
        <p:txBody>
          <a:bodyPr>
            <a:normAutofit/>
          </a:bodyPr>
          <a:lstStyle/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not?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7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D9EEF-E1C2-3ED6-E96D-8123748E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200467"/>
            <a:ext cx="5257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1976-3B87-276A-5945-312FF45C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75724"/>
            <a:ext cx="7601155" cy="92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84B3-5AB5-45B8-A7B4-42F55E3F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8473"/>
            <a:ext cx="6501475" cy="4593439"/>
          </a:xfrm>
        </p:spPr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 back long hair, loose clothing, dangling jewelry.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</a:rPr>
              <a:t>Why?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7"/>
            <a:endParaRPr lang="en-US" dirty="0"/>
          </a:p>
        </p:txBody>
      </p:sp>
      <p:pic>
        <p:nvPicPr>
          <p:cNvPr id="7" name="Picture 6" descr="Image result for rolling up sleeves">
            <a:extLst>
              <a:ext uri="{FF2B5EF4-FFF2-40B4-BE49-F238E27FC236}">
                <a16:creationId xmlns:a16="http://schemas.microsoft.com/office/drawing/2014/main" id="{0762F861-6C16-37C3-96CF-2983B0F71CD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7"/>
          <a:stretch/>
        </p:blipFill>
        <p:spPr bwMode="auto">
          <a:xfrm>
            <a:off x="6717498" y="2708222"/>
            <a:ext cx="2154582" cy="178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Usmixi Formal Dresses for Women Plus Size Casual Loose Swing Tunic Tshirt  Midi Sundress Short Sleeve V-Neck Gradient Print 2023 Summer Knee-Length  Dress Light Blue s - Walmart.com">
            <a:extLst>
              <a:ext uri="{FF2B5EF4-FFF2-40B4-BE49-F238E27FC236}">
                <a16:creationId xmlns:a16="http://schemas.microsoft.com/office/drawing/2014/main" id="{3891EFBA-790B-755C-EABC-77E215AD1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8"/>
          <a:stretch/>
        </p:blipFill>
        <p:spPr bwMode="auto">
          <a:xfrm>
            <a:off x="5638116" y="4569896"/>
            <a:ext cx="3219450" cy="21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35 Ways to Wear Bell Sleeves - Trending Bell Sleeves Ideas - Her Style Code">
            <a:extLst>
              <a:ext uri="{FF2B5EF4-FFF2-40B4-BE49-F238E27FC236}">
                <a16:creationId xmlns:a16="http://schemas.microsoft.com/office/drawing/2014/main" id="{5C164E41-FD98-9191-E73C-9A42297D0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2"/>
          <a:stretch/>
        </p:blipFill>
        <p:spPr bwMode="auto">
          <a:xfrm>
            <a:off x="6501475" y="-37315"/>
            <a:ext cx="2370605" cy="258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E27C09-9EDD-FAAE-ADA9-B37AA0AE1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29" y="4083300"/>
            <a:ext cx="5286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8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84B3-5AB5-45B8-A7B4-42F55E3F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91" y="287611"/>
            <a:ext cx="8229599" cy="4593439"/>
          </a:xfrm>
        </p:spPr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</a:rPr>
              <a:t>Do not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chew gum,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drink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apply make up in the lab.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taste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put anything in your mouth.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</a:rPr>
              <a:t>What is the reasoning?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7"/>
            <a:endParaRPr lang="en-US" dirty="0"/>
          </a:p>
        </p:txBody>
      </p:sp>
      <p:pic>
        <p:nvPicPr>
          <p:cNvPr id="4" name="Picture 2" descr="Image result for lab safety no food or drink">
            <a:extLst>
              <a:ext uri="{FF2B5EF4-FFF2-40B4-BE49-F238E27FC236}">
                <a16:creationId xmlns:a16="http://schemas.microsoft.com/office/drawing/2014/main" id="{DA2D7371-8E64-DADA-9F82-A84EE3A1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0" y="3454400"/>
            <a:ext cx="2516913" cy="33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4 Tips and Tricks for Applying Lip Gloss – Kaja Beauty">
            <a:extLst>
              <a:ext uri="{FF2B5EF4-FFF2-40B4-BE49-F238E27FC236}">
                <a16:creationId xmlns:a16="http://schemas.microsoft.com/office/drawing/2014/main" id="{2EA4FEE6-52A2-546D-76EE-925D45E2D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/>
          <a:stretch/>
        </p:blipFill>
        <p:spPr bwMode="auto">
          <a:xfrm>
            <a:off x="3724728" y="3898352"/>
            <a:ext cx="3200400" cy="27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Chewing Gum at GEIS - Glen Eden Intermediate">
            <a:extLst>
              <a:ext uri="{FF2B5EF4-FFF2-40B4-BE49-F238E27FC236}">
                <a16:creationId xmlns:a16="http://schemas.microsoft.com/office/drawing/2014/main" id="{7C949F46-A523-AF74-77F1-017ACE10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43" y="4234386"/>
            <a:ext cx="2069552" cy="206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4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1976-3B87-276A-5945-312FF45C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75724"/>
            <a:ext cx="7601155" cy="924475"/>
          </a:xfrm>
        </p:spPr>
        <p:txBody>
          <a:bodyPr/>
          <a:lstStyle/>
          <a:p>
            <a:r>
              <a:rPr lang="en-US" dirty="0"/>
              <a:t>Behave Responsibly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84B3-5AB5-45B8-A7B4-42F55E3F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75" y="1600199"/>
            <a:ext cx="5667478" cy="4593439"/>
          </a:xfrm>
        </p:spPr>
        <p:txBody>
          <a:bodyPr>
            <a:normAutofit/>
          </a:bodyPr>
          <a:lstStyle/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equipment properly for intended purpose.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teacher if you see something unsafe or equipment is broken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7"/>
            <a:endParaRPr lang="en-US" dirty="0"/>
          </a:p>
        </p:txBody>
      </p:sp>
      <p:pic>
        <p:nvPicPr>
          <p:cNvPr id="6" name="Picture 2" descr="Image result for lab safety drinking from a beaker">
            <a:extLst>
              <a:ext uri="{FF2B5EF4-FFF2-40B4-BE49-F238E27FC236}">
                <a16:creationId xmlns:a16="http://schemas.microsoft.com/office/drawing/2014/main" id="{A090610F-9A7C-FFB2-1066-8237B8A7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21970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8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75" y="0"/>
            <a:ext cx="7125113" cy="924475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Working with Glass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462237"/>
            <a:ext cx="8020049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Never use cracked or </a:t>
            </a:r>
            <a:r>
              <a:rPr lang="en-CA" sz="2800" b="1" u="sng" dirty="0">
                <a:solidFill>
                  <a:schemeClr val="bg1"/>
                </a:solidFill>
              </a:rPr>
              <a:t>broken</a:t>
            </a:r>
            <a:r>
              <a:rPr lang="en-CA" sz="2800" dirty="0">
                <a:solidFill>
                  <a:schemeClr val="bg1"/>
                </a:solidFill>
              </a:rPr>
              <a:t> or glassware.  Why not?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s://encrypted-tbn0.gstatic.com/images?q=tbn:ANd9GcTQBO6pr-6PQdmyjTNzOh1fingeh-CDmDGNiQBPuIOWmX3H7bAc2suUzf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254302" cy="31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0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Safety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07361"/>
            <a:ext cx="8058355" cy="4051437"/>
          </a:xfrm>
        </p:spPr>
        <p:txBody>
          <a:bodyPr>
            <a:normAutofit fontScale="77500" lnSpcReduction="20000"/>
          </a:bodyPr>
          <a:lstStyle/>
          <a:p>
            <a:r>
              <a:rPr lang="en-CA" dirty="0">
                <a:hlinkClick r:id="rId2"/>
              </a:rPr>
              <a:t>https://www.youtube.com/watch?v=3ELbwzqyuhs</a:t>
            </a:r>
            <a:endParaRPr lang="en-CA" dirty="0"/>
          </a:p>
          <a:p>
            <a:endParaRPr lang="en-CA" dirty="0"/>
          </a:p>
          <a:p>
            <a:r>
              <a:rPr lang="en-CA" dirty="0"/>
              <a:t>Amoeba Sisters</a:t>
            </a:r>
          </a:p>
          <a:p>
            <a:r>
              <a:rPr lang="en-CA" dirty="0">
                <a:hlinkClick r:id="rId3"/>
              </a:rPr>
              <a:t>https://www.teachingexpertise.com/classroom-ideas/lab-safety-activities-for-middle-school/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4"/>
              </a:rPr>
              <a:t>https://www.youtube.com/watch?v=VXB1HWnjQBA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64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75" y="0"/>
            <a:ext cx="7125113" cy="924475"/>
          </a:xfrm>
        </p:spPr>
        <p:txBody>
          <a:bodyPr/>
          <a:lstStyle/>
          <a:p>
            <a:pPr marL="0" indent="0">
              <a:buNone/>
            </a:pPr>
            <a:r>
              <a:rPr lang="en-CA" sz="4400" dirty="0">
                <a:solidFill>
                  <a:schemeClr val="bg1"/>
                </a:solidFill>
              </a:rPr>
              <a:t>Clean up broken glassware: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866535"/>
            <a:ext cx="8020049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ea typeface="Verdana"/>
                <a:cs typeface="Verdana"/>
              </a:rPr>
              <a:t>Do not pick up broken glass with your hands. </a:t>
            </a:r>
          </a:p>
          <a:p>
            <a:pPr marL="0" indent="0">
              <a:buNone/>
            </a:pPr>
            <a:r>
              <a:rPr lang="en-CA" sz="2800" b="1" u="sng" dirty="0">
                <a:solidFill>
                  <a:schemeClr val="bg1"/>
                </a:solidFill>
              </a:rPr>
              <a:t>SWEEP</a:t>
            </a:r>
            <a:r>
              <a:rPr lang="en-CA" sz="2800" dirty="0">
                <a:solidFill>
                  <a:schemeClr val="bg1"/>
                </a:solidFill>
              </a:rPr>
              <a:t> with </a:t>
            </a:r>
            <a:r>
              <a:rPr lang="en-CA" sz="2800" i="1" dirty="0">
                <a:solidFill>
                  <a:schemeClr val="bg1"/>
                </a:solidFill>
              </a:rPr>
              <a:t>paper towel </a:t>
            </a:r>
            <a:r>
              <a:rPr lang="en-CA" sz="2800" dirty="0">
                <a:solidFill>
                  <a:schemeClr val="bg1"/>
                </a:solidFill>
              </a:rPr>
              <a:t>or </a:t>
            </a:r>
            <a:r>
              <a:rPr lang="en-CA" sz="2800" i="1" dirty="0">
                <a:solidFill>
                  <a:schemeClr val="bg1"/>
                </a:solidFill>
              </a:rPr>
              <a:t>broom</a:t>
            </a:r>
            <a:r>
              <a:rPr lang="en-CA" sz="2800" dirty="0">
                <a:solidFill>
                  <a:schemeClr val="bg1"/>
                </a:solidFill>
              </a:rPr>
              <a:t> into </a:t>
            </a:r>
            <a:r>
              <a:rPr lang="en-CA" sz="2800" i="1" dirty="0">
                <a:solidFill>
                  <a:schemeClr val="bg1"/>
                </a:solidFill>
              </a:rPr>
              <a:t>dust pan </a:t>
            </a:r>
            <a:r>
              <a:rPr lang="en-CA" sz="2800" dirty="0">
                <a:solidFill>
                  <a:schemeClr val="bg1"/>
                </a:solidFill>
              </a:rPr>
              <a:t>and place in </a:t>
            </a:r>
            <a:r>
              <a:rPr lang="en-CA" sz="2800" b="1" u="sng" dirty="0">
                <a:solidFill>
                  <a:schemeClr val="bg1"/>
                </a:solidFill>
              </a:rPr>
              <a:t>designated </a:t>
            </a:r>
            <a:r>
              <a:rPr lang="en-CA" sz="2800" dirty="0">
                <a:solidFill>
                  <a:schemeClr val="bg1"/>
                </a:solidFill>
              </a:rPr>
              <a:t>“broken glass” container. </a:t>
            </a: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4" name="Picture 4" descr="http://faculty.clinton.edu/faculty/Mike.Lawliss/LabRefandOrient/Glassbuc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14102"/>
            <a:ext cx="2209800" cy="26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0.gstatic.com/images?q=tbn:ANd9GcR67Rb2GDbMqdOWlEi27IcdFk3mYNg8lzAPf9NMf0jpCaEuUyc5W5DULE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67" y="4191000"/>
            <a:ext cx="3869266" cy="25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ustpan And Brush Set, Dust Pan Brush, Hand Broom, Whisk Broom, Mini Broom, Dustpan  Set, 3800+ Instagram Likes, Heavy Duty, For Sofa, Floor Use, Pet, Car,  Desk, Keyboard, Household | Walmart Canada">
            <a:extLst>
              <a:ext uri="{FF2B5EF4-FFF2-40B4-BE49-F238E27FC236}">
                <a16:creationId xmlns:a16="http://schemas.microsoft.com/office/drawing/2014/main" id="{5B45CBDB-D754-BD7C-BC27-A46352D6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" y="4191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C505B6-F9FF-56B3-C81B-723692D30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541" y="924475"/>
            <a:ext cx="3869266" cy="157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Electrical Safety:</a:t>
            </a:r>
            <a:r>
              <a:rPr lang="en-CA" dirty="0">
                <a:solidFill>
                  <a:schemeClr val="bg1"/>
                </a:solidFill>
              </a:rPr>
              <a:t> 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22" y="1262298"/>
            <a:ext cx="7524955" cy="26416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Do not use equipment with </a:t>
            </a:r>
            <a:r>
              <a:rPr lang="en-US" b="1" u="sng" dirty="0"/>
              <a:t>frayed</a:t>
            </a:r>
            <a:r>
              <a:rPr lang="en-US" dirty="0"/>
              <a:t> cords</a:t>
            </a:r>
          </a:p>
          <a:p>
            <a:pPr marL="0" indent="0">
              <a:buNone/>
            </a:pPr>
            <a:r>
              <a:rPr lang="en-US" dirty="0"/>
              <a:t>Make sure hands are </a:t>
            </a:r>
            <a:r>
              <a:rPr lang="en-US" b="1" u="sng" dirty="0"/>
              <a:t>dry.</a:t>
            </a:r>
          </a:p>
          <a:p>
            <a:pPr marL="0" indent="0">
              <a:buNone/>
            </a:pPr>
            <a:r>
              <a:rPr lang="en-US" sz="2600" dirty="0"/>
              <a:t>Pull the </a:t>
            </a:r>
            <a:r>
              <a:rPr lang="en-US" sz="2600" b="1" dirty="0"/>
              <a:t>plug</a:t>
            </a:r>
            <a:r>
              <a:rPr lang="en-US" sz="2600" dirty="0"/>
              <a:t>, not the cord when unplugging electrical equipment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https://encrypted-tbn2.gstatic.com/images?q=tbn:ANd9GcTbVv4SvDDx5HOG5qelfd9b4e7ZVAoImwJkSHNW1Y8yaDtJuM2RVd8T0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74841"/>
            <a:ext cx="2586168" cy="17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E42A70E-7D7B-B670-245D-A6104948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09" y="3050376"/>
            <a:ext cx="4680645" cy="22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80+ Damaged Extension Cord Stock Photos, Pictures &amp; Royalty-Free Images -  iStock">
            <a:extLst>
              <a:ext uri="{FF2B5EF4-FFF2-40B4-BE49-F238E27FC236}">
                <a16:creationId xmlns:a16="http://schemas.microsoft.com/office/drawing/2014/main" id="{AE500360-8436-5C93-30B2-C79F1EBD3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 bwMode="auto">
          <a:xfrm>
            <a:off x="349991" y="3367465"/>
            <a:ext cx="3600450" cy="19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7355" cy="924475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Working with Heat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32" y="1783875"/>
            <a:ext cx="6249761" cy="4876799"/>
          </a:xfrm>
        </p:spPr>
        <p:txBody>
          <a:bodyPr anchor="t">
            <a:normAutofit fontScale="70000" lnSpcReduction="20000"/>
          </a:bodyPr>
          <a:lstStyle/>
          <a:p>
            <a:r>
              <a:rPr lang="en-CA" sz="3900" dirty="0">
                <a:solidFill>
                  <a:schemeClr val="bg1"/>
                </a:solidFill>
              </a:rPr>
              <a:t>NEVER leave a </a:t>
            </a:r>
            <a:r>
              <a:rPr lang="en-CA" sz="3900" dirty="0"/>
              <a:t>heating objects</a:t>
            </a:r>
            <a:r>
              <a:rPr lang="en-CA" sz="3900" dirty="0">
                <a:solidFill>
                  <a:schemeClr val="bg1"/>
                </a:solidFill>
              </a:rPr>
              <a:t> </a:t>
            </a:r>
            <a:r>
              <a:rPr lang="en-CA" sz="3900" b="1" u="sng" dirty="0">
                <a:solidFill>
                  <a:schemeClr val="bg1"/>
                </a:solidFill>
              </a:rPr>
              <a:t>unattended</a:t>
            </a:r>
            <a:r>
              <a:rPr lang="en-CA" sz="3900" dirty="0">
                <a:solidFill>
                  <a:schemeClr val="bg1"/>
                </a:solidFill>
              </a:rPr>
              <a:t>   </a:t>
            </a:r>
          </a:p>
          <a:p>
            <a:r>
              <a:rPr lang="en-CA" sz="3900" dirty="0"/>
              <a:t>Do not heat </a:t>
            </a:r>
            <a:r>
              <a:rPr lang="en-CA" sz="3900" i="1" dirty="0"/>
              <a:t>closed</a:t>
            </a:r>
            <a:r>
              <a:rPr lang="en-CA" sz="3900" dirty="0"/>
              <a:t> containers.</a:t>
            </a:r>
            <a:endParaRPr lang="en-US" sz="3900" dirty="0"/>
          </a:p>
          <a:p>
            <a:r>
              <a:rPr lang="en-CA" sz="3900" dirty="0"/>
              <a:t>Point open glassware </a:t>
            </a:r>
            <a:r>
              <a:rPr lang="en-CA" sz="3900" b="1" u="sng" dirty="0"/>
              <a:t>away </a:t>
            </a:r>
            <a:r>
              <a:rPr lang="en-CA" sz="3900" dirty="0"/>
              <a:t>from you and partner. </a:t>
            </a:r>
          </a:p>
          <a:p>
            <a:r>
              <a:rPr lang="en-CA" sz="3900" dirty="0"/>
              <a:t>Use correct </a:t>
            </a:r>
            <a:r>
              <a:rPr lang="en-CA" sz="3900" b="1" u="sng" dirty="0"/>
              <a:t>clamp or </a:t>
            </a:r>
            <a:r>
              <a:rPr lang="en-CA" sz="3900" b="1" i="1" u="sng" dirty="0"/>
              <a:t>tongs</a:t>
            </a:r>
            <a:r>
              <a:rPr lang="en-CA" sz="3900" i="1" dirty="0"/>
              <a:t>, </a:t>
            </a:r>
            <a:endParaRPr lang="en-CA" sz="3900" dirty="0">
              <a:solidFill>
                <a:schemeClr val="bg1"/>
              </a:solidFill>
            </a:endParaRPr>
          </a:p>
          <a:p>
            <a:r>
              <a:rPr lang="en-US" sz="3900" dirty="0">
                <a:solidFill>
                  <a:schemeClr val="bg1"/>
                </a:solidFill>
                <a:ea typeface="+mn-lt"/>
                <a:cs typeface="+mn-lt"/>
              </a:rPr>
              <a:t>Do not </a:t>
            </a:r>
            <a:r>
              <a:rPr lang="en-US" sz="3900" b="1" u="sng" dirty="0">
                <a:solidFill>
                  <a:schemeClr val="bg1"/>
                </a:solidFill>
                <a:ea typeface="+mn-lt"/>
                <a:cs typeface="+mn-lt"/>
              </a:rPr>
              <a:t>reach</a:t>
            </a:r>
            <a:r>
              <a:rPr lang="en-US" sz="3900" dirty="0">
                <a:solidFill>
                  <a:schemeClr val="bg1"/>
                </a:solidFill>
                <a:ea typeface="+mn-lt"/>
                <a:cs typeface="+mn-lt"/>
              </a:rPr>
              <a:t> over the flame.</a:t>
            </a:r>
          </a:p>
          <a:p>
            <a:r>
              <a:rPr lang="en-US" sz="3900" dirty="0"/>
              <a:t>Wea goggles. </a:t>
            </a:r>
          </a:p>
          <a:p>
            <a:r>
              <a:rPr lang="en-US" sz="3900" dirty="0"/>
              <a:t>If you burn yourself, immediately run cold water on the burn and tell teacher</a:t>
            </a:r>
            <a:endParaRPr lang="en-CA" sz="39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lvl="0" indent="0">
              <a:buNone/>
            </a:pPr>
            <a:endParaRPr lang="en-US" sz="2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encrypted-tbn1.gstatic.com/images?q=tbn:ANd9GcRVKPGQziDGvd6Y4fhoCtwDZn_hnX5H6W2CebwEn1nCsHOafxU54BvPG0x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84"/>
            <a:ext cx="2037347" cy="20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lab safety heating test tub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r="13777" b="28880"/>
          <a:stretch/>
        </p:blipFill>
        <p:spPr bwMode="auto">
          <a:xfrm>
            <a:off x="6685547" y="3962399"/>
            <a:ext cx="2314073" cy="2721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9,260 Hand Under Tap Images, Stock Photos &amp; Vectors | Shutterstock">
            <a:extLst>
              <a:ext uri="{FF2B5EF4-FFF2-40B4-BE49-F238E27FC236}">
                <a16:creationId xmlns:a16="http://schemas.microsoft.com/office/drawing/2014/main" id="{335705C7-F2B1-B516-BDA4-AE5347232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93" y="2138026"/>
            <a:ext cx="259959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8B15-64ED-05FD-FBDF-1A6B9CD8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407A-D637-E886-F1C8-5788FED4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A2CDF-5657-9430-D63F-A356866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7524955" cy="42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Sharps Safety: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55039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CA" sz="2800" i="1" dirty="0">
                <a:solidFill>
                  <a:schemeClr val="bg1"/>
                </a:solidFill>
              </a:rPr>
              <a:t>Always cut away from you</a:t>
            </a:r>
            <a:endParaRPr lang="en-CA" sz="2800" i="1">
              <a:solidFill>
                <a:schemeClr val="bg1"/>
              </a:solidFill>
              <a:ea typeface="Verdana"/>
              <a:cs typeface="Verdana"/>
            </a:endParaRPr>
          </a:p>
          <a:p>
            <a:pPr lvl="0">
              <a:spcAft>
                <a:spcPts val="1200"/>
              </a:spcAft>
            </a:pPr>
            <a:r>
              <a:rPr lang="en-CA" sz="2800" i="1" dirty="0">
                <a:solidFill>
                  <a:schemeClr val="bg1"/>
                </a:solidFill>
              </a:rPr>
              <a:t>Place used sharps in correct receptacle.</a:t>
            </a:r>
            <a:endParaRPr lang="en-US" sz="2800" dirty="0">
              <a:solidFill>
                <a:schemeClr val="bg1"/>
              </a:solidFill>
              <a:ea typeface="Verdana"/>
              <a:cs typeface="Verdana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s://encrypted-tbn3.gstatic.com/images?q=tbn:ANd9GcTA3ltC2DdmYPZmXCfwU_oOmEjqVgv8tP9qStdOKoF_p9fUcUoLnCNH_eB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9453"/>
            <a:ext cx="263703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RGZnvrIkpjqUWx-pV9fEnHIC_ue8V7r1zpmpMUdeHcLkQ8CAIZFhf5fjy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4" y="5111545"/>
            <a:ext cx="2382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ab safety shar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02" y="194286"/>
            <a:ext cx="2656924" cy="26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harps container images public washroom">
            <a:extLst>
              <a:ext uri="{FF2B5EF4-FFF2-40B4-BE49-F238E27FC236}">
                <a16:creationId xmlns:a16="http://schemas.microsoft.com/office/drawing/2014/main" id="{5C1F2DE8-6715-4CC6-AFF4-56D971F8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76" y="3429000"/>
            <a:ext cx="5226859" cy="35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8C05-922E-4435-92B9-3674C735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72ED-DD45-43B2-800B-A9E053D9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445410"/>
            <a:ext cx="8686799" cy="4051437"/>
          </a:xfrm>
        </p:spPr>
        <p:txBody>
          <a:bodyPr>
            <a:noAutofit/>
          </a:bodyPr>
          <a:lstStyle/>
          <a:p>
            <a:r>
              <a:rPr lang="en-US" sz="2800" dirty="0"/>
              <a:t>Treat all chemicals as if they were </a:t>
            </a:r>
            <a:r>
              <a:rPr lang="en-US" sz="2800" b="1" u="sng" dirty="0"/>
              <a:t>harmful</a:t>
            </a:r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895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8C05-922E-4435-92B9-3674C735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72ED-DD45-43B2-800B-A9E053D9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445410"/>
            <a:ext cx="8686799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800" dirty="0"/>
              <a:t>For small chemical spills on skin: Rinse with</a:t>
            </a:r>
            <a:r>
              <a:rPr lang="en-US" sz="2800" b="1" dirty="0"/>
              <a:t> </a:t>
            </a:r>
            <a:r>
              <a:rPr lang="en-US" sz="2800" b="1" u="sng" dirty="0"/>
              <a:t>water</a:t>
            </a:r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</p:txBody>
      </p:sp>
      <p:pic>
        <p:nvPicPr>
          <p:cNvPr id="2050" name="Picture 2" descr="Cut Your Finger While Cooking? Things to Know | Village EC">
            <a:extLst>
              <a:ext uri="{FF2B5EF4-FFF2-40B4-BE49-F238E27FC236}">
                <a16:creationId xmlns:a16="http://schemas.microsoft.com/office/drawing/2014/main" id="{48D57450-47E1-8476-73C3-D6C46380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2" y="2743200"/>
            <a:ext cx="6978030" cy="35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72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8C05-922E-4435-92B9-3674C735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 anchor="ctr">
            <a:normAutofit/>
          </a:bodyPr>
          <a:lstStyle/>
          <a:p>
            <a:r>
              <a:rPr lang="en-US" dirty="0"/>
              <a:t>Chemical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72ED-DD45-43B2-800B-A9E053D9D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809749"/>
            <a:ext cx="4328319" cy="4051301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/>
              <a:t>Small amount on bench: Wipe it up with </a:t>
            </a:r>
            <a:r>
              <a:rPr lang="en-US" sz="2800" b="1" u="sng" dirty="0"/>
              <a:t>paper towel</a:t>
            </a:r>
            <a:r>
              <a:rPr lang="en-US" sz="1800" dirty="0"/>
              <a:t>.</a:t>
            </a:r>
          </a:p>
        </p:txBody>
      </p:sp>
      <p:pic>
        <p:nvPicPr>
          <p:cNvPr id="3074" name="Picture 2" descr="Cleaning Up Spill Stock Photo - Download Image Now - Paper Towel, Cleaning,  Spilling - iStock">
            <a:extLst>
              <a:ext uri="{FF2B5EF4-FFF2-40B4-BE49-F238E27FC236}">
                <a16:creationId xmlns:a16="http://schemas.microsoft.com/office/drawing/2014/main" id="{EA6CB123-C043-F33B-BCC3-2EFCD1B6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281" y="2681877"/>
            <a:ext cx="3469242" cy="230704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39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8C05-922E-4435-92B9-3674C735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72ED-DD45-43B2-800B-A9E053D9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7361"/>
            <a:ext cx="8686799" cy="4051437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Large amount on floor: </a:t>
            </a:r>
            <a:r>
              <a:rPr lang="en-US" sz="2800" b="1" u="sng" dirty="0"/>
              <a:t>spill kit</a:t>
            </a:r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</p:txBody>
      </p:sp>
      <p:pic>
        <p:nvPicPr>
          <p:cNvPr id="5122" name="Picture 2" descr="Chemical Spill Cleanup - Floor Dry - YouTube">
            <a:extLst>
              <a:ext uri="{FF2B5EF4-FFF2-40B4-BE49-F238E27FC236}">
                <a16:creationId xmlns:a16="http://schemas.microsoft.com/office/drawing/2014/main" id="{2D7E4875-5D8F-EAEF-5445-97B2C73C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24726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7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8C05-922E-4435-92B9-3674C735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72ED-DD45-43B2-800B-A9E053D9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7361"/>
            <a:ext cx="3962399" cy="4051437"/>
          </a:xfrm>
        </p:spPr>
        <p:txBody>
          <a:bodyPr>
            <a:noAutofit/>
          </a:bodyPr>
          <a:lstStyle/>
          <a:p>
            <a:pPr lvl="1"/>
            <a:endParaRPr lang="en-US" sz="2800" dirty="0"/>
          </a:p>
          <a:p>
            <a:pPr lvl="1"/>
            <a:r>
              <a:rPr lang="en-US" sz="2800" dirty="0"/>
              <a:t>Any amount in eyes: Emergency </a:t>
            </a:r>
            <a:r>
              <a:rPr lang="en-US" sz="3200" b="1" u="sng" dirty="0"/>
              <a:t>Eye Wash</a:t>
            </a:r>
          </a:p>
          <a:p>
            <a:pPr lvl="1"/>
            <a:r>
              <a:rPr lang="en-US" sz="2800" dirty="0"/>
              <a:t>Large amount on clothes: </a:t>
            </a:r>
            <a:r>
              <a:rPr lang="en-US" sz="2800" b="1" u="sng" dirty="0"/>
              <a:t>Emergency Shower</a:t>
            </a:r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  <a:p>
            <a:pPr lvl="1"/>
            <a:endParaRPr lang="en-US" sz="2800" b="1" u="sng" dirty="0"/>
          </a:p>
        </p:txBody>
      </p:sp>
      <p:pic>
        <p:nvPicPr>
          <p:cNvPr id="6148" name="Picture 4" descr="Stanless Steel Emergency Shower Eye Washer Emergency Eyewash Station  Combination 661706804509 | eBay">
            <a:extLst>
              <a:ext uri="{FF2B5EF4-FFF2-40B4-BE49-F238E27FC236}">
                <a16:creationId xmlns:a16="http://schemas.microsoft.com/office/drawing/2014/main" id="{A2617A97-98BB-C44A-134D-EC966E397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9677"/>
          <a:stretch/>
        </p:blipFill>
        <p:spPr bwMode="auto">
          <a:xfrm>
            <a:off x="4407875" y="1295400"/>
            <a:ext cx="4495802" cy="56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8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03CE-B883-7150-5B47-264C88EF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BA6A-E54A-0E7E-00ED-55E57A3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27" y="744548"/>
            <a:ext cx="7125112" cy="405143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and read all instructions. If you are still unsure what to do, ask the teacher.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76FE0-8D7F-795D-3FFE-114F2868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3" t="61265" r="14819"/>
          <a:stretch/>
        </p:blipFill>
        <p:spPr>
          <a:xfrm>
            <a:off x="317027" y="4561716"/>
            <a:ext cx="2795588" cy="1402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37F5E-A29D-99A8-FB5E-A2E98C52E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3" t="19661" r="14341" b="58097"/>
          <a:stretch/>
        </p:blipFill>
        <p:spPr>
          <a:xfrm>
            <a:off x="3505200" y="4561716"/>
            <a:ext cx="3391313" cy="8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32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E0727-FF2A-0320-A1FC-93832C52A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Chemical Disposal: </a:t>
            </a:r>
          </a:p>
          <a:p>
            <a:pPr marL="0" indent="0">
              <a:buNone/>
            </a:pPr>
            <a:r>
              <a:rPr lang="en-US" dirty="0"/>
              <a:t>Check with teacher how to dispose of used chemicals:</a:t>
            </a:r>
          </a:p>
          <a:p>
            <a:r>
              <a:rPr lang="en-US" dirty="0"/>
              <a:t>Some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Designated waste container</a:t>
            </a:r>
          </a:p>
          <a:p>
            <a:r>
              <a:rPr lang="en-US" dirty="0"/>
              <a:t>Some </a:t>
            </a:r>
            <a:r>
              <a:rPr lang="en-US" dirty="0">
                <a:sym typeface="Wingdings" panose="05000000000000000000" pitchFamily="2" charset="2"/>
              </a:rPr>
              <a:t> drain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The colourful waste beaker from some Inorganic lab inventory cleanup! :  r/chemistry">
            <a:extLst>
              <a:ext uri="{FF2B5EF4-FFF2-40B4-BE49-F238E27FC236}">
                <a16:creationId xmlns:a16="http://schemas.microsoft.com/office/drawing/2014/main" id="{E0AD9F57-4393-1E3B-B4E2-6CF50C19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2584939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 Poured Bleach Down My Drain: The Do's and Don'ts Afterward">
            <a:extLst>
              <a:ext uri="{FF2B5EF4-FFF2-40B4-BE49-F238E27FC236}">
                <a16:creationId xmlns:a16="http://schemas.microsoft.com/office/drawing/2014/main" id="{6B9ED78C-CB09-AF42-2CBC-22EE656A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458958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46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DD8E-E84A-F729-A4AB-0D215942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Odor: </a:t>
            </a:r>
            <a:r>
              <a:rPr lang="en-US" b="1" u="sng" dirty="0"/>
              <a:t>Waft</a:t>
            </a:r>
          </a:p>
        </p:txBody>
      </p:sp>
      <p:pic>
        <p:nvPicPr>
          <p:cNvPr id="8194" name="Picture 2" descr="Smelling a Chemical: The Wafting Technique | Lab Manager">
            <a:extLst>
              <a:ext uri="{FF2B5EF4-FFF2-40B4-BE49-F238E27FC236}">
                <a16:creationId xmlns:a16="http://schemas.microsoft.com/office/drawing/2014/main" id="{51A93FCF-8F97-6595-3D19-09E44981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7361"/>
            <a:ext cx="5029200" cy="30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mell ~ Scent | JeanneRose-blog">
            <a:extLst>
              <a:ext uri="{FF2B5EF4-FFF2-40B4-BE49-F238E27FC236}">
                <a16:creationId xmlns:a16="http://schemas.microsoft.com/office/drawing/2014/main" id="{D3087323-823C-8492-A68C-EA8CBBCB3B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34" y="2805112"/>
            <a:ext cx="3039666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44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FB78-DFC4-81A8-C33A-1A4D810B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up when finished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6C90-A187-233A-BCB9-93C2F398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7360"/>
            <a:ext cx="6715125" cy="4051437"/>
          </a:xfrm>
        </p:spPr>
        <p:txBody>
          <a:bodyPr>
            <a:normAutofit fontScale="77500" lnSpcReduction="20000"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a typeface="Calibri" panose="020F0502020204030204" pitchFamily="34" charset="0"/>
              </a:rPr>
              <a:t>Clean</a:t>
            </a:r>
            <a:r>
              <a:rPr lang="en-US" b="1" dirty="0">
                <a:ea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</a:rPr>
              <a:t>glassware and place on drying rack.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a typeface="Calibri" panose="020F0502020204030204" pitchFamily="34" charset="0"/>
              </a:rPr>
              <a:t>R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eturn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materials, equipment, waste to appropriate locations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Chemicals properly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Wipe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bench/counter.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hands with soap and water.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leave until your group has completely cleaned up.</a:t>
            </a:r>
          </a:p>
          <a:p>
            <a:endParaRPr lang="en-US" dirty="0"/>
          </a:p>
        </p:txBody>
      </p:sp>
      <p:pic>
        <p:nvPicPr>
          <p:cNvPr id="5122" name="Picture 2" descr="Cleaner Pictograms Fill icon">
            <a:extLst>
              <a:ext uri="{FF2B5EF4-FFF2-40B4-BE49-F238E27FC236}">
                <a16:creationId xmlns:a16="http://schemas.microsoft.com/office/drawing/2014/main" id="{731900A5-81FC-53CF-9C3A-56167B2A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85" y="26969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8DD85-8365-E08D-A54B-2636677C8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559" y="5036407"/>
            <a:ext cx="1781175" cy="1644779"/>
          </a:xfrm>
          <a:prstGeom prst="rect">
            <a:avLst/>
          </a:prstGeom>
        </p:spPr>
      </p:pic>
      <p:pic>
        <p:nvPicPr>
          <p:cNvPr id="4" name="Picture 2" descr="https://encrypted-tbn0.gstatic.com/images?q=tbn:ANd9GcSpa5sJa8lsucnfgxfLgOmZljwjD_tFbMNmifldFx-I__gbOPN4_fBtqIgijw">
            <a:hlinkClick r:id="rId4"/>
            <a:extLst>
              <a:ext uri="{FF2B5EF4-FFF2-40B4-BE49-F238E27FC236}">
                <a16:creationId xmlns:a16="http://schemas.microsoft.com/office/drawing/2014/main" id="{1BF035D4-1B5B-27E9-35E4-FDF09D36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87" y="152400"/>
            <a:ext cx="199072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07B8-AC3C-4A34-B4E4-315E0EF0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Chemistry - loreescience.ca">
            <a:extLst>
              <a:ext uri="{FF2B5EF4-FFF2-40B4-BE49-F238E27FC236}">
                <a16:creationId xmlns:a16="http://schemas.microsoft.com/office/drawing/2014/main" id="{FAEA55ED-B140-4128-A84C-7559D4AA21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" y="0"/>
            <a:ext cx="933993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951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EB81-4BCB-471C-995D-BC5A6274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Safety Video 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FA3B-7704-4F07-9D3F-8FE3D277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https://www.youtube.com/watch?v=xJG0ir9nDtc</a:t>
            </a:r>
            <a:endParaRPr lang="en-CA" dirty="0"/>
          </a:p>
          <a:p>
            <a:endParaRPr lang="en-CA" dirty="0"/>
          </a:p>
          <a:p>
            <a:r>
              <a:rPr lang="en-CA" dirty="0"/>
              <a:t>ASAP Science </a:t>
            </a:r>
            <a:r>
              <a:rPr lang="en-CA" dirty="0">
                <a:hlinkClick r:id="rId3"/>
              </a:rPr>
              <a:t>https://www.youtube.com/watch?v=BRDApYgvDqQ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823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4" y="675724"/>
            <a:ext cx="7677562" cy="924475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Chemical safety</a:t>
            </a:r>
            <a:br>
              <a:rPr lang="en-CA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145" y="1159920"/>
            <a:ext cx="5088255" cy="567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Dispose of chemicals properly: some can go down drain, but some need to go in </a:t>
            </a:r>
            <a:r>
              <a:rPr lang="en-CA" b="1" i="1" u="sng" dirty="0">
                <a:solidFill>
                  <a:schemeClr val="bg1"/>
                </a:solidFill>
              </a:rPr>
              <a:t>designated waste </a:t>
            </a:r>
            <a:r>
              <a:rPr lang="en-CA" dirty="0">
                <a:solidFill>
                  <a:schemeClr val="bg1"/>
                </a:solidFill>
              </a:rPr>
              <a:t>container.  Check with teacher. 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Do NOT put unused chemicals back into original stock container.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The colourful waste beaker from some Inorganic lab inventory cleanup! :  r/chemistry">
            <a:extLst>
              <a:ext uri="{FF2B5EF4-FFF2-40B4-BE49-F238E27FC236}">
                <a16:creationId xmlns:a16="http://schemas.microsoft.com/office/drawing/2014/main" id="{18011941-CFD6-9444-0B97-2D05FEC17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79" y="682981"/>
            <a:ext cx="3486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05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9E3E-43C0-4463-B3FF-73CDD02B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260B2-AD0C-41C5-B377-265E5087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Scenarios -  </a:t>
            </a:r>
            <a:r>
              <a:rPr lang="en-US"/>
              <a:t>in class</a:t>
            </a:r>
            <a:endParaRPr lang="en-US" dirty="0"/>
          </a:p>
          <a:p>
            <a:r>
              <a:rPr lang="en-US" dirty="0"/>
              <a:t>Safety Map – Hand in</a:t>
            </a:r>
          </a:p>
        </p:txBody>
      </p:sp>
    </p:spTree>
    <p:extLst>
      <p:ext uri="{BB962C8B-B14F-4D97-AF65-F5344CB8AC3E}">
        <p14:creationId xmlns:p14="http://schemas.microsoft.com/office/powerpoint/2010/main" val="238695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03CE-B883-7150-5B47-264C88EF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BA6A-E54A-0E7E-00ED-55E57A3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465824"/>
            <a:ext cx="7125112" cy="405143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teacher about allergies or anything else that could stop you from hearing, seeing, or doing the lab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AFD77-D0BB-F7E6-6C74-35C1027B7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59" y="4495800"/>
            <a:ext cx="4856525" cy="18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9286-D99A-3DA1-55A9-88612A34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2ADB-5F07-15A2-3FE1-780FA8EC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153399" cy="4258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Know where to find and how do use emergency equipment:</a:t>
            </a:r>
          </a:p>
          <a:p>
            <a:pPr lvl="2"/>
            <a:r>
              <a:rPr lang="en-US" dirty="0"/>
              <a:t>Eye wash station</a:t>
            </a:r>
          </a:p>
          <a:p>
            <a:pPr lvl="2"/>
            <a:r>
              <a:rPr lang="en-US" dirty="0"/>
              <a:t>Emergency shower</a:t>
            </a:r>
          </a:p>
          <a:p>
            <a:pPr lvl="2"/>
            <a:r>
              <a:rPr lang="en-US" dirty="0"/>
              <a:t>Fire extinguisher</a:t>
            </a:r>
          </a:p>
          <a:p>
            <a:pPr lvl="2"/>
            <a:r>
              <a:rPr lang="en-US" dirty="0"/>
              <a:t>Fire blanket</a:t>
            </a:r>
          </a:p>
          <a:p>
            <a:pPr lvl="2"/>
            <a:r>
              <a:rPr lang="en-US" dirty="0"/>
              <a:t>Fire alarm</a:t>
            </a:r>
          </a:p>
          <a:p>
            <a:pPr lvl="2"/>
            <a:r>
              <a:rPr lang="en-US" dirty="0"/>
              <a:t>Spill kit</a:t>
            </a:r>
          </a:p>
        </p:txBody>
      </p:sp>
      <p:pic>
        <p:nvPicPr>
          <p:cNvPr id="4" name="Picture 4" descr="Image result for lab safety eyewash station">
            <a:extLst>
              <a:ext uri="{FF2B5EF4-FFF2-40B4-BE49-F238E27FC236}">
                <a16:creationId xmlns:a16="http://schemas.microsoft.com/office/drawing/2014/main" id="{C14F5A5A-B1A7-AF19-D14F-58376928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8662"/>
            <a:ext cx="3662010" cy="21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E3A40A Heavy Duty Plus Fire Extinguisher">
            <a:hlinkClick r:id="rId3"/>
            <a:extLst>
              <a:ext uri="{FF2B5EF4-FFF2-40B4-BE49-F238E27FC236}">
                <a16:creationId xmlns:a16="http://schemas.microsoft.com/office/drawing/2014/main" id="{CB9252EA-C51D-13FB-80B4-C0CDAAA9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4" y="4664284"/>
            <a:ext cx="2180676" cy="21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0.gstatic.com/images?q=tbn:ANd9GcRq_8WggkO_p2obWOnQ2yycd3_jAPCefyu8Fo-axNsWH8uWUjhPlVC5Ykg">
            <a:hlinkClick r:id="rId5"/>
            <a:extLst>
              <a:ext uri="{FF2B5EF4-FFF2-40B4-BE49-F238E27FC236}">
                <a16:creationId xmlns:a16="http://schemas.microsoft.com/office/drawing/2014/main" id="{A90BD4F6-BC70-7070-FA13-48104AE8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74" y="4953000"/>
            <a:ext cx="2046755" cy="18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6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0403-56F4-4404-B852-3D129575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Emergency Eye Wash</a:t>
            </a:r>
            <a:br>
              <a:rPr lang="en-US" dirty="0">
                <a:ea typeface="Verdana"/>
                <a:cs typeface="Verdana"/>
              </a:rPr>
            </a:br>
            <a:r>
              <a:rPr lang="en-US" dirty="0">
                <a:ea typeface="Verdana"/>
                <a:cs typeface="Verdana"/>
              </a:rPr>
              <a:t>Flush for   </a:t>
            </a:r>
            <a:r>
              <a:rPr lang="en-US" b="1" u="sng" dirty="0">
                <a:ea typeface="Verdana"/>
                <a:cs typeface="Verdana"/>
              </a:rPr>
              <a:t>15 min </a:t>
            </a:r>
          </a:p>
        </p:txBody>
      </p:sp>
      <p:pic>
        <p:nvPicPr>
          <p:cNvPr id="4" name="Picture 4" descr="A picture containing person, yellow, indoor, food&#10;&#10;Description generated with very high confidence">
            <a:extLst>
              <a:ext uri="{FF2B5EF4-FFF2-40B4-BE49-F238E27FC236}">
                <a16:creationId xmlns:a16="http://schemas.microsoft.com/office/drawing/2014/main" id="{27FE6B86-5CDB-4B66-8B96-6B271A132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874" y="2170967"/>
            <a:ext cx="5810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0403-56F4-4404-B852-3D129575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Safety Shower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AF633-8E37-4106-AB90-1A896109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2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Verdana"/>
                <a:cs typeface="Verdana"/>
              </a:rPr>
              <a:t>Use if you spill a </a:t>
            </a:r>
            <a:r>
              <a:rPr lang="en-US" sz="2800" b="1" dirty="0">
                <a:ea typeface="Verdana"/>
                <a:cs typeface="Verdana"/>
              </a:rPr>
              <a:t>large</a:t>
            </a:r>
            <a:r>
              <a:rPr lang="en-US" sz="2800" dirty="0">
                <a:ea typeface="Verdana"/>
                <a:cs typeface="Verdana"/>
              </a:rPr>
              <a:t> amount of corrosive liquid on you or </a:t>
            </a:r>
            <a:r>
              <a:rPr lang="en-US" sz="2800" b="1" dirty="0">
                <a:ea typeface="Verdana"/>
                <a:cs typeface="Verdana"/>
              </a:rPr>
              <a:t>your clothes </a:t>
            </a:r>
          </a:p>
        </p:txBody>
      </p:sp>
      <p:pic>
        <p:nvPicPr>
          <p:cNvPr id="4" name="Picture 4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DF6B6C92-C88C-40C2-998C-5AE5CDD7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95" y="2533348"/>
            <a:ext cx="5186438" cy="39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0403-56F4-4404-B852-3D129575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Fire Extinguisher: PASS</a:t>
            </a:r>
            <a:endParaRPr lang="en-US" dirty="0"/>
          </a:p>
        </p:txBody>
      </p:sp>
      <p:pic>
        <p:nvPicPr>
          <p:cNvPr id="4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803F970-A69F-48EB-8FE7-7520A52F9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442" y="1600199"/>
            <a:ext cx="7467600" cy="54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474E-EDB8-D6BC-A410-DEB4B531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Blanket, Fire Pull Station</a:t>
            </a:r>
          </a:p>
        </p:txBody>
      </p:sp>
      <p:pic>
        <p:nvPicPr>
          <p:cNvPr id="1026" name="Picture 2" descr="Lab Safety Equipment | Texas Gateway">
            <a:extLst>
              <a:ext uri="{FF2B5EF4-FFF2-40B4-BE49-F238E27FC236}">
                <a16:creationId xmlns:a16="http://schemas.microsoft.com/office/drawing/2014/main" id="{0DC49B85-22AE-A3BB-707A-BD8B82631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60889"/>
            <a:ext cx="513414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FD09D-5C06-0B70-2554-B496AA99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459" y="2880859"/>
            <a:ext cx="3366227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3566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1821</TotalTime>
  <Words>733</Words>
  <Application>Microsoft Office PowerPoint</Application>
  <PresentationFormat>On-screen Show (4:3)</PresentationFormat>
  <Paragraphs>134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Symbol</vt:lpstr>
      <vt:lpstr>Verdana</vt:lpstr>
      <vt:lpstr>Wingdings 2</vt:lpstr>
      <vt:lpstr>Summer</vt:lpstr>
      <vt:lpstr>Safety in the Laboratory</vt:lpstr>
      <vt:lpstr>Safety Video</vt:lpstr>
      <vt:lpstr>GENERAL RULES</vt:lpstr>
      <vt:lpstr>GENERAL RULES</vt:lpstr>
      <vt:lpstr>GENERAL RULES</vt:lpstr>
      <vt:lpstr>Emergency Eye Wash Flush for   15 min </vt:lpstr>
      <vt:lpstr>Safety Shower</vt:lpstr>
      <vt:lpstr>Fire Extinguisher: PASS</vt:lpstr>
      <vt:lpstr>Fire Blanket, Fire Pull Station</vt:lpstr>
      <vt:lpstr>Spill kit</vt:lpstr>
      <vt:lpstr>PowerPoint Presentation</vt:lpstr>
      <vt:lpstr>GENERAL RULES</vt:lpstr>
      <vt:lpstr>Behave Responsibly</vt:lpstr>
      <vt:lpstr>Behave Responsibly</vt:lpstr>
      <vt:lpstr>No open-toe shoes</vt:lpstr>
      <vt:lpstr>PowerPoint Presentation</vt:lpstr>
      <vt:lpstr>PowerPoint Presentation</vt:lpstr>
      <vt:lpstr>Behave Responsibly</vt:lpstr>
      <vt:lpstr>Working with Glass</vt:lpstr>
      <vt:lpstr>Clean up broken glassware: </vt:lpstr>
      <vt:lpstr>Electrical Safety:   </vt:lpstr>
      <vt:lpstr>Working with Heat</vt:lpstr>
      <vt:lpstr>Working with heat</vt:lpstr>
      <vt:lpstr>Sharps Safety:  </vt:lpstr>
      <vt:lpstr>Chemical Safety</vt:lpstr>
      <vt:lpstr>Chemical Safety</vt:lpstr>
      <vt:lpstr>Chemical Safety</vt:lpstr>
      <vt:lpstr>Chemical Safety</vt:lpstr>
      <vt:lpstr>Chemical Safety</vt:lpstr>
      <vt:lpstr>PowerPoint Presentation</vt:lpstr>
      <vt:lpstr>Detecting Odor: Waft</vt:lpstr>
      <vt:lpstr>Clean up when finished</vt:lpstr>
      <vt:lpstr>PowerPoint Presentation</vt:lpstr>
      <vt:lpstr>Safety Video Rap</vt:lpstr>
      <vt:lpstr>Chemical safety </vt:lpstr>
      <vt:lpstr>Practice</vt:lpstr>
    </vt:vector>
  </TitlesOfParts>
  <Company>School District #36 (Surrey)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the Laboratory</dc:title>
  <dc:creator>Heather Johnston</dc:creator>
  <cp:lastModifiedBy>Tammy Wilson</cp:lastModifiedBy>
  <cp:revision>146</cp:revision>
  <dcterms:created xsi:type="dcterms:W3CDTF">2015-02-04T16:32:32Z</dcterms:created>
  <dcterms:modified xsi:type="dcterms:W3CDTF">2023-08-28T17:33:50Z</dcterms:modified>
</cp:coreProperties>
</file>