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67" r:id="rId4"/>
    <p:sldId id="274" r:id="rId5"/>
    <p:sldId id="275" r:id="rId6"/>
    <p:sldId id="276" r:id="rId7"/>
    <p:sldId id="277" r:id="rId8"/>
    <p:sldId id="290" r:id="rId9"/>
    <p:sldId id="268" r:id="rId10"/>
    <p:sldId id="273" r:id="rId11"/>
    <p:sldId id="281" r:id="rId12"/>
    <p:sldId id="280" r:id="rId13"/>
    <p:sldId id="278" r:id="rId14"/>
    <p:sldId id="291" r:id="rId15"/>
    <p:sldId id="279" r:id="rId16"/>
    <p:sldId id="282" r:id="rId17"/>
    <p:sldId id="269" r:id="rId18"/>
    <p:sldId id="289" r:id="rId19"/>
    <p:sldId id="270" r:id="rId20"/>
    <p:sldId id="271" r:id="rId21"/>
    <p:sldId id="272" r:id="rId22"/>
    <p:sldId id="283" r:id="rId23"/>
    <p:sldId id="287" r:id="rId24"/>
    <p:sldId id="284" r:id="rId25"/>
    <p:sldId id="286" r:id="rId26"/>
    <p:sldId id="285"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B5459-01C4-4AA6-992D-F8BF738331CF}" v="36" dt="2023-12-01T00:16:11.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2" autoAdjust="0"/>
    <p:restoredTop sz="94660"/>
  </p:normalViewPr>
  <p:slideViewPr>
    <p:cSldViewPr snapToGrid="0">
      <p:cViewPr varScale="1">
        <p:scale>
          <a:sx n="73" d="100"/>
          <a:sy n="73" d="100"/>
        </p:scale>
        <p:origin x="2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6826F813-5480-4BA2-8307-95E33E2A01BD}"/>
    <pc:docChg chg="sldOrd">
      <pc:chgData name="Tammy Wilson" userId="e3b55da62d900d7c" providerId="Windows Live" clId="Web-{6826F813-5480-4BA2-8307-95E33E2A01BD}" dt="2019-11-13T23:29:42.040" v="16"/>
      <pc:docMkLst>
        <pc:docMk/>
      </pc:docMkLst>
      <pc:sldChg chg="ord">
        <pc:chgData name="Tammy Wilson" userId="e3b55da62d900d7c" providerId="Windows Live" clId="Web-{6826F813-5480-4BA2-8307-95E33E2A01BD}" dt="2019-11-13T23:29:42.040" v="16"/>
        <pc:sldMkLst>
          <pc:docMk/>
          <pc:sldMk cId="502876047" sldId="274"/>
        </pc:sldMkLst>
      </pc:sldChg>
      <pc:sldChg chg="ord">
        <pc:chgData name="Tammy Wilson" userId="e3b55da62d900d7c" providerId="Windows Live" clId="Web-{6826F813-5480-4BA2-8307-95E33E2A01BD}" dt="2019-11-13T23:29:42.040" v="15"/>
        <pc:sldMkLst>
          <pc:docMk/>
          <pc:sldMk cId="1087323682" sldId="275"/>
        </pc:sldMkLst>
      </pc:sldChg>
      <pc:sldChg chg="ord">
        <pc:chgData name="Tammy Wilson" userId="e3b55da62d900d7c" providerId="Windows Live" clId="Web-{6826F813-5480-4BA2-8307-95E33E2A01BD}" dt="2019-11-13T23:29:42.040" v="14"/>
        <pc:sldMkLst>
          <pc:docMk/>
          <pc:sldMk cId="612863242" sldId="276"/>
        </pc:sldMkLst>
      </pc:sldChg>
      <pc:sldChg chg="ord">
        <pc:chgData name="Tammy Wilson" userId="e3b55da62d900d7c" providerId="Windows Live" clId="Web-{6826F813-5480-4BA2-8307-95E33E2A01BD}" dt="2019-11-13T23:29:42.040" v="13"/>
        <pc:sldMkLst>
          <pc:docMk/>
          <pc:sldMk cId="1216959204" sldId="277"/>
        </pc:sldMkLst>
      </pc:sldChg>
      <pc:sldChg chg="ord">
        <pc:chgData name="Tammy Wilson" userId="e3b55da62d900d7c" providerId="Windows Live" clId="Web-{6826F813-5480-4BA2-8307-95E33E2A01BD}" dt="2019-11-13T23:28:25.149" v="0"/>
        <pc:sldMkLst>
          <pc:docMk/>
          <pc:sldMk cId="902641766" sldId="280"/>
        </pc:sldMkLst>
      </pc:sldChg>
    </pc:docChg>
  </pc:docChgLst>
  <pc:docChgLst>
    <pc:chgData name="Tammy Wilson" userId="e3b55da62d900d7c" providerId="Windows Live" clId="Web-{77312C7A-B560-4286-B3DD-DA06EDCDEDBE}"/>
    <pc:docChg chg="modSld">
      <pc:chgData name="Tammy Wilson" userId="e3b55da62d900d7c" providerId="Windows Live" clId="Web-{77312C7A-B560-4286-B3DD-DA06EDCDEDBE}" dt="2019-12-05T18:13:53.521" v="12" actId="20577"/>
      <pc:docMkLst>
        <pc:docMk/>
      </pc:docMkLst>
      <pc:sldChg chg="modSp">
        <pc:chgData name="Tammy Wilson" userId="e3b55da62d900d7c" providerId="Windows Live" clId="Web-{77312C7A-B560-4286-B3DD-DA06EDCDEDBE}" dt="2019-12-05T18:13:52.005" v="10" actId="20577"/>
        <pc:sldMkLst>
          <pc:docMk/>
          <pc:sldMk cId="1138945379" sldId="268"/>
        </pc:sldMkLst>
        <pc:spChg chg="mod">
          <ac:chgData name="Tammy Wilson" userId="e3b55da62d900d7c" providerId="Windows Live" clId="Web-{77312C7A-B560-4286-B3DD-DA06EDCDEDBE}" dt="2019-12-05T18:13:52.005" v="10" actId="20577"/>
          <ac:spMkLst>
            <pc:docMk/>
            <pc:sldMk cId="1138945379" sldId="268"/>
            <ac:spMk id="4" creationId="{DF72CE88-6EE6-412C-B517-97BF7EFA8AE4}"/>
          </ac:spMkLst>
        </pc:spChg>
      </pc:sldChg>
    </pc:docChg>
  </pc:docChgLst>
  <pc:docChgLst>
    <pc:chgData name="Tammy Wilson" userId="e3b55da62d900d7c" providerId="LiveId" clId="{9A2C4C98-848F-45EC-9949-21AE70383344}"/>
    <pc:docChg chg="custSel mod addSld modSld sldOrd">
      <pc:chgData name="Tammy Wilson" userId="e3b55da62d900d7c" providerId="LiveId" clId="{9A2C4C98-848F-45EC-9949-21AE70383344}" dt="2019-10-05T19:36:53.091" v="409"/>
      <pc:docMkLst>
        <pc:docMk/>
      </pc:docMkLst>
      <pc:sldChg chg="modSp">
        <pc:chgData name="Tammy Wilson" userId="e3b55da62d900d7c" providerId="LiveId" clId="{9A2C4C98-848F-45EC-9949-21AE70383344}" dt="2019-10-05T19:13:32.662" v="7" actId="113"/>
        <pc:sldMkLst>
          <pc:docMk/>
          <pc:sldMk cId="1911327522" sldId="266"/>
        </pc:sldMkLst>
        <pc:spChg chg="mod">
          <ac:chgData name="Tammy Wilson" userId="e3b55da62d900d7c" providerId="LiveId" clId="{9A2C4C98-848F-45EC-9949-21AE70383344}" dt="2019-10-05T19:13:32.662" v="7" actId="113"/>
          <ac:spMkLst>
            <pc:docMk/>
            <pc:sldMk cId="1911327522" sldId="266"/>
            <ac:spMk id="3" creationId="{DA417EEA-0E35-4163-B77E-1C46C4E86F36}"/>
          </ac:spMkLst>
        </pc:spChg>
      </pc:sldChg>
      <pc:sldChg chg="modSp">
        <pc:chgData name="Tammy Wilson" userId="e3b55da62d900d7c" providerId="LiveId" clId="{9A2C4C98-848F-45EC-9949-21AE70383344}" dt="2019-10-05T19:15:07.284" v="40" actId="14100"/>
        <pc:sldMkLst>
          <pc:docMk/>
          <pc:sldMk cId="3859638502" sldId="267"/>
        </pc:sldMkLst>
        <pc:spChg chg="mod">
          <ac:chgData name="Tammy Wilson" userId="e3b55da62d900d7c" providerId="LiveId" clId="{9A2C4C98-848F-45EC-9949-21AE70383344}" dt="2019-10-05T19:14:21.279" v="9" actId="1076"/>
          <ac:spMkLst>
            <pc:docMk/>
            <pc:sldMk cId="3859638502" sldId="267"/>
            <ac:spMk id="2" creationId="{0D25DE82-DC3C-458D-AB49-35517927B7F5}"/>
          </ac:spMkLst>
        </pc:spChg>
        <pc:spChg chg="mod">
          <ac:chgData name="Tammy Wilson" userId="e3b55da62d900d7c" providerId="LiveId" clId="{9A2C4C98-848F-45EC-9949-21AE70383344}" dt="2019-10-05T19:15:07.284" v="40" actId="14100"/>
          <ac:spMkLst>
            <pc:docMk/>
            <pc:sldMk cId="3859638502" sldId="267"/>
            <ac:spMk id="3" creationId="{2C3F4249-9941-4327-BEEF-F14B3A4D7B23}"/>
          </ac:spMkLst>
        </pc:spChg>
      </pc:sldChg>
      <pc:sldChg chg="addSp modSp">
        <pc:chgData name="Tammy Wilson" userId="e3b55da62d900d7c" providerId="LiveId" clId="{9A2C4C98-848F-45EC-9949-21AE70383344}" dt="2019-10-05T19:18:52.727" v="53" actId="1076"/>
        <pc:sldMkLst>
          <pc:docMk/>
          <pc:sldMk cId="685431610" sldId="269"/>
        </pc:sldMkLst>
        <pc:spChg chg="mod">
          <ac:chgData name="Tammy Wilson" userId="e3b55da62d900d7c" providerId="LiveId" clId="{9A2C4C98-848F-45EC-9949-21AE70383344}" dt="2019-10-05T19:18:41.087" v="47" actId="1076"/>
          <ac:spMkLst>
            <pc:docMk/>
            <pc:sldMk cId="685431610" sldId="269"/>
            <ac:spMk id="2" creationId="{4C2C2F00-6A07-4776-98FE-84AB5CBD555D}"/>
          </ac:spMkLst>
        </pc:spChg>
        <pc:spChg chg="mod">
          <ac:chgData name="Tammy Wilson" userId="e3b55da62d900d7c" providerId="LiveId" clId="{9A2C4C98-848F-45EC-9949-21AE70383344}" dt="2019-10-05T19:18:45.439" v="49" actId="14100"/>
          <ac:spMkLst>
            <pc:docMk/>
            <pc:sldMk cId="685431610" sldId="269"/>
            <ac:spMk id="3" creationId="{2ECA0EA8-0DB2-4CE3-BDAF-2A3875C0A230}"/>
          </ac:spMkLst>
        </pc:spChg>
        <pc:picChg chg="add mod">
          <ac:chgData name="Tammy Wilson" userId="e3b55da62d900d7c" providerId="LiveId" clId="{9A2C4C98-848F-45EC-9949-21AE70383344}" dt="2019-10-05T19:18:52.727" v="53" actId="1076"/>
          <ac:picMkLst>
            <pc:docMk/>
            <pc:sldMk cId="685431610" sldId="269"/>
            <ac:picMk id="1026" creationId="{E0E44FA2-64D5-4F3E-8511-097C75E20DB6}"/>
          </ac:picMkLst>
        </pc:picChg>
      </pc:sldChg>
      <pc:sldChg chg="addSp modSp mod ord setBg">
        <pc:chgData name="Tammy Wilson" userId="e3b55da62d900d7c" providerId="LiveId" clId="{9A2C4C98-848F-45EC-9949-21AE70383344}" dt="2019-10-05T19:36:53.091" v="409"/>
        <pc:sldMkLst>
          <pc:docMk/>
          <pc:sldMk cId="3758765486" sldId="270"/>
        </pc:sldMkLst>
        <pc:spChg chg="mod">
          <ac:chgData name="Tammy Wilson" userId="e3b55da62d900d7c" providerId="LiveId" clId="{9A2C4C98-848F-45EC-9949-21AE70383344}" dt="2019-10-05T19:19:23.726" v="55" actId="26606"/>
          <ac:spMkLst>
            <pc:docMk/>
            <pc:sldMk cId="3758765486" sldId="270"/>
            <ac:spMk id="2" creationId="{4C2C2F00-6A07-4776-98FE-84AB5CBD555D}"/>
          </ac:spMkLst>
        </pc:spChg>
        <pc:spChg chg="mod">
          <ac:chgData name="Tammy Wilson" userId="e3b55da62d900d7c" providerId="LiveId" clId="{9A2C4C98-848F-45EC-9949-21AE70383344}" dt="2019-10-05T19:19:32.811" v="56" actId="255"/>
          <ac:spMkLst>
            <pc:docMk/>
            <pc:sldMk cId="3758765486" sldId="270"/>
            <ac:spMk id="3" creationId="{2ECA0EA8-0DB2-4CE3-BDAF-2A3875C0A230}"/>
          </ac:spMkLst>
        </pc:spChg>
        <pc:picChg chg="add mod">
          <ac:chgData name="Tammy Wilson" userId="e3b55da62d900d7c" providerId="LiveId" clId="{9A2C4C98-848F-45EC-9949-21AE70383344}" dt="2019-10-05T19:20:01.294" v="65" actId="1076"/>
          <ac:picMkLst>
            <pc:docMk/>
            <pc:sldMk cId="3758765486" sldId="270"/>
            <ac:picMk id="2050" creationId="{E364143E-1331-400F-9C7E-A9636B4A0E0E}"/>
          </ac:picMkLst>
        </pc:picChg>
      </pc:sldChg>
      <pc:sldChg chg="modSp ord">
        <pc:chgData name="Tammy Wilson" userId="e3b55da62d900d7c" providerId="LiveId" clId="{9A2C4C98-848F-45EC-9949-21AE70383344}" dt="2019-10-05T19:36:53.091" v="409"/>
        <pc:sldMkLst>
          <pc:docMk/>
          <pc:sldMk cId="599852272" sldId="271"/>
        </pc:sldMkLst>
        <pc:spChg chg="mod">
          <ac:chgData name="Tammy Wilson" userId="e3b55da62d900d7c" providerId="LiveId" clId="{9A2C4C98-848F-45EC-9949-21AE70383344}" dt="2019-10-05T19:20:17.556" v="66" actId="114"/>
          <ac:spMkLst>
            <pc:docMk/>
            <pc:sldMk cId="599852272" sldId="271"/>
            <ac:spMk id="3" creationId="{2ECA0EA8-0DB2-4CE3-BDAF-2A3875C0A230}"/>
          </ac:spMkLst>
        </pc:spChg>
      </pc:sldChg>
      <pc:sldChg chg="ord">
        <pc:chgData name="Tammy Wilson" userId="e3b55da62d900d7c" providerId="LiveId" clId="{9A2C4C98-848F-45EC-9949-21AE70383344}" dt="2019-10-05T19:36:53.091" v="409"/>
        <pc:sldMkLst>
          <pc:docMk/>
          <pc:sldMk cId="1259358439" sldId="272"/>
        </pc:sldMkLst>
      </pc:sldChg>
      <pc:sldChg chg="addSp delSp modSp ord">
        <pc:chgData name="Tammy Wilson" userId="e3b55da62d900d7c" providerId="LiveId" clId="{9A2C4C98-848F-45EC-9949-21AE70383344}" dt="2019-10-05T19:24:15.142" v="85" actId="1076"/>
        <pc:sldMkLst>
          <pc:docMk/>
          <pc:sldMk cId="3210504476" sldId="273"/>
        </pc:sldMkLst>
        <pc:spChg chg="mod">
          <ac:chgData name="Tammy Wilson" userId="e3b55da62d900d7c" providerId="LiveId" clId="{9A2C4C98-848F-45EC-9949-21AE70383344}" dt="2019-10-05T19:21:32.840" v="73" actId="20577"/>
          <ac:spMkLst>
            <pc:docMk/>
            <pc:sldMk cId="3210504476" sldId="273"/>
            <ac:spMk id="3" creationId="{5DE7E992-27AF-4C79-8FC4-F0C33C89CC08}"/>
          </ac:spMkLst>
        </pc:spChg>
        <pc:picChg chg="add del mod">
          <ac:chgData name="Tammy Wilson" userId="e3b55da62d900d7c" providerId="LiveId" clId="{9A2C4C98-848F-45EC-9949-21AE70383344}" dt="2019-10-05T19:23:26.737" v="80" actId="478"/>
          <ac:picMkLst>
            <pc:docMk/>
            <pc:sldMk cId="3210504476" sldId="273"/>
            <ac:picMk id="3074" creationId="{52244D23-868A-4C6C-B9D3-1CA4F7AA2695}"/>
          </ac:picMkLst>
        </pc:picChg>
        <pc:picChg chg="add mod">
          <ac:chgData name="Tammy Wilson" userId="e3b55da62d900d7c" providerId="LiveId" clId="{9A2C4C98-848F-45EC-9949-21AE70383344}" dt="2019-10-05T19:23:30.692" v="82" actId="14100"/>
          <ac:picMkLst>
            <pc:docMk/>
            <pc:sldMk cId="3210504476" sldId="273"/>
            <ac:picMk id="3076" creationId="{837B4A23-59E7-440C-B389-217F2C6BAAED}"/>
          </ac:picMkLst>
        </pc:picChg>
        <pc:picChg chg="add mod">
          <ac:chgData name="Tammy Wilson" userId="e3b55da62d900d7c" providerId="LiveId" clId="{9A2C4C98-848F-45EC-9949-21AE70383344}" dt="2019-10-05T19:24:15.142" v="85" actId="1076"/>
          <ac:picMkLst>
            <pc:docMk/>
            <pc:sldMk cId="3210504476" sldId="273"/>
            <ac:picMk id="3078" creationId="{AA7B5FCE-6007-43FA-98D5-2D3519A22FBE}"/>
          </ac:picMkLst>
        </pc:picChg>
      </pc:sldChg>
      <pc:sldChg chg="modSp">
        <pc:chgData name="Tammy Wilson" userId="e3b55da62d900d7c" providerId="LiveId" clId="{9A2C4C98-848F-45EC-9949-21AE70383344}" dt="2019-10-05T19:33:59.807" v="364" actId="947"/>
        <pc:sldMkLst>
          <pc:docMk/>
          <pc:sldMk cId="502876047" sldId="274"/>
        </pc:sldMkLst>
        <pc:spChg chg="mod">
          <ac:chgData name="Tammy Wilson" userId="e3b55da62d900d7c" providerId="LiveId" clId="{9A2C4C98-848F-45EC-9949-21AE70383344}" dt="2019-10-05T19:33:59.807" v="364" actId="947"/>
          <ac:spMkLst>
            <pc:docMk/>
            <pc:sldMk cId="502876047" sldId="274"/>
            <ac:spMk id="3" creationId="{EEB853E7-81C3-49AA-BE62-903BCA228544}"/>
          </ac:spMkLst>
        </pc:spChg>
      </pc:sldChg>
      <pc:sldChg chg="modSp">
        <pc:chgData name="Tammy Wilson" userId="e3b55da62d900d7c" providerId="LiveId" clId="{9A2C4C98-848F-45EC-9949-21AE70383344}" dt="2019-10-05T19:34:10.739" v="365" actId="255"/>
        <pc:sldMkLst>
          <pc:docMk/>
          <pc:sldMk cId="1087323682" sldId="275"/>
        </pc:sldMkLst>
        <pc:spChg chg="mod">
          <ac:chgData name="Tammy Wilson" userId="e3b55da62d900d7c" providerId="LiveId" clId="{9A2C4C98-848F-45EC-9949-21AE70383344}" dt="2019-10-05T19:34:10.739" v="365" actId="255"/>
          <ac:spMkLst>
            <pc:docMk/>
            <pc:sldMk cId="1087323682" sldId="275"/>
            <ac:spMk id="3" creationId="{98B920AB-6CE9-4F5E-8DA3-A62730DBBD0E}"/>
          </ac:spMkLst>
        </pc:spChg>
      </pc:sldChg>
      <pc:sldChg chg="modSp">
        <pc:chgData name="Tammy Wilson" userId="e3b55da62d900d7c" providerId="LiveId" clId="{9A2C4C98-848F-45EC-9949-21AE70383344}" dt="2019-10-05T19:34:57.824" v="370" actId="20577"/>
        <pc:sldMkLst>
          <pc:docMk/>
          <pc:sldMk cId="612863242" sldId="276"/>
        </pc:sldMkLst>
        <pc:spChg chg="mod">
          <ac:chgData name="Tammy Wilson" userId="e3b55da62d900d7c" providerId="LiveId" clId="{9A2C4C98-848F-45EC-9949-21AE70383344}" dt="2019-10-05T19:34:57.824" v="370" actId="20577"/>
          <ac:spMkLst>
            <pc:docMk/>
            <pc:sldMk cId="612863242" sldId="276"/>
            <ac:spMk id="3" creationId="{98B920AB-6CE9-4F5E-8DA3-A62730DBBD0E}"/>
          </ac:spMkLst>
        </pc:spChg>
      </pc:sldChg>
      <pc:sldChg chg="modSp">
        <pc:chgData name="Tammy Wilson" userId="e3b55da62d900d7c" providerId="LiveId" clId="{9A2C4C98-848F-45EC-9949-21AE70383344}" dt="2019-10-05T19:36:05.355" v="403" actId="27636"/>
        <pc:sldMkLst>
          <pc:docMk/>
          <pc:sldMk cId="1216959204" sldId="277"/>
        </pc:sldMkLst>
        <pc:spChg chg="mod">
          <ac:chgData name="Tammy Wilson" userId="e3b55da62d900d7c" providerId="LiveId" clId="{9A2C4C98-848F-45EC-9949-21AE70383344}" dt="2019-10-05T19:36:05.355" v="403" actId="27636"/>
          <ac:spMkLst>
            <pc:docMk/>
            <pc:sldMk cId="1216959204" sldId="277"/>
            <ac:spMk id="3" creationId="{6730FD66-2958-4A03-9317-2621DDA142DC}"/>
          </ac:spMkLst>
        </pc:spChg>
      </pc:sldChg>
      <pc:sldChg chg="modSp add ord">
        <pc:chgData name="Tammy Wilson" userId="e3b55da62d900d7c" providerId="LiveId" clId="{9A2C4C98-848F-45EC-9949-21AE70383344}" dt="2019-10-05T19:31:27.145" v="303"/>
        <pc:sldMkLst>
          <pc:docMk/>
          <pc:sldMk cId="1747182132" sldId="278"/>
        </pc:sldMkLst>
        <pc:spChg chg="mod">
          <ac:chgData name="Tammy Wilson" userId="e3b55da62d900d7c" providerId="LiveId" clId="{9A2C4C98-848F-45EC-9949-21AE70383344}" dt="2019-10-05T19:24:54.179" v="91" actId="20577"/>
          <ac:spMkLst>
            <pc:docMk/>
            <pc:sldMk cId="1747182132" sldId="278"/>
            <ac:spMk id="2" creationId="{2CB18EB1-13D5-4F94-8D72-904AA129FB7C}"/>
          </ac:spMkLst>
        </pc:spChg>
        <pc:spChg chg="mod">
          <ac:chgData name="Tammy Wilson" userId="e3b55da62d900d7c" providerId="LiveId" clId="{9A2C4C98-848F-45EC-9949-21AE70383344}" dt="2019-10-05T19:25:24.094" v="153" actId="20577"/>
          <ac:spMkLst>
            <pc:docMk/>
            <pc:sldMk cId="1747182132" sldId="278"/>
            <ac:spMk id="3" creationId="{5906ADE1-216C-4EDC-A0C9-A97F7F70BC9B}"/>
          </ac:spMkLst>
        </pc:spChg>
      </pc:sldChg>
      <pc:sldChg chg="addSp delSp modSp add">
        <pc:chgData name="Tammy Wilson" userId="e3b55da62d900d7c" providerId="LiveId" clId="{9A2C4C98-848F-45EC-9949-21AE70383344}" dt="2019-10-05T19:32:22.276" v="332" actId="14100"/>
        <pc:sldMkLst>
          <pc:docMk/>
          <pc:sldMk cId="3849070294" sldId="279"/>
        </pc:sldMkLst>
        <pc:spChg chg="mod">
          <ac:chgData name="Tammy Wilson" userId="e3b55da62d900d7c" providerId="LiveId" clId="{9A2C4C98-848F-45EC-9949-21AE70383344}" dt="2019-10-05T19:26:26.184" v="219" actId="20577"/>
          <ac:spMkLst>
            <pc:docMk/>
            <pc:sldMk cId="3849070294" sldId="279"/>
            <ac:spMk id="2" creationId="{66B5316E-917E-48E2-969A-A554C924F696}"/>
          </ac:spMkLst>
        </pc:spChg>
        <pc:spChg chg="mod">
          <ac:chgData name="Tammy Wilson" userId="e3b55da62d900d7c" providerId="LiveId" clId="{9A2C4C98-848F-45EC-9949-21AE70383344}" dt="2019-10-05T19:32:12.401" v="329" actId="14100"/>
          <ac:spMkLst>
            <pc:docMk/>
            <pc:sldMk cId="3849070294" sldId="279"/>
            <ac:spMk id="3" creationId="{CFB0F480-4173-4173-8C20-A45E6B0C53CF}"/>
          </ac:spMkLst>
        </pc:spChg>
        <pc:picChg chg="add del mod">
          <ac:chgData name="Tammy Wilson" userId="e3b55da62d900d7c" providerId="LiveId" clId="{9A2C4C98-848F-45EC-9949-21AE70383344}" dt="2019-10-05T19:32:09.650" v="328" actId="478"/>
          <ac:picMkLst>
            <pc:docMk/>
            <pc:sldMk cId="3849070294" sldId="279"/>
            <ac:picMk id="4098" creationId="{119E624F-8DF5-4360-936F-BE2023C11E5D}"/>
          </ac:picMkLst>
        </pc:picChg>
        <pc:picChg chg="add mod">
          <ac:chgData name="Tammy Wilson" userId="e3b55da62d900d7c" providerId="LiveId" clId="{9A2C4C98-848F-45EC-9949-21AE70383344}" dt="2019-10-05T19:32:22.276" v="332" actId="14100"/>
          <ac:picMkLst>
            <pc:docMk/>
            <pc:sldMk cId="3849070294" sldId="279"/>
            <ac:picMk id="4100" creationId="{CB0A3B1C-1406-4EA6-869F-DC0FDBA5AC8A}"/>
          </ac:picMkLst>
        </pc:picChg>
      </pc:sldChg>
      <pc:sldChg chg="addSp delSp modSp add">
        <pc:chgData name="Tammy Wilson" userId="e3b55da62d900d7c" providerId="LiveId" clId="{9A2C4C98-848F-45EC-9949-21AE70383344}" dt="2019-10-05T19:33:25.137" v="362" actId="1076"/>
        <pc:sldMkLst>
          <pc:docMk/>
          <pc:sldMk cId="902641766" sldId="280"/>
        </pc:sldMkLst>
        <pc:spChg chg="mod">
          <ac:chgData name="Tammy Wilson" userId="e3b55da62d900d7c" providerId="LiveId" clId="{9A2C4C98-848F-45EC-9949-21AE70383344}" dt="2019-10-05T19:33:20.117" v="360" actId="20577"/>
          <ac:spMkLst>
            <pc:docMk/>
            <pc:sldMk cId="902641766" sldId="280"/>
            <ac:spMk id="2" creationId="{5D372F35-9034-4FE4-9C1B-279BBA204201}"/>
          </ac:spMkLst>
        </pc:spChg>
        <pc:spChg chg="del">
          <ac:chgData name="Tammy Wilson" userId="e3b55da62d900d7c" providerId="LiveId" clId="{9A2C4C98-848F-45EC-9949-21AE70383344}" dt="2019-10-05T19:33:08.832" v="333"/>
          <ac:spMkLst>
            <pc:docMk/>
            <pc:sldMk cId="902641766" sldId="280"/>
            <ac:spMk id="3" creationId="{58E73A57-7A9C-4DA3-9E6F-A02FAFAA4781}"/>
          </ac:spMkLst>
        </pc:spChg>
        <pc:picChg chg="add mod">
          <ac:chgData name="Tammy Wilson" userId="e3b55da62d900d7c" providerId="LiveId" clId="{9A2C4C98-848F-45EC-9949-21AE70383344}" dt="2019-10-05T19:33:25.137" v="362" actId="1076"/>
          <ac:picMkLst>
            <pc:docMk/>
            <pc:sldMk cId="902641766" sldId="280"/>
            <ac:picMk id="5122" creationId="{F3E75869-0DE7-47FE-A7F5-7F120C5B76B4}"/>
          </ac:picMkLst>
        </pc:picChg>
      </pc:sldChg>
    </pc:docChg>
  </pc:docChgLst>
  <pc:docChgLst>
    <pc:chgData name="Tammy Wilson" userId="0392548a-554d-41ce-90db-a9cc305eb12d" providerId="ADAL" clId="{C0CB5459-01C4-4AA6-992D-F8BF738331CF}"/>
    <pc:docChg chg="custSel addSld modSld sldOrd">
      <pc:chgData name="Tammy Wilson" userId="0392548a-554d-41ce-90db-a9cc305eb12d" providerId="ADAL" clId="{C0CB5459-01C4-4AA6-992D-F8BF738331CF}" dt="2023-12-04T21:03:36.606" v="1956" actId="20577"/>
      <pc:docMkLst>
        <pc:docMk/>
      </pc:docMkLst>
      <pc:sldChg chg="ord">
        <pc:chgData name="Tammy Wilson" userId="0392548a-554d-41ce-90db-a9cc305eb12d" providerId="ADAL" clId="{C0CB5459-01C4-4AA6-992D-F8BF738331CF}" dt="2023-12-04T20:41:51.774" v="1566"/>
        <pc:sldMkLst>
          <pc:docMk/>
          <pc:sldMk cId="3210504476" sldId="273"/>
        </pc:sldMkLst>
      </pc:sldChg>
      <pc:sldChg chg="modSp mod">
        <pc:chgData name="Tammy Wilson" userId="0392548a-554d-41ce-90db-a9cc305eb12d" providerId="ADAL" clId="{C0CB5459-01C4-4AA6-992D-F8BF738331CF}" dt="2023-12-04T21:01:03.623" v="1639" actId="20577"/>
        <pc:sldMkLst>
          <pc:docMk/>
          <pc:sldMk cId="1747182132" sldId="278"/>
        </pc:sldMkLst>
        <pc:spChg chg="mod">
          <ac:chgData name="Tammy Wilson" userId="0392548a-554d-41ce-90db-a9cc305eb12d" providerId="ADAL" clId="{C0CB5459-01C4-4AA6-992D-F8BF738331CF}" dt="2023-12-04T21:01:03.623" v="1639" actId="20577"/>
          <ac:spMkLst>
            <pc:docMk/>
            <pc:sldMk cId="1747182132" sldId="278"/>
            <ac:spMk id="2" creationId="{2CB18EB1-13D5-4F94-8D72-904AA129FB7C}"/>
          </ac:spMkLst>
        </pc:spChg>
      </pc:sldChg>
      <pc:sldChg chg="modSp mod">
        <pc:chgData name="Tammy Wilson" userId="0392548a-554d-41ce-90db-a9cc305eb12d" providerId="ADAL" clId="{C0CB5459-01C4-4AA6-992D-F8BF738331CF}" dt="2023-12-04T21:03:36.606" v="1956" actId="20577"/>
        <pc:sldMkLst>
          <pc:docMk/>
          <pc:sldMk cId="316910057" sldId="282"/>
        </pc:sldMkLst>
        <pc:spChg chg="mod">
          <ac:chgData name="Tammy Wilson" userId="0392548a-554d-41ce-90db-a9cc305eb12d" providerId="ADAL" clId="{C0CB5459-01C4-4AA6-992D-F8BF738331CF}" dt="2023-12-04T21:03:15.820" v="1950" actId="20577"/>
          <ac:spMkLst>
            <pc:docMk/>
            <pc:sldMk cId="316910057" sldId="282"/>
            <ac:spMk id="2" creationId="{2CB18EB1-13D5-4F94-8D72-904AA129FB7C}"/>
          </ac:spMkLst>
        </pc:spChg>
        <pc:spChg chg="mod">
          <ac:chgData name="Tammy Wilson" userId="0392548a-554d-41ce-90db-a9cc305eb12d" providerId="ADAL" clId="{C0CB5459-01C4-4AA6-992D-F8BF738331CF}" dt="2023-12-04T21:03:36.606" v="1956" actId="20577"/>
          <ac:spMkLst>
            <pc:docMk/>
            <pc:sldMk cId="316910057" sldId="282"/>
            <ac:spMk id="3" creationId="{5906ADE1-216C-4EDC-A0C9-A97F7F70BC9B}"/>
          </ac:spMkLst>
        </pc:spChg>
      </pc:sldChg>
      <pc:sldChg chg="addSp delSp modSp new mod">
        <pc:chgData name="Tammy Wilson" userId="0392548a-554d-41ce-90db-a9cc305eb12d" providerId="ADAL" clId="{C0CB5459-01C4-4AA6-992D-F8BF738331CF}" dt="2023-12-01T00:08:16.071" v="1478" actId="14100"/>
        <pc:sldMkLst>
          <pc:docMk/>
          <pc:sldMk cId="3388435862" sldId="283"/>
        </pc:sldMkLst>
        <pc:spChg chg="mod">
          <ac:chgData name="Tammy Wilson" userId="0392548a-554d-41ce-90db-a9cc305eb12d" providerId="ADAL" clId="{C0CB5459-01C4-4AA6-992D-F8BF738331CF}" dt="2023-12-01T00:01:38.939" v="1398" actId="20577"/>
          <ac:spMkLst>
            <pc:docMk/>
            <pc:sldMk cId="3388435862" sldId="283"/>
            <ac:spMk id="2" creationId="{CB85E965-4E7B-7AED-18C2-6D706A8FAA33}"/>
          </ac:spMkLst>
        </pc:spChg>
        <pc:spChg chg="mod">
          <ac:chgData name="Tammy Wilson" userId="0392548a-554d-41ce-90db-a9cc305eb12d" providerId="ADAL" clId="{C0CB5459-01C4-4AA6-992D-F8BF738331CF}" dt="2023-12-01T00:08:11.652" v="1475" actId="20577"/>
          <ac:spMkLst>
            <pc:docMk/>
            <pc:sldMk cId="3388435862" sldId="283"/>
            <ac:spMk id="3" creationId="{FAF316BC-57CC-D572-5570-6F6F8EA62402}"/>
          </ac:spMkLst>
        </pc:spChg>
        <pc:picChg chg="add del mod">
          <ac:chgData name="Tammy Wilson" userId="0392548a-554d-41ce-90db-a9cc305eb12d" providerId="ADAL" clId="{C0CB5459-01C4-4AA6-992D-F8BF738331CF}" dt="2023-12-01T00:08:12.381" v="1476" actId="478"/>
          <ac:picMkLst>
            <pc:docMk/>
            <pc:sldMk cId="3388435862" sldId="283"/>
            <ac:picMk id="5" creationId="{67F1B36E-9B6E-D3F2-8F99-EB63C61652A7}"/>
          </ac:picMkLst>
        </pc:picChg>
        <pc:picChg chg="add mod">
          <ac:chgData name="Tammy Wilson" userId="0392548a-554d-41ce-90db-a9cc305eb12d" providerId="ADAL" clId="{C0CB5459-01C4-4AA6-992D-F8BF738331CF}" dt="2023-12-01T00:08:16.071" v="1478" actId="14100"/>
          <ac:picMkLst>
            <pc:docMk/>
            <pc:sldMk cId="3388435862" sldId="283"/>
            <ac:picMk id="1026" creationId="{5C9E224C-2060-C2D5-5B25-5291E626DB97}"/>
          </ac:picMkLst>
        </pc:picChg>
      </pc:sldChg>
      <pc:sldChg chg="addSp modSp add mod">
        <pc:chgData name="Tammy Wilson" userId="0392548a-554d-41ce-90db-a9cc305eb12d" providerId="ADAL" clId="{C0CB5459-01C4-4AA6-992D-F8BF738331CF}" dt="2023-12-01T00:06:29.717" v="1457" actId="14100"/>
        <pc:sldMkLst>
          <pc:docMk/>
          <pc:sldMk cId="1581483870" sldId="284"/>
        </pc:sldMkLst>
        <pc:spChg chg="mod">
          <ac:chgData name="Tammy Wilson" userId="0392548a-554d-41ce-90db-a9cc305eb12d" providerId="ADAL" clId="{C0CB5459-01C4-4AA6-992D-F8BF738331CF}" dt="2023-12-01T00:06:26.248" v="1455" actId="27636"/>
          <ac:spMkLst>
            <pc:docMk/>
            <pc:sldMk cId="1581483870" sldId="284"/>
            <ac:spMk id="3" creationId="{FAF316BC-57CC-D572-5570-6F6F8EA62402}"/>
          </ac:spMkLst>
        </pc:spChg>
        <pc:picChg chg="add mod">
          <ac:chgData name="Tammy Wilson" userId="0392548a-554d-41ce-90db-a9cc305eb12d" providerId="ADAL" clId="{C0CB5459-01C4-4AA6-992D-F8BF738331CF}" dt="2023-12-01T00:06:29.717" v="1457" actId="14100"/>
          <ac:picMkLst>
            <pc:docMk/>
            <pc:sldMk cId="1581483870" sldId="284"/>
            <ac:picMk id="2050" creationId="{6BA36182-7CEC-AF1E-BBE5-69634B896CDE}"/>
          </ac:picMkLst>
        </pc:picChg>
      </pc:sldChg>
      <pc:sldChg chg="addSp modSp add mod">
        <pc:chgData name="Tammy Wilson" userId="0392548a-554d-41ce-90db-a9cc305eb12d" providerId="ADAL" clId="{C0CB5459-01C4-4AA6-992D-F8BF738331CF}" dt="2023-12-01T00:07:59.834" v="1473" actId="20577"/>
        <pc:sldMkLst>
          <pc:docMk/>
          <pc:sldMk cId="2645666492" sldId="285"/>
        </pc:sldMkLst>
        <pc:spChg chg="mod">
          <ac:chgData name="Tammy Wilson" userId="0392548a-554d-41ce-90db-a9cc305eb12d" providerId="ADAL" clId="{C0CB5459-01C4-4AA6-992D-F8BF738331CF}" dt="2023-12-01T00:07:59.834" v="1473" actId="20577"/>
          <ac:spMkLst>
            <pc:docMk/>
            <pc:sldMk cId="2645666492" sldId="285"/>
            <ac:spMk id="3" creationId="{FAF316BC-57CC-D572-5570-6F6F8EA62402}"/>
          </ac:spMkLst>
        </pc:spChg>
        <pc:picChg chg="add mod">
          <ac:chgData name="Tammy Wilson" userId="0392548a-554d-41ce-90db-a9cc305eb12d" providerId="ADAL" clId="{C0CB5459-01C4-4AA6-992D-F8BF738331CF}" dt="2023-12-01T00:07:58.175" v="1472" actId="1076"/>
          <ac:picMkLst>
            <pc:docMk/>
            <pc:sldMk cId="2645666492" sldId="285"/>
            <ac:picMk id="4098" creationId="{43C8EAD8-54C0-4B1F-421F-13D0760C40B8}"/>
          </ac:picMkLst>
        </pc:picChg>
      </pc:sldChg>
      <pc:sldChg chg="addSp delSp modSp add mod">
        <pc:chgData name="Tammy Wilson" userId="0392548a-554d-41ce-90db-a9cc305eb12d" providerId="ADAL" clId="{C0CB5459-01C4-4AA6-992D-F8BF738331CF}" dt="2023-12-01T00:07:26.609" v="1466" actId="14100"/>
        <pc:sldMkLst>
          <pc:docMk/>
          <pc:sldMk cId="2525204955" sldId="286"/>
        </pc:sldMkLst>
        <pc:spChg chg="mod">
          <ac:chgData name="Tammy Wilson" userId="0392548a-554d-41ce-90db-a9cc305eb12d" providerId="ADAL" clId="{C0CB5459-01C4-4AA6-992D-F8BF738331CF}" dt="2023-12-01T00:07:23.621" v="1464" actId="1076"/>
          <ac:spMkLst>
            <pc:docMk/>
            <pc:sldMk cId="2525204955" sldId="286"/>
            <ac:spMk id="3" creationId="{FAF316BC-57CC-D572-5570-6F6F8EA62402}"/>
          </ac:spMkLst>
        </pc:spChg>
        <pc:picChg chg="del">
          <ac:chgData name="Tammy Wilson" userId="0392548a-554d-41ce-90db-a9cc305eb12d" providerId="ADAL" clId="{C0CB5459-01C4-4AA6-992D-F8BF738331CF}" dt="2023-12-01T00:06:35.977" v="1460" actId="478"/>
          <ac:picMkLst>
            <pc:docMk/>
            <pc:sldMk cId="2525204955" sldId="286"/>
            <ac:picMk id="2050" creationId="{6BA36182-7CEC-AF1E-BBE5-69634B896CDE}"/>
          </ac:picMkLst>
        </pc:picChg>
        <pc:picChg chg="add mod">
          <ac:chgData name="Tammy Wilson" userId="0392548a-554d-41ce-90db-a9cc305eb12d" providerId="ADAL" clId="{C0CB5459-01C4-4AA6-992D-F8BF738331CF}" dt="2023-12-01T00:07:26.609" v="1466" actId="14100"/>
          <ac:picMkLst>
            <pc:docMk/>
            <pc:sldMk cId="2525204955" sldId="286"/>
            <ac:picMk id="3074" creationId="{28DB742C-9604-C51A-9D91-3F5EA642645A}"/>
          </ac:picMkLst>
        </pc:picChg>
      </pc:sldChg>
      <pc:sldChg chg="delSp modSp add mod">
        <pc:chgData name="Tammy Wilson" userId="0392548a-554d-41ce-90db-a9cc305eb12d" providerId="ADAL" clId="{C0CB5459-01C4-4AA6-992D-F8BF738331CF}" dt="2023-12-01T00:08:29.764" v="1486" actId="14100"/>
        <pc:sldMkLst>
          <pc:docMk/>
          <pc:sldMk cId="2860566150" sldId="287"/>
        </pc:sldMkLst>
        <pc:spChg chg="mod">
          <ac:chgData name="Tammy Wilson" userId="0392548a-554d-41ce-90db-a9cc305eb12d" providerId="ADAL" clId="{C0CB5459-01C4-4AA6-992D-F8BF738331CF}" dt="2023-12-01T00:08:26.270" v="1484" actId="20577"/>
          <ac:spMkLst>
            <pc:docMk/>
            <pc:sldMk cId="2860566150" sldId="287"/>
            <ac:spMk id="3" creationId="{FAF316BC-57CC-D572-5570-6F6F8EA62402}"/>
          </ac:spMkLst>
        </pc:spChg>
        <pc:picChg chg="mod">
          <ac:chgData name="Tammy Wilson" userId="0392548a-554d-41ce-90db-a9cc305eb12d" providerId="ADAL" clId="{C0CB5459-01C4-4AA6-992D-F8BF738331CF}" dt="2023-12-01T00:08:29.764" v="1486" actId="14100"/>
          <ac:picMkLst>
            <pc:docMk/>
            <pc:sldMk cId="2860566150" sldId="287"/>
            <ac:picMk id="5" creationId="{67F1B36E-9B6E-D3F2-8F99-EB63C61652A7}"/>
          </ac:picMkLst>
        </pc:picChg>
        <pc:picChg chg="del">
          <ac:chgData name="Tammy Wilson" userId="0392548a-554d-41ce-90db-a9cc305eb12d" providerId="ADAL" clId="{C0CB5459-01C4-4AA6-992D-F8BF738331CF}" dt="2023-12-01T00:08:20.645" v="1480" actId="478"/>
          <ac:picMkLst>
            <pc:docMk/>
            <pc:sldMk cId="2860566150" sldId="287"/>
            <ac:picMk id="1026" creationId="{5C9E224C-2060-C2D5-5B25-5291E626DB97}"/>
          </ac:picMkLst>
        </pc:picChg>
      </pc:sldChg>
      <pc:sldChg chg="modSp new mod">
        <pc:chgData name="Tammy Wilson" userId="0392548a-554d-41ce-90db-a9cc305eb12d" providerId="ADAL" clId="{C0CB5459-01C4-4AA6-992D-F8BF738331CF}" dt="2023-12-01T00:09:09.921" v="1554" actId="20577"/>
        <pc:sldMkLst>
          <pc:docMk/>
          <pc:sldMk cId="3445443718" sldId="288"/>
        </pc:sldMkLst>
        <pc:spChg chg="mod">
          <ac:chgData name="Tammy Wilson" userId="0392548a-554d-41ce-90db-a9cc305eb12d" providerId="ADAL" clId="{C0CB5459-01C4-4AA6-992D-F8BF738331CF}" dt="2023-12-01T00:09:09.921" v="1554" actId="20577"/>
          <ac:spMkLst>
            <pc:docMk/>
            <pc:sldMk cId="3445443718" sldId="288"/>
            <ac:spMk id="3" creationId="{B0202C53-28BE-7019-B0A8-2E941ED06143}"/>
          </ac:spMkLst>
        </pc:spChg>
      </pc:sldChg>
      <pc:sldChg chg="addSp delSp modSp new">
        <pc:chgData name="Tammy Wilson" userId="0392548a-554d-41ce-90db-a9cc305eb12d" providerId="ADAL" clId="{C0CB5459-01C4-4AA6-992D-F8BF738331CF}" dt="2023-12-01T00:16:11.342" v="1564"/>
        <pc:sldMkLst>
          <pc:docMk/>
          <pc:sldMk cId="3857692912" sldId="289"/>
        </pc:sldMkLst>
        <pc:spChg chg="del">
          <ac:chgData name="Tammy Wilson" userId="0392548a-554d-41ce-90db-a9cc305eb12d" providerId="ADAL" clId="{C0CB5459-01C4-4AA6-992D-F8BF738331CF}" dt="2023-12-01T00:10:47.783" v="1556"/>
          <ac:spMkLst>
            <pc:docMk/>
            <pc:sldMk cId="3857692912" sldId="289"/>
            <ac:spMk id="3" creationId="{39ED95D6-BCCD-5EFD-E43A-D35C5AC7FDD1}"/>
          </ac:spMkLst>
        </pc:spChg>
        <pc:spChg chg="add del mod">
          <ac:chgData name="Tammy Wilson" userId="0392548a-554d-41ce-90db-a9cc305eb12d" providerId="ADAL" clId="{C0CB5459-01C4-4AA6-992D-F8BF738331CF}" dt="2023-12-01T00:16:11.342" v="1564"/>
          <ac:spMkLst>
            <pc:docMk/>
            <pc:sldMk cId="3857692912" sldId="289"/>
            <ac:spMk id="4" creationId="{FDA7E70B-7704-BFD4-E5D1-09E5B78B8DBC}"/>
          </ac:spMkLst>
        </pc:spChg>
        <pc:picChg chg="add mod">
          <ac:chgData name="Tammy Wilson" userId="0392548a-554d-41ce-90db-a9cc305eb12d" providerId="ADAL" clId="{C0CB5459-01C4-4AA6-992D-F8BF738331CF}" dt="2023-12-01T00:16:11.342" v="1564"/>
          <ac:picMkLst>
            <pc:docMk/>
            <pc:sldMk cId="3857692912" sldId="289"/>
            <ac:picMk id="5" creationId="{30757DA3-53A7-70E2-4A94-6C9CC687D3F8}"/>
          </ac:picMkLst>
        </pc:picChg>
        <pc:picChg chg="add del mod">
          <ac:chgData name="Tammy Wilson" userId="0392548a-554d-41ce-90db-a9cc305eb12d" providerId="ADAL" clId="{C0CB5459-01C4-4AA6-992D-F8BF738331CF}" dt="2023-12-01T00:15:56.752" v="1560" actId="478"/>
          <ac:picMkLst>
            <pc:docMk/>
            <pc:sldMk cId="3857692912" sldId="289"/>
            <ac:picMk id="5122" creationId="{5D3C9D33-4E2E-AA37-7933-D840104CF8BE}"/>
          </ac:picMkLst>
        </pc:picChg>
        <pc:picChg chg="add del mod">
          <ac:chgData name="Tammy Wilson" userId="0392548a-554d-41ce-90db-a9cc305eb12d" providerId="ADAL" clId="{C0CB5459-01C4-4AA6-992D-F8BF738331CF}" dt="2023-12-01T00:16:09.812" v="1563" actId="21"/>
          <ac:picMkLst>
            <pc:docMk/>
            <pc:sldMk cId="3857692912" sldId="289"/>
            <ac:picMk id="5124" creationId="{DB8F6A2C-1248-0A54-EA1A-B394979F6FF2}"/>
          </ac:picMkLst>
        </pc:picChg>
      </pc:sldChg>
      <pc:sldChg chg="modSp new mod">
        <pc:chgData name="Tammy Wilson" userId="0392548a-554d-41ce-90db-a9cc305eb12d" providerId="ADAL" clId="{C0CB5459-01C4-4AA6-992D-F8BF738331CF}" dt="2023-12-04T20:44:19.370" v="1610" actId="20577"/>
        <pc:sldMkLst>
          <pc:docMk/>
          <pc:sldMk cId="1590157543" sldId="290"/>
        </pc:sldMkLst>
        <pc:spChg chg="mod">
          <ac:chgData name="Tammy Wilson" userId="0392548a-554d-41ce-90db-a9cc305eb12d" providerId="ADAL" clId="{C0CB5459-01C4-4AA6-992D-F8BF738331CF}" dt="2023-12-04T20:44:19.370" v="1610" actId="20577"/>
          <ac:spMkLst>
            <pc:docMk/>
            <pc:sldMk cId="1590157543" sldId="290"/>
            <ac:spMk id="2" creationId="{52C5D990-9290-F7CC-18D4-39296A883446}"/>
          </ac:spMkLst>
        </pc:spChg>
      </pc:sldChg>
      <pc:sldChg chg="modSp new mod modNotesTx">
        <pc:chgData name="Tammy Wilson" userId="0392548a-554d-41ce-90db-a9cc305eb12d" providerId="ADAL" clId="{C0CB5459-01C4-4AA6-992D-F8BF738331CF}" dt="2023-12-04T21:03:03.313" v="1942" actId="27636"/>
        <pc:sldMkLst>
          <pc:docMk/>
          <pc:sldMk cId="225992277" sldId="291"/>
        </pc:sldMkLst>
        <pc:spChg chg="mod">
          <ac:chgData name="Tammy Wilson" userId="0392548a-554d-41ce-90db-a9cc305eb12d" providerId="ADAL" clId="{C0CB5459-01C4-4AA6-992D-F8BF738331CF}" dt="2023-12-04T21:01:30.077" v="1677" actId="20577"/>
          <ac:spMkLst>
            <pc:docMk/>
            <pc:sldMk cId="225992277" sldId="291"/>
            <ac:spMk id="2" creationId="{F4566136-3AB5-CF52-63DB-25E08E198E60}"/>
          </ac:spMkLst>
        </pc:spChg>
        <pc:spChg chg="mod">
          <ac:chgData name="Tammy Wilson" userId="0392548a-554d-41ce-90db-a9cc305eb12d" providerId="ADAL" clId="{C0CB5459-01C4-4AA6-992D-F8BF738331CF}" dt="2023-12-04T21:03:03.313" v="1942" actId="27636"/>
          <ac:spMkLst>
            <pc:docMk/>
            <pc:sldMk cId="225992277" sldId="291"/>
            <ac:spMk id="3" creationId="{1CDFE4A1-8675-BB7B-D707-62DB55C9D551}"/>
          </ac:spMkLst>
        </pc:spChg>
      </pc:sldChg>
    </pc:docChg>
  </pc:docChgLst>
  <pc:docChgLst>
    <pc:chgData name="Tammy Wilson" userId="e3b55da62d900d7c" providerId="LiveId" clId="{BB322D13-A4CE-4C6E-9F1D-C6CE80062F20}"/>
    <pc:docChg chg="custSel modSld">
      <pc:chgData name="Tammy Wilson" userId="e3b55da62d900d7c" providerId="LiveId" clId="{BB322D13-A4CE-4C6E-9F1D-C6CE80062F20}" dt="2020-10-16T18:15:44.024" v="93" actId="20577"/>
      <pc:docMkLst>
        <pc:docMk/>
      </pc:docMkLst>
      <pc:sldChg chg="modSp modNotesTx">
        <pc:chgData name="Tammy Wilson" userId="e3b55da62d900d7c" providerId="LiveId" clId="{BB322D13-A4CE-4C6E-9F1D-C6CE80062F20}" dt="2020-10-16T18:15:44.024" v="93" actId="20577"/>
        <pc:sldMkLst>
          <pc:docMk/>
          <pc:sldMk cId="1747182132" sldId="278"/>
        </pc:sldMkLst>
        <pc:spChg chg="mod">
          <ac:chgData name="Tammy Wilson" userId="e3b55da62d900d7c" providerId="LiveId" clId="{BB322D13-A4CE-4C6E-9F1D-C6CE80062F20}" dt="2020-10-16T18:15:44.024" v="93" actId="20577"/>
          <ac:spMkLst>
            <pc:docMk/>
            <pc:sldMk cId="1747182132" sldId="278"/>
            <ac:spMk id="3" creationId="{5906ADE1-216C-4EDC-A0C9-A97F7F70BC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1F53E-BE24-403A-A394-EC1C4F4A1387}"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1132C-899E-4099-B0B4-F7CEE39705E3}" type="slidenum">
              <a:rPr lang="en-US" smtClean="0"/>
              <a:t>‹#›</a:t>
            </a:fld>
            <a:endParaRPr lang="en-US"/>
          </a:p>
        </p:txBody>
      </p:sp>
    </p:spTree>
    <p:extLst>
      <p:ext uri="{BB962C8B-B14F-4D97-AF65-F5344CB8AC3E}">
        <p14:creationId xmlns:p14="http://schemas.microsoft.com/office/powerpoint/2010/main" val="205467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salt water, pour clear water on top</a:t>
            </a:r>
          </a:p>
        </p:txBody>
      </p:sp>
      <p:sp>
        <p:nvSpPr>
          <p:cNvPr id="4" name="Slide Number Placeholder 3"/>
          <p:cNvSpPr>
            <a:spLocks noGrp="1"/>
          </p:cNvSpPr>
          <p:nvPr>
            <p:ph type="sldNum" sz="quarter" idx="5"/>
          </p:nvPr>
        </p:nvSpPr>
        <p:spPr/>
        <p:txBody>
          <a:bodyPr/>
          <a:lstStyle/>
          <a:p>
            <a:fld id="{12F1132C-899E-4099-B0B4-F7CEE39705E3}" type="slidenum">
              <a:rPr lang="en-US" smtClean="0"/>
              <a:t>13</a:t>
            </a:fld>
            <a:endParaRPr lang="en-US"/>
          </a:p>
        </p:txBody>
      </p:sp>
    </p:spTree>
    <p:extLst>
      <p:ext uri="{BB962C8B-B14F-4D97-AF65-F5344CB8AC3E}">
        <p14:creationId xmlns:p14="http://schemas.microsoft.com/office/powerpoint/2010/main" val="62319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we change the outcome? </a:t>
            </a:r>
          </a:p>
          <a:p>
            <a:endParaRPr lang="en-US" dirty="0"/>
          </a:p>
        </p:txBody>
      </p:sp>
      <p:sp>
        <p:nvSpPr>
          <p:cNvPr id="4" name="Slide Number Placeholder 3"/>
          <p:cNvSpPr>
            <a:spLocks noGrp="1"/>
          </p:cNvSpPr>
          <p:nvPr>
            <p:ph type="sldNum" sz="quarter" idx="5"/>
          </p:nvPr>
        </p:nvSpPr>
        <p:spPr/>
        <p:txBody>
          <a:bodyPr/>
          <a:lstStyle/>
          <a:p>
            <a:fld id="{12F1132C-899E-4099-B0B4-F7CEE39705E3}" type="slidenum">
              <a:rPr lang="en-US" smtClean="0"/>
              <a:t>14</a:t>
            </a:fld>
            <a:endParaRPr lang="en-US"/>
          </a:p>
        </p:txBody>
      </p:sp>
    </p:spTree>
    <p:extLst>
      <p:ext uri="{BB962C8B-B14F-4D97-AF65-F5344CB8AC3E}">
        <p14:creationId xmlns:p14="http://schemas.microsoft.com/office/powerpoint/2010/main" val="343539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salt water, pour clear water on top</a:t>
            </a:r>
          </a:p>
        </p:txBody>
      </p:sp>
      <p:sp>
        <p:nvSpPr>
          <p:cNvPr id="4" name="Slide Number Placeholder 3"/>
          <p:cNvSpPr>
            <a:spLocks noGrp="1"/>
          </p:cNvSpPr>
          <p:nvPr>
            <p:ph type="sldNum" sz="quarter" idx="5"/>
          </p:nvPr>
        </p:nvSpPr>
        <p:spPr/>
        <p:txBody>
          <a:bodyPr/>
          <a:lstStyle/>
          <a:p>
            <a:fld id="{12F1132C-899E-4099-B0B4-F7CEE39705E3}" type="slidenum">
              <a:rPr lang="en-US" smtClean="0"/>
              <a:t>16</a:t>
            </a:fld>
            <a:endParaRPr lang="en-US"/>
          </a:p>
        </p:txBody>
      </p:sp>
    </p:spTree>
    <p:extLst>
      <p:ext uri="{BB962C8B-B14F-4D97-AF65-F5344CB8AC3E}">
        <p14:creationId xmlns:p14="http://schemas.microsoft.com/office/powerpoint/2010/main" val="307043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32B8-1F1C-4ECA-A20A-F07478C66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7F6D6E5-BF3D-44EF-A957-7AFB4140B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956CD0A-CB3C-45BC-BD45-B9581126F357}"/>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5" name="Footer Placeholder 4">
            <a:extLst>
              <a:ext uri="{FF2B5EF4-FFF2-40B4-BE49-F238E27FC236}">
                <a16:creationId xmlns:a16="http://schemas.microsoft.com/office/drawing/2014/main" id="{9A7A402C-7498-450E-89C5-9CED0D88A7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A02E76-CE8F-4E7C-84CC-49B95E5EF321}"/>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76931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E09E-135F-4E9B-AAF4-5B8A977ED54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0583546-5C7E-444F-9DA5-CA230A512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CD06B6-D66A-4F4C-8C22-13B989DDC7F1}"/>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5" name="Footer Placeholder 4">
            <a:extLst>
              <a:ext uri="{FF2B5EF4-FFF2-40B4-BE49-F238E27FC236}">
                <a16:creationId xmlns:a16="http://schemas.microsoft.com/office/drawing/2014/main" id="{039E4151-E9C5-41A3-B5E5-C58B972E88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40E3AE-059E-4296-96D3-F788FA6C03D8}"/>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203109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C38E2-9438-4E58-8188-74069D5568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149998-3009-4150-9F17-27E3BA8CD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F513BC-BAE3-47A9-9442-7F765E0DF64E}"/>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5" name="Footer Placeholder 4">
            <a:extLst>
              <a:ext uri="{FF2B5EF4-FFF2-40B4-BE49-F238E27FC236}">
                <a16:creationId xmlns:a16="http://schemas.microsoft.com/office/drawing/2014/main" id="{C67AED40-CCC9-4DAD-BC0C-4A6F9624B3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EB30F6-FC80-49DD-8623-7AE640D07B9E}"/>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30708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56B7-87ED-42CF-8EE6-666DBB4F4BF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24BDEC-A2ED-46E5-9C89-E6D797090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D0DA9A-841A-4ABD-8B1E-8F5FB074A882}"/>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5" name="Footer Placeholder 4">
            <a:extLst>
              <a:ext uri="{FF2B5EF4-FFF2-40B4-BE49-F238E27FC236}">
                <a16:creationId xmlns:a16="http://schemas.microsoft.com/office/drawing/2014/main" id="{B1A7981A-C485-4EA4-BA04-0A65542878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F5344C-5D77-4221-8A13-5711CBF282EB}"/>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35773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AC8F-6395-421C-9788-CED94F10C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17937F2-7777-47B3-B440-DD8AF0A61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14EA1-F55E-4230-B971-3BE997D11902}"/>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5" name="Footer Placeholder 4">
            <a:extLst>
              <a:ext uri="{FF2B5EF4-FFF2-40B4-BE49-F238E27FC236}">
                <a16:creationId xmlns:a16="http://schemas.microsoft.com/office/drawing/2014/main" id="{78E23C5D-BA14-4F46-B75F-1446D911F1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E21FA4-1910-467A-8107-485CEAD9BFDB}"/>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254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EB2B-7D63-4073-8D43-629E425872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272DBE-7028-4E3B-B8A6-3AC977B5E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F7A929-F24B-4842-99C3-FC2AA7C40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6D53625-57B1-4376-88F9-F51CAD5B5BDF}"/>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6" name="Footer Placeholder 5">
            <a:extLst>
              <a:ext uri="{FF2B5EF4-FFF2-40B4-BE49-F238E27FC236}">
                <a16:creationId xmlns:a16="http://schemas.microsoft.com/office/drawing/2014/main" id="{F35CE5AC-6E14-4AC6-A57E-ECEA5C59885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CD0694-65B0-44C4-95A3-15BF62A96EAC}"/>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295586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2B68-8A31-406A-8719-60637C5BE53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49E48FE-BC59-4C49-A2FB-E17BD09749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CEC90-CC8B-4D9B-BCC5-1A3119ACA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9FB12CE-7481-4B4E-8BFD-80B0CE163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0CD3C5-1A98-484D-B3BD-B80FC25C7E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3AAD4C8-D972-4070-AF93-580EDCFB64AF}"/>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8" name="Footer Placeholder 7">
            <a:extLst>
              <a:ext uri="{FF2B5EF4-FFF2-40B4-BE49-F238E27FC236}">
                <a16:creationId xmlns:a16="http://schemas.microsoft.com/office/drawing/2014/main" id="{9625C46B-B3C4-468C-AECA-B0A0B6A6CEF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51BDE0C-710A-4408-B2A7-74C055326FCA}"/>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2886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6AC6-785A-4C8D-8B8A-1F23044B463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A14030-F232-4434-B21B-71069E150B73}"/>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4" name="Footer Placeholder 3">
            <a:extLst>
              <a:ext uri="{FF2B5EF4-FFF2-40B4-BE49-F238E27FC236}">
                <a16:creationId xmlns:a16="http://schemas.microsoft.com/office/drawing/2014/main" id="{A1656344-14C1-47DF-9A19-7A026945476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50B71C7-AB1C-4318-B32F-9590A39B45B6}"/>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76981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AD457-66D6-4752-95D5-730E6E1AEDF0}"/>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3" name="Footer Placeholder 2">
            <a:extLst>
              <a:ext uri="{FF2B5EF4-FFF2-40B4-BE49-F238E27FC236}">
                <a16:creationId xmlns:a16="http://schemas.microsoft.com/office/drawing/2014/main" id="{F36EDCFA-46FE-49C0-B341-919DC7CB8E4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10C0150-B4DD-4032-B169-78B4A07FD98F}"/>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380104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3BDC-88E7-4BE9-91ED-6F9DBC908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9F8A6BF-37BB-4130-8E56-0678FC085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00DF378-D312-4A29-BB83-874A6CDAB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63B85-4A7B-48C5-AC65-80E270EAB0BD}"/>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6" name="Footer Placeholder 5">
            <a:extLst>
              <a:ext uri="{FF2B5EF4-FFF2-40B4-BE49-F238E27FC236}">
                <a16:creationId xmlns:a16="http://schemas.microsoft.com/office/drawing/2014/main" id="{93090489-2F41-4DA6-87AA-5AD959CF509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308B63-1D84-4E24-B795-7256A51C0BE1}"/>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79535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2460-5BD9-41E1-A766-6C29D5B3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3E32338-ADBE-42FB-B1D4-56F4E74F0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C66446C-4BA6-4EDF-983E-8B9A958F6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91591-89D6-44F4-A78C-B97F8C3BBEA7}"/>
              </a:ext>
            </a:extLst>
          </p:cNvPr>
          <p:cNvSpPr>
            <a:spLocks noGrp="1"/>
          </p:cNvSpPr>
          <p:nvPr>
            <p:ph type="dt" sz="half" idx="10"/>
          </p:nvPr>
        </p:nvSpPr>
        <p:spPr/>
        <p:txBody>
          <a:bodyPr/>
          <a:lstStyle/>
          <a:p>
            <a:fld id="{580FDD30-E717-4B28-80FC-077F5DF8564F}" type="datetimeFigureOut">
              <a:rPr lang="en-CA" smtClean="0"/>
              <a:t>2023-12-04</a:t>
            </a:fld>
            <a:endParaRPr lang="en-CA"/>
          </a:p>
        </p:txBody>
      </p:sp>
      <p:sp>
        <p:nvSpPr>
          <p:cNvPr id="6" name="Footer Placeholder 5">
            <a:extLst>
              <a:ext uri="{FF2B5EF4-FFF2-40B4-BE49-F238E27FC236}">
                <a16:creationId xmlns:a16="http://schemas.microsoft.com/office/drawing/2014/main" id="{15626056-0227-4E57-99C8-F35A182CBE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E3F34DF-C41A-4AE8-ACA0-89DB5D8D71E9}"/>
              </a:ext>
            </a:extLst>
          </p:cNvPr>
          <p:cNvSpPr>
            <a:spLocks noGrp="1"/>
          </p:cNvSpPr>
          <p:nvPr>
            <p:ph type="sldNum" sz="quarter" idx="12"/>
          </p:nvPr>
        </p:nvSpPr>
        <p:spPr/>
        <p:txBody>
          <a:bodyPr/>
          <a:lstStyle/>
          <a:p>
            <a:fld id="{B7F1F683-B6B8-48EC-8E46-325796433625}" type="slidenum">
              <a:rPr lang="en-CA" smtClean="0"/>
              <a:t>‹#›</a:t>
            </a:fld>
            <a:endParaRPr lang="en-CA"/>
          </a:p>
        </p:txBody>
      </p:sp>
    </p:spTree>
    <p:extLst>
      <p:ext uri="{BB962C8B-B14F-4D97-AF65-F5344CB8AC3E}">
        <p14:creationId xmlns:p14="http://schemas.microsoft.com/office/powerpoint/2010/main" val="12647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3B3A8-3300-4C94-8603-52D44570E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513F4E-8C97-42B1-9E09-1440DF9B4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102CEE-704F-486C-9351-FA83C3305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FDD30-E717-4B28-80FC-077F5DF8564F}" type="datetimeFigureOut">
              <a:rPr lang="en-CA" smtClean="0"/>
              <a:t>2023-12-04</a:t>
            </a:fld>
            <a:endParaRPr lang="en-CA"/>
          </a:p>
        </p:txBody>
      </p:sp>
      <p:sp>
        <p:nvSpPr>
          <p:cNvPr id="5" name="Footer Placeholder 4">
            <a:extLst>
              <a:ext uri="{FF2B5EF4-FFF2-40B4-BE49-F238E27FC236}">
                <a16:creationId xmlns:a16="http://schemas.microsoft.com/office/drawing/2014/main" id="{0F362192-0A40-46C3-99C2-2607FD979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033BDE-38D9-4CC7-BFFB-3EFF6143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1F683-B6B8-48EC-8E46-325796433625}" type="slidenum">
              <a:rPr lang="en-CA" smtClean="0"/>
              <a:t>‹#›</a:t>
            </a:fld>
            <a:endParaRPr lang="en-CA"/>
          </a:p>
        </p:txBody>
      </p:sp>
    </p:spTree>
    <p:extLst>
      <p:ext uri="{BB962C8B-B14F-4D97-AF65-F5344CB8AC3E}">
        <p14:creationId xmlns:p14="http://schemas.microsoft.com/office/powerpoint/2010/main" val="367759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7BDF-F928-4264-9F67-169B74C30BC3}"/>
              </a:ext>
            </a:extLst>
          </p:cNvPr>
          <p:cNvSpPr>
            <a:spLocks noGrp="1"/>
          </p:cNvSpPr>
          <p:nvPr>
            <p:ph type="ctrTitle"/>
          </p:nvPr>
        </p:nvSpPr>
        <p:spPr/>
        <p:txBody>
          <a:bodyPr/>
          <a:lstStyle/>
          <a:p>
            <a:r>
              <a:rPr lang="en-CA" dirty="0"/>
              <a:t>Properties of Matter: Density</a:t>
            </a:r>
          </a:p>
        </p:txBody>
      </p:sp>
      <p:sp>
        <p:nvSpPr>
          <p:cNvPr id="3" name="Subtitle 2">
            <a:extLst>
              <a:ext uri="{FF2B5EF4-FFF2-40B4-BE49-F238E27FC236}">
                <a16:creationId xmlns:a16="http://schemas.microsoft.com/office/drawing/2014/main" id="{F384AA18-32A0-4E03-B309-5E25AAD09F5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2142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C875-EF62-4F7E-83C9-36632D8E2767}"/>
              </a:ext>
            </a:extLst>
          </p:cNvPr>
          <p:cNvSpPr>
            <a:spLocks noGrp="1"/>
          </p:cNvSpPr>
          <p:nvPr>
            <p:ph type="title"/>
          </p:nvPr>
        </p:nvSpPr>
        <p:spPr/>
        <p:txBody>
          <a:bodyPr/>
          <a:lstStyle/>
          <a:p>
            <a:r>
              <a:rPr lang="en-CA" dirty="0"/>
              <a:t>DENSITY</a:t>
            </a:r>
          </a:p>
        </p:txBody>
      </p:sp>
      <p:sp>
        <p:nvSpPr>
          <p:cNvPr id="3" name="Content Placeholder 2">
            <a:extLst>
              <a:ext uri="{FF2B5EF4-FFF2-40B4-BE49-F238E27FC236}">
                <a16:creationId xmlns:a16="http://schemas.microsoft.com/office/drawing/2014/main" id="{5DE7E992-27AF-4C79-8FC4-F0C33C89CC08}"/>
              </a:ext>
            </a:extLst>
          </p:cNvPr>
          <p:cNvSpPr>
            <a:spLocks noGrp="1"/>
          </p:cNvSpPr>
          <p:nvPr>
            <p:ph idx="1"/>
          </p:nvPr>
        </p:nvSpPr>
        <p:spPr/>
        <p:txBody>
          <a:bodyPr>
            <a:normAutofit/>
          </a:bodyPr>
          <a:lstStyle/>
          <a:p>
            <a:r>
              <a:rPr lang="en-US" sz="3600" dirty="0"/>
              <a:t>Density can be used to Predict whether an object will </a:t>
            </a:r>
            <a:r>
              <a:rPr lang="en-US" sz="3600" b="1" u="sng" dirty="0"/>
              <a:t>SINK </a:t>
            </a:r>
            <a:r>
              <a:rPr lang="en-US" sz="3600" dirty="0"/>
              <a:t>or</a:t>
            </a:r>
            <a:r>
              <a:rPr lang="en-US" sz="3600" b="1" dirty="0"/>
              <a:t> </a:t>
            </a:r>
            <a:r>
              <a:rPr lang="en-US" sz="3600" b="1" u="sng" dirty="0"/>
              <a:t>FLOAT</a:t>
            </a:r>
            <a:r>
              <a:rPr lang="en-US" sz="3600" b="1" dirty="0"/>
              <a:t> </a:t>
            </a:r>
            <a:r>
              <a:rPr lang="en-US" sz="3600" dirty="0"/>
              <a:t>in a fluid.</a:t>
            </a:r>
          </a:p>
          <a:p>
            <a:endParaRPr lang="en-CA" sz="3600" dirty="0"/>
          </a:p>
        </p:txBody>
      </p:sp>
      <p:pic>
        <p:nvPicPr>
          <p:cNvPr id="3076" name="Picture 4" descr="Image result for wood floating in water">
            <a:extLst>
              <a:ext uri="{FF2B5EF4-FFF2-40B4-BE49-F238E27FC236}">
                <a16:creationId xmlns:a16="http://schemas.microsoft.com/office/drawing/2014/main" id="{837B4A23-59E7-440C-B389-217F2C6BA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201" y="3428999"/>
            <a:ext cx="5730753" cy="3094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tyrofoam in water">
            <a:extLst>
              <a:ext uri="{FF2B5EF4-FFF2-40B4-BE49-F238E27FC236}">
                <a16:creationId xmlns:a16="http://schemas.microsoft.com/office/drawing/2014/main" id="{AA7B5FCE-6007-43FA-98D5-2D3519A22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650" y="3926987"/>
            <a:ext cx="3841150" cy="256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0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C6FE-12EA-45C3-902C-5C05318A9F19}"/>
              </a:ext>
            </a:extLst>
          </p:cNvPr>
          <p:cNvSpPr>
            <a:spLocks noGrp="1"/>
          </p:cNvSpPr>
          <p:nvPr>
            <p:ph type="title"/>
          </p:nvPr>
        </p:nvSpPr>
        <p:spPr/>
        <p:txBody>
          <a:bodyPr/>
          <a:lstStyle/>
          <a:p>
            <a:r>
              <a:rPr lang="en-US" dirty="0"/>
              <a:t>Sink or float</a:t>
            </a:r>
          </a:p>
        </p:txBody>
      </p:sp>
      <p:sp>
        <p:nvSpPr>
          <p:cNvPr id="3" name="Content Placeholder 2">
            <a:extLst>
              <a:ext uri="{FF2B5EF4-FFF2-40B4-BE49-F238E27FC236}">
                <a16:creationId xmlns:a16="http://schemas.microsoft.com/office/drawing/2014/main" id="{A6F88CD3-9A4C-4B21-A425-D439EBEF012F}"/>
              </a:ext>
            </a:extLst>
          </p:cNvPr>
          <p:cNvSpPr>
            <a:spLocks noGrp="1"/>
          </p:cNvSpPr>
          <p:nvPr>
            <p:ph idx="1"/>
          </p:nvPr>
        </p:nvSpPr>
        <p:spPr/>
        <p:txBody>
          <a:bodyPr>
            <a:normAutofit/>
          </a:bodyPr>
          <a:lstStyle/>
          <a:p>
            <a:r>
              <a:rPr lang="en-US" sz="3600" dirty="0"/>
              <a:t>An object that is </a:t>
            </a:r>
            <a:r>
              <a:rPr lang="en-US" sz="3600" b="1" u="sng" dirty="0"/>
              <a:t>LESS </a:t>
            </a:r>
            <a:r>
              <a:rPr lang="en-US" sz="3600" dirty="0"/>
              <a:t>dense than its surroundings will </a:t>
            </a:r>
            <a:r>
              <a:rPr lang="en-US" sz="3600" b="1" u="sng" dirty="0"/>
              <a:t>FLOAT.</a:t>
            </a:r>
          </a:p>
          <a:p>
            <a:endParaRPr lang="en-US" sz="3600" dirty="0"/>
          </a:p>
          <a:p>
            <a:r>
              <a:rPr lang="en-US" sz="3600" dirty="0"/>
              <a:t>An object that is </a:t>
            </a:r>
            <a:r>
              <a:rPr lang="en-US" sz="3600" b="1" u="sng" dirty="0"/>
              <a:t>MORE</a:t>
            </a:r>
            <a:r>
              <a:rPr lang="en-US" sz="3600" dirty="0"/>
              <a:t> dense than its surroundings will </a:t>
            </a:r>
            <a:r>
              <a:rPr lang="en-US" sz="3600" b="1" u="sng" dirty="0"/>
              <a:t>SINK. </a:t>
            </a:r>
          </a:p>
        </p:txBody>
      </p:sp>
    </p:spTree>
    <p:extLst>
      <p:ext uri="{BB962C8B-B14F-4D97-AF65-F5344CB8AC3E}">
        <p14:creationId xmlns:p14="http://schemas.microsoft.com/office/powerpoint/2010/main" val="181097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2F35-9034-4FE4-9C1B-279BBA204201}"/>
              </a:ext>
            </a:extLst>
          </p:cNvPr>
          <p:cNvSpPr>
            <a:spLocks noGrp="1"/>
          </p:cNvSpPr>
          <p:nvPr>
            <p:ph type="title"/>
          </p:nvPr>
        </p:nvSpPr>
        <p:spPr/>
        <p:txBody>
          <a:bodyPr/>
          <a:lstStyle/>
          <a:p>
            <a:r>
              <a:rPr lang="en-CA" dirty="0"/>
              <a:t>Compare densities</a:t>
            </a:r>
          </a:p>
        </p:txBody>
      </p:sp>
      <p:pic>
        <p:nvPicPr>
          <p:cNvPr id="5122" name="Picture 2" descr="Image result for density examples in everyday life">
            <a:extLst>
              <a:ext uri="{FF2B5EF4-FFF2-40B4-BE49-F238E27FC236}">
                <a16:creationId xmlns:a16="http://schemas.microsoft.com/office/drawing/2014/main" id="{F3E75869-0DE7-47FE-A7F5-7F120C5B76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9921" y="2092559"/>
            <a:ext cx="9252157" cy="406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4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8EB1-13D5-4F94-8D72-904AA129FB7C}"/>
              </a:ext>
            </a:extLst>
          </p:cNvPr>
          <p:cNvSpPr>
            <a:spLocks noGrp="1"/>
          </p:cNvSpPr>
          <p:nvPr>
            <p:ph type="title"/>
          </p:nvPr>
        </p:nvSpPr>
        <p:spPr/>
        <p:txBody>
          <a:bodyPr/>
          <a:lstStyle/>
          <a:p>
            <a:r>
              <a:rPr lang="en-CA" dirty="0"/>
              <a:t>Demos. Use CER to explain</a:t>
            </a:r>
          </a:p>
        </p:txBody>
      </p:sp>
      <p:sp>
        <p:nvSpPr>
          <p:cNvPr id="3" name="Content Placeholder 2">
            <a:extLst>
              <a:ext uri="{FF2B5EF4-FFF2-40B4-BE49-F238E27FC236}">
                <a16:creationId xmlns:a16="http://schemas.microsoft.com/office/drawing/2014/main" id="{5906ADE1-216C-4EDC-A0C9-A97F7F70BC9B}"/>
              </a:ext>
            </a:extLst>
          </p:cNvPr>
          <p:cNvSpPr>
            <a:spLocks noGrp="1"/>
          </p:cNvSpPr>
          <p:nvPr>
            <p:ph idx="1"/>
          </p:nvPr>
        </p:nvSpPr>
        <p:spPr/>
        <p:txBody>
          <a:bodyPr/>
          <a:lstStyle/>
          <a:p>
            <a:r>
              <a:rPr lang="en-CA" dirty="0"/>
              <a:t>Grape/tomato in water</a:t>
            </a:r>
          </a:p>
          <a:p>
            <a:r>
              <a:rPr lang="en-CA" dirty="0"/>
              <a:t>Coke cans in water</a:t>
            </a:r>
          </a:p>
          <a:p>
            <a:r>
              <a:rPr lang="en-CA" dirty="0"/>
              <a:t>Oil and water</a:t>
            </a:r>
          </a:p>
          <a:p>
            <a:r>
              <a:rPr lang="en-CA" dirty="0"/>
              <a:t>Salt (coloured) then water</a:t>
            </a:r>
          </a:p>
        </p:txBody>
      </p:sp>
    </p:spTree>
    <p:extLst>
      <p:ext uri="{BB962C8B-B14F-4D97-AF65-F5344CB8AC3E}">
        <p14:creationId xmlns:p14="http://schemas.microsoft.com/office/powerpoint/2010/main" val="17471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6136-3AB5-CF52-63DB-25E08E198E60}"/>
              </a:ext>
            </a:extLst>
          </p:cNvPr>
          <p:cNvSpPr>
            <a:spLocks noGrp="1"/>
          </p:cNvSpPr>
          <p:nvPr>
            <p:ph type="title"/>
          </p:nvPr>
        </p:nvSpPr>
        <p:spPr/>
        <p:txBody>
          <a:bodyPr/>
          <a:lstStyle/>
          <a:p>
            <a:r>
              <a:rPr lang="en-US" dirty="0"/>
              <a:t>Will a grape sink or float in water? </a:t>
            </a:r>
          </a:p>
        </p:txBody>
      </p:sp>
      <p:sp>
        <p:nvSpPr>
          <p:cNvPr id="3" name="Content Placeholder 2">
            <a:extLst>
              <a:ext uri="{FF2B5EF4-FFF2-40B4-BE49-F238E27FC236}">
                <a16:creationId xmlns:a16="http://schemas.microsoft.com/office/drawing/2014/main" id="{1CDFE4A1-8675-BB7B-D707-62DB55C9D551}"/>
              </a:ext>
            </a:extLst>
          </p:cNvPr>
          <p:cNvSpPr>
            <a:spLocks noGrp="1"/>
          </p:cNvSpPr>
          <p:nvPr>
            <p:ph idx="1"/>
          </p:nvPr>
        </p:nvSpPr>
        <p:spPr/>
        <p:txBody>
          <a:bodyPr>
            <a:normAutofit lnSpcReduction="10000"/>
          </a:bodyPr>
          <a:lstStyle/>
          <a:p>
            <a:r>
              <a:rPr lang="en-US" dirty="0"/>
              <a:t>Claim: The grape will __________ in water</a:t>
            </a:r>
          </a:p>
          <a:p>
            <a:r>
              <a:rPr lang="en-US" dirty="0"/>
              <a:t>Evidence: __________________________</a:t>
            </a:r>
          </a:p>
          <a:p>
            <a:r>
              <a:rPr lang="en-US" dirty="0"/>
              <a:t>Reasoning: The grape’s density is ______________ than the density of water (1 g/ml)</a:t>
            </a:r>
          </a:p>
          <a:p>
            <a:endParaRPr lang="en-US" dirty="0"/>
          </a:p>
          <a:p>
            <a:endParaRPr lang="en-US" dirty="0"/>
          </a:p>
          <a:p>
            <a:endParaRPr lang="en-US" dirty="0"/>
          </a:p>
          <a:p>
            <a:endParaRPr lang="en-US" dirty="0"/>
          </a:p>
          <a:p>
            <a:r>
              <a:rPr lang="en-US" dirty="0"/>
              <a:t>Can we change the outcome? </a:t>
            </a:r>
          </a:p>
          <a:p>
            <a:endParaRPr lang="en-US" dirty="0"/>
          </a:p>
          <a:p>
            <a:endParaRPr lang="en-US" dirty="0"/>
          </a:p>
        </p:txBody>
      </p:sp>
    </p:spTree>
    <p:extLst>
      <p:ext uri="{BB962C8B-B14F-4D97-AF65-F5344CB8AC3E}">
        <p14:creationId xmlns:p14="http://schemas.microsoft.com/office/powerpoint/2010/main" val="22599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316E-917E-48E2-969A-A554C924F696}"/>
              </a:ext>
            </a:extLst>
          </p:cNvPr>
          <p:cNvSpPr>
            <a:spLocks noGrp="1"/>
          </p:cNvSpPr>
          <p:nvPr>
            <p:ph type="title"/>
          </p:nvPr>
        </p:nvSpPr>
        <p:spPr/>
        <p:txBody>
          <a:bodyPr/>
          <a:lstStyle/>
          <a:p>
            <a:r>
              <a:rPr lang="en-CA" dirty="0"/>
              <a:t>Fluids have different densities</a:t>
            </a:r>
          </a:p>
        </p:txBody>
      </p:sp>
      <p:sp>
        <p:nvSpPr>
          <p:cNvPr id="3" name="Content Placeholder 2">
            <a:extLst>
              <a:ext uri="{FF2B5EF4-FFF2-40B4-BE49-F238E27FC236}">
                <a16:creationId xmlns:a16="http://schemas.microsoft.com/office/drawing/2014/main" id="{CFB0F480-4173-4173-8C20-A45E6B0C53CF}"/>
              </a:ext>
            </a:extLst>
          </p:cNvPr>
          <p:cNvSpPr>
            <a:spLocks noGrp="1"/>
          </p:cNvSpPr>
          <p:nvPr>
            <p:ph idx="1"/>
          </p:nvPr>
        </p:nvSpPr>
        <p:spPr>
          <a:xfrm>
            <a:off x="838200" y="1825625"/>
            <a:ext cx="10515600" cy="4351338"/>
          </a:xfrm>
        </p:spPr>
        <p:txBody>
          <a:bodyPr/>
          <a:lstStyle/>
          <a:p>
            <a:r>
              <a:rPr lang="en-US" sz="3600" dirty="0"/>
              <a:t>Fluids that do not mix will form  </a:t>
            </a:r>
            <a:r>
              <a:rPr lang="en-US" sz="3600" b="1" u="sng" dirty="0"/>
              <a:t>layers </a:t>
            </a:r>
            <a:r>
              <a:rPr lang="en-US" sz="3600" dirty="0"/>
              <a:t>based on density.</a:t>
            </a:r>
            <a:endParaRPr lang="en-CA" sz="3600" dirty="0"/>
          </a:p>
          <a:p>
            <a:r>
              <a:rPr lang="en-CA" sz="3600" i="1" dirty="0"/>
              <a:t>More dense substances will be at the bottom.</a:t>
            </a:r>
          </a:p>
        </p:txBody>
      </p:sp>
      <p:pic>
        <p:nvPicPr>
          <p:cNvPr id="4100" name="Picture 4" descr="Image result for density column">
            <a:extLst>
              <a:ext uri="{FF2B5EF4-FFF2-40B4-BE49-F238E27FC236}">
                <a16:creationId xmlns:a16="http://schemas.microsoft.com/office/drawing/2014/main" id="{CB0A3B1C-1406-4EA6-869F-DC0FDBA5AC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9" b="11942"/>
          <a:stretch/>
        </p:blipFill>
        <p:spPr bwMode="auto">
          <a:xfrm>
            <a:off x="1077180" y="3727938"/>
            <a:ext cx="9045272" cy="276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7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8EB1-13D5-4F94-8D72-904AA129FB7C}"/>
              </a:ext>
            </a:extLst>
          </p:cNvPr>
          <p:cNvSpPr>
            <a:spLocks noGrp="1"/>
          </p:cNvSpPr>
          <p:nvPr>
            <p:ph type="title"/>
          </p:nvPr>
        </p:nvSpPr>
        <p:spPr/>
        <p:txBody>
          <a:bodyPr/>
          <a:lstStyle/>
          <a:p>
            <a:r>
              <a:rPr lang="en-CA" dirty="0"/>
              <a:t>Demo</a:t>
            </a:r>
          </a:p>
        </p:txBody>
      </p:sp>
      <p:sp>
        <p:nvSpPr>
          <p:cNvPr id="3" name="Content Placeholder 2">
            <a:extLst>
              <a:ext uri="{FF2B5EF4-FFF2-40B4-BE49-F238E27FC236}">
                <a16:creationId xmlns:a16="http://schemas.microsoft.com/office/drawing/2014/main" id="{5906ADE1-216C-4EDC-A0C9-A97F7F70BC9B}"/>
              </a:ext>
            </a:extLst>
          </p:cNvPr>
          <p:cNvSpPr>
            <a:spLocks noGrp="1"/>
          </p:cNvSpPr>
          <p:nvPr>
            <p:ph idx="1"/>
          </p:nvPr>
        </p:nvSpPr>
        <p:spPr/>
        <p:txBody>
          <a:bodyPr/>
          <a:lstStyle/>
          <a:p>
            <a:r>
              <a:rPr lang="en-CA" dirty="0"/>
              <a:t>Oil and water POE</a:t>
            </a:r>
          </a:p>
          <a:p>
            <a:r>
              <a:rPr lang="en-CA" dirty="0"/>
              <a:t>Salt (coloured) then water</a:t>
            </a:r>
          </a:p>
          <a:p>
            <a:endParaRPr lang="en-CA" dirty="0"/>
          </a:p>
          <a:p>
            <a:endParaRPr lang="en-CA" dirty="0"/>
          </a:p>
        </p:txBody>
      </p:sp>
    </p:spTree>
    <p:extLst>
      <p:ext uri="{BB962C8B-B14F-4D97-AF65-F5344CB8AC3E}">
        <p14:creationId xmlns:p14="http://schemas.microsoft.com/office/powerpoint/2010/main" val="31691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2F00-6A07-4776-98FE-84AB5CBD555D}"/>
              </a:ext>
            </a:extLst>
          </p:cNvPr>
          <p:cNvSpPr>
            <a:spLocks noGrp="1"/>
          </p:cNvSpPr>
          <p:nvPr>
            <p:ph type="title"/>
          </p:nvPr>
        </p:nvSpPr>
        <p:spPr>
          <a:xfrm>
            <a:off x="838200" y="351323"/>
            <a:ext cx="10515600" cy="1325563"/>
          </a:xfrm>
        </p:spPr>
        <p:txBody>
          <a:bodyPr/>
          <a:lstStyle/>
          <a:p>
            <a:r>
              <a:rPr lang="en-CA" dirty="0"/>
              <a:t>Density and Temperature</a:t>
            </a:r>
          </a:p>
        </p:txBody>
      </p:sp>
      <p:sp>
        <p:nvSpPr>
          <p:cNvPr id="3" name="Content Placeholder 2">
            <a:extLst>
              <a:ext uri="{FF2B5EF4-FFF2-40B4-BE49-F238E27FC236}">
                <a16:creationId xmlns:a16="http://schemas.microsoft.com/office/drawing/2014/main" id="{2ECA0EA8-0DB2-4CE3-BDAF-2A3875C0A230}"/>
              </a:ext>
            </a:extLst>
          </p:cNvPr>
          <p:cNvSpPr>
            <a:spLocks noGrp="1"/>
          </p:cNvSpPr>
          <p:nvPr>
            <p:ph idx="1"/>
          </p:nvPr>
        </p:nvSpPr>
        <p:spPr>
          <a:xfrm>
            <a:off x="838200" y="1825625"/>
            <a:ext cx="7532077" cy="4351338"/>
          </a:xfrm>
        </p:spPr>
        <p:txBody>
          <a:bodyPr/>
          <a:lstStyle/>
          <a:p>
            <a:pPr marL="342900" lvl="0" indent="-342900">
              <a:lnSpc>
                <a:spcPct val="107000"/>
              </a:lnSpc>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Knowing this, how do you think temperature and density are related?</a:t>
            </a:r>
          </a:p>
          <a:p>
            <a:pPr marL="342900" lvl="0" indent="-342900">
              <a:lnSpc>
                <a:spcPct val="107000"/>
              </a:lnSpc>
              <a:spcAft>
                <a:spcPts val="800"/>
              </a:spcAft>
              <a:buFont typeface="Symbol" panose="05050102010706020507" pitchFamily="18" charset="2"/>
              <a:buChar char=""/>
            </a:pPr>
            <a:endParaRPr lang="en-CA"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Can you think of an exception?</a:t>
            </a:r>
            <a:endParaRPr lang="en-CA" sz="36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1026" name="Picture 2" descr="Image result for thermometer">
            <a:extLst>
              <a:ext uri="{FF2B5EF4-FFF2-40B4-BE49-F238E27FC236}">
                <a16:creationId xmlns:a16="http://schemas.microsoft.com/office/drawing/2014/main" id="{E0E44FA2-64D5-4F3E-8511-097C75E20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85" t="5324" r="28585" b="15214"/>
          <a:stretch/>
        </p:blipFill>
        <p:spPr bwMode="auto">
          <a:xfrm>
            <a:off x="8370277" y="329714"/>
            <a:ext cx="3493477"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3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AA62-3655-19BB-6195-70093DE25C94}"/>
              </a:ext>
            </a:extLst>
          </p:cNvPr>
          <p:cNvSpPr>
            <a:spLocks noGrp="1"/>
          </p:cNvSpPr>
          <p:nvPr>
            <p:ph type="title"/>
          </p:nvPr>
        </p:nvSpPr>
        <p:spPr/>
        <p:txBody>
          <a:bodyPr/>
          <a:lstStyle/>
          <a:p>
            <a:endParaRPr lang="en-US"/>
          </a:p>
        </p:txBody>
      </p:sp>
      <p:pic>
        <p:nvPicPr>
          <p:cNvPr id="5" name="Content Placeholder 4" descr="How global warming is affecting Canada's polar bears - Cottage Life">
            <a:extLst>
              <a:ext uri="{FF2B5EF4-FFF2-40B4-BE49-F238E27FC236}">
                <a16:creationId xmlns:a16="http://schemas.microsoft.com/office/drawing/2014/main" id="{30757DA3-53A7-70E2-4A94-6C9CC687D3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6658" y="1825625"/>
            <a:ext cx="653868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9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2F00-6A07-4776-98FE-84AB5CBD555D}"/>
              </a:ext>
            </a:extLst>
          </p:cNvPr>
          <p:cNvSpPr>
            <a:spLocks noGrp="1"/>
          </p:cNvSpPr>
          <p:nvPr>
            <p:ph type="title"/>
          </p:nvPr>
        </p:nvSpPr>
        <p:spPr>
          <a:xfrm>
            <a:off x="648929" y="629266"/>
            <a:ext cx="5127031" cy="1676603"/>
          </a:xfrm>
        </p:spPr>
        <p:txBody>
          <a:bodyPr>
            <a:normAutofit/>
          </a:bodyPr>
          <a:lstStyle/>
          <a:p>
            <a:r>
              <a:rPr lang="en-CA" dirty="0"/>
              <a:t>Density and Temperature</a:t>
            </a:r>
          </a:p>
        </p:txBody>
      </p:sp>
      <p:sp>
        <p:nvSpPr>
          <p:cNvPr id="3" name="Content Placeholder 2">
            <a:extLst>
              <a:ext uri="{FF2B5EF4-FFF2-40B4-BE49-F238E27FC236}">
                <a16:creationId xmlns:a16="http://schemas.microsoft.com/office/drawing/2014/main" id="{2ECA0EA8-0DB2-4CE3-BDAF-2A3875C0A230}"/>
              </a:ext>
            </a:extLst>
          </p:cNvPr>
          <p:cNvSpPr>
            <a:spLocks noGrp="1"/>
          </p:cNvSpPr>
          <p:nvPr>
            <p:ph idx="1"/>
          </p:nvPr>
        </p:nvSpPr>
        <p:spPr>
          <a:xfrm>
            <a:off x="648930" y="2438400"/>
            <a:ext cx="5127029" cy="3785419"/>
          </a:xfrm>
        </p:spPr>
        <p:txBody>
          <a:bodyPr>
            <a:normAutofit/>
          </a:bodyPr>
          <a:lstStyle/>
          <a:p>
            <a:pPr marL="342900" lvl="0" indent="-342900">
              <a:spcAft>
                <a:spcPts val="800"/>
              </a:spcAft>
              <a:buFont typeface="Symbol" panose="05050102010706020507" pitchFamily="18" charset="2"/>
              <a:buChar char=""/>
            </a:pPr>
            <a:r>
              <a:rPr lang="en-CA" sz="3600" dirty="0">
                <a:latin typeface="Calibri" panose="020F0502020204030204" pitchFamily="34" charset="0"/>
                <a:ea typeface="Calibri" panose="020F0502020204030204" pitchFamily="34" charset="0"/>
                <a:cs typeface="Times New Roman" panose="02020603050405020304" pitchFamily="18" charset="0"/>
              </a:rPr>
              <a:t>Use KMT, temperature and density to explain how a lava lamp works.</a:t>
            </a:r>
          </a:p>
          <a:p>
            <a:endParaRPr lang="en-CA" dirty="0"/>
          </a:p>
        </p:txBody>
      </p:sp>
      <p:pic>
        <p:nvPicPr>
          <p:cNvPr id="2050" name="Picture 2" descr="Image result for lava lamp">
            <a:extLst>
              <a:ext uri="{FF2B5EF4-FFF2-40B4-BE49-F238E27FC236}">
                <a16:creationId xmlns:a16="http://schemas.microsoft.com/office/drawing/2014/main" id="{E364143E-1331-400F-9C7E-A9636B4A0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92" t="-1" r="34002" b="4"/>
          <a:stretch/>
        </p:blipFill>
        <p:spPr bwMode="auto">
          <a:xfrm>
            <a:off x="7924800" y="26610"/>
            <a:ext cx="3618270" cy="68313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6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C0DC-9032-493F-995E-5EC8C8F8E7FD}"/>
              </a:ext>
            </a:extLst>
          </p:cNvPr>
          <p:cNvSpPr>
            <a:spLocks noGrp="1"/>
          </p:cNvSpPr>
          <p:nvPr>
            <p:ph type="title"/>
          </p:nvPr>
        </p:nvSpPr>
        <p:spPr/>
        <p:txBody>
          <a:bodyPr/>
          <a:lstStyle/>
          <a:p>
            <a:r>
              <a:rPr lang="en-CA" dirty="0"/>
              <a:t>DENSITY</a:t>
            </a:r>
          </a:p>
        </p:txBody>
      </p:sp>
      <p:sp>
        <p:nvSpPr>
          <p:cNvPr id="3" name="Content Placeholder 2">
            <a:extLst>
              <a:ext uri="{FF2B5EF4-FFF2-40B4-BE49-F238E27FC236}">
                <a16:creationId xmlns:a16="http://schemas.microsoft.com/office/drawing/2014/main" id="{DA417EEA-0E35-4163-B77E-1C46C4E86F36}"/>
              </a:ext>
            </a:extLst>
          </p:cNvPr>
          <p:cNvSpPr>
            <a:spLocks noGrp="1"/>
          </p:cNvSpPr>
          <p:nvPr>
            <p:ph idx="1"/>
          </p:nvPr>
        </p:nvSpPr>
        <p:spPr/>
        <p:txBody>
          <a:bodyPr>
            <a:normAutofit/>
          </a:bodyPr>
          <a:lstStyle/>
          <a:p>
            <a:pPr lvl="0"/>
            <a:r>
              <a:rPr lang="en-US" sz="3600" dirty="0"/>
              <a:t>Density is another physical property of matter. </a:t>
            </a:r>
            <a:endParaRPr lang="en-CA" sz="3600" dirty="0"/>
          </a:p>
          <a:p>
            <a:pPr lvl="0"/>
            <a:r>
              <a:rPr lang="en-US" sz="3600" dirty="0"/>
              <a:t>Density describes how </a:t>
            </a:r>
            <a:r>
              <a:rPr lang="en-US" sz="3600" b="1" u="sng" dirty="0"/>
              <a:t>TIGHTELY PACKED </a:t>
            </a:r>
            <a:r>
              <a:rPr lang="en-US" sz="3600" dirty="0"/>
              <a:t>the particles are in a material. </a:t>
            </a:r>
            <a:endParaRPr lang="en-CA" sz="3600" dirty="0"/>
          </a:p>
          <a:p>
            <a:pPr lvl="0"/>
            <a:r>
              <a:rPr lang="en-US" sz="3600" dirty="0"/>
              <a:t>It is the amount of </a:t>
            </a:r>
            <a:r>
              <a:rPr lang="en-US" sz="3600" b="1" u="sng" dirty="0"/>
              <a:t>MASS </a:t>
            </a:r>
            <a:r>
              <a:rPr lang="en-US" sz="3600" dirty="0"/>
              <a:t>per unit of </a:t>
            </a:r>
            <a:r>
              <a:rPr lang="en-US" sz="3600" b="1" u="sng" dirty="0"/>
              <a:t>VOLUME</a:t>
            </a:r>
            <a:r>
              <a:rPr lang="en-US" sz="3600" dirty="0"/>
              <a:t>. </a:t>
            </a:r>
            <a:endParaRPr lang="en-CA" sz="3600" dirty="0"/>
          </a:p>
          <a:p>
            <a:r>
              <a:rPr lang="en-US" sz="3600" dirty="0"/>
              <a:t>It is measured in </a:t>
            </a:r>
            <a:r>
              <a:rPr lang="en-US" sz="3600" b="1" dirty="0"/>
              <a:t>g/ml </a:t>
            </a:r>
            <a:r>
              <a:rPr lang="en-US" sz="3600" dirty="0"/>
              <a:t>or </a:t>
            </a:r>
            <a:r>
              <a:rPr lang="en-US" sz="3600" b="1" dirty="0"/>
              <a:t>g/cm</a:t>
            </a:r>
            <a:r>
              <a:rPr lang="en-US" sz="3600" b="1" baseline="30000" dirty="0"/>
              <a:t>3</a:t>
            </a:r>
            <a:endParaRPr lang="en-CA" sz="3600" b="1" dirty="0"/>
          </a:p>
        </p:txBody>
      </p:sp>
    </p:spTree>
    <p:extLst>
      <p:ext uri="{BB962C8B-B14F-4D97-AF65-F5344CB8AC3E}">
        <p14:creationId xmlns:p14="http://schemas.microsoft.com/office/powerpoint/2010/main" val="1911327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2F00-6A07-4776-98FE-84AB5CBD555D}"/>
              </a:ext>
            </a:extLst>
          </p:cNvPr>
          <p:cNvSpPr>
            <a:spLocks noGrp="1"/>
          </p:cNvSpPr>
          <p:nvPr>
            <p:ph type="title"/>
          </p:nvPr>
        </p:nvSpPr>
        <p:spPr/>
        <p:txBody>
          <a:bodyPr/>
          <a:lstStyle/>
          <a:p>
            <a:r>
              <a:rPr lang="en-CA" dirty="0"/>
              <a:t>Density and Temperature</a:t>
            </a:r>
          </a:p>
        </p:txBody>
      </p:sp>
      <p:sp>
        <p:nvSpPr>
          <p:cNvPr id="3" name="Content Placeholder 2">
            <a:extLst>
              <a:ext uri="{FF2B5EF4-FFF2-40B4-BE49-F238E27FC236}">
                <a16:creationId xmlns:a16="http://schemas.microsoft.com/office/drawing/2014/main" id="{2ECA0EA8-0DB2-4CE3-BDAF-2A3875C0A230}"/>
              </a:ext>
            </a:extLst>
          </p:cNvPr>
          <p:cNvSpPr>
            <a:spLocks noGrp="1"/>
          </p:cNvSpPr>
          <p:nvPr>
            <p:ph idx="1"/>
          </p:nvPr>
        </p:nvSpPr>
        <p:spPr/>
        <p:txBody>
          <a:bodyPr>
            <a:normAutofit fontScale="85000" lnSpcReduction="10000"/>
          </a:bodyPr>
          <a:lstStyle/>
          <a:p>
            <a:pPr marL="342900" lvl="0" indent="-342900">
              <a:lnSpc>
                <a:spcPct val="107000"/>
              </a:lnSpc>
              <a:spcAft>
                <a:spcPts val="800"/>
              </a:spcAft>
              <a:buFont typeface="Symbol" panose="05050102010706020507" pitchFamily="18" charset="2"/>
              <a:buChar char=""/>
            </a:pPr>
            <a:r>
              <a:rPr lang="en-CA" sz="3600" i="1" dirty="0">
                <a:latin typeface="Calibri" panose="020F0502020204030204" pitchFamily="34" charset="0"/>
                <a:ea typeface="Calibri" panose="020F0502020204030204" pitchFamily="34" charset="0"/>
                <a:cs typeface="Times New Roman" panose="02020603050405020304" pitchFamily="18" charset="0"/>
              </a:rPr>
              <a:t>Use KMT, temperature and density to explain how a lava lamp works.</a:t>
            </a:r>
          </a:p>
          <a:p>
            <a:pPr marL="342900" lvl="0" indent="-342900">
              <a:lnSpc>
                <a:spcPct val="107000"/>
              </a:lnSpc>
              <a:spcAft>
                <a:spcPts val="800"/>
              </a:spcAft>
              <a:buFont typeface="Symbol" panose="05050102010706020507" pitchFamily="18" charset="2"/>
              <a:buChar char=""/>
            </a:pPr>
            <a:r>
              <a:rPr lang="en-CA" sz="3600" i="1" dirty="0">
                <a:latin typeface="Calibri" panose="020F0502020204030204" pitchFamily="34" charset="0"/>
                <a:ea typeface="Calibri" panose="020F0502020204030204" pitchFamily="34" charset="0"/>
                <a:cs typeface="Times New Roman" panose="02020603050405020304" pitchFamily="18" charset="0"/>
              </a:rPr>
              <a:t>Heat from the light bulb gives the particles in the red glob more energy.</a:t>
            </a:r>
          </a:p>
          <a:p>
            <a:pPr marL="342900" lvl="0" indent="-342900">
              <a:lnSpc>
                <a:spcPct val="107000"/>
              </a:lnSpc>
              <a:spcAft>
                <a:spcPts val="800"/>
              </a:spcAft>
              <a:buFont typeface="Symbol" panose="05050102010706020507" pitchFamily="18" charset="2"/>
              <a:buChar char=""/>
            </a:pPr>
            <a:r>
              <a:rPr lang="en-CA" sz="3600" i="1" dirty="0">
                <a:latin typeface="Calibri" panose="020F0502020204030204" pitchFamily="34" charset="0"/>
                <a:ea typeface="Calibri" panose="020F0502020204030204" pitchFamily="34" charset="0"/>
                <a:cs typeface="Times New Roman" panose="02020603050405020304" pitchFamily="18" charset="0"/>
              </a:rPr>
              <a:t>The particles start moving farther away from each other, becoming less dense that the surrounding water. </a:t>
            </a:r>
          </a:p>
          <a:p>
            <a:pPr marL="342900" lvl="0" indent="-342900">
              <a:lnSpc>
                <a:spcPct val="107000"/>
              </a:lnSpc>
              <a:spcAft>
                <a:spcPts val="800"/>
              </a:spcAft>
              <a:buFont typeface="Symbol" panose="05050102010706020507" pitchFamily="18" charset="2"/>
              <a:buChar char=""/>
            </a:pPr>
            <a:r>
              <a:rPr lang="en-CA" sz="3600" i="1" dirty="0">
                <a:latin typeface="Calibri" panose="020F0502020204030204" pitchFamily="34" charset="0"/>
                <a:ea typeface="Calibri" panose="020F0502020204030204" pitchFamily="34" charset="0"/>
                <a:cs typeface="Times New Roman" panose="02020603050405020304" pitchFamily="18" charset="0"/>
              </a:rPr>
              <a:t>When a substance is less dense than its surroundings, it floats</a:t>
            </a:r>
            <a:r>
              <a:rPr lang="en-CA" sz="3600" dirty="0">
                <a:latin typeface="Calibri" panose="020F0502020204030204" pitchFamily="34" charset="0"/>
                <a:ea typeface="Calibri" panose="020F0502020204030204" pitchFamily="34" charset="0"/>
                <a:cs typeface="Times New Roman" panose="02020603050405020304" pitchFamily="18" charset="0"/>
              </a:rPr>
              <a:t>. </a:t>
            </a:r>
          </a:p>
          <a:p>
            <a:endParaRPr lang="en-CA" dirty="0"/>
          </a:p>
        </p:txBody>
      </p:sp>
    </p:spTree>
    <p:extLst>
      <p:ext uri="{BB962C8B-B14F-4D97-AF65-F5344CB8AC3E}">
        <p14:creationId xmlns:p14="http://schemas.microsoft.com/office/powerpoint/2010/main" val="59985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256F-CC2F-4214-8BC3-2AFAAA28D90A}"/>
              </a:ext>
            </a:extLst>
          </p:cNvPr>
          <p:cNvSpPr>
            <a:spLocks noGrp="1"/>
          </p:cNvSpPr>
          <p:nvPr>
            <p:ph type="title"/>
          </p:nvPr>
        </p:nvSpPr>
        <p:spPr/>
        <p:txBody>
          <a:bodyPr/>
          <a:lstStyle/>
          <a:p>
            <a:r>
              <a:rPr lang="en-CA" dirty="0"/>
              <a:t>LAVA LAMP</a:t>
            </a:r>
          </a:p>
        </p:txBody>
      </p:sp>
      <p:sp>
        <p:nvSpPr>
          <p:cNvPr id="3" name="Content Placeholder 2">
            <a:extLst>
              <a:ext uri="{FF2B5EF4-FFF2-40B4-BE49-F238E27FC236}">
                <a16:creationId xmlns:a16="http://schemas.microsoft.com/office/drawing/2014/main" id="{AF01811C-20D0-4363-BD38-287CC8BD48B9}"/>
              </a:ext>
            </a:extLst>
          </p:cNvPr>
          <p:cNvSpPr>
            <a:spLocks noGrp="1"/>
          </p:cNvSpPr>
          <p:nvPr>
            <p:ph idx="1"/>
          </p:nvPr>
        </p:nvSpPr>
        <p:spPr/>
        <p:txBody>
          <a:bodyPr/>
          <a:lstStyle/>
          <a:p>
            <a:r>
              <a:rPr lang="en-CA" dirty="0"/>
              <a:t>As the glob rises, it gets farther away from the heat and starts to cool.</a:t>
            </a:r>
          </a:p>
          <a:p>
            <a:r>
              <a:rPr lang="en-CA" dirty="0"/>
              <a:t>The particles slow down and move closer together, becoming more dense</a:t>
            </a:r>
          </a:p>
          <a:p>
            <a:r>
              <a:rPr lang="en-CA" dirty="0"/>
              <a:t>Glob sinks. </a:t>
            </a:r>
          </a:p>
        </p:txBody>
      </p:sp>
    </p:spTree>
    <p:extLst>
      <p:ext uri="{BB962C8B-B14F-4D97-AF65-F5344CB8AC3E}">
        <p14:creationId xmlns:p14="http://schemas.microsoft.com/office/powerpoint/2010/main" val="125935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E965-4E7B-7AED-18C2-6D706A8FAA33}"/>
              </a:ext>
            </a:extLst>
          </p:cNvPr>
          <p:cNvSpPr>
            <a:spLocks noGrp="1"/>
          </p:cNvSpPr>
          <p:nvPr>
            <p:ph type="title"/>
          </p:nvPr>
        </p:nvSpPr>
        <p:spPr/>
        <p:txBody>
          <a:bodyPr>
            <a:normAutofit fontScale="90000"/>
          </a:bodyPr>
          <a:lstStyle/>
          <a:p>
            <a:r>
              <a:rPr lang="en-US" dirty="0"/>
              <a:t>Who Cares? When will I need this? It is important to know the density of a substance ….</a:t>
            </a:r>
          </a:p>
        </p:txBody>
      </p:sp>
      <p:sp>
        <p:nvSpPr>
          <p:cNvPr id="3" name="Content Placeholder 2">
            <a:extLst>
              <a:ext uri="{FF2B5EF4-FFF2-40B4-BE49-F238E27FC236}">
                <a16:creationId xmlns:a16="http://schemas.microsoft.com/office/drawing/2014/main" id="{FAF316BC-57CC-D572-5570-6F6F8EA62402}"/>
              </a:ext>
            </a:extLst>
          </p:cNvPr>
          <p:cNvSpPr>
            <a:spLocks noGrp="1"/>
          </p:cNvSpPr>
          <p:nvPr>
            <p:ph idx="1"/>
          </p:nvPr>
        </p:nvSpPr>
        <p:spPr/>
        <p:txBody>
          <a:bodyPr>
            <a:normAutofit/>
          </a:bodyPr>
          <a:lstStyle/>
          <a:p>
            <a:r>
              <a:rPr lang="en-US" dirty="0"/>
              <a:t>In </a:t>
            </a:r>
            <a:r>
              <a:rPr lang="en-US" b="1" dirty="0"/>
              <a:t>construction materials</a:t>
            </a:r>
            <a:r>
              <a:rPr lang="en-US" dirty="0"/>
              <a:t>: When building a bridge, engineers need to consider the density of the different materials to ensure the structure can support the weight and withstand external forces.</a:t>
            </a:r>
          </a:p>
          <a:p>
            <a:endParaRPr lang="en-US" dirty="0"/>
          </a:p>
          <a:p>
            <a:endParaRPr lang="en-US" dirty="0"/>
          </a:p>
        </p:txBody>
      </p:sp>
      <p:pic>
        <p:nvPicPr>
          <p:cNvPr id="1026" name="Picture 2" descr="750+ Bridge Pictures | Download Free Images on Unsplash">
            <a:extLst>
              <a:ext uri="{FF2B5EF4-FFF2-40B4-BE49-F238E27FC236}">
                <a16:creationId xmlns:a16="http://schemas.microsoft.com/office/drawing/2014/main" id="{5C9E224C-2060-C2D5-5B25-5291E626D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272" y="3428999"/>
            <a:ext cx="4607922" cy="307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3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E965-4E7B-7AED-18C2-6D706A8FAA33}"/>
              </a:ext>
            </a:extLst>
          </p:cNvPr>
          <p:cNvSpPr>
            <a:spLocks noGrp="1"/>
          </p:cNvSpPr>
          <p:nvPr>
            <p:ph type="title"/>
          </p:nvPr>
        </p:nvSpPr>
        <p:spPr/>
        <p:txBody>
          <a:bodyPr>
            <a:normAutofit fontScale="90000"/>
          </a:bodyPr>
          <a:lstStyle/>
          <a:p>
            <a:r>
              <a:rPr lang="en-US" dirty="0"/>
              <a:t>Who Cares? When will I need this? It is important to know the density of a substance ….</a:t>
            </a:r>
          </a:p>
        </p:txBody>
      </p:sp>
      <p:sp>
        <p:nvSpPr>
          <p:cNvPr id="3" name="Content Placeholder 2">
            <a:extLst>
              <a:ext uri="{FF2B5EF4-FFF2-40B4-BE49-F238E27FC236}">
                <a16:creationId xmlns:a16="http://schemas.microsoft.com/office/drawing/2014/main" id="{FAF316BC-57CC-D572-5570-6F6F8EA62402}"/>
              </a:ext>
            </a:extLst>
          </p:cNvPr>
          <p:cNvSpPr>
            <a:spLocks noGrp="1"/>
          </p:cNvSpPr>
          <p:nvPr>
            <p:ph idx="1"/>
          </p:nvPr>
        </p:nvSpPr>
        <p:spPr/>
        <p:txBody>
          <a:bodyPr>
            <a:normAutofit/>
          </a:bodyPr>
          <a:lstStyle/>
          <a:p>
            <a:pPr marL="0" indent="0">
              <a:buNone/>
            </a:pPr>
            <a:r>
              <a:rPr lang="en-US" b="1" dirty="0"/>
              <a:t>Packaging: </a:t>
            </a:r>
            <a:r>
              <a:rPr lang="en-US" dirty="0"/>
              <a:t>Density is crucial in packaging materials. Companies need to choose materials with appropriate densities to protect fragile items during transportation. E.g. foam packaging materials with low density can absorb shocks and protect delicate electronics</a:t>
            </a:r>
          </a:p>
        </p:txBody>
      </p:sp>
      <p:pic>
        <p:nvPicPr>
          <p:cNvPr id="5" name="Picture 4">
            <a:extLst>
              <a:ext uri="{FF2B5EF4-FFF2-40B4-BE49-F238E27FC236}">
                <a16:creationId xmlns:a16="http://schemas.microsoft.com/office/drawing/2014/main" id="{67F1B36E-9B6E-D3F2-8F99-EB63C61652A7}"/>
              </a:ext>
            </a:extLst>
          </p:cNvPr>
          <p:cNvPicPr>
            <a:picLocks noChangeAspect="1"/>
          </p:cNvPicPr>
          <p:nvPr/>
        </p:nvPicPr>
        <p:blipFill>
          <a:blip r:embed="rId2"/>
          <a:stretch>
            <a:fillRect/>
          </a:stretch>
        </p:blipFill>
        <p:spPr>
          <a:xfrm>
            <a:off x="2010318" y="3725721"/>
            <a:ext cx="3197408" cy="2887800"/>
          </a:xfrm>
          <a:prstGeom prst="rect">
            <a:avLst/>
          </a:prstGeom>
        </p:spPr>
      </p:pic>
    </p:spTree>
    <p:extLst>
      <p:ext uri="{BB962C8B-B14F-4D97-AF65-F5344CB8AC3E}">
        <p14:creationId xmlns:p14="http://schemas.microsoft.com/office/powerpoint/2010/main" val="286056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E965-4E7B-7AED-18C2-6D706A8FAA33}"/>
              </a:ext>
            </a:extLst>
          </p:cNvPr>
          <p:cNvSpPr>
            <a:spLocks noGrp="1"/>
          </p:cNvSpPr>
          <p:nvPr>
            <p:ph type="title"/>
          </p:nvPr>
        </p:nvSpPr>
        <p:spPr/>
        <p:txBody>
          <a:bodyPr>
            <a:normAutofit fontScale="90000"/>
          </a:bodyPr>
          <a:lstStyle/>
          <a:p>
            <a:r>
              <a:rPr lang="en-US" dirty="0"/>
              <a:t>Who Cares? When will I need this? It is important to know the density of a substance ….</a:t>
            </a:r>
          </a:p>
        </p:txBody>
      </p:sp>
      <p:sp>
        <p:nvSpPr>
          <p:cNvPr id="3" name="Content Placeholder 2">
            <a:extLst>
              <a:ext uri="{FF2B5EF4-FFF2-40B4-BE49-F238E27FC236}">
                <a16:creationId xmlns:a16="http://schemas.microsoft.com/office/drawing/2014/main" id="{FAF316BC-57CC-D572-5570-6F6F8EA62402}"/>
              </a:ext>
            </a:extLst>
          </p:cNvPr>
          <p:cNvSpPr>
            <a:spLocks noGrp="1"/>
          </p:cNvSpPr>
          <p:nvPr>
            <p:ph idx="1"/>
          </p:nvPr>
        </p:nvSpPr>
        <p:spPr>
          <a:xfrm>
            <a:off x="594360" y="2034631"/>
            <a:ext cx="10515600" cy="4723220"/>
          </a:xfrm>
        </p:spPr>
        <p:txBody>
          <a:bodyPr>
            <a:normAutofit/>
          </a:bodyPr>
          <a:lstStyle/>
          <a:p>
            <a:r>
              <a:rPr lang="en-US" b="1" dirty="0"/>
              <a:t>Fluid mechanics</a:t>
            </a:r>
            <a:r>
              <a:rPr lang="en-US" dirty="0"/>
              <a:t>: in designing pipelines, pumps, and hydraulic systems. Understanding the density of fluids helps engineers determine the flow rate, pressure, and efficiency of these systems. </a:t>
            </a:r>
          </a:p>
          <a:p>
            <a:endParaRPr lang="en-US" dirty="0"/>
          </a:p>
          <a:p>
            <a:endParaRPr lang="en-US" dirty="0"/>
          </a:p>
          <a:p>
            <a:endParaRPr lang="en-US" dirty="0"/>
          </a:p>
          <a:p>
            <a:endParaRPr lang="en-US" dirty="0"/>
          </a:p>
        </p:txBody>
      </p:sp>
      <p:pic>
        <p:nvPicPr>
          <p:cNvPr id="2050" name="Picture 2" descr="Flow and Pressure in Pipes Explained — Practical Engineering">
            <a:extLst>
              <a:ext uri="{FF2B5EF4-FFF2-40B4-BE49-F238E27FC236}">
                <a16:creationId xmlns:a16="http://schemas.microsoft.com/office/drawing/2014/main" id="{6BA36182-7CEC-AF1E-BBE5-69634B896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756"/>
          <a:stretch/>
        </p:blipFill>
        <p:spPr bwMode="auto">
          <a:xfrm>
            <a:off x="2647405" y="3556776"/>
            <a:ext cx="6476036" cy="266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8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E965-4E7B-7AED-18C2-6D706A8FAA33}"/>
              </a:ext>
            </a:extLst>
          </p:cNvPr>
          <p:cNvSpPr>
            <a:spLocks noGrp="1"/>
          </p:cNvSpPr>
          <p:nvPr>
            <p:ph type="title"/>
          </p:nvPr>
        </p:nvSpPr>
        <p:spPr/>
        <p:txBody>
          <a:bodyPr>
            <a:normAutofit fontScale="90000"/>
          </a:bodyPr>
          <a:lstStyle/>
          <a:p>
            <a:r>
              <a:rPr lang="en-US" dirty="0"/>
              <a:t>Who Cares? When will I need this? It is important to know the density of a substance ….</a:t>
            </a:r>
          </a:p>
        </p:txBody>
      </p:sp>
      <p:sp>
        <p:nvSpPr>
          <p:cNvPr id="3" name="Content Placeholder 2">
            <a:extLst>
              <a:ext uri="{FF2B5EF4-FFF2-40B4-BE49-F238E27FC236}">
                <a16:creationId xmlns:a16="http://schemas.microsoft.com/office/drawing/2014/main" id="{FAF316BC-57CC-D572-5570-6F6F8EA62402}"/>
              </a:ext>
            </a:extLst>
          </p:cNvPr>
          <p:cNvSpPr>
            <a:spLocks noGrp="1"/>
          </p:cNvSpPr>
          <p:nvPr>
            <p:ph idx="1"/>
          </p:nvPr>
        </p:nvSpPr>
        <p:spPr>
          <a:xfrm>
            <a:off x="724989" y="1314994"/>
            <a:ext cx="10515600" cy="5364480"/>
          </a:xfrm>
        </p:spPr>
        <p:txBody>
          <a:bodyPr>
            <a:normAutofit/>
          </a:bodyPr>
          <a:lstStyle/>
          <a:p>
            <a:endParaRPr lang="en-US" dirty="0"/>
          </a:p>
          <a:p>
            <a:r>
              <a:rPr lang="en-US" b="1" dirty="0"/>
              <a:t>Environmental Science</a:t>
            </a:r>
            <a:r>
              <a:rPr lang="en-US" dirty="0"/>
              <a:t>: Density is used to study and monitor environmental changes. </a:t>
            </a:r>
          </a:p>
          <a:p>
            <a:r>
              <a:rPr lang="en-US" dirty="0"/>
              <a:t>E.g. Scientists measure the density of water quality, identify pollution sources, and study the effects of climate change on aquatic ecosystems. </a:t>
            </a:r>
          </a:p>
        </p:txBody>
      </p:sp>
      <p:pic>
        <p:nvPicPr>
          <p:cNvPr id="3074" name="Picture 2" descr="The Importance of Water Quality Testing">
            <a:extLst>
              <a:ext uri="{FF2B5EF4-FFF2-40B4-BE49-F238E27FC236}">
                <a16:creationId xmlns:a16="http://schemas.microsoft.com/office/drawing/2014/main" id="{28DB742C-9604-C51A-9D91-3F5EA6426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529" y="3883205"/>
            <a:ext cx="5140828" cy="216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04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E965-4E7B-7AED-18C2-6D706A8FAA33}"/>
              </a:ext>
            </a:extLst>
          </p:cNvPr>
          <p:cNvSpPr>
            <a:spLocks noGrp="1"/>
          </p:cNvSpPr>
          <p:nvPr>
            <p:ph type="title"/>
          </p:nvPr>
        </p:nvSpPr>
        <p:spPr/>
        <p:txBody>
          <a:bodyPr>
            <a:normAutofit fontScale="90000"/>
          </a:bodyPr>
          <a:lstStyle/>
          <a:p>
            <a:r>
              <a:rPr lang="en-US" dirty="0"/>
              <a:t>Who Cares? When will I need this? It is important to know the density of a substance ….</a:t>
            </a:r>
          </a:p>
        </p:txBody>
      </p:sp>
      <p:sp>
        <p:nvSpPr>
          <p:cNvPr id="3" name="Content Placeholder 2">
            <a:extLst>
              <a:ext uri="{FF2B5EF4-FFF2-40B4-BE49-F238E27FC236}">
                <a16:creationId xmlns:a16="http://schemas.microsoft.com/office/drawing/2014/main" id="{FAF316BC-57CC-D572-5570-6F6F8EA62402}"/>
              </a:ext>
            </a:extLst>
          </p:cNvPr>
          <p:cNvSpPr>
            <a:spLocks noGrp="1"/>
          </p:cNvSpPr>
          <p:nvPr>
            <p:ph idx="1"/>
          </p:nvPr>
        </p:nvSpPr>
        <p:spPr>
          <a:xfrm>
            <a:off x="594360" y="2034631"/>
            <a:ext cx="10515600" cy="4351338"/>
          </a:xfrm>
        </p:spPr>
        <p:txBody>
          <a:bodyPr>
            <a:normAutofit/>
          </a:bodyPr>
          <a:lstStyle/>
          <a:p>
            <a:r>
              <a:rPr lang="en-US" b="1" dirty="0"/>
              <a:t>Aviation and aerospace</a:t>
            </a:r>
            <a:r>
              <a:rPr lang="en-US" dirty="0"/>
              <a:t>: Pilots and engineers need to consider air density when calculating aircraft performance, such a s lift, drag, and fuel consumption. Density also affects the design and performance of rockets and spacecraft. </a:t>
            </a:r>
          </a:p>
        </p:txBody>
      </p:sp>
      <p:pic>
        <p:nvPicPr>
          <p:cNvPr id="4098" name="Picture 2" descr="Aerospace and aviation sustainability | Roland Berger">
            <a:extLst>
              <a:ext uri="{FF2B5EF4-FFF2-40B4-BE49-F238E27FC236}">
                <a16:creationId xmlns:a16="http://schemas.microsoft.com/office/drawing/2014/main" id="{43C8EAD8-54C0-4B1F-421F-13D0760C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17" y="3429000"/>
            <a:ext cx="6063343" cy="318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6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E72C-C8F6-0F5C-FDC8-03DA067034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202C53-28BE-7019-B0A8-2E941ED06143}"/>
              </a:ext>
            </a:extLst>
          </p:cNvPr>
          <p:cNvSpPr>
            <a:spLocks noGrp="1"/>
          </p:cNvSpPr>
          <p:nvPr>
            <p:ph idx="1"/>
          </p:nvPr>
        </p:nvSpPr>
        <p:spPr/>
        <p:txBody>
          <a:bodyPr/>
          <a:lstStyle/>
          <a:p>
            <a:r>
              <a:rPr lang="en-US" dirty="0"/>
              <a:t>Engineering, physics, chemistry environmental science, </a:t>
            </a:r>
            <a:r>
              <a:rPr lang="en-US" dirty="0" err="1"/>
              <a:t>etc</a:t>
            </a:r>
            <a:r>
              <a:rPr lang="en-US" dirty="0"/>
              <a:t> </a:t>
            </a:r>
          </a:p>
        </p:txBody>
      </p:sp>
    </p:spTree>
    <p:extLst>
      <p:ext uri="{BB962C8B-B14F-4D97-AF65-F5344CB8AC3E}">
        <p14:creationId xmlns:p14="http://schemas.microsoft.com/office/powerpoint/2010/main" val="344544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DE82-DC3C-458D-AB49-35517927B7F5}"/>
              </a:ext>
            </a:extLst>
          </p:cNvPr>
          <p:cNvSpPr>
            <a:spLocks noGrp="1"/>
          </p:cNvSpPr>
          <p:nvPr>
            <p:ph type="title"/>
          </p:nvPr>
        </p:nvSpPr>
        <p:spPr>
          <a:xfrm>
            <a:off x="526073" y="433545"/>
            <a:ext cx="11139854" cy="930447"/>
          </a:xfrm>
        </p:spPr>
        <p:txBody>
          <a:bodyPr vert="horz" lIns="91440" tIns="45720" rIns="91440" bIns="45720" rtlCol="0" anchor="b">
            <a:normAutofit/>
          </a:bodyPr>
          <a:lstStyle/>
          <a:p>
            <a:pPr algn="ctr"/>
            <a:r>
              <a:rPr lang="en-US" sz="5400">
                <a:solidFill>
                  <a:srgbClr val="FFFFFF"/>
                </a:solidFill>
              </a:rPr>
              <a:t>Density</a:t>
            </a:r>
          </a:p>
        </p:txBody>
      </p:sp>
      <p:sp>
        <p:nvSpPr>
          <p:cNvPr id="3" name="Content Placeholder 2">
            <a:extLst>
              <a:ext uri="{FF2B5EF4-FFF2-40B4-BE49-F238E27FC236}">
                <a16:creationId xmlns:a16="http://schemas.microsoft.com/office/drawing/2014/main" id="{2C3F4249-9941-4327-BEEF-F14B3A4D7B23}"/>
              </a:ext>
            </a:extLst>
          </p:cNvPr>
          <p:cNvSpPr>
            <a:spLocks noGrp="1"/>
          </p:cNvSpPr>
          <p:nvPr>
            <p:ph idx="1"/>
          </p:nvPr>
        </p:nvSpPr>
        <p:spPr>
          <a:xfrm>
            <a:off x="526073" y="706668"/>
            <a:ext cx="6482971" cy="930447"/>
          </a:xfrm>
        </p:spPr>
        <p:txBody>
          <a:bodyPr vert="horz" lIns="91440" tIns="45720" rIns="91440" bIns="45720" rtlCol="0">
            <a:normAutofit/>
          </a:bodyPr>
          <a:lstStyle/>
          <a:p>
            <a:pPr marL="0" indent="0" algn="ctr">
              <a:buNone/>
            </a:pPr>
            <a:r>
              <a:rPr lang="en-US" sz="4400" dirty="0">
                <a:solidFill>
                  <a:srgbClr val="188918"/>
                </a:solidFill>
              </a:rPr>
              <a:t> Density Formula</a:t>
            </a:r>
            <a:r>
              <a:rPr lang="en-US" sz="3600" dirty="0">
                <a:solidFill>
                  <a:srgbClr val="188918"/>
                </a:solidFill>
              </a:rPr>
              <a:t>:</a:t>
            </a:r>
          </a:p>
        </p:txBody>
      </p:sp>
      <p:pic>
        <p:nvPicPr>
          <p:cNvPr id="5" name="Picture 4" descr="http://room34pstext.wikispaces.com/file/view/Density_Triangle.jpg/31442569/Density_Triangle.jpg">
            <a:extLst>
              <a:ext uri="{FF2B5EF4-FFF2-40B4-BE49-F238E27FC236}">
                <a16:creationId xmlns:a16="http://schemas.microsoft.com/office/drawing/2014/main" id="{058FF4C9-FDC4-4EC0-B75B-870A394781E9}"/>
              </a:ext>
            </a:extLst>
          </p:cNvPr>
          <p:cNvPicPr/>
          <p:nvPr/>
        </p:nvPicPr>
        <p:blipFill rotWithShape="1">
          <a:blip r:embed="rId2" cstate="print">
            <a:extLst>
              <a:ext uri="{28A0092B-C50C-407E-A947-70E740481C1C}">
                <a14:useLocalDpi xmlns:a14="http://schemas.microsoft.com/office/drawing/2010/main" val="0"/>
              </a:ext>
            </a:extLst>
          </a:blip>
          <a:srcRect l="28998" t="28090" r="35665" b="27559"/>
          <a:stretch/>
        </p:blipFill>
        <p:spPr bwMode="auto">
          <a:xfrm>
            <a:off x="936094" y="2426818"/>
            <a:ext cx="4246864" cy="3997637"/>
          </a:xfrm>
          <a:prstGeom prst="rect">
            <a:avLst/>
          </a:prstGeom>
          <a:noFill/>
          <a:extLst>
            <a:ext uri="{53640926-AAD7-44D8-BBD7-CCE9431645EC}">
              <a14:shadowObscured xmlns:a14="http://schemas.microsoft.com/office/drawing/2010/main"/>
            </a:ext>
          </a:extLst>
        </p:spPr>
      </p:pic>
      <p:pic>
        <p:nvPicPr>
          <p:cNvPr id="4" name="P 6" descr="http://www.green-planet-solar-energy.com/images/formula-for-density.gif">
            <a:extLst>
              <a:ext uri="{FF2B5EF4-FFF2-40B4-BE49-F238E27FC236}">
                <a16:creationId xmlns:a16="http://schemas.microsoft.com/office/drawing/2014/main" id="{D6BCF349-38A5-4CF5-A8C5-742D46F2FD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073" y="2603360"/>
            <a:ext cx="5455917" cy="3644552"/>
          </a:xfrm>
          <a:prstGeom prst="rect">
            <a:avLst/>
          </a:prstGeom>
          <a:solidFill>
            <a:schemeClr val="bg2">
              <a:alpha val="0"/>
            </a:schemeClr>
          </a:solidFill>
        </p:spPr>
      </p:pic>
    </p:spTree>
    <p:extLst>
      <p:ext uri="{BB962C8B-B14F-4D97-AF65-F5344CB8AC3E}">
        <p14:creationId xmlns:p14="http://schemas.microsoft.com/office/powerpoint/2010/main" val="385963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9009-8492-49FA-83A6-E2A283C967C8}"/>
              </a:ext>
            </a:extLst>
          </p:cNvPr>
          <p:cNvSpPr>
            <a:spLocks noGrp="1"/>
          </p:cNvSpPr>
          <p:nvPr>
            <p:ph type="title"/>
          </p:nvPr>
        </p:nvSpPr>
        <p:spPr/>
        <p:txBody>
          <a:bodyPr/>
          <a:lstStyle/>
          <a:p>
            <a:r>
              <a:rPr lang="en-CA" dirty="0"/>
              <a:t>CALCULATING DENSITY</a:t>
            </a:r>
          </a:p>
        </p:txBody>
      </p:sp>
      <p:sp>
        <p:nvSpPr>
          <p:cNvPr id="3" name="Content Placeholder 2">
            <a:extLst>
              <a:ext uri="{FF2B5EF4-FFF2-40B4-BE49-F238E27FC236}">
                <a16:creationId xmlns:a16="http://schemas.microsoft.com/office/drawing/2014/main" id="{EEB853E7-81C3-49AA-BE62-903BCA228544}"/>
              </a:ext>
            </a:extLst>
          </p:cNvPr>
          <p:cNvSpPr>
            <a:spLocks noGrp="1"/>
          </p:cNvSpPr>
          <p:nvPr>
            <p:ph idx="1"/>
          </p:nvPr>
        </p:nvSpPr>
        <p:spPr/>
        <p:txBody>
          <a:bodyPr/>
          <a:lstStyle/>
          <a:p>
            <a:pPr lvl="0"/>
            <a:r>
              <a:rPr lang="en-US" sz="3600" dirty="0"/>
              <a:t>The mass of a rock is 75g and its volume is 3cm</a:t>
            </a:r>
            <a:r>
              <a:rPr lang="en-US" sz="3600" baseline="30000" dirty="0"/>
              <a:t>3</a:t>
            </a:r>
            <a:r>
              <a:rPr lang="en-US" sz="3600" dirty="0"/>
              <a:t>. Determine the density of the rock. </a:t>
            </a:r>
            <a:endParaRPr lang="en-CA" sz="3600" dirty="0"/>
          </a:p>
          <a:p>
            <a:r>
              <a:rPr lang="en-US" sz="3600" b="1" u="sng" dirty="0"/>
              <a:t>Step 1</a:t>
            </a:r>
            <a:r>
              <a:rPr lang="en-US" sz="3600" dirty="0"/>
              <a:t>: list the known and unknown quantities</a:t>
            </a:r>
            <a:endParaRPr lang="en-CA" sz="3600" dirty="0"/>
          </a:p>
          <a:p>
            <a:r>
              <a:rPr lang="en-US" sz="3600" dirty="0"/>
              <a:t>	Mass = </a:t>
            </a:r>
            <a:endParaRPr lang="en-CA" sz="3600" dirty="0"/>
          </a:p>
          <a:p>
            <a:r>
              <a:rPr lang="en-US" sz="3600" dirty="0"/>
              <a:t>	Volume = </a:t>
            </a:r>
            <a:endParaRPr lang="en-CA" sz="3600" dirty="0"/>
          </a:p>
          <a:p>
            <a:r>
              <a:rPr lang="en-US" sz="3600" dirty="0"/>
              <a:t>	Density =</a:t>
            </a:r>
            <a:endParaRPr lang="en-CA" sz="3600" dirty="0"/>
          </a:p>
          <a:p>
            <a:endParaRPr lang="en-CA" dirty="0"/>
          </a:p>
        </p:txBody>
      </p:sp>
    </p:spTree>
    <p:extLst>
      <p:ext uri="{BB962C8B-B14F-4D97-AF65-F5344CB8AC3E}">
        <p14:creationId xmlns:p14="http://schemas.microsoft.com/office/powerpoint/2010/main" val="50287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A484-F281-4D34-9964-D6990DA855E7}"/>
              </a:ext>
            </a:extLst>
          </p:cNvPr>
          <p:cNvSpPr>
            <a:spLocks noGrp="1"/>
          </p:cNvSpPr>
          <p:nvPr>
            <p:ph type="title"/>
          </p:nvPr>
        </p:nvSpPr>
        <p:spPr/>
        <p:txBody>
          <a:bodyPr/>
          <a:lstStyle/>
          <a:p>
            <a:r>
              <a:rPr lang="en-CA" dirty="0"/>
              <a:t>CALCULATING DENSITY</a:t>
            </a:r>
          </a:p>
        </p:txBody>
      </p:sp>
      <p:sp>
        <p:nvSpPr>
          <p:cNvPr id="3" name="Content Placeholder 2">
            <a:extLst>
              <a:ext uri="{FF2B5EF4-FFF2-40B4-BE49-F238E27FC236}">
                <a16:creationId xmlns:a16="http://schemas.microsoft.com/office/drawing/2014/main" id="{98B920AB-6CE9-4F5E-8DA3-A62730DBBD0E}"/>
              </a:ext>
            </a:extLst>
          </p:cNvPr>
          <p:cNvSpPr>
            <a:spLocks noGrp="1"/>
          </p:cNvSpPr>
          <p:nvPr>
            <p:ph idx="1"/>
          </p:nvPr>
        </p:nvSpPr>
        <p:spPr/>
        <p:txBody>
          <a:bodyPr/>
          <a:lstStyle/>
          <a:p>
            <a:pPr marL="0" indent="0">
              <a:buNone/>
            </a:pPr>
            <a:r>
              <a:rPr lang="en-US" sz="3600" dirty="0"/>
              <a:t>2. A bottle of orange juice has a volume of 100ml and a mass of 250 grams. Calculate the density of the orange juice in g/ml.</a:t>
            </a:r>
            <a:endParaRPr lang="en-CA" sz="3600" dirty="0"/>
          </a:p>
          <a:p>
            <a:endParaRPr lang="en-CA" dirty="0"/>
          </a:p>
        </p:txBody>
      </p:sp>
    </p:spTree>
    <p:extLst>
      <p:ext uri="{BB962C8B-B14F-4D97-AF65-F5344CB8AC3E}">
        <p14:creationId xmlns:p14="http://schemas.microsoft.com/office/powerpoint/2010/main" val="108732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A484-F281-4D34-9964-D6990DA855E7}"/>
              </a:ext>
            </a:extLst>
          </p:cNvPr>
          <p:cNvSpPr>
            <a:spLocks noGrp="1"/>
          </p:cNvSpPr>
          <p:nvPr>
            <p:ph type="title"/>
          </p:nvPr>
        </p:nvSpPr>
        <p:spPr/>
        <p:txBody>
          <a:bodyPr/>
          <a:lstStyle/>
          <a:p>
            <a:r>
              <a:rPr lang="en-CA" dirty="0"/>
              <a:t>CALCULATING DENSITY</a:t>
            </a:r>
          </a:p>
        </p:txBody>
      </p:sp>
      <p:sp>
        <p:nvSpPr>
          <p:cNvPr id="3" name="Content Placeholder 2">
            <a:extLst>
              <a:ext uri="{FF2B5EF4-FFF2-40B4-BE49-F238E27FC236}">
                <a16:creationId xmlns:a16="http://schemas.microsoft.com/office/drawing/2014/main" id="{98B920AB-6CE9-4F5E-8DA3-A62730DBBD0E}"/>
              </a:ext>
            </a:extLst>
          </p:cNvPr>
          <p:cNvSpPr>
            <a:spLocks noGrp="1"/>
          </p:cNvSpPr>
          <p:nvPr>
            <p:ph idx="1"/>
          </p:nvPr>
        </p:nvSpPr>
        <p:spPr/>
        <p:txBody>
          <a:bodyPr/>
          <a:lstStyle/>
          <a:p>
            <a:pPr marL="0" lvl="0" indent="0">
              <a:buNone/>
            </a:pPr>
            <a:r>
              <a:rPr lang="en-US" sz="3600" dirty="0"/>
              <a:t>3. A rock is dropped into a can of water and causes 25ml of water to be displaced. The mass of the rock is 150g. Calculate the density of the rock in g/cm3. </a:t>
            </a:r>
            <a:endParaRPr lang="en-CA" sz="3600" dirty="0"/>
          </a:p>
          <a:p>
            <a:endParaRPr lang="en-CA" dirty="0"/>
          </a:p>
        </p:txBody>
      </p:sp>
    </p:spTree>
    <p:extLst>
      <p:ext uri="{BB962C8B-B14F-4D97-AF65-F5344CB8AC3E}">
        <p14:creationId xmlns:p14="http://schemas.microsoft.com/office/powerpoint/2010/main" val="61286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9D38-7B03-436D-95E3-BE7C13AE001B}"/>
              </a:ext>
            </a:extLst>
          </p:cNvPr>
          <p:cNvSpPr>
            <a:spLocks noGrp="1"/>
          </p:cNvSpPr>
          <p:nvPr>
            <p:ph type="title"/>
          </p:nvPr>
        </p:nvSpPr>
        <p:spPr/>
        <p:txBody>
          <a:bodyPr/>
          <a:lstStyle/>
          <a:p>
            <a:r>
              <a:rPr lang="en-CA" dirty="0"/>
              <a:t>CALCULATING DENSITY</a:t>
            </a:r>
          </a:p>
        </p:txBody>
      </p:sp>
      <p:sp>
        <p:nvSpPr>
          <p:cNvPr id="3" name="Content Placeholder 2">
            <a:extLst>
              <a:ext uri="{FF2B5EF4-FFF2-40B4-BE49-F238E27FC236}">
                <a16:creationId xmlns:a16="http://schemas.microsoft.com/office/drawing/2014/main" id="{6730FD66-2958-4A03-9317-2621DDA142DC}"/>
              </a:ext>
            </a:extLst>
          </p:cNvPr>
          <p:cNvSpPr>
            <a:spLocks noGrp="1"/>
          </p:cNvSpPr>
          <p:nvPr>
            <p:ph idx="1"/>
          </p:nvPr>
        </p:nvSpPr>
        <p:spPr>
          <a:xfrm>
            <a:off x="1096108" y="1690688"/>
            <a:ext cx="10515600" cy="5167312"/>
          </a:xfrm>
        </p:spPr>
        <p:txBody>
          <a:bodyPr>
            <a:normAutofit/>
          </a:bodyPr>
          <a:lstStyle/>
          <a:p>
            <a:pPr marL="0" lvl="0" indent="0">
              <a:buNone/>
            </a:pPr>
            <a:r>
              <a:rPr lang="en-CA" sz="3600" dirty="0"/>
              <a:t>4. </a:t>
            </a:r>
            <a:r>
              <a:rPr lang="en-US" sz="3600" dirty="0"/>
              <a:t>The dimensions of a rectangular block of wood are 5 cm for width, 10cm for length and 2 cm for height. </a:t>
            </a:r>
            <a:endParaRPr lang="en-CA" sz="3600" dirty="0"/>
          </a:p>
          <a:p>
            <a:pPr lvl="2"/>
            <a:r>
              <a:rPr lang="en-US" sz="3600" dirty="0"/>
              <a:t>Find the volume of the block.</a:t>
            </a:r>
          </a:p>
          <a:p>
            <a:pPr lvl="2"/>
            <a:endParaRPr lang="en-CA" sz="3600" dirty="0"/>
          </a:p>
          <a:p>
            <a:pPr lvl="2"/>
            <a:r>
              <a:rPr lang="en-US" sz="3600" dirty="0"/>
              <a:t>If the mass is 65g, what is the density of the block?</a:t>
            </a:r>
          </a:p>
          <a:p>
            <a:pPr lvl="2"/>
            <a:endParaRPr lang="en-US" sz="3600" dirty="0"/>
          </a:p>
          <a:p>
            <a:pPr lvl="2"/>
            <a:r>
              <a:rPr lang="en-US" sz="3600" dirty="0"/>
              <a:t>Will the block float or sink in water? Give a reason for your answer</a:t>
            </a:r>
            <a:r>
              <a:rPr lang="en-US" dirty="0"/>
              <a:t>.</a:t>
            </a:r>
            <a:endParaRPr lang="en-CA" sz="2400" dirty="0"/>
          </a:p>
          <a:p>
            <a:endParaRPr lang="en-CA" dirty="0"/>
          </a:p>
        </p:txBody>
      </p:sp>
    </p:spTree>
    <p:extLst>
      <p:ext uri="{BB962C8B-B14F-4D97-AF65-F5344CB8AC3E}">
        <p14:creationId xmlns:p14="http://schemas.microsoft.com/office/powerpoint/2010/main" val="121695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D990-9290-F7CC-18D4-39296A883446}"/>
              </a:ext>
            </a:extLst>
          </p:cNvPr>
          <p:cNvSpPr>
            <a:spLocks noGrp="1"/>
          </p:cNvSpPr>
          <p:nvPr>
            <p:ph type="title"/>
          </p:nvPr>
        </p:nvSpPr>
        <p:spPr/>
        <p:txBody>
          <a:bodyPr/>
          <a:lstStyle/>
          <a:p>
            <a:r>
              <a:rPr lang="en-US" dirty="0"/>
              <a:t>Practice: Density Calculations WS</a:t>
            </a:r>
          </a:p>
        </p:txBody>
      </p:sp>
      <p:sp>
        <p:nvSpPr>
          <p:cNvPr id="3" name="Content Placeholder 2">
            <a:extLst>
              <a:ext uri="{FF2B5EF4-FFF2-40B4-BE49-F238E27FC236}">
                <a16:creationId xmlns:a16="http://schemas.microsoft.com/office/drawing/2014/main" id="{689A0F68-7EB0-751D-EA00-AAE8E464E7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015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3A1-A7F0-4F2B-B9D4-117EA74CD040}"/>
              </a:ext>
            </a:extLst>
          </p:cNvPr>
          <p:cNvSpPr>
            <a:spLocks noGrp="1"/>
          </p:cNvSpPr>
          <p:nvPr>
            <p:ph type="title"/>
          </p:nvPr>
        </p:nvSpPr>
        <p:spPr/>
        <p:txBody>
          <a:bodyPr/>
          <a:lstStyle/>
          <a:p>
            <a:r>
              <a:rPr lang="en-CA" dirty="0"/>
              <a:t>Density and state of matter</a:t>
            </a:r>
          </a:p>
        </p:txBody>
      </p:sp>
      <p:pic>
        <p:nvPicPr>
          <p:cNvPr id="3074" name="Picture 2" descr="Image result for density of solid liquid and gas">
            <a:extLst>
              <a:ext uri="{FF2B5EF4-FFF2-40B4-BE49-F238E27FC236}">
                <a16:creationId xmlns:a16="http://schemas.microsoft.com/office/drawing/2014/main" id="{3A4B2A0A-2E79-4A2A-A28D-B440FE3A02B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4313"/>
          <a:stretch/>
        </p:blipFill>
        <p:spPr bwMode="auto">
          <a:xfrm>
            <a:off x="0" y="3429000"/>
            <a:ext cx="10724805" cy="38490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72CE88-6EE6-412C-B517-97BF7EFA8AE4}"/>
              </a:ext>
            </a:extLst>
          </p:cNvPr>
          <p:cNvSpPr/>
          <p:nvPr/>
        </p:nvSpPr>
        <p:spPr>
          <a:xfrm>
            <a:off x="838200" y="1554224"/>
            <a:ext cx="10134600" cy="1251625"/>
          </a:xfrm>
          <a:prstGeom prst="rect">
            <a:avLst/>
          </a:prstGeom>
        </p:spPr>
        <p:txBody>
          <a:bodyPr wrap="square" anchor="t">
            <a:spAutoFit/>
          </a:bodyPr>
          <a:lstStyle/>
          <a:p>
            <a:pPr>
              <a:lnSpc>
                <a:spcPct val="107000"/>
              </a:lnSpc>
              <a:spcAft>
                <a:spcPts val="800"/>
              </a:spcAft>
            </a:pPr>
            <a:r>
              <a:rPr lang="en-US" sz="3600" dirty="0">
                <a:latin typeface="Calibri"/>
                <a:ea typeface="Calibri" panose="020F0502020204030204" pitchFamily="34" charset="0"/>
                <a:cs typeface="Times New Roman"/>
              </a:rPr>
              <a:t>Most substances are  </a:t>
            </a:r>
            <a:r>
              <a:rPr lang="en-US" sz="3600" b="1" u="sng" dirty="0">
                <a:latin typeface="Calibri"/>
                <a:ea typeface="Calibri" panose="020F0502020204030204" pitchFamily="34" charset="0"/>
                <a:cs typeface="Times New Roman"/>
              </a:rPr>
              <a:t>MORE</a:t>
            </a:r>
            <a:r>
              <a:rPr lang="en-US" sz="3600" dirty="0">
                <a:latin typeface="Calibri"/>
                <a:ea typeface="Calibri" panose="020F0502020204030204" pitchFamily="34" charset="0"/>
                <a:cs typeface="Times New Roman"/>
              </a:rPr>
              <a:t> dense in their </a:t>
            </a:r>
            <a:r>
              <a:rPr lang="en-US" sz="3600" b="1" u="sng" dirty="0">
                <a:latin typeface="Calibri"/>
                <a:ea typeface="Calibri" panose="020F0502020204030204" pitchFamily="34" charset="0"/>
                <a:cs typeface="Times New Roman"/>
              </a:rPr>
              <a:t>SOLID</a:t>
            </a:r>
            <a:r>
              <a:rPr lang="en-US" sz="3600" dirty="0">
                <a:latin typeface="Calibri"/>
                <a:ea typeface="Calibri" panose="020F0502020204030204" pitchFamily="34" charset="0"/>
                <a:cs typeface="Times New Roman"/>
              </a:rPr>
              <a:t> form than in their liquid state.</a:t>
            </a:r>
            <a:endParaRPr lang="en-CA" sz="3600"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1138945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866</Words>
  <Application>Microsoft Office PowerPoint</Application>
  <PresentationFormat>Widescreen</PresentationFormat>
  <Paragraphs>91</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Symbol</vt:lpstr>
      <vt:lpstr>Office Theme</vt:lpstr>
      <vt:lpstr>Properties of Matter: Density</vt:lpstr>
      <vt:lpstr>DENSITY</vt:lpstr>
      <vt:lpstr>Density</vt:lpstr>
      <vt:lpstr>CALCULATING DENSITY</vt:lpstr>
      <vt:lpstr>CALCULATING DENSITY</vt:lpstr>
      <vt:lpstr>CALCULATING DENSITY</vt:lpstr>
      <vt:lpstr>CALCULATING DENSITY</vt:lpstr>
      <vt:lpstr>Practice: Density Calculations WS</vt:lpstr>
      <vt:lpstr>Density and state of matter</vt:lpstr>
      <vt:lpstr>DENSITY</vt:lpstr>
      <vt:lpstr>Sink or float</vt:lpstr>
      <vt:lpstr>Compare densities</vt:lpstr>
      <vt:lpstr>Demos. Use CER to explain</vt:lpstr>
      <vt:lpstr>Will a grape sink or float in water? </vt:lpstr>
      <vt:lpstr>Fluids have different densities</vt:lpstr>
      <vt:lpstr>Demo</vt:lpstr>
      <vt:lpstr>Density and Temperature</vt:lpstr>
      <vt:lpstr>PowerPoint Presentation</vt:lpstr>
      <vt:lpstr>Density and Temperature</vt:lpstr>
      <vt:lpstr>Density and Temperature</vt:lpstr>
      <vt:lpstr>LAVA LAMP</vt:lpstr>
      <vt:lpstr>Who Cares? When will I need this? It is important to know the density of a substance ….</vt:lpstr>
      <vt:lpstr>Who Cares? When will I need this? It is important to know the density of a substance ….</vt:lpstr>
      <vt:lpstr>Who Cares? When will I need this? It is important to know the density of a substance ….</vt:lpstr>
      <vt:lpstr>Who Cares? When will I need this? It is important to know the density of a substance ….</vt:lpstr>
      <vt:lpstr>Who Cares? When will I need this? It is important to know the density of a substance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Matter: Density</dc:title>
  <dc:creator>Tammy Wilson</dc:creator>
  <cp:lastModifiedBy>Tammy Wilson</cp:lastModifiedBy>
  <cp:revision>11</cp:revision>
  <dcterms:created xsi:type="dcterms:W3CDTF">2019-10-05T19:19:23Z</dcterms:created>
  <dcterms:modified xsi:type="dcterms:W3CDTF">2023-12-04T21:03:40Z</dcterms:modified>
</cp:coreProperties>
</file>