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2" r:id="rId4"/>
    <p:sldId id="330" r:id="rId5"/>
    <p:sldId id="301" r:id="rId6"/>
    <p:sldId id="328" r:id="rId7"/>
    <p:sldId id="327" r:id="rId8"/>
    <p:sldId id="329" r:id="rId9"/>
    <p:sldId id="321" r:id="rId10"/>
    <p:sldId id="331" r:id="rId11"/>
    <p:sldId id="332" r:id="rId12"/>
    <p:sldId id="302" r:id="rId13"/>
    <p:sldId id="316" r:id="rId14"/>
    <p:sldId id="324" r:id="rId15"/>
    <p:sldId id="313" r:id="rId16"/>
    <p:sldId id="319" r:id="rId17"/>
    <p:sldId id="288" r:id="rId18"/>
    <p:sldId id="305" r:id="rId19"/>
    <p:sldId id="306" r:id="rId20"/>
    <p:sldId id="317" r:id="rId21"/>
    <p:sldId id="333" r:id="rId22"/>
    <p:sldId id="334" r:id="rId23"/>
    <p:sldId id="325" r:id="rId24"/>
    <p:sldId id="315" r:id="rId25"/>
    <p:sldId id="290" r:id="rId26"/>
    <p:sldId id="311" r:id="rId27"/>
    <p:sldId id="318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BC1A-C9EC-4D89-AC6D-E3B28B64EB11}" v="6" dt="2020-02-23T02:11:13.160"/>
    <p1510:client id="{3E3359AF-F0B9-437A-8C37-2E5C64463BB9}" v="196" dt="2020-03-09T15:31:01.851"/>
    <p1510:client id="{EABC30F6-FE30-4DBE-AFB2-D09E5CCDEF1B}" v="56" dt="2020-03-01T19:18:21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76543" autoAdjust="0"/>
  </p:normalViewPr>
  <p:slideViewPr>
    <p:cSldViewPr snapToGrid="0">
      <p:cViewPr varScale="1">
        <p:scale>
          <a:sx n="39" d="100"/>
          <a:sy n="39" d="100"/>
        </p:scale>
        <p:origin x="5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0546BC1A-C9EC-4D89-AC6D-E3B28B64EB11}"/>
    <pc:docChg chg="custSel modSld">
      <pc:chgData name="Tammy Wilson" userId="e3b55da62d900d7c" providerId="LiveId" clId="{0546BC1A-C9EC-4D89-AC6D-E3B28B64EB11}" dt="2020-02-23T02:13:36.012" v="117" actId="20577"/>
      <pc:docMkLst>
        <pc:docMk/>
      </pc:docMkLst>
      <pc:sldChg chg="modSp">
        <pc:chgData name="Tammy Wilson" userId="e3b55da62d900d7c" providerId="LiveId" clId="{0546BC1A-C9EC-4D89-AC6D-E3B28B64EB11}" dt="2020-02-23T02:09:38.262" v="24" actId="20577"/>
        <pc:sldMkLst>
          <pc:docMk/>
          <pc:sldMk cId="2548898877" sldId="257"/>
        </pc:sldMkLst>
        <pc:spChg chg="mod">
          <ac:chgData name="Tammy Wilson" userId="e3b55da62d900d7c" providerId="LiveId" clId="{0546BC1A-C9EC-4D89-AC6D-E3B28B64EB11}" dt="2020-02-23T02:09:38.262" v="24" actId="20577"/>
          <ac:spMkLst>
            <pc:docMk/>
            <pc:sldMk cId="2548898877" sldId="257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3:36.012" v="117" actId="20577"/>
        <pc:sldMkLst>
          <pc:docMk/>
          <pc:sldMk cId="2740433800" sldId="301"/>
        </pc:sldMkLst>
        <pc:spChg chg="mod">
          <ac:chgData name="Tammy Wilson" userId="e3b55da62d900d7c" providerId="LiveId" clId="{0546BC1A-C9EC-4D89-AC6D-E3B28B64EB11}" dt="2020-02-23T02:12:56.949" v="91" actId="20577"/>
          <ac:spMkLst>
            <pc:docMk/>
            <pc:sldMk cId="2740433800" sldId="301"/>
            <ac:spMk id="2" creationId="{00000000-0000-0000-0000-000000000000}"/>
          </ac:spMkLst>
        </pc:spChg>
        <pc:spChg chg="mod">
          <ac:chgData name="Tammy Wilson" userId="e3b55da62d900d7c" providerId="LiveId" clId="{0546BC1A-C9EC-4D89-AC6D-E3B28B64EB11}" dt="2020-02-23T02:13:36.012" v="117" actId="20577"/>
          <ac:spMkLst>
            <pc:docMk/>
            <pc:sldMk cId="2740433800" sldId="301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0:00.349" v="33" actId="20577"/>
        <pc:sldMkLst>
          <pc:docMk/>
          <pc:sldMk cId="2903308306" sldId="312"/>
        </pc:sldMkLst>
        <pc:spChg chg="mod">
          <ac:chgData name="Tammy Wilson" userId="e3b55da62d900d7c" providerId="LiveId" clId="{0546BC1A-C9EC-4D89-AC6D-E3B28B64EB11}" dt="2020-02-23T02:10:00.349" v="33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modSp">
        <pc:chgData name="Tammy Wilson" userId="e3b55da62d900d7c" providerId="LiveId" clId="{0546BC1A-C9EC-4D89-AC6D-E3B28B64EB11}" dt="2020-02-23T02:11:18.907" v="43" actId="1076"/>
        <pc:sldMkLst>
          <pc:docMk/>
          <pc:sldMk cId="10296171" sldId="314"/>
        </pc:sldMkLst>
        <pc:spChg chg="mod">
          <ac:chgData name="Tammy Wilson" userId="e3b55da62d900d7c" providerId="LiveId" clId="{0546BC1A-C9EC-4D89-AC6D-E3B28B64EB11}" dt="2020-02-23T02:11:18.907" v="43" actId="1076"/>
          <ac:spMkLst>
            <pc:docMk/>
            <pc:sldMk cId="10296171" sldId="314"/>
            <ac:spMk id="2" creationId="{00000000-0000-0000-0000-000000000000}"/>
          </ac:spMkLst>
        </pc:spChg>
        <pc:spChg chg="mod">
          <ac:chgData name="Tammy Wilson" userId="e3b55da62d900d7c" providerId="LiveId" clId="{0546BC1A-C9EC-4D89-AC6D-E3B28B64EB11}" dt="2020-02-23T02:11:11.126" v="41" actId="1076"/>
          <ac:spMkLst>
            <pc:docMk/>
            <pc:sldMk cId="10296171" sldId="314"/>
            <ac:spMk id="3" creationId="{00000000-0000-0000-0000-000000000000}"/>
          </ac:spMkLst>
        </pc:spChg>
        <pc:picChg chg="mod">
          <ac:chgData name="Tammy Wilson" userId="e3b55da62d900d7c" providerId="LiveId" clId="{0546BC1A-C9EC-4D89-AC6D-E3B28B64EB11}" dt="2020-02-23T02:11:13.160" v="42" actId="1076"/>
          <ac:picMkLst>
            <pc:docMk/>
            <pc:sldMk cId="10296171" sldId="314"/>
            <ac:picMk id="4" creationId="{EDCAACF4-6F1B-47AE-ADFD-52DDAC788A57}"/>
          </ac:picMkLst>
        </pc:picChg>
      </pc:sldChg>
    </pc:docChg>
  </pc:docChgLst>
  <pc:docChgLst>
    <pc:chgData name="Tammy Wilson" userId="e3b55da62d900d7c" providerId="Windows Live" clId="Web-{EABC30F6-FE30-4DBE-AFB2-D09E5CCDEF1B}"/>
    <pc:docChg chg="modSld sldOrd">
      <pc:chgData name="Tammy Wilson" userId="e3b55da62d900d7c" providerId="Windows Live" clId="Web-{EABC30F6-FE30-4DBE-AFB2-D09E5CCDEF1B}" dt="2020-03-01T19:18:21.038" v="55" actId="20577"/>
      <pc:docMkLst>
        <pc:docMk/>
      </pc:docMkLst>
      <pc:sldChg chg="addSp delSp modSp">
        <pc:chgData name="Tammy Wilson" userId="e3b55da62d900d7c" providerId="Windows Live" clId="Web-{EABC30F6-FE30-4DBE-AFB2-D09E5CCDEF1B}" dt="2020-03-01T19:17:11.351" v="20" actId="14100"/>
        <pc:sldMkLst>
          <pc:docMk/>
          <pc:sldMk cId="3711504803" sldId="288"/>
        </pc:sldMkLst>
        <pc:spChg chg="del">
          <ac:chgData name="Tammy Wilson" userId="e3b55da62d900d7c" providerId="Windows Live" clId="Web-{EABC30F6-FE30-4DBE-AFB2-D09E5CCDEF1B}" dt="2020-03-01T19:16:58.164" v="18"/>
          <ac:spMkLst>
            <pc:docMk/>
            <pc:sldMk cId="3711504803" sldId="288"/>
            <ac:spMk id="2" creationId="{00000000-0000-0000-0000-000000000000}"/>
          </ac:spMkLst>
        </pc:spChg>
        <pc:spChg chg="mod">
          <ac:chgData name="Tammy Wilson" userId="e3b55da62d900d7c" providerId="Windows Live" clId="Web-{EABC30F6-FE30-4DBE-AFB2-D09E5CCDEF1B}" dt="2020-03-01T19:17:11.351" v="20" actId="14100"/>
          <ac:spMkLst>
            <pc:docMk/>
            <pc:sldMk cId="3711504803" sldId="288"/>
            <ac:spMk id="3" creationId="{00000000-0000-0000-0000-000000000000}"/>
          </ac:spMkLst>
        </pc:spChg>
        <pc:spChg chg="add del mod">
          <ac:chgData name="Tammy Wilson" userId="e3b55da62d900d7c" providerId="Windows Live" clId="Web-{EABC30F6-FE30-4DBE-AFB2-D09E5CCDEF1B}" dt="2020-03-01T19:17:01.352" v="19"/>
          <ac:spMkLst>
            <pc:docMk/>
            <pc:sldMk cId="3711504803" sldId="288"/>
            <ac:spMk id="6" creationId="{F1E4B9D6-B512-4C83-8BDC-1249B8EBD08E}"/>
          </ac:spMkLst>
        </pc:spChg>
      </pc:sldChg>
      <pc:sldChg chg="modSp">
        <pc:chgData name="Tammy Wilson" userId="e3b55da62d900d7c" providerId="Windows Live" clId="Web-{EABC30F6-FE30-4DBE-AFB2-D09E5CCDEF1B}" dt="2020-03-01T19:17:31.851" v="25" actId="1076"/>
        <pc:sldMkLst>
          <pc:docMk/>
          <pc:sldMk cId="1974766583" sldId="305"/>
        </pc:sldMkLst>
        <pc:spChg chg="mod">
          <ac:chgData name="Tammy Wilson" userId="e3b55da62d900d7c" providerId="Windows Live" clId="Web-{EABC30F6-FE30-4DBE-AFB2-D09E5CCDEF1B}" dt="2020-03-01T19:17:30.039" v="23" actId="20577"/>
          <ac:spMkLst>
            <pc:docMk/>
            <pc:sldMk cId="1974766583" sldId="305"/>
            <ac:spMk id="3" creationId="{00000000-0000-0000-0000-000000000000}"/>
          </ac:spMkLst>
        </pc:spChg>
        <pc:picChg chg="mod">
          <ac:chgData name="Tammy Wilson" userId="e3b55da62d900d7c" providerId="Windows Live" clId="Web-{EABC30F6-FE30-4DBE-AFB2-D09E5CCDEF1B}" dt="2020-03-01T19:17:31.851" v="25" actId="1076"/>
          <ac:picMkLst>
            <pc:docMk/>
            <pc:sldMk cId="1974766583" sldId="305"/>
            <ac:picMk id="4" creationId="{00000000-0000-0000-0000-000000000000}"/>
          </ac:picMkLst>
        </pc:picChg>
      </pc:sldChg>
      <pc:sldChg chg="modSp">
        <pc:chgData name="Tammy Wilson" userId="e3b55da62d900d7c" providerId="Windows Live" clId="Web-{EABC30F6-FE30-4DBE-AFB2-D09E5CCDEF1B}" dt="2020-03-01T19:18:21.022" v="54" actId="20577"/>
        <pc:sldMkLst>
          <pc:docMk/>
          <pc:sldMk cId="2837714007" sldId="306"/>
        </pc:sldMkLst>
        <pc:spChg chg="mod">
          <ac:chgData name="Tammy Wilson" userId="e3b55da62d900d7c" providerId="Windows Live" clId="Web-{EABC30F6-FE30-4DBE-AFB2-D09E5CCDEF1B}" dt="2020-03-01T19:18:21.022" v="54" actId="20577"/>
          <ac:spMkLst>
            <pc:docMk/>
            <pc:sldMk cId="2837714007" sldId="306"/>
            <ac:spMk id="3" creationId="{00000000-0000-0000-0000-000000000000}"/>
          </ac:spMkLst>
        </pc:spChg>
      </pc:sldChg>
      <pc:sldChg chg="modSp ord">
        <pc:chgData name="Tammy Wilson" userId="e3b55da62d900d7c" providerId="Windows Live" clId="Web-{EABC30F6-FE30-4DBE-AFB2-D09E5CCDEF1B}" dt="2020-03-01T19:09:29.993" v="7" actId="20577"/>
        <pc:sldMkLst>
          <pc:docMk/>
          <pc:sldMk cId="10296171" sldId="314"/>
        </pc:sldMkLst>
        <pc:spChg chg="mod">
          <ac:chgData name="Tammy Wilson" userId="e3b55da62d900d7c" providerId="Windows Live" clId="Web-{EABC30F6-FE30-4DBE-AFB2-D09E5CCDEF1B}" dt="2020-03-01T19:09:29.993" v="7" actId="20577"/>
          <ac:spMkLst>
            <pc:docMk/>
            <pc:sldMk cId="10296171" sldId="314"/>
            <ac:spMk id="3" creationId="{00000000-0000-0000-0000-000000000000}"/>
          </ac:spMkLst>
        </pc:spChg>
      </pc:sldChg>
    </pc:docChg>
  </pc:docChgLst>
  <pc:docChgLst>
    <pc:chgData name="Tammy Wilson" userId="e3b55da62d900d7c" providerId="LiveId" clId="{A16B3A4A-0730-4A1C-A863-E497E4981783}"/>
    <pc:docChg chg="undo custSel mod addSld delSld modSld sldOrd modMainMaster">
      <pc:chgData name="Tammy Wilson" userId="e3b55da62d900d7c" providerId="LiveId" clId="{A16B3A4A-0730-4A1C-A863-E497E4981783}" dt="2019-03-13T18:10:10.606" v="558" actId="20577"/>
      <pc:docMkLst>
        <pc:docMk/>
      </pc:docMkLst>
      <pc:sldChg chg="modSp">
        <pc:chgData name="Tammy Wilson" userId="e3b55da62d900d7c" providerId="LiveId" clId="{A16B3A4A-0730-4A1C-A863-E497E4981783}" dt="2019-03-13T17:49:15.438" v="316" actId="115"/>
        <pc:sldMkLst>
          <pc:docMk/>
          <pc:sldMk cId="2548898877" sldId="257"/>
        </pc:sldMkLst>
        <pc:spChg chg="mod">
          <ac:chgData name="Tammy Wilson" userId="e3b55da62d900d7c" providerId="LiveId" clId="{A16B3A4A-0730-4A1C-A863-E497E4981783}" dt="2019-03-13T17:48:36.488" v="309" actId="20577"/>
          <ac:spMkLst>
            <pc:docMk/>
            <pc:sldMk cId="2548898877" sldId="257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49:15.438" v="316" actId="115"/>
          <ac:spMkLst>
            <pc:docMk/>
            <pc:sldMk cId="2548898877" sldId="257"/>
            <ac:spMk id="3" creationId="{00000000-0000-0000-0000-000000000000}"/>
          </ac:spMkLst>
        </pc:spChg>
      </pc:sldChg>
      <pc:sldChg chg="modSp">
        <pc:chgData name="Tammy Wilson" userId="e3b55da62d900d7c" providerId="LiveId" clId="{A16B3A4A-0730-4A1C-A863-E497E4981783}" dt="2019-03-13T17:55:54.493" v="368" actId="1076"/>
        <pc:sldMkLst>
          <pc:docMk/>
          <pc:sldMk cId="2141076292" sldId="286"/>
        </pc:sldMkLst>
        <pc:spChg chg="mod">
          <ac:chgData name="Tammy Wilson" userId="e3b55da62d900d7c" providerId="LiveId" clId="{A16B3A4A-0730-4A1C-A863-E497E4981783}" dt="2019-03-10T02:11:10.945" v="153" actId="20577"/>
          <ac:spMkLst>
            <pc:docMk/>
            <pc:sldMk cId="2141076292" sldId="286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7:55:54.493" v="368" actId="1076"/>
          <ac:picMkLst>
            <pc:docMk/>
            <pc:sldMk cId="2141076292" sldId="286"/>
            <ac:picMk id="5" creationId="{B840AECA-3DC8-4424-A83F-B6087413FE5D}"/>
          </ac:picMkLst>
        </pc:picChg>
      </pc:sldChg>
      <pc:sldChg chg="modSp ord">
        <pc:chgData name="Tammy Wilson" userId="e3b55da62d900d7c" providerId="LiveId" clId="{A16B3A4A-0730-4A1C-A863-E497E4981783}" dt="2019-03-13T18:02:47.683" v="469" actId="115"/>
        <pc:sldMkLst>
          <pc:docMk/>
          <pc:sldMk cId="3711504803" sldId="288"/>
        </pc:sldMkLst>
        <pc:spChg chg="mod">
          <ac:chgData name="Tammy Wilson" userId="e3b55da62d900d7c" providerId="LiveId" clId="{A16B3A4A-0730-4A1C-A863-E497E4981783}" dt="2019-03-10T02:11:34.857" v="154" actId="14100"/>
          <ac:spMkLst>
            <pc:docMk/>
            <pc:sldMk cId="3711504803" sldId="288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8:02:47.683" v="469" actId="115"/>
          <ac:spMkLst>
            <pc:docMk/>
            <pc:sldMk cId="3711504803" sldId="288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0T02:14:44.245" v="221" actId="1076"/>
          <ac:picMkLst>
            <pc:docMk/>
            <pc:sldMk cId="3711504803" sldId="288"/>
            <ac:picMk id="4" creationId="{00000000-0000-0000-0000-000000000000}"/>
          </ac:picMkLst>
        </pc:picChg>
      </pc:sldChg>
      <pc:sldChg chg="modSp ord modNotesTx">
        <pc:chgData name="Tammy Wilson" userId="e3b55da62d900d7c" providerId="LiveId" clId="{A16B3A4A-0730-4A1C-A863-E497E4981783}" dt="2019-03-13T18:10:10.606" v="558" actId="20577"/>
        <pc:sldMkLst>
          <pc:docMk/>
          <pc:sldMk cId="2633001173" sldId="289"/>
        </pc:sldMkLst>
        <pc:spChg chg="mod">
          <ac:chgData name="Tammy Wilson" userId="e3b55da62d900d7c" providerId="LiveId" clId="{A16B3A4A-0730-4A1C-A863-E497E4981783}" dt="2019-03-13T18:08:47.302" v="482" actId="14100"/>
          <ac:spMkLst>
            <pc:docMk/>
            <pc:sldMk cId="2633001173" sldId="289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8:10:10.606" v="558" actId="20577"/>
          <ac:spMkLst>
            <pc:docMk/>
            <pc:sldMk cId="2633001173" sldId="289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8:00:11.830" v="463" actId="14100"/>
          <ac:picMkLst>
            <pc:docMk/>
            <pc:sldMk cId="2633001173" sldId="289"/>
            <ac:picMk id="2050" creationId="{00000000-0000-0000-0000-000000000000}"/>
          </ac:picMkLst>
        </pc:picChg>
      </pc:sldChg>
      <pc:sldChg chg="addSp delSp modSp mod setBg">
        <pc:chgData name="Tammy Wilson" userId="e3b55da62d900d7c" providerId="LiveId" clId="{A16B3A4A-0730-4A1C-A863-E497E4981783}" dt="2019-03-13T17:55:07.632" v="365" actId="1076"/>
        <pc:sldMkLst>
          <pc:docMk/>
          <pc:sldMk cId="2740433800" sldId="301"/>
        </pc:sldMkLst>
        <pc:spChg chg="mod">
          <ac:chgData name="Tammy Wilson" userId="e3b55da62d900d7c" providerId="LiveId" clId="{A16B3A4A-0730-4A1C-A863-E497E4981783}" dt="2019-03-13T17:54:56.276" v="361" actId="26606"/>
          <ac:spMkLst>
            <pc:docMk/>
            <pc:sldMk cId="2740433800" sldId="301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5:00.510" v="362" actId="14100"/>
          <ac:spMkLst>
            <pc:docMk/>
            <pc:sldMk cId="2740433800" sldId="301"/>
            <ac:spMk id="3" creationId="{00000000-0000-0000-0000-000000000000}"/>
          </ac:spMkLst>
        </pc:spChg>
        <pc:spChg chg="add del">
          <ac:chgData name="Tammy Wilson" userId="e3b55da62d900d7c" providerId="LiveId" clId="{A16B3A4A-0730-4A1C-A863-E497E4981783}" dt="2019-03-13T17:54:56.276" v="361" actId="26606"/>
          <ac:spMkLst>
            <pc:docMk/>
            <pc:sldMk cId="2740433800" sldId="301"/>
            <ac:spMk id="71" creationId="{867D4867-5BA7-4462-B2F6-A23F4A622AA7}"/>
          </ac:spMkLst>
        </pc:spChg>
        <pc:picChg chg="del mod">
          <ac:chgData name="Tammy Wilson" userId="e3b55da62d900d7c" providerId="LiveId" clId="{A16B3A4A-0730-4A1C-A863-E497E4981783}" dt="2019-03-13T17:54:09.815" v="358" actId="478"/>
          <ac:picMkLst>
            <pc:docMk/>
            <pc:sldMk cId="2740433800" sldId="301"/>
            <ac:picMk id="4" creationId="{EDCAACF4-6F1B-47AE-ADFD-52DDAC788A57}"/>
          </ac:picMkLst>
        </pc:picChg>
        <pc:picChg chg="add mod">
          <ac:chgData name="Tammy Wilson" userId="e3b55da62d900d7c" providerId="LiveId" clId="{A16B3A4A-0730-4A1C-A863-E497E4981783}" dt="2019-03-13T17:55:07.632" v="365" actId="1076"/>
          <ac:picMkLst>
            <pc:docMk/>
            <pc:sldMk cId="2740433800" sldId="301"/>
            <ac:picMk id="2050" creationId="{94B280B2-B755-4785-A90E-0AC62E8DE196}"/>
          </ac:picMkLst>
        </pc:picChg>
      </pc:sldChg>
      <pc:sldChg chg="modSp">
        <pc:chgData name="Tammy Wilson" userId="e3b55da62d900d7c" providerId="LiveId" clId="{A16B3A4A-0730-4A1C-A863-E497E4981783}" dt="2019-03-10T02:09:17.147" v="105" actId="115"/>
        <pc:sldMkLst>
          <pc:docMk/>
          <pc:sldMk cId="2064361920" sldId="302"/>
        </pc:sldMkLst>
        <pc:spChg chg="mod">
          <ac:chgData name="Tammy Wilson" userId="e3b55da62d900d7c" providerId="LiveId" clId="{A16B3A4A-0730-4A1C-A863-E497E4981783}" dt="2019-03-10T02:09:17.147" v="105" actId="115"/>
          <ac:spMkLst>
            <pc:docMk/>
            <pc:sldMk cId="2064361920" sldId="302"/>
            <ac:spMk id="3" creationId="{00000000-0000-0000-0000-000000000000}"/>
          </ac:spMkLst>
        </pc:spChg>
      </pc:sldChg>
      <pc:sldChg chg="modSp">
        <pc:chgData name="Tammy Wilson" userId="e3b55da62d900d7c" providerId="LiveId" clId="{A16B3A4A-0730-4A1C-A863-E497E4981783}" dt="2019-03-10T02:15:31.331" v="228" actId="1076"/>
        <pc:sldMkLst>
          <pc:docMk/>
          <pc:sldMk cId="1974766583" sldId="305"/>
        </pc:sldMkLst>
        <pc:spChg chg="mod">
          <ac:chgData name="Tammy Wilson" userId="e3b55da62d900d7c" providerId="LiveId" clId="{A16B3A4A-0730-4A1C-A863-E497E4981783}" dt="2019-03-10T02:15:29.162" v="227" actId="113"/>
          <ac:spMkLst>
            <pc:docMk/>
            <pc:sldMk cId="1974766583" sldId="305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0T02:15:31.331" v="228" actId="1076"/>
          <ac:picMkLst>
            <pc:docMk/>
            <pc:sldMk cId="1974766583" sldId="305"/>
            <ac:picMk id="4" creationId="{00000000-0000-0000-0000-000000000000}"/>
          </ac:picMkLst>
        </pc:picChg>
      </pc:sldChg>
      <pc:sldChg chg="delSp modSp">
        <pc:chgData name="Tammy Wilson" userId="e3b55da62d900d7c" providerId="LiveId" clId="{A16B3A4A-0730-4A1C-A863-E497E4981783}" dt="2019-03-13T18:05:21.682" v="478" actId="115"/>
        <pc:sldMkLst>
          <pc:docMk/>
          <pc:sldMk cId="2837714007" sldId="306"/>
        </pc:sldMkLst>
        <pc:spChg chg="mod">
          <ac:chgData name="Tammy Wilson" userId="e3b55da62d900d7c" providerId="LiveId" clId="{A16B3A4A-0730-4A1C-A863-E497E4981783}" dt="2019-03-13T18:05:21.682" v="478" actId="115"/>
          <ac:spMkLst>
            <pc:docMk/>
            <pc:sldMk cId="2837714007" sldId="306"/>
            <ac:spMk id="3" creationId="{00000000-0000-0000-0000-000000000000}"/>
          </ac:spMkLst>
        </pc:spChg>
        <pc:picChg chg="del">
          <ac:chgData name="Tammy Wilson" userId="e3b55da62d900d7c" providerId="LiveId" clId="{A16B3A4A-0730-4A1C-A863-E497E4981783}" dt="2019-03-13T18:05:11.081" v="476" actId="478"/>
          <ac:picMkLst>
            <pc:docMk/>
            <pc:sldMk cId="2837714007" sldId="306"/>
            <ac:picMk id="4" creationId="{00000000-0000-0000-0000-000000000000}"/>
          </ac:picMkLst>
        </pc:picChg>
      </pc:sldChg>
      <pc:sldChg chg="modSp">
        <pc:chgData name="Tammy Wilson" userId="e3b55da62d900d7c" providerId="LiveId" clId="{A16B3A4A-0730-4A1C-A863-E497E4981783}" dt="2019-03-13T17:50:53.541" v="341" actId="14100"/>
        <pc:sldMkLst>
          <pc:docMk/>
          <pc:sldMk cId="2355684412" sldId="309"/>
        </pc:sldMkLst>
        <pc:spChg chg="mod">
          <ac:chgData name="Tammy Wilson" userId="e3b55da62d900d7c" providerId="LiveId" clId="{A16B3A4A-0730-4A1C-A863-E497E4981783}" dt="2019-03-10T02:02:03.572" v="29"/>
          <ac:spMkLst>
            <pc:docMk/>
            <pc:sldMk cId="2355684412" sldId="309"/>
            <ac:spMk id="3" creationId="{D2C3AE66-0123-4BF5-BACE-5D1A3BA697C9}"/>
          </ac:spMkLst>
        </pc:spChg>
        <pc:picChg chg="mod">
          <ac:chgData name="Tammy Wilson" userId="e3b55da62d900d7c" providerId="LiveId" clId="{A16B3A4A-0730-4A1C-A863-E497E4981783}" dt="2019-03-13T17:50:53.541" v="341" actId="14100"/>
          <ac:picMkLst>
            <pc:docMk/>
            <pc:sldMk cId="2355684412" sldId="309"/>
            <ac:picMk id="4" creationId="{3A788A9A-D788-438E-9189-EC8A9FA357C7}"/>
          </ac:picMkLst>
        </pc:picChg>
      </pc:sldChg>
      <pc:sldChg chg="ord">
        <pc:chgData name="Tammy Wilson" userId="e3b55da62d900d7c" providerId="LiveId" clId="{A16B3A4A-0730-4A1C-A863-E497E4981783}" dt="2019-03-13T17:26:49.993" v="259"/>
        <pc:sldMkLst>
          <pc:docMk/>
          <pc:sldMk cId="950374565" sldId="311"/>
        </pc:sldMkLst>
      </pc:sldChg>
      <pc:sldChg chg="modSp add">
        <pc:chgData name="Tammy Wilson" userId="e3b55da62d900d7c" providerId="LiveId" clId="{A16B3A4A-0730-4A1C-A863-E497E4981783}" dt="2019-03-13T17:50:38.059" v="339" actId="20577"/>
        <pc:sldMkLst>
          <pc:docMk/>
          <pc:sldMk cId="2903308306" sldId="312"/>
        </pc:sldMkLst>
        <pc:spChg chg="mod">
          <ac:chgData name="Tammy Wilson" userId="e3b55da62d900d7c" providerId="LiveId" clId="{A16B3A4A-0730-4A1C-A863-E497E4981783}" dt="2019-03-13T17:49:32.808" v="324" actId="20577"/>
          <ac:spMkLst>
            <pc:docMk/>
            <pc:sldMk cId="2903308306" sldId="312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0:38.059" v="339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addSp delSp modSp add">
        <pc:chgData name="Tammy Wilson" userId="e3b55da62d900d7c" providerId="LiveId" clId="{A16B3A4A-0730-4A1C-A863-E497E4981783}" dt="2019-03-13T17:35:48.263" v="292" actId="20577"/>
        <pc:sldMkLst>
          <pc:docMk/>
          <pc:sldMk cId="2767680564" sldId="313"/>
        </pc:sldMkLst>
        <pc:spChg chg="mod">
          <ac:chgData name="Tammy Wilson" userId="e3b55da62d900d7c" providerId="LiveId" clId="{A16B3A4A-0730-4A1C-A863-E497E4981783}" dt="2019-03-13T17:35:48.263" v="292" actId="20577"/>
          <ac:spMkLst>
            <pc:docMk/>
            <pc:sldMk cId="2767680564" sldId="313"/>
            <ac:spMk id="2" creationId="{A99FE0B3-0AA4-4A0C-8794-58FE0A7E6A9F}"/>
          </ac:spMkLst>
        </pc:spChg>
        <pc:spChg chg="del">
          <ac:chgData name="Tammy Wilson" userId="e3b55da62d900d7c" providerId="LiveId" clId="{A16B3A4A-0730-4A1C-A863-E497E4981783}" dt="2019-03-13T17:35:38.346" v="287"/>
          <ac:spMkLst>
            <pc:docMk/>
            <pc:sldMk cId="2767680564" sldId="313"/>
            <ac:spMk id="3" creationId="{089EC627-8249-45B3-8A43-40DAADB692B9}"/>
          </ac:spMkLst>
        </pc:spChg>
        <pc:picChg chg="add">
          <ac:chgData name="Tammy Wilson" userId="e3b55da62d900d7c" providerId="LiveId" clId="{A16B3A4A-0730-4A1C-A863-E497E4981783}" dt="2019-03-13T17:35:38.346" v="287"/>
          <ac:picMkLst>
            <pc:docMk/>
            <pc:sldMk cId="2767680564" sldId="313"/>
            <ac:picMk id="1026" creationId="{BDC61350-CE28-4068-958A-82BD57994C98}"/>
          </ac:picMkLst>
        </pc:picChg>
      </pc:sldChg>
      <pc:sldChg chg="modSp add ord">
        <pc:chgData name="Tammy Wilson" userId="e3b55da62d900d7c" providerId="LiveId" clId="{A16B3A4A-0730-4A1C-A863-E497E4981783}" dt="2019-03-13T17:53:43.700" v="357" actId="115"/>
        <pc:sldMkLst>
          <pc:docMk/>
          <pc:sldMk cId="10296171" sldId="314"/>
        </pc:sldMkLst>
        <pc:spChg chg="mod">
          <ac:chgData name="Tammy Wilson" userId="e3b55da62d900d7c" providerId="LiveId" clId="{A16B3A4A-0730-4A1C-A863-E497E4981783}" dt="2019-03-13T17:53:02.605" v="351" actId="20577"/>
          <ac:spMkLst>
            <pc:docMk/>
            <pc:sldMk cId="10296171" sldId="314"/>
            <ac:spMk id="2" creationId="{00000000-0000-0000-0000-000000000000}"/>
          </ac:spMkLst>
        </pc:spChg>
        <pc:spChg chg="mod">
          <ac:chgData name="Tammy Wilson" userId="e3b55da62d900d7c" providerId="LiveId" clId="{A16B3A4A-0730-4A1C-A863-E497E4981783}" dt="2019-03-13T17:53:43.700" v="357" actId="115"/>
          <ac:spMkLst>
            <pc:docMk/>
            <pc:sldMk cId="10296171" sldId="314"/>
            <ac:spMk id="3" creationId="{00000000-0000-0000-0000-000000000000}"/>
          </ac:spMkLst>
        </pc:spChg>
        <pc:picChg chg="mod">
          <ac:chgData name="Tammy Wilson" userId="e3b55da62d900d7c" providerId="LiveId" clId="{A16B3A4A-0730-4A1C-A863-E497E4981783}" dt="2019-03-13T17:52:55.276" v="350" actId="1076"/>
          <ac:picMkLst>
            <pc:docMk/>
            <pc:sldMk cId="10296171" sldId="314"/>
            <ac:picMk id="4" creationId="{EDCAACF4-6F1B-47AE-ADFD-52DDAC788A57}"/>
          </ac:picMkLst>
        </pc:picChg>
      </pc:sldChg>
      <pc:sldChg chg="add ord">
        <pc:chgData name="Tammy Wilson" userId="e3b55da62d900d7c" providerId="LiveId" clId="{A16B3A4A-0730-4A1C-A863-E497E4981783}" dt="2019-03-13T18:00:31.323" v="466"/>
        <pc:sldMkLst>
          <pc:docMk/>
          <pc:sldMk cId="4166662750" sldId="315"/>
        </pc:sldMkLst>
      </pc:sldChg>
      <pc:sldMasterChg chg="modSldLayout">
        <pc:chgData name="Tammy Wilson" userId="e3b55da62d900d7c" providerId="LiveId" clId="{A16B3A4A-0730-4A1C-A863-E497E4981783}" dt="2019-03-10T02:00:19.883" v="5" actId="255"/>
        <pc:sldMasterMkLst>
          <pc:docMk/>
          <pc:sldMasterMk cId="4124428368" sldId="2147483648"/>
        </pc:sldMasterMkLst>
        <pc:sldLayoutChg chg="modSp">
          <pc:chgData name="Tammy Wilson" userId="e3b55da62d900d7c" providerId="LiveId" clId="{A16B3A4A-0730-4A1C-A863-E497E4981783}" dt="2019-03-10T02:00:19.883" v="5" actId="255"/>
          <pc:sldLayoutMkLst>
            <pc:docMk/>
            <pc:sldMasterMk cId="4124428368" sldId="2147483648"/>
            <pc:sldLayoutMk cId="4263655676" sldId="2147483650"/>
          </pc:sldLayoutMkLst>
          <pc:spChg chg="mod">
            <ac:chgData name="Tammy Wilson" userId="e3b55da62d900d7c" providerId="LiveId" clId="{A16B3A4A-0730-4A1C-A863-E497E4981783}" dt="2019-03-10T02:00:14.508" v="4" actId="2711"/>
            <ac:spMkLst>
              <pc:docMk/>
              <pc:sldMasterMk cId="4124428368" sldId="2147483648"/>
              <pc:sldLayoutMk cId="4263655676" sldId="2147483650"/>
              <ac:spMk id="2" creationId="{00000000-0000-0000-0000-000000000000}"/>
            </ac:spMkLst>
          </pc:spChg>
          <pc:spChg chg="mod">
            <ac:chgData name="Tammy Wilson" userId="e3b55da62d900d7c" providerId="LiveId" clId="{A16B3A4A-0730-4A1C-A863-E497E4981783}" dt="2019-03-10T02:00:19.883" v="5" actId="255"/>
            <ac:spMkLst>
              <pc:docMk/>
              <pc:sldMasterMk cId="4124428368" sldId="2147483648"/>
              <pc:sldLayoutMk cId="4263655676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Tammy Wilson" userId="e3b55da62d900d7c" providerId="Windows Live" clId="Web-{3E3359AF-F0B9-437A-8C37-2E5C64463BB9}"/>
    <pc:docChg chg="addSld modSld">
      <pc:chgData name="Tammy Wilson" userId="e3b55da62d900d7c" providerId="Windows Live" clId="Web-{3E3359AF-F0B9-437A-8C37-2E5C64463BB9}" dt="2020-03-09T15:31:01.851" v="192" actId="20577"/>
      <pc:docMkLst>
        <pc:docMk/>
      </pc:docMkLst>
      <pc:sldChg chg="modSp">
        <pc:chgData name="Tammy Wilson" userId="e3b55da62d900d7c" providerId="Windows Live" clId="Web-{3E3359AF-F0B9-437A-8C37-2E5C64463BB9}" dt="2020-03-09T15:27:15.336" v="79" actId="1076"/>
        <pc:sldMkLst>
          <pc:docMk/>
          <pc:sldMk cId="2141076292" sldId="286"/>
        </pc:sldMkLst>
        <pc:spChg chg="mod">
          <ac:chgData name="Tammy Wilson" userId="e3b55da62d900d7c" providerId="Windows Live" clId="Web-{3E3359AF-F0B9-437A-8C37-2E5C64463BB9}" dt="2020-03-09T15:27:07.164" v="74" actId="14100"/>
          <ac:spMkLst>
            <pc:docMk/>
            <pc:sldMk cId="2141076292" sldId="286"/>
            <ac:spMk id="2" creationId="{00000000-0000-0000-0000-000000000000}"/>
          </ac:spMkLst>
        </pc:spChg>
        <pc:spChg chg="mod">
          <ac:chgData name="Tammy Wilson" userId="e3b55da62d900d7c" providerId="Windows Live" clId="Web-{3E3359AF-F0B9-437A-8C37-2E5C64463BB9}" dt="2020-03-09T15:27:10.945" v="75" actId="20577"/>
          <ac:spMkLst>
            <pc:docMk/>
            <pc:sldMk cId="2141076292" sldId="286"/>
            <ac:spMk id="3" creationId="{00000000-0000-0000-0000-000000000000}"/>
          </ac:spMkLst>
        </pc:spChg>
        <pc:picChg chg="mod">
          <ac:chgData name="Tammy Wilson" userId="e3b55da62d900d7c" providerId="Windows Live" clId="Web-{3E3359AF-F0B9-437A-8C37-2E5C64463BB9}" dt="2020-03-09T15:27:15.336" v="79" actId="1076"/>
          <ac:picMkLst>
            <pc:docMk/>
            <pc:sldMk cId="2141076292" sldId="286"/>
            <ac:picMk id="5" creationId="{B840AECA-3DC8-4424-A83F-B6087413FE5D}"/>
          </ac:picMkLst>
        </pc:picChg>
      </pc:sldChg>
      <pc:sldChg chg="modSp">
        <pc:chgData name="Tammy Wilson" userId="e3b55da62d900d7c" providerId="Windows Live" clId="Web-{3E3359AF-F0B9-437A-8C37-2E5C64463BB9}" dt="2020-03-09T15:31:01.569" v="190" actId="20577"/>
        <pc:sldMkLst>
          <pc:docMk/>
          <pc:sldMk cId="2633001173" sldId="289"/>
        </pc:sldMkLst>
        <pc:spChg chg="mod">
          <ac:chgData name="Tammy Wilson" userId="e3b55da62d900d7c" providerId="Windows Live" clId="Web-{3E3359AF-F0B9-437A-8C37-2E5C64463BB9}" dt="2020-03-09T15:31:01.569" v="190" actId="20577"/>
          <ac:spMkLst>
            <pc:docMk/>
            <pc:sldMk cId="2633001173" sldId="289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6:25.289" v="45" actId="20577"/>
        <pc:sldMkLst>
          <pc:docMk/>
          <pc:sldMk cId="2064361920" sldId="302"/>
        </pc:sldMkLst>
        <pc:spChg chg="mod">
          <ac:chgData name="Tammy Wilson" userId="e3b55da62d900d7c" providerId="Windows Live" clId="Web-{3E3359AF-F0B9-437A-8C37-2E5C64463BB9}" dt="2020-03-09T15:26:25.289" v="45" actId="20577"/>
          <ac:spMkLst>
            <pc:docMk/>
            <pc:sldMk cId="2064361920" sldId="30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30:01.491" v="182" actId="20577"/>
        <pc:sldMkLst>
          <pc:docMk/>
          <pc:sldMk cId="2837714007" sldId="306"/>
        </pc:sldMkLst>
        <pc:spChg chg="mod">
          <ac:chgData name="Tammy Wilson" userId="e3b55da62d900d7c" providerId="Windows Live" clId="Web-{3E3359AF-F0B9-437A-8C37-2E5C64463BB9}" dt="2020-03-09T15:30:01.491" v="182" actId="20577"/>
          <ac:spMkLst>
            <pc:docMk/>
            <pc:sldMk cId="2837714007" sldId="306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5:20.742" v="32" actId="20577"/>
        <pc:sldMkLst>
          <pc:docMk/>
          <pc:sldMk cId="2903308306" sldId="312"/>
        </pc:sldMkLst>
        <pc:spChg chg="mod">
          <ac:chgData name="Tammy Wilson" userId="e3b55da62d900d7c" providerId="Windows Live" clId="Web-{3E3359AF-F0B9-437A-8C37-2E5C64463BB9}" dt="2020-03-09T15:25:20.742" v="32" actId="20577"/>
          <ac:spMkLst>
            <pc:docMk/>
            <pc:sldMk cId="2903308306" sldId="312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3E3359AF-F0B9-437A-8C37-2E5C64463BB9}" dt="2020-03-09T15:25:00.758" v="27" actId="20577"/>
        <pc:sldMkLst>
          <pc:docMk/>
          <pc:sldMk cId="10296171" sldId="314"/>
        </pc:sldMkLst>
        <pc:spChg chg="mod">
          <ac:chgData name="Tammy Wilson" userId="e3b55da62d900d7c" providerId="Windows Live" clId="Web-{3E3359AF-F0B9-437A-8C37-2E5C64463BB9}" dt="2020-03-09T15:25:00.758" v="27" actId="20577"/>
          <ac:spMkLst>
            <pc:docMk/>
            <pc:sldMk cId="10296171" sldId="314"/>
            <ac:spMk id="3" creationId="{00000000-0000-0000-0000-000000000000}"/>
          </ac:spMkLst>
        </pc:spChg>
      </pc:sldChg>
      <pc:sldChg chg="modSp add replId">
        <pc:chgData name="Tammy Wilson" userId="e3b55da62d900d7c" providerId="Windows Live" clId="Web-{3E3359AF-F0B9-437A-8C37-2E5C64463BB9}" dt="2020-03-09T15:29:13.335" v="178" actId="20577"/>
        <pc:sldMkLst>
          <pc:docMk/>
          <pc:sldMk cId="2471757968" sldId="316"/>
        </pc:sldMkLst>
        <pc:spChg chg="mod">
          <ac:chgData name="Tammy Wilson" userId="e3b55da62d900d7c" providerId="Windows Live" clId="Web-{3E3359AF-F0B9-437A-8C37-2E5C64463BB9}" dt="2020-03-09T15:29:13.335" v="178" actId="20577"/>
          <ac:spMkLst>
            <pc:docMk/>
            <pc:sldMk cId="2471757968" sldId="316"/>
            <ac:spMk id="3" creationId="{00000000-0000-0000-0000-000000000000}"/>
          </ac:spMkLst>
        </pc:spChg>
        <pc:picChg chg="mod">
          <ac:chgData name="Tammy Wilson" userId="e3b55da62d900d7c" providerId="Windows Live" clId="Web-{3E3359AF-F0B9-437A-8C37-2E5C64463BB9}" dt="2020-03-09T15:28:43.335" v="159" actId="1076"/>
          <ac:picMkLst>
            <pc:docMk/>
            <pc:sldMk cId="2471757968" sldId="316"/>
            <ac:picMk id="5" creationId="{B840AECA-3DC8-4424-A83F-B6087413FE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37CA2-1542-4640-AE3F-C8667D2C93C0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1A7F-C979-4117-AAE8-FBA8885C59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4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64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so many?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01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purpose of …</a:t>
            </a:r>
          </a:p>
          <a:p>
            <a:r>
              <a:rPr lang="en-US" dirty="0"/>
              <a:t>How does function relate to form?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03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89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60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transgender athletes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80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Or a person may be born with genitals that seem to be in-between the usual male and female types—for example, a girl may be born with a noticeably large clitoris, or lacking a vaginal opening, or a boy may be born with a notably small penis, or with a scrotum that is divided so that it has formed more like labia.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31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sz="1200" dirty="0"/>
              <a:t>Head – contains haploid nucleus, acrosome – contains enzymes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Middle piece – mitochondria (  )</a:t>
            </a:r>
            <a:endParaRPr lang="en-CA" sz="1200" dirty="0">
              <a:cs typeface="Calibri"/>
            </a:endParaRPr>
          </a:p>
          <a:p>
            <a:pPr lvl="1"/>
            <a:r>
              <a:rPr lang="en-CA" sz="1200" dirty="0"/>
              <a:t>Tail – is a flagellum (for locomotion)</a:t>
            </a:r>
            <a:endParaRPr lang="en-CA" dirty="0">
              <a:cs typeface="Calibri"/>
            </a:endParaRPr>
          </a:p>
          <a:p>
            <a:r>
              <a:rPr lang="en-CA" dirty="0"/>
              <a:t>List the functions of each section</a:t>
            </a:r>
            <a:r>
              <a:rPr lang="en-CA" baseline="0" dirty="0"/>
              <a:t> of sperm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0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Testicle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derives from the Latin word testis, meaning 'witness'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In pre-biblical times men sometimes placed their hand on another man's testicles when swearing an oath, because the testicles gave witness to a man's virility.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18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connects ---- to urethra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93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prostate at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81A7F-C979-4117-AAE8-FBA8885C590C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70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79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87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6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65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21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11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4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12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0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22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76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BE32-3CCA-461F-BC82-C3A0F64D050C}" type="datetimeFigureOut">
              <a:rPr lang="en-CA" smtClean="0"/>
              <a:pPr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9E49-497B-416F-9839-044717E0BF4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4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Human Reproduction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Chapter 4</a:t>
            </a:r>
          </a:p>
          <a:p>
            <a:r>
              <a:rPr lang="en-CA" dirty="0"/>
              <a:t>Pages 108-119</a:t>
            </a:r>
          </a:p>
        </p:txBody>
      </p:sp>
    </p:spTree>
    <p:extLst>
      <p:ext uri="{BB962C8B-B14F-4D97-AF65-F5344CB8AC3E}">
        <p14:creationId xmlns:p14="http://schemas.microsoft.com/office/powerpoint/2010/main" val="226535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6375-6083-4B8E-A823-9909FB81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Transgender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09B9-11BC-4D1A-A6D3-D4D3300FA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>
                <a:solidFill>
                  <a:srgbClr val="202124"/>
                </a:solidFill>
                <a:effectLst/>
              </a:rPr>
              <a:t>Transgender is an umbrella term for persons whose </a:t>
            </a:r>
            <a:r>
              <a:rPr lang="en-US" i="1">
                <a:solidFill>
                  <a:srgbClr val="202124"/>
                </a:solidFill>
                <a:effectLst/>
              </a:rPr>
              <a:t>gender identity</a:t>
            </a:r>
            <a:r>
              <a:rPr lang="en-US" i="0">
                <a:solidFill>
                  <a:srgbClr val="202124"/>
                </a:solidFill>
                <a:effectLst/>
              </a:rPr>
              <a:t>, </a:t>
            </a:r>
            <a:r>
              <a:rPr lang="en-US" i="1">
                <a:solidFill>
                  <a:srgbClr val="202124"/>
                </a:solidFill>
                <a:effectLst/>
              </a:rPr>
              <a:t>gender expression</a:t>
            </a:r>
            <a:r>
              <a:rPr lang="en-US" i="0">
                <a:solidFill>
                  <a:srgbClr val="202124"/>
                </a:solidFill>
                <a:effectLst/>
              </a:rPr>
              <a:t>, or </a:t>
            </a:r>
            <a:r>
              <a:rPr lang="en-US" i="1">
                <a:solidFill>
                  <a:srgbClr val="202124"/>
                </a:solidFill>
                <a:effectLst/>
              </a:rPr>
              <a:t>behavior</a:t>
            </a:r>
            <a:r>
              <a:rPr lang="en-US" i="0">
                <a:solidFill>
                  <a:srgbClr val="202124"/>
                </a:solidFill>
                <a:effectLst/>
              </a:rPr>
              <a:t> does not conform to that typically associated with the sex to which they were assigned at birth.</a:t>
            </a:r>
            <a:endParaRPr lang="en-US" dirty="0"/>
          </a:p>
        </p:txBody>
      </p:sp>
      <p:pic>
        <p:nvPicPr>
          <p:cNvPr id="1026" name="Picture 2" descr="Answers to your questions about transgender people, gender identity, and  gender expression">
            <a:extLst>
              <a:ext uri="{FF2B5EF4-FFF2-40B4-BE49-F238E27FC236}">
                <a16:creationId xmlns:a16="http://schemas.microsoft.com/office/drawing/2014/main" id="{22D1A650-38B3-995C-8132-E496281A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1" y="4126056"/>
            <a:ext cx="5320099" cy="27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5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FDF6-8FD1-430E-87AC-0E1A6B3E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80EB-5013-41AB-BE72-89112D71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8" y="2506662"/>
            <a:ext cx="10023388" cy="4351338"/>
          </a:xfrm>
        </p:spPr>
        <p:txBody>
          <a:bodyPr/>
          <a:lstStyle/>
          <a:p>
            <a:r>
              <a:rPr lang="en-US" b="0" i="0" dirty="0">
                <a:effectLst/>
                <a:latin typeface="Google Sans"/>
              </a:rPr>
              <a:t>People who are intersex have genitals, chromosomes or reproductive organs that don't fit into a male/female sex binary. </a:t>
            </a:r>
          </a:p>
          <a:p>
            <a:r>
              <a:rPr lang="en-US" b="0" i="0" dirty="0">
                <a:effectLst/>
                <a:latin typeface="Google Sans"/>
              </a:rPr>
              <a:t>Their genitals might not match their reproductive organs, or they may have traits of both. </a:t>
            </a:r>
          </a:p>
          <a:p>
            <a:r>
              <a:rPr lang="en-US" b="0" i="0" dirty="0">
                <a:effectLst/>
                <a:latin typeface="Google Sans"/>
              </a:rPr>
              <a:t>Being intersex may be evident at birth, childhood, later in adulthood or never.</a:t>
            </a:r>
            <a:endParaRPr lang="en-US" dirty="0"/>
          </a:p>
        </p:txBody>
      </p:sp>
      <p:pic>
        <p:nvPicPr>
          <p:cNvPr id="2050" name="Picture 2" descr="She's 7 and was born intersex. Why her parents elected to let her grow up  without surgical intervention | CNN">
            <a:extLst>
              <a:ext uri="{FF2B5EF4-FFF2-40B4-BE49-F238E27FC236}">
                <a16:creationId xmlns:a16="http://schemas.microsoft.com/office/drawing/2014/main" id="{FC64669B-CB2F-AFB2-D2D4-10B1E6F29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9"/>
          <a:stretch/>
        </p:blipFill>
        <p:spPr bwMode="auto">
          <a:xfrm>
            <a:off x="9139271" y="333568"/>
            <a:ext cx="2696441" cy="27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7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Reproductive System for those with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The whole purpose of the male reproductive system is to </a:t>
            </a:r>
            <a:r>
              <a:rPr lang="en-CA" b="1" u="sng" dirty="0"/>
              <a:t>produce sperm </a:t>
            </a:r>
            <a:r>
              <a:rPr lang="en-CA" dirty="0"/>
              <a:t>AND to </a:t>
            </a:r>
            <a:r>
              <a:rPr lang="en-CA" b="1" u="sng" dirty="0"/>
              <a:t>deliver </a:t>
            </a:r>
            <a:r>
              <a:rPr lang="en-CA" dirty="0"/>
              <a:t>sperm to egg. </a:t>
            </a:r>
          </a:p>
          <a:p>
            <a:endParaRPr lang="en-CA" dirty="0"/>
          </a:p>
        </p:txBody>
      </p:sp>
      <p:pic>
        <p:nvPicPr>
          <p:cNvPr id="3078" name="Picture 6" descr="Image result for sperm human">
            <a:extLst>
              <a:ext uri="{FF2B5EF4-FFF2-40B4-BE49-F238E27FC236}">
                <a16:creationId xmlns:a16="http://schemas.microsoft.com/office/drawing/2014/main" id="{A06B44A1-1FEE-4ECD-AA61-856C91CE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25625"/>
            <a:ext cx="6478059" cy="48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of Human Sperm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" y="1690688"/>
            <a:ext cx="12363090" cy="51673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457200" lvl="1" indent="0">
              <a:buNone/>
            </a:pPr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pPr lvl="1"/>
            <a:endParaRPr lang="en-CA" sz="3600" dirty="0"/>
          </a:p>
          <a:p>
            <a:endParaRPr lang="en-CA" dirty="0"/>
          </a:p>
        </p:txBody>
      </p:sp>
      <p:pic>
        <p:nvPicPr>
          <p:cNvPr id="5" name="Picture 4" descr="Image result for sperm human">
            <a:extLst>
              <a:ext uri="{FF2B5EF4-FFF2-40B4-BE49-F238E27FC236}">
                <a16:creationId xmlns:a16="http://schemas.microsoft.com/office/drawing/2014/main" id="{B840AECA-3DC8-4424-A83F-B6087413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" y="1690688"/>
            <a:ext cx="12252473" cy="44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5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6FDB-5F60-4824-BD75-97F55E98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structure related to function?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D425-8733-45E6-8401-746883D3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E0B3-0AA4-4A0C-8794-58FE0A7E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Sperm are MUCH smaller than egg</a:t>
            </a:r>
          </a:p>
        </p:txBody>
      </p:sp>
      <p:pic>
        <p:nvPicPr>
          <p:cNvPr id="1026" name="Picture 2" descr="Image result for sperm surrounding egg">
            <a:extLst>
              <a:ext uri="{FF2B5EF4-FFF2-40B4-BE49-F238E27FC236}">
                <a16:creationId xmlns:a16="http://schemas.microsoft.com/office/drawing/2014/main" id="{BDC61350-CE28-4068-958A-82BD57994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9" y="1825625"/>
            <a:ext cx="54993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8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male">
            <a:extLst>
              <a:ext uri="{FF2B5EF4-FFF2-40B4-BE49-F238E27FC236}">
                <a16:creationId xmlns:a16="http://schemas.microsoft.com/office/drawing/2014/main" id="{CBBC949F-F918-47D5-910A-4D102E55E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1" y="0"/>
            <a:ext cx="7583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2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494581"/>
            <a:ext cx="7073660" cy="63634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CA" dirty="0"/>
              <a:t>Two </a:t>
            </a:r>
            <a:r>
              <a:rPr lang="en-CA" b="1" dirty="0"/>
              <a:t>TESTES</a:t>
            </a:r>
            <a:r>
              <a:rPr lang="en-CA" dirty="0"/>
              <a:t> – Or </a:t>
            </a:r>
            <a:r>
              <a:rPr lang="en-CA" dirty="0">
                <a:solidFill>
                  <a:srgbClr val="FF0000"/>
                </a:solidFill>
              </a:rPr>
              <a:t>testicles (two outside body)</a:t>
            </a:r>
          </a:p>
          <a:p>
            <a:pPr lvl="1"/>
            <a:r>
              <a:rPr lang="en-CA" sz="3900" dirty="0"/>
              <a:t>Produce </a:t>
            </a:r>
            <a:r>
              <a:rPr lang="en-CA" sz="3900" b="1" u="sng" dirty="0"/>
              <a:t>sperm </a:t>
            </a:r>
            <a:r>
              <a:rPr lang="en-CA" sz="3900" dirty="0"/>
              <a:t>and</a:t>
            </a:r>
            <a:r>
              <a:rPr lang="en-CA" sz="3900" b="1" u="sng" dirty="0"/>
              <a:t> testosterone</a:t>
            </a:r>
          </a:p>
          <a:p>
            <a:r>
              <a:rPr lang="en-CA" sz="3900" dirty="0"/>
              <a:t>SCROTUM – sac containing testes</a:t>
            </a:r>
          </a:p>
          <a:p>
            <a:r>
              <a:rPr lang="en-CA" sz="3900" dirty="0"/>
              <a:t>SEMINIFEROUS TUBULES – </a:t>
            </a:r>
          </a:p>
          <a:p>
            <a:pPr lvl="1"/>
            <a:r>
              <a:rPr lang="en-CA" sz="3900" dirty="0"/>
              <a:t>coiled tubes in testes</a:t>
            </a:r>
          </a:p>
          <a:p>
            <a:pPr lvl="1"/>
            <a:r>
              <a:rPr lang="en-CA" sz="3900" dirty="0"/>
              <a:t>Where diploid cells undergo </a:t>
            </a:r>
            <a:r>
              <a:rPr lang="en-CA" sz="3900" b="1" u="sng" dirty="0"/>
              <a:t>meiosis</a:t>
            </a:r>
            <a:r>
              <a:rPr lang="en-CA" sz="3900" dirty="0"/>
              <a:t> </a:t>
            </a:r>
            <a:r>
              <a:rPr lang="en-CA" sz="3900" dirty="0">
                <a:sym typeface="Wingdings" panose="05000000000000000000" pitchFamily="2" charset="2"/>
              </a:rPr>
              <a:t></a:t>
            </a:r>
            <a:r>
              <a:rPr lang="en-CA" sz="3900" dirty="0"/>
              <a:t>haploid sperm                                                </a:t>
            </a:r>
            <a:endParaRPr lang="en-CA" sz="3900" dirty="0">
              <a:cs typeface="Calibri"/>
            </a:endParaRPr>
          </a:p>
          <a:p>
            <a:pPr lvl="1"/>
            <a:r>
              <a:rPr lang="en-CA" sz="3900" dirty="0"/>
              <a:t>EPIDIDYMIS – where mature sperm are </a:t>
            </a:r>
            <a:r>
              <a:rPr lang="en-CA" sz="3900" b="1" u="sng" dirty="0"/>
              <a:t>stored.</a:t>
            </a:r>
            <a:endParaRPr lang="en-CA" b="1" u="sng" dirty="0"/>
          </a:p>
        </p:txBody>
      </p:sp>
      <p:pic>
        <p:nvPicPr>
          <p:cNvPr id="4" name="Picture 21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6" y="1210515"/>
            <a:ext cx="5053376" cy="56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0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Male Reproductive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04950"/>
            <a:ext cx="10953750" cy="4672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b="1" dirty="0"/>
              <a:t>VAS DEFERENS </a:t>
            </a:r>
            <a:r>
              <a:rPr lang="en-CA" dirty="0"/>
              <a:t>– tube carries</a:t>
            </a:r>
            <a:r>
              <a:rPr lang="en-CA" b="1" u="sng" dirty="0"/>
              <a:t> </a:t>
            </a:r>
            <a:r>
              <a:rPr lang="en-CA" dirty="0"/>
              <a:t>sperm to </a:t>
            </a:r>
            <a:r>
              <a:rPr lang="en-CA" b="1" u="sng" dirty="0"/>
              <a:t>urethra</a:t>
            </a:r>
          </a:p>
          <a:p>
            <a:r>
              <a:rPr lang="en-CA" b="1" dirty="0"/>
              <a:t>URETHRA</a:t>
            </a:r>
            <a:r>
              <a:rPr lang="en-CA" dirty="0"/>
              <a:t> – tube leading to </a:t>
            </a:r>
            <a:r>
              <a:rPr lang="en-CA" b="1" u="sng" dirty="0"/>
              <a:t>outside</a:t>
            </a:r>
            <a:r>
              <a:rPr lang="en-CA" dirty="0"/>
              <a:t> of body</a:t>
            </a:r>
          </a:p>
          <a:p>
            <a:r>
              <a:rPr lang="en-CA" dirty="0"/>
              <a:t> 	located in the penis</a:t>
            </a:r>
          </a:p>
          <a:p>
            <a:r>
              <a:rPr lang="en-CA" b="1" dirty="0"/>
              <a:t>PENIS</a:t>
            </a:r>
            <a:r>
              <a:rPr lang="en-CA" dirty="0"/>
              <a:t> – specialized organ to enter 	                                                                      female during sexual intercourse</a:t>
            </a:r>
          </a:p>
        </p:txBody>
      </p:sp>
      <p:pic>
        <p:nvPicPr>
          <p:cNvPr id="4" name="Picture 21" descr="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2709743"/>
            <a:ext cx="6286500" cy="43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5125"/>
            <a:ext cx="10953750" cy="1325563"/>
          </a:xfrm>
        </p:spPr>
        <p:txBody>
          <a:bodyPr/>
          <a:lstStyle/>
          <a:p>
            <a:r>
              <a:rPr lang="en-CA" dirty="0"/>
              <a:t>ACCESSORY GLANDS: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0862"/>
            <a:ext cx="10953750" cy="4672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ACCESSORY GLANDS secrete </a:t>
            </a:r>
            <a:r>
              <a:rPr lang="en-CA" b="1" u="sng" dirty="0"/>
              <a:t>seminal fluid </a:t>
            </a:r>
            <a:r>
              <a:rPr lang="en-CA" dirty="0"/>
              <a:t>which supplies sugar for </a:t>
            </a:r>
            <a:r>
              <a:rPr lang="en-CA" b="1" u="sng" dirty="0"/>
              <a:t>energy</a:t>
            </a:r>
            <a:r>
              <a:rPr lang="en-CA" dirty="0"/>
              <a:t> and fluid in which to swim.</a:t>
            </a:r>
          </a:p>
          <a:p>
            <a:pPr marL="0" indent="0">
              <a:buNone/>
            </a:pPr>
            <a:r>
              <a:rPr lang="en-CA" dirty="0"/>
              <a:t>SPERM + SEMINAL FLUID = </a:t>
            </a:r>
            <a:r>
              <a:rPr lang="en-CA" b="1" u="sng" dirty="0"/>
              <a:t>SEMEN</a:t>
            </a:r>
          </a:p>
          <a:p>
            <a:pPr lvl="1"/>
            <a:r>
              <a:rPr lang="en-CA" sz="3600" dirty="0"/>
              <a:t>Seminal vesicles</a:t>
            </a:r>
            <a:endParaRPr lang="en-CA" sz="3600" dirty="0">
              <a:cs typeface="Calibri"/>
            </a:endParaRPr>
          </a:p>
          <a:p>
            <a:pPr lvl="1"/>
            <a:r>
              <a:rPr lang="en-CA" sz="3600" dirty="0"/>
              <a:t>prostate gland</a:t>
            </a:r>
          </a:p>
          <a:p>
            <a:pPr lvl="1"/>
            <a:r>
              <a:rPr lang="en-CA" sz="3600" dirty="0"/>
              <a:t>Cowper’s gland (Bulbourethral gland)</a:t>
            </a:r>
          </a:p>
          <a:p>
            <a:endParaRPr lang="en-CA" dirty="0"/>
          </a:p>
          <a:p>
            <a:r>
              <a:rPr lang="en-CA" dirty="0"/>
              <a:t> </a:t>
            </a:r>
            <a:endParaRPr lang="en-CA" b="1" u="sng" dirty="0"/>
          </a:p>
        </p:txBody>
      </p:sp>
      <p:pic>
        <p:nvPicPr>
          <p:cNvPr id="5122" name="Picture 2" descr="Marijuana makes men&amp;#39;s sperm &amp;#39;lazily swim in circles&amp;#39; | Daily Mail Online">
            <a:extLst>
              <a:ext uri="{FF2B5EF4-FFF2-40B4-BE49-F238E27FC236}">
                <a16:creationId xmlns:a16="http://schemas.microsoft.com/office/drawing/2014/main" id="{D8069B5F-2BC2-4B86-BB45-192694DA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4" y="4249922"/>
            <a:ext cx="4341966" cy="26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Humans have both Primary and Secondary Sexual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Primary Sex characteristics:</a:t>
            </a:r>
            <a:r>
              <a:rPr lang="en-CA" dirty="0"/>
              <a:t> </a:t>
            </a:r>
          </a:p>
          <a:p>
            <a:r>
              <a:rPr lang="en-CA" dirty="0"/>
              <a:t>present at </a:t>
            </a:r>
            <a:r>
              <a:rPr lang="en-CA" b="1" u="sng" dirty="0"/>
              <a:t>birth</a:t>
            </a:r>
            <a:r>
              <a:rPr lang="en-CA" dirty="0"/>
              <a:t>.</a:t>
            </a:r>
          </a:p>
          <a:p>
            <a:r>
              <a:rPr lang="en-CA" b="1" u="sng" dirty="0"/>
              <a:t>Necessary </a:t>
            </a:r>
            <a:r>
              <a:rPr lang="en-CA" i="1" u="sng" dirty="0"/>
              <a:t>for</a:t>
            </a:r>
            <a:r>
              <a:rPr lang="en-CA" b="1" u="sng" dirty="0"/>
              <a:t> </a:t>
            </a:r>
            <a:r>
              <a:rPr lang="en-CA" sz="3600" dirty="0"/>
              <a:t>reproduction </a:t>
            </a:r>
          </a:p>
          <a:p>
            <a:r>
              <a:rPr lang="en-CA" i="1" dirty="0" err="1">
                <a:solidFill>
                  <a:srgbClr val="FF0000"/>
                </a:solidFill>
              </a:rPr>
              <a:t>Eg.</a:t>
            </a:r>
            <a:r>
              <a:rPr lang="en-CA" i="1" dirty="0">
                <a:solidFill>
                  <a:srgbClr val="FF0000"/>
                </a:solidFill>
              </a:rPr>
              <a:t> Penis, </a:t>
            </a:r>
            <a:r>
              <a:rPr lang="en-CA" sz="3600" dirty="0">
                <a:solidFill>
                  <a:srgbClr val="FF0000"/>
                </a:solidFill>
              </a:rPr>
              <a:t>testes, 				</a:t>
            </a:r>
            <a:r>
              <a:rPr lang="en-CA" dirty="0">
                <a:solidFill>
                  <a:srgbClr val="FF0000"/>
                </a:solidFill>
              </a:rPr>
              <a:t>E.g. Vaginal, </a:t>
            </a:r>
            <a:r>
              <a:rPr lang="en-CA" sz="3600" dirty="0">
                <a:solidFill>
                  <a:srgbClr val="FF0000"/>
                </a:solidFill>
              </a:rPr>
              <a:t>ovaries, 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889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1" y="429491"/>
            <a:ext cx="4357255" cy="571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DID YOU KNOW?</a:t>
            </a:r>
          </a:p>
          <a:p>
            <a:r>
              <a:rPr lang="en-US" dirty="0">
                <a:solidFill>
                  <a:srgbClr val="FF0000"/>
                </a:solidFill>
              </a:rPr>
              <a:t>Sperm </a:t>
            </a:r>
            <a:r>
              <a:rPr lang="en-CA" dirty="0">
                <a:solidFill>
                  <a:srgbClr val="FF0000"/>
                </a:solidFill>
              </a:rPr>
              <a:t>don’t actually travel </a:t>
            </a:r>
            <a:r>
              <a:rPr lang="en-CA" i="1" dirty="0">
                <a:solidFill>
                  <a:srgbClr val="FF0000"/>
                </a:solidFill>
              </a:rPr>
              <a:t>through </a:t>
            </a:r>
            <a:r>
              <a:rPr lang="en-CA" dirty="0">
                <a:solidFill>
                  <a:srgbClr val="FF0000"/>
                </a:solidFill>
              </a:rPr>
              <a:t>the accessory glands. </a:t>
            </a:r>
          </a:p>
          <a:p>
            <a:r>
              <a:rPr lang="en-CA" dirty="0">
                <a:solidFill>
                  <a:srgbClr val="FF0000"/>
                </a:solidFill>
              </a:rPr>
              <a:t>The glands secrete fluid through ducts that connect to the vas deferens. </a:t>
            </a:r>
          </a:p>
          <a:p>
            <a:r>
              <a:rPr lang="en-CA" dirty="0">
                <a:solidFill>
                  <a:srgbClr val="FF0000"/>
                </a:solidFill>
              </a:rPr>
              <a:t>Sperm don’t travel through bladder either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Male Accessory Glands and Sperm Function | IntechOp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4315"/>
            <a:ext cx="7620000" cy="59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547A-83E3-8FBE-B915-BEF0F5B7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E38A-C964-D91C-FAD2-9E80439F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Testicular Cancer </a:t>
            </a:r>
            <a:r>
              <a:rPr lang="en-US" dirty="0"/>
              <a:t>- </a:t>
            </a:r>
            <a:r>
              <a:rPr lang="en-US" sz="3600" i="0" dirty="0">
                <a:solidFill>
                  <a:srgbClr val="202124"/>
                </a:solidFill>
                <a:effectLst/>
              </a:rPr>
              <a:t>An estimated 1,200 Canadians will be diagnosed with testicular cancer in 2022. An estimated 35 will die from the disease.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CHECK THEM REGULARLY!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Prostate cancer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67 Canadians will be diagnosed with prostate cancer </a:t>
            </a:r>
            <a:r>
              <a:rPr lang="en-US" sz="3000" i="1" dirty="0">
                <a:solidFill>
                  <a:srgbClr val="202124"/>
                </a:solidFill>
                <a:effectLst/>
              </a:rPr>
              <a:t>every day</a:t>
            </a:r>
            <a:r>
              <a:rPr lang="en-US" sz="3000" i="0" dirty="0">
                <a:solidFill>
                  <a:srgbClr val="202124"/>
                </a:solidFill>
                <a:effectLst/>
              </a:rPr>
              <a:t>. 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4,600 Canadians will die from prostate cancer (10% of all cancer deaths in men in 2022). </a:t>
            </a:r>
          </a:p>
          <a:p>
            <a:r>
              <a:rPr lang="en-US" sz="3000" i="0" dirty="0">
                <a:solidFill>
                  <a:srgbClr val="202124"/>
                </a:solidFill>
                <a:effectLst/>
              </a:rPr>
              <a:t>13 Canadian will die from prostate cancer </a:t>
            </a:r>
            <a:r>
              <a:rPr lang="en-US" sz="3000" i="1" dirty="0">
                <a:solidFill>
                  <a:srgbClr val="202124"/>
                </a:solidFill>
                <a:effectLst/>
              </a:rPr>
              <a:t>every day</a:t>
            </a:r>
            <a:r>
              <a:rPr lang="en-US" sz="3000" i="0" dirty="0">
                <a:solidFill>
                  <a:srgbClr val="202124"/>
                </a:solidFill>
                <a:effectLst/>
              </a:rPr>
              <a:t>.</a:t>
            </a:r>
          </a:p>
          <a:p>
            <a:r>
              <a:rPr lang="en-US" sz="3000" dirty="0">
                <a:solidFill>
                  <a:srgbClr val="FF0000"/>
                </a:solidFill>
              </a:rPr>
              <a:t>Guess how this is checked. </a:t>
            </a:r>
          </a:p>
        </p:txBody>
      </p:sp>
    </p:spTree>
    <p:extLst>
      <p:ext uri="{BB962C8B-B14F-4D97-AF65-F5344CB8AC3E}">
        <p14:creationId xmlns:p14="http://schemas.microsoft.com/office/powerpoint/2010/main" val="225978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E790-BDB3-0A2E-87E6-4A604823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D-R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EC83-E74D-7D56-B1EF-E74EE981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Prostate Exam: Age, Procedure, What To Expect &amp; Results">
            <a:extLst>
              <a:ext uri="{FF2B5EF4-FFF2-40B4-BE49-F238E27FC236}">
                <a16:creationId xmlns:a16="http://schemas.microsoft.com/office/drawing/2014/main" id="{171105D1-FE89-4661-9E4C-27E56143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56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6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5FE9-AED1-4FDC-B01B-3A09C5D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365125"/>
            <a:ext cx="10849947" cy="1325563"/>
          </a:xfrm>
        </p:spPr>
        <p:txBody>
          <a:bodyPr/>
          <a:lstStyle/>
          <a:p>
            <a:r>
              <a:rPr lang="en-US" dirty="0"/>
              <a:t>Vasectomy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95BC-211B-4EC5-81C3-8C1DBE00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 deferens are cut. 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1026" name="Picture 2" descr="Vasectomy - Mayo Clinic">
            <a:extLst>
              <a:ext uri="{FF2B5EF4-FFF2-40B4-BE49-F238E27FC236}">
                <a16:creationId xmlns:a16="http://schemas.microsoft.com/office/drawing/2014/main" id="{39488264-F004-BC4A-F1FD-D7A8787D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312"/>
            <a:ext cx="6019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 need to talk about vasectomy drawbacks | Letters | The Guardian">
            <a:extLst>
              <a:ext uri="{FF2B5EF4-FFF2-40B4-BE49-F238E27FC236}">
                <a16:creationId xmlns:a16="http://schemas.microsoft.com/office/drawing/2014/main" id="{F47BE9E4-5B73-AB69-8C44-63968A37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8" y="2977662"/>
            <a:ext cx="3880338" cy="38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0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Sperm Production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5372100" cy="466725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Sperm begin as </a:t>
            </a:r>
            <a:r>
              <a:rPr lang="en-CA" b="1" u="sng" dirty="0"/>
              <a:t>diploid</a:t>
            </a:r>
            <a:r>
              <a:rPr lang="en-CA" dirty="0"/>
              <a:t> cells </a:t>
            </a:r>
            <a:r>
              <a:rPr lang="en-CA" dirty="0">
                <a:solidFill>
                  <a:schemeClr val="accent1"/>
                </a:solidFill>
              </a:rPr>
              <a:t>that undergo mitosis to increase in number</a:t>
            </a:r>
          </a:p>
          <a:p>
            <a:r>
              <a:rPr lang="en-CA" dirty="0">
                <a:solidFill>
                  <a:schemeClr val="accent1"/>
                </a:solidFill>
              </a:rPr>
              <a:t>Gradually pushed closer to center</a:t>
            </a:r>
          </a:p>
          <a:p>
            <a:r>
              <a:rPr lang="en-CA" dirty="0"/>
              <a:t>Undergo meiosis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u="sng" dirty="0">
                <a:sym typeface="Wingdings" panose="05000000000000000000" pitchFamily="2" charset="2"/>
              </a:rPr>
              <a:t>haploid</a:t>
            </a:r>
          </a:p>
          <a:p>
            <a:r>
              <a:rPr lang="en-CA" dirty="0">
                <a:sym typeface="Wingdings" panose="05000000000000000000" pitchFamily="2" charset="2"/>
              </a:rPr>
              <a:t>Sperm finish maturing in </a:t>
            </a:r>
            <a:r>
              <a:rPr lang="en-CA" b="1" u="sng" dirty="0">
                <a:sym typeface="Wingdings" panose="05000000000000000000" pitchFamily="2" charset="2"/>
              </a:rPr>
              <a:t>epididymis, </a:t>
            </a:r>
            <a:r>
              <a:rPr lang="en-CA" dirty="0">
                <a:solidFill>
                  <a:schemeClr val="accent1"/>
                </a:solidFill>
                <a:sym typeface="Wingdings" panose="05000000000000000000" pitchFamily="2" charset="2"/>
              </a:rPr>
              <a:t>~ 74 days</a:t>
            </a:r>
          </a:p>
          <a:p>
            <a:r>
              <a:rPr lang="en-CA" dirty="0">
                <a:sym typeface="Wingdings" panose="05000000000000000000" pitchFamily="2" charset="2"/>
              </a:rPr>
              <a:t>200-300 million sperm produced each day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seminiferous tubu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6"/>
          <a:stretch/>
        </p:blipFill>
        <p:spPr bwMode="auto">
          <a:xfrm>
            <a:off x="5676900" y="1498273"/>
            <a:ext cx="6000750" cy="49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62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HW: Read pages 108-110</a:t>
            </a:r>
          </a:p>
          <a:p>
            <a:r>
              <a:rPr lang="en-CA" dirty="0"/>
              <a:t>Answer CYU p111</a:t>
            </a:r>
          </a:p>
          <a:p>
            <a:r>
              <a:rPr lang="en-CA" dirty="0"/>
              <a:t>What is</a:t>
            </a:r>
            <a:r>
              <a:rPr lang="en-US" dirty="0"/>
              <a:t> the purpose of the male reproductive system?</a:t>
            </a:r>
          </a:p>
          <a:p>
            <a:r>
              <a:rPr lang="en-US" dirty="0"/>
              <a:t>Identify each part and its function/contribution. </a:t>
            </a:r>
          </a:p>
          <a:p>
            <a:r>
              <a:rPr lang="en-US" dirty="0"/>
              <a:t>Discuss how a sperm cell </a:t>
            </a:r>
            <a:r>
              <a:rPr lang="en-US" i="1" dirty="0"/>
              <a:t>structure</a:t>
            </a:r>
            <a:r>
              <a:rPr lang="en-US" dirty="0"/>
              <a:t> is suited to its </a:t>
            </a:r>
            <a:r>
              <a:rPr lang="en-US" i="1" dirty="0"/>
              <a:t>function</a:t>
            </a:r>
            <a:r>
              <a:rPr lang="en-US" dirty="0"/>
              <a:t>, Know the path sperm takes from where it is produced, stored and leaves the body. </a:t>
            </a:r>
          </a:p>
          <a:p>
            <a:r>
              <a:rPr lang="en-US" dirty="0"/>
              <a:t>What structure does the sperm NOT pass through?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9648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Reproductive System for those with testes</a:t>
            </a:r>
          </a:p>
        </p:txBody>
      </p:sp>
      <p:pic>
        <p:nvPicPr>
          <p:cNvPr id="4" name="Picture 2" descr="Image result for male reproductive system">
            <a:extLst>
              <a:ext uri="{FF2B5EF4-FFF2-40B4-BE49-F238E27FC236}">
                <a16:creationId xmlns:a16="http://schemas.microsoft.com/office/drawing/2014/main" id="{B2647CC3-4687-4F61-9AAB-363586C936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90688"/>
            <a:ext cx="6943725" cy="45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6B56-70D2-4BFE-B643-739048AF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uman sperm cell labeling Diagram | Quizlet">
            <a:extLst>
              <a:ext uri="{FF2B5EF4-FFF2-40B4-BE49-F238E27FC236}">
                <a16:creationId xmlns:a16="http://schemas.microsoft.com/office/drawing/2014/main" id="{B025BE8C-3FE9-4103-B2F9-3F24632DA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9448800" cy="65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3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EFB0-8277-4AFF-A254-771453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imple male reproductive system diagram in 2021 | Reproductive system,  Nursing school memes, Human growth and development">
            <a:extLst>
              <a:ext uri="{FF2B5EF4-FFF2-40B4-BE49-F238E27FC236}">
                <a16:creationId xmlns:a16="http://schemas.microsoft.com/office/drawing/2014/main" id="{E1657972-197A-4BD7-9C4C-7EB5693EF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85" y="1825625"/>
            <a:ext cx="37530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Secondary sex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CA" sz="2800" dirty="0"/>
          </a:p>
          <a:p>
            <a:r>
              <a:rPr lang="en-CA" dirty="0"/>
              <a:t>Occur </a:t>
            </a:r>
            <a:r>
              <a:rPr lang="en-CA" b="1" u="sng" dirty="0"/>
              <a:t>later</a:t>
            </a:r>
            <a:r>
              <a:rPr lang="en-CA" dirty="0"/>
              <a:t> in life during </a:t>
            </a:r>
            <a:r>
              <a:rPr lang="en-CA" i="1" dirty="0"/>
              <a:t>puberty</a:t>
            </a:r>
          </a:p>
          <a:p>
            <a:r>
              <a:rPr lang="en-CA" b="1" u="sng" dirty="0"/>
              <a:t>NOT</a:t>
            </a:r>
            <a:r>
              <a:rPr lang="en-CA" dirty="0"/>
              <a:t> directly involved in reproduction</a:t>
            </a:r>
          </a:p>
          <a:p>
            <a:r>
              <a:rPr lang="en-CA" dirty="0"/>
              <a:t>help </a:t>
            </a:r>
            <a:r>
              <a:rPr lang="en-CA" b="1" u="sng" dirty="0"/>
              <a:t>distinguish</a:t>
            </a:r>
            <a:r>
              <a:rPr lang="en-CA" dirty="0"/>
              <a:t> “male” from “female” </a:t>
            </a:r>
            <a:r>
              <a:rPr lang="en-CA" dirty="0">
                <a:solidFill>
                  <a:schemeClr val="bg2"/>
                </a:solidFill>
              </a:rPr>
              <a:t>for mating purposes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Significance Of Puberty In Children | Child Development | Puberty girls  stages, Puberty girls, Puberty talk">
            <a:extLst>
              <a:ext uri="{FF2B5EF4-FFF2-40B4-BE49-F238E27FC236}">
                <a16:creationId xmlns:a16="http://schemas.microsoft.com/office/drawing/2014/main" id="{C3F365B6-2163-4EA0-B1C8-E3891953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7903"/>
            <a:ext cx="4223290" cy="27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0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CA" sz="2800" dirty="0"/>
          </a:p>
          <a:p>
            <a:r>
              <a:rPr lang="en-CA" dirty="0"/>
              <a:t>Puberty is the </a:t>
            </a:r>
            <a:r>
              <a:rPr lang="en-CA" b="1" u="sng" dirty="0"/>
              <a:t>maturation </a:t>
            </a:r>
            <a:r>
              <a:rPr lang="en-CA" dirty="0"/>
              <a:t>into an adult body capable of sexual reproduction.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Significance Of Puberty In Children | Child Development | Puberty girls  stages, Puberty girls, Puberty talk">
            <a:extLst>
              <a:ext uri="{FF2B5EF4-FFF2-40B4-BE49-F238E27FC236}">
                <a16:creationId xmlns:a16="http://schemas.microsoft.com/office/drawing/2014/main" id="{C3F365B6-2163-4EA0-B1C8-E3891953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4" y="3097212"/>
            <a:ext cx="5482831" cy="35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1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What initiates Puberty?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Hypothalamus in brain secretes gonadotropin-releasing hormone (</a:t>
            </a:r>
            <a:r>
              <a:rPr lang="en-US" b="1" dirty="0">
                <a:solidFill>
                  <a:schemeClr val="accent1"/>
                </a:solidFill>
              </a:rPr>
              <a:t>GnRH).</a:t>
            </a:r>
          </a:p>
          <a:p>
            <a:r>
              <a:rPr lang="en-US" dirty="0">
                <a:solidFill>
                  <a:schemeClr val="accent1"/>
                </a:solidFill>
              </a:rPr>
              <a:t>GnRH stimulates pituitary gland.</a:t>
            </a:r>
          </a:p>
          <a:p>
            <a:r>
              <a:rPr lang="en-US" dirty="0">
                <a:solidFill>
                  <a:schemeClr val="accent1"/>
                </a:solidFill>
              </a:rPr>
              <a:t>Pituitary gland releases: Follicle Stimulating Hormone (FSH) and Luteinizing Hormone (LH). </a:t>
            </a:r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3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Puberty in </a:t>
            </a:r>
            <a:r>
              <a:rPr lang="en-CA" dirty="0">
                <a:solidFill>
                  <a:srgbClr val="FF0000"/>
                </a:solidFill>
              </a:rPr>
              <a:t>those with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CA" b="1" u="sng" dirty="0"/>
              <a:t>Pituitary gland </a:t>
            </a:r>
            <a:r>
              <a:rPr lang="en-CA" dirty="0"/>
              <a:t>in the brain releases hormones that stimulate the </a:t>
            </a:r>
            <a:r>
              <a:rPr lang="en-CA" i="1" dirty="0">
                <a:solidFill>
                  <a:srgbClr val="FF0000"/>
                </a:solidFill>
              </a:rPr>
              <a:t>testes</a:t>
            </a:r>
            <a:r>
              <a:rPr lang="en-CA" i="1" dirty="0"/>
              <a:t> </a:t>
            </a:r>
            <a:r>
              <a:rPr lang="en-CA" dirty="0"/>
              <a:t>to produce sex hormone </a:t>
            </a:r>
            <a:r>
              <a:rPr lang="en-CA" sz="3600" b="1" u="sng" dirty="0"/>
              <a:t>testosterone</a:t>
            </a:r>
            <a:r>
              <a:rPr lang="en-CA" sz="3600" dirty="0"/>
              <a:t>. </a:t>
            </a:r>
          </a:p>
          <a:p>
            <a:endParaRPr lang="en-CA" dirty="0"/>
          </a:p>
          <a:p>
            <a:r>
              <a:rPr lang="en-CA" sz="3600" dirty="0"/>
              <a:t>Average onset; around </a:t>
            </a:r>
            <a:r>
              <a:rPr lang="en-CA" sz="3600" b="1" u="sng" dirty="0"/>
              <a:t>12 </a:t>
            </a:r>
            <a:r>
              <a:rPr lang="en-CA" sz="3600" b="1" u="sng" dirty="0" err="1"/>
              <a:t>yr</a:t>
            </a:r>
            <a:r>
              <a:rPr lang="en-CA" sz="3600" b="1" u="sng" dirty="0"/>
              <a:t>, </a:t>
            </a:r>
            <a:r>
              <a:rPr lang="en-CA" sz="3600" dirty="0"/>
              <a:t>Until around 18</a:t>
            </a:r>
          </a:p>
          <a:p>
            <a:endParaRPr lang="en-CA" sz="3600" dirty="0"/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6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2" y="365125"/>
            <a:ext cx="11800936" cy="1325563"/>
          </a:xfrm>
        </p:spPr>
        <p:txBody>
          <a:bodyPr/>
          <a:lstStyle/>
          <a:p>
            <a:r>
              <a:rPr lang="en-CA" dirty="0"/>
              <a:t>Puberty in those with ovaries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5538" cy="4351338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Pituitary gland in the brain stimulates ovaries to produce hormones: </a:t>
            </a:r>
          </a:p>
          <a:p>
            <a:r>
              <a:rPr lang="en-CA" b="1" dirty="0">
                <a:solidFill>
                  <a:schemeClr val="accent1"/>
                </a:solidFill>
              </a:rPr>
              <a:t>progesterone</a:t>
            </a:r>
            <a:r>
              <a:rPr lang="en-CA" dirty="0">
                <a:solidFill>
                  <a:schemeClr val="accent1"/>
                </a:solidFill>
              </a:rPr>
              <a:t> and </a:t>
            </a:r>
            <a:r>
              <a:rPr lang="en-CA" b="1" u="sng" dirty="0">
                <a:solidFill>
                  <a:schemeClr val="accent1"/>
                </a:solidFill>
              </a:rPr>
              <a:t>estrogen</a:t>
            </a:r>
          </a:p>
          <a:p>
            <a:endParaRPr lang="en-CA" sz="3600" b="1" u="sng" dirty="0">
              <a:solidFill>
                <a:schemeClr val="accent1"/>
              </a:solidFill>
            </a:endParaRPr>
          </a:p>
          <a:p>
            <a:endParaRPr lang="en-CA" b="1" u="sng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chemeClr val="accent1"/>
                </a:solidFill>
              </a:rPr>
              <a:t>Average onset: Around </a:t>
            </a:r>
            <a:r>
              <a:rPr lang="en-CA" b="1" u="sng" dirty="0">
                <a:solidFill>
                  <a:schemeClr val="accent1"/>
                </a:solidFill>
              </a:rPr>
              <a:t>11 </a:t>
            </a:r>
            <a:r>
              <a:rPr lang="en-CA" b="1" u="sng" dirty="0" err="1">
                <a:solidFill>
                  <a:schemeClr val="accent1"/>
                </a:solidFill>
              </a:rPr>
              <a:t>yr</a:t>
            </a:r>
            <a:r>
              <a:rPr lang="en-CA" b="1" u="sng" dirty="0">
                <a:solidFill>
                  <a:schemeClr val="accent1"/>
                </a:solidFill>
              </a:rPr>
              <a:t> </a:t>
            </a:r>
          </a:p>
          <a:p>
            <a:endParaRPr lang="en-CA" sz="36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Image result for pituitary gland">
            <a:extLst>
              <a:ext uri="{FF2B5EF4-FFF2-40B4-BE49-F238E27FC236}">
                <a16:creationId xmlns:a16="http://schemas.microsoft.com/office/drawing/2014/main" id="{94B280B2-B755-4785-A90E-0AC62E8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313065"/>
            <a:ext cx="4331018" cy="51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8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64" y="0"/>
            <a:ext cx="11800936" cy="1325563"/>
          </a:xfrm>
        </p:spPr>
        <p:txBody>
          <a:bodyPr/>
          <a:lstStyle/>
          <a:p>
            <a:r>
              <a:rPr lang="en-CA" dirty="0"/>
              <a:t>Secondary Sexual Characteristics </a:t>
            </a:r>
            <a:r>
              <a:rPr lang="en-CA" dirty="0">
                <a:solidFill>
                  <a:srgbClr val="FF0000"/>
                </a:solidFill>
              </a:rPr>
              <a:t>for those with testes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64" y="3670466"/>
            <a:ext cx="1180093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CA" sz="3600" b="1" u="sng" dirty="0"/>
              <a:t>growth </a:t>
            </a:r>
            <a:r>
              <a:rPr lang="en-CA" sz="3600" dirty="0"/>
              <a:t>spurt; </a:t>
            </a:r>
          </a:p>
          <a:p>
            <a:pPr marL="228600" lvl="1">
              <a:spcBef>
                <a:spcPts val="1000"/>
              </a:spcBef>
            </a:pPr>
            <a:r>
              <a:rPr lang="en-CA" sz="3600" dirty="0"/>
              <a:t> </a:t>
            </a:r>
            <a:r>
              <a:rPr lang="en-CA" sz="3600" b="1" u="sng" dirty="0"/>
              <a:t>hair </a:t>
            </a:r>
            <a:r>
              <a:rPr lang="en-CA" sz="3600" dirty="0"/>
              <a:t>on face, under arm, and pubic region</a:t>
            </a:r>
            <a:endParaRPr lang="en-CA" sz="3600" b="1" u="sng" dirty="0">
              <a:cs typeface="Calibri"/>
            </a:endParaRPr>
          </a:p>
          <a:p>
            <a:pPr marL="228600" lvl="1">
              <a:spcBef>
                <a:spcPts val="1000"/>
              </a:spcBef>
            </a:pPr>
            <a:r>
              <a:rPr lang="en-CA" sz="3600" dirty="0"/>
              <a:t>Voice d</a:t>
            </a:r>
            <a:r>
              <a:rPr lang="en-CA" sz="3600" b="1" u="sng" dirty="0"/>
              <a:t>eepens , </a:t>
            </a:r>
            <a:endParaRPr lang="en-CA" sz="3600" dirty="0"/>
          </a:p>
          <a:p>
            <a:pPr marL="228600" lvl="1">
              <a:spcBef>
                <a:spcPts val="1000"/>
              </a:spcBef>
            </a:pPr>
            <a:r>
              <a:rPr lang="en-CA" sz="3600" b="1" u="sng" dirty="0"/>
              <a:t>Broader</a:t>
            </a:r>
            <a:r>
              <a:rPr lang="en-CA" sz="3600" dirty="0"/>
              <a:t> shoulders</a:t>
            </a:r>
          </a:p>
          <a:p>
            <a:pPr marL="228600" lvl="1">
              <a:spcBef>
                <a:spcPts val="1000"/>
              </a:spcBef>
            </a:pPr>
            <a:endParaRPr lang="en-CA" sz="3600" dirty="0"/>
          </a:p>
        </p:txBody>
      </p:sp>
      <p:pic>
        <p:nvPicPr>
          <p:cNvPr id="4" name="Picture 2" descr="Image result for puberty images">
            <a:extLst>
              <a:ext uri="{FF2B5EF4-FFF2-40B4-BE49-F238E27FC236}">
                <a16:creationId xmlns:a16="http://schemas.microsoft.com/office/drawing/2014/main" id="{EDCAACF4-6F1B-47AE-ADFD-52DDAC788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r="16732" b="48505"/>
          <a:stretch/>
        </p:blipFill>
        <p:spPr bwMode="auto">
          <a:xfrm>
            <a:off x="2355744" y="985376"/>
            <a:ext cx="866667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8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CDE5-6862-4AA4-A70A-90C9423E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Puberty in those with ovaries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D9A2-87C5-4D3F-9AE9-566476C18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Growth </a:t>
            </a:r>
            <a:r>
              <a:rPr lang="en-US" dirty="0">
                <a:solidFill>
                  <a:schemeClr val="accent1"/>
                </a:solidFill>
              </a:rPr>
              <a:t>spurt				Organs involve: ovaries,</a:t>
            </a:r>
          </a:p>
          <a:p>
            <a:r>
              <a:rPr lang="en-CA" dirty="0">
                <a:solidFill>
                  <a:schemeClr val="accent1"/>
                </a:solidFill>
              </a:rPr>
              <a:t>underarm and pubic </a:t>
            </a:r>
            <a:r>
              <a:rPr lang="en-US" u="sng" dirty="0">
                <a:solidFill>
                  <a:schemeClr val="accent1"/>
                </a:solidFill>
              </a:rPr>
              <a:t>hair</a:t>
            </a:r>
            <a:r>
              <a:rPr lang="en-US" dirty="0">
                <a:solidFill>
                  <a:schemeClr val="accent1"/>
                </a:solidFill>
              </a:rPr>
              <a:t>          external genitalia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Widening of hips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Breast</a:t>
            </a:r>
            <a:r>
              <a:rPr lang="en-US" dirty="0">
                <a:solidFill>
                  <a:schemeClr val="accent1"/>
                </a:solidFill>
              </a:rPr>
              <a:t> development	</a:t>
            </a:r>
            <a:r>
              <a:rPr lang="en-US" dirty="0"/>
              <a:t>	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 descr="Image result for puberty images">
            <a:extLst>
              <a:ext uri="{FF2B5EF4-FFF2-40B4-BE49-F238E27FC236}">
                <a16:creationId xmlns:a16="http://schemas.microsoft.com/office/drawing/2014/main" id="{AD1FD876-5A13-4B11-B3BC-81B3A1764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5"/>
          <a:stretch/>
        </p:blipFill>
        <p:spPr bwMode="auto">
          <a:xfrm>
            <a:off x="3361765" y="4866541"/>
            <a:ext cx="8516470" cy="21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896</Words>
  <Application>Microsoft Office PowerPoint</Application>
  <PresentationFormat>Widescreen</PresentationFormat>
  <Paragraphs>132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Google Sans</vt:lpstr>
      <vt:lpstr>Office Theme</vt:lpstr>
      <vt:lpstr>Human Reproduction</vt:lpstr>
      <vt:lpstr>Humans have both Primary and Secondary Sexual Characteristics</vt:lpstr>
      <vt:lpstr>Secondary sex characteristics:</vt:lpstr>
      <vt:lpstr>Puberty</vt:lpstr>
      <vt:lpstr>What initiates Puberty?</vt:lpstr>
      <vt:lpstr>Puberty in those with testes</vt:lpstr>
      <vt:lpstr>Puberty in those with ovaries</vt:lpstr>
      <vt:lpstr>Secondary Sexual Characteristics for those with testes</vt:lpstr>
      <vt:lpstr>Puberty in those with ovaries</vt:lpstr>
      <vt:lpstr>Transgender</vt:lpstr>
      <vt:lpstr>Intersex</vt:lpstr>
      <vt:lpstr>Reproductive System for those with testes</vt:lpstr>
      <vt:lpstr>Structure of Human Sperm Cell</vt:lpstr>
      <vt:lpstr>How is structure related to function? </vt:lpstr>
      <vt:lpstr>Sperm are MUCH smaller than egg</vt:lpstr>
      <vt:lpstr>PowerPoint Presentation</vt:lpstr>
      <vt:lpstr>PowerPoint Presentation</vt:lpstr>
      <vt:lpstr>Male Reproductive Structures</vt:lpstr>
      <vt:lpstr>ACCESSORY GLANDS:</vt:lpstr>
      <vt:lpstr>PowerPoint Presentation</vt:lpstr>
      <vt:lpstr>Common Cancers</vt:lpstr>
      <vt:lpstr>D-R Exam</vt:lpstr>
      <vt:lpstr>Vasectomy</vt:lpstr>
      <vt:lpstr>Sperm Production and Development</vt:lpstr>
      <vt:lpstr>Check your Understanding </vt:lpstr>
      <vt:lpstr>Reproductive System for those with testes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dc:creator>Tammy Wilson</dc:creator>
  <cp:lastModifiedBy>Tammy Wilson</cp:lastModifiedBy>
  <cp:revision>27</cp:revision>
  <dcterms:created xsi:type="dcterms:W3CDTF">2022-04-18T20:42:22Z</dcterms:created>
  <dcterms:modified xsi:type="dcterms:W3CDTF">2023-05-03T23:59:58Z</dcterms:modified>
</cp:coreProperties>
</file>