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6" r:id="rId2"/>
    <p:sldId id="307" r:id="rId3"/>
    <p:sldId id="291" r:id="rId4"/>
    <p:sldId id="308" r:id="rId5"/>
    <p:sldId id="329" r:id="rId6"/>
    <p:sldId id="328" r:id="rId7"/>
    <p:sldId id="297" r:id="rId8"/>
    <p:sldId id="348" r:id="rId9"/>
    <p:sldId id="358" r:id="rId10"/>
    <p:sldId id="310" r:id="rId11"/>
    <p:sldId id="311" r:id="rId12"/>
    <p:sldId id="341" r:id="rId13"/>
    <p:sldId id="359" r:id="rId14"/>
    <p:sldId id="342" r:id="rId15"/>
    <p:sldId id="334" r:id="rId16"/>
    <p:sldId id="349" r:id="rId17"/>
    <p:sldId id="335" r:id="rId18"/>
    <p:sldId id="336" r:id="rId19"/>
    <p:sldId id="337" r:id="rId20"/>
    <p:sldId id="338" r:id="rId21"/>
    <p:sldId id="333" r:id="rId22"/>
    <p:sldId id="343" r:id="rId23"/>
    <p:sldId id="299" r:id="rId24"/>
    <p:sldId id="292" r:id="rId25"/>
    <p:sldId id="298" r:id="rId26"/>
    <p:sldId id="300" r:id="rId27"/>
    <p:sldId id="357" r:id="rId28"/>
    <p:sldId id="313" r:id="rId29"/>
    <p:sldId id="330" r:id="rId30"/>
    <p:sldId id="356" r:id="rId31"/>
    <p:sldId id="355" r:id="rId32"/>
    <p:sldId id="345" r:id="rId33"/>
    <p:sldId id="346" r:id="rId34"/>
    <p:sldId id="351" r:id="rId35"/>
    <p:sldId id="295" r:id="rId36"/>
    <p:sldId id="326" r:id="rId37"/>
    <p:sldId id="327" r:id="rId38"/>
    <p:sldId id="350" r:id="rId39"/>
    <p:sldId id="352" r:id="rId40"/>
    <p:sldId id="353" r:id="rId41"/>
    <p:sldId id="354" r:id="rId42"/>
    <p:sldId id="325" r:id="rId43"/>
    <p:sldId id="339" r:id="rId44"/>
    <p:sldId id="312" r:id="rId45"/>
    <p:sldId id="296" r:id="rId46"/>
    <p:sldId id="315" r:id="rId47"/>
    <p:sldId id="318" r:id="rId48"/>
    <p:sldId id="316" r:id="rId49"/>
    <p:sldId id="317" r:id="rId50"/>
    <p:sldId id="331" r:id="rId51"/>
    <p:sldId id="347"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A5BF7C-9ABE-422B-AD18-6FF23954EC25}" v="45" dt="2020-03-01T19:36:24.238"/>
    <p1510:client id="{19A5BC20-386D-45BA-8B3A-AF480CB07E75}" v="1006" dt="2019-03-21T16:59:04.599"/>
    <p1510:client id="{D0E157CC-3130-4458-AE02-443CE6DB7467}" v="175" dt="2020-03-09T19:02:28.9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65339" autoAdjust="0"/>
  </p:normalViewPr>
  <p:slideViewPr>
    <p:cSldViewPr snapToGrid="0">
      <p:cViewPr varScale="1">
        <p:scale>
          <a:sx n="43" d="100"/>
          <a:sy n="43" d="100"/>
        </p:scale>
        <p:origin x="48"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mmy Wilson" userId="e3b55da62d900d7c" providerId="Windows Live" clId="Web-{F28F90BA-AB25-496B-B7C2-BD56CF19521D}"/>
    <pc:docChg chg="addSld modSld sldOrd">
      <pc:chgData name="Tammy Wilson" userId="e3b55da62d900d7c" providerId="Windows Live" clId="Web-{F28F90BA-AB25-496B-B7C2-BD56CF19521D}" dt="2019-04-02T17:21:58.459" v="480" actId="1076"/>
      <pc:docMkLst>
        <pc:docMk/>
      </pc:docMkLst>
      <pc:sldChg chg="modSp ord">
        <pc:chgData name="Tammy Wilson" userId="e3b55da62d900d7c" providerId="Windows Live" clId="Web-{F28F90BA-AB25-496B-B7C2-BD56CF19521D}" dt="2019-04-02T17:21:58.459" v="480" actId="1076"/>
        <pc:sldMkLst>
          <pc:docMk/>
          <pc:sldMk cId="294344954" sldId="308"/>
        </pc:sldMkLst>
        <pc:picChg chg="mod">
          <ac:chgData name="Tammy Wilson" userId="e3b55da62d900d7c" providerId="Windows Live" clId="Web-{F28F90BA-AB25-496B-B7C2-BD56CF19521D}" dt="2019-04-02T17:21:58.459" v="480" actId="1076"/>
          <ac:picMkLst>
            <pc:docMk/>
            <pc:sldMk cId="294344954" sldId="308"/>
            <ac:picMk id="2050" creationId="{A254291F-AE5B-4F18-B7C0-2B3356E5999E}"/>
          </ac:picMkLst>
        </pc:picChg>
      </pc:sldChg>
      <pc:sldChg chg="modSp">
        <pc:chgData name="Tammy Wilson" userId="e3b55da62d900d7c" providerId="Windows Live" clId="Web-{F28F90BA-AB25-496B-B7C2-BD56CF19521D}" dt="2019-04-02T17:20:00.064" v="396" actId="20577"/>
        <pc:sldMkLst>
          <pc:docMk/>
          <pc:sldMk cId="1613113341" sldId="318"/>
        </pc:sldMkLst>
        <pc:spChg chg="mod">
          <ac:chgData name="Tammy Wilson" userId="e3b55da62d900d7c" providerId="Windows Live" clId="Web-{F28F90BA-AB25-496B-B7C2-BD56CF19521D}" dt="2019-04-02T17:20:00.064" v="396" actId="20577"/>
          <ac:spMkLst>
            <pc:docMk/>
            <pc:sldMk cId="1613113341" sldId="318"/>
            <ac:spMk id="2" creationId="{80F2FEAD-ED39-46B1-B141-4C5425743DF6}"/>
          </ac:spMkLst>
        </pc:spChg>
      </pc:sldChg>
      <pc:sldChg chg="modSp">
        <pc:chgData name="Tammy Wilson" userId="e3b55da62d900d7c" providerId="Windows Live" clId="Web-{F28F90BA-AB25-496B-B7C2-BD56CF19521D}" dt="2019-04-02T17:15:33.383" v="101" actId="20577"/>
        <pc:sldMkLst>
          <pc:docMk/>
          <pc:sldMk cId="3487561024" sldId="319"/>
        </pc:sldMkLst>
        <pc:spChg chg="mod">
          <ac:chgData name="Tammy Wilson" userId="e3b55da62d900d7c" providerId="Windows Live" clId="Web-{F28F90BA-AB25-496B-B7C2-BD56CF19521D}" dt="2019-04-02T17:15:33.383" v="101" actId="20577"/>
          <ac:spMkLst>
            <pc:docMk/>
            <pc:sldMk cId="3487561024" sldId="319"/>
            <ac:spMk id="2" creationId="{90652972-FAC1-4C3E-B9D3-A5E9BC1C59BE}"/>
          </ac:spMkLst>
        </pc:spChg>
        <pc:spChg chg="mod">
          <ac:chgData name="Tammy Wilson" userId="e3b55da62d900d7c" providerId="Windows Live" clId="Web-{F28F90BA-AB25-496B-B7C2-BD56CF19521D}" dt="2019-04-02T17:15:22.272" v="79" actId="20577"/>
          <ac:spMkLst>
            <pc:docMk/>
            <pc:sldMk cId="3487561024" sldId="319"/>
            <ac:spMk id="3" creationId="{5FE1675E-8D12-411E-AEB9-D9AB557E5EB4}"/>
          </ac:spMkLst>
        </pc:spChg>
      </pc:sldChg>
      <pc:sldChg chg="modSp">
        <pc:chgData name="Tammy Wilson" userId="e3b55da62d900d7c" providerId="Windows Live" clId="Web-{F28F90BA-AB25-496B-B7C2-BD56CF19521D}" dt="2019-04-02T17:15:53.461" v="123" actId="20577"/>
        <pc:sldMkLst>
          <pc:docMk/>
          <pc:sldMk cId="1971540106" sldId="320"/>
        </pc:sldMkLst>
        <pc:spChg chg="mod">
          <ac:chgData name="Tammy Wilson" userId="e3b55da62d900d7c" providerId="Windows Live" clId="Web-{F28F90BA-AB25-496B-B7C2-BD56CF19521D}" dt="2019-04-02T17:15:53.461" v="123" actId="20577"/>
          <ac:spMkLst>
            <pc:docMk/>
            <pc:sldMk cId="1971540106" sldId="320"/>
            <ac:spMk id="2" creationId="{90652972-FAC1-4C3E-B9D3-A5E9BC1C59BE}"/>
          </ac:spMkLst>
        </pc:spChg>
      </pc:sldChg>
      <pc:sldChg chg="modSp">
        <pc:chgData name="Tammy Wilson" userId="e3b55da62d900d7c" providerId="Windows Live" clId="Web-{F28F90BA-AB25-496B-B7C2-BD56CF19521D}" dt="2019-04-02T17:16:10.165" v="141" actId="20577"/>
        <pc:sldMkLst>
          <pc:docMk/>
          <pc:sldMk cId="2476116700" sldId="321"/>
        </pc:sldMkLst>
        <pc:spChg chg="mod">
          <ac:chgData name="Tammy Wilson" userId="e3b55da62d900d7c" providerId="Windows Live" clId="Web-{F28F90BA-AB25-496B-B7C2-BD56CF19521D}" dt="2019-04-02T17:16:10.165" v="141" actId="20577"/>
          <ac:spMkLst>
            <pc:docMk/>
            <pc:sldMk cId="2476116700" sldId="321"/>
            <ac:spMk id="2" creationId="{90652972-FAC1-4C3E-B9D3-A5E9BC1C59BE}"/>
          </ac:spMkLst>
        </pc:spChg>
      </pc:sldChg>
      <pc:sldChg chg="modSp">
        <pc:chgData name="Tammy Wilson" userId="e3b55da62d900d7c" providerId="Windows Live" clId="Web-{F28F90BA-AB25-496B-B7C2-BD56CF19521D}" dt="2019-04-02T17:16:18.400" v="158" actId="20577"/>
        <pc:sldMkLst>
          <pc:docMk/>
          <pc:sldMk cId="2613152850" sldId="322"/>
        </pc:sldMkLst>
        <pc:spChg chg="mod">
          <ac:chgData name="Tammy Wilson" userId="e3b55da62d900d7c" providerId="Windows Live" clId="Web-{F28F90BA-AB25-496B-B7C2-BD56CF19521D}" dt="2019-04-02T17:16:18.400" v="158" actId="20577"/>
          <ac:spMkLst>
            <pc:docMk/>
            <pc:sldMk cId="2613152850" sldId="322"/>
            <ac:spMk id="2" creationId="{1E39480F-72FA-4F2F-8148-44B3EC77BCBE}"/>
          </ac:spMkLst>
        </pc:spChg>
      </pc:sldChg>
      <pc:sldChg chg="modSp add replId">
        <pc:chgData name="Tammy Wilson" userId="e3b55da62d900d7c" providerId="Windows Live" clId="Web-{F28F90BA-AB25-496B-B7C2-BD56CF19521D}" dt="2019-04-02T17:15:44.586" v="108" actId="20577"/>
        <pc:sldMkLst>
          <pc:docMk/>
          <pc:sldMk cId="2074907210" sldId="323"/>
        </pc:sldMkLst>
        <pc:spChg chg="mod">
          <ac:chgData name="Tammy Wilson" userId="e3b55da62d900d7c" providerId="Windows Live" clId="Web-{F28F90BA-AB25-496B-B7C2-BD56CF19521D}" dt="2019-04-02T17:15:44.586" v="108" actId="20577"/>
          <ac:spMkLst>
            <pc:docMk/>
            <pc:sldMk cId="2074907210" sldId="323"/>
            <ac:spMk id="2" creationId="{90652972-FAC1-4C3E-B9D3-A5E9BC1C59BE}"/>
          </ac:spMkLst>
        </pc:spChg>
      </pc:sldChg>
      <pc:sldChg chg="modSp add replId">
        <pc:chgData name="Tammy Wilson" userId="e3b55da62d900d7c" providerId="Windows Live" clId="Web-{F28F90BA-AB25-496B-B7C2-BD56CF19521D}" dt="2019-04-02T17:19:17.860" v="384" actId="20577"/>
        <pc:sldMkLst>
          <pc:docMk/>
          <pc:sldMk cId="1496353837" sldId="324"/>
        </pc:sldMkLst>
        <pc:spChg chg="mod">
          <ac:chgData name="Tammy Wilson" userId="e3b55da62d900d7c" providerId="Windows Live" clId="Web-{F28F90BA-AB25-496B-B7C2-BD56CF19521D}" dt="2019-04-02T17:16:28.650" v="185" actId="20577"/>
          <ac:spMkLst>
            <pc:docMk/>
            <pc:sldMk cId="1496353837" sldId="324"/>
            <ac:spMk id="2" creationId="{1E39480F-72FA-4F2F-8148-44B3EC77BCBE}"/>
          </ac:spMkLst>
        </pc:spChg>
        <pc:spChg chg="mod">
          <ac:chgData name="Tammy Wilson" userId="e3b55da62d900d7c" providerId="Windows Live" clId="Web-{F28F90BA-AB25-496B-B7C2-BD56CF19521D}" dt="2019-04-02T17:19:17.860" v="384" actId="20577"/>
          <ac:spMkLst>
            <pc:docMk/>
            <pc:sldMk cId="1496353837" sldId="324"/>
            <ac:spMk id="3" creationId="{A078D196-9DBC-411D-80FE-31D1F7D154D6}"/>
          </ac:spMkLst>
        </pc:spChg>
      </pc:sldChg>
      <pc:sldChg chg="modSp new">
        <pc:chgData name="Tammy Wilson" userId="e3b55da62d900d7c" providerId="Windows Live" clId="Web-{F28F90BA-AB25-496B-B7C2-BD56CF19521D}" dt="2019-04-02T17:21:08.958" v="472" actId="20577"/>
        <pc:sldMkLst>
          <pc:docMk/>
          <pc:sldMk cId="995125166" sldId="325"/>
        </pc:sldMkLst>
        <pc:spChg chg="mod">
          <ac:chgData name="Tammy Wilson" userId="e3b55da62d900d7c" providerId="Windows Live" clId="Web-{F28F90BA-AB25-496B-B7C2-BD56CF19521D}" dt="2019-04-02T17:20:22.065" v="407" actId="20577"/>
          <ac:spMkLst>
            <pc:docMk/>
            <pc:sldMk cId="995125166" sldId="325"/>
            <ac:spMk id="2" creationId="{A6AF5F2B-713C-4FFD-A7AC-1C6007B1E98C}"/>
          </ac:spMkLst>
        </pc:spChg>
        <pc:spChg chg="mod">
          <ac:chgData name="Tammy Wilson" userId="e3b55da62d900d7c" providerId="Windows Live" clId="Web-{F28F90BA-AB25-496B-B7C2-BD56CF19521D}" dt="2019-04-02T17:21:08.958" v="472" actId="20577"/>
          <ac:spMkLst>
            <pc:docMk/>
            <pc:sldMk cId="995125166" sldId="325"/>
            <ac:spMk id="3" creationId="{E1F2719E-22BD-44B0-A7F8-4CBFE17796B1}"/>
          </ac:spMkLst>
        </pc:spChg>
      </pc:sldChg>
    </pc:docChg>
  </pc:docChgLst>
  <pc:docChgLst>
    <pc:chgData name="Tammy Wilson" userId="e3b55da62d900d7c" providerId="Windows Live" clId="Web-{04A5BF7C-9ABE-422B-AD18-6FF23954EC25}"/>
    <pc:docChg chg="delSld modSld sldOrd">
      <pc:chgData name="Tammy Wilson" userId="e3b55da62d900d7c" providerId="Windows Live" clId="Web-{04A5BF7C-9ABE-422B-AD18-6FF23954EC25}" dt="2020-03-01T19:36:24.238" v="43"/>
      <pc:docMkLst>
        <pc:docMk/>
      </pc:docMkLst>
      <pc:sldChg chg="modSp">
        <pc:chgData name="Tammy Wilson" userId="e3b55da62d900d7c" providerId="Windows Live" clId="Web-{04A5BF7C-9ABE-422B-AD18-6FF23954EC25}" dt="2020-03-01T19:25:49.679" v="19" actId="20577"/>
        <pc:sldMkLst>
          <pc:docMk/>
          <pc:sldMk cId="1920904171" sldId="291"/>
        </pc:sldMkLst>
        <pc:spChg chg="mod">
          <ac:chgData name="Tammy Wilson" userId="e3b55da62d900d7c" providerId="Windows Live" clId="Web-{04A5BF7C-9ABE-422B-AD18-6FF23954EC25}" dt="2020-03-01T19:25:49.679" v="19" actId="20577"/>
          <ac:spMkLst>
            <pc:docMk/>
            <pc:sldMk cId="1920904171" sldId="291"/>
            <ac:spMk id="3" creationId="{00000000-0000-0000-0000-000000000000}"/>
          </ac:spMkLst>
        </pc:spChg>
      </pc:sldChg>
      <pc:sldChg chg="ord">
        <pc:chgData name="Tammy Wilson" userId="e3b55da62d900d7c" providerId="Windows Live" clId="Web-{04A5BF7C-9ABE-422B-AD18-6FF23954EC25}" dt="2020-03-01T19:36:24.238" v="43"/>
        <pc:sldMkLst>
          <pc:docMk/>
          <pc:sldMk cId="4105825647" sldId="300"/>
        </pc:sldMkLst>
      </pc:sldChg>
      <pc:sldChg chg="modSp">
        <pc:chgData name="Tammy Wilson" userId="e3b55da62d900d7c" providerId="Windows Live" clId="Web-{04A5BF7C-9ABE-422B-AD18-6FF23954EC25}" dt="2020-03-01T19:22:17.495" v="6" actId="20577"/>
        <pc:sldMkLst>
          <pc:docMk/>
          <pc:sldMk cId="2425813847" sldId="307"/>
        </pc:sldMkLst>
        <pc:spChg chg="mod">
          <ac:chgData name="Tammy Wilson" userId="e3b55da62d900d7c" providerId="Windows Live" clId="Web-{04A5BF7C-9ABE-422B-AD18-6FF23954EC25}" dt="2020-03-01T19:22:17.495" v="6" actId="20577"/>
          <ac:spMkLst>
            <pc:docMk/>
            <pc:sldMk cId="2425813847" sldId="307"/>
            <ac:spMk id="3" creationId="{00000000-0000-0000-0000-000000000000}"/>
          </ac:spMkLst>
        </pc:spChg>
      </pc:sldChg>
      <pc:sldChg chg="modSp">
        <pc:chgData name="Tammy Wilson" userId="e3b55da62d900d7c" providerId="Windows Live" clId="Web-{04A5BF7C-9ABE-422B-AD18-6FF23954EC25}" dt="2020-03-01T19:29:31.960" v="22" actId="14100"/>
        <pc:sldMkLst>
          <pc:docMk/>
          <pc:sldMk cId="3025212889" sldId="310"/>
        </pc:sldMkLst>
        <pc:picChg chg="mod">
          <ac:chgData name="Tammy Wilson" userId="e3b55da62d900d7c" providerId="Windows Live" clId="Web-{04A5BF7C-9ABE-422B-AD18-6FF23954EC25}" dt="2020-03-01T19:29:31.960" v="22" actId="14100"/>
          <ac:picMkLst>
            <pc:docMk/>
            <pc:sldMk cId="3025212889" sldId="310"/>
            <ac:picMk id="4" creationId="{471ED241-1ACC-4525-A71B-0B778BAB01E5}"/>
          </ac:picMkLst>
        </pc:picChg>
      </pc:sldChg>
      <pc:sldChg chg="modSp">
        <pc:chgData name="Tammy Wilson" userId="e3b55da62d900d7c" providerId="Windows Live" clId="Web-{04A5BF7C-9ABE-422B-AD18-6FF23954EC25}" dt="2020-03-01T19:30:17.178" v="31" actId="20577"/>
        <pc:sldMkLst>
          <pc:docMk/>
          <pc:sldMk cId="1153480409" sldId="311"/>
        </pc:sldMkLst>
        <pc:spChg chg="mod">
          <ac:chgData name="Tammy Wilson" userId="e3b55da62d900d7c" providerId="Windows Live" clId="Web-{04A5BF7C-9ABE-422B-AD18-6FF23954EC25}" dt="2020-03-01T19:30:17.178" v="31" actId="20577"/>
          <ac:spMkLst>
            <pc:docMk/>
            <pc:sldMk cId="1153480409" sldId="311"/>
            <ac:spMk id="3" creationId="{00000000-0000-0000-0000-000000000000}"/>
          </ac:spMkLst>
        </pc:spChg>
      </pc:sldChg>
      <pc:sldChg chg="modSp">
        <pc:chgData name="Tammy Wilson" userId="e3b55da62d900d7c" providerId="Windows Live" clId="Web-{04A5BF7C-9ABE-422B-AD18-6FF23954EC25}" dt="2020-03-01T19:30:46.053" v="37" actId="20577"/>
        <pc:sldMkLst>
          <pc:docMk/>
          <pc:sldMk cId="3487561024" sldId="319"/>
        </pc:sldMkLst>
        <pc:spChg chg="mod">
          <ac:chgData name="Tammy Wilson" userId="e3b55da62d900d7c" providerId="Windows Live" clId="Web-{04A5BF7C-9ABE-422B-AD18-6FF23954EC25}" dt="2020-03-01T19:30:46.053" v="37" actId="20577"/>
          <ac:spMkLst>
            <pc:docMk/>
            <pc:sldMk cId="3487561024" sldId="319"/>
            <ac:spMk id="3" creationId="{5FE1675E-8D12-411E-AEB9-D9AB557E5EB4}"/>
          </ac:spMkLst>
        </pc:spChg>
      </pc:sldChg>
      <pc:sldChg chg="del">
        <pc:chgData name="Tammy Wilson" userId="e3b55da62d900d7c" providerId="Windows Live" clId="Web-{04A5BF7C-9ABE-422B-AD18-6FF23954EC25}" dt="2020-03-01T19:30:46.865" v="39"/>
        <pc:sldMkLst>
          <pc:docMk/>
          <pc:sldMk cId="2074907210" sldId="323"/>
        </pc:sldMkLst>
      </pc:sldChg>
    </pc:docChg>
  </pc:docChgLst>
  <pc:docChgLst>
    <pc:chgData name="Tammy Wilson" userId="e3b55da62d900d7c" providerId="Windows Live" clId="Web-{14FF1212-B79B-4D06-8D29-7A84C78E87E5}"/>
    <pc:docChg chg="modSld sldOrd">
      <pc:chgData name="Tammy Wilson" userId="e3b55da62d900d7c" providerId="Windows Live" clId="Web-{14FF1212-B79B-4D06-8D29-7A84C78E87E5}" dt="2019-04-02T17:56:15.726" v="71" actId="20577"/>
      <pc:docMkLst>
        <pc:docMk/>
      </pc:docMkLst>
      <pc:sldChg chg="modSp">
        <pc:chgData name="Tammy Wilson" userId="e3b55da62d900d7c" providerId="Windows Live" clId="Web-{14FF1212-B79B-4D06-8D29-7A84C78E87E5}" dt="2019-04-02T17:46:22.703" v="2" actId="20577"/>
        <pc:sldMkLst>
          <pc:docMk/>
          <pc:sldMk cId="1920904171" sldId="291"/>
        </pc:sldMkLst>
        <pc:spChg chg="mod">
          <ac:chgData name="Tammy Wilson" userId="e3b55da62d900d7c" providerId="Windows Live" clId="Web-{14FF1212-B79B-4D06-8D29-7A84C78E87E5}" dt="2019-04-02T17:46:22.703" v="2" actId="20577"/>
          <ac:spMkLst>
            <pc:docMk/>
            <pc:sldMk cId="1920904171" sldId="291"/>
            <ac:spMk id="3" creationId="{00000000-0000-0000-0000-000000000000}"/>
          </ac:spMkLst>
        </pc:spChg>
      </pc:sldChg>
      <pc:sldChg chg="modSp">
        <pc:chgData name="Tammy Wilson" userId="e3b55da62d900d7c" providerId="Windows Live" clId="Web-{14FF1212-B79B-4D06-8D29-7A84C78E87E5}" dt="2019-04-02T17:56:15.711" v="70" actId="20577"/>
        <pc:sldMkLst>
          <pc:docMk/>
          <pc:sldMk cId="3237283426" sldId="292"/>
        </pc:sldMkLst>
        <pc:spChg chg="mod">
          <ac:chgData name="Tammy Wilson" userId="e3b55da62d900d7c" providerId="Windows Live" clId="Web-{14FF1212-B79B-4D06-8D29-7A84C78E87E5}" dt="2019-04-02T17:56:15.711" v="70" actId="20577"/>
          <ac:spMkLst>
            <pc:docMk/>
            <pc:sldMk cId="3237283426" sldId="292"/>
            <ac:spMk id="3" creationId="{00000000-0000-0000-0000-000000000000}"/>
          </ac:spMkLst>
        </pc:spChg>
      </pc:sldChg>
      <pc:sldChg chg="ord">
        <pc:chgData name="Tammy Wilson" userId="e3b55da62d900d7c" providerId="Windows Live" clId="Web-{14FF1212-B79B-4D06-8D29-7A84C78E87E5}" dt="2019-04-02T17:49:20.475" v="8"/>
        <pc:sldMkLst>
          <pc:docMk/>
          <pc:sldMk cId="837616970" sldId="295"/>
        </pc:sldMkLst>
      </pc:sldChg>
      <pc:sldChg chg="modSp">
        <pc:chgData name="Tammy Wilson" userId="e3b55da62d900d7c" providerId="Windows Live" clId="Web-{14FF1212-B79B-4D06-8D29-7A84C78E87E5}" dt="2019-04-02T17:55:02.395" v="13" actId="20577"/>
        <pc:sldMkLst>
          <pc:docMk/>
          <pc:sldMk cId="4105825647" sldId="300"/>
        </pc:sldMkLst>
        <pc:spChg chg="mod">
          <ac:chgData name="Tammy Wilson" userId="e3b55da62d900d7c" providerId="Windows Live" clId="Web-{14FF1212-B79B-4D06-8D29-7A84C78E87E5}" dt="2019-04-02T17:55:02.395" v="13" actId="20577"/>
          <ac:spMkLst>
            <pc:docMk/>
            <pc:sldMk cId="4105825647" sldId="300"/>
            <ac:spMk id="3" creationId="{00000000-0000-0000-0000-000000000000}"/>
          </ac:spMkLst>
        </pc:spChg>
      </pc:sldChg>
    </pc:docChg>
  </pc:docChgLst>
  <pc:docChgLst>
    <pc:chgData name="Tammy Wilson" userId="e3b55da62d900d7c" providerId="Windows Live" clId="Web-{C8CE8875-811E-4523-B7BC-0BB86054D7EC}"/>
    <pc:docChg chg="addSld modSld">
      <pc:chgData name="Tammy Wilson" userId="e3b55da62d900d7c" providerId="Windows Live" clId="Web-{C8CE8875-811E-4523-B7BC-0BB86054D7EC}" dt="2019-04-08T17:20:38.787" v="146" actId="20577"/>
      <pc:docMkLst>
        <pc:docMk/>
      </pc:docMkLst>
      <pc:sldChg chg="modSp">
        <pc:chgData name="Tammy Wilson" userId="e3b55da62d900d7c" providerId="Windows Live" clId="Web-{C8CE8875-811E-4523-B7BC-0BB86054D7EC}" dt="2019-04-08T17:19:44.880" v="84" actId="20577"/>
        <pc:sldMkLst>
          <pc:docMk/>
          <pc:sldMk cId="837616970" sldId="295"/>
        </pc:sldMkLst>
        <pc:spChg chg="mod">
          <ac:chgData name="Tammy Wilson" userId="e3b55da62d900d7c" providerId="Windows Live" clId="Web-{C8CE8875-811E-4523-B7BC-0BB86054D7EC}" dt="2019-04-08T17:19:44.880" v="84" actId="20577"/>
          <ac:spMkLst>
            <pc:docMk/>
            <pc:sldMk cId="837616970" sldId="295"/>
            <ac:spMk id="3" creationId="{00000000-0000-0000-0000-000000000000}"/>
          </ac:spMkLst>
        </pc:spChg>
      </pc:sldChg>
      <pc:sldChg chg="modSp">
        <pc:chgData name="Tammy Wilson" userId="e3b55da62d900d7c" providerId="Windows Live" clId="Web-{C8CE8875-811E-4523-B7BC-0BB86054D7EC}" dt="2019-04-08T17:20:11.583" v="86" actId="20577"/>
        <pc:sldMkLst>
          <pc:docMk/>
          <pc:sldMk cId="1883157152" sldId="299"/>
        </pc:sldMkLst>
        <pc:spChg chg="mod">
          <ac:chgData name="Tammy Wilson" userId="e3b55da62d900d7c" providerId="Windows Live" clId="Web-{C8CE8875-811E-4523-B7BC-0BB86054D7EC}" dt="2019-04-08T17:20:11.583" v="86" actId="20577"/>
          <ac:spMkLst>
            <pc:docMk/>
            <pc:sldMk cId="1883157152" sldId="299"/>
            <ac:spMk id="3" creationId="{00000000-0000-0000-0000-000000000000}"/>
          </ac:spMkLst>
        </pc:spChg>
      </pc:sldChg>
      <pc:sldChg chg="modSp">
        <pc:chgData name="Tammy Wilson" userId="e3b55da62d900d7c" providerId="Windows Live" clId="Web-{C8CE8875-811E-4523-B7BC-0BB86054D7EC}" dt="2019-04-08T17:18:55.068" v="17" actId="20577"/>
        <pc:sldMkLst>
          <pc:docMk/>
          <pc:sldMk cId="1533190362" sldId="312"/>
        </pc:sldMkLst>
        <pc:spChg chg="mod">
          <ac:chgData name="Tammy Wilson" userId="e3b55da62d900d7c" providerId="Windows Live" clId="Web-{C8CE8875-811E-4523-B7BC-0BB86054D7EC}" dt="2019-04-08T17:18:55.068" v="17" actId="20577"/>
          <ac:spMkLst>
            <pc:docMk/>
            <pc:sldMk cId="1533190362" sldId="312"/>
            <ac:spMk id="3" creationId="{00000000-0000-0000-0000-000000000000}"/>
          </ac:spMkLst>
        </pc:spChg>
      </pc:sldChg>
      <pc:sldChg chg="modSp new">
        <pc:chgData name="Tammy Wilson" userId="e3b55da62d900d7c" providerId="Windows Live" clId="Web-{C8CE8875-811E-4523-B7BC-0BB86054D7EC}" dt="2019-04-08T17:20:29.396" v="126" actId="20577"/>
        <pc:sldMkLst>
          <pc:docMk/>
          <pc:sldMk cId="4115377073" sldId="326"/>
        </pc:sldMkLst>
        <pc:spChg chg="mod">
          <ac:chgData name="Tammy Wilson" userId="e3b55da62d900d7c" providerId="Windows Live" clId="Web-{C8CE8875-811E-4523-B7BC-0BB86054D7EC}" dt="2019-04-08T17:20:29.396" v="126" actId="20577"/>
          <ac:spMkLst>
            <pc:docMk/>
            <pc:sldMk cId="4115377073" sldId="326"/>
            <ac:spMk id="2" creationId="{13B3569A-AC82-422E-A0ED-DE23798F64B3}"/>
          </ac:spMkLst>
        </pc:spChg>
      </pc:sldChg>
      <pc:sldChg chg="modSp add replId">
        <pc:chgData name="Tammy Wilson" userId="e3b55da62d900d7c" providerId="Windows Live" clId="Web-{C8CE8875-811E-4523-B7BC-0BB86054D7EC}" dt="2019-04-08T17:20:38.787" v="145" actId="20577"/>
        <pc:sldMkLst>
          <pc:docMk/>
          <pc:sldMk cId="1255382156" sldId="327"/>
        </pc:sldMkLst>
        <pc:spChg chg="mod">
          <ac:chgData name="Tammy Wilson" userId="e3b55da62d900d7c" providerId="Windows Live" clId="Web-{C8CE8875-811E-4523-B7BC-0BB86054D7EC}" dt="2019-04-08T17:20:38.787" v="145" actId="20577"/>
          <ac:spMkLst>
            <pc:docMk/>
            <pc:sldMk cId="1255382156" sldId="327"/>
            <ac:spMk id="3" creationId="{6FB85135-A3EF-46D0-87AA-7996073C4892}"/>
          </ac:spMkLst>
        </pc:spChg>
      </pc:sldChg>
    </pc:docChg>
  </pc:docChgLst>
  <pc:docChgLst>
    <pc:chgData name="Tammy Wilson" userId="e3b55da62d900d7c" providerId="Windows Live" clId="Web-{D0E157CC-3130-4458-AE02-443CE6DB7467}"/>
    <pc:docChg chg="modSld">
      <pc:chgData name="Tammy Wilson" userId="e3b55da62d900d7c" providerId="Windows Live" clId="Web-{D0E157CC-3130-4458-AE02-443CE6DB7467}" dt="2020-03-09T19:02:28.955" v="173" actId="20577"/>
      <pc:docMkLst>
        <pc:docMk/>
      </pc:docMkLst>
      <pc:sldChg chg="modSp">
        <pc:chgData name="Tammy Wilson" userId="e3b55da62d900d7c" providerId="Windows Live" clId="Web-{D0E157CC-3130-4458-AE02-443CE6DB7467}" dt="2020-03-09T15:32:57.204" v="29" actId="20577"/>
        <pc:sldMkLst>
          <pc:docMk/>
          <pc:sldMk cId="1920904171" sldId="291"/>
        </pc:sldMkLst>
        <pc:spChg chg="mod">
          <ac:chgData name="Tammy Wilson" userId="e3b55da62d900d7c" providerId="Windows Live" clId="Web-{D0E157CC-3130-4458-AE02-443CE6DB7467}" dt="2020-03-09T15:32:57.204" v="29" actId="20577"/>
          <ac:spMkLst>
            <pc:docMk/>
            <pc:sldMk cId="1920904171" sldId="291"/>
            <ac:spMk id="3" creationId="{00000000-0000-0000-0000-000000000000}"/>
          </ac:spMkLst>
        </pc:spChg>
        <pc:picChg chg="mod">
          <ac:chgData name="Tammy Wilson" userId="e3b55da62d900d7c" providerId="Windows Live" clId="Web-{D0E157CC-3130-4458-AE02-443CE6DB7467}" dt="2020-03-09T15:32:11.767" v="22" actId="1076"/>
          <ac:picMkLst>
            <pc:docMk/>
            <pc:sldMk cId="1920904171" sldId="291"/>
            <ac:picMk id="6" creationId="{A48A12F5-79FC-4F01-AE1F-0976245AC0BB}"/>
          </ac:picMkLst>
        </pc:picChg>
      </pc:sldChg>
      <pc:sldChg chg="modSp">
        <pc:chgData name="Tammy Wilson" userId="e3b55da62d900d7c" providerId="Windows Live" clId="Web-{D0E157CC-3130-4458-AE02-443CE6DB7467}" dt="2020-03-09T19:02:28.955" v="172" actId="20577"/>
        <pc:sldMkLst>
          <pc:docMk/>
          <pc:sldMk cId="3237283426" sldId="292"/>
        </pc:sldMkLst>
        <pc:spChg chg="mod">
          <ac:chgData name="Tammy Wilson" userId="e3b55da62d900d7c" providerId="Windows Live" clId="Web-{D0E157CC-3130-4458-AE02-443CE6DB7467}" dt="2020-03-09T19:02:28.955" v="172" actId="20577"/>
          <ac:spMkLst>
            <pc:docMk/>
            <pc:sldMk cId="3237283426" sldId="292"/>
            <ac:spMk id="3" creationId="{00000000-0000-0000-0000-000000000000}"/>
          </ac:spMkLst>
        </pc:spChg>
      </pc:sldChg>
      <pc:sldChg chg="modSp">
        <pc:chgData name="Tammy Wilson" userId="e3b55da62d900d7c" providerId="Windows Live" clId="Web-{D0E157CC-3130-4458-AE02-443CE6DB7467}" dt="2020-03-09T15:33:26.329" v="42" actId="20577"/>
        <pc:sldMkLst>
          <pc:docMk/>
          <pc:sldMk cId="86378699" sldId="297"/>
        </pc:sldMkLst>
        <pc:spChg chg="mod">
          <ac:chgData name="Tammy Wilson" userId="e3b55da62d900d7c" providerId="Windows Live" clId="Web-{D0E157CC-3130-4458-AE02-443CE6DB7467}" dt="2020-03-09T15:33:26.329" v="42" actId="20577"/>
          <ac:spMkLst>
            <pc:docMk/>
            <pc:sldMk cId="86378699" sldId="297"/>
            <ac:spMk id="3" creationId="{00000000-0000-0000-0000-000000000000}"/>
          </ac:spMkLst>
        </pc:spChg>
      </pc:sldChg>
      <pc:sldChg chg="modSp">
        <pc:chgData name="Tammy Wilson" userId="e3b55da62d900d7c" providerId="Windows Live" clId="Web-{D0E157CC-3130-4458-AE02-443CE6DB7467}" dt="2020-03-09T18:53:39.991" v="134" actId="20577"/>
        <pc:sldMkLst>
          <pc:docMk/>
          <pc:sldMk cId="498653625" sldId="298"/>
        </pc:sldMkLst>
        <pc:spChg chg="mod">
          <ac:chgData name="Tammy Wilson" userId="e3b55da62d900d7c" providerId="Windows Live" clId="Web-{D0E157CC-3130-4458-AE02-443CE6DB7467}" dt="2020-03-09T18:53:39.991" v="134" actId="20577"/>
          <ac:spMkLst>
            <pc:docMk/>
            <pc:sldMk cId="498653625" sldId="298"/>
            <ac:spMk id="3" creationId="{00000000-0000-0000-0000-000000000000}"/>
          </ac:spMkLst>
        </pc:spChg>
      </pc:sldChg>
      <pc:sldChg chg="modSp">
        <pc:chgData name="Tammy Wilson" userId="e3b55da62d900d7c" providerId="Windows Live" clId="Web-{D0E157CC-3130-4458-AE02-443CE6DB7467}" dt="2020-03-09T18:47:26.791" v="92" actId="20577"/>
        <pc:sldMkLst>
          <pc:docMk/>
          <pc:sldMk cId="1883157152" sldId="299"/>
        </pc:sldMkLst>
        <pc:spChg chg="mod">
          <ac:chgData name="Tammy Wilson" userId="e3b55da62d900d7c" providerId="Windows Live" clId="Web-{D0E157CC-3130-4458-AE02-443CE6DB7467}" dt="2020-03-09T18:47:26.791" v="92" actId="20577"/>
          <ac:spMkLst>
            <pc:docMk/>
            <pc:sldMk cId="1883157152" sldId="299"/>
            <ac:spMk id="3" creationId="{00000000-0000-0000-0000-000000000000}"/>
          </ac:spMkLst>
        </pc:spChg>
      </pc:sldChg>
      <pc:sldChg chg="modSp">
        <pc:chgData name="Tammy Wilson" userId="e3b55da62d900d7c" providerId="Windows Live" clId="Web-{D0E157CC-3130-4458-AE02-443CE6DB7467}" dt="2020-03-09T18:49:01.462" v="98" actId="20577"/>
        <pc:sldMkLst>
          <pc:docMk/>
          <pc:sldMk cId="4105825647" sldId="300"/>
        </pc:sldMkLst>
        <pc:spChg chg="mod">
          <ac:chgData name="Tammy Wilson" userId="e3b55da62d900d7c" providerId="Windows Live" clId="Web-{D0E157CC-3130-4458-AE02-443CE6DB7467}" dt="2020-03-09T18:49:01.462" v="98" actId="20577"/>
          <ac:spMkLst>
            <pc:docMk/>
            <pc:sldMk cId="4105825647" sldId="300"/>
            <ac:spMk id="3" creationId="{00000000-0000-0000-0000-000000000000}"/>
          </ac:spMkLst>
        </pc:spChg>
      </pc:sldChg>
      <pc:sldChg chg="modSp">
        <pc:chgData name="Tammy Wilson" userId="e3b55da62d900d7c" providerId="Windows Live" clId="Web-{D0E157CC-3130-4458-AE02-443CE6DB7467}" dt="2020-03-09T18:54:17.881" v="142" actId="20577"/>
        <pc:sldMkLst>
          <pc:docMk/>
          <pc:sldMk cId="1533190362" sldId="312"/>
        </pc:sldMkLst>
        <pc:spChg chg="mod">
          <ac:chgData name="Tammy Wilson" userId="e3b55da62d900d7c" providerId="Windows Live" clId="Web-{D0E157CC-3130-4458-AE02-443CE6DB7467}" dt="2020-03-09T18:54:17.881" v="142" actId="20577"/>
          <ac:spMkLst>
            <pc:docMk/>
            <pc:sldMk cId="1533190362" sldId="312"/>
            <ac:spMk id="3" creationId="{00000000-0000-0000-0000-000000000000}"/>
          </ac:spMkLst>
        </pc:spChg>
      </pc:sldChg>
    </pc:docChg>
  </pc:docChgLst>
  <pc:docChgLst>
    <pc:chgData name="Tammy Wilson" userId="e3b55da62d900d7c" providerId="LiveId" clId="{19A5BC20-386D-45BA-8B3A-AF480CB07E75}"/>
    <pc:docChg chg="undo custSel mod addSld delSld modSld sldOrd modMainMaster">
      <pc:chgData name="Tammy Wilson" userId="e3b55da62d900d7c" providerId="LiveId" clId="{19A5BC20-386D-45BA-8B3A-AF480CB07E75}" dt="2019-03-21T16:59:04.599" v="1005" actId="2696"/>
      <pc:docMkLst>
        <pc:docMk/>
      </pc:docMkLst>
      <pc:sldChg chg="modSp">
        <pc:chgData name="Tammy Wilson" userId="e3b55da62d900d7c" providerId="LiveId" clId="{19A5BC20-386D-45BA-8B3A-AF480CB07E75}" dt="2019-03-13T18:16:27.961" v="42" actId="255"/>
        <pc:sldMkLst>
          <pc:docMk/>
          <pc:sldMk cId="3345736411" sldId="256"/>
        </pc:sldMkLst>
        <pc:spChg chg="mod">
          <ac:chgData name="Tammy Wilson" userId="e3b55da62d900d7c" providerId="LiveId" clId="{19A5BC20-386D-45BA-8B3A-AF480CB07E75}" dt="2019-03-13T18:16:02.155" v="25" actId="20577"/>
          <ac:spMkLst>
            <pc:docMk/>
            <pc:sldMk cId="3345736411" sldId="256"/>
            <ac:spMk id="2" creationId="{1F49BFF6-C767-4871-9079-8C364B76973A}"/>
          </ac:spMkLst>
        </pc:spChg>
        <pc:spChg chg="mod">
          <ac:chgData name="Tammy Wilson" userId="e3b55da62d900d7c" providerId="LiveId" clId="{19A5BC20-386D-45BA-8B3A-AF480CB07E75}" dt="2019-03-13T18:16:27.961" v="42" actId="255"/>
          <ac:spMkLst>
            <pc:docMk/>
            <pc:sldMk cId="3345736411" sldId="256"/>
            <ac:spMk id="3" creationId="{2827BE89-CF6A-4F5F-AA1F-DD883092E64C}"/>
          </ac:spMkLst>
        </pc:spChg>
      </pc:sldChg>
      <pc:sldChg chg="modSp">
        <pc:chgData name="Tammy Wilson" userId="e3b55da62d900d7c" providerId="LiveId" clId="{19A5BC20-386D-45BA-8B3A-AF480CB07E75}" dt="2019-03-13T18:31:33.497" v="140" actId="14100"/>
        <pc:sldMkLst>
          <pc:docMk/>
          <pc:sldMk cId="1920904171" sldId="291"/>
        </pc:sldMkLst>
        <pc:spChg chg="mod">
          <ac:chgData name="Tammy Wilson" userId="e3b55da62d900d7c" providerId="LiveId" clId="{19A5BC20-386D-45BA-8B3A-AF480CB07E75}" dt="2019-03-13T18:30:46.023" v="125" actId="20577"/>
          <ac:spMkLst>
            <pc:docMk/>
            <pc:sldMk cId="1920904171" sldId="291"/>
            <ac:spMk id="2" creationId="{00000000-0000-0000-0000-000000000000}"/>
          </ac:spMkLst>
        </pc:spChg>
        <pc:spChg chg="mod">
          <ac:chgData name="Tammy Wilson" userId="e3b55da62d900d7c" providerId="LiveId" clId="{19A5BC20-386D-45BA-8B3A-AF480CB07E75}" dt="2019-03-13T18:31:17.274" v="138" actId="115"/>
          <ac:spMkLst>
            <pc:docMk/>
            <pc:sldMk cId="1920904171" sldId="291"/>
            <ac:spMk id="3" creationId="{00000000-0000-0000-0000-000000000000}"/>
          </ac:spMkLst>
        </pc:spChg>
        <pc:picChg chg="mod">
          <ac:chgData name="Tammy Wilson" userId="e3b55da62d900d7c" providerId="LiveId" clId="{19A5BC20-386D-45BA-8B3A-AF480CB07E75}" dt="2019-03-13T18:31:33.497" v="140" actId="14100"/>
          <ac:picMkLst>
            <pc:docMk/>
            <pc:sldMk cId="1920904171" sldId="291"/>
            <ac:picMk id="6" creationId="{A48A12F5-79FC-4F01-AE1F-0976245AC0BB}"/>
          </ac:picMkLst>
        </pc:picChg>
      </pc:sldChg>
      <pc:sldChg chg="modSp">
        <pc:chgData name="Tammy Wilson" userId="e3b55da62d900d7c" providerId="LiveId" clId="{19A5BC20-386D-45BA-8B3A-AF480CB07E75}" dt="2019-03-21T16:55:13.956" v="953" actId="115"/>
        <pc:sldMkLst>
          <pc:docMk/>
          <pc:sldMk cId="3237283426" sldId="292"/>
        </pc:sldMkLst>
        <pc:spChg chg="mod">
          <ac:chgData name="Tammy Wilson" userId="e3b55da62d900d7c" providerId="LiveId" clId="{19A5BC20-386D-45BA-8B3A-AF480CB07E75}" dt="2019-03-21T16:55:13.956" v="953" actId="115"/>
          <ac:spMkLst>
            <pc:docMk/>
            <pc:sldMk cId="3237283426" sldId="292"/>
            <ac:spMk id="3" creationId="{00000000-0000-0000-0000-000000000000}"/>
          </ac:spMkLst>
        </pc:spChg>
      </pc:sldChg>
      <pc:sldChg chg="modSp">
        <pc:chgData name="Tammy Wilson" userId="e3b55da62d900d7c" providerId="LiveId" clId="{19A5BC20-386D-45BA-8B3A-AF480CB07E75}" dt="2019-03-21T16:58:51.673" v="1004" actId="20577"/>
        <pc:sldMkLst>
          <pc:docMk/>
          <pc:sldMk cId="3057703926" sldId="293"/>
        </pc:sldMkLst>
        <pc:spChg chg="mod">
          <ac:chgData name="Tammy Wilson" userId="e3b55da62d900d7c" providerId="LiveId" clId="{19A5BC20-386D-45BA-8B3A-AF480CB07E75}" dt="2019-03-21T16:58:18.596" v="963" actId="20577"/>
          <ac:spMkLst>
            <pc:docMk/>
            <pc:sldMk cId="3057703926" sldId="293"/>
            <ac:spMk id="2" creationId="{00000000-0000-0000-0000-000000000000}"/>
          </ac:spMkLst>
        </pc:spChg>
        <pc:spChg chg="mod">
          <ac:chgData name="Tammy Wilson" userId="e3b55da62d900d7c" providerId="LiveId" clId="{19A5BC20-386D-45BA-8B3A-AF480CB07E75}" dt="2019-03-21T16:58:51.673" v="1004" actId="20577"/>
          <ac:spMkLst>
            <pc:docMk/>
            <pc:sldMk cId="3057703926" sldId="293"/>
            <ac:spMk id="3" creationId="{00000000-0000-0000-0000-000000000000}"/>
          </ac:spMkLst>
        </pc:spChg>
      </pc:sldChg>
      <pc:sldChg chg="del">
        <pc:chgData name="Tammy Wilson" userId="e3b55da62d900d7c" providerId="LiveId" clId="{19A5BC20-386D-45BA-8B3A-AF480CB07E75}" dt="2019-03-21T16:59:04.599" v="1005" actId="2696"/>
        <pc:sldMkLst>
          <pc:docMk/>
          <pc:sldMk cId="2666211604" sldId="294"/>
        </pc:sldMkLst>
      </pc:sldChg>
      <pc:sldChg chg="modSp">
        <pc:chgData name="Tammy Wilson" userId="e3b55da62d900d7c" providerId="LiveId" clId="{19A5BC20-386D-45BA-8B3A-AF480CB07E75}" dt="2019-03-13T18:34:45.946" v="150" actId="114"/>
        <pc:sldMkLst>
          <pc:docMk/>
          <pc:sldMk cId="837616970" sldId="295"/>
        </pc:sldMkLst>
        <pc:spChg chg="mod">
          <ac:chgData name="Tammy Wilson" userId="e3b55da62d900d7c" providerId="LiveId" clId="{19A5BC20-386D-45BA-8B3A-AF480CB07E75}" dt="2019-03-13T18:34:45.946" v="150" actId="114"/>
          <ac:spMkLst>
            <pc:docMk/>
            <pc:sldMk cId="837616970" sldId="295"/>
            <ac:spMk id="3" creationId="{00000000-0000-0000-0000-000000000000}"/>
          </ac:spMkLst>
        </pc:spChg>
      </pc:sldChg>
      <pc:sldChg chg="delSp modSp">
        <pc:chgData name="Tammy Wilson" userId="e3b55da62d900d7c" providerId="LiveId" clId="{19A5BC20-386D-45BA-8B3A-AF480CB07E75}" dt="2019-03-21T04:30:36.652" v="431" actId="20577"/>
        <pc:sldMkLst>
          <pc:docMk/>
          <pc:sldMk cId="769761068" sldId="296"/>
        </pc:sldMkLst>
        <pc:spChg chg="mod">
          <ac:chgData name="Tammy Wilson" userId="e3b55da62d900d7c" providerId="LiveId" clId="{19A5BC20-386D-45BA-8B3A-AF480CB07E75}" dt="2019-03-21T04:22:40.311" v="272" actId="20577"/>
          <ac:spMkLst>
            <pc:docMk/>
            <pc:sldMk cId="769761068" sldId="296"/>
            <ac:spMk id="2" creationId="{00000000-0000-0000-0000-000000000000}"/>
          </ac:spMkLst>
        </pc:spChg>
        <pc:spChg chg="mod">
          <ac:chgData name="Tammy Wilson" userId="e3b55da62d900d7c" providerId="LiveId" clId="{19A5BC20-386D-45BA-8B3A-AF480CB07E75}" dt="2019-03-21T04:30:36.652" v="431" actId="20577"/>
          <ac:spMkLst>
            <pc:docMk/>
            <pc:sldMk cId="769761068" sldId="296"/>
            <ac:spMk id="3" creationId="{00000000-0000-0000-0000-000000000000}"/>
          </ac:spMkLst>
        </pc:spChg>
        <pc:picChg chg="del">
          <ac:chgData name="Tammy Wilson" userId="e3b55da62d900d7c" providerId="LiveId" clId="{19A5BC20-386D-45BA-8B3A-AF480CB07E75}" dt="2019-03-21T04:28:58.220" v="390" actId="478"/>
          <ac:picMkLst>
            <pc:docMk/>
            <pc:sldMk cId="769761068" sldId="296"/>
            <ac:picMk id="8194" creationId="{00000000-0000-0000-0000-000000000000}"/>
          </ac:picMkLst>
        </pc:picChg>
      </pc:sldChg>
      <pc:sldChg chg="modSp">
        <pc:chgData name="Tammy Wilson" userId="e3b55da62d900d7c" providerId="LiveId" clId="{19A5BC20-386D-45BA-8B3A-AF480CB07E75}" dt="2019-03-13T18:20:17.339" v="53" actId="14100"/>
        <pc:sldMkLst>
          <pc:docMk/>
          <pc:sldMk cId="86378699" sldId="297"/>
        </pc:sldMkLst>
        <pc:spChg chg="mod">
          <ac:chgData name="Tammy Wilson" userId="e3b55da62d900d7c" providerId="LiveId" clId="{19A5BC20-386D-45BA-8B3A-AF480CB07E75}" dt="2019-03-13T18:20:14.440" v="52" actId="1076"/>
          <ac:spMkLst>
            <pc:docMk/>
            <pc:sldMk cId="86378699" sldId="297"/>
            <ac:spMk id="2" creationId="{00000000-0000-0000-0000-000000000000}"/>
          </ac:spMkLst>
        </pc:spChg>
        <pc:spChg chg="mod">
          <ac:chgData name="Tammy Wilson" userId="e3b55da62d900d7c" providerId="LiveId" clId="{19A5BC20-386D-45BA-8B3A-AF480CB07E75}" dt="2019-03-13T18:20:17.339" v="53" actId="14100"/>
          <ac:spMkLst>
            <pc:docMk/>
            <pc:sldMk cId="86378699" sldId="297"/>
            <ac:spMk id="3" creationId="{00000000-0000-0000-0000-000000000000}"/>
          </ac:spMkLst>
        </pc:spChg>
        <pc:picChg chg="mod">
          <ac:chgData name="Tammy Wilson" userId="e3b55da62d900d7c" providerId="LiveId" clId="{19A5BC20-386D-45BA-8B3A-AF480CB07E75}" dt="2019-03-13T18:19:52.830" v="48" actId="1076"/>
          <ac:picMkLst>
            <pc:docMk/>
            <pc:sldMk cId="86378699" sldId="297"/>
            <ac:picMk id="4" creationId="{00000000-0000-0000-0000-000000000000}"/>
          </ac:picMkLst>
        </pc:picChg>
      </pc:sldChg>
      <pc:sldChg chg="modSp">
        <pc:chgData name="Tammy Wilson" userId="e3b55da62d900d7c" providerId="LiveId" clId="{19A5BC20-386D-45BA-8B3A-AF480CB07E75}" dt="2019-03-21T04:16:52.154" v="211" actId="20577"/>
        <pc:sldMkLst>
          <pc:docMk/>
          <pc:sldMk cId="498653625" sldId="298"/>
        </pc:sldMkLst>
        <pc:spChg chg="mod">
          <ac:chgData name="Tammy Wilson" userId="e3b55da62d900d7c" providerId="LiveId" clId="{19A5BC20-386D-45BA-8B3A-AF480CB07E75}" dt="2019-03-13T18:37:20.237" v="165"/>
          <ac:spMkLst>
            <pc:docMk/>
            <pc:sldMk cId="498653625" sldId="298"/>
            <ac:spMk id="2" creationId="{00000000-0000-0000-0000-000000000000}"/>
          </ac:spMkLst>
        </pc:spChg>
        <pc:spChg chg="mod">
          <ac:chgData name="Tammy Wilson" userId="e3b55da62d900d7c" providerId="LiveId" clId="{19A5BC20-386D-45BA-8B3A-AF480CB07E75}" dt="2019-03-21T04:16:52.154" v="211" actId="20577"/>
          <ac:spMkLst>
            <pc:docMk/>
            <pc:sldMk cId="498653625" sldId="298"/>
            <ac:spMk id="3" creationId="{00000000-0000-0000-0000-000000000000}"/>
          </ac:spMkLst>
        </pc:spChg>
      </pc:sldChg>
      <pc:sldChg chg="modSp ord">
        <pc:chgData name="Tammy Wilson" userId="e3b55da62d900d7c" providerId="LiveId" clId="{19A5BC20-386D-45BA-8B3A-AF480CB07E75}" dt="2019-03-13T18:35:45.201" v="152" actId="115"/>
        <pc:sldMkLst>
          <pc:docMk/>
          <pc:sldMk cId="1883157152" sldId="299"/>
        </pc:sldMkLst>
        <pc:spChg chg="mod">
          <ac:chgData name="Tammy Wilson" userId="e3b55da62d900d7c" providerId="LiveId" clId="{19A5BC20-386D-45BA-8B3A-AF480CB07E75}" dt="2019-03-13T18:35:45.201" v="152" actId="115"/>
          <ac:spMkLst>
            <pc:docMk/>
            <pc:sldMk cId="1883157152" sldId="299"/>
            <ac:spMk id="3" creationId="{00000000-0000-0000-0000-000000000000}"/>
          </ac:spMkLst>
        </pc:spChg>
      </pc:sldChg>
      <pc:sldChg chg="modSp ord">
        <pc:chgData name="Tammy Wilson" userId="e3b55da62d900d7c" providerId="LiveId" clId="{19A5BC20-386D-45BA-8B3A-AF480CB07E75}" dt="2019-03-21T16:52:38.103" v="915" actId="115"/>
        <pc:sldMkLst>
          <pc:docMk/>
          <pc:sldMk cId="4105825647" sldId="300"/>
        </pc:sldMkLst>
        <pc:spChg chg="mod">
          <ac:chgData name="Tammy Wilson" userId="e3b55da62d900d7c" providerId="LiveId" clId="{19A5BC20-386D-45BA-8B3A-AF480CB07E75}" dt="2019-03-21T16:52:38.103" v="915" actId="115"/>
          <ac:spMkLst>
            <pc:docMk/>
            <pc:sldMk cId="4105825647" sldId="300"/>
            <ac:spMk id="3" creationId="{00000000-0000-0000-0000-000000000000}"/>
          </ac:spMkLst>
        </pc:spChg>
      </pc:sldChg>
      <pc:sldChg chg="modSp">
        <pc:chgData name="Tammy Wilson" userId="e3b55da62d900d7c" providerId="LiveId" clId="{19A5BC20-386D-45BA-8B3A-AF480CB07E75}" dt="2019-03-13T18:29:50.277" v="66" actId="115"/>
        <pc:sldMkLst>
          <pc:docMk/>
          <pc:sldMk cId="2425813847" sldId="307"/>
        </pc:sldMkLst>
        <pc:spChg chg="mod">
          <ac:chgData name="Tammy Wilson" userId="e3b55da62d900d7c" providerId="LiveId" clId="{19A5BC20-386D-45BA-8B3A-AF480CB07E75}" dt="2019-03-13T18:29:50.277" v="66" actId="115"/>
          <ac:spMkLst>
            <pc:docMk/>
            <pc:sldMk cId="2425813847" sldId="307"/>
            <ac:spMk id="3" creationId="{00000000-0000-0000-0000-000000000000}"/>
          </ac:spMkLst>
        </pc:spChg>
      </pc:sldChg>
      <pc:sldChg chg="ord">
        <pc:chgData name="Tammy Wilson" userId="e3b55da62d900d7c" providerId="LiveId" clId="{19A5BC20-386D-45BA-8B3A-AF480CB07E75}" dt="2019-03-13T18:34:32.898" v="149"/>
        <pc:sldMkLst>
          <pc:docMk/>
          <pc:sldMk cId="3025212889" sldId="310"/>
        </pc:sldMkLst>
      </pc:sldChg>
      <pc:sldChg chg="modSp add ord">
        <pc:chgData name="Tammy Wilson" userId="e3b55da62d900d7c" providerId="LiveId" clId="{19A5BC20-386D-45BA-8B3A-AF480CB07E75}" dt="2019-03-13T18:34:15.685" v="148" actId="27636"/>
        <pc:sldMkLst>
          <pc:docMk/>
          <pc:sldMk cId="1153480409" sldId="311"/>
        </pc:sldMkLst>
        <pc:spChg chg="mod">
          <ac:chgData name="Tammy Wilson" userId="e3b55da62d900d7c" providerId="LiveId" clId="{19A5BC20-386D-45BA-8B3A-AF480CB07E75}" dt="2019-03-13T18:33:28.684" v="142" actId="113"/>
          <ac:spMkLst>
            <pc:docMk/>
            <pc:sldMk cId="1153480409" sldId="311"/>
            <ac:spMk id="2" creationId="{00000000-0000-0000-0000-000000000000}"/>
          </ac:spMkLst>
        </pc:spChg>
        <pc:spChg chg="mod">
          <ac:chgData name="Tammy Wilson" userId="e3b55da62d900d7c" providerId="LiveId" clId="{19A5BC20-386D-45BA-8B3A-AF480CB07E75}" dt="2019-03-13T18:34:15.685" v="148" actId="27636"/>
          <ac:spMkLst>
            <pc:docMk/>
            <pc:sldMk cId="1153480409" sldId="311"/>
            <ac:spMk id="3" creationId="{00000000-0000-0000-0000-000000000000}"/>
          </ac:spMkLst>
        </pc:spChg>
      </pc:sldChg>
      <pc:sldChg chg="modSp add">
        <pc:chgData name="Tammy Wilson" userId="e3b55da62d900d7c" providerId="LiveId" clId="{19A5BC20-386D-45BA-8B3A-AF480CB07E75}" dt="2019-03-13T18:37:34.564" v="168" actId="20577"/>
        <pc:sldMkLst>
          <pc:docMk/>
          <pc:sldMk cId="1533190362" sldId="312"/>
        </pc:sldMkLst>
        <pc:spChg chg="mod">
          <ac:chgData name="Tammy Wilson" userId="e3b55da62d900d7c" providerId="LiveId" clId="{19A5BC20-386D-45BA-8B3A-AF480CB07E75}" dt="2019-03-13T18:37:34.564" v="168" actId="20577"/>
          <ac:spMkLst>
            <pc:docMk/>
            <pc:sldMk cId="1533190362" sldId="312"/>
            <ac:spMk id="3" creationId="{00000000-0000-0000-0000-000000000000}"/>
          </ac:spMkLst>
        </pc:spChg>
      </pc:sldChg>
      <pc:sldChg chg="addSp delSp modSp add mod setBg">
        <pc:chgData name="Tammy Wilson" userId="e3b55da62d900d7c" providerId="LiveId" clId="{19A5BC20-386D-45BA-8B3A-AF480CB07E75}" dt="2019-03-21T04:23:52.490" v="280" actId="14100"/>
        <pc:sldMkLst>
          <pc:docMk/>
          <pc:sldMk cId="1034111327" sldId="313"/>
        </pc:sldMkLst>
        <pc:spChg chg="add del">
          <ac:chgData name="Tammy Wilson" userId="e3b55da62d900d7c" providerId="LiveId" clId="{19A5BC20-386D-45BA-8B3A-AF480CB07E75}" dt="2019-03-21T04:23:32.026" v="277" actId="26606"/>
          <ac:spMkLst>
            <pc:docMk/>
            <pc:sldMk cId="1034111327" sldId="313"/>
            <ac:spMk id="2" creationId="{C7088D59-1206-4295-948E-4E93B20FB5FE}"/>
          </ac:spMkLst>
        </pc:spChg>
        <pc:spChg chg="del">
          <ac:chgData name="Tammy Wilson" userId="e3b55da62d900d7c" providerId="LiveId" clId="{19A5BC20-386D-45BA-8B3A-AF480CB07E75}" dt="2019-03-21T04:23:13.129" v="274"/>
          <ac:spMkLst>
            <pc:docMk/>
            <pc:sldMk cId="1034111327" sldId="313"/>
            <ac:spMk id="3" creationId="{6AC76103-FD1D-471F-AD59-EF9545A6FA59}"/>
          </ac:spMkLst>
        </pc:spChg>
        <pc:spChg chg="add del">
          <ac:chgData name="Tammy Wilson" userId="e3b55da62d900d7c" providerId="LiveId" clId="{19A5BC20-386D-45BA-8B3A-AF480CB07E75}" dt="2019-03-21T04:23:32.015" v="276" actId="26606"/>
          <ac:spMkLst>
            <pc:docMk/>
            <pc:sldMk cId="1034111327" sldId="313"/>
            <ac:spMk id="9" creationId="{32BC26D8-82FB-445E-AA49-62A77D7C1EE0}"/>
          </ac:spMkLst>
        </pc:spChg>
        <pc:spChg chg="add del">
          <ac:chgData name="Tammy Wilson" userId="e3b55da62d900d7c" providerId="LiveId" clId="{19A5BC20-386D-45BA-8B3A-AF480CB07E75}" dt="2019-03-21T04:23:32.015" v="276" actId="26606"/>
          <ac:spMkLst>
            <pc:docMk/>
            <pc:sldMk cId="1034111327" sldId="313"/>
            <ac:spMk id="11" creationId="{CB44330D-EA18-4254-AA95-EB49948539B8}"/>
          </ac:spMkLst>
        </pc:spChg>
        <pc:picChg chg="add mod">
          <ac:chgData name="Tammy Wilson" userId="e3b55da62d900d7c" providerId="LiveId" clId="{19A5BC20-386D-45BA-8B3A-AF480CB07E75}" dt="2019-03-21T04:23:52.490" v="280" actId="14100"/>
          <ac:picMkLst>
            <pc:docMk/>
            <pc:sldMk cId="1034111327" sldId="313"/>
            <ac:picMk id="4" creationId="{7231ABF1-DC78-40C8-AD66-0A185551FE5B}"/>
          </ac:picMkLst>
        </pc:picChg>
      </pc:sldChg>
      <pc:sldChg chg="addSp delSp modSp add">
        <pc:chgData name="Tammy Wilson" userId="e3b55da62d900d7c" providerId="LiveId" clId="{19A5BC20-386D-45BA-8B3A-AF480CB07E75}" dt="2019-03-21T04:27:11.849" v="301" actId="1076"/>
        <pc:sldMkLst>
          <pc:docMk/>
          <pc:sldMk cId="2744616654" sldId="314"/>
        </pc:sldMkLst>
        <pc:spChg chg="del">
          <ac:chgData name="Tammy Wilson" userId="e3b55da62d900d7c" providerId="LiveId" clId="{19A5BC20-386D-45BA-8B3A-AF480CB07E75}" dt="2019-03-21T04:25:16.099" v="282"/>
          <ac:spMkLst>
            <pc:docMk/>
            <pc:sldMk cId="2744616654" sldId="314"/>
            <ac:spMk id="3" creationId="{A8BA5092-AA01-4BC9-84AF-04E2FCCDCA24}"/>
          </ac:spMkLst>
        </pc:spChg>
        <pc:picChg chg="add mod modCrop">
          <ac:chgData name="Tammy Wilson" userId="e3b55da62d900d7c" providerId="LiveId" clId="{19A5BC20-386D-45BA-8B3A-AF480CB07E75}" dt="2019-03-21T04:27:11.849" v="301" actId="1076"/>
          <ac:picMkLst>
            <pc:docMk/>
            <pc:sldMk cId="2744616654" sldId="314"/>
            <ac:picMk id="4" creationId="{4336AEBD-0E8F-4BF9-B470-7301C73374AC}"/>
          </ac:picMkLst>
        </pc:picChg>
        <pc:picChg chg="add mod modCrop">
          <ac:chgData name="Tammy Wilson" userId="e3b55da62d900d7c" providerId="LiveId" clId="{19A5BC20-386D-45BA-8B3A-AF480CB07E75}" dt="2019-03-21T04:27:04.207" v="299" actId="1076"/>
          <ac:picMkLst>
            <pc:docMk/>
            <pc:sldMk cId="2744616654" sldId="314"/>
            <ac:picMk id="5" creationId="{B094DC3B-F070-47DE-92D6-54AB5957214B}"/>
          </ac:picMkLst>
        </pc:picChg>
        <pc:picChg chg="add del mod">
          <ac:chgData name="Tammy Wilson" userId="e3b55da62d900d7c" providerId="LiveId" clId="{19A5BC20-386D-45BA-8B3A-AF480CB07E75}" dt="2019-03-21T04:26:28.134" v="291" actId="478"/>
          <ac:picMkLst>
            <pc:docMk/>
            <pc:sldMk cId="2744616654" sldId="314"/>
            <ac:picMk id="6" creationId="{C34E37B1-71E9-41EF-B1F2-CE731AAA410B}"/>
          </ac:picMkLst>
        </pc:picChg>
      </pc:sldChg>
      <pc:sldChg chg="modSp add">
        <pc:chgData name="Tammy Wilson" userId="e3b55da62d900d7c" providerId="LiveId" clId="{19A5BC20-386D-45BA-8B3A-AF480CB07E75}" dt="2019-03-21T04:35:30.622" v="502" actId="20577"/>
        <pc:sldMkLst>
          <pc:docMk/>
          <pc:sldMk cId="3527579522" sldId="315"/>
        </pc:sldMkLst>
        <pc:spChg chg="mod">
          <ac:chgData name="Tammy Wilson" userId="e3b55da62d900d7c" providerId="LiveId" clId="{19A5BC20-386D-45BA-8B3A-AF480CB07E75}" dt="2019-03-21T04:32:35.496" v="455" actId="20577"/>
          <ac:spMkLst>
            <pc:docMk/>
            <pc:sldMk cId="3527579522" sldId="315"/>
            <ac:spMk id="2" creationId="{80F2FEAD-ED39-46B1-B141-4C5425743DF6}"/>
          </ac:spMkLst>
        </pc:spChg>
        <pc:spChg chg="mod">
          <ac:chgData name="Tammy Wilson" userId="e3b55da62d900d7c" providerId="LiveId" clId="{19A5BC20-386D-45BA-8B3A-AF480CB07E75}" dt="2019-03-21T04:35:30.622" v="502" actId="20577"/>
          <ac:spMkLst>
            <pc:docMk/>
            <pc:sldMk cId="3527579522" sldId="315"/>
            <ac:spMk id="3" creationId="{255F4C85-4DA0-47E1-AC92-F5A4811253C0}"/>
          </ac:spMkLst>
        </pc:spChg>
      </pc:sldChg>
      <pc:sldChg chg="modSp add">
        <pc:chgData name="Tammy Wilson" userId="e3b55da62d900d7c" providerId="LiveId" clId="{19A5BC20-386D-45BA-8B3A-AF480CB07E75}" dt="2019-03-21T04:34:19.094" v="494" actId="20577"/>
        <pc:sldMkLst>
          <pc:docMk/>
          <pc:sldMk cId="3929918069" sldId="316"/>
        </pc:sldMkLst>
        <pc:spChg chg="mod">
          <ac:chgData name="Tammy Wilson" userId="e3b55da62d900d7c" providerId="LiveId" clId="{19A5BC20-386D-45BA-8B3A-AF480CB07E75}" dt="2019-03-21T04:34:19.094" v="494" actId="20577"/>
          <ac:spMkLst>
            <pc:docMk/>
            <pc:sldMk cId="3929918069" sldId="316"/>
            <ac:spMk id="2" creationId="{86698645-AD1C-448B-AD6A-4D9479595FEE}"/>
          </ac:spMkLst>
        </pc:spChg>
        <pc:spChg chg="mod">
          <ac:chgData name="Tammy Wilson" userId="e3b55da62d900d7c" providerId="LiveId" clId="{19A5BC20-386D-45BA-8B3A-AF480CB07E75}" dt="2019-03-21T04:33:33.655" v="464"/>
          <ac:spMkLst>
            <pc:docMk/>
            <pc:sldMk cId="3929918069" sldId="316"/>
            <ac:spMk id="3" creationId="{27E3AFE0-B165-4E2C-8D48-0E52F21BA640}"/>
          </ac:spMkLst>
        </pc:spChg>
      </pc:sldChg>
      <pc:sldChg chg="modSp add">
        <pc:chgData name="Tammy Wilson" userId="e3b55da62d900d7c" providerId="LiveId" clId="{19A5BC20-386D-45BA-8B3A-AF480CB07E75}" dt="2019-03-21T04:34:04.649" v="479" actId="20577"/>
        <pc:sldMkLst>
          <pc:docMk/>
          <pc:sldMk cId="750190975" sldId="317"/>
        </pc:sldMkLst>
        <pc:spChg chg="mod">
          <ac:chgData name="Tammy Wilson" userId="e3b55da62d900d7c" providerId="LiveId" clId="{19A5BC20-386D-45BA-8B3A-AF480CB07E75}" dt="2019-03-21T04:34:04.649" v="479" actId="20577"/>
          <ac:spMkLst>
            <pc:docMk/>
            <pc:sldMk cId="750190975" sldId="317"/>
            <ac:spMk id="2" creationId="{40375A21-98EF-4B38-9C7D-88491C0C0780}"/>
          </ac:spMkLst>
        </pc:spChg>
        <pc:spChg chg="mod">
          <ac:chgData name="Tammy Wilson" userId="e3b55da62d900d7c" providerId="LiveId" clId="{19A5BC20-386D-45BA-8B3A-AF480CB07E75}" dt="2019-03-21T04:33:55.160" v="467" actId="27636"/>
          <ac:spMkLst>
            <pc:docMk/>
            <pc:sldMk cId="750190975" sldId="317"/>
            <ac:spMk id="3" creationId="{60AED282-3ED6-4679-81EE-F0B9AAE661F7}"/>
          </ac:spMkLst>
        </pc:spChg>
      </pc:sldChg>
      <pc:sldChg chg="modSp add">
        <pc:chgData name="Tammy Wilson" userId="e3b55da62d900d7c" providerId="LiveId" clId="{19A5BC20-386D-45BA-8B3A-AF480CB07E75}" dt="2019-03-21T04:34:43.177" v="499" actId="27636"/>
        <pc:sldMkLst>
          <pc:docMk/>
          <pc:sldMk cId="1613113341" sldId="318"/>
        </pc:sldMkLst>
        <pc:spChg chg="mod">
          <ac:chgData name="Tammy Wilson" userId="e3b55da62d900d7c" providerId="LiveId" clId="{19A5BC20-386D-45BA-8B3A-AF480CB07E75}" dt="2019-03-21T04:34:43.177" v="499" actId="27636"/>
          <ac:spMkLst>
            <pc:docMk/>
            <pc:sldMk cId="1613113341" sldId="318"/>
            <ac:spMk id="3" creationId="{255F4C85-4DA0-47E1-AC92-F5A4811253C0}"/>
          </ac:spMkLst>
        </pc:spChg>
      </pc:sldChg>
      <pc:sldChg chg="modSp add">
        <pc:chgData name="Tammy Wilson" userId="e3b55da62d900d7c" providerId="LiveId" clId="{19A5BC20-386D-45BA-8B3A-AF480CB07E75}" dt="2019-03-21T04:51:11.465" v="571" actId="20577"/>
        <pc:sldMkLst>
          <pc:docMk/>
          <pc:sldMk cId="3487561024" sldId="319"/>
        </pc:sldMkLst>
        <pc:spChg chg="mod">
          <ac:chgData name="Tammy Wilson" userId="e3b55da62d900d7c" providerId="LiveId" clId="{19A5BC20-386D-45BA-8B3A-AF480CB07E75}" dt="2019-03-21T04:51:11.465" v="571" actId="20577"/>
          <ac:spMkLst>
            <pc:docMk/>
            <pc:sldMk cId="3487561024" sldId="319"/>
            <ac:spMk id="2" creationId="{90652972-FAC1-4C3E-B9D3-A5E9BC1C59BE}"/>
          </ac:spMkLst>
        </pc:spChg>
      </pc:sldChg>
      <pc:sldChg chg="modSp add">
        <pc:chgData name="Tammy Wilson" userId="e3b55da62d900d7c" providerId="LiveId" clId="{19A5BC20-386D-45BA-8B3A-AF480CB07E75}" dt="2019-03-21T04:57:33.666" v="877" actId="27636"/>
        <pc:sldMkLst>
          <pc:docMk/>
          <pc:sldMk cId="1971540106" sldId="320"/>
        </pc:sldMkLst>
        <pc:spChg chg="mod">
          <ac:chgData name="Tammy Wilson" userId="e3b55da62d900d7c" providerId="LiveId" clId="{19A5BC20-386D-45BA-8B3A-AF480CB07E75}" dt="2019-03-21T04:57:33.666" v="877" actId="27636"/>
          <ac:spMkLst>
            <pc:docMk/>
            <pc:sldMk cId="1971540106" sldId="320"/>
            <ac:spMk id="3" creationId="{5FE1675E-8D12-411E-AEB9-D9AB557E5EB4}"/>
          </ac:spMkLst>
        </pc:spChg>
      </pc:sldChg>
      <pc:sldChg chg="modSp add">
        <pc:chgData name="Tammy Wilson" userId="e3b55da62d900d7c" providerId="LiveId" clId="{19A5BC20-386D-45BA-8B3A-AF480CB07E75}" dt="2019-03-21T04:58:40.684" v="881"/>
        <pc:sldMkLst>
          <pc:docMk/>
          <pc:sldMk cId="2476116700" sldId="321"/>
        </pc:sldMkLst>
        <pc:spChg chg="mod">
          <ac:chgData name="Tammy Wilson" userId="e3b55da62d900d7c" providerId="LiveId" clId="{19A5BC20-386D-45BA-8B3A-AF480CB07E75}" dt="2019-03-21T04:57:50.332" v="880" actId="20577"/>
          <ac:spMkLst>
            <pc:docMk/>
            <pc:sldMk cId="2476116700" sldId="321"/>
            <ac:spMk id="2" creationId="{90652972-FAC1-4C3E-B9D3-A5E9BC1C59BE}"/>
          </ac:spMkLst>
        </pc:spChg>
        <pc:spChg chg="mod">
          <ac:chgData name="Tammy Wilson" userId="e3b55da62d900d7c" providerId="LiveId" clId="{19A5BC20-386D-45BA-8B3A-AF480CB07E75}" dt="2019-03-21T04:58:40.684" v="881"/>
          <ac:spMkLst>
            <pc:docMk/>
            <pc:sldMk cId="2476116700" sldId="321"/>
            <ac:spMk id="3" creationId="{5FE1675E-8D12-411E-AEB9-D9AB557E5EB4}"/>
          </ac:spMkLst>
        </pc:spChg>
      </pc:sldChg>
      <pc:sldChg chg="modSp add modNotesTx">
        <pc:chgData name="Tammy Wilson" userId="e3b55da62d900d7c" providerId="LiveId" clId="{19A5BC20-386D-45BA-8B3A-AF480CB07E75}" dt="2019-03-21T04:59:44.833" v="905" actId="20577"/>
        <pc:sldMkLst>
          <pc:docMk/>
          <pc:sldMk cId="2613152850" sldId="322"/>
        </pc:sldMkLst>
        <pc:spChg chg="mod">
          <ac:chgData name="Tammy Wilson" userId="e3b55da62d900d7c" providerId="LiveId" clId="{19A5BC20-386D-45BA-8B3A-AF480CB07E75}" dt="2019-03-21T04:58:47.685" v="883"/>
          <ac:spMkLst>
            <pc:docMk/>
            <pc:sldMk cId="2613152850" sldId="322"/>
            <ac:spMk id="3" creationId="{A078D196-9DBC-411D-80FE-31D1F7D154D6}"/>
          </ac:spMkLst>
        </pc:spChg>
      </pc:sldChg>
      <pc:sldMasterChg chg="modSldLayout">
        <pc:chgData name="Tammy Wilson" userId="e3b55da62d900d7c" providerId="LiveId" clId="{19A5BC20-386D-45BA-8B3A-AF480CB07E75}" dt="2019-03-13T18:18:01.378" v="44" actId="255"/>
        <pc:sldMasterMkLst>
          <pc:docMk/>
          <pc:sldMasterMk cId="3691829413" sldId="2147483648"/>
        </pc:sldMasterMkLst>
        <pc:sldLayoutChg chg="modSp">
          <pc:chgData name="Tammy Wilson" userId="e3b55da62d900d7c" providerId="LiveId" clId="{19A5BC20-386D-45BA-8B3A-AF480CB07E75}" dt="2019-03-13T18:18:01.378" v="44" actId="255"/>
          <pc:sldLayoutMkLst>
            <pc:docMk/>
            <pc:sldMasterMk cId="3691829413" sldId="2147483648"/>
            <pc:sldLayoutMk cId="3374491350" sldId="2147483650"/>
          </pc:sldLayoutMkLst>
          <pc:spChg chg="mod">
            <ac:chgData name="Tammy Wilson" userId="e3b55da62d900d7c" providerId="LiveId" clId="{19A5BC20-386D-45BA-8B3A-AF480CB07E75}" dt="2019-03-13T18:17:56.195" v="43" actId="2711"/>
            <ac:spMkLst>
              <pc:docMk/>
              <pc:sldMasterMk cId="3691829413" sldId="2147483648"/>
              <pc:sldLayoutMk cId="3374491350" sldId="2147483650"/>
              <ac:spMk id="2" creationId="{746EFE6A-1253-467C-8574-0E5F8E7123A0}"/>
            </ac:spMkLst>
          </pc:spChg>
          <pc:spChg chg="mod">
            <ac:chgData name="Tammy Wilson" userId="e3b55da62d900d7c" providerId="LiveId" clId="{19A5BC20-386D-45BA-8B3A-AF480CB07E75}" dt="2019-03-13T18:18:01.378" v="44" actId="255"/>
            <ac:spMkLst>
              <pc:docMk/>
              <pc:sldMasterMk cId="3691829413" sldId="2147483648"/>
              <pc:sldLayoutMk cId="3374491350" sldId="2147483650"/>
              <ac:spMk id="3" creationId="{9D064152-4062-43DA-9339-90E8CE9B859A}"/>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BF6BB7-F117-4980-9727-A4602FF3CEB5}" type="datetimeFigureOut">
              <a:rPr lang="en-CA" smtClean="0"/>
              <a:pPr/>
              <a:t>2023-05-03</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3F3647-14A5-4BC4-8960-31A740FBCBCD}" type="slidenum">
              <a:rPr lang="en-CA" smtClean="0"/>
              <a:pPr/>
              <a:t>‹#›</a:t>
            </a:fld>
            <a:endParaRPr lang="en-CA"/>
          </a:p>
        </p:txBody>
      </p:sp>
    </p:spTree>
    <p:extLst>
      <p:ext uri="{BB962C8B-B14F-4D97-AF65-F5344CB8AC3E}">
        <p14:creationId xmlns:p14="http://schemas.microsoft.com/office/powerpoint/2010/main" val="3691837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Born with 2 million , many degenerate</a:t>
            </a:r>
            <a:r>
              <a:rPr lang="en-CA" baseline="0" dirty="0"/>
              <a:t>, leaving about 400,000 at puberty. </a:t>
            </a:r>
            <a:endParaRPr lang="en-CA" dirty="0"/>
          </a:p>
        </p:txBody>
      </p:sp>
      <p:sp>
        <p:nvSpPr>
          <p:cNvPr id="4" name="Slide Number Placeholder 3"/>
          <p:cNvSpPr>
            <a:spLocks noGrp="1"/>
          </p:cNvSpPr>
          <p:nvPr>
            <p:ph type="sldNum" sz="quarter" idx="10"/>
          </p:nvPr>
        </p:nvSpPr>
        <p:spPr/>
        <p:txBody>
          <a:bodyPr/>
          <a:lstStyle/>
          <a:p>
            <a:fld id="{41C81A7F-C979-4117-AAE8-FBA8885C590C}" type="slidenum">
              <a:rPr lang="en-CA" smtClean="0"/>
              <a:pPr/>
              <a:t>11</a:t>
            </a:fld>
            <a:endParaRPr lang="en-CA"/>
          </a:p>
        </p:txBody>
      </p:sp>
    </p:spTree>
    <p:extLst>
      <p:ext uri="{BB962C8B-B14F-4D97-AF65-F5344CB8AC3E}">
        <p14:creationId xmlns:p14="http://schemas.microsoft.com/office/powerpoint/2010/main" val="3794358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Born with 2 million , many degenerate</a:t>
            </a:r>
            <a:r>
              <a:rPr lang="en-CA" baseline="0" dirty="0"/>
              <a:t>, leaving about 400,000 at puberty. </a:t>
            </a:r>
            <a:endParaRPr lang="en-CA" dirty="0"/>
          </a:p>
        </p:txBody>
      </p:sp>
      <p:sp>
        <p:nvSpPr>
          <p:cNvPr id="4" name="Slide Number Placeholder 3"/>
          <p:cNvSpPr>
            <a:spLocks noGrp="1"/>
          </p:cNvSpPr>
          <p:nvPr>
            <p:ph type="sldNum" sz="quarter" idx="10"/>
          </p:nvPr>
        </p:nvSpPr>
        <p:spPr/>
        <p:txBody>
          <a:bodyPr/>
          <a:lstStyle/>
          <a:p>
            <a:fld id="{41C81A7F-C979-4117-AAE8-FBA8885C590C}" type="slidenum">
              <a:rPr lang="en-CA" smtClean="0"/>
              <a:pPr/>
              <a:t>12</a:t>
            </a:fld>
            <a:endParaRPr lang="en-CA"/>
          </a:p>
        </p:txBody>
      </p:sp>
    </p:spTree>
    <p:extLst>
      <p:ext uri="{BB962C8B-B14F-4D97-AF65-F5344CB8AC3E}">
        <p14:creationId xmlns:p14="http://schemas.microsoft.com/office/powerpoint/2010/main" val="2546450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 more than 400. 396</a:t>
            </a:r>
          </a:p>
        </p:txBody>
      </p:sp>
      <p:sp>
        <p:nvSpPr>
          <p:cNvPr id="4" name="Slide Number Placeholder 3"/>
          <p:cNvSpPr>
            <a:spLocks noGrp="1"/>
          </p:cNvSpPr>
          <p:nvPr>
            <p:ph type="sldNum" sz="quarter" idx="5"/>
          </p:nvPr>
        </p:nvSpPr>
        <p:spPr/>
        <p:txBody>
          <a:bodyPr/>
          <a:lstStyle/>
          <a:p>
            <a:fld id="{B73F3647-14A5-4BC4-8960-31A740FBCBCD}" type="slidenum">
              <a:rPr lang="en-CA" smtClean="0"/>
              <a:pPr/>
              <a:t>17</a:t>
            </a:fld>
            <a:endParaRPr lang="en-CA"/>
          </a:p>
        </p:txBody>
      </p:sp>
    </p:spTree>
    <p:extLst>
      <p:ext uri="{BB962C8B-B14F-4D97-AF65-F5344CB8AC3E}">
        <p14:creationId xmlns:p14="http://schemas.microsoft.com/office/powerpoint/2010/main" val="2492484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 more than 400. 396</a:t>
            </a:r>
          </a:p>
        </p:txBody>
      </p:sp>
      <p:sp>
        <p:nvSpPr>
          <p:cNvPr id="4" name="Slide Number Placeholder 3"/>
          <p:cNvSpPr>
            <a:spLocks noGrp="1"/>
          </p:cNvSpPr>
          <p:nvPr>
            <p:ph type="sldNum" sz="quarter" idx="5"/>
          </p:nvPr>
        </p:nvSpPr>
        <p:spPr/>
        <p:txBody>
          <a:bodyPr/>
          <a:lstStyle/>
          <a:p>
            <a:fld id="{B73F3647-14A5-4BC4-8960-31A740FBCBCD}" type="slidenum">
              <a:rPr lang="en-CA" smtClean="0"/>
              <a:pPr/>
              <a:t>18</a:t>
            </a:fld>
            <a:endParaRPr lang="en-CA"/>
          </a:p>
        </p:txBody>
      </p:sp>
    </p:spTree>
    <p:extLst>
      <p:ext uri="{BB962C8B-B14F-4D97-AF65-F5344CB8AC3E}">
        <p14:creationId xmlns:p14="http://schemas.microsoft.com/office/powerpoint/2010/main" val="4019667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During pregnancy, high levels of </a:t>
            </a:r>
            <a:r>
              <a:rPr lang="en-CA" i="1" dirty="0"/>
              <a:t>estrogen</a:t>
            </a:r>
            <a:r>
              <a:rPr lang="en-CA" dirty="0"/>
              <a:t> and </a:t>
            </a:r>
            <a:r>
              <a:rPr lang="en-CA" i="1" dirty="0"/>
              <a:t>progesterone</a:t>
            </a:r>
            <a:r>
              <a:rPr lang="en-CA" dirty="0"/>
              <a:t> stimulate </a:t>
            </a:r>
            <a:r>
              <a:rPr lang="en-CA" b="1" u="sng" dirty="0"/>
              <a:t>milk glands</a:t>
            </a:r>
          </a:p>
          <a:p>
            <a:r>
              <a:rPr lang="en-CA" dirty="0"/>
              <a:t>After birth, </a:t>
            </a:r>
            <a:r>
              <a:rPr lang="en-CA" b="1" u="sng" dirty="0"/>
              <a:t>prolactin </a:t>
            </a:r>
            <a:r>
              <a:rPr lang="en-CA" dirty="0"/>
              <a:t>causes milk production, </a:t>
            </a:r>
            <a:r>
              <a:rPr lang="en-CA" i="1" dirty="0"/>
              <a:t>progesterone decreases </a:t>
            </a:r>
            <a:endParaRPr lang="en-CA" dirty="0"/>
          </a:p>
          <a:p>
            <a:endParaRPr lang="en-US" dirty="0"/>
          </a:p>
        </p:txBody>
      </p:sp>
      <p:sp>
        <p:nvSpPr>
          <p:cNvPr id="4" name="Slide Number Placeholder 3"/>
          <p:cNvSpPr>
            <a:spLocks noGrp="1"/>
          </p:cNvSpPr>
          <p:nvPr>
            <p:ph type="sldNum" sz="quarter" idx="5"/>
          </p:nvPr>
        </p:nvSpPr>
        <p:spPr/>
        <p:txBody>
          <a:bodyPr/>
          <a:lstStyle/>
          <a:p>
            <a:fld id="{B73F3647-14A5-4BC4-8960-31A740FBCBCD}" type="slidenum">
              <a:rPr lang="en-CA" smtClean="0"/>
              <a:pPr/>
              <a:t>26</a:t>
            </a:fld>
            <a:endParaRPr lang="en-CA"/>
          </a:p>
        </p:txBody>
      </p:sp>
    </p:spTree>
    <p:extLst>
      <p:ext uri="{BB962C8B-B14F-4D97-AF65-F5344CB8AC3E}">
        <p14:creationId xmlns:p14="http://schemas.microsoft.com/office/powerpoint/2010/main" val="2204883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this 'double fertilization' is thought to happen in about 1% of human conceptions. An embryo created this way doesn't usually survive, but a few cases are known to have made it — these children are chimaeras of cells with X and Y chromosomes.</a:t>
            </a:r>
            <a:endParaRPr lang="en-US" dirty="0"/>
          </a:p>
        </p:txBody>
      </p:sp>
      <p:sp>
        <p:nvSpPr>
          <p:cNvPr id="4" name="Slide Number Placeholder 3"/>
          <p:cNvSpPr>
            <a:spLocks noGrp="1"/>
          </p:cNvSpPr>
          <p:nvPr>
            <p:ph type="sldNum" sz="quarter" idx="5"/>
          </p:nvPr>
        </p:nvSpPr>
        <p:spPr/>
        <p:txBody>
          <a:bodyPr/>
          <a:lstStyle/>
          <a:p>
            <a:fld id="{B73F3647-14A5-4BC4-8960-31A740FBCBCD}" type="slidenum">
              <a:rPr lang="en-CA" smtClean="0"/>
              <a:pPr/>
              <a:t>33</a:t>
            </a:fld>
            <a:endParaRPr lang="en-CA"/>
          </a:p>
        </p:txBody>
      </p:sp>
    </p:spTree>
    <p:extLst>
      <p:ext uri="{BB962C8B-B14F-4D97-AF65-F5344CB8AC3E}">
        <p14:creationId xmlns:p14="http://schemas.microsoft.com/office/powerpoint/2010/main" val="1899113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Born with 2 million , many degenerate</a:t>
            </a:r>
            <a:r>
              <a:rPr lang="en-CA" baseline="0" dirty="0"/>
              <a:t>, leaving about 400,000 at puberty.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i="1" dirty="0">
                <a:cs typeface="Calibri" panose="020F0502020204030204"/>
              </a:rPr>
              <a:t>Spike (increase) in estrogen signals release of egg.</a:t>
            </a:r>
          </a:p>
          <a:p>
            <a:endParaRPr lang="en-CA" dirty="0"/>
          </a:p>
        </p:txBody>
      </p:sp>
      <p:sp>
        <p:nvSpPr>
          <p:cNvPr id="4" name="Slide Number Placeholder 3"/>
          <p:cNvSpPr>
            <a:spLocks noGrp="1"/>
          </p:cNvSpPr>
          <p:nvPr>
            <p:ph type="sldNum" sz="quarter" idx="10"/>
          </p:nvPr>
        </p:nvSpPr>
        <p:spPr/>
        <p:txBody>
          <a:bodyPr/>
          <a:lstStyle/>
          <a:p>
            <a:fld id="{41C81A7F-C979-4117-AAE8-FBA8885C590C}" type="slidenum">
              <a:rPr lang="en-CA" smtClean="0"/>
              <a:pPr/>
              <a:t>35</a:t>
            </a:fld>
            <a:endParaRPr lang="en-CA"/>
          </a:p>
        </p:txBody>
      </p:sp>
    </p:spTree>
    <p:extLst>
      <p:ext uri="{BB962C8B-B14F-4D97-AF65-F5344CB8AC3E}">
        <p14:creationId xmlns:p14="http://schemas.microsoft.com/office/powerpoint/2010/main" val="3372554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BB7ED-EF68-4CFA-820E-DE6DC3AB7A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0672C3BD-81DF-4846-8FFA-82EAC7DDE9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24DD984A-058B-462D-8B75-CA286C7FD8C3}"/>
              </a:ext>
            </a:extLst>
          </p:cNvPr>
          <p:cNvSpPr>
            <a:spLocks noGrp="1"/>
          </p:cNvSpPr>
          <p:nvPr>
            <p:ph type="dt" sz="half" idx="10"/>
          </p:nvPr>
        </p:nvSpPr>
        <p:spPr/>
        <p:txBody>
          <a:bodyPr/>
          <a:lstStyle/>
          <a:p>
            <a:fld id="{1FB13432-2A6B-4473-98F4-7FD6DBF3FC7B}" type="datetimeFigureOut">
              <a:rPr lang="en-CA" smtClean="0"/>
              <a:pPr/>
              <a:t>2023-05-03</a:t>
            </a:fld>
            <a:endParaRPr lang="en-CA"/>
          </a:p>
        </p:txBody>
      </p:sp>
      <p:sp>
        <p:nvSpPr>
          <p:cNvPr id="5" name="Footer Placeholder 4">
            <a:extLst>
              <a:ext uri="{FF2B5EF4-FFF2-40B4-BE49-F238E27FC236}">
                <a16:creationId xmlns:a16="http://schemas.microsoft.com/office/drawing/2014/main" id="{0E115A7A-90AF-4549-AC83-D4472B921D5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3FD6463-48E5-4EFB-8B1B-6672AB3287EC}"/>
              </a:ext>
            </a:extLst>
          </p:cNvPr>
          <p:cNvSpPr>
            <a:spLocks noGrp="1"/>
          </p:cNvSpPr>
          <p:nvPr>
            <p:ph type="sldNum" sz="quarter" idx="12"/>
          </p:nvPr>
        </p:nvSpPr>
        <p:spPr/>
        <p:txBody>
          <a:bodyPr/>
          <a:lstStyle/>
          <a:p>
            <a:fld id="{1608B075-1407-4D02-9D0F-864628C73BD5}" type="slidenum">
              <a:rPr lang="en-CA" smtClean="0"/>
              <a:pPr/>
              <a:t>‹#›</a:t>
            </a:fld>
            <a:endParaRPr lang="en-CA"/>
          </a:p>
        </p:txBody>
      </p:sp>
    </p:spTree>
    <p:extLst>
      <p:ext uri="{BB962C8B-B14F-4D97-AF65-F5344CB8AC3E}">
        <p14:creationId xmlns:p14="http://schemas.microsoft.com/office/powerpoint/2010/main" val="249955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0EB81-BAAA-4840-8F88-C1AA59161B66}"/>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3747B04F-817E-4BF4-A072-00271D1872A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4D8A905-C6D1-4CE2-A732-DD7FDF1B0261}"/>
              </a:ext>
            </a:extLst>
          </p:cNvPr>
          <p:cNvSpPr>
            <a:spLocks noGrp="1"/>
          </p:cNvSpPr>
          <p:nvPr>
            <p:ph type="dt" sz="half" idx="10"/>
          </p:nvPr>
        </p:nvSpPr>
        <p:spPr/>
        <p:txBody>
          <a:bodyPr/>
          <a:lstStyle/>
          <a:p>
            <a:fld id="{1FB13432-2A6B-4473-98F4-7FD6DBF3FC7B}" type="datetimeFigureOut">
              <a:rPr lang="en-CA" smtClean="0"/>
              <a:pPr/>
              <a:t>2023-05-03</a:t>
            </a:fld>
            <a:endParaRPr lang="en-CA"/>
          </a:p>
        </p:txBody>
      </p:sp>
      <p:sp>
        <p:nvSpPr>
          <p:cNvPr id="5" name="Footer Placeholder 4">
            <a:extLst>
              <a:ext uri="{FF2B5EF4-FFF2-40B4-BE49-F238E27FC236}">
                <a16:creationId xmlns:a16="http://schemas.microsoft.com/office/drawing/2014/main" id="{6901C1AB-81B8-457B-9FB7-49163B97F96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04AE7DD-26EB-452D-A43C-5D64308C34CB}"/>
              </a:ext>
            </a:extLst>
          </p:cNvPr>
          <p:cNvSpPr>
            <a:spLocks noGrp="1"/>
          </p:cNvSpPr>
          <p:nvPr>
            <p:ph type="sldNum" sz="quarter" idx="12"/>
          </p:nvPr>
        </p:nvSpPr>
        <p:spPr/>
        <p:txBody>
          <a:bodyPr/>
          <a:lstStyle/>
          <a:p>
            <a:fld id="{1608B075-1407-4D02-9D0F-864628C73BD5}" type="slidenum">
              <a:rPr lang="en-CA" smtClean="0"/>
              <a:pPr/>
              <a:t>‹#›</a:t>
            </a:fld>
            <a:endParaRPr lang="en-CA"/>
          </a:p>
        </p:txBody>
      </p:sp>
    </p:spTree>
    <p:extLst>
      <p:ext uri="{BB962C8B-B14F-4D97-AF65-F5344CB8AC3E}">
        <p14:creationId xmlns:p14="http://schemas.microsoft.com/office/powerpoint/2010/main" val="1860818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1ED7C6-7469-4322-8B98-9BD57794847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A31CAF27-98CC-4AEC-9DC2-AD6CCA9F200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68D1ED6-7B90-4E15-BD8C-C0292F2E076E}"/>
              </a:ext>
            </a:extLst>
          </p:cNvPr>
          <p:cNvSpPr>
            <a:spLocks noGrp="1"/>
          </p:cNvSpPr>
          <p:nvPr>
            <p:ph type="dt" sz="half" idx="10"/>
          </p:nvPr>
        </p:nvSpPr>
        <p:spPr/>
        <p:txBody>
          <a:bodyPr/>
          <a:lstStyle/>
          <a:p>
            <a:fld id="{1FB13432-2A6B-4473-98F4-7FD6DBF3FC7B}" type="datetimeFigureOut">
              <a:rPr lang="en-CA" smtClean="0"/>
              <a:pPr/>
              <a:t>2023-05-03</a:t>
            </a:fld>
            <a:endParaRPr lang="en-CA"/>
          </a:p>
        </p:txBody>
      </p:sp>
      <p:sp>
        <p:nvSpPr>
          <p:cNvPr id="5" name="Footer Placeholder 4">
            <a:extLst>
              <a:ext uri="{FF2B5EF4-FFF2-40B4-BE49-F238E27FC236}">
                <a16:creationId xmlns:a16="http://schemas.microsoft.com/office/drawing/2014/main" id="{12D706B9-5DBD-43D9-9C22-145D403A41A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A93AC27-D1E0-4EDA-836D-2CCF3381A60A}"/>
              </a:ext>
            </a:extLst>
          </p:cNvPr>
          <p:cNvSpPr>
            <a:spLocks noGrp="1"/>
          </p:cNvSpPr>
          <p:nvPr>
            <p:ph type="sldNum" sz="quarter" idx="12"/>
          </p:nvPr>
        </p:nvSpPr>
        <p:spPr/>
        <p:txBody>
          <a:bodyPr/>
          <a:lstStyle/>
          <a:p>
            <a:fld id="{1608B075-1407-4D02-9D0F-864628C73BD5}" type="slidenum">
              <a:rPr lang="en-CA" smtClean="0"/>
              <a:pPr/>
              <a:t>‹#›</a:t>
            </a:fld>
            <a:endParaRPr lang="en-CA"/>
          </a:p>
        </p:txBody>
      </p:sp>
    </p:spTree>
    <p:extLst>
      <p:ext uri="{BB962C8B-B14F-4D97-AF65-F5344CB8AC3E}">
        <p14:creationId xmlns:p14="http://schemas.microsoft.com/office/powerpoint/2010/main" val="2977371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EFE6A-1253-467C-8574-0E5F8E7123A0}"/>
              </a:ext>
            </a:extLst>
          </p:cNvPr>
          <p:cNvSpPr>
            <a:spLocks noGrp="1"/>
          </p:cNvSpPr>
          <p:nvPr>
            <p:ph type="title"/>
          </p:nvPr>
        </p:nvSpPr>
        <p:spPr/>
        <p:txBody>
          <a:bodyPr/>
          <a:lstStyle>
            <a:lvl1pPr>
              <a:defRPr>
                <a:latin typeface="+mn-lt"/>
              </a:defRPr>
            </a:lvl1pPr>
          </a:lstStyle>
          <a:p>
            <a:r>
              <a:rPr lang="en-US" dirty="0"/>
              <a:t>Click to edit Master title style</a:t>
            </a:r>
            <a:endParaRPr lang="en-CA" dirty="0"/>
          </a:p>
        </p:txBody>
      </p:sp>
      <p:sp>
        <p:nvSpPr>
          <p:cNvPr id="3" name="Content Placeholder 2">
            <a:extLst>
              <a:ext uri="{FF2B5EF4-FFF2-40B4-BE49-F238E27FC236}">
                <a16:creationId xmlns:a16="http://schemas.microsoft.com/office/drawing/2014/main" id="{9D064152-4062-43DA-9339-90E8CE9B859A}"/>
              </a:ext>
            </a:extLst>
          </p:cNvPr>
          <p:cNvSpPr>
            <a:spLocks noGrp="1"/>
          </p:cNvSpPr>
          <p:nvPr>
            <p:ph idx="1"/>
          </p:nvPr>
        </p:nvSpPr>
        <p:spPr/>
        <p:txBody>
          <a:bodyPr/>
          <a:lstStyle>
            <a:lvl1pPr>
              <a:defRPr sz="36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a:extLst>
              <a:ext uri="{FF2B5EF4-FFF2-40B4-BE49-F238E27FC236}">
                <a16:creationId xmlns:a16="http://schemas.microsoft.com/office/drawing/2014/main" id="{8441E101-5BD9-405C-AB37-419CF573618E}"/>
              </a:ext>
            </a:extLst>
          </p:cNvPr>
          <p:cNvSpPr>
            <a:spLocks noGrp="1"/>
          </p:cNvSpPr>
          <p:nvPr>
            <p:ph type="dt" sz="half" idx="10"/>
          </p:nvPr>
        </p:nvSpPr>
        <p:spPr/>
        <p:txBody>
          <a:bodyPr/>
          <a:lstStyle/>
          <a:p>
            <a:fld id="{1FB13432-2A6B-4473-98F4-7FD6DBF3FC7B}" type="datetimeFigureOut">
              <a:rPr lang="en-CA" smtClean="0"/>
              <a:pPr/>
              <a:t>2023-05-03</a:t>
            </a:fld>
            <a:endParaRPr lang="en-CA"/>
          </a:p>
        </p:txBody>
      </p:sp>
      <p:sp>
        <p:nvSpPr>
          <p:cNvPr id="5" name="Footer Placeholder 4">
            <a:extLst>
              <a:ext uri="{FF2B5EF4-FFF2-40B4-BE49-F238E27FC236}">
                <a16:creationId xmlns:a16="http://schemas.microsoft.com/office/drawing/2014/main" id="{1F4E2B0B-62D5-48F6-835B-DA61232C340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7597300-B926-4EF5-90D2-8AE1879A4D57}"/>
              </a:ext>
            </a:extLst>
          </p:cNvPr>
          <p:cNvSpPr>
            <a:spLocks noGrp="1"/>
          </p:cNvSpPr>
          <p:nvPr>
            <p:ph type="sldNum" sz="quarter" idx="12"/>
          </p:nvPr>
        </p:nvSpPr>
        <p:spPr/>
        <p:txBody>
          <a:bodyPr/>
          <a:lstStyle/>
          <a:p>
            <a:fld id="{1608B075-1407-4D02-9D0F-864628C73BD5}" type="slidenum">
              <a:rPr lang="en-CA" smtClean="0"/>
              <a:pPr/>
              <a:t>‹#›</a:t>
            </a:fld>
            <a:endParaRPr lang="en-CA"/>
          </a:p>
        </p:txBody>
      </p:sp>
    </p:spTree>
    <p:extLst>
      <p:ext uri="{BB962C8B-B14F-4D97-AF65-F5344CB8AC3E}">
        <p14:creationId xmlns:p14="http://schemas.microsoft.com/office/powerpoint/2010/main" val="3374491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DB320-1143-4E45-9D03-26B32E15749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E3913A20-6474-4205-9AB4-EEDFB169C4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BAE9CC4-C72F-4F6E-B705-01071F8E0A95}"/>
              </a:ext>
            </a:extLst>
          </p:cNvPr>
          <p:cNvSpPr>
            <a:spLocks noGrp="1"/>
          </p:cNvSpPr>
          <p:nvPr>
            <p:ph type="dt" sz="half" idx="10"/>
          </p:nvPr>
        </p:nvSpPr>
        <p:spPr/>
        <p:txBody>
          <a:bodyPr/>
          <a:lstStyle/>
          <a:p>
            <a:fld id="{1FB13432-2A6B-4473-98F4-7FD6DBF3FC7B}" type="datetimeFigureOut">
              <a:rPr lang="en-CA" smtClean="0"/>
              <a:pPr/>
              <a:t>2023-05-03</a:t>
            </a:fld>
            <a:endParaRPr lang="en-CA"/>
          </a:p>
        </p:txBody>
      </p:sp>
      <p:sp>
        <p:nvSpPr>
          <p:cNvPr id="5" name="Footer Placeholder 4">
            <a:extLst>
              <a:ext uri="{FF2B5EF4-FFF2-40B4-BE49-F238E27FC236}">
                <a16:creationId xmlns:a16="http://schemas.microsoft.com/office/drawing/2014/main" id="{0DA212F0-88BF-4288-B030-7CBFBF4AA6D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94CE6AB-119F-4B7B-A377-5F7AEDCC0433}"/>
              </a:ext>
            </a:extLst>
          </p:cNvPr>
          <p:cNvSpPr>
            <a:spLocks noGrp="1"/>
          </p:cNvSpPr>
          <p:nvPr>
            <p:ph type="sldNum" sz="quarter" idx="12"/>
          </p:nvPr>
        </p:nvSpPr>
        <p:spPr/>
        <p:txBody>
          <a:bodyPr/>
          <a:lstStyle/>
          <a:p>
            <a:fld id="{1608B075-1407-4D02-9D0F-864628C73BD5}" type="slidenum">
              <a:rPr lang="en-CA" smtClean="0"/>
              <a:pPr/>
              <a:t>‹#›</a:t>
            </a:fld>
            <a:endParaRPr lang="en-CA"/>
          </a:p>
        </p:txBody>
      </p:sp>
    </p:spTree>
    <p:extLst>
      <p:ext uri="{BB962C8B-B14F-4D97-AF65-F5344CB8AC3E}">
        <p14:creationId xmlns:p14="http://schemas.microsoft.com/office/powerpoint/2010/main" val="684779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A2059-5341-4E3F-BC30-933938A90085}"/>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FEB04215-62C1-4CC6-9610-27BA7CA3188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F0F5E70D-75A3-4C61-83C0-67D51AA9D22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EF544E73-9D03-4F22-A4E4-D397A46BCD0F}"/>
              </a:ext>
            </a:extLst>
          </p:cNvPr>
          <p:cNvSpPr>
            <a:spLocks noGrp="1"/>
          </p:cNvSpPr>
          <p:nvPr>
            <p:ph type="dt" sz="half" idx="10"/>
          </p:nvPr>
        </p:nvSpPr>
        <p:spPr/>
        <p:txBody>
          <a:bodyPr/>
          <a:lstStyle/>
          <a:p>
            <a:fld id="{1FB13432-2A6B-4473-98F4-7FD6DBF3FC7B}" type="datetimeFigureOut">
              <a:rPr lang="en-CA" smtClean="0"/>
              <a:pPr/>
              <a:t>2023-05-03</a:t>
            </a:fld>
            <a:endParaRPr lang="en-CA"/>
          </a:p>
        </p:txBody>
      </p:sp>
      <p:sp>
        <p:nvSpPr>
          <p:cNvPr id="6" name="Footer Placeholder 5">
            <a:extLst>
              <a:ext uri="{FF2B5EF4-FFF2-40B4-BE49-F238E27FC236}">
                <a16:creationId xmlns:a16="http://schemas.microsoft.com/office/drawing/2014/main" id="{A3788CAE-0D6B-4BBB-A2B4-7721D32AE8A4}"/>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3473F6A4-DC09-48D0-839F-E1FDAC4C674B}"/>
              </a:ext>
            </a:extLst>
          </p:cNvPr>
          <p:cNvSpPr>
            <a:spLocks noGrp="1"/>
          </p:cNvSpPr>
          <p:nvPr>
            <p:ph type="sldNum" sz="quarter" idx="12"/>
          </p:nvPr>
        </p:nvSpPr>
        <p:spPr/>
        <p:txBody>
          <a:bodyPr/>
          <a:lstStyle/>
          <a:p>
            <a:fld id="{1608B075-1407-4D02-9D0F-864628C73BD5}" type="slidenum">
              <a:rPr lang="en-CA" smtClean="0"/>
              <a:pPr/>
              <a:t>‹#›</a:t>
            </a:fld>
            <a:endParaRPr lang="en-CA"/>
          </a:p>
        </p:txBody>
      </p:sp>
    </p:spTree>
    <p:extLst>
      <p:ext uri="{BB962C8B-B14F-4D97-AF65-F5344CB8AC3E}">
        <p14:creationId xmlns:p14="http://schemas.microsoft.com/office/powerpoint/2010/main" val="988679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175D1-DD28-47D8-9CD2-EA004BC36FBA}"/>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DD49AA4D-15F2-4A78-A179-4B374CE0D5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1197636-B2AE-4CDB-827A-A62CAA4FCDA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FE0CFC4C-C59E-4928-880A-F5DF7D856F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3791C66-A017-4AB0-99D3-B9DFAF006D9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4E2DFDBF-5742-41DA-BCA0-356A37634BB1}"/>
              </a:ext>
            </a:extLst>
          </p:cNvPr>
          <p:cNvSpPr>
            <a:spLocks noGrp="1"/>
          </p:cNvSpPr>
          <p:nvPr>
            <p:ph type="dt" sz="half" idx="10"/>
          </p:nvPr>
        </p:nvSpPr>
        <p:spPr/>
        <p:txBody>
          <a:bodyPr/>
          <a:lstStyle/>
          <a:p>
            <a:fld id="{1FB13432-2A6B-4473-98F4-7FD6DBF3FC7B}" type="datetimeFigureOut">
              <a:rPr lang="en-CA" smtClean="0"/>
              <a:pPr/>
              <a:t>2023-05-03</a:t>
            </a:fld>
            <a:endParaRPr lang="en-CA"/>
          </a:p>
        </p:txBody>
      </p:sp>
      <p:sp>
        <p:nvSpPr>
          <p:cNvPr id="8" name="Footer Placeholder 7">
            <a:extLst>
              <a:ext uri="{FF2B5EF4-FFF2-40B4-BE49-F238E27FC236}">
                <a16:creationId xmlns:a16="http://schemas.microsoft.com/office/drawing/2014/main" id="{8975702E-5629-450D-B563-1FDDDD5CB462}"/>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D988B4E1-C549-4C89-88CD-9E79AC677973}"/>
              </a:ext>
            </a:extLst>
          </p:cNvPr>
          <p:cNvSpPr>
            <a:spLocks noGrp="1"/>
          </p:cNvSpPr>
          <p:nvPr>
            <p:ph type="sldNum" sz="quarter" idx="12"/>
          </p:nvPr>
        </p:nvSpPr>
        <p:spPr/>
        <p:txBody>
          <a:bodyPr/>
          <a:lstStyle/>
          <a:p>
            <a:fld id="{1608B075-1407-4D02-9D0F-864628C73BD5}" type="slidenum">
              <a:rPr lang="en-CA" smtClean="0"/>
              <a:pPr/>
              <a:t>‹#›</a:t>
            </a:fld>
            <a:endParaRPr lang="en-CA"/>
          </a:p>
        </p:txBody>
      </p:sp>
    </p:spTree>
    <p:extLst>
      <p:ext uri="{BB962C8B-B14F-4D97-AF65-F5344CB8AC3E}">
        <p14:creationId xmlns:p14="http://schemas.microsoft.com/office/powerpoint/2010/main" val="2894811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6D1FB-F629-49D3-B37D-A5B688714445}"/>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110B6A75-89A3-4ACB-AF3C-7D699C45EA71}"/>
              </a:ext>
            </a:extLst>
          </p:cNvPr>
          <p:cNvSpPr>
            <a:spLocks noGrp="1"/>
          </p:cNvSpPr>
          <p:nvPr>
            <p:ph type="dt" sz="half" idx="10"/>
          </p:nvPr>
        </p:nvSpPr>
        <p:spPr/>
        <p:txBody>
          <a:bodyPr/>
          <a:lstStyle/>
          <a:p>
            <a:fld id="{1FB13432-2A6B-4473-98F4-7FD6DBF3FC7B}" type="datetimeFigureOut">
              <a:rPr lang="en-CA" smtClean="0"/>
              <a:pPr/>
              <a:t>2023-05-03</a:t>
            </a:fld>
            <a:endParaRPr lang="en-CA"/>
          </a:p>
        </p:txBody>
      </p:sp>
      <p:sp>
        <p:nvSpPr>
          <p:cNvPr id="4" name="Footer Placeholder 3">
            <a:extLst>
              <a:ext uri="{FF2B5EF4-FFF2-40B4-BE49-F238E27FC236}">
                <a16:creationId xmlns:a16="http://schemas.microsoft.com/office/drawing/2014/main" id="{0719F770-908A-4D9A-BC7A-DECFE7A368AC}"/>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A3CEBFDC-F909-4F70-8EFF-42CF817CA050}"/>
              </a:ext>
            </a:extLst>
          </p:cNvPr>
          <p:cNvSpPr>
            <a:spLocks noGrp="1"/>
          </p:cNvSpPr>
          <p:nvPr>
            <p:ph type="sldNum" sz="quarter" idx="12"/>
          </p:nvPr>
        </p:nvSpPr>
        <p:spPr/>
        <p:txBody>
          <a:bodyPr/>
          <a:lstStyle/>
          <a:p>
            <a:fld id="{1608B075-1407-4D02-9D0F-864628C73BD5}" type="slidenum">
              <a:rPr lang="en-CA" smtClean="0"/>
              <a:pPr/>
              <a:t>‹#›</a:t>
            </a:fld>
            <a:endParaRPr lang="en-CA"/>
          </a:p>
        </p:txBody>
      </p:sp>
    </p:spTree>
    <p:extLst>
      <p:ext uri="{BB962C8B-B14F-4D97-AF65-F5344CB8AC3E}">
        <p14:creationId xmlns:p14="http://schemas.microsoft.com/office/powerpoint/2010/main" val="364552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B983D9-409C-45E2-A7DF-C8C4BF3C3A73}"/>
              </a:ext>
            </a:extLst>
          </p:cNvPr>
          <p:cNvSpPr>
            <a:spLocks noGrp="1"/>
          </p:cNvSpPr>
          <p:nvPr>
            <p:ph type="dt" sz="half" idx="10"/>
          </p:nvPr>
        </p:nvSpPr>
        <p:spPr/>
        <p:txBody>
          <a:bodyPr/>
          <a:lstStyle/>
          <a:p>
            <a:fld id="{1FB13432-2A6B-4473-98F4-7FD6DBF3FC7B}" type="datetimeFigureOut">
              <a:rPr lang="en-CA" smtClean="0"/>
              <a:pPr/>
              <a:t>2023-05-03</a:t>
            </a:fld>
            <a:endParaRPr lang="en-CA"/>
          </a:p>
        </p:txBody>
      </p:sp>
      <p:sp>
        <p:nvSpPr>
          <p:cNvPr id="3" name="Footer Placeholder 2">
            <a:extLst>
              <a:ext uri="{FF2B5EF4-FFF2-40B4-BE49-F238E27FC236}">
                <a16:creationId xmlns:a16="http://schemas.microsoft.com/office/drawing/2014/main" id="{340B3324-2DF7-4F0E-9F39-3B54042E6213}"/>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1B54D9DE-06F6-4B7C-ADBC-F7D4409C1457}"/>
              </a:ext>
            </a:extLst>
          </p:cNvPr>
          <p:cNvSpPr>
            <a:spLocks noGrp="1"/>
          </p:cNvSpPr>
          <p:nvPr>
            <p:ph type="sldNum" sz="quarter" idx="12"/>
          </p:nvPr>
        </p:nvSpPr>
        <p:spPr/>
        <p:txBody>
          <a:bodyPr/>
          <a:lstStyle/>
          <a:p>
            <a:fld id="{1608B075-1407-4D02-9D0F-864628C73BD5}" type="slidenum">
              <a:rPr lang="en-CA" smtClean="0"/>
              <a:pPr/>
              <a:t>‹#›</a:t>
            </a:fld>
            <a:endParaRPr lang="en-CA"/>
          </a:p>
        </p:txBody>
      </p:sp>
    </p:spTree>
    <p:extLst>
      <p:ext uri="{BB962C8B-B14F-4D97-AF65-F5344CB8AC3E}">
        <p14:creationId xmlns:p14="http://schemas.microsoft.com/office/powerpoint/2010/main" val="108461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6637D-25C4-4D39-BC76-98E8205826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48D35DC9-282C-46AB-A886-6F7D0817BF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A8C32B82-A5E9-49F8-AE4A-13B3D79045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CB06D21-D649-4C35-9C6C-FB4910C7E47A}"/>
              </a:ext>
            </a:extLst>
          </p:cNvPr>
          <p:cNvSpPr>
            <a:spLocks noGrp="1"/>
          </p:cNvSpPr>
          <p:nvPr>
            <p:ph type="dt" sz="half" idx="10"/>
          </p:nvPr>
        </p:nvSpPr>
        <p:spPr/>
        <p:txBody>
          <a:bodyPr/>
          <a:lstStyle/>
          <a:p>
            <a:fld id="{1FB13432-2A6B-4473-98F4-7FD6DBF3FC7B}" type="datetimeFigureOut">
              <a:rPr lang="en-CA" smtClean="0"/>
              <a:pPr/>
              <a:t>2023-05-03</a:t>
            </a:fld>
            <a:endParaRPr lang="en-CA"/>
          </a:p>
        </p:txBody>
      </p:sp>
      <p:sp>
        <p:nvSpPr>
          <p:cNvPr id="6" name="Footer Placeholder 5">
            <a:extLst>
              <a:ext uri="{FF2B5EF4-FFF2-40B4-BE49-F238E27FC236}">
                <a16:creationId xmlns:a16="http://schemas.microsoft.com/office/drawing/2014/main" id="{2F4B3AFE-92C4-47AA-91D7-189EAF9EF3DE}"/>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83565BA0-1D91-4CBE-8D08-2889036DFD28}"/>
              </a:ext>
            </a:extLst>
          </p:cNvPr>
          <p:cNvSpPr>
            <a:spLocks noGrp="1"/>
          </p:cNvSpPr>
          <p:nvPr>
            <p:ph type="sldNum" sz="quarter" idx="12"/>
          </p:nvPr>
        </p:nvSpPr>
        <p:spPr/>
        <p:txBody>
          <a:bodyPr/>
          <a:lstStyle/>
          <a:p>
            <a:fld id="{1608B075-1407-4D02-9D0F-864628C73BD5}" type="slidenum">
              <a:rPr lang="en-CA" smtClean="0"/>
              <a:pPr/>
              <a:t>‹#›</a:t>
            </a:fld>
            <a:endParaRPr lang="en-CA"/>
          </a:p>
        </p:txBody>
      </p:sp>
    </p:spTree>
    <p:extLst>
      <p:ext uri="{BB962C8B-B14F-4D97-AF65-F5344CB8AC3E}">
        <p14:creationId xmlns:p14="http://schemas.microsoft.com/office/powerpoint/2010/main" val="3299337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AE8B8-30D2-4F06-93F3-EE1954ABC3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4CD34CD2-3850-4E47-BFF5-71224EC787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44D2D87D-CB37-4B4F-B5DE-DBB8C54F06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5327247-D77D-4BE7-9937-65AAA5DAA17D}"/>
              </a:ext>
            </a:extLst>
          </p:cNvPr>
          <p:cNvSpPr>
            <a:spLocks noGrp="1"/>
          </p:cNvSpPr>
          <p:nvPr>
            <p:ph type="dt" sz="half" idx="10"/>
          </p:nvPr>
        </p:nvSpPr>
        <p:spPr/>
        <p:txBody>
          <a:bodyPr/>
          <a:lstStyle/>
          <a:p>
            <a:fld id="{1FB13432-2A6B-4473-98F4-7FD6DBF3FC7B}" type="datetimeFigureOut">
              <a:rPr lang="en-CA" smtClean="0"/>
              <a:pPr/>
              <a:t>2023-05-03</a:t>
            </a:fld>
            <a:endParaRPr lang="en-CA"/>
          </a:p>
        </p:txBody>
      </p:sp>
      <p:sp>
        <p:nvSpPr>
          <p:cNvPr id="6" name="Footer Placeholder 5">
            <a:extLst>
              <a:ext uri="{FF2B5EF4-FFF2-40B4-BE49-F238E27FC236}">
                <a16:creationId xmlns:a16="http://schemas.microsoft.com/office/drawing/2014/main" id="{0958E9F4-F036-4F79-B898-8A6B97C1240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37ACA9C8-2266-4A20-9BB7-66B7E69DDF06}"/>
              </a:ext>
            </a:extLst>
          </p:cNvPr>
          <p:cNvSpPr>
            <a:spLocks noGrp="1"/>
          </p:cNvSpPr>
          <p:nvPr>
            <p:ph type="sldNum" sz="quarter" idx="12"/>
          </p:nvPr>
        </p:nvSpPr>
        <p:spPr/>
        <p:txBody>
          <a:bodyPr/>
          <a:lstStyle/>
          <a:p>
            <a:fld id="{1608B075-1407-4D02-9D0F-864628C73BD5}" type="slidenum">
              <a:rPr lang="en-CA" smtClean="0"/>
              <a:pPr/>
              <a:t>‹#›</a:t>
            </a:fld>
            <a:endParaRPr lang="en-CA"/>
          </a:p>
        </p:txBody>
      </p:sp>
    </p:spTree>
    <p:extLst>
      <p:ext uri="{BB962C8B-B14F-4D97-AF65-F5344CB8AC3E}">
        <p14:creationId xmlns:p14="http://schemas.microsoft.com/office/powerpoint/2010/main" val="796058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F9087D-EFA2-4617-96F4-9F606E2F18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DEEB2FE5-C49D-44EB-B4D4-D3E1FD620B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67FDB26-8040-4A86-9D77-1CCF3FFFAD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B13432-2A6B-4473-98F4-7FD6DBF3FC7B}" type="datetimeFigureOut">
              <a:rPr lang="en-CA" smtClean="0"/>
              <a:pPr/>
              <a:t>2023-05-03</a:t>
            </a:fld>
            <a:endParaRPr lang="en-CA"/>
          </a:p>
        </p:txBody>
      </p:sp>
      <p:sp>
        <p:nvSpPr>
          <p:cNvPr id="5" name="Footer Placeholder 4">
            <a:extLst>
              <a:ext uri="{FF2B5EF4-FFF2-40B4-BE49-F238E27FC236}">
                <a16:creationId xmlns:a16="http://schemas.microsoft.com/office/drawing/2014/main" id="{7E17C8F2-A143-4EDC-9544-FD9327B31E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427536B9-2F00-4533-93E5-8BF2B422CD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08B075-1407-4D02-9D0F-864628C73BD5}" type="slidenum">
              <a:rPr lang="en-CA" smtClean="0"/>
              <a:pPr/>
              <a:t>‹#›</a:t>
            </a:fld>
            <a:endParaRPr lang="en-CA"/>
          </a:p>
        </p:txBody>
      </p:sp>
    </p:spTree>
    <p:extLst>
      <p:ext uri="{BB962C8B-B14F-4D97-AF65-F5344CB8AC3E}">
        <p14:creationId xmlns:p14="http://schemas.microsoft.com/office/powerpoint/2010/main" val="36918294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merckmanuals.com/home/women-s-health-issues/biology-of-the-female-reproductive-system/puberty-in-girl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2" Type="http://schemas.openxmlformats.org/officeDocument/2006/relationships/hyperlink" Target="https://www.youtube.com/watch?v=_5OvgQW6FG4"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youtube.com/watch?v=vFfqLs94iHc" TargetMode="External"/><Relationship Id="rId2" Type="http://schemas.openxmlformats.org/officeDocument/2006/relationships/hyperlink" Target="https://www.plannedparenthood.org/learn/pregnancy/how-pregnancy-happens"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www.youtube.com/watch?v=gAnMymnJiLM"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merckmanuals.com/en-ca/home/women-s-health-issues/biology-of-the-female-reproductive-system/menstrual-cycle" TargetMode="External"/><Relationship Id="rId2" Type="http://schemas.openxmlformats.org/officeDocument/2006/relationships/hyperlink" Target="https://www.youtube.com/watch?v=vXrQ_FhZmos"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www.youtube.com/watch?v=ayzN5f3qN8g"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9BFF6-C767-4871-9079-8C364B76973A}"/>
              </a:ext>
            </a:extLst>
          </p:cNvPr>
          <p:cNvSpPr>
            <a:spLocks noGrp="1"/>
          </p:cNvSpPr>
          <p:nvPr>
            <p:ph type="ctrTitle"/>
          </p:nvPr>
        </p:nvSpPr>
        <p:spPr/>
        <p:txBody>
          <a:bodyPr/>
          <a:lstStyle/>
          <a:p>
            <a:r>
              <a:rPr lang="en-CA" dirty="0"/>
              <a:t>Reproductive System for those with ovaries</a:t>
            </a:r>
          </a:p>
        </p:txBody>
      </p:sp>
      <p:sp>
        <p:nvSpPr>
          <p:cNvPr id="3" name="Subtitle 2">
            <a:extLst>
              <a:ext uri="{FF2B5EF4-FFF2-40B4-BE49-F238E27FC236}">
                <a16:creationId xmlns:a16="http://schemas.microsoft.com/office/drawing/2014/main" id="{2827BE89-CF6A-4F5F-AA1F-DD883092E64C}"/>
              </a:ext>
            </a:extLst>
          </p:cNvPr>
          <p:cNvSpPr>
            <a:spLocks noGrp="1"/>
          </p:cNvSpPr>
          <p:nvPr>
            <p:ph type="subTitle" idx="1"/>
          </p:nvPr>
        </p:nvSpPr>
        <p:spPr/>
        <p:txBody>
          <a:bodyPr>
            <a:normAutofit/>
          </a:bodyPr>
          <a:lstStyle/>
          <a:p>
            <a:r>
              <a:rPr lang="en-CA" sz="3200" dirty="0"/>
              <a:t>Pages 112-115</a:t>
            </a:r>
          </a:p>
        </p:txBody>
      </p:sp>
    </p:spTree>
    <p:extLst>
      <p:ext uri="{BB962C8B-B14F-4D97-AF65-F5344CB8AC3E}">
        <p14:creationId xmlns:p14="http://schemas.microsoft.com/office/powerpoint/2010/main" val="3345736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6ADEF-5BFA-40CB-8FE9-550F88DE6F0B}"/>
              </a:ext>
            </a:extLst>
          </p:cNvPr>
          <p:cNvSpPr>
            <a:spLocks noGrp="1"/>
          </p:cNvSpPr>
          <p:nvPr>
            <p:ph type="title"/>
          </p:nvPr>
        </p:nvSpPr>
        <p:spPr/>
        <p:txBody>
          <a:bodyPr/>
          <a:lstStyle/>
          <a:p>
            <a:r>
              <a:rPr lang="en-CA" dirty="0"/>
              <a:t>Female Reproductive System</a:t>
            </a:r>
          </a:p>
        </p:txBody>
      </p:sp>
      <p:pic>
        <p:nvPicPr>
          <p:cNvPr id="4" name="Content Placeholder 3" descr="Image result for female reproductive system">
            <a:extLst>
              <a:ext uri="{FF2B5EF4-FFF2-40B4-BE49-F238E27FC236}">
                <a16:creationId xmlns:a16="http://schemas.microsoft.com/office/drawing/2014/main" id="{471ED241-1ACC-4525-A71B-0B778BAB01E5}"/>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6276" y="-779"/>
            <a:ext cx="12025042" cy="6978545"/>
          </a:xfrm>
          <a:prstGeom prst="rect">
            <a:avLst/>
          </a:prstGeom>
          <a:noFill/>
          <a:ln>
            <a:noFill/>
          </a:ln>
        </p:spPr>
      </p:pic>
    </p:spTree>
    <p:extLst>
      <p:ext uri="{BB962C8B-B14F-4D97-AF65-F5344CB8AC3E}">
        <p14:creationId xmlns:p14="http://schemas.microsoft.com/office/powerpoint/2010/main" val="3025212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365125"/>
            <a:ext cx="11125199" cy="1325563"/>
          </a:xfrm>
        </p:spPr>
        <p:txBody>
          <a:bodyPr/>
          <a:lstStyle/>
          <a:p>
            <a:r>
              <a:rPr lang="en-CA" b="1" dirty="0"/>
              <a:t>Egg Production and Development</a:t>
            </a:r>
          </a:p>
        </p:txBody>
      </p:sp>
      <p:sp>
        <p:nvSpPr>
          <p:cNvPr id="3" name="Content Placeholder 2"/>
          <p:cNvSpPr>
            <a:spLocks noGrp="1"/>
          </p:cNvSpPr>
          <p:nvPr>
            <p:ph idx="1"/>
          </p:nvPr>
        </p:nvSpPr>
        <p:spPr>
          <a:xfrm>
            <a:off x="228601" y="1917290"/>
            <a:ext cx="5619750" cy="4788310"/>
          </a:xfrm>
        </p:spPr>
        <p:txBody>
          <a:bodyPr vert="horz" lIns="91440" tIns="45720" rIns="91440" bIns="45720" rtlCol="0" anchor="t">
            <a:normAutofit/>
          </a:bodyPr>
          <a:lstStyle/>
          <a:p>
            <a:r>
              <a:rPr lang="en-CA" dirty="0">
                <a:solidFill>
                  <a:srgbClr val="FF0000"/>
                </a:solidFill>
              </a:rPr>
              <a:t>A person is born with </a:t>
            </a:r>
            <a:r>
              <a:rPr lang="en-CA" b="1" u="sng" dirty="0">
                <a:solidFill>
                  <a:srgbClr val="FF0000"/>
                </a:solidFill>
              </a:rPr>
              <a:t>ALL</a:t>
            </a:r>
            <a:r>
              <a:rPr lang="en-CA" dirty="0">
                <a:solidFill>
                  <a:srgbClr val="FF0000"/>
                </a:solidFill>
              </a:rPr>
              <a:t> the eggs – up to 2 million</a:t>
            </a:r>
            <a:endParaRPr lang="en-CA" dirty="0">
              <a:solidFill>
                <a:srgbClr val="FF0000"/>
              </a:solidFill>
              <a:cs typeface="Calibri"/>
            </a:endParaRPr>
          </a:p>
          <a:p>
            <a:r>
              <a:rPr lang="en-CA" b="1" u="sng" dirty="0"/>
              <a:t>one</a:t>
            </a:r>
            <a:r>
              <a:rPr lang="en-CA" dirty="0"/>
              <a:t>  released each month.</a:t>
            </a:r>
          </a:p>
          <a:p>
            <a:r>
              <a:rPr lang="en-CA" dirty="0"/>
              <a:t>Each egg is produced and </a:t>
            </a:r>
            <a:r>
              <a:rPr lang="en-CA" i="1" dirty="0"/>
              <a:t>matures </a:t>
            </a:r>
            <a:r>
              <a:rPr lang="en-CA" dirty="0"/>
              <a:t>in a </a:t>
            </a:r>
            <a:r>
              <a:rPr lang="en-CA" b="1" u="sng" dirty="0"/>
              <a:t>follicle</a:t>
            </a:r>
            <a:r>
              <a:rPr lang="en-CA" dirty="0"/>
              <a:t> within ovary. </a:t>
            </a:r>
          </a:p>
          <a:p>
            <a:r>
              <a:rPr lang="en-CA" dirty="0"/>
              <a:t>Follicle protects and </a:t>
            </a:r>
            <a:r>
              <a:rPr lang="en-CA" b="1" u="sng" dirty="0"/>
              <a:t>nourishes</a:t>
            </a:r>
            <a:r>
              <a:rPr lang="en-CA" b="1" dirty="0"/>
              <a:t> </a:t>
            </a:r>
            <a:r>
              <a:rPr lang="en-CA" dirty="0"/>
              <a:t>developing egg. </a:t>
            </a:r>
          </a:p>
          <a:p>
            <a:endParaRPr lang="en-CA" dirty="0"/>
          </a:p>
          <a:p>
            <a:endParaRPr lang="en-CA" dirty="0"/>
          </a:p>
        </p:txBody>
      </p:sp>
      <p:pic>
        <p:nvPicPr>
          <p:cNvPr id="5" name="Picture 4" descr="Image result for follicle in ovary"/>
          <p:cNvPicPr/>
          <p:nvPr/>
        </p:nvPicPr>
        <p:blipFill rotWithShape="1">
          <a:blip r:embed="rId3" cstate="print">
            <a:extLst>
              <a:ext uri="{28A0092B-C50C-407E-A947-70E740481C1C}">
                <a14:useLocalDpi xmlns:a14="http://schemas.microsoft.com/office/drawing/2010/main" val="0"/>
              </a:ext>
            </a:extLst>
          </a:blip>
          <a:srcRect l="22015" t="12564" r="4808"/>
          <a:stretch/>
        </p:blipFill>
        <p:spPr bwMode="auto">
          <a:xfrm>
            <a:off x="5848351" y="1690688"/>
            <a:ext cx="6343649" cy="434816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53480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365125"/>
            <a:ext cx="11125199" cy="1325563"/>
          </a:xfrm>
        </p:spPr>
        <p:txBody>
          <a:bodyPr/>
          <a:lstStyle/>
          <a:p>
            <a:r>
              <a:rPr lang="en-CA" b="1" dirty="0"/>
              <a:t>Egg Production and Development</a:t>
            </a:r>
          </a:p>
        </p:txBody>
      </p:sp>
      <p:sp>
        <p:nvSpPr>
          <p:cNvPr id="3" name="Content Placeholder 2"/>
          <p:cNvSpPr>
            <a:spLocks noGrp="1"/>
          </p:cNvSpPr>
          <p:nvPr>
            <p:ph idx="1"/>
          </p:nvPr>
        </p:nvSpPr>
        <p:spPr>
          <a:xfrm>
            <a:off x="228601" y="1917290"/>
            <a:ext cx="2687594" cy="4788310"/>
          </a:xfrm>
        </p:spPr>
        <p:txBody>
          <a:bodyPr vert="horz" lIns="91440" tIns="45720" rIns="91440" bIns="45720" rtlCol="0" anchor="t">
            <a:normAutofit/>
          </a:bodyPr>
          <a:lstStyle/>
          <a:p>
            <a:r>
              <a:rPr lang="en-CA" dirty="0"/>
              <a:t>When mature, egg is released in a process called </a:t>
            </a:r>
            <a:r>
              <a:rPr lang="en-CA" b="1" u="sng" dirty="0"/>
              <a:t>ovulation</a:t>
            </a:r>
            <a:r>
              <a:rPr lang="en-CA" dirty="0"/>
              <a:t> . </a:t>
            </a:r>
          </a:p>
          <a:p>
            <a:endParaRPr lang="en-CA" dirty="0"/>
          </a:p>
          <a:p>
            <a:endParaRPr lang="en-CA" dirty="0"/>
          </a:p>
        </p:txBody>
      </p:sp>
      <p:pic>
        <p:nvPicPr>
          <p:cNvPr id="5" name="Picture 4" descr="Image result for follicle in ovary"/>
          <p:cNvPicPr/>
          <p:nvPr/>
        </p:nvPicPr>
        <p:blipFill rotWithShape="1">
          <a:blip r:embed="rId3" cstate="print">
            <a:extLst>
              <a:ext uri="{28A0092B-C50C-407E-A947-70E740481C1C}">
                <a14:useLocalDpi xmlns:a14="http://schemas.microsoft.com/office/drawing/2010/main" val="0"/>
              </a:ext>
            </a:extLst>
          </a:blip>
          <a:srcRect l="4167" t="12564" r="4808"/>
          <a:stretch/>
        </p:blipFill>
        <p:spPr bwMode="auto">
          <a:xfrm>
            <a:off x="2916195" y="1690688"/>
            <a:ext cx="9275805" cy="434816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26153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0DF52-7CE3-4DF4-A414-361EE3AB55A1}"/>
              </a:ext>
            </a:extLst>
          </p:cNvPr>
          <p:cNvSpPr>
            <a:spLocks noGrp="1"/>
          </p:cNvSpPr>
          <p:nvPr>
            <p:ph type="title"/>
          </p:nvPr>
        </p:nvSpPr>
        <p:spPr/>
        <p:txBody>
          <a:bodyPr/>
          <a:lstStyle/>
          <a:p>
            <a:r>
              <a:rPr lang="en-US" dirty="0"/>
              <a:t>Corpus Luteum</a:t>
            </a:r>
          </a:p>
        </p:txBody>
      </p:sp>
      <p:sp>
        <p:nvSpPr>
          <p:cNvPr id="3" name="Content Placeholder 2">
            <a:extLst>
              <a:ext uri="{FF2B5EF4-FFF2-40B4-BE49-F238E27FC236}">
                <a16:creationId xmlns:a16="http://schemas.microsoft.com/office/drawing/2014/main" id="{AD855D87-DFA3-44F1-BFFA-56C18D9DC3F6}"/>
              </a:ext>
            </a:extLst>
          </p:cNvPr>
          <p:cNvSpPr>
            <a:spLocks noGrp="1"/>
          </p:cNvSpPr>
          <p:nvPr>
            <p:ph idx="1"/>
          </p:nvPr>
        </p:nvSpPr>
        <p:spPr/>
        <p:txBody>
          <a:bodyPr>
            <a:normAutofit/>
          </a:bodyPr>
          <a:lstStyle/>
          <a:p>
            <a:r>
              <a:rPr lang="en-US" dirty="0">
                <a:solidFill>
                  <a:schemeClr val="accent1"/>
                </a:solidFill>
              </a:rPr>
              <a:t>The mature ovum is released from the ovary, resulting in the corpus luteum. </a:t>
            </a:r>
          </a:p>
          <a:p>
            <a:r>
              <a:rPr lang="en-US" dirty="0">
                <a:solidFill>
                  <a:schemeClr val="accent1"/>
                </a:solidFill>
              </a:rPr>
              <a:t>produces the hormone </a:t>
            </a:r>
            <a:r>
              <a:rPr lang="en-US" b="1" dirty="0">
                <a:solidFill>
                  <a:schemeClr val="accent1"/>
                </a:solidFill>
              </a:rPr>
              <a:t>progesterone</a:t>
            </a:r>
            <a:r>
              <a:rPr lang="en-US" dirty="0">
                <a:solidFill>
                  <a:schemeClr val="accent1"/>
                </a:solidFill>
              </a:rPr>
              <a:t> that makes your </a:t>
            </a:r>
            <a:r>
              <a:rPr lang="en-US" b="1" dirty="0">
                <a:solidFill>
                  <a:schemeClr val="accent1"/>
                </a:solidFill>
              </a:rPr>
              <a:t>to promote the preparation of the endometrium for implantation</a:t>
            </a:r>
            <a:r>
              <a:rPr lang="en-US" dirty="0">
                <a:solidFill>
                  <a:schemeClr val="accent1"/>
                </a:solidFill>
              </a:rPr>
              <a:t>. </a:t>
            </a:r>
          </a:p>
          <a:p>
            <a:r>
              <a:rPr lang="en-US" dirty="0">
                <a:solidFill>
                  <a:schemeClr val="accent1"/>
                </a:solidFill>
              </a:rPr>
              <a:t>A new corpus luteum forms each time you ovulate and breaks down once you no longer need it to make progesterone.</a:t>
            </a:r>
          </a:p>
        </p:txBody>
      </p:sp>
    </p:spTree>
    <p:extLst>
      <p:ext uri="{BB962C8B-B14F-4D97-AF65-F5344CB8AC3E}">
        <p14:creationId xmlns:p14="http://schemas.microsoft.com/office/powerpoint/2010/main" val="1771113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What is Ovulation?">
            <a:extLst>
              <a:ext uri="{FF2B5EF4-FFF2-40B4-BE49-F238E27FC236}">
                <a16:creationId xmlns:a16="http://schemas.microsoft.com/office/drawing/2014/main" id="{9C0AF987-8F9D-4F2B-ACB7-AA27CD09C2F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43467" y="1016254"/>
            <a:ext cx="10905066" cy="4825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72836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52972-FAC1-4C3E-B9D3-A5E9BC1C59BE}"/>
              </a:ext>
            </a:extLst>
          </p:cNvPr>
          <p:cNvSpPr>
            <a:spLocks noGrp="1"/>
          </p:cNvSpPr>
          <p:nvPr>
            <p:ph type="title"/>
          </p:nvPr>
        </p:nvSpPr>
        <p:spPr/>
        <p:txBody>
          <a:bodyPr/>
          <a:lstStyle/>
          <a:p>
            <a:r>
              <a:rPr lang="en-CA" dirty="0"/>
              <a:t>Egg Calculation</a:t>
            </a:r>
            <a:endParaRPr lang="en-CA" dirty="0">
              <a:cs typeface="Calibri"/>
            </a:endParaRPr>
          </a:p>
        </p:txBody>
      </p:sp>
      <p:sp>
        <p:nvSpPr>
          <p:cNvPr id="3" name="Content Placeholder 2">
            <a:extLst>
              <a:ext uri="{FF2B5EF4-FFF2-40B4-BE49-F238E27FC236}">
                <a16:creationId xmlns:a16="http://schemas.microsoft.com/office/drawing/2014/main" id="{5FE1675E-8D12-411E-AEB9-D9AB557E5EB4}"/>
              </a:ext>
            </a:extLst>
          </p:cNvPr>
          <p:cNvSpPr>
            <a:spLocks noGrp="1"/>
          </p:cNvSpPr>
          <p:nvPr>
            <p:ph idx="1"/>
          </p:nvPr>
        </p:nvSpPr>
        <p:spPr/>
        <p:txBody>
          <a:bodyPr>
            <a:normAutofit/>
          </a:bodyPr>
          <a:lstStyle/>
          <a:p>
            <a:r>
              <a:rPr lang="en-CA" dirty="0">
                <a:solidFill>
                  <a:schemeClr val="accent1"/>
                </a:solidFill>
              </a:rPr>
              <a:t>Not all the eggs are released.</a:t>
            </a:r>
          </a:p>
          <a:p>
            <a:r>
              <a:rPr lang="en-CA" dirty="0">
                <a:solidFill>
                  <a:schemeClr val="accent1"/>
                </a:solidFill>
              </a:rPr>
              <a:t>How many eggs will an average female release in her life time? </a:t>
            </a:r>
          </a:p>
          <a:p>
            <a:r>
              <a:rPr lang="en-CA" dirty="0">
                <a:solidFill>
                  <a:schemeClr val="accent1"/>
                </a:solidFill>
              </a:rPr>
              <a:t>Consider that she starts releasing eggs at puberty (menarche) up to menopause (around 50yr). </a:t>
            </a:r>
          </a:p>
        </p:txBody>
      </p:sp>
    </p:spTree>
    <p:extLst>
      <p:ext uri="{BB962C8B-B14F-4D97-AF65-F5344CB8AC3E}">
        <p14:creationId xmlns:p14="http://schemas.microsoft.com/office/powerpoint/2010/main" val="459012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52972-FAC1-4C3E-B9D3-A5E9BC1C59BE}"/>
              </a:ext>
            </a:extLst>
          </p:cNvPr>
          <p:cNvSpPr>
            <a:spLocks noGrp="1"/>
          </p:cNvSpPr>
          <p:nvPr>
            <p:ph type="title"/>
          </p:nvPr>
        </p:nvSpPr>
        <p:spPr/>
        <p:txBody>
          <a:bodyPr/>
          <a:lstStyle/>
          <a:p>
            <a:r>
              <a:rPr lang="en-CA" dirty="0"/>
              <a:t>Egg Calculation</a:t>
            </a:r>
            <a:endParaRPr lang="en-CA" dirty="0">
              <a:cs typeface="Calibri"/>
            </a:endParaRPr>
          </a:p>
        </p:txBody>
      </p:sp>
      <p:sp>
        <p:nvSpPr>
          <p:cNvPr id="3" name="Content Placeholder 2">
            <a:extLst>
              <a:ext uri="{FF2B5EF4-FFF2-40B4-BE49-F238E27FC236}">
                <a16:creationId xmlns:a16="http://schemas.microsoft.com/office/drawing/2014/main" id="{5FE1675E-8D12-411E-AEB9-D9AB557E5EB4}"/>
              </a:ext>
            </a:extLst>
          </p:cNvPr>
          <p:cNvSpPr>
            <a:spLocks noGrp="1"/>
          </p:cNvSpPr>
          <p:nvPr>
            <p:ph idx="1"/>
          </p:nvPr>
        </p:nvSpPr>
        <p:spPr/>
        <p:txBody>
          <a:bodyPr>
            <a:normAutofit/>
          </a:bodyPr>
          <a:lstStyle/>
          <a:p>
            <a:r>
              <a:rPr lang="en-CA" dirty="0">
                <a:solidFill>
                  <a:srgbClr val="FF0000"/>
                </a:solidFill>
              </a:rPr>
              <a:t>1 egg/month  x 12months/year  x  (50-12) </a:t>
            </a:r>
          </a:p>
          <a:p>
            <a:endParaRPr lang="en-CA" dirty="0">
              <a:solidFill>
                <a:srgbClr val="FF0000"/>
              </a:solidFill>
            </a:endParaRPr>
          </a:p>
          <a:p>
            <a:r>
              <a:rPr lang="en-CA" dirty="0">
                <a:solidFill>
                  <a:srgbClr val="FF0000"/>
                </a:solidFill>
              </a:rPr>
              <a:t>1  			x 	12		x 	38yr	</a:t>
            </a:r>
          </a:p>
          <a:p>
            <a:endParaRPr lang="en-CA" dirty="0">
              <a:solidFill>
                <a:srgbClr val="FF0000"/>
              </a:solidFill>
            </a:endParaRPr>
          </a:p>
          <a:p>
            <a:endParaRPr lang="en-CA" dirty="0">
              <a:solidFill>
                <a:srgbClr val="FF0000"/>
              </a:solidFill>
            </a:endParaRPr>
          </a:p>
          <a:p>
            <a:r>
              <a:rPr lang="en-CA" dirty="0">
                <a:solidFill>
                  <a:srgbClr val="FF0000"/>
                </a:solidFill>
              </a:rPr>
              <a:t>Approximately 456 eggs</a:t>
            </a:r>
          </a:p>
        </p:txBody>
      </p:sp>
    </p:spTree>
    <p:extLst>
      <p:ext uri="{BB962C8B-B14F-4D97-AF65-F5344CB8AC3E}">
        <p14:creationId xmlns:p14="http://schemas.microsoft.com/office/powerpoint/2010/main" val="12827213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9480F-72FA-4F2F-8148-44B3EC77BCBE}"/>
              </a:ext>
            </a:extLst>
          </p:cNvPr>
          <p:cNvSpPr>
            <a:spLocks noGrp="1"/>
          </p:cNvSpPr>
          <p:nvPr>
            <p:ph type="title"/>
          </p:nvPr>
        </p:nvSpPr>
        <p:spPr/>
        <p:txBody>
          <a:bodyPr/>
          <a:lstStyle/>
          <a:p>
            <a:r>
              <a:rPr lang="en-CA" dirty="0">
                <a:cs typeface="Calibri"/>
              </a:rPr>
              <a:t>Egg Calculation</a:t>
            </a:r>
            <a:endParaRPr lang="en-CA" dirty="0"/>
          </a:p>
        </p:txBody>
      </p:sp>
      <p:sp>
        <p:nvSpPr>
          <p:cNvPr id="3" name="Content Placeholder 2">
            <a:extLst>
              <a:ext uri="{FF2B5EF4-FFF2-40B4-BE49-F238E27FC236}">
                <a16:creationId xmlns:a16="http://schemas.microsoft.com/office/drawing/2014/main" id="{A078D196-9DBC-411D-80FE-31D1F7D154D6}"/>
              </a:ext>
            </a:extLst>
          </p:cNvPr>
          <p:cNvSpPr>
            <a:spLocks noGrp="1"/>
          </p:cNvSpPr>
          <p:nvPr>
            <p:ph idx="1"/>
          </p:nvPr>
        </p:nvSpPr>
        <p:spPr/>
        <p:txBody>
          <a:bodyPr>
            <a:normAutofit/>
          </a:bodyPr>
          <a:lstStyle/>
          <a:p>
            <a:r>
              <a:rPr lang="en-CA" dirty="0">
                <a:solidFill>
                  <a:schemeClr val="accent1"/>
                </a:solidFill>
              </a:rPr>
              <a:t>Approximately how many eggs have been released in a woman who is 40 yr and has given birth to 4 children? Assuming menstruation begins at age 12.</a:t>
            </a:r>
          </a:p>
          <a:p>
            <a:endParaRPr lang="en-CA" dirty="0">
              <a:solidFill>
                <a:schemeClr val="accent1"/>
              </a:solidFill>
            </a:endParaRPr>
          </a:p>
          <a:p>
            <a:r>
              <a:rPr lang="en-CA" dirty="0">
                <a:solidFill>
                  <a:schemeClr val="accent1"/>
                </a:solidFill>
              </a:rPr>
              <a:t>Consider that pregnancy lasts 10 months.</a:t>
            </a:r>
          </a:p>
          <a:p>
            <a:endParaRPr lang="en-CA" dirty="0"/>
          </a:p>
        </p:txBody>
      </p:sp>
    </p:spTree>
    <p:extLst>
      <p:ext uri="{BB962C8B-B14F-4D97-AF65-F5344CB8AC3E}">
        <p14:creationId xmlns:p14="http://schemas.microsoft.com/office/powerpoint/2010/main" val="13882409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9480F-72FA-4F2F-8148-44B3EC77BCBE}"/>
              </a:ext>
            </a:extLst>
          </p:cNvPr>
          <p:cNvSpPr>
            <a:spLocks noGrp="1"/>
          </p:cNvSpPr>
          <p:nvPr>
            <p:ph type="title"/>
          </p:nvPr>
        </p:nvSpPr>
        <p:spPr/>
        <p:txBody>
          <a:bodyPr/>
          <a:lstStyle/>
          <a:p>
            <a:r>
              <a:rPr lang="en-CA" dirty="0">
                <a:cs typeface="Calibri"/>
              </a:rPr>
              <a:t>Egg Calculation</a:t>
            </a:r>
            <a:endParaRPr lang="en-CA" dirty="0"/>
          </a:p>
        </p:txBody>
      </p:sp>
      <p:sp>
        <p:nvSpPr>
          <p:cNvPr id="3" name="Content Placeholder 2">
            <a:extLst>
              <a:ext uri="{FF2B5EF4-FFF2-40B4-BE49-F238E27FC236}">
                <a16:creationId xmlns:a16="http://schemas.microsoft.com/office/drawing/2014/main" id="{A078D196-9DBC-411D-80FE-31D1F7D154D6}"/>
              </a:ext>
            </a:extLst>
          </p:cNvPr>
          <p:cNvSpPr>
            <a:spLocks noGrp="1"/>
          </p:cNvSpPr>
          <p:nvPr>
            <p:ph idx="1"/>
          </p:nvPr>
        </p:nvSpPr>
        <p:spPr/>
        <p:txBody>
          <a:bodyPr vert="horz" lIns="91440" tIns="45720" rIns="91440" bIns="45720" rtlCol="0" anchor="t">
            <a:normAutofit fontScale="92500" lnSpcReduction="10000"/>
          </a:bodyPr>
          <a:lstStyle/>
          <a:p>
            <a:r>
              <a:rPr lang="en-CA" dirty="0"/>
              <a:t>Approximately how many eggs have been released in a woman how is 40 </a:t>
            </a:r>
            <a:r>
              <a:rPr lang="en-CA" dirty="0" err="1"/>
              <a:t>yr</a:t>
            </a:r>
            <a:r>
              <a:rPr lang="en-CA" dirty="0"/>
              <a:t> and has given birth to 4 children? Assuming periods begins at age 12.</a:t>
            </a:r>
          </a:p>
          <a:p>
            <a:r>
              <a:rPr lang="en-CA" dirty="0">
                <a:solidFill>
                  <a:srgbClr val="FF0000"/>
                </a:solidFill>
                <a:cs typeface="Calibri"/>
              </a:rPr>
              <a:t>Answer is Variable:</a:t>
            </a:r>
          </a:p>
          <a:p>
            <a:r>
              <a:rPr lang="en-CA" dirty="0">
                <a:solidFill>
                  <a:srgbClr val="FF0000"/>
                </a:solidFill>
                <a:cs typeface="Calibri"/>
              </a:rPr>
              <a:t>40-12 = 28 years = 336 months (eggs)</a:t>
            </a:r>
          </a:p>
          <a:p>
            <a:r>
              <a:rPr lang="en-CA" dirty="0">
                <a:solidFill>
                  <a:srgbClr val="FF0000"/>
                </a:solidFill>
                <a:cs typeface="Calibri"/>
              </a:rPr>
              <a:t>4 children: 10  x 4 = 40 months (eggs)</a:t>
            </a:r>
          </a:p>
          <a:p>
            <a:r>
              <a:rPr lang="en-CA" dirty="0">
                <a:solidFill>
                  <a:srgbClr val="FF0000"/>
                </a:solidFill>
                <a:cs typeface="Calibri"/>
              </a:rPr>
              <a:t>336 – 40 = 296 eggs</a:t>
            </a:r>
          </a:p>
          <a:p>
            <a:r>
              <a:rPr lang="en-CA" dirty="0"/>
              <a:t>In reality menstruation doesn’t begin immediately after pregnancy but is delayed around 1-4 + months. </a:t>
            </a:r>
          </a:p>
          <a:p>
            <a:endParaRPr lang="en-CA" dirty="0">
              <a:solidFill>
                <a:srgbClr val="FF0000"/>
              </a:solidFill>
              <a:cs typeface="Calibri"/>
            </a:endParaRPr>
          </a:p>
          <a:p>
            <a:endParaRPr lang="en-CA" dirty="0">
              <a:cs typeface="Calibri"/>
            </a:endParaRPr>
          </a:p>
        </p:txBody>
      </p:sp>
    </p:spTree>
    <p:extLst>
      <p:ext uri="{BB962C8B-B14F-4D97-AF65-F5344CB8AC3E}">
        <p14:creationId xmlns:p14="http://schemas.microsoft.com/office/powerpoint/2010/main" val="42734807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52972-FAC1-4C3E-B9D3-A5E9BC1C59BE}"/>
              </a:ext>
            </a:extLst>
          </p:cNvPr>
          <p:cNvSpPr>
            <a:spLocks noGrp="1"/>
          </p:cNvSpPr>
          <p:nvPr>
            <p:ph type="title"/>
          </p:nvPr>
        </p:nvSpPr>
        <p:spPr/>
        <p:txBody>
          <a:bodyPr/>
          <a:lstStyle/>
          <a:p>
            <a:r>
              <a:rPr lang="en-CA" dirty="0">
                <a:cs typeface="Calibri"/>
              </a:rPr>
              <a:t>Egg Calculation</a:t>
            </a:r>
            <a:endParaRPr lang="en-CA" dirty="0"/>
          </a:p>
        </p:txBody>
      </p:sp>
      <p:sp>
        <p:nvSpPr>
          <p:cNvPr id="3" name="Content Placeholder 2">
            <a:extLst>
              <a:ext uri="{FF2B5EF4-FFF2-40B4-BE49-F238E27FC236}">
                <a16:creationId xmlns:a16="http://schemas.microsoft.com/office/drawing/2014/main" id="{5FE1675E-8D12-411E-AEB9-D9AB557E5EB4}"/>
              </a:ext>
            </a:extLst>
          </p:cNvPr>
          <p:cNvSpPr>
            <a:spLocks noGrp="1"/>
          </p:cNvSpPr>
          <p:nvPr>
            <p:ph idx="1"/>
          </p:nvPr>
        </p:nvSpPr>
        <p:spPr/>
        <p:txBody>
          <a:bodyPr>
            <a:normAutofit/>
          </a:bodyPr>
          <a:lstStyle/>
          <a:p>
            <a:r>
              <a:rPr lang="en-CA" dirty="0"/>
              <a:t>What event would reduce the number of eggs released from puberty to menopause?</a:t>
            </a:r>
          </a:p>
        </p:txBody>
      </p:sp>
    </p:spTree>
    <p:extLst>
      <p:ext uri="{BB962C8B-B14F-4D97-AF65-F5344CB8AC3E}">
        <p14:creationId xmlns:p14="http://schemas.microsoft.com/office/powerpoint/2010/main" val="3737913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Reproductive System for those with ovaries</a:t>
            </a:r>
            <a:endParaRPr lang="en-CA" b="1" dirty="0"/>
          </a:p>
        </p:txBody>
      </p:sp>
      <p:sp>
        <p:nvSpPr>
          <p:cNvPr id="3" name="Content Placeholder 2"/>
          <p:cNvSpPr>
            <a:spLocks noGrp="1"/>
          </p:cNvSpPr>
          <p:nvPr>
            <p:ph idx="1"/>
          </p:nvPr>
        </p:nvSpPr>
        <p:spPr>
          <a:xfrm>
            <a:off x="838200" y="1825625"/>
            <a:ext cx="10515600" cy="4351338"/>
          </a:xfrm>
        </p:spPr>
        <p:txBody>
          <a:bodyPr vert="horz" lIns="91440" tIns="45720" rIns="91440" bIns="45720" rtlCol="0" anchor="t">
            <a:normAutofit/>
          </a:bodyPr>
          <a:lstStyle/>
          <a:p>
            <a:r>
              <a:rPr lang="en-CA" i="1" dirty="0"/>
              <a:t>sex cell is an egg cell or ovum. </a:t>
            </a:r>
          </a:p>
          <a:p>
            <a:r>
              <a:rPr lang="en-CA" dirty="0"/>
              <a:t>The whole purpose of this reproductive system is to </a:t>
            </a:r>
            <a:r>
              <a:rPr lang="en-CA" b="1" u="sng" dirty="0"/>
              <a:t>nurture</a:t>
            </a:r>
            <a:r>
              <a:rPr lang="en-CA" dirty="0"/>
              <a:t> the fertilized egg from conception to birth. </a:t>
            </a:r>
          </a:p>
        </p:txBody>
      </p:sp>
      <p:pic>
        <p:nvPicPr>
          <p:cNvPr id="8194" name="Picture 2" descr="Image result for female ovum">
            <a:extLst>
              <a:ext uri="{FF2B5EF4-FFF2-40B4-BE49-F238E27FC236}">
                <a16:creationId xmlns:a16="http://schemas.microsoft.com/office/drawing/2014/main" id="{CEE62A82-30A0-405D-BAB4-88C073FC83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6448" y="3457575"/>
            <a:ext cx="6137352" cy="3400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58138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52972-FAC1-4C3E-B9D3-A5E9BC1C59BE}"/>
              </a:ext>
            </a:extLst>
          </p:cNvPr>
          <p:cNvSpPr>
            <a:spLocks noGrp="1"/>
          </p:cNvSpPr>
          <p:nvPr>
            <p:ph type="title"/>
          </p:nvPr>
        </p:nvSpPr>
        <p:spPr/>
        <p:txBody>
          <a:bodyPr/>
          <a:lstStyle/>
          <a:p>
            <a:r>
              <a:rPr lang="en-CA" dirty="0">
                <a:cs typeface="Calibri"/>
              </a:rPr>
              <a:t>Egg Calculation</a:t>
            </a:r>
            <a:endParaRPr lang="en-CA" dirty="0"/>
          </a:p>
        </p:txBody>
      </p:sp>
      <p:sp>
        <p:nvSpPr>
          <p:cNvPr id="3" name="Content Placeholder 2">
            <a:extLst>
              <a:ext uri="{FF2B5EF4-FFF2-40B4-BE49-F238E27FC236}">
                <a16:creationId xmlns:a16="http://schemas.microsoft.com/office/drawing/2014/main" id="{5FE1675E-8D12-411E-AEB9-D9AB557E5EB4}"/>
              </a:ext>
            </a:extLst>
          </p:cNvPr>
          <p:cNvSpPr>
            <a:spLocks noGrp="1"/>
          </p:cNvSpPr>
          <p:nvPr>
            <p:ph idx="1"/>
          </p:nvPr>
        </p:nvSpPr>
        <p:spPr>
          <a:xfrm>
            <a:off x="838199" y="1825625"/>
            <a:ext cx="11004395" cy="4351338"/>
          </a:xfrm>
        </p:spPr>
        <p:txBody>
          <a:bodyPr>
            <a:normAutofit lnSpcReduction="10000"/>
          </a:bodyPr>
          <a:lstStyle/>
          <a:p>
            <a:r>
              <a:rPr lang="en-CA" dirty="0"/>
              <a:t>What event would reduce the number of eggs released from puberty to menopause?</a:t>
            </a:r>
          </a:p>
          <a:p>
            <a:r>
              <a:rPr lang="en-CA" b="1" u="sng" dirty="0">
                <a:solidFill>
                  <a:srgbClr val="FF0000"/>
                </a:solidFill>
              </a:rPr>
              <a:t>Many things:</a:t>
            </a:r>
          </a:p>
          <a:p>
            <a:r>
              <a:rPr lang="en-CA" dirty="0">
                <a:solidFill>
                  <a:srgbClr val="FF0000"/>
                </a:solidFill>
              </a:rPr>
              <a:t>Trauma that damages ovaries, </a:t>
            </a:r>
          </a:p>
          <a:p>
            <a:r>
              <a:rPr lang="en-CA" dirty="0">
                <a:solidFill>
                  <a:srgbClr val="FF0000"/>
                </a:solidFill>
              </a:rPr>
              <a:t>Ovarian cancer, </a:t>
            </a:r>
          </a:p>
          <a:p>
            <a:r>
              <a:rPr lang="en-CA" dirty="0">
                <a:solidFill>
                  <a:srgbClr val="FF0000"/>
                </a:solidFill>
              </a:rPr>
              <a:t>medications, </a:t>
            </a:r>
          </a:p>
          <a:p>
            <a:r>
              <a:rPr lang="en-CA" dirty="0">
                <a:solidFill>
                  <a:srgbClr val="FF0000"/>
                </a:solidFill>
              </a:rPr>
              <a:t>loss of too much body fat (marathon runners temporarily stop menstruating)</a:t>
            </a:r>
          </a:p>
        </p:txBody>
      </p:sp>
    </p:spTree>
    <p:extLst>
      <p:ext uri="{BB962C8B-B14F-4D97-AF65-F5344CB8AC3E}">
        <p14:creationId xmlns:p14="http://schemas.microsoft.com/office/powerpoint/2010/main" val="19124363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Menstrual Cycle</a:t>
            </a:r>
          </a:p>
        </p:txBody>
      </p:sp>
      <p:sp>
        <p:nvSpPr>
          <p:cNvPr id="3" name="Content Placeholder 2"/>
          <p:cNvSpPr>
            <a:spLocks noGrp="1"/>
          </p:cNvSpPr>
          <p:nvPr>
            <p:ph idx="1"/>
          </p:nvPr>
        </p:nvSpPr>
        <p:spPr>
          <a:xfrm>
            <a:off x="316090" y="1825625"/>
            <a:ext cx="11350950" cy="4351338"/>
          </a:xfrm>
        </p:spPr>
        <p:txBody>
          <a:bodyPr/>
          <a:lstStyle/>
          <a:p>
            <a:r>
              <a:rPr lang="en-US" dirty="0"/>
              <a:t>After ovulation, ovum (egg) is wafted into fallopian tube by finger-like projections called </a:t>
            </a:r>
            <a:r>
              <a:rPr lang="en-US" b="1" i="1" dirty="0">
                <a:solidFill>
                  <a:srgbClr val="FF0000"/>
                </a:solidFill>
              </a:rPr>
              <a:t>fimbriae</a:t>
            </a:r>
            <a:r>
              <a:rPr lang="en-US" i="1" dirty="0">
                <a:solidFill>
                  <a:srgbClr val="FF0000"/>
                </a:solidFill>
              </a:rPr>
              <a:t> .</a:t>
            </a:r>
          </a:p>
          <a:p>
            <a:pPr>
              <a:buNone/>
            </a:pPr>
            <a:endParaRPr lang="en-US" dirty="0"/>
          </a:p>
        </p:txBody>
      </p:sp>
      <p:pic>
        <p:nvPicPr>
          <p:cNvPr id="7" name="Picture 6" descr="13 Facts About Ovaries | Mental Floss"/>
          <p:cNvPicPr/>
          <p:nvPr/>
        </p:nvPicPr>
        <p:blipFill>
          <a:blip r:embed="rId2" cstate="print"/>
          <a:srcRect/>
          <a:stretch>
            <a:fillRect/>
          </a:stretch>
        </p:blipFill>
        <p:spPr bwMode="auto">
          <a:xfrm>
            <a:off x="3150150" y="3429000"/>
            <a:ext cx="5140410" cy="2726725"/>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Path of the Egg</a:t>
            </a:r>
          </a:p>
        </p:txBody>
      </p:sp>
      <p:sp>
        <p:nvSpPr>
          <p:cNvPr id="3" name="Content Placeholder 2"/>
          <p:cNvSpPr>
            <a:spLocks noGrp="1"/>
          </p:cNvSpPr>
          <p:nvPr>
            <p:ph idx="1"/>
          </p:nvPr>
        </p:nvSpPr>
        <p:spPr>
          <a:xfrm>
            <a:off x="838200" y="1825625"/>
            <a:ext cx="10515600" cy="4351338"/>
          </a:xfrm>
        </p:spPr>
        <p:txBody>
          <a:bodyPr vert="horz" lIns="91440" tIns="45720" rIns="91440" bIns="45720" rtlCol="0" anchor="t">
            <a:normAutofit/>
          </a:bodyPr>
          <a:lstStyle/>
          <a:p>
            <a:r>
              <a:rPr lang="en-CA" dirty="0"/>
              <a:t>Egg moves along oviduct via </a:t>
            </a:r>
            <a:r>
              <a:rPr lang="en-CA" b="1" u="sng" dirty="0"/>
              <a:t>peristalsis</a:t>
            </a:r>
            <a:r>
              <a:rPr lang="en-CA" dirty="0"/>
              <a:t> (wave-like muscular contractions), and </a:t>
            </a:r>
            <a:r>
              <a:rPr lang="en-CA" b="1" u="sng" dirty="0"/>
              <a:t>cilia</a:t>
            </a:r>
            <a:r>
              <a:rPr lang="en-CA" dirty="0"/>
              <a:t> (microscopic hairs) toward uterus.</a:t>
            </a:r>
          </a:p>
          <a:p>
            <a:r>
              <a:rPr lang="en-CA" dirty="0">
                <a:solidFill>
                  <a:schemeClr val="accent1"/>
                </a:solidFill>
              </a:rPr>
              <a:t>Corpus ….. secretes </a:t>
            </a:r>
          </a:p>
          <a:p>
            <a:r>
              <a:rPr lang="en-CA" dirty="0"/>
              <a:t>Endometrium of uterus                                               </a:t>
            </a:r>
            <a:r>
              <a:rPr lang="en-CA" b="1" u="sng" dirty="0"/>
              <a:t>thickens </a:t>
            </a:r>
            <a:r>
              <a:rPr lang="en-CA" dirty="0"/>
              <a:t>in preparation to receive the egg</a:t>
            </a:r>
          </a:p>
          <a:p>
            <a:endParaRPr lang="en-CA" dirty="0">
              <a:cs typeface="Calibri"/>
            </a:endParaRPr>
          </a:p>
        </p:txBody>
      </p:sp>
      <p:pic>
        <p:nvPicPr>
          <p:cNvPr id="4" name="Picture 3" descr="female-Reproductive-System - LifeArt Fertility Clinic"/>
          <p:cNvPicPr/>
          <p:nvPr/>
        </p:nvPicPr>
        <p:blipFill>
          <a:blip r:embed="rId2"/>
          <a:srcRect l="3967" t="16667"/>
          <a:stretch>
            <a:fillRect/>
          </a:stretch>
        </p:blipFill>
        <p:spPr bwMode="auto">
          <a:xfrm>
            <a:off x="5560541" y="3429000"/>
            <a:ext cx="6631459" cy="3429000"/>
          </a:xfrm>
          <a:prstGeom prst="rect">
            <a:avLst/>
          </a:prstGeom>
          <a:noFill/>
          <a:ln w="9525">
            <a:noFill/>
            <a:miter lim="800000"/>
            <a:headEnd/>
            <a:tailEnd/>
          </a:ln>
        </p:spPr>
      </p:pic>
    </p:spTree>
    <p:extLst>
      <p:ext uri="{BB962C8B-B14F-4D97-AF65-F5344CB8AC3E}">
        <p14:creationId xmlns:p14="http://schemas.microsoft.com/office/powerpoint/2010/main" val="28237841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Menstrual Cycle</a:t>
            </a:r>
          </a:p>
        </p:txBody>
      </p:sp>
      <p:sp>
        <p:nvSpPr>
          <p:cNvPr id="3" name="Content Placeholder 2"/>
          <p:cNvSpPr>
            <a:spLocks noGrp="1"/>
          </p:cNvSpPr>
          <p:nvPr>
            <p:ph idx="1"/>
          </p:nvPr>
        </p:nvSpPr>
        <p:spPr>
          <a:xfrm>
            <a:off x="796217" y="1690688"/>
            <a:ext cx="10819134" cy="4351338"/>
          </a:xfrm>
        </p:spPr>
        <p:txBody>
          <a:bodyPr vert="horz" lIns="91440" tIns="45720" rIns="91440" bIns="45720" rtlCol="0" anchor="t">
            <a:normAutofit/>
          </a:bodyPr>
          <a:lstStyle/>
          <a:p>
            <a:r>
              <a:rPr lang="en-CA" i="1" dirty="0"/>
              <a:t>Egg released once a month</a:t>
            </a:r>
          </a:p>
          <a:p>
            <a:r>
              <a:rPr lang="en-CA" i="1" dirty="0"/>
              <a:t>Governed by hormones</a:t>
            </a:r>
          </a:p>
          <a:p>
            <a:r>
              <a:rPr lang="en-CA" i="1" dirty="0"/>
              <a:t>if egg NOT fertilised </a:t>
            </a:r>
            <a:r>
              <a:rPr lang="en-CA" i="1" dirty="0">
                <a:sym typeface="Wingdings" panose="05000000000000000000" pitchFamily="2" charset="2"/>
              </a:rPr>
              <a:t> </a:t>
            </a:r>
            <a:r>
              <a:rPr lang="en-CA" b="1" i="1" dirty="0">
                <a:sym typeface="Wingdings" panose="05000000000000000000" pitchFamily="2" charset="2"/>
              </a:rPr>
              <a:t>menstruation - </a:t>
            </a:r>
            <a:r>
              <a:rPr lang="en-CA" i="1" dirty="0">
                <a:sym typeface="Wingdings" panose="05000000000000000000" pitchFamily="2" charset="2"/>
              </a:rPr>
              <a:t>endometrium layer is shed </a:t>
            </a:r>
            <a:endParaRPr lang="en-CA" i="1" dirty="0">
              <a:cs typeface="Calibri"/>
            </a:endParaRPr>
          </a:p>
          <a:p>
            <a:endParaRPr lang="en-CA" b="1" i="1" u="sng" dirty="0">
              <a:sym typeface="Wingdings" panose="05000000000000000000" pitchFamily="2" charset="2"/>
            </a:endParaRPr>
          </a:p>
        </p:txBody>
      </p:sp>
      <p:pic>
        <p:nvPicPr>
          <p:cNvPr id="5" name="Picture 2" descr="All About Periods (for Teens) - Nemours KidsHealth">
            <a:extLst>
              <a:ext uri="{FF2B5EF4-FFF2-40B4-BE49-F238E27FC236}">
                <a16:creationId xmlns:a16="http://schemas.microsoft.com/office/drawing/2014/main" id="{144562FF-5968-ACEA-E7BE-3D58BA753C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7124" y="3402280"/>
            <a:ext cx="6514816" cy="3657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31571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Pregnancy</a:t>
            </a:r>
          </a:p>
        </p:txBody>
      </p:sp>
      <p:sp>
        <p:nvSpPr>
          <p:cNvPr id="3" name="Content Placeholder 2"/>
          <p:cNvSpPr>
            <a:spLocks noGrp="1"/>
          </p:cNvSpPr>
          <p:nvPr>
            <p:ph idx="1"/>
          </p:nvPr>
        </p:nvSpPr>
        <p:spPr/>
        <p:txBody>
          <a:bodyPr vert="horz" lIns="91440" tIns="45720" rIns="91440" bIns="45720" rtlCol="0" anchor="t">
            <a:normAutofit/>
          </a:bodyPr>
          <a:lstStyle/>
          <a:p>
            <a:r>
              <a:rPr lang="en-CA" dirty="0"/>
              <a:t>If egg is FERTILIZED , egg becomes a </a:t>
            </a:r>
            <a:r>
              <a:rPr lang="en-CA" b="1" u="sng" dirty="0"/>
              <a:t>zygote</a:t>
            </a:r>
            <a:r>
              <a:rPr lang="en-CA" dirty="0"/>
              <a:t> which  begins dividing as it travels along oviduct.</a:t>
            </a:r>
          </a:p>
          <a:p>
            <a:r>
              <a:rPr lang="en-CA" dirty="0"/>
              <a:t>About 1 week after fertilization, zygote has become an </a:t>
            </a:r>
            <a:r>
              <a:rPr lang="en-CA" b="1" u="sng" dirty="0"/>
              <a:t>embryo</a:t>
            </a:r>
            <a:r>
              <a:rPr lang="en-CA" dirty="0"/>
              <a:t> and reaches the uterus where it </a:t>
            </a:r>
            <a:r>
              <a:rPr lang="en-CA" b="1" u="sng" dirty="0"/>
              <a:t>implants </a:t>
            </a:r>
            <a:r>
              <a:rPr lang="en-CA" dirty="0"/>
              <a:t>into endometrium.</a:t>
            </a:r>
          </a:p>
          <a:p>
            <a:r>
              <a:rPr lang="en-CA" dirty="0">
                <a:ea typeface="+mn-lt"/>
                <a:cs typeface="+mn-lt"/>
              </a:rPr>
              <a:t>Fertilized egg --&gt; zygote --&gt; 5-6 days, implants --&gt; 2 weeks embryo--&gt; Fetus (9 weeks) </a:t>
            </a:r>
          </a:p>
          <a:p>
            <a:endParaRPr lang="en-CA" dirty="0">
              <a:cs typeface="Calibri" panose="020F0502020204030204"/>
            </a:endParaRPr>
          </a:p>
          <a:p>
            <a:endParaRPr lang="en-CA" dirty="0"/>
          </a:p>
          <a:p>
            <a:endParaRPr lang="en-CA" dirty="0"/>
          </a:p>
          <a:p>
            <a:endParaRPr lang="en-CA" dirty="0">
              <a:cs typeface="Calibri" panose="020F0502020204030204"/>
            </a:endParaRPr>
          </a:p>
        </p:txBody>
      </p:sp>
      <p:pic>
        <p:nvPicPr>
          <p:cNvPr id="6" name="Picture 5">
            <a:extLst>
              <a:ext uri="{FF2B5EF4-FFF2-40B4-BE49-F238E27FC236}">
                <a16:creationId xmlns:a16="http://schemas.microsoft.com/office/drawing/2014/main" id="{A4BB956C-EB43-4617-AECE-7402398A8D2F}"/>
              </a:ext>
            </a:extLst>
          </p:cNvPr>
          <p:cNvPicPr>
            <a:picLocks noChangeAspect="1"/>
          </p:cNvPicPr>
          <p:nvPr/>
        </p:nvPicPr>
        <p:blipFill>
          <a:blip r:embed="rId2"/>
          <a:stretch>
            <a:fillRect/>
          </a:stretch>
        </p:blipFill>
        <p:spPr>
          <a:xfrm>
            <a:off x="7589334" y="5210175"/>
            <a:ext cx="3124200" cy="1647825"/>
          </a:xfrm>
          <a:prstGeom prst="rect">
            <a:avLst/>
          </a:prstGeom>
        </p:spPr>
      </p:pic>
    </p:spTree>
    <p:extLst>
      <p:ext uri="{BB962C8B-B14F-4D97-AF65-F5344CB8AC3E}">
        <p14:creationId xmlns:p14="http://schemas.microsoft.com/office/powerpoint/2010/main" val="8572541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Menstrual Cycle </a:t>
            </a:r>
          </a:p>
        </p:txBody>
      </p:sp>
      <p:sp>
        <p:nvSpPr>
          <p:cNvPr id="3" name="Content Placeholder 2"/>
          <p:cNvSpPr>
            <a:spLocks noGrp="1"/>
          </p:cNvSpPr>
          <p:nvPr>
            <p:ph idx="1"/>
          </p:nvPr>
        </p:nvSpPr>
        <p:spPr>
          <a:xfrm>
            <a:off x="838200" y="1830771"/>
            <a:ext cx="11137490" cy="5229225"/>
          </a:xfrm>
        </p:spPr>
        <p:txBody>
          <a:bodyPr vert="horz" lIns="91440" tIns="45720" rIns="91440" bIns="45720" rtlCol="0" anchor="t">
            <a:noAutofit/>
          </a:bodyPr>
          <a:lstStyle/>
          <a:p>
            <a:r>
              <a:rPr lang="en-CA" dirty="0">
                <a:ea typeface="+mn-lt"/>
                <a:cs typeface="+mn-lt"/>
              </a:rPr>
              <a:t>Menstruation occurs about once a month from puberty until </a:t>
            </a:r>
            <a:r>
              <a:rPr lang="en-CA" b="1" u="sng" dirty="0">
                <a:ea typeface="+mn-lt"/>
                <a:cs typeface="+mn-lt"/>
              </a:rPr>
              <a:t>menopause</a:t>
            </a:r>
            <a:r>
              <a:rPr lang="en-CA" dirty="0">
                <a:ea typeface="+mn-lt"/>
                <a:cs typeface="+mn-lt"/>
              </a:rPr>
              <a:t>, except during pregnancy.</a:t>
            </a:r>
            <a:r>
              <a:rPr lang="en-CA" b="1" u="sng" dirty="0">
                <a:ea typeface="+mn-lt"/>
                <a:cs typeface="+mn-lt"/>
              </a:rPr>
              <a:t> </a:t>
            </a:r>
            <a:endParaRPr lang="en-CA" b="1" u="sng" dirty="0"/>
          </a:p>
          <a:p>
            <a:r>
              <a:rPr lang="en-CA" dirty="0">
                <a:solidFill>
                  <a:schemeClr val="accent1"/>
                </a:solidFill>
                <a:cs typeface="Calibri"/>
              </a:rPr>
              <a:t>Menopause – 40-50 years old</a:t>
            </a:r>
            <a:endParaRPr lang="en-CA" dirty="0">
              <a:solidFill>
                <a:schemeClr val="accent1"/>
              </a:solidFill>
            </a:endParaRPr>
          </a:p>
          <a:p>
            <a:r>
              <a:rPr lang="en-CA" i="1" dirty="0">
                <a:solidFill>
                  <a:schemeClr val="accent1"/>
                </a:solidFill>
              </a:rPr>
              <a:t>Several follicles develop during cycle but usually only one reaches maturity. </a:t>
            </a:r>
          </a:p>
          <a:p>
            <a:r>
              <a:rPr lang="en-CA" i="1" dirty="0">
                <a:solidFill>
                  <a:schemeClr val="accent1"/>
                </a:solidFill>
              </a:rPr>
              <a:t>Sometimes both ovaries release an egg </a:t>
            </a:r>
            <a:r>
              <a:rPr lang="en-CA" i="1" dirty="0">
                <a:solidFill>
                  <a:schemeClr val="accent1"/>
                </a:solidFill>
                <a:sym typeface="Wingdings" panose="05000000000000000000" pitchFamily="2" charset="2"/>
              </a:rPr>
              <a:t>resulting in twins if both fertilized. </a:t>
            </a:r>
          </a:p>
        </p:txBody>
      </p:sp>
    </p:spTree>
    <p:extLst>
      <p:ext uri="{BB962C8B-B14F-4D97-AF65-F5344CB8AC3E}">
        <p14:creationId xmlns:p14="http://schemas.microsoft.com/office/powerpoint/2010/main" val="1219993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Accessary Glands</a:t>
            </a:r>
          </a:p>
        </p:txBody>
      </p:sp>
      <p:sp>
        <p:nvSpPr>
          <p:cNvPr id="3" name="Content Placeholder 2"/>
          <p:cNvSpPr>
            <a:spLocks noGrp="1"/>
          </p:cNvSpPr>
          <p:nvPr>
            <p:ph idx="1"/>
          </p:nvPr>
        </p:nvSpPr>
        <p:spPr/>
        <p:txBody>
          <a:bodyPr vert="horz" lIns="91440" tIns="45720" rIns="91440" bIns="45720" rtlCol="0" anchor="t">
            <a:normAutofit/>
          </a:bodyPr>
          <a:lstStyle/>
          <a:p>
            <a:r>
              <a:rPr lang="en-CA" b="1" u="sng" dirty="0"/>
              <a:t>Mammary</a:t>
            </a:r>
            <a:r>
              <a:rPr lang="en-CA" dirty="0"/>
              <a:t> glands</a:t>
            </a:r>
            <a:r>
              <a:rPr lang="en-CA" dirty="0">
                <a:cs typeface="Calibri"/>
              </a:rPr>
              <a:t> - </a:t>
            </a:r>
            <a:r>
              <a:rPr lang="en-CA" i="1" dirty="0"/>
              <a:t>Number of glands relates to number of offspring produced in a pregnancy. </a:t>
            </a:r>
          </a:p>
        </p:txBody>
      </p:sp>
      <p:pic>
        <p:nvPicPr>
          <p:cNvPr id="7170" name="Picture 2" descr="290 Sow Piglets Nursing Photos - Free &amp;amp; Royalty-Free Stock Photos from  Dreamstime">
            <a:extLst>
              <a:ext uri="{FF2B5EF4-FFF2-40B4-BE49-F238E27FC236}">
                <a16:creationId xmlns:a16="http://schemas.microsoft.com/office/drawing/2014/main" id="{B1BB2412-ACAF-45F6-90FA-057B1770DBC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0467"/>
          <a:stretch/>
        </p:blipFill>
        <p:spPr bwMode="auto">
          <a:xfrm>
            <a:off x="2284926" y="3032104"/>
            <a:ext cx="6069713" cy="3460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60197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745E9-3B60-45A7-A680-875C5163038E}"/>
              </a:ext>
            </a:extLst>
          </p:cNvPr>
          <p:cNvSpPr>
            <a:spLocks noGrp="1"/>
          </p:cNvSpPr>
          <p:nvPr>
            <p:ph type="title"/>
          </p:nvPr>
        </p:nvSpPr>
        <p:spPr/>
        <p:txBody>
          <a:bodyPr/>
          <a:lstStyle/>
          <a:p>
            <a:endParaRPr lang="en-CA"/>
          </a:p>
        </p:txBody>
      </p:sp>
      <p:pic>
        <p:nvPicPr>
          <p:cNvPr id="4" name="Content Placeholder 3">
            <a:extLst>
              <a:ext uri="{FF2B5EF4-FFF2-40B4-BE49-F238E27FC236}">
                <a16:creationId xmlns:a16="http://schemas.microsoft.com/office/drawing/2014/main" id="{4336AEBD-0E8F-4BF9-B470-7301C73374AC}"/>
              </a:ext>
            </a:extLst>
          </p:cNvPr>
          <p:cNvPicPr>
            <a:picLocks noGrp="1" noChangeAspect="1"/>
          </p:cNvPicPr>
          <p:nvPr>
            <p:ph idx="1"/>
          </p:nvPr>
        </p:nvPicPr>
        <p:blipFill rotWithShape="1">
          <a:blip r:embed="rId2"/>
          <a:srcRect b="61125"/>
          <a:stretch/>
        </p:blipFill>
        <p:spPr>
          <a:xfrm>
            <a:off x="206647" y="365125"/>
            <a:ext cx="5889353" cy="4739646"/>
          </a:xfrm>
          <a:prstGeom prst="rect">
            <a:avLst/>
          </a:prstGeom>
        </p:spPr>
      </p:pic>
      <p:pic>
        <p:nvPicPr>
          <p:cNvPr id="5" name="Picture 4">
            <a:extLst>
              <a:ext uri="{FF2B5EF4-FFF2-40B4-BE49-F238E27FC236}">
                <a16:creationId xmlns:a16="http://schemas.microsoft.com/office/drawing/2014/main" id="{B094DC3B-F070-47DE-92D6-54AB5957214B}"/>
              </a:ext>
            </a:extLst>
          </p:cNvPr>
          <p:cNvPicPr>
            <a:picLocks noChangeAspect="1"/>
          </p:cNvPicPr>
          <p:nvPr/>
        </p:nvPicPr>
        <p:blipFill rotWithShape="1">
          <a:blip r:embed="rId2"/>
          <a:srcRect t="43039"/>
          <a:stretch/>
        </p:blipFill>
        <p:spPr>
          <a:xfrm>
            <a:off x="6660780" y="0"/>
            <a:ext cx="5896686" cy="6953256"/>
          </a:xfrm>
          <a:prstGeom prst="rect">
            <a:avLst/>
          </a:prstGeom>
        </p:spPr>
      </p:pic>
    </p:spTree>
    <p:extLst>
      <p:ext uri="{BB962C8B-B14F-4D97-AF65-F5344CB8AC3E}">
        <p14:creationId xmlns:p14="http://schemas.microsoft.com/office/powerpoint/2010/main" val="4793425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descr="Image result for menstrual cycle">
            <a:extLst>
              <a:ext uri="{FF2B5EF4-FFF2-40B4-BE49-F238E27FC236}">
                <a16:creationId xmlns:a16="http://schemas.microsoft.com/office/drawing/2014/main" id="{7231ABF1-DC78-40C8-AD66-0A185551FE5B}"/>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6608" b="8864"/>
          <a:stretch/>
        </p:blipFill>
        <p:spPr bwMode="auto">
          <a:xfrm>
            <a:off x="-185420" y="36124"/>
            <a:ext cx="12377419" cy="6472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41113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Here’s a good resource for more info on female reproductive system and menstruation if you want more info.</a:t>
            </a:r>
          </a:p>
        </p:txBody>
      </p:sp>
      <p:sp>
        <p:nvSpPr>
          <p:cNvPr id="3" name="Content Placeholder 2"/>
          <p:cNvSpPr>
            <a:spLocks noGrp="1"/>
          </p:cNvSpPr>
          <p:nvPr>
            <p:ph idx="1"/>
          </p:nvPr>
        </p:nvSpPr>
        <p:spPr/>
        <p:txBody>
          <a:bodyPr/>
          <a:lstStyle/>
          <a:p>
            <a:r>
              <a:rPr lang="en-US" dirty="0">
                <a:hlinkClick r:id="rId2"/>
              </a:rPr>
              <a:t>https://www.merckmanuals.com/home/women-s-health-issues/biology-of-the-female-reproductive-system/puberty-in-girls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Secondary Sex Characteristics</a:t>
            </a:r>
          </a:p>
        </p:txBody>
      </p:sp>
      <p:sp>
        <p:nvSpPr>
          <p:cNvPr id="3" name="Content Placeholder 2"/>
          <p:cNvSpPr>
            <a:spLocks noGrp="1"/>
          </p:cNvSpPr>
          <p:nvPr>
            <p:ph idx="1"/>
          </p:nvPr>
        </p:nvSpPr>
        <p:spPr/>
        <p:txBody>
          <a:bodyPr vert="horz" lIns="91440" tIns="45720" rIns="91440" bIns="45720" rtlCol="0" anchor="t">
            <a:normAutofit/>
          </a:bodyPr>
          <a:lstStyle/>
          <a:p>
            <a:r>
              <a:rPr lang="en-CA" b="1" u="sng" dirty="0">
                <a:ea typeface="+mn-lt"/>
                <a:cs typeface="+mn-lt"/>
              </a:rPr>
              <a:t>Growth </a:t>
            </a:r>
            <a:r>
              <a:rPr lang="en-CA" dirty="0">
                <a:ea typeface="+mn-lt"/>
                <a:cs typeface="+mn-lt"/>
              </a:rPr>
              <a:t>spurt </a:t>
            </a:r>
            <a:endParaRPr lang="en-US" dirty="0"/>
          </a:p>
          <a:p>
            <a:r>
              <a:rPr lang="en-CA" dirty="0">
                <a:ea typeface="+mn-lt"/>
                <a:cs typeface="+mn-lt"/>
              </a:rPr>
              <a:t> </a:t>
            </a:r>
            <a:r>
              <a:rPr lang="en-CA" b="1" u="sng" dirty="0">
                <a:ea typeface="+mn-lt"/>
                <a:cs typeface="+mn-lt"/>
              </a:rPr>
              <a:t>breast</a:t>
            </a:r>
            <a:r>
              <a:rPr lang="en-CA" b="1" dirty="0">
                <a:ea typeface="+mn-lt"/>
                <a:cs typeface="+mn-lt"/>
              </a:rPr>
              <a:t> </a:t>
            </a:r>
            <a:r>
              <a:rPr lang="en-CA" dirty="0">
                <a:ea typeface="+mn-lt"/>
                <a:cs typeface="+mn-lt"/>
              </a:rPr>
              <a:t>development, widening of </a:t>
            </a:r>
            <a:r>
              <a:rPr lang="en-CA" b="1" u="sng" dirty="0">
                <a:ea typeface="+mn-lt"/>
                <a:cs typeface="+mn-lt"/>
              </a:rPr>
              <a:t>hips, </a:t>
            </a:r>
            <a:r>
              <a:rPr lang="en-CA" dirty="0">
                <a:ea typeface="+mn-lt"/>
                <a:cs typeface="+mn-lt"/>
              </a:rPr>
              <a:t>underarm and pubic </a:t>
            </a:r>
            <a:r>
              <a:rPr lang="en-CA" b="1" u="sng" dirty="0">
                <a:ea typeface="+mn-lt"/>
                <a:cs typeface="+mn-lt"/>
              </a:rPr>
              <a:t>hair</a:t>
            </a:r>
            <a:r>
              <a:rPr lang="en-CA" dirty="0">
                <a:ea typeface="+mn-lt"/>
                <a:cs typeface="+mn-lt"/>
              </a:rPr>
              <a:t>.</a:t>
            </a:r>
            <a:endParaRPr lang="en-CA" dirty="0"/>
          </a:p>
          <a:p>
            <a:r>
              <a:rPr lang="en-CA" dirty="0"/>
              <a:t>Puberty begins around </a:t>
            </a:r>
            <a:r>
              <a:rPr lang="en-CA" b="1" u="sng" dirty="0"/>
              <a:t>10-12 </a:t>
            </a:r>
            <a:r>
              <a:rPr lang="en-CA" dirty="0"/>
              <a:t>years</a:t>
            </a:r>
          </a:p>
          <a:p>
            <a:endParaRPr lang="en-CA" dirty="0"/>
          </a:p>
        </p:txBody>
      </p:sp>
      <p:pic>
        <p:nvPicPr>
          <p:cNvPr id="6" name="Picture 2" descr="Image result for puberty images">
            <a:extLst>
              <a:ext uri="{FF2B5EF4-FFF2-40B4-BE49-F238E27FC236}">
                <a16:creationId xmlns:a16="http://schemas.microsoft.com/office/drawing/2014/main" id="{A48A12F5-79FC-4F01-AE1F-0976245AC0B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266" t="51756" r="12515"/>
          <a:stretch/>
        </p:blipFill>
        <p:spPr bwMode="auto">
          <a:xfrm>
            <a:off x="1590194" y="4148656"/>
            <a:ext cx="9016494" cy="3111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09041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8E5DA-2310-4CC3-B16F-D697FAAF713F}"/>
              </a:ext>
            </a:extLst>
          </p:cNvPr>
          <p:cNvSpPr>
            <a:spLocks noGrp="1"/>
          </p:cNvSpPr>
          <p:nvPr>
            <p:ph type="title"/>
          </p:nvPr>
        </p:nvSpPr>
        <p:spPr/>
        <p:txBody>
          <a:bodyPr/>
          <a:lstStyle/>
          <a:p>
            <a:r>
              <a:rPr lang="en-US" dirty="0"/>
              <a:t>Three main tissue layers form</a:t>
            </a:r>
          </a:p>
        </p:txBody>
      </p:sp>
      <p:pic>
        <p:nvPicPr>
          <p:cNvPr id="5124" name="Picture 4" descr="Zygote Formation From Gametes | How is a Diploid Zygote Formed? - Video &amp;  Lesson Transcript | Study.com">
            <a:extLst>
              <a:ext uri="{FF2B5EF4-FFF2-40B4-BE49-F238E27FC236}">
                <a16:creationId xmlns:a16="http://schemas.microsoft.com/office/drawing/2014/main" id="{51495574-44FE-4847-B90D-BBEAED570B9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71278" y="1645095"/>
            <a:ext cx="4707673" cy="5143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25812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B9EB7-4522-4A83-AC00-22A17C40D568}"/>
              </a:ext>
            </a:extLst>
          </p:cNvPr>
          <p:cNvSpPr>
            <a:spLocks noGrp="1"/>
          </p:cNvSpPr>
          <p:nvPr>
            <p:ph type="title"/>
          </p:nvPr>
        </p:nvSpPr>
        <p:spPr/>
        <p:txBody>
          <a:bodyPr/>
          <a:lstStyle/>
          <a:p>
            <a:endParaRPr lang="en-US"/>
          </a:p>
        </p:txBody>
      </p:sp>
      <p:pic>
        <p:nvPicPr>
          <p:cNvPr id="4098" name="Picture 2" descr="Aim: How does an embryo develop inside the uterus? - ppt download">
            <a:extLst>
              <a:ext uri="{FF2B5EF4-FFF2-40B4-BE49-F238E27FC236}">
                <a16:creationId xmlns:a16="http://schemas.microsoft.com/office/drawing/2014/main" id="{4DDE7AA5-71DF-4825-B0E0-C5D07EF6B98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95108" y="1825625"/>
            <a:ext cx="5801784" cy="435133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Zygote Images, Stock Photos &amp; Vectors | Shutterstock">
            <a:extLst>
              <a:ext uri="{FF2B5EF4-FFF2-40B4-BE49-F238E27FC236}">
                <a16:creationId xmlns:a16="http://schemas.microsoft.com/office/drawing/2014/main" id="{940F0D06-0BDB-43C7-8B77-6E5690424B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546" y="182562"/>
            <a:ext cx="12058196" cy="649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17133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7D062-4327-48DA-AA11-E58A0595A254}"/>
              </a:ext>
            </a:extLst>
          </p:cNvPr>
          <p:cNvSpPr>
            <a:spLocks noGrp="1"/>
          </p:cNvSpPr>
          <p:nvPr>
            <p:ph type="title"/>
          </p:nvPr>
        </p:nvSpPr>
        <p:spPr/>
        <p:txBody>
          <a:bodyPr/>
          <a:lstStyle/>
          <a:p>
            <a:r>
              <a:rPr lang="en-US" dirty="0"/>
              <a:t>How many sperm can fertilize the egg?</a:t>
            </a:r>
          </a:p>
        </p:txBody>
      </p:sp>
      <p:sp>
        <p:nvSpPr>
          <p:cNvPr id="3" name="Content Placeholder 2">
            <a:extLst>
              <a:ext uri="{FF2B5EF4-FFF2-40B4-BE49-F238E27FC236}">
                <a16:creationId xmlns:a16="http://schemas.microsoft.com/office/drawing/2014/main" id="{90A576E4-55D1-40E8-B193-C445FCA5808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3981739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7D062-4327-48DA-AA11-E58A0595A254}"/>
              </a:ext>
            </a:extLst>
          </p:cNvPr>
          <p:cNvSpPr>
            <a:spLocks noGrp="1"/>
          </p:cNvSpPr>
          <p:nvPr>
            <p:ph type="title"/>
          </p:nvPr>
        </p:nvSpPr>
        <p:spPr/>
        <p:txBody>
          <a:bodyPr/>
          <a:lstStyle/>
          <a:p>
            <a:r>
              <a:rPr lang="en-US" dirty="0"/>
              <a:t>How many sperm can fertilize the egg?</a:t>
            </a:r>
          </a:p>
        </p:txBody>
      </p:sp>
      <p:sp>
        <p:nvSpPr>
          <p:cNvPr id="3" name="Content Placeholder 2">
            <a:extLst>
              <a:ext uri="{FF2B5EF4-FFF2-40B4-BE49-F238E27FC236}">
                <a16:creationId xmlns:a16="http://schemas.microsoft.com/office/drawing/2014/main" id="{90A576E4-55D1-40E8-B193-C445FCA5808C}"/>
              </a:ext>
            </a:extLst>
          </p:cNvPr>
          <p:cNvSpPr>
            <a:spLocks noGrp="1"/>
          </p:cNvSpPr>
          <p:nvPr>
            <p:ph idx="1"/>
          </p:nvPr>
        </p:nvSpPr>
        <p:spPr/>
        <p:txBody>
          <a:bodyPr/>
          <a:lstStyle/>
          <a:p>
            <a:r>
              <a:rPr lang="en-US" dirty="0"/>
              <a:t>Usually just one</a:t>
            </a:r>
          </a:p>
        </p:txBody>
      </p:sp>
      <p:pic>
        <p:nvPicPr>
          <p:cNvPr id="5122" name="Picture 2" descr="6 BEST Polyspermy IMAGES, STOCK PHOTOS &amp;amp; VECTORS | Adobe Stock">
            <a:extLst>
              <a:ext uri="{FF2B5EF4-FFF2-40B4-BE49-F238E27FC236}">
                <a16:creationId xmlns:a16="http://schemas.microsoft.com/office/drawing/2014/main" id="{B584837B-330A-42A5-A8A9-E700D27A17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6864" y="4259151"/>
            <a:ext cx="2456935" cy="208116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F16F4522-743A-4C79-B50E-31F26632AB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1886" y="2421924"/>
            <a:ext cx="10488837" cy="4141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9013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47A20-D7D5-4201-B0F2-D8ADAE44930A}"/>
              </a:ext>
            </a:extLst>
          </p:cNvPr>
          <p:cNvSpPr>
            <a:spLocks noGrp="1"/>
          </p:cNvSpPr>
          <p:nvPr>
            <p:ph type="title"/>
          </p:nvPr>
        </p:nvSpPr>
        <p:spPr/>
        <p:txBody>
          <a:bodyPr/>
          <a:lstStyle/>
          <a:p>
            <a:r>
              <a:rPr lang="en-US" dirty="0"/>
              <a:t>Why only one sperm enters egg?</a:t>
            </a:r>
          </a:p>
        </p:txBody>
      </p:sp>
      <p:sp>
        <p:nvSpPr>
          <p:cNvPr id="3" name="Content Placeholder 2">
            <a:extLst>
              <a:ext uri="{FF2B5EF4-FFF2-40B4-BE49-F238E27FC236}">
                <a16:creationId xmlns:a16="http://schemas.microsoft.com/office/drawing/2014/main" id="{3EC8AF88-A820-4C42-AE6F-DEED4607E66B}"/>
              </a:ext>
            </a:extLst>
          </p:cNvPr>
          <p:cNvSpPr>
            <a:spLocks noGrp="1"/>
          </p:cNvSpPr>
          <p:nvPr>
            <p:ph idx="1"/>
          </p:nvPr>
        </p:nvSpPr>
        <p:spPr/>
        <p:txBody>
          <a:bodyPr/>
          <a:lstStyle/>
          <a:p>
            <a:r>
              <a:rPr lang="en-US" dirty="0"/>
              <a:t>Once ONE sperm enters, the egg creates a force field preventing other sperm from entering.</a:t>
            </a:r>
          </a:p>
          <a:p>
            <a:r>
              <a:rPr lang="en-US" dirty="0"/>
              <a:t>6min</a:t>
            </a:r>
          </a:p>
          <a:p>
            <a:endParaRPr lang="en-US" dirty="0"/>
          </a:p>
          <a:p>
            <a:r>
              <a:rPr lang="en-US" dirty="0">
                <a:hlinkClick r:id="rId2"/>
              </a:rPr>
              <a:t>https://www.youtube.com/watch?v=_5OvgQW6FG4</a:t>
            </a:r>
            <a:endParaRPr lang="en-US" dirty="0"/>
          </a:p>
          <a:p>
            <a:endParaRPr lang="en-US" dirty="0"/>
          </a:p>
          <a:p>
            <a:endParaRPr lang="en-US" dirty="0"/>
          </a:p>
        </p:txBody>
      </p:sp>
    </p:spTree>
    <p:extLst>
      <p:ext uri="{BB962C8B-B14F-4D97-AF65-F5344CB8AC3E}">
        <p14:creationId xmlns:p14="http://schemas.microsoft.com/office/powerpoint/2010/main" val="39586174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Egg Production and Development</a:t>
            </a:r>
          </a:p>
        </p:txBody>
      </p:sp>
      <p:sp>
        <p:nvSpPr>
          <p:cNvPr id="3" name="Content Placeholder 2"/>
          <p:cNvSpPr>
            <a:spLocks noGrp="1"/>
          </p:cNvSpPr>
          <p:nvPr>
            <p:ph idx="1"/>
          </p:nvPr>
        </p:nvSpPr>
        <p:spPr>
          <a:xfrm>
            <a:off x="838199" y="1428750"/>
            <a:ext cx="10515600" cy="5276850"/>
          </a:xfrm>
        </p:spPr>
        <p:txBody>
          <a:bodyPr vert="horz" lIns="91440" tIns="45720" rIns="91440" bIns="45720" rtlCol="0" anchor="t">
            <a:normAutofit/>
          </a:bodyPr>
          <a:lstStyle/>
          <a:p>
            <a:r>
              <a:rPr lang="en-CA" i="1" dirty="0"/>
              <a:t>Egg is l</a:t>
            </a:r>
            <a:r>
              <a:rPr lang="en-CA" b="1" i="1" dirty="0"/>
              <a:t>arger </a:t>
            </a:r>
            <a:r>
              <a:rPr lang="en-CA" i="1" dirty="0"/>
              <a:t>than sperm because it contains many nutrients that will be used in cell division once fertilized. </a:t>
            </a:r>
          </a:p>
          <a:p>
            <a:endParaRPr lang="en-CA" dirty="0">
              <a:cs typeface="Calibri" panose="020F0502020204030204"/>
            </a:endParaRPr>
          </a:p>
        </p:txBody>
      </p:sp>
      <p:pic>
        <p:nvPicPr>
          <p:cNvPr id="3074" name="Picture 2" descr="Human eggs: 9 fascinating facts - CBS News">
            <a:extLst>
              <a:ext uri="{FF2B5EF4-FFF2-40B4-BE49-F238E27FC236}">
                <a16:creationId xmlns:a16="http://schemas.microsoft.com/office/drawing/2014/main" id="{1AAA3A87-BBB7-4667-A407-767E323FC2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6200" y="4679349"/>
            <a:ext cx="4149811" cy="2178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76169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3569A-AC82-422E-A0ED-DE23798F64B3}"/>
              </a:ext>
            </a:extLst>
          </p:cNvPr>
          <p:cNvSpPr>
            <a:spLocks noGrp="1"/>
          </p:cNvSpPr>
          <p:nvPr>
            <p:ph type="title"/>
          </p:nvPr>
        </p:nvSpPr>
        <p:spPr/>
        <p:txBody>
          <a:bodyPr/>
          <a:lstStyle/>
          <a:p>
            <a:r>
              <a:rPr lang="en-US" dirty="0">
                <a:cs typeface="Calibri"/>
              </a:rPr>
              <a:t>How long will an </a:t>
            </a:r>
            <a:r>
              <a:rPr lang="en-US" i="1" dirty="0">
                <a:cs typeface="Calibri"/>
              </a:rPr>
              <a:t>unfertilized </a:t>
            </a:r>
            <a:r>
              <a:rPr lang="en-US" dirty="0">
                <a:cs typeface="Calibri"/>
              </a:rPr>
              <a:t>egg last?</a:t>
            </a:r>
            <a:endParaRPr lang="en-US" dirty="0"/>
          </a:p>
        </p:txBody>
      </p:sp>
      <p:sp>
        <p:nvSpPr>
          <p:cNvPr id="3" name="Content Placeholder 2">
            <a:extLst>
              <a:ext uri="{FF2B5EF4-FFF2-40B4-BE49-F238E27FC236}">
                <a16:creationId xmlns:a16="http://schemas.microsoft.com/office/drawing/2014/main" id="{6FB85135-A3EF-46D0-87AA-7996073C489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1153770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3569A-AC82-422E-A0ED-DE23798F64B3}"/>
              </a:ext>
            </a:extLst>
          </p:cNvPr>
          <p:cNvSpPr>
            <a:spLocks noGrp="1"/>
          </p:cNvSpPr>
          <p:nvPr>
            <p:ph type="title"/>
          </p:nvPr>
        </p:nvSpPr>
        <p:spPr/>
        <p:txBody>
          <a:bodyPr/>
          <a:lstStyle/>
          <a:p>
            <a:r>
              <a:rPr lang="en-US" dirty="0">
                <a:cs typeface="Calibri"/>
              </a:rPr>
              <a:t>How long will an unfertilized egg last?</a:t>
            </a:r>
            <a:endParaRPr lang="en-US" dirty="0"/>
          </a:p>
        </p:txBody>
      </p:sp>
      <p:sp>
        <p:nvSpPr>
          <p:cNvPr id="3" name="Content Placeholder 2">
            <a:extLst>
              <a:ext uri="{FF2B5EF4-FFF2-40B4-BE49-F238E27FC236}">
                <a16:creationId xmlns:a16="http://schemas.microsoft.com/office/drawing/2014/main" id="{6FB85135-A3EF-46D0-87AA-7996073C4892}"/>
              </a:ext>
            </a:extLst>
          </p:cNvPr>
          <p:cNvSpPr>
            <a:spLocks noGrp="1"/>
          </p:cNvSpPr>
          <p:nvPr>
            <p:ph idx="1"/>
          </p:nvPr>
        </p:nvSpPr>
        <p:spPr/>
        <p:txBody>
          <a:bodyPr vert="horz" lIns="91440" tIns="45720" rIns="91440" bIns="45720" rtlCol="0" anchor="t">
            <a:normAutofit/>
          </a:bodyPr>
          <a:lstStyle/>
          <a:p>
            <a:r>
              <a:rPr lang="en-US" dirty="0">
                <a:solidFill>
                  <a:srgbClr val="FF0000"/>
                </a:solidFill>
                <a:cs typeface="Calibri"/>
              </a:rPr>
              <a:t>About 24hr</a:t>
            </a:r>
          </a:p>
          <a:p>
            <a:endParaRPr lang="en-US" dirty="0">
              <a:solidFill>
                <a:srgbClr val="FF0000"/>
              </a:solidFill>
              <a:cs typeface="Calibri"/>
            </a:endParaRPr>
          </a:p>
          <a:p>
            <a:r>
              <a:rPr lang="en-US" dirty="0">
                <a:cs typeface="Calibri"/>
              </a:rPr>
              <a:t>What happens after it gets fertilized? </a:t>
            </a:r>
          </a:p>
          <a:p>
            <a:endParaRPr lang="en-US" dirty="0">
              <a:solidFill>
                <a:srgbClr val="FF0000"/>
              </a:solidFill>
              <a:cs typeface="Calibri"/>
            </a:endParaRPr>
          </a:p>
          <a:p>
            <a:r>
              <a:rPr lang="en-US" dirty="0">
                <a:solidFill>
                  <a:srgbClr val="FF0000"/>
                </a:solidFill>
                <a:cs typeface="Calibri"/>
              </a:rPr>
              <a:t>Fertilized egg continues down the oviduct, dividing by mitosis, until it implants into uterus</a:t>
            </a:r>
            <a:endParaRPr lang="en-US" dirty="0">
              <a:solidFill>
                <a:srgbClr val="FF0000"/>
              </a:solidFill>
            </a:endParaRPr>
          </a:p>
        </p:txBody>
      </p:sp>
    </p:spTree>
    <p:extLst>
      <p:ext uri="{BB962C8B-B14F-4D97-AF65-F5344CB8AC3E}">
        <p14:creationId xmlns:p14="http://schemas.microsoft.com/office/powerpoint/2010/main" val="12553821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B6A62-051D-468A-9108-14ED104FCCA6}"/>
              </a:ext>
            </a:extLst>
          </p:cNvPr>
          <p:cNvSpPr>
            <a:spLocks noGrp="1"/>
          </p:cNvSpPr>
          <p:nvPr>
            <p:ph type="title"/>
          </p:nvPr>
        </p:nvSpPr>
        <p:spPr/>
        <p:txBody>
          <a:bodyPr/>
          <a:lstStyle/>
          <a:p>
            <a:r>
              <a:rPr lang="en-US" dirty="0"/>
              <a:t>How you get pregnant,2min: </a:t>
            </a:r>
          </a:p>
        </p:txBody>
      </p:sp>
      <p:sp>
        <p:nvSpPr>
          <p:cNvPr id="3" name="Content Placeholder 2">
            <a:extLst>
              <a:ext uri="{FF2B5EF4-FFF2-40B4-BE49-F238E27FC236}">
                <a16:creationId xmlns:a16="http://schemas.microsoft.com/office/drawing/2014/main" id="{0624C253-97E1-4624-BF60-1E48A7D7AB70}"/>
              </a:ext>
            </a:extLst>
          </p:cNvPr>
          <p:cNvSpPr>
            <a:spLocks noGrp="1"/>
          </p:cNvSpPr>
          <p:nvPr>
            <p:ph idx="1"/>
          </p:nvPr>
        </p:nvSpPr>
        <p:spPr/>
        <p:txBody>
          <a:bodyPr/>
          <a:lstStyle/>
          <a:p>
            <a:r>
              <a:rPr lang="en-US" dirty="0">
                <a:hlinkClick r:id="rId2"/>
              </a:rPr>
              <a:t>https://www.plannedparenthood.org/learn/pregnancy/how-pregnancy-happens</a:t>
            </a:r>
            <a:endParaRPr lang="en-US" dirty="0"/>
          </a:p>
          <a:p>
            <a:endParaRPr lang="en-US" dirty="0"/>
          </a:p>
          <a:p>
            <a:r>
              <a:rPr lang="en-US" dirty="0"/>
              <a:t>How sperm meets egg: </a:t>
            </a:r>
            <a:r>
              <a:rPr lang="en-US" dirty="0">
                <a:hlinkClick r:id="rId3"/>
              </a:rPr>
              <a:t>https://www.youtube.com/watch?v=vFfqLs94iHc</a:t>
            </a:r>
            <a:endParaRPr lang="en-US" dirty="0"/>
          </a:p>
          <a:p>
            <a:endParaRPr lang="en-US" dirty="0"/>
          </a:p>
        </p:txBody>
      </p:sp>
    </p:spTree>
    <p:extLst>
      <p:ext uri="{BB962C8B-B14F-4D97-AF65-F5344CB8AC3E}">
        <p14:creationId xmlns:p14="http://schemas.microsoft.com/office/powerpoint/2010/main" val="26764258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FA3FD-7824-4924-82F3-97CBBA73B6E1}"/>
              </a:ext>
            </a:extLst>
          </p:cNvPr>
          <p:cNvSpPr>
            <a:spLocks noGrp="1"/>
          </p:cNvSpPr>
          <p:nvPr>
            <p:ph type="title"/>
          </p:nvPr>
        </p:nvSpPr>
        <p:spPr/>
        <p:txBody>
          <a:bodyPr/>
          <a:lstStyle/>
          <a:p>
            <a:r>
              <a:rPr lang="en-US" dirty="0"/>
              <a:t>What is an ectopic pregnancy?</a:t>
            </a:r>
          </a:p>
        </p:txBody>
      </p:sp>
      <p:sp>
        <p:nvSpPr>
          <p:cNvPr id="3" name="Content Placeholder 2">
            <a:extLst>
              <a:ext uri="{FF2B5EF4-FFF2-40B4-BE49-F238E27FC236}">
                <a16:creationId xmlns:a16="http://schemas.microsoft.com/office/drawing/2014/main" id="{AF74E08C-08E8-4EFE-8FEE-D8C18AE47C10}"/>
              </a:ext>
            </a:extLst>
          </p:cNvPr>
          <p:cNvSpPr>
            <a:spLocks noGrp="1"/>
          </p:cNvSpPr>
          <p:nvPr>
            <p:ph idx="1"/>
          </p:nvPr>
        </p:nvSpPr>
        <p:spPr>
          <a:xfrm>
            <a:off x="838200" y="1825625"/>
            <a:ext cx="6319345" cy="4351338"/>
          </a:xfrm>
        </p:spPr>
        <p:txBody>
          <a:bodyPr>
            <a:normAutofit/>
          </a:bodyPr>
          <a:lstStyle/>
          <a:p>
            <a:r>
              <a:rPr lang="en-US" b="1" dirty="0"/>
              <a:t>Occurs when a fertilized egg implants and grows OUTSIDE the main cavity of the uterus</a:t>
            </a:r>
            <a:r>
              <a:rPr lang="en-US" dirty="0"/>
              <a:t>. </a:t>
            </a:r>
          </a:p>
          <a:p>
            <a:r>
              <a:rPr lang="en-US" dirty="0"/>
              <a:t>Usually in a fallopian tube.</a:t>
            </a:r>
          </a:p>
          <a:p>
            <a:r>
              <a:rPr lang="en-US" dirty="0"/>
              <a:t>AKA </a:t>
            </a:r>
            <a:r>
              <a:rPr lang="en-US" b="1" dirty="0"/>
              <a:t>tubal</a:t>
            </a:r>
            <a:r>
              <a:rPr lang="en-US" dirty="0"/>
              <a:t> pregnancy.</a:t>
            </a:r>
          </a:p>
          <a:p>
            <a:r>
              <a:rPr lang="en-US" dirty="0"/>
              <a:t>Accompanied by a lot of pain</a:t>
            </a:r>
          </a:p>
        </p:txBody>
      </p:sp>
      <p:pic>
        <p:nvPicPr>
          <p:cNvPr id="4" name="Picture 2" descr="Ectopic Pregnancy. Am I at risk? - Complete Women Care">
            <a:extLst>
              <a:ext uri="{FF2B5EF4-FFF2-40B4-BE49-F238E27FC236}">
                <a16:creationId xmlns:a16="http://schemas.microsoft.com/office/drawing/2014/main" id="{7C7F8F41-B8A3-4BEC-8970-2A4EF90D84F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580" t="25267" r="4395" b="7500"/>
          <a:stretch/>
        </p:blipFill>
        <p:spPr bwMode="auto">
          <a:xfrm>
            <a:off x="7157545" y="1795024"/>
            <a:ext cx="4826076"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2809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760F5-4001-4F3F-8F8F-9E6EB5A9C802}"/>
              </a:ext>
            </a:extLst>
          </p:cNvPr>
          <p:cNvSpPr>
            <a:spLocks noGrp="1"/>
          </p:cNvSpPr>
          <p:nvPr>
            <p:ph type="title"/>
          </p:nvPr>
        </p:nvSpPr>
        <p:spPr/>
        <p:txBody>
          <a:bodyPr/>
          <a:lstStyle/>
          <a:p>
            <a:endParaRPr lang="en-CA"/>
          </a:p>
        </p:txBody>
      </p:sp>
      <p:pic>
        <p:nvPicPr>
          <p:cNvPr id="2050" name="Picture 2" descr="Image result for primary sex characteristics">
            <a:extLst>
              <a:ext uri="{FF2B5EF4-FFF2-40B4-BE49-F238E27FC236}">
                <a16:creationId xmlns:a16="http://schemas.microsoft.com/office/drawing/2014/main" id="{A254291F-AE5B-4F18-B7C0-2B3356E5999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909" y="529207"/>
            <a:ext cx="12726558" cy="7754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3449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FA3FD-7824-4924-82F3-97CBBA73B6E1}"/>
              </a:ext>
            </a:extLst>
          </p:cNvPr>
          <p:cNvSpPr>
            <a:spLocks noGrp="1"/>
          </p:cNvSpPr>
          <p:nvPr>
            <p:ph type="title"/>
          </p:nvPr>
        </p:nvSpPr>
        <p:spPr/>
        <p:txBody>
          <a:bodyPr/>
          <a:lstStyle/>
          <a:p>
            <a:r>
              <a:rPr lang="en-US" dirty="0"/>
              <a:t>Ectopic Fetus will not survive</a:t>
            </a:r>
          </a:p>
        </p:txBody>
      </p:sp>
      <p:sp>
        <p:nvSpPr>
          <p:cNvPr id="3" name="Content Placeholder 2">
            <a:extLst>
              <a:ext uri="{FF2B5EF4-FFF2-40B4-BE49-F238E27FC236}">
                <a16:creationId xmlns:a16="http://schemas.microsoft.com/office/drawing/2014/main" id="{AF74E08C-08E8-4EFE-8FEE-D8C18AE47C10}"/>
              </a:ext>
            </a:extLst>
          </p:cNvPr>
          <p:cNvSpPr>
            <a:spLocks noGrp="1"/>
          </p:cNvSpPr>
          <p:nvPr>
            <p:ph idx="1"/>
          </p:nvPr>
        </p:nvSpPr>
        <p:spPr>
          <a:xfrm>
            <a:off x="838200" y="1825625"/>
            <a:ext cx="6058242" cy="4351338"/>
          </a:xfrm>
        </p:spPr>
        <p:txBody>
          <a:bodyPr>
            <a:normAutofit lnSpcReduction="10000"/>
          </a:bodyPr>
          <a:lstStyle/>
          <a:p>
            <a:r>
              <a:rPr lang="en-US" dirty="0"/>
              <a:t>A fetus in an ectopic pregnancy </a:t>
            </a:r>
            <a:r>
              <a:rPr lang="en-US" b="1" dirty="0"/>
              <a:t>sometimes survives for several weeks</a:t>
            </a:r>
            <a:r>
              <a:rPr lang="en-US" dirty="0"/>
              <a:t>.</a:t>
            </a:r>
          </a:p>
          <a:p>
            <a:r>
              <a:rPr lang="en-US" dirty="0"/>
              <a:t>However, because tissues outside the uterus cannot provide the necessary blood supply and support, ultimately the fetus does not survive.</a:t>
            </a:r>
          </a:p>
        </p:txBody>
      </p:sp>
      <p:pic>
        <p:nvPicPr>
          <p:cNvPr id="4" name="Picture 2" descr="Ectopic Pregnancy. Am I at risk? - Complete Women Care">
            <a:extLst>
              <a:ext uri="{FF2B5EF4-FFF2-40B4-BE49-F238E27FC236}">
                <a16:creationId xmlns:a16="http://schemas.microsoft.com/office/drawing/2014/main" id="{7C7F8F41-B8A3-4BEC-8970-2A4EF90D84F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580" t="25267" r="4395" b="7500"/>
          <a:stretch/>
        </p:blipFill>
        <p:spPr bwMode="auto">
          <a:xfrm>
            <a:off x="6896442" y="1808929"/>
            <a:ext cx="4826076"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01540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B73F7-4EC5-44B0-844D-B1F9B959C42C}"/>
              </a:ext>
            </a:extLst>
          </p:cNvPr>
          <p:cNvSpPr>
            <a:spLocks noGrp="1"/>
          </p:cNvSpPr>
          <p:nvPr>
            <p:ph type="title"/>
          </p:nvPr>
        </p:nvSpPr>
        <p:spPr/>
        <p:txBody>
          <a:bodyPr/>
          <a:lstStyle/>
          <a:p>
            <a:r>
              <a:rPr lang="en-US" dirty="0"/>
              <a:t>Why does female stop releasing eggs? </a:t>
            </a:r>
          </a:p>
        </p:txBody>
      </p:sp>
      <p:sp>
        <p:nvSpPr>
          <p:cNvPr id="3" name="Content Placeholder 2">
            <a:extLst>
              <a:ext uri="{FF2B5EF4-FFF2-40B4-BE49-F238E27FC236}">
                <a16:creationId xmlns:a16="http://schemas.microsoft.com/office/drawing/2014/main" id="{9BFFF8AA-FCDC-4D87-B54E-E4670B963F9B}"/>
              </a:ext>
            </a:extLst>
          </p:cNvPr>
          <p:cNvSpPr>
            <a:spLocks noGrp="1"/>
          </p:cNvSpPr>
          <p:nvPr>
            <p:ph idx="1"/>
          </p:nvPr>
        </p:nvSpPr>
        <p:spPr/>
        <p:txBody>
          <a:bodyPr/>
          <a:lstStyle/>
          <a:p>
            <a:r>
              <a:rPr lang="en-US" dirty="0">
                <a:solidFill>
                  <a:schemeClr val="tx2"/>
                </a:solidFill>
              </a:rPr>
              <a:t>It happens because </a:t>
            </a:r>
            <a:r>
              <a:rPr lang="en-US" b="1" dirty="0">
                <a:solidFill>
                  <a:schemeClr val="tx2"/>
                </a:solidFill>
              </a:rPr>
              <a:t>female sex hormone levels naturally go down as you get older</a:t>
            </a:r>
            <a:r>
              <a:rPr lang="en-US" dirty="0">
                <a:solidFill>
                  <a:schemeClr val="tx2"/>
                </a:solidFill>
              </a:rPr>
              <a:t>. </a:t>
            </a:r>
          </a:p>
          <a:p>
            <a:r>
              <a:rPr lang="en-US" dirty="0">
                <a:solidFill>
                  <a:schemeClr val="tx2"/>
                </a:solidFill>
              </a:rPr>
              <a:t>Your ovaries eventually stop releasing eggs, so you'll no longer have periods or be able to get pregnant.</a:t>
            </a:r>
          </a:p>
          <a:p>
            <a:r>
              <a:rPr lang="en-US" dirty="0">
                <a:solidFill>
                  <a:schemeClr val="tx2"/>
                </a:solidFill>
              </a:rPr>
              <a:t>Most women go through menopause in their 40s or 50s. But that can vary widely.</a:t>
            </a:r>
          </a:p>
        </p:txBody>
      </p:sp>
    </p:spTree>
    <p:extLst>
      <p:ext uri="{BB962C8B-B14F-4D97-AF65-F5344CB8AC3E}">
        <p14:creationId xmlns:p14="http://schemas.microsoft.com/office/powerpoint/2010/main" val="31244638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F5F2B-713C-4FFD-A7AC-1C6007B1E98C}"/>
              </a:ext>
            </a:extLst>
          </p:cNvPr>
          <p:cNvSpPr>
            <a:spLocks noGrp="1"/>
          </p:cNvSpPr>
          <p:nvPr>
            <p:ph type="title"/>
          </p:nvPr>
        </p:nvSpPr>
        <p:spPr/>
        <p:txBody>
          <a:bodyPr/>
          <a:lstStyle/>
          <a:p>
            <a:r>
              <a:rPr lang="en-US" dirty="0">
                <a:cs typeface="Calibri"/>
              </a:rPr>
              <a:t>Homework</a:t>
            </a:r>
            <a:endParaRPr lang="en-US" dirty="0"/>
          </a:p>
        </p:txBody>
      </p:sp>
      <p:sp>
        <p:nvSpPr>
          <p:cNvPr id="3" name="Content Placeholder 2">
            <a:extLst>
              <a:ext uri="{FF2B5EF4-FFF2-40B4-BE49-F238E27FC236}">
                <a16:creationId xmlns:a16="http://schemas.microsoft.com/office/drawing/2014/main" id="{E1F2719E-22BD-44B0-A7F8-4CBFE17796B1}"/>
              </a:ext>
            </a:extLst>
          </p:cNvPr>
          <p:cNvSpPr>
            <a:spLocks noGrp="1"/>
          </p:cNvSpPr>
          <p:nvPr>
            <p:ph idx="1"/>
          </p:nvPr>
        </p:nvSpPr>
        <p:spPr/>
        <p:txBody>
          <a:bodyPr vert="horz" lIns="91440" tIns="45720" rIns="91440" bIns="45720" rtlCol="0" anchor="t">
            <a:normAutofit/>
          </a:bodyPr>
          <a:lstStyle/>
          <a:p>
            <a:r>
              <a:rPr lang="en-US" dirty="0">
                <a:cs typeface="Calibri"/>
              </a:rPr>
              <a:t>Read pages 112 – 115</a:t>
            </a:r>
          </a:p>
          <a:p>
            <a:r>
              <a:rPr lang="en-US" dirty="0">
                <a:cs typeface="Calibri"/>
              </a:rPr>
              <a:t>Answer CYU p 116 #1-12</a:t>
            </a:r>
          </a:p>
          <a:p>
            <a:r>
              <a:rPr lang="en-US" dirty="0">
                <a:cs typeface="Calibri"/>
              </a:rPr>
              <a:t>Project: Journey</a:t>
            </a:r>
          </a:p>
          <a:p>
            <a:endParaRPr lang="en-US" dirty="0">
              <a:cs typeface="Calibri"/>
            </a:endParaRPr>
          </a:p>
          <a:p>
            <a:r>
              <a:rPr lang="en-US" dirty="0">
                <a:cs typeface="Calibri"/>
              </a:rPr>
              <a:t>The Great Sperm Race: </a:t>
            </a:r>
            <a:r>
              <a:rPr lang="en-US" dirty="0">
                <a:cs typeface="Calibri"/>
                <a:hlinkClick r:id="rId2"/>
              </a:rPr>
              <a:t>https://www.youtube.com/watch?v=gAnMymnJiLM</a:t>
            </a:r>
            <a:endParaRPr lang="en-US" dirty="0">
              <a:cs typeface="Calibri"/>
            </a:endParaRPr>
          </a:p>
          <a:p>
            <a:endParaRPr lang="en-US" dirty="0">
              <a:cs typeface="Calibri"/>
            </a:endParaRPr>
          </a:p>
          <a:p>
            <a:endParaRPr lang="en-US" dirty="0">
              <a:cs typeface="Calibri"/>
            </a:endParaRPr>
          </a:p>
        </p:txBody>
      </p:sp>
    </p:spTree>
    <p:extLst>
      <p:ext uri="{BB962C8B-B14F-4D97-AF65-F5344CB8AC3E}">
        <p14:creationId xmlns:p14="http://schemas.microsoft.com/office/powerpoint/2010/main" val="9951251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Extra slides beyond here</a:t>
            </a:r>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Menstrual Cycle - female reproductive cycle</a:t>
            </a:r>
          </a:p>
        </p:txBody>
      </p:sp>
      <p:sp>
        <p:nvSpPr>
          <p:cNvPr id="3" name="Content Placeholder 2"/>
          <p:cNvSpPr>
            <a:spLocks noGrp="1"/>
          </p:cNvSpPr>
          <p:nvPr>
            <p:ph idx="1"/>
          </p:nvPr>
        </p:nvSpPr>
        <p:spPr>
          <a:xfrm>
            <a:off x="838200" y="1830771"/>
            <a:ext cx="11137490" cy="5229225"/>
          </a:xfrm>
        </p:spPr>
        <p:txBody>
          <a:bodyPr vert="horz" lIns="91440" tIns="45720" rIns="91440" bIns="45720" rtlCol="0" anchor="t">
            <a:noAutofit/>
          </a:bodyPr>
          <a:lstStyle/>
          <a:p>
            <a:r>
              <a:rPr lang="en-CA" b="1" u="sng">
                <a:sym typeface="Wingdings" panose="05000000000000000000" pitchFamily="2" charset="2"/>
              </a:rPr>
              <a:t>Ovulation</a:t>
            </a:r>
            <a:r>
              <a:rPr lang="en-CA">
                <a:sym typeface="Wingdings" panose="05000000000000000000" pitchFamily="2" charset="2"/>
              </a:rPr>
              <a:t> - Mature egg is released from ovary </a:t>
            </a:r>
            <a:endParaRPr lang="en-CA">
              <a:cs typeface="Calibri"/>
            </a:endParaRPr>
          </a:p>
          <a:p>
            <a:r>
              <a:rPr lang="en-CA" dirty="0">
                <a:sym typeface="Wingdings" panose="05000000000000000000" pitchFamily="2" charset="2"/>
              </a:rPr>
              <a:t>Empty follicle becomes a </a:t>
            </a:r>
            <a:r>
              <a:rPr lang="en-CA" b="1" dirty="0">
                <a:sym typeface="Wingdings" panose="05000000000000000000" pitchFamily="2" charset="2"/>
              </a:rPr>
              <a:t>corpus luteum </a:t>
            </a:r>
            <a:r>
              <a:rPr lang="en-CA" dirty="0">
                <a:sym typeface="Wingdings" panose="05000000000000000000" pitchFamily="2" charset="2"/>
              </a:rPr>
              <a:t>which then produces estrogen and progesterone. </a:t>
            </a:r>
          </a:p>
          <a:p>
            <a:r>
              <a:rPr lang="en-CA" dirty="0">
                <a:cs typeface="Calibri" panose="020F0502020204030204"/>
              </a:rPr>
              <a:t>Progesterone signals endometrium to thicken</a:t>
            </a:r>
          </a:p>
        </p:txBody>
      </p:sp>
    </p:spTree>
    <p:extLst>
      <p:ext uri="{BB962C8B-B14F-4D97-AF65-F5344CB8AC3E}">
        <p14:creationId xmlns:p14="http://schemas.microsoft.com/office/powerpoint/2010/main" val="15331903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CA" dirty="0"/>
              <a:t>Menstruation p114</a:t>
            </a:r>
          </a:p>
        </p:txBody>
      </p:sp>
      <p:sp>
        <p:nvSpPr>
          <p:cNvPr id="3" name="Content Placeholder 2"/>
          <p:cNvSpPr>
            <a:spLocks noGrp="1"/>
          </p:cNvSpPr>
          <p:nvPr>
            <p:ph idx="1"/>
          </p:nvPr>
        </p:nvSpPr>
        <p:spPr>
          <a:xfrm>
            <a:off x="322729" y="1352550"/>
            <a:ext cx="11697821" cy="5505450"/>
          </a:xfrm>
        </p:spPr>
        <p:txBody>
          <a:bodyPr>
            <a:normAutofit/>
          </a:bodyPr>
          <a:lstStyle/>
          <a:p>
            <a:pPr marL="742950" indent="-742950">
              <a:buFont typeface="+mj-lt"/>
              <a:buAutoNum type="arabicPeriod"/>
            </a:pPr>
            <a:r>
              <a:rPr lang="en-CA" b="1" dirty="0"/>
              <a:t>Flow phase</a:t>
            </a:r>
            <a:r>
              <a:rPr lang="en-CA" dirty="0"/>
              <a:t> – endometrium is shed (Menstruation)</a:t>
            </a:r>
          </a:p>
          <a:p>
            <a:pPr marL="742950" indent="-742950">
              <a:buFont typeface="+mj-lt"/>
              <a:buAutoNum type="arabicPeriod"/>
            </a:pPr>
            <a:r>
              <a:rPr lang="en-CA" b="1" dirty="0"/>
              <a:t>Follicular phase</a:t>
            </a:r>
            <a:r>
              <a:rPr lang="en-CA" dirty="0"/>
              <a:t> - If not zygote implants, a new follicle start to develop , follicles produce estrogen, endometrium re-forms. </a:t>
            </a:r>
          </a:p>
          <a:p>
            <a:pPr marL="742950" indent="-742950">
              <a:buFont typeface="+mj-lt"/>
              <a:buAutoNum type="arabicPeriod"/>
            </a:pPr>
            <a:r>
              <a:rPr lang="en-CA" b="1" dirty="0"/>
              <a:t>Ovulation-  egg released</a:t>
            </a:r>
            <a:endParaRPr lang="en-CA" dirty="0"/>
          </a:p>
          <a:p>
            <a:pPr marL="742950" indent="-742950">
              <a:buFont typeface="+mj-lt"/>
              <a:buAutoNum type="arabicPeriod"/>
            </a:pPr>
            <a:r>
              <a:rPr lang="en-CA" b="1" dirty="0"/>
              <a:t>Luteal phase</a:t>
            </a:r>
            <a:r>
              <a:rPr lang="en-CA" dirty="0"/>
              <a:t> – empty follicle develops into corpus luteum; Corpus Luteum releases estrogen and progesterone, stimulating endometrium to thicken in preparation for possible fertilized egg. </a:t>
            </a:r>
          </a:p>
        </p:txBody>
      </p:sp>
    </p:spTree>
    <p:extLst>
      <p:ext uri="{BB962C8B-B14F-4D97-AF65-F5344CB8AC3E}">
        <p14:creationId xmlns:p14="http://schemas.microsoft.com/office/powerpoint/2010/main" val="7697610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2FEAD-ED39-46B1-B141-4C5425743DF6}"/>
              </a:ext>
            </a:extLst>
          </p:cNvPr>
          <p:cNvSpPr>
            <a:spLocks noGrp="1"/>
          </p:cNvSpPr>
          <p:nvPr>
            <p:ph type="title"/>
          </p:nvPr>
        </p:nvSpPr>
        <p:spPr/>
        <p:txBody>
          <a:bodyPr/>
          <a:lstStyle/>
          <a:p>
            <a:r>
              <a:rPr lang="en-CA" dirty="0"/>
              <a:t>Menstrual Cycle: </a:t>
            </a:r>
          </a:p>
        </p:txBody>
      </p:sp>
      <p:sp>
        <p:nvSpPr>
          <p:cNvPr id="3" name="Content Placeholder 2">
            <a:extLst>
              <a:ext uri="{FF2B5EF4-FFF2-40B4-BE49-F238E27FC236}">
                <a16:creationId xmlns:a16="http://schemas.microsoft.com/office/drawing/2014/main" id="{255F4C85-4DA0-47E1-AC92-F5A4811253C0}"/>
              </a:ext>
            </a:extLst>
          </p:cNvPr>
          <p:cNvSpPr>
            <a:spLocks noGrp="1"/>
          </p:cNvSpPr>
          <p:nvPr>
            <p:ph idx="1"/>
          </p:nvPr>
        </p:nvSpPr>
        <p:spPr>
          <a:xfrm>
            <a:off x="838200" y="1825624"/>
            <a:ext cx="10515600" cy="5032375"/>
          </a:xfrm>
        </p:spPr>
        <p:txBody>
          <a:bodyPr>
            <a:normAutofit/>
          </a:bodyPr>
          <a:lstStyle/>
          <a:p>
            <a:r>
              <a:rPr lang="en-CA" dirty="0">
                <a:hlinkClick r:id="rId2"/>
              </a:rPr>
              <a:t>2min video: https://www.youtube.com/watch?v=vXrQ_FhZmos</a:t>
            </a:r>
            <a:endParaRPr lang="en-CA" dirty="0"/>
          </a:p>
          <a:p>
            <a:r>
              <a:rPr lang="en-CA" dirty="0"/>
              <a:t>The menstrual cycle begins with menstrual bleeding (menstruation), which marks the first day of the follicular phase.</a:t>
            </a:r>
          </a:p>
          <a:p>
            <a:r>
              <a:rPr lang="en-CA" dirty="0">
                <a:hlinkClick r:id="rId3"/>
              </a:rPr>
              <a:t>https://www.merckmanuals.com/en-ca/home/women-s-health-issues/biology-of-the-female-reproductive-system/menstrual-cycle</a:t>
            </a:r>
            <a:endParaRPr lang="en-CA" dirty="0"/>
          </a:p>
          <a:p>
            <a:endParaRPr lang="en-CA" dirty="0"/>
          </a:p>
        </p:txBody>
      </p:sp>
    </p:spTree>
    <p:extLst>
      <p:ext uri="{BB962C8B-B14F-4D97-AF65-F5344CB8AC3E}">
        <p14:creationId xmlns:p14="http://schemas.microsoft.com/office/powerpoint/2010/main" val="35275795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2FEAD-ED39-46B1-B141-4C5425743DF6}"/>
              </a:ext>
            </a:extLst>
          </p:cNvPr>
          <p:cNvSpPr>
            <a:spLocks noGrp="1"/>
          </p:cNvSpPr>
          <p:nvPr>
            <p:ph type="title"/>
          </p:nvPr>
        </p:nvSpPr>
        <p:spPr/>
        <p:txBody>
          <a:bodyPr/>
          <a:lstStyle/>
          <a:p>
            <a:r>
              <a:rPr lang="en-CA" dirty="0"/>
              <a:t>Menstrual Cycle: In depth</a:t>
            </a:r>
          </a:p>
        </p:txBody>
      </p:sp>
      <p:sp>
        <p:nvSpPr>
          <p:cNvPr id="3" name="Content Placeholder 2">
            <a:extLst>
              <a:ext uri="{FF2B5EF4-FFF2-40B4-BE49-F238E27FC236}">
                <a16:creationId xmlns:a16="http://schemas.microsoft.com/office/drawing/2014/main" id="{255F4C85-4DA0-47E1-AC92-F5A4811253C0}"/>
              </a:ext>
            </a:extLst>
          </p:cNvPr>
          <p:cNvSpPr>
            <a:spLocks noGrp="1"/>
          </p:cNvSpPr>
          <p:nvPr>
            <p:ph idx="1"/>
          </p:nvPr>
        </p:nvSpPr>
        <p:spPr>
          <a:xfrm>
            <a:off x="838200" y="1825624"/>
            <a:ext cx="10515600" cy="5032375"/>
          </a:xfrm>
        </p:spPr>
        <p:txBody>
          <a:bodyPr>
            <a:normAutofit fontScale="92500" lnSpcReduction="20000"/>
          </a:bodyPr>
          <a:lstStyle/>
          <a:p>
            <a:r>
              <a:rPr lang="en-CA" dirty="0"/>
              <a:t>Ted Ed, 4min: </a:t>
            </a:r>
            <a:r>
              <a:rPr lang="en-CA" dirty="0">
                <a:hlinkClick r:id="rId2"/>
              </a:rPr>
              <a:t>https://www.youtube.com/watch?v=ayzN5f3qN8g</a:t>
            </a:r>
            <a:endParaRPr lang="en-CA" dirty="0"/>
          </a:p>
          <a:p>
            <a:r>
              <a:rPr lang="en-CA" dirty="0"/>
              <a:t>When the </a:t>
            </a:r>
            <a:r>
              <a:rPr lang="en-CA" b="1" dirty="0"/>
              <a:t>follicular phase</a:t>
            </a:r>
            <a:r>
              <a:rPr lang="en-CA" dirty="0"/>
              <a:t> begins, levels of estrogen and progesterone are low. As a result, the top layers of the thickened lining of the uterus (endometrium) break down and are shed, and menstrual bleeding occurs. About this time, the follicle-stimulating hormone level increases slightly, stimulating the development of several follicles in the ovaries. Each follicle contains an egg. Later in this phase, as the follicle-stimulating hormone level decreases, only one follicle continues to develop. This follicle produces estrogen.</a:t>
            </a:r>
          </a:p>
        </p:txBody>
      </p:sp>
    </p:spTree>
    <p:extLst>
      <p:ext uri="{BB962C8B-B14F-4D97-AF65-F5344CB8AC3E}">
        <p14:creationId xmlns:p14="http://schemas.microsoft.com/office/powerpoint/2010/main" val="16131133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98645-AD1C-448B-AD6A-4D9479595FEE}"/>
              </a:ext>
            </a:extLst>
          </p:cNvPr>
          <p:cNvSpPr>
            <a:spLocks noGrp="1"/>
          </p:cNvSpPr>
          <p:nvPr>
            <p:ph type="title"/>
          </p:nvPr>
        </p:nvSpPr>
        <p:spPr/>
        <p:txBody>
          <a:bodyPr/>
          <a:lstStyle/>
          <a:p>
            <a:r>
              <a:rPr lang="en-CA" dirty="0"/>
              <a:t>Ovulatory Phase</a:t>
            </a:r>
          </a:p>
        </p:txBody>
      </p:sp>
      <p:sp>
        <p:nvSpPr>
          <p:cNvPr id="3" name="Content Placeholder 2">
            <a:extLst>
              <a:ext uri="{FF2B5EF4-FFF2-40B4-BE49-F238E27FC236}">
                <a16:creationId xmlns:a16="http://schemas.microsoft.com/office/drawing/2014/main" id="{27E3AFE0-B165-4E2C-8D48-0E52F21BA640}"/>
              </a:ext>
            </a:extLst>
          </p:cNvPr>
          <p:cNvSpPr>
            <a:spLocks noGrp="1"/>
          </p:cNvSpPr>
          <p:nvPr>
            <p:ph idx="1"/>
          </p:nvPr>
        </p:nvSpPr>
        <p:spPr/>
        <p:txBody>
          <a:bodyPr/>
          <a:lstStyle/>
          <a:p>
            <a:r>
              <a:rPr lang="en-CA"/>
              <a:t>The </a:t>
            </a:r>
            <a:r>
              <a:rPr lang="en-CA" b="1"/>
              <a:t>ovulatory phase</a:t>
            </a:r>
            <a:r>
              <a:rPr lang="en-CA"/>
              <a:t> begins with a surge in luteinizing hormone and follicle-stimulating hormone levels. Luteinizing hormone stimulates egg release (ovulation), which usually occurs 16 to 32 hours after the surge begins. The estrogen level peaks during the surge, and the progesterone level starts to increase.</a:t>
            </a:r>
          </a:p>
        </p:txBody>
      </p:sp>
    </p:spTree>
    <p:extLst>
      <p:ext uri="{BB962C8B-B14F-4D97-AF65-F5344CB8AC3E}">
        <p14:creationId xmlns:p14="http://schemas.microsoft.com/office/powerpoint/2010/main" val="39299180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75A21-98EF-4B38-9C7D-88491C0C0780}"/>
              </a:ext>
            </a:extLst>
          </p:cNvPr>
          <p:cNvSpPr>
            <a:spLocks noGrp="1"/>
          </p:cNvSpPr>
          <p:nvPr>
            <p:ph type="title"/>
          </p:nvPr>
        </p:nvSpPr>
        <p:spPr/>
        <p:txBody>
          <a:bodyPr/>
          <a:lstStyle/>
          <a:p>
            <a:r>
              <a:rPr lang="en-CA" dirty="0"/>
              <a:t>Luteal Phase</a:t>
            </a:r>
          </a:p>
        </p:txBody>
      </p:sp>
      <p:sp>
        <p:nvSpPr>
          <p:cNvPr id="3" name="Content Placeholder 2">
            <a:extLst>
              <a:ext uri="{FF2B5EF4-FFF2-40B4-BE49-F238E27FC236}">
                <a16:creationId xmlns:a16="http://schemas.microsoft.com/office/drawing/2014/main" id="{60AED282-3ED6-4679-81EE-F0B9AAE661F7}"/>
              </a:ext>
            </a:extLst>
          </p:cNvPr>
          <p:cNvSpPr>
            <a:spLocks noGrp="1"/>
          </p:cNvSpPr>
          <p:nvPr>
            <p:ph idx="1"/>
          </p:nvPr>
        </p:nvSpPr>
        <p:spPr/>
        <p:txBody>
          <a:bodyPr>
            <a:normAutofit fontScale="92500" lnSpcReduction="20000"/>
          </a:bodyPr>
          <a:lstStyle/>
          <a:p>
            <a:r>
              <a:rPr lang="en-CA"/>
              <a:t>During the </a:t>
            </a:r>
            <a:r>
              <a:rPr lang="en-CA" b="1"/>
              <a:t>luteal phase,</a:t>
            </a:r>
            <a:r>
              <a:rPr lang="en-CA"/>
              <a:t> luteinizing hormone and follicle-stimulating hormone levels decrease. The ruptured follicle closes after releasing the egg and forms a corpus luteum, which produces progesterone. During most of this phase, the estrogen level is high.Progesterone and estrogen cause the lining of the uterus to thicken more, to prepare for possible fertilization. If the egg is not fertilized, the corpus luteum degenerates and no longer produces progesterone, the estrogen level decreases, the top layers of the lining break down and are shed, and menstrual bleeding occurs (the start of a new menstrual cycle).</a:t>
            </a:r>
          </a:p>
        </p:txBody>
      </p:sp>
    </p:spTree>
    <p:extLst>
      <p:ext uri="{BB962C8B-B14F-4D97-AF65-F5344CB8AC3E}">
        <p14:creationId xmlns:p14="http://schemas.microsoft.com/office/powerpoint/2010/main" val="750190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triggers puberty?</a:t>
            </a:r>
          </a:p>
        </p:txBody>
      </p:sp>
      <p:sp>
        <p:nvSpPr>
          <p:cNvPr id="3" name="Content Placeholder 2"/>
          <p:cNvSpPr>
            <a:spLocks noGrp="1"/>
          </p:cNvSpPr>
          <p:nvPr>
            <p:ph idx="1"/>
          </p:nvPr>
        </p:nvSpPr>
        <p:spPr>
          <a:xfrm>
            <a:off x="242370" y="1867684"/>
            <a:ext cx="7358349" cy="4455998"/>
          </a:xfrm>
        </p:spPr>
        <p:txBody>
          <a:bodyPr>
            <a:normAutofit fontScale="85000" lnSpcReduction="20000"/>
          </a:bodyPr>
          <a:lstStyle/>
          <a:p>
            <a:r>
              <a:rPr lang="en-US" dirty="0">
                <a:solidFill>
                  <a:schemeClr val="accent1"/>
                </a:solidFill>
              </a:rPr>
              <a:t>The trigger for puberty in both boys and girls is the production of </a:t>
            </a:r>
            <a:r>
              <a:rPr lang="en-US" b="1" dirty="0">
                <a:solidFill>
                  <a:schemeClr val="accent1"/>
                </a:solidFill>
              </a:rPr>
              <a:t>'</a:t>
            </a:r>
            <a:r>
              <a:rPr lang="en-US" b="1" dirty="0" err="1">
                <a:solidFill>
                  <a:schemeClr val="accent1"/>
                </a:solidFill>
              </a:rPr>
              <a:t>gonadotrophin</a:t>
            </a:r>
            <a:r>
              <a:rPr lang="en-US" b="1" dirty="0">
                <a:solidFill>
                  <a:schemeClr val="accent1"/>
                </a:solidFill>
              </a:rPr>
              <a:t> releasing hormone</a:t>
            </a:r>
            <a:r>
              <a:rPr lang="en-US" dirty="0">
                <a:solidFill>
                  <a:schemeClr val="accent1"/>
                </a:solidFill>
              </a:rPr>
              <a:t>' (</a:t>
            </a:r>
            <a:r>
              <a:rPr lang="en-US" dirty="0" err="1">
                <a:solidFill>
                  <a:schemeClr val="accent1"/>
                </a:solidFill>
              </a:rPr>
              <a:t>GnRH</a:t>
            </a:r>
            <a:r>
              <a:rPr lang="en-US" dirty="0">
                <a:solidFill>
                  <a:schemeClr val="accent1"/>
                </a:solidFill>
              </a:rPr>
              <a:t>) from a part of the brain called the </a:t>
            </a:r>
            <a:r>
              <a:rPr lang="en-US" i="1" dirty="0">
                <a:solidFill>
                  <a:schemeClr val="accent1"/>
                </a:solidFill>
              </a:rPr>
              <a:t>hypothalamus</a:t>
            </a:r>
            <a:r>
              <a:rPr lang="en-US" dirty="0">
                <a:solidFill>
                  <a:schemeClr val="accent1"/>
                </a:solidFill>
              </a:rPr>
              <a:t>. </a:t>
            </a:r>
          </a:p>
          <a:p>
            <a:r>
              <a:rPr lang="en-US" dirty="0">
                <a:solidFill>
                  <a:schemeClr val="accent1"/>
                </a:solidFill>
              </a:rPr>
              <a:t>This hormone stimulates the </a:t>
            </a:r>
            <a:r>
              <a:rPr lang="en-US" i="1" dirty="0">
                <a:solidFill>
                  <a:schemeClr val="accent1"/>
                </a:solidFill>
              </a:rPr>
              <a:t>pituitary gland</a:t>
            </a:r>
            <a:r>
              <a:rPr lang="en-US" dirty="0">
                <a:solidFill>
                  <a:schemeClr val="accent1"/>
                </a:solidFill>
              </a:rPr>
              <a:t> to release two hormones, </a:t>
            </a:r>
            <a:r>
              <a:rPr lang="en-US" b="1" dirty="0">
                <a:solidFill>
                  <a:schemeClr val="accent1"/>
                </a:solidFill>
              </a:rPr>
              <a:t>Follicle Stimulating Hormone </a:t>
            </a:r>
            <a:r>
              <a:rPr lang="en-US" dirty="0">
                <a:solidFill>
                  <a:schemeClr val="accent1"/>
                </a:solidFill>
              </a:rPr>
              <a:t>(FSH) and </a:t>
            </a:r>
            <a:r>
              <a:rPr lang="en-US" b="1" dirty="0">
                <a:solidFill>
                  <a:schemeClr val="accent1"/>
                </a:solidFill>
              </a:rPr>
              <a:t>Luteinizing Hormone</a:t>
            </a:r>
            <a:r>
              <a:rPr lang="en-US" dirty="0">
                <a:solidFill>
                  <a:schemeClr val="accent1"/>
                </a:solidFill>
              </a:rPr>
              <a:t> (LH).</a:t>
            </a:r>
          </a:p>
          <a:p>
            <a:r>
              <a:rPr lang="en-US" dirty="0"/>
              <a:t>These hormones stimulate the </a:t>
            </a:r>
            <a:r>
              <a:rPr lang="en-US" i="1" dirty="0"/>
              <a:t>gonads </a:t>
            </a:r>
            <a:r>
              <a:rPr lang="en-US" dirty="0"/>
              <a:t>(ovaries and testes) to produce their sex hormones (estrogen and testosterone).</a:t>
            </a:r>
          </a:p>
        </p:txBody>
      </p:sp>
      <p:pic>
        <p:nvPicPr>
          <p:cNvPr id="4" name="Picture 3" descr="brain: mid-sagittal view"/>
          <p:cNvPicPr/>
          <p:nvPr/>
        </p:nvPicPr>
        <p:blipFill>
          <a:blip r:embed="rId2"/>
          <a:srcRect/>
          <a:stretch>
            <a:fillRect/>
          </a:stretch>
        </p:blipFill>
        <p:spPr bwMode="auto">
          <a:xfrm>
            <a:off x="7458419" y="1746033"/>
            <a:ext cx="4517833" cy="3145455"/>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366092" y="278264"/>
            <a:ext cx="8031296" cy="5851224"/>
          </a:xfrm>
          <a:prstGeom prst="rect">
            <a:avLst/>
          </a:prstGeom>
          <a:noFill/>
          <a:ln w="9525">
            <a:noFill/>
            <a:miter lim="800000"/>
            <a:headEnd/>
            <a:tailEnd/>
          </a:ln>
          <a:effectLst/>
        </p:spPr>
      </p:pic>
    </p:spTree>
    <p:extLst>
      <p:ext uri="{BB962C8B-B14F-4D97-AF65-F5344CB8AC3E}">
        <p14:creationId xmlns:p14="http://schemas.microsoft.com/office/powerpoint/2010/main" val="10958974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5B631-A622-41D5-8F17-CDF60A9644F3}"/>
              </a:ext>
            </a:extLst>
          </p:cNvPr>
          <p:cNvSpPr>
            <a:spLocks noGrp="1"/>
          </p:cNvSpPr>
          <p:nvPr>
            <p:ph type="title"/>
          </p:nvPr>
        </p:nvSpPr>
        <p:spPr/>
        <p:txBody>
          <a:bodyPr/>
          <a:lstStyle/>
          <a:p>
            <a:endParaRPr lang="en-US"/>
          </a:p>
        </p:txBody>
      </p:sp>
      <p:pic>
        <p:nvPicPr>
          <p:cNvPr id="6146" name="Picture 2" descr="Can implantation bleeding occur four days after you miss your period? -  Quora">
            <a:extLst>
              <a:ext uri="{FF2B5EF4-FFF2-40B4-BE49-F238E27FC236}">
                <a16:creationId xmlns:a16="http://schemas.microsoft.com/office/drawing/2014/main" id="{D3B8EE0C-E8D2-44BC-A77E-5AD7B714845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72995"/>
            <a:ext cx="11936627" cy="6993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7315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Female Sex Hormones</a:t>
            </a:r>
          </a:p>
        </p:txBody>
      </p:sp>
      <p:sp>
        <p:nvSpPr>
          <p:cNvPr id="3" name="Content Placeholder 2"/>
          <p:cNvSpPr>
            <a:spLocks noGrp="1"/>
          </p:cNvSpPr>
          <p:nvPr>
            <p:ph idx="1"/>
          </p:nvPr>
        </p:nvSpPr>
        <p:spPr/>
        <p:txBody>
          <a:bodyPr>
            <a:normAutofit fontScale="92500" lnSpcReduction="10000"/>
          </a:bodyPr>
          <a:lstStyle/>
          <a:p>
            <a:r>
              <a:rPr lang="en-US" dirty="0"/>
              <a:t>Ovaries produce </a:t>
            </a:r>
            <a:r>
              <a:rPr lang="en-US" b="1" u="sng" dirty="0"/>
              <a:t>estrogen</a:t>
            </a:r>
            <a:r>
              <a:rPr lang="en-US" dirty="0"/>
              <a:t> and </a:t>
            </a:r>
            <a:r>
              <a:rPr lang="en-US" b="1" u="sng" dirty="0"/>
              <a:t>progesterone</a:t>
            </a:r>
            <a:r>
              <a:rPr lang="en-US" dirty="0"/>
              <a:t> and some male hormones (androgens). </a:t>
            </a:r>
          </a:p>
          <a:p>
            <a:r>
              <a:rPr lang="en-US" dirty="0">
                <a:solidFill>
                  <a:schemeClr val="accent1"/>
                </a:solidFill>
              </a:rPr>
              <a:t>In female puberty, </a:t>
            </a:r>
            <a:r>
              <a:rPr lang="en-US" b="1" dirty="0">
                <a:solidFill>
                  <a:schemeClr val="accent1"/>
                </a:solidFill>
              </a:rPr>
              <a:t>estrogen</a:t>
            </a:r>
            <a:r>
              <a:rPr lang="en-US" dirty="0">
                <a:solidFill>
                  <a:schemeClr val="accent1"/>
                </a:solidFill>
              </a:rPr>
              <a:t> triggers physical changes including maturation of the breasts, ovaries, uterus, and vagina.</a:t>
            </a:r>
          </a:p>
          <a:p>
            <a:r>
              <a:rPr lang="en-US" b="1" dirty="0">
                <a:solidFill>
                  <a:schemeClr val="accent1"/>
                </a:solidFill>
              </a:rPr>
              <a:t>Progesterone</a:t>
            </a:r>
            <a:r>
              <a:rPr lang="en-US" dirty="0">
                <a:solidFill>
                  <a:schemeClr val="accent1"/>
                </a:solidFill>
              </a:rPr>
              <a:t>  is a crucial part of the menstrual cycle and maintenance of pregnancy. After you ovulate each month, progesterone helps thicken the lining of the uterus to prepare for a fertilized egg</a:t>
            </a:r>
            <a:r>
              <a:rPr lang="en-US" dirty="0"/>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0"/>
            <a:ext cx="10515600" cy="1325563"/>
          </a:xfrm>
        </p:spPr>
        <p:txBody>
          <a:bodyPr/>
          <a:lstStyle/>
          <a:p>
            <a:r>
              <a:rPr lang="en-CA" dirty="0"/>
              <a:t>Structures of Female Reproductive System</a:t>
            </a:r>
          </a:p>
        </p:txBody>
      </p:sp>
      <p:sp>
        <p:nvSpPr>
          <p:cNvPr id="3" name="Content Placeholder 2"/>
          <p:cNvSpPr>
            <a:spLocks noGrp="1"/>
          </p:cNvSpPr>
          <p:nvPr>
            <p:ph idx="1"/>
          </p:nvPr>
        </p:nvSpPr>
        <p:spPr>
          <a:xfrm>
            <a:off x="203200" y="1268360"/>
            <a:ext cx="8659446" cy="5589639"/>
          </a:xfrm>
        </p:spPr>
        <p:txBody>
          <a:bodyPr vert="horz" lIns="91440" tIns="45720" rIns="91440" bIns="45720" rtlCol="0" anchor="t">
            <a:normAutofit fontScale="92500" lnSpcReduction="10000"/>
          </a:bodyPr>
          <a:lstStyle/>
          <a:p>
            <a:r>
              <a:rPr lang="en-CA" dirty="0">
                <a:solidFill>
                  <a:srgbClr val="FF0000"/>
                </a:solidFill>
              </a:rPr>
              <a:t>OVARIES </a:t>
            </a:r>
            <a:r>
              <a:rPr lang="en-CA" dirty="0"/>
              <a:t>– produce </a:t>
            </a:r>
            <a:r>
              <a:rPr lang="en-CA" b="1" u="sng" dirty="0"/>
              <a:t>eggs</a:t>
            </a:r>
            <a:r>
              <a:rPr lang="en-CA" dirty="0"/>
              <a:t> and female sex hormones </a:t>
            </a:r>
            <a:r>
              <a:rPr lang="en-CA" b="1" u="sng" dirty="0"/>
              <a:t>estrogen,</a:t>
            </a:r>
            <a:r>
              <a:rPr lang="en-CA" dirty="0"/>
              <a:t> and </a:t>
            </a:r>
            <a:r>
              <a:rPr lang="en-CA" b="1" u="sng" dirty="0"/>
              <a:t>progesterone.</a:t>
            </a:r>
            <a:r>
              <a:rPr lang="en-CA" dirty="0"/>
              <a:t> </a:t>
            </a:r>
          </a:p>
          <a:p>
            <a:r>
              <a:rPr lang="en-CA" dirty="0">
                <a:solidFill>
                  <a:srgbClr val="FF0000"/>
                </a:solidFill>
              </a:rPr>
              <a:t>OVIDUCT</a:t>
            </a:r>
            <a:r>
              <a:rPr lang="en-CA" dirty="0"/>
              <a:t> (fallopian tube) – conveys egg from ovary to uterus.</a:t>
            </a:r>
          </a:p>
          <a:p>
            <a:r>
              <a:rPr lang="en-CA" dirty="0">
                <a:solidFill>
                  <a:srgbClr val="FF0000"/>
                </a:solidFill>
              </a:rPr>
              <a:t>UTERUS</a:t>
            </a:r>
            <a:r>
              <a:rPr lang="en-CA" dirty="0"/>
              <a:t> (womb) – organ that receives </a:t>
            </a:r>
            <a:r>
              <a:rPr lang="en-CA" b="1" u="sng" dirty="0"/>
              <a:t>embryo</a:t>
            </a:r>
            <a:r>
              <a:rPr lang="en-CA" dirty="0"/>
              <a:t> if egg is fertilised</a:t>
            </a:r>
          </a:p>
          <a:p>
            <a:r>
              <a:rPr lang="en-CA" dirty="0">
                <a:solidFill>
                  <a:srgbClr val="FF0000"/>
                </a:solidFill>
              </a:rPr>
              <a:t>ENDOMETRIUM</a:t>
            </a:r>
            <a:r>
              <a:rPr lang="en-CA" dirty="0"/>
              <a:t> – </a:t>
            </a:r>
            <a:r>
              <a:rPr lang="en-CA" b="1" u="sng" dirty="0"/>
              <a:t>lining</a:t>
            </a:r>
            <a:r>
              <a:rPr lang="en-CA" dirty="0"/>
              <a:t> of uterus</a:t>
            </a:r>
          </a:p>
          <a:p>
            <a:r>
              <a:rPr lang="en-CA" dirty="0">
                <a:solidFill>
                  <a:srgbClr val="FF0000"/>
                </a:solidFill>
              </a:rPr>
              <a:t>CERVIX </a:t>
            </a:r>
            <a:r>
              <a:rPr lang="en-CA" dirty="0"/>
              <a:t>– muscular opening between the uterus and vagina</a:t>
            </a:r>
          </a:p>
          <a:p>
            <a:r>
              <a:rPr lang="en-CA" dirty="0">
                <a:solidFill>
                  <a:srgbClr val="FF0000"/>
                </a:solidFill>
              </a:rPr>
              <a:t>VAGINA</a:t>
            </a:r>
            <a:r>
              <a:rPr lang="en-CA" dirty="0"/>
              <a:t> – receives penis and sperm and is birth canal</a:t>
            </a:r>
          </a:p>
        </p:txBody>
      </p:sp>
      <p:pic>
        <p:nvPicPr>
          <p:cNvPr id="4" name="Picture 20" descr="fema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62646" y="1600811"/>
            <a:ext cx="4102686" cy="2765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378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0" descr="female">
            <a:extLst>
              <a:ext uri="{FF2B5EF4-FFF2-40B4-BE49-F238E27FC236}">
                <a16:creationId xmlns:a16="http://schemas.microsoft.com/office/drawing/2014/main" id="{D822A89F-61F0-49A8-8B08-40AAA47114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7738" y="379154"/>
            <a:ext cx="9049282" cy="6478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1040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B80DD-1D8B-41A7-8A9A-45A754456CA2}"/>
              </a:ext>
            </a:extLst>
          </p:cNvPr>
          <p:cNvSpPr>
            <a:spLocks noGrp="1"/>
          </p:cNvSpPr>
          <p:nvPr>
            <p:ph type="title"/>
          </p:nvPr>
        </p:nvSpPr>
        <p:spPr/>
        <p:txBody>
          <a:bodyPr/>
          <a:lstStyle/>
          <a:p>
            <a:r>
              <a:rPr lang="en-US" dirty="0"/>
              <a:t>Add this to your diagram</a:t>
            </a:r>
          </a:p>
        </p:txBody>
      </p:sp>
      <p:sp>
        <p:nvSpPr>
          <p:cNvPr id="3" name="Content Placeholder 2">
            <a:extLst>
              <a:ext uri="{FF2B5EF4-FFF2-40B4-BE49-F238E27FC236}">
                <a16:creationId xmlns:a16="http://schemas.microsoft.com/office/drawing/2014/main" id="{48500BB0-779C-4CB7-816B-9C8558127DA7}"/>
              </a:ext>
            </a:extLst>
          </p:cNvPr>
          <p:cNvSpPr>
            <a:spLocks noGrp="1"/>
          </p:cNvSpPr>
          <p:nvPr>
            <p:ph idx="1"/>
          </p:nvPr>
        </p:nvSpPr>
        <p:spPr/>
        <p:txBody>
          <a:bodyPr/>
          <a:lstStyle/>
          <a:p>
            <a:r>
              <a:rPr lang="en-US" dirty="0" err="1">
                <a:solidFill>
                  <a:srgbClr val="FF0000"/>
                </a:solidFill>
              </a:rPr>
              <a:t>Frimbriae</a:t>
            </a:r>
            <a:r>
              <a:rPr lang="en-US" dirty="0">
                <a:solidFill>
                  <a:srgbClr val="FF0000"/>
                </a:solidFill>
              </a:rPr>
              <a:t> – finger-like projections that waft egg from ovary into oviduct</a:t>
            </a:r>
          </a:p>
        </p:txBody>
      </p:sp>
      <p:pic>
        <p:nvPicPr>
          <p:cNvPr id="1026" name="Picture 2" descr="158 Fimbriae Stock Photos, Pictures &amp; Royalty-Free Images - iStock">
            <a:extLst>
              <a:ext uri="{FF2B5EF4-FFF2-40B4-BE49-F238E27FC236}">
                <a16:creationId xmlns:a16="http://schemas.microsoft.com/office/drawing/2014/main" id="{615415F6-BE05-4880-91B1-BD05F3B4E4F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4395" t="17320" b="50000"/>
          <a:stretch/>
        </p:blipFill>
        <p:spPr bwMode="auto">
          <a:xfrm>
            <a:off x="5036185" y="2561114"/>
            <a:ext cx="5022215" cy="4124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54636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440</TotalTime>
  <Words>1808</Words>
  <Application>Microsoft Office PowerPoint</Application>
  <PresentationFormat>Widescreen</PresentationFormat>
  <Paragraphs>171</Paragraphs>
  <Slides>51</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51</vt:i4>
      </vt:variant>
    </vt:vector>
  </HeadingPairs>
  <TitlesOfParts>
    <vt:vector size="55" baseType="lpstr">
      <vt:lpstr>Arial</vt:lpstr>
      <vt:lpstr>Calibri</vt:lpstr>
      <vt:lpstr>Calibri Light</vt:lpstr>
      <vt:lpstr>Office Theme</vt:lpstr>
      <vt:lpstr>Reproductive System for those with ovaries</vt:lpstr>
      <vt:lpstr>Reproductive System for those with ovaries</vt:lpstr>
      <vt:lpstr>Secondary Sex Characteristics</vt:lpstr>
      <vt:lpstr>PowerPoint Presentation</vt:lpstr>
      <vt:lpstr>What triggers puberty?</vt:lpstr>
      <vt:lpstr>Female Sex Hormones</vt:lpstr>
      <vt:lpstr>Structures of Female Reproductive System</vt:lpstr>
      <vt:lpstr>PowerPoint Presentation</vt:lpstr>
      <vt:lpstr>Add this to your diagram</vt:lpstr>
      <vt:lpstr>Female Reproductive System</vt:lpstr>
      <vt:lpstr>Egg Production and Development</vt:lpstr>
      <vt:lpstr>Egg Production and Development</vt:lpstr>
      <vt:lpstr>Corpus Luteum</vt:lpstr>
      <vt:lpstr>PowerPoint Presentation</vt:lpstr>
      <vt:lpstr>Egg Calculation</vt:lpstr>
      <vt:lpstr>Egg Calculation</vt:lpstr>
      <vt:lpstr>Egg Calculation</vt:lpstr>
      <vt:lpstr>Egg Calculation</vt:lpstr>
      <vt:lpstr>Egg Calculation</vt:lpstr>
      <vt:lpstr>Egg Calculation</vt:lpstr>
      <vt:lpstr>Menstrual Cycle</vt:lpstr>
      <vt:lpstr>Path of the Egg</vt:lpstr>
      <vt:lpstr>Menstrual Cycle</vt:lpstr>
      <vt:lpstr>Pregnancy</vt:lpstr>
      <vt:lpstr>Menstrual Cycle </vt:lpstr>
      <vt:lpstr>Accessary Glands</vt:lpstr>
      <vt:lpstr>PowerPoint Presentation</vt:lpstr>
      <vt:lpstr>PowerPoint Presentation</vt:lpstr>
      <vt:lpstr>Here’s a good resource for more info on female reproductive system and menstruation if you want more info.</vt:lpstr>
      <vt:lpstr>Three main tissue layers form</vt:lpstr>
      <vt:lpstr>PowerPoint Presentation</vt:lpstr>
      <vt:lpstr>How many sperm can fertilize the egg?</vt:lpstr>
      <vt:lpstr>How many sperm can fertilize the egg?</vt:lpstr>
      <vt:lpstr>Why only one sperm enters egg?</vt:lpstr>
      <vt:lpstr>Egg Production and Development</vt:lpstr>
      <vt:lpstr>How long will an unfertilized egg last?</vt:lpstr>
      <vt:lpstr>How long will an unfertilized egg last?</vt:lpstr>
      <vt:lpstr>How you get pregnant,2min: </vt:lpstr>
      <vt:lpstr>What is an ectopic pregnancy?</vt:lpstr>
      <vt:lpstr>Ectopic Fetus will not survive</vt:lpstr>
      <vt:lpstr>Why does female stop releasing eggs? </vt:lpstr>
      <vt:lpstr>Homework</vt:lpstr>
      <vt:lpstr>Extra slides beyond here</vt:lpstr>
      <vt:lpstr>Menstrual Cycle - female reproductive cycle</vt:lpstr>
      <vt:lpstr>Menstruation p114</vt:lpstr>
      <vt:lpstr>Menstrual Cycle: </vt:lpstr>
      <vt:lpstr>Menstrual Cycle: In depth</vt:lpstr>
      <vt:lpstr>Ovulatory Phase</vt:lpstr>
      <vt:lpstr>Luteal Phase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Female Reproductive System</dc:title>
  <dc:creator>Tammy Wilson</dc:creator>
  <cp:lastModifiedBy>Tammy Wilson</cp:lastModifiedBy>
  <cp:revision>22</cp:revision>
  <dcterms:created xsi:type="dcterms:W3CDTF">2021-11-20T02:59:52Z</dcterms:created>
  <dcterms:modified xsi:type="dcterms:W3CDTF">2023-05-04T00:26:59Z</dcterms:modified>
</cp:coreProperties>
</file>