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273" r:id="rId4"/>
    <p:sldId id="260" r:id="rId5"/>
    <p:sldId id="257" r:id="rId6"/>
    <p:sldId id="280" r:id="rId7"/>
    <p:sldId id="278" r:id="rId8"/>
    <p:sldId id="258" r:id="rId9"/>
    <p:sldId id="279" r:id="rId10"/>
    <p:sldId id="259" r:id="rId11"/>
    <p:sldId id="274" r:id="rId12"/>
    <p:sldId id="261" r:id="rId13"/>
    <p:sldId id="281" r:id="rId14"/>
    <p:sldId id="271" r:id="rId15"/>
    <p:sldId id="276" r:id="rId16"/>
    <p:sldId id="270" r:id="rId17"/>
    <p:sldId id="269" r:id="rId18"/>
    <p:sldId id="262" r:id="rId19"/>
    <p:sldId id="263" r:id="rId20"/>
    <p:sldId id="275" r:id="rId21"/>
    <p:sldId id="277"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0DEBA-286B-47E5-8C58-AE40102FC277}" v="57" dt="2023-09-10T18:43:26.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8" d="100"/>
          <a:sy n="68"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5E9AD480-17D5-4482-A09E-8E509327B97B}"/>
    <pc:docChg chg="undo custSel addSld delSld modSld">
      <pc:chgData name="Tammy Wilson" userId="e3b55da62d900d7c" providerId="LiveId" clId="{5E9AD480-17D5-4482-A09E-8E509327B97B}" dt="2018-12-04T05:06:33.947" v="1203" actId="313"/>
      <pc:docMkLst>
        <pc:docMk/>
      </pc:docMkLst>
      <pc:sldChg chg="modSp">
        <pc:chgData name="Tammy Wilson" userId="e3b55da62d900d7c" providerId="LiveId" clId="{5E9AD480-17D5-4482-A09E-8E509327B97B}" dt="2018-12-02T16:39:39.834" v="1064" actId="115"/>
        <pc:sldMkLst>
          <pc:docMk/>
          <pc:sldMk cId="1489618689" sldId="257"/>
        </pc:sldMkLst>
        <pc:spChg chg="mod">
          <ac:chgData name="Tammy Wilson" userId="e3b55da62d900d7c" providerId="LiveId" clId="{5E9AD480-17D5-4482-A09E-8E509327B97B}" dt="2018-12-02T15:32:15.390" v="511" actId="115"/>
          <ac:spMkLst>
            <pc:docMk/>
            <pc:sldMk cId="1489618689" sldId="257"/>
            <ac:spMk id="2" creationId="{00000000-0000-0000-0000-000000000000}"/>
          </ac:spMkLst>
        </pc:spChg>
        <pc:spChg chg="mod">
          <ac:chgData name="Tammy Wilson" userId="e3b55da62d900d7c" providerId="LiveId" clId="{5E9AD480-17D5-4482-A09E-8E509327B97B}" dt="2018-12-02T16:39:39.834" v="1064" actId="115"/>
          <ac:spMkLst>
            <pc:docMk/>
            <pc:sldMk cId="1489618689" sldId="257"/>
            <ac:spMk id="3" creationId="{00000000-0000-0000-0000-000000000000}"/>
          </ac:spMkLst>
        </pc:spChg>
      </pc:sldChg>
      <pc:sldChg chg="modSp">
        <pc:chgData name="Tammy Wilson" userId="e3b55da62d900d7c" providerId="LiveId" clId="{5E9AD480-17D5-4482-A09E-8E509327B97B}" dt="2018-12-04T05:03:15.842" v="1121" actId="20577"/>
        <pc:sldMkLst>
          <pc:docMk/>
          <pc:sldMk cId="803341443" sldId="258"/>
        </pc:sldMkLst>
        <pc:spChg chg="mod">
          <ac:chgData name="Tammy Wilson" userId="e3b55da62d900d7c" providerId="LiveId" clId="{5E9AD480-17D5-4482-A09E-8E509327B97B}" dt="2018-12-04T05:02:55.890" v="1120" actId="20577"/>
          <ac:spMkLst>
            <pc:docMk/>
            <pc:sldMk cId="803341443" sldId="258"/>
            <ac:spMk id="2" creationId="{00000000-0000-0000-0000-000000000000}"/>
          </ac:spMkLst>
        </pc:spChg>
        <pc:spChg chg="mod">
          <ac:chgData name="Tammy Wilson" userId="e3b55da62d900d7c" providerId="LiveId" clId="{5E9AD480-17D5-4482-A09E-8E509327B97B}" dt="2018-12-04T05:03:15.842" v="1121" actId="20577"/>
          <ac:spMkLst>
            <pc:docMk/>
            <pc:sldMk cId="803341443" sldId="258"/>
            <ac:spMk id="3" creationId="{00000000-0000-0000-0000-000000000000}"/>
          </ac:spMkLst>
        </pc:spChg>
        <pc:picChg chg="mod modCrop">
          <ac:chgData name="Tammy Wilson" userId="e3b55da62d900d7c" providerId="LiveId" clId="{5E9AD480-17D5-4482-A09E-8E509327B97B}" dt="2018-12-02T15:35:52.311" v="563" actId="732"/>
          <ac:picMkLst>
            <pc:docMk/>
            <pc:sldMk cId="803341443" sldId="258"/>
            <ac:picMk id="3078" creationId="{00000000-0000-0000-0000-000000000000}"/>
          </ac:picMkLst>
        </pc:picChg>
      </pc:sldChg>
      <pc:sldChg chg="addSp delSp modSp">
        <pc:chgData name="Tammy Wilson" userId="e3b55da62d900d7c" providerId="LiveId" clId="{5E9AD480-17D5-4482-A09E-8E509327B97B}" dt="2018-12-04T05:03:44.051" v="1122" actId="114"/>
        <pc:sldMkLst>
          <pc:docMk/>
          <pc:sldMk cId="3707258571" sldId="259"/>
        </pc:sldMkLst>
        <pc:spChg chg="mod">
          <ac:chgData name="Tammy Wilson" userId="e3b55da62d900d7c" providerId="LiveId" clId="{5E9AD480-17D5-4482-A09E-8E509327B97B}" dt="2018-12-02T06:41:39.545" v="355" actId="20577"/>
          <ac:spMkLst>
            <pc:docMk/>
            <pc:sldMk cId="3707258571" sldId="259"/>
            <ac:spMk id="2" creationId="{00000000-0000-0000-0000-000000000000}"/>
          </ac:spMkLst>
        </pc:spChg>
        <pc:spChg chg="mod">
          <ac:chgData name="Tammy Wilson" userId="e3b55da62d900d7c" providerId="LiveId" clId="{5E9AD480-17D5-4482-A09E-8E509327B97B}" dt="2018-12-04T05:03:44.051" v="1122" actId="114"/>
          <ac:spMkLst>
            <pc:docMk/>
            <pc:sldMk cId="3707258571" sldId="259"/>
            <ac:spMk id="3" creationId="{00000000-0000-0000-0000-000000000000}"/>
          </ac:spMkLst>
        </pc:spChg>
        <pc:picChg chg="add mod">
          <ac:chgData name="Tammy Wilson" userId="e3b55da62d900d7c" providerId="LiveId" clId="{5E9AD480-17D5-4482-A09E-8E509327B97B}" dt="2018-12-02T15:40:53.261" v="699" actId="1076"/>
          <ac:picMkLst>
            <pc:docMk/>
            <pc:sldMk cId="3707258571" sldId="259"/>
            <ac:picMk id="1026" creationId="{82A8A699-D28F-4BBE-8E64-779C72F6CC4F}"/>
          </ac:picMkLst>
        </pc:picChg>
        <pc:picChg chg="add mod modCrop">
          <ac:chgData name="Tammy Wilson" userId="e3b55da62d900d7c" providerId="LiveId" clId="{5E9AD480-17D5-4482-A09E-8E509327B97B}" dt="2018-12-02T15:42:40.599" v="742" actId="1076"/>
          <ac:picMkLst>
            <pc:docMk/>
            <pc:sldMk cId="3707258571" sldId="259"/>
            <ac:picMk id="1028" creationId="{D6BB290D-6B3F-4857-985D-0C8C528A74A1}"/>
          </ac:picMkLst>
        </pc:picChg>
        <pc:picChg chg="del mod">
          <ac:chgData name="Tammy Wilson" userId="e3b55da62d900d7c" providerId="LiveId" clId="{5E9AD480-17D5-4482-A09E-8E509327B97B}" dt="2018-12-02T06:42:50.743" v="360" actId="478"/>
          <ac:picMkLst>
            <pc:docMk/>
            <pc:sldMk cId="3707258571" sldId="259"/>
            <ac:picMk id="4098" creationId="{00000000-0000-0000-0000-000000000000}"/>
          </ac:picMkLst>
        </pc:picChg>
        <pc:picChg chg="del mod">
          <ac:chgData name="Tammy Wilson" userId="e3b55da62d900d7c" providerId="LiveId" clId="{5E9AD480-17D5-4482-A09E-8E509327B97B}" dt="2018-12-02T06:42:46.046" v="359" actId="478"/>
          <ac:picMkLst>
            <pc:docMk/>
            <pc:sldMk cId="3707258571" sldId="259"/>
            <ac:picMk id="4100" creationId="{00000000-0000-0000-0000-000000000000}"/>
          </ac:picMkLst>
        </pc:picChg>
      </pc:sldChg>
      <pc:sldChg chg="modSp">
        <pc:chgData name="Tammy Wilson" userId="e3b55da62d900d7c" providerId="LiveId" clId="{5E9AD480-17D5-4482-A09E-8E509327B97B}" dt="2018-12-02T06:39:59.687" v="345" actId="20577"/>
        <pc:sldMkLst>
          <pc:docMk/>
          <pc:sldMk cId="3727317470" sldId="260"/>
        </pc:sldMkLst>
        <pc:spChg chg="mod">
          <ac:chgData name="Tammy Wilson" userId="e3b55da62d900d7c" providerId="LiveId" clId="{5E9AD480-17D5-4482-A09E-8E509327B97B}" dt="2018-12-02T06:39:59.687" v="345" actId="20577"/>
          <ac:spMkLst>
            <pc:docMk/>
            <pc:sldMk cId="3727317470" sldId="260"/>
            <ac:spMk id="2" creationId="{00000000-0000-0000-0000-000000000000}"/>
          </ac:spMkLst>
        </pc:spChg>
        <pc:spChg chg="mod">
          <ac:chgData name="Tammy Wilson" userId="e3b55da62d900d7c" providerId="LiveId" clId="{5E9AD480-17D5-4482-A09E-8E509327B97B}" dt="2018-12-02T06:35:30.698" v="331" actId="255"/>
          <ac:spMkLst>
            <pc:docMk/>
            <pc:sldMk cId="3727317470" sldId="260"/>
            <ac:spMk id="3" creationId="{00000000-0000-0000-0000-000000000000}"/>
          </ac:spMkLst>
        </pc:spChg>
      </pc:sldChg>
      <pc:sldChg chg="modSp">
        <pc:chgData name="Tammy Wilson" userId="e3b55da62d900d7c" providerId="LiveId" clId="{5E9AD480-17D5-4482-A09E-8E509327B97B}" dt="2018-12-02T16:41:00.499" v="1075" actId="20577"/>
        <pc:sldMkLst>
          <pc:docMk/>
          <pc:sldMk cId="1542963410" sldId="261"/>
        </pc:sldMkLst>
        <pc:spChg chg="mod">
          <ac:chgData name="Tammy Wilson" userId="e3b55da62d900d7c" providerId="LiveId" clId="{5E9AD480-17D5-4482-A09E-8E509327B97B}" dt="2018-12-02T16:41:00.499" v="1075" actId="20577"/>
          <ac:spMkLst>
            <pc:docMk/>
            <pc:sldMk cId="1542963410" sldId="261"/>
            <ac:spMk id="2" creationId="{00000000-0000-0000-0000-000000000000}"/>
          </ac:spMkLst>
        </pc:spChg>
        <pc:spChg chg="mod">
          <ac:chgData name="Tammy Wilson" userId="e3b55da62d900d7c" providerId="LiveId" clId="{5E9AD480-17D5-4482-A09E-8E509327B97B}" dt="2018-12-02T15:45:25.734" v="776" actId="115"/>
          <ac:spMkLst>
            <pc:docMk/>
            <pc:sldMk cId="1542963410" sldId="261"/>
            <ac:spMk id="3" creationId="{00000000-0000-0000-0000-000000000000}"/>
          </ac:spMkLst>
        </pc:spChg>
        <pc:picChg chg="mod">
          <ac:chgData name="Tammy Wilson" userId="e3b55da62d900d7c" providerId="LiveId" clId="{5E9AD480-17D5-4482-A09E-8E509327B97B}" dt="2018-12-02T05:16:24.650" v="15" actId="1076"/>
          <ac:picMkLst>
            <pc:docMk/>
            <pc:sldMk cId="1542963410" sldId="261"/>
            <ac:picMk id="3074" creationId="{00000000-0000-0000-0000-000000000000}"/>
          </ac:picMkLst>
        </pc:picChg>
      </pc:sldChg>
      <pc:sldChg chg="modSp">
        <pc:chgData name="Tammy Wilson" userId="e3b55da62d900d7c" providerId="LiveId" clId="{5E9AD480-17D5-4482-A09E-8E509327B97B}" dt="2018-12-02T16:42:41.725" v="1078" actId="115"/>
        <pc:sldMkLst>
          <pc:docMk/>
          <pc:sldMk cId="1154415547" sldId="262"/>
        </pc:sldMkLst>
        <pc:spChg chg="mod">
          <ac:chgData name="Tammy Wilson" userId="e3b55da62d900d7c" providerId="LiveId" clId="{5E9AD480-17D5-4482-A09E-8E509327B97B}" dt="2018-12-02T15:54:48.564" v="833" actId="20577"/>
          <ac:spMkLst>
            <pc:docMk/>
            <pc:sldMk cId="1154415547" sldId="262"/>
            <ac:spMk id="2" creationId="{00000000-0000-0000-0000-000000000000}"/>
          </ac:spMkLst>
        </pc:spChg>
        <pc:spChg chg="mod">
          <ac:chgData name="Tammy Wilson" userId="e3b55da62d900d7c" providerId="LiveId" clId="{5E9AD480-17D5-4482-A09E-8E509327B97B}" dt="2018-12-02T16:42:41.725" v="1078" actId="115"/>
          <ac:spMkLst>
            <pc:docMk/>
            <pc:sldMk cId="1154415547" sldId="262"/>
            <ac:spMk id="3" creationId="{00000000-0000-0000-0000-000000000000}"/>
          </ac:spMkLst>
        </pc:spChg>
        <pc:picChg chg="mod">
          <ac:chgData name="Tammy Wilson" userId="e3b55da62d900d7c" providerId="LiveId" clId="{5E9AD480-17D5-4482-A09E-8E509327B97B}" dt="2018-12-02T05:21:14.514" v="207" actId="1076"/>
          <ac:picMkLst>
            <pc:docMk/>
            <pc:sldMk cId="1154415547" sldId="262"/>
            <ac:picMk id="6146" creationId="{00000000-0000-0000-0000-000000000000}"/>
          </ac:picMkLst>
        </pc:picChg>
        <pc:picChg chg="mod">
          <ac:chgData name="Tammy Wilson" userId="e3b55da62d900d7c" providerId="LiveId" clId="{5E9AD480-17D5-4482-A09E-8E509327B97B}" dt="2018-12-02T05:21:18.644" v="208" actId="1076"/>
          <ac:picMkLst>
            <pc:docMk/>
            <pc:sldMk cId="1154415547" sldId="262"/>
            <ac:picMk id="6152" creationId="{00000000-0000-0000-0000-000000000000}"/>
          </ac:picMkLst>
        </pc:picChg>
      </pc:sldChg>
      <pc:sldChg chg="delSp modSp">
        <pc:chgData name="Tammy Wilson" userId="e3b55da62d900d7c" providerId="LiveId" clId="{5E9AD480-17D5-4482-A09E-8E509327B97B}" dt="2018-12-02T16:43:54.524" v="1087" actId="114"/>
        <pc:sldMkLst>
          <pc:docMk/>
          <pc:sldMk cId="18633916" sldId="263"/>
        </pc:sldMkLst>
        <pc:spChg chg="mod">
          <ac:chgData name="Tammy Wilson" userId="e3b55da62d900d7c" providerId="LiveId" clId="{5E9AD480-17D5-4482-A09E-8E509327B97B}" dt="2018-12-02T16:08:55.261" v="840" actId="115"/>
          <ac:spMkLst>
            <pc:docMk/>
            <pc:sldMk cId="18633916" sldId="263"/>
            <ac:spMk id="2" creationId="{00000000-0000-0000-0000-000000000000}"/>
          </ac:spMkLst>
        </pc:spChg>
        <pc:spChg chg="mod">
          <ac:chgData name="Tammy Wilson" userId="e3b55da62d900d7c" providerId="LiveId" clId="{5E9AD480-17D5-4482-A09E-8E509327B97B}" dt="2018-12-02T16:43:54.524" v="1087" actId="114"/>
          <ac:spMkLst>
            <pc:docMk/>
            <pc:sldMk cId="18633916" sldId="263"/>
            <ac:spMk id="3" creationId="{00000000-0000-0000-0000-000000000000}"/>
          </ac:spMkLst>
        </pc:spChg>
        <pc:picChg chg="mod">
          <ac:chgData name="Tammy Wilson" userId="e3b55da62d900d7c" providerId="LiveId" clId="{5E9AD480-17D5-4482-A09E-8E509327B97B}" dt="2018-12-02T16:14:33.066" v="989" actId="1076"/>
          <ac:picMkLst>
            <pc:docMk/>
            <pc:sldMk cId="18633916" sldId="263"/>
            <ac:picMk id="7170" creationId="{00000000-0000-0000-0000-000000000000}"/>
          </ac:picMkLst>
        </pc:picChg>
        <pc:picChg chg="mod">
          <ac:chgData name="Tammy Wilson" userId="e3b55da62d900d7c" providerId="LiveId" clId="{5E9AD480-17D5-4482-A09E-8E509327B97B}" dt="2018-12-02T16:14:24.696" v="985" actId="14100"/>
          <ac:picMkLst>
            <pc:docMk/>
            <pc:sldMk cId="18633916" sldId="263"/>
            <ac:picMk id="7172" creationId="{00000000-0000-0000-0000-000000000000}"/>
          </ac:picMkLst>
        </pc:picChg>
        <pc:picChg chg="del mod">
          <ac:chgData name="Tammy Wilson" userId="e3b55da62d900d7c" providerId="LiveId" clId="{5E9AD480-17D5-4482-A09E-8E509327B97B}" dt="2018-12-02T16:14:00.318" v="974" actId="478"/>
          <ac:picMkLst>
            <pc:docMk/>
            <pc:sldMk cId="18633916" sldId="263"/>
            <ac:picMk id="7174" creationId="{00000000-0000-0000-0000-000000000000}"/>
          </ac:picMkLst>
        </pc:picChg>
      </pc:sldChg>
      <pc:sldChg chg="modSp">
        <pc:chgData name="Tammy Wilson" userId="e3b55da62d900d7c" providerId="LiveId" clId="{5E9AD480-17D5-4482-A09E-8E509327B97B}" dt="2018-12-02T16:36:05.982" v="1011" actId="1076"/>
        <pc:sldMkLst>
          <pc:docMk/>
          <pc:sldMk cId="4274610009" sldId="270"/>
        </pc:sldMkLst>
        <pc:picChg chg="mod">
          <ac:chgData name="Tammy Wilson" userId="e3b55da62d900d7c" providerId="LiveId" clId="{5E9AD480-17D5-4482-A09E-8E509327B97B}" dt="2018-12-02T16:36:05.982" v="1011" actId="1076"/>
          <ac:picMkLst>
            <pc:docMk/>
            <pc:sldMk cId="4274610009" sldId="270"/>
            <ac:picMk id="4" creationId="{82ABAC29-B1FE-410A-B1AA-4DAE316AFE2F}"/>
          </ac:picMkLst>
        </pc:picChg>
      </pc:sldChg>
      <pc:sldChg chg="delSp modSp add">
        <pc:chgData name="Tammy Wilson" userId="e3b55da62d900d7c" providerId="LiveId" clId="{5E9AD480-17D5-4482-A09E-8E509327B97B}" dt="2018-12-04T05:06:33.947" v="1203" actId="313"/>
        <pc:sldMkLst>
          <pc:docMk/>
          <pc:sldMk cId="1119714331" sldId="271"/>
        </pc:sldMkLst>
        <pc:spChg chg="mod">
          <ac:chgData name="Tammy Wilson" userId="e3b55da62d900d7c" providerId="LiveId" clId="{5E9AD480-17D5-4482-A09E-8E509327B97B}" dt="2018-12-02T15:54:55.896" v="836" actId="20577"/>
          <ac:spMkLst>
            <pc:docMk/>
            <pc:sldMk cId="1119714331" sldId="271"/>
            <ac:spMk id="2" creationId="{00000000-0000-0000-0000-000000000000}"/>
          </ac:spMkLst>
        </pc:spChg>
        <pc:spChg chg="mod">
          <ac:chgData name="Tammy Wilson" userId="e3b55da62d900d7c" providerId="LiveId" clId="{5E9AD480-17D5-4482-A09E-8E509327B97B}" dt="2018-12-04T05:06:33.947" v="1203" actId="313"/>
          <ac:spMkLst>
            <pc:docMk/>
            <pc:sldMk cId="1119714331" sldId="271"/>
            <ac:spMk id="3" creationId="{00000000-0000-0000-0000-000000000000}"/>
          </ac:spMkLst>
        </pc:spChg>
        <pc:picChg chg="del">
          <ac:chgData name="Tammy Wilson" userId="e3b55da62d900d7c" providerId="LiveId" clId="{5E9AD480-17D5-4482-A09E-8E509327B97B}" dt="2018-12-02T05:16:46.630" v="18" actId="478"/>
          <ac:picMkLst>
            <pc:docMk/>
            <pc:sldMk cId="1119714331" sldId="271"/>
            <ac:picMk id="3074" creationId="{00000000-0000-0000-0000-000000000000}"/>
          </ac:picMkLst>
        </pc:picChg>
      </pc:sldChg>
      <pc:sldChg chg="addSp delSp modSp add">
        <pc:chgData name="Tammy Wilson" userId="e3b55da62d900d7c" providerId="LiveId" clId="{5E9AD480-17D5-4482-A09E-8E509327B97B}" dt="2018-12-02T05:27:57.541" v="256" actId="14100"/>
        <pc:sldMkLst>
          <pc:docMk/>
          <pc:sldMk cId="1350472575" sldId="272"/>
        </pc:sldMkLst>
        <pc:spChg chg="del">
          <ac:chgData name="Tammy Wilson" userId="e3b55da62d900d7c" providerId="LiveId" clId="{5E9AD480-17D5-4482-A09E-8E509327B97B}" dt="2018-12-02T05:23:55.984" v="215" actId="478"/>
          <ac:spMkLst>
            <pc:docMk/>
            <pc:sldMk cId="1350472575" sldId="272"/>
            <ac:spMk id="2" creationId="{1F0A2E44-F09C-46D2-B42F-9B01014E0178}"/>
          </ac:spMkLst>
        </pc:spChg>
        <pc:spChg chg="del">
          <ac:chgData name="Tammy Wilson" userId="e3b55da62d900d7c" providerId="LiveId" clId="{5E9AD480-17D5-4482-A09E-8E509327B97B}" dt="2018-12-02T05:23:59.712" v="216" actId="478"/>
          <ac:spMkLst>
            <pc:docMk/>
            <pc:sldMk cId="1350472575" sldId="272"/>
            <ac:spMk id="3" creationId="{44A8D652-BD8A-4927-A25A-124F38724776}"/>
          </ac:spMkLst>
        </pc:spChg>
        <pc:picChg chg="add mod">
          <ac:chgData name="Tammy Wilson" userId="e3b55da62d900d7c" providerId="LiveId" clId="{5E9AD480-17D5-4482-A09E-8E509327B97B}" dt="2018-12-02T05:27:24.650" v="251" actId="1076"/>
          <ac:picMkLst>
            <pc:docMk/>
            <pc:sldMk cId="1350472575" sldId="272"/>
            <ac:picMk id="4" creationId="{35D28902-4193-4AEE-BB0E-E2289DF31460}"/>
          </ac:picMkLst>
        </pc:picChg>
        <pc:picChg chg="add mod">
          <ac:chgData name="Tammy Wilson" userId="e3b55da62d900d7c" providerId="LiveId" clId="{5E9AD480-17D5-4482-A09E-8E509327B97B}" dt="2018-12-02T05:27:29.359" v="252" actId="14100"/>
          <ac:picMkLst>
            <pc:docMk/>
            <pc:sldMk cId="1350472575" sldId="272"/>
            <ac:picMk id="5" creationId="{4ACA2340-D4CB-40EC-B849-87428AD517D7}"/>
          </ac:picMkLst>
        </pc:picChg>
        <pc:picChg chg="add mod">
          <ac:chgData name="Tammy Wilson" userId="e3b55da62d900d7c" providerId="LiveId" clId="{5E9AD480-17D5-4482-A09E-8E509327B97B}" dt="2018-12-02T05:25:16.667" v="229" actId="1076"/>
          <ac:picMkLst>
            <pc:docMk/>
            <pc:sldMk cId="1350472575" sldId="272"/>
            <ac:picMk id="6" creationId="{A2A56A6C-6E36-44AB-8A58-7A5B18933AB4}"/>
          </ac:picMkLst>
        </pc:picChg>
        <pc:picChg chg="add mod">
          <ac:chgData name="Tammy Wilson" userId="e3b55da62d900d7c" providerId="LiveId" clId="{5E9AD480-17D5-4482-A09E-8E509327B97B}" dt="2018-12-02T05:25:06.646" v="224" actId="1076"/>
          <ac:picMkLst>
            <pc:docMk/>
            <pc:sldMk cId="1350472575" sldId="272"/>
            <ac:picMk id="7" creationId="{C0A8BE1B-E4CC-49CD-86B6-88F632AB593F}"/>
          </ac:picMkLst>
        </pc:picChg>
        <pc:picChg chg="add mod">
          <ac:chgData name="Tammy Wilson" userId="e3b55da62d900d7c" providerId="LiveId" clId="{5E9AD480-17D5-4482-A09E-8E509327B97B}" dt="2018-12-02T05:27:34.628" v="253" actId="14100"/>
          <ac:picMkLst>
            <pc:docMk/>
            <pc:sldMk cId="1350472575" sldId="272"/>
            <ac:picMk id="8" creationId="{B8D0FF06-3398-48EA-ADC4-4105F6C94EAA}"/>
          </ac:picMkLst>
        </pc:picChg>
        <pc:picChg chg="add mod">
          <ac:chgData name="Tammy Wilson" userId="e3b55da62d900d7c" providerId="LiveId" clId="{5E9AD480-17D5-4482-A09E-8E509327B97B}" dt="2018-12-02T05:27:57.541" v="256" actId="14100"/>
          <ac:picMkLst>
            <pc:docMk/>
            <pc:sldMk cId="1350472575" sldId="272"/>
            <ac:picMk id="9" creationId="{6C04A85F-BF75-42D1-B091-A773136B0AE6}"/>
          </ac:picMkLst>
        </pc:picChg>
        <pc:picChg chg="add mod">
          <ac:chgData name="Tammy Wilson" userId="e3b55da62d900d7c" providerId="LiveId" clId="{5E9AD480-17D5-4482-A09E-8E509327B97B}" dt="2018-12-02T05:27:21.125" v="250" actId="1076"/>
          <ac:picMkLst>
            <pc:docMk/>
            <pc:sldMk cId="1350472575" sldId="272"/>
            <ac:picMk id="10" creationId="{181B5D3F-07CC-457F-8D5F-36420B4C5F1D}"/>
          </ac:picMkLst>
        </pc:picChg>
        <pc:picChg chg="add mod">
          <ac:chgData name="Tammy Wilson" userId="e3b55da62d900d7c" providerId="LiveId" clId="{5E9AD480-17D5-4482-A09E-8E509327B97B}" dt="2018-12-02T05:27:49.191" v="255" actId="14100"/>
          <ac:picMkLst>
            <pc:docMk/>
            <pc:sldMk cId="1350472575" sldId="272"/>
            <ac:picMk id="11" creationId="{48F9B623-AB3C-4208-9DA6-4D7AF931B381}"/>
          </ac:picMkLst>
        </pc:picChg>
        <pc:picChg chg="add mod">
          <ac:chgData name="Tammy Wilson" userId="e3b55da62d900d7c" providerId="LiveId" clId="{5E9AD480-17D5-4482-A09E-8E509327B97B}" dt="2018-12-02T05:27:17.094" v="249" actId="14100"/>
          <ac:picMkLst>
            <pc:docMk/>
            <pc:sldMk cId="1350472575" sldId="272"/>
            <ac:picMk id="12" creationId="{6FFBDDAD-0666-463E-BD97-094CDCF47A0F}"/>
          </ac:picMkLst>
        </pc:picChg>
        <pc:picChg chg="add mod">
          <ac:chgData name="Tammy Wilson" userId="e3b55da62d900d7c" providerId="LiveId" clId="{5E9AD480-17D5-4482-A09E-8E509327B97B}" dt="2018-12-02T05:27:41.046" v="254" actId="14100"/>
          <ac:picMkLst>
            <pc:docMk/>
            <pc:sldMk cId="1350472575" sldId="272"/>
            <ac:picMk id="13" creationId="{EB5CE8D6-C4A5-4586-9550-4A25445C3B54}"/>
          </ac:picMkLst>
        </pc:picChg>
      </pc:sldChg>
      <pc:sldChg chg="modSp add">
        <pc:chgData name="Tammy Wilson" userId="e3b55da62d900d7c" providerId="LiveId" clId="{5E9AD480-17D5-4482-A09E-8E509327B97B}" dt="2018-12-04T05:01:52" v="1093" actId="20577"/>
        <pc:sldMkLst>
          <pc:docMk/>
          <pc:sldMk cId="2339190466" sldId="273"/>
        </pc:sldMkLst>
        <pc:spChg chg="mod">
          <ac:chgData name="Tammy Wilson" userId="e3b55da62d900d7c" providerId="LiveId" clId="{5E9AD480-17D5-4482-A09E-8E509327B97B}" dt="2018-12-04T05:01:52" v="1093" actId="20577"/>
          <ac:spMkLst>
            <pc:docMk/>
            <pc:sldMk cId="2339190466" sldId="273"/>
            <ac:spMk id="2" creationId="{F3237B07-FCCD-423B-B8A1-F5B6813BE270}"/>
          </ac:spMkLst>
        </pc:spChg>
        <pc:spChg chg="mod">
          <ac:chgData name="Tammy Wilson" userId="e3b55da62d900d7c" providerId="LiveId" clId="{5E9AD480-17D5-4482-A09E-8E509327B97B}" dt="2018-12-02T05:29:54.701" v="324" actId="20577"/>
          <ac:spMkLst>
            <pc:docMk/>
            <pc:sldMk cId="2339190466" sldId="273"/>
            <ac:spMk id="3" creationId="{24580237-0641-4461-B71D-FFBC64F2EF7F}"/>
          </ac:spMkLst>
        </pc:spChg>
      </pc:sldChg>
      <pc:sldChg chg="modSp add">
        <pc:chgData name="Tammy Wilson" userId="e3b55da62d900d7c" providerId="LiveId" clId="{5E9AD480-17D5-4482-A09E-8E509327B97B}" dt="2018-12-02T15:44:15.396" v="772" actId="1076"/>
        <pc:sldMkLst>
          <pc:docMk/>
          <pc:sldMk cId="1875805232" sldId="274"/>
        </pc:sldMkLst>
        <pc:spChg chg="mod">
          <ac:chgData name="Tammy Wilson" userId="e3b55da62d900d7c" providerId="LiveId" clId="{5E9AD480-17D5-4482-A09E-8E509327B97B}" dt="2018-12-02T15:44:02.190" v="768" actId="20577"/>
          <ac:spMkLst>
            <pc:docMk/>
            <pc:sldMk cId="1875805232" sldId="274"/>
            <ac:spMk id="3" creationId="{00000000-0000-0000-0000-000000000000}"/>
          </ac:spMkLst>
        </pc:spChg>
        <pc:picChg chg="mod">
          <ac:chgData name="Tammy Wilson" userId="e3b55da62d900d7c" providerId="LiveId" clId="{5E9AD480-17D5-4482-A09E-8E509327B97B}" dt="2018-12-02T15:44:10.033" v="770" actId="14100"/>
          <ac:picMkLst>
            <pc:docMk/>
            <pc:sldMk cId="1875805232" sldId="274"/>
            <ac:picMk id="4098" creationId="{00000000-0000-0000-0000-000000000000}"/>
          </ac:picMkLst>
        </pc:picChg>
        <pc:picChg chg="mod">
          <ac:chgData name="Tammy Wilson" userId="e3b55da62d900d7c" providerId="LiveId" clId="{5E9AD480-17D5-4482-A09E-8E509327B97B}" dt="2018-12-02T15:44:15.396" v="772" actId="1076"/>
          <ac:picMkLst>
            <pc:docMk/>
            <pc:sldMk cId="1875805232" sldId="274"/>
            <ac:picMk id="4100" creationId="{00000000-0000-0000-0000-000000000000}"/>
          </ac:picMkLst>
        </pc:picChg>
      </pc:sldChg>
      <pc:sldChg chg="delSp modSp add">
        <pc:chgData name="Tammy Wilson" userId="e3b55da62d900d7c" providerId="LiveId" clId="{5E9AD480-17D5-4482-A09E-8E509327B97B}" dt="2018-12-02T16:44:24.129" v="1092" actId="20577"/>
        <pc:sldMkLst>
          <pc:docMk/>
          <pc:sldMk cId="1224099537" sldId="275"/>
        </pc:sldMkLst>
        <pc:spChg chg="mod">
          <ac:chgData name="Tammy Wilson" userId="e3b55da62d900d7c" providerId="LiveId" clId="{5E9AD480-17D5-4482-A09E-8E509327B97B}" dt="2018-12-02T16:44:24.129" v="1092" actId="20577"/>
          <ac:spMkLst>
            <pc:docMk/>
            <pc:sldMk cId="1224099537" sldId="275"/>
            <ac:spMk id="3" creationId="{00000000-0000-0000-0000-000000000000}"/>
          </ac:spMkLst>
        </pc:spChg>
        <pc:picChg chg="del">
          <ac:chgData name="Tammy Wilson" userId="e3b55da62d900d7c" providerId="LiveId" clId="{5E9AD480-17D5-4482-A09E-8E509327B97B}" dt="2018-12-02T16:15:14.273" v="997" actId="478"/>
          <ac:picMkLst>
            <pc:docMk/>
            <pc:sldMk cId="1224099537" sldId="275"/>
            <ac:picMk id="7170" creationId="{00000000-0000-0000-0000-000000000000}"/>
          </ac:picMkLst>
        </pc:picChg>
        <pc:picChg chg="del">
          <ac:chgData name="Tammy Wilson" userId="e3b55da62d900d7c" providerId="LiveId" clId="{5E9AD480-17D5-4482-A09E-8E509327B97B}" dt="2018-12-02T16:15:15.220" v="998" actId="478"/>
          <ac:picMkLst>
            <pc:docMk/>
            <pc:sldMk cId="1224099537" sldId="275"/>
            <ac:picMk id="7172" creationId="{00000000-0000-0000-0000-000000000000}"/>
          </ac:picMkLst>
        </pc:picChg>
        <pc:picChg chg="mod">
          <ac:chgData name="Tammy Wilson" userId="e3b55da62d900d7c" providerId="LiveId" clId="{5E9AD480-17D5-4482-A09E-8E509327B97B}" dt="2018-12-02T16:16:22.957" v="1004" actId="1076"/>
          <ac:picMkLst>
            <pc:docMk/>
            <pc:sldMk cId="1224099537" sldId="275"/>
            <ac:picMk id="7174" creationId="{00000000-0000-0000-0000-000000000000}"/>
          </ac:picMkLst>
        </pc:picChg>
      </pc:sldChg>
    </pc:docChg>
  </pc:docChgLst>
  <pc:docChgLst>
    <pc:chgData name="Tammy Wilson" userId="e3b55da62d900d7c" providerId="LiveId" clId="{A2DFDF52-3FCF-4F38-B4F5-72D7575924A0}"/>
    <pc:docChg chg="modSld">
      <pc:chgData name="Tammy Wilson" userId="e3b55da62d900d7c" providerId="LiveId" clId="{A2DFDF52-3FCF-4F38-B4F5-72D7575924A0}" dt="2020-09-18T23:04:38.295" v="81" actId="1076"/>
      <pc:docMkLst>
        <pc:docMk/>
      </pc:docMkLst>
      <pc:sldChg chg="modSp">
        <pc:chgData name="Tammy Wilson" userId="e3b55da62d900d7c" providerId="LiveId" clId="{A2DFDF52-3FCF-4F38-B4F5-72D7575924A0}" dt="2020-09-18T22:56:11.927" v="22" actId="20577"/>
        <pc:sldMkLst>
          <pc:docMk/>
          <pc:sldMk cId="803341443" sldId="258"/>
        </pc:sldMkLst>
        <pc:spChg chg="mod">
          <ac:chgData name="Tammy Wilson" userId="e3b55da62d900d7c" providerId="LiveId" clId="{A2DFDF52-3FCF-4F38-B4F5-72D7575924A0}" dt="2020-09-18T22:56:11.927" v="22" actId="20577"/>
          <ac:spMkLst>
            <pc:docMk/>
            <pc:sldMk cId="803341443" sldId="258"/>
            <ac:spMk id="3" creationId="{00000000-0000-0000-0000-000000000000}"/>
          </ac:spMkLst>
        </pc:spChg>
      </pc:sldChg>
      <pc:sldChg chg="modSp">
        <pc:chgData name="Tammy Wilson" userId="e3b55da62d900d7c" providerId="LiveId" clId="{A2DFDF52-3FCF-4F38-B4F5-72D7575924A0}" dt="2020-09-18T22:57:18.193" v="27" actId="1076"/>
        <pc:sldMkLst>
          <pc:docMk/>
          <pc:sldMk cId="3707258571" sldId="259"/>
        </pc:sldMkLst>
        <pc:picChg chg="mod">
          <ac:chgData name="Tammy Wilson" userId="e3b55da62d900d7c" providerId="LiveId" clId="{A2DFDF52-3FCF-4F38-B4F5-72D7575924A0}" dt="2020-09-18T22:57:16.583" v="26" actId="1076"/>
          <ac:picMkLst>
            <pc:docMk/>
            <pc:sldMk cId="3707258571" sldId="259"/>
            <ac:picMk id="1026" creationId="{82A8A699-D28F-4BBE-8E64-779C72F6CC4F}"/>
          </ac:picMkLst>
        </pc:picChg>
        <pc:picChg chg="mod">
          <ac:chgData name="Tammy Wilson" userId="e3b55da62d900d7c" providerId="LiveId" clId="{A2DFDF52-3FCF-4F38-B4F5-72D7575924A0}" dt="2020-09-18T22:57:18.193" v="27" actId="1076"/>
          <ac:picMkLst>
            <pc:docMk/>
            <pc:sldMk cId="3707258571" sldId="259"/>
            <ac:picMk id="1028" creationId="{D6BB290D-6B3F-4857-985D-0C8C528A74A1}"/>
          </ac:picMkLst>
        </pc:picChg>
      </pc:sldChg>
      <pc:sldChg chg="modSp">
        <pc:chgData name="Tammy Wilson" userId="e3b55da62d900d7c" providerId="LiveId" clId="{A2DFDF52-3FCF-4F38-B4F5-72D7575924A0}" dt="2020-09-18T22:58:23.731" v="30" actId="113"/>
        <pc:sldMkLst>
          <pc:docMk/>
          <pc:sldMk cId="1542963410" sldId="261"/>
        </pc:sldMkLst>
        <pc:spChg chg="mod">
          <ac:chgData name="Tammy Wilson" userId="e3b55da62d900d7c" providerId="LiveId" clId="{A2DFDF52-3FCF-4F38-B4F5-72D7575924A0}" dt="2020-09-18T22:58:23.731" v="30" actId="113"/>
          <ac:spMkLst>
            <pc:docMk/>
            <pc:sldMk cId="1542963410" sldId="261"/>
            <ac:spMk id="2" creationId="{00000000-0000-0000-0000-000000000000}"/>
          </ac:spMkLst>
        </pc:spChg>
      </pc:sldChg>
      <pc:sldChg chg="modSp">
        <pc:chgData name="Tammy Wilson" userId="e3b55da62d900d7c" providerId="LiveId" clId="{A2DFDF52-3FCF-4F38-B4F5-72D7575924A0}" dt="2020-09-18T23:04:38.295" v="81" actId="1076"/>
        <pc:sldMkLst>
          <pc:docMk/>
          <pc:sldMk cId="1154415547" sldId="262"/>
        </pc:sldMkLst>
        <pc:picChg chg="mod">
          <ac:chgData name="Tammy Wilson" userId="e3b55da62d900d7c" providerId="LiveId" clId="{A2DFDF52-3FCF-4F38-B4F5-72D7575924A0}" dt="2020-09-18T23:04:37.154" v="80" actId="1076"/>
          <ac:picMkLst>
            <pc:docMk/>
            <pc:sldMk cId="1154415547" sldId="262"/>
            <ac:picMk id="6146" creationId="{00000000-0000-0000-0000-000000000000}"/>
          </ac:picMkLst>
        </pc:picChg>
        <pc:picChg chg="mod">
          <ac:chgData name="Tammy Wilson" userId="e3b55da62d900d7c" providerId="LiveId" clId="{A2DFDF52-3FCF-4F38-B4F5-72D7575924A0}" dt="2020-09-18T23:04:38.295" v="81" actId="1076"/>
          <ac:picMkLst>
            <pc:docMk/>
            <pc:sldMk cId="1154415547" sldId="262"/>
            <ac:picMk id="6152" creationId="{00000000-0000-0000-0000-000000000000}"/>
          </ac:picMkLst>
        </pc:picChg>
      </pc:sldChg>
      <pc:sldChg chg="modSp">
        <pc:chgData name="Tammy Wilson" userId="e3b55da62d900d7c" providerId="LiveId" clId="{A2DFDF52-3FCF-4F38-B4F5-72D7575924A0}" dt="2020-09-18T23:04:13.912" v="79" actId="14100"/>
        <pc:sldMkLst>
          <pc:docMk/>
          <pc:sldMk cId="18633916" sldId="263"/>
        </pc:sldMkLst>
        <pc:spChg chg="mod">
          <ac:chgData name="Tammy Wilson" userId="e3b55da62d900d7c" providerId="LiveId" clId="{A2DFDF52-3FCF-4F38-B4F5-72D7575924A0}" dt="2020-09-18T23:04:13.912" v="79" actId="14100"/>
          <ac:spMkLst>
            <pc:docMk/>
            <pc:sldMk cId="18633916" sldId="263"/>
            <ac:spMk id="3" creationId="{00000000-0000-0000-0000-000000000000}"/>
          </ac:spMkLst>
        </pc:spChg>
        <pc:picChg chg="mod">
          <ac:chgData name="Tammy Wilson" userId="e3b55da62d900d7c" providerId="LiveId" clId="{A2DFDF52-3FCF-4F38-B4F5-72D7575924A0}" dt="2020-09-18T23:04:09.947" v="77" actId="1076"/>
          <ac:picMkLst>
            <pc:docMk/>
            <pc:sldMk cId="18633916" sldId="263"/>
            <ac:picMk id="7170" creationId="{00000000-0000-0000-0000-000000000000}"/>
          </ac:picMkLst>
        </pc:picChg>
        <pc:picChg chg="mod">
          <ac:chgData name="Tammy Wilson" userId="e3b55da62d900d7c" providerId="LiveId" clId="{A2DFDF52-3FCF-4F38-B4F5-72D7575924A0}" dt="2020-09-18T23:04:10.989" v="78" actId="1076"/>
          <ac:picMkLst>
            <pc:docMk/>
            <pc:sldMk cId="18633916" sldId="263"/>
            <ac:picMk id="7172" creationId="{00000000-0000-0000-0000-000000000000}"/>
          </ac:picMkLst>
        </pc:picChg>
      </pc:sldChg>
      <pc:sldChg chg="modSp">
        <pc:chgData name="Tammy Wilson" userId="e3b55da62d900d7c" providerId="LiveId" clId="{A2DFDF52-3FCF-4F38-B4F5-72D7575924A0}" dt="2020-09-18T23:02:51.986" v="66" actId="20577"/>
        <pc:sldMkLst>
          <pc:docMk/>
          <pc:sldMk cId="1119714331" sldId="271"/>
        </pc:sldMkLst>
        <pc:spChg chg="mod">
          <ac:chgData name="Tammy Wilson" userId="e3b55da62d900d7c" providerId="LiveId" clId="{A2DFDF52-3FCF-4F38-B4F5-72D7575924A0}" dt="2020-09-18T23:02:51.986" v="66" actId="20577"/>
          <ac:spMkLst>
            <pc:docMk/>
            <pc:sldMk cId="1119714331" sldId="271"/>
            <ac:spMk id="3" creationId="{00000000-0000-0000-0000-000000000000}"/>
          </ac:spMkLst>
        </pc:spChg>
      </pc:sldChg>
      <pc:sldChg chg="modSp">
        <pc:chgData name="Tammy Wilson" userId="e3b55da62d900d7c" providerId="LiveId" clId="{A2DFDF52-3FCF-4F38-B4F5-72D7575924A0}" dt="2020-09-18T23:03:47.392" v="75" actId="207"/>
        <pc:sldMkLst>
          <pc:docMk/>
          <pc:sldMk cId="3181383088" sldId="276"/>
        </pc:sldMkLst>
        <pc:spChg chg="mod">
          <ac:chgData name="Tammy Wilson" userId="e3b55da62d900d7c" providerId="LiveId" clId="{A2DFDF52-3FCF-4F38-B4F5-72D7575924A0}" dt="2020-09-18T23:03:47.392" v="75" actId="207"/>
          <ac:spMkLst>
            <pc:docMk/>
            <pc:sldMk cId="3181383088" sldId="276"/>
            <ac:spMk id="3" creationId="{00000000-0000-0000-0000-000000000000}"/>
          </ac:spMkLst>
        </pc:spChg>
      </pc:sldChg>
    </pc:docChg>
  </pc:docChgLst>
  <pc:docChgLst>
    <pc:chgData name="Tammy Wilson" userId="e3b55da62d900d7c" providerId="Windows Live" clId="Web-{26320A18-C7BC-4235-A1C9-AB82588F7BBE}"/>
    <pc:docChg chg="modSld">
      <pc:chgData name="Tammy Wilson" userId="e3b55da62d900d7c" providerId="Windows Live" clId="Web-{26320A18-C7BC-4235-A1C9-AB82588F7BBE}" dt="2019-12-17T19:08:32.556" v="199" actId="1076"/>
      <pc:docMkLst>
        <pc:docMk/>
      </pc:docMkLst>
      <pc:sldChg chg="modSp">
        <pc:chgData name="Tammy Wilson" userId="e3b55da62d900d7c" providerId="Windows Live" clId="Web-{26320A18-C7BC-4235-A1C9-AB82588F7BBE}" dt="2019-12-17T19:01:07.217" v="87" actId="20577"/>
        <pc:sldMkLst>
          <pc:docMk/>
          <pc:sldMk cId="1489618689" sldId="257"/>
        </pc:sldMkLst>
        <pc:spChg chg="mod">
          <ac:chgData name="Tammy Wilson" userId="e3b55da62d900d7c" providerId="Windows Live" clId="Web-{26320A18-C7BC-4235-A1C9-AB82588F7BBE}" dt="2019-12-17T19:01:07.217" v="87" actId="20577"/>
          <ac:spMkLst>
            <pc:docMk/>
            <pc:sldMk cId="1489618689" sldId="257"/>
            <ac:spMk id="3" creationId="{00000000-0000-0000-0000-000000000000}"/>
          </ac:spMkLst>
        </pc:spChg>
      </pc:sldChg>
      <pc:sldChg chg="modSp">
        <pc:chgData name="Tammy Wilson" userId="e3b55da62d900d7c" providerId="Windows Live" clId="Web-{26320A18-C7BC-4235-A1C9-AB82588F7BBE}" dt="2019-12-17T19:02:11.950" v="134" actId="20577"/>
        <pc:sldMkLst>
          <pc:docMk/>
          <pc:sldMk cId="803341443" sldId="258"/>
        </pc:sldMkLst>
        <pc:spChg chg="mod">
          <ac:chgData name="Tammy Wilson" userId="e3b55da62d900d7c" providerId="Windows Live" clId="Web-{26320A18-C7BC-4235-A1C9-AB82588F7BBE}" dt="2019-12-17T19:02:11.950" v="134" actId="20577"/>
          <ac:spMkLst>
            <pc:docMk/>
            <pc:sldMk cId="803341443" sldId="258"/>
            <ac:spMk id="3" creationId="{00000000-0000-0000-0000-000000000000}"/>
          </ac:spMkLst>
        </pc:spChg>
      </pc:sldChg>
      <pc:sldChg chg="modSp">
        <pc:chgData name="Tammy Wilson" userId="e3b55da62d900d7c" providerId="Windows Live" clId="Web-{26320A18-C7BC-4235-A1C9-AB82588F7BBE}" dt="2019-12-17T19:02:31.653" v="139" actId="1076"/>
        <pc:sldMkLst>
          <pc:docMk/>
          <pc:sldMk cId="3707258571" sldId="259"/>
        </pc:sldMkLst>
        <pc:picChg chg="mod">
          <ac:chgData name="Tammy Wilson" userId="e3b55da62d900d7c" providerId="Windows Live" clId="Web-{26320A18-C7BC-4235-A1C9-AB82588F7BBE}" dt="2019-12-17T19:02:30.263" v="138" actId="1076"/>
          <ac:picMkLst>
            <pc:docMk/>
            <pc:sldMk cId="3707258571" sldId="259"/>
            <ac:picMk id="1026" creationId="{82A8A699-D28F-4BBE-8E64-779C72F6CC4F}"/>
          </ac:picMkLst>
        </pc:picChg>
        <pc:picChg chg="mod">
          <ac:chgData name="Tammy Wilson" userId="e3b55da62d900d7c" providerId="Windows Live" clId="Web-{26320A18-C7BC-4235-A1C9-AB82588F7BBE}" dt="2019-12-17T19:02:31.653" v="139" actId="1076"/>
          <ac:picMkLst>
            <pc:docMk/>
            <pc:sldMk cId="3707258571" sldId="259"/>
            <ac:picMk id="1028" creationId="{D6BB290D-6B3F-4857-985D-0C8C528A74A1}"/>
          </ac:picMkLst>
        </pc:picChg>
      </pc:sldChg>
      <pc:sldChg chg="addSp modSp">
        <pc:chgData name="Tammy Wilson" userId="e3b55da62d900d7c" providerId="Windows Live" clId="Web-{26320A18-C7BC-4235-A1C9-AB82588F7BBE}" dt="2019-12-17T18:59:51.483" v="8" actId="14100"/>
        <pc:sldMkLst>
          <pc:docMk/>
          <pc:sldMk cId="3727317470" sldId="260"/>
        </pc:sldMkLst>
        <pc:picChg chg="add mod">
          <ac:chgData name="Tammy Wilson" userId="e3b55da62d900d7c" providerId="Windows Live" clId="Web-{26320A18-C7BC-4235-A1C9-AB82588F7BBE}" dt="2019-12-17T18:59:51.483" v="8" actId="14100"/>
          <ac:picMkLst>
            <pc:docMk/>
            <pc:sldMk cId="3727317470" sldId="260"/>
            <ac:picMk id="4" creationId="{A9D62A6F-7982-4A0D-988A-B93F8DBF6140}"/>
          </ac:picMkLst>
        </pc:picChg>
        <pc:picChg chg="mod modCrop">
          <ac:chgData name="Tammy Wilson" userId="e3b55da62d900d7c" providerId="Windows Live" clId="Web-{26320A18-C7BC-4235-A1C9-AB82588F7BBE}" dt="2019-12-17T18:59:35.561" v="3"/>
          <ac:picMkLst>
            <pc:docMk/>
            <pc:sldMk cId="3727317470" sldId="260"/>
            <ac:picMk id="2050" creationId="{00000000-0000-0000-0000-000000000000}"/>
          </ac:picMkLst>
        </pc:picChg>
      </pc:sldChg>
      <pc:sldChg chg="modSp">
        <pc:chgData name="Tammy Wilson" userId="e3b55da62d900d7c" providerId="Windows Live" clId="Web-{26320A18-C7BC-4235-A1C9-AB82588F7BBE}" dt="2019-12-17T18:59:16.468" v="1" actId="1076"/>
        <pc:sldMkLst>
          <pc:docMk/>
          <pc:sldMk cId="18633916" sldId="263"/>
        </pc:sldMkLst>
        <pc:picChg chg="mod">
          <ac:chgData name="Tammy Wilson" userId="e3b55da62d900d7c" providerId="Windows Live" clId="Web-{26320A18-C7BC-4235-A1C9-AB82588F7BBE}" dt="2019-12-17T18:59:16.468" v="1" actId="1076"/>
          <ac:picMkLst>
            <pc:docMk/>
            <pc:sldMk cId="18633916" sldId="263"/>
            <ac:picMk id="7170" creationId="{00000000-0000-0000-0000-000000000000}"/>
          </ac:picMkLst>
        </pc:picChg>
      </pc:sldChg>
      <pc:sldChg chg="addSp modSp">
        <pc:chgData name="Tammy Wilson" userId="e3b55da62d900d7c" providerId="Windows Live" clId="Web-{26320A18-C7BC-4235-A1C9-AB82588F7BBE}" dt="2019-12-17T19:07:36.728" v="197" actId="1076"/>
        <pc:sldMkLst>
          <pc:docMk/>
          <pc:sldMk cId="4274610009" sldId="270"/>
        </pc:sldMkLst>
        <pc:spChg chg="add mod">
          <ac:chgData name="Tammy Wilson" userId="e3b55da62d900d7c" providerId="Windows Live" clId="Web-{26320A18-C7BC-4235-A1C9-AB82588F7BBE}" dt="2019-12-17T19:07:26.104" v="194" actId="1076"/>
          <ac:spMkLst>
            <pc:docMk/>
            <pc:sldMk cId="4274610009" sldId="270"/>
            <ac:spMk id="5" creationId="{42E48BE5-04FC-4DE4-9DF5-F93F53332D88}"/>
          </ac:spMkLst>
        </pc:spChg>
        <pc:picChg chg="add mod">
          <ac:chgData name="Tammy Wilson" userId="e3b55da62d900d7c" providerId="Windows Live" clId="Web-{26320A18-C7BC-4235-A1C9-AB82588F7BBE}" dt="2019-12-17T19:07:36.728" v="197" actId="1076"/>
          <ac:picMkLst>
            <pc:docMk/>
            <pc:sldMk cId="4274610009" sldId="270"/>
            <ac:picMk id="7" creationId="{0C26A6B4-9AC0-4F93-B8B6-5B168424A221}"/>
          </ac:picMkLst>
        </pc:picChg>
      </pc:sldChg>
      <pc:sldChg chg="modSp">
        <pc:chgData name="Tammy Wilson" userId="e3b55da62d900d7c" providerId="Windows Live" clId="Web-{26320A18-C7BC-4235-A1C9-AB82588F7BBE}" dt="2019-12-17T19:06:56.338" v="189" actId="20577"/>
        <pc:sldMkLst>
          <pc:docMk/>
          <pc:sldMk cId="1119714331" sldId="271"/>
        </pc:sldMkLst>
        <pc:spChg chg="mod">
          <ac:chgData name="Tammy Wilson" userId="e3b55da62d900d7c" providerId="Windows Live" clId="Web-{26320A18-C7BC-4235-A1C9-AB82588F7BBE}" dt="2019-12-17T19:06:56.338" v="189" actId="20577"/>
          <ac:spMkLst>
            <pc:docMk/>
            <pc:sldMk cId="1119714331" sldId="271"/>
            <ac:spMk id="3" creationId="{00000000-0000-0000-0000-000000000000}"/>
          </ac:spMkLst>
        </pc:spChg>
      </pc:sldChg>
      <pc:sldChg chg="modSp">
        <pc:chgData name="Tammy Wilson" userId="e3b55da62d900d7c" providerId="Windows Live" clId="Web-{26320A18-C7BC-4235-A1C9-AB82588F7BBE}" dt="2019-12-17T19:08:32.556" v="199" actId="1076"/>
        <pc:sldMkLst>
          <pc:docMk/>
          <pc:sldMk cId="1224099537" sldId="275"/>
        </pc:sldMkLst>
        <pc:picChg chg="mod">
          <ac:chgData name="Tammy Wilson" userId="e3b55da62d900d7c" providerId="Windows Live" clId="Web-{26320A18-C7BC-4235-A1C9-AB82588F7BBE}" dt="2019-12-17T19:08:32.556" v="199" actId="1076"/>
          <ac:picMkLst>
            <pc:docMk/>
            <pc:sldMk cId="1224099537" sldId="275"/>
            <ac:picMk id="7174" creationId="{00000000-0000-0000-0000-000000000000}"/>
          </ac:picMkLst>
        </pc:picChg>
      </pc:sldChg>
    </pc:docChg>
  </pc:docChgLst>
  <pc:docChgLst>
    <pc:chgData name="Tammy Wilson" userId="e3b55da62d900d7c" providerId="Windows Live" clId="Web-{E902100C-C99C-423E-84F9-1EAB90D887B9}"/>
    <pc:docChg chg="addSld modSld">
      <pc:chgData name="Tammy Wilson" userId="e3b55da62d900d7c" providerId="Windows Live" clId="Web-{E902100C-C99C-423E-84F9-1EAB90D887B9}" dt="2019-12-11T23:09:51.243" v="129" actId="20577"/>
      <pc:docMkLst>
        <pc:docMk/>
      </pc:docMkLst>
      <pc:sldChg chg="modSp">
        <pc:chgData name="Tammy Wilson" userId="e3b55da62d900d7c" providerId="Windows Live" clId="Web-{E902100C-C99C-423E-84F9-1EAB90D887B9}" dt="2019-12-11T22:59:14.431" v="40" actId="20577"/>
        <pc:sldMkLst>
          <pc:docMk/>
          <pc:sldMk cId="803341443" sldId="258"/>
        </pc:sldMkLst>
        <pc:spChg chg="mod">
          <ac:chgData name="Tammy Wilson" userId="e3b55da62d900d7c" providerId="Windows Live" clId="Web-{E902100C-C99C-423E-84F9-1EAB90D887B9}" dt="2019-12-11T22:59:14.431" v="40" actId="20577"/>
          <ac:spMkLst>
            <pc:docMk/>
            <pc:sldMk cId="803341443" sldId="258"/>
            <ac:spMk id="3" creationId="{00000000-0000-0000-0000-000000000000}"/>
          </ac:spMkLst>
        </pc:spChg>
      </pc:sldChg>
      <pc:sldChg chg="modSp">
        <pc:chgData name="Tammy Wilson" userId="e3b55da62d900d7c" providerId="Windows Live" clId="Web-{E902100C-C99C-423E-84F9-1EAB90D887B9}" dt="2019-12-11T23:01:02.103" v="62" actId="20577"/>
        <pc:sldMkLst>
          <pc:docMk/>
          <pc:sldMk cId="3707258571" sldId="259"/>
        </pc:sldMkLst>
        <pc:spChg chg="mod">
          <ac:chgData name="Tammy Wilson" userId="e3b55da62d900d7c" providerId="Windows Live" clId="Web-{E902100C-C99C-423E-84F9-1EAB90D887B9}" dt="2019-12-11T23:01:02.103" v="62" actId="20577"/>
          <ac:spMkLst>
            <pc:docMk/>
            <pc:sldMk cId="3707258571" sldId="259"/>
            <ac:spMk id="3" creationId="{00000000-0000-0000-0000-000000000000}"/>
          </ac:spMkLst>
        </pc:spChg>
      </pc:sldChg>
      <pc:sldChg chg="modSp">
        <pc:chgData name="Tammy Wilson" userId="e3b55da62d900d7c" providerId="Windows Live" clId="Web-{E902100C-C99C-423E-84F9-1EAB90D887B9}" dt="2019-12-11T22:54:55.072" v="35" actId="20577"/>
        <pc:sldMkLst>
          <pc:docMk/>
          <pc:sldMk cId="3727317470" sldId="260"/>
        </pc:sldMkLst>
        <pc:spChg chg="mod">
          <ac:chgData name="Tammy Wilson" userId="e3b55da62d900d7c" providerId="Windows Live" clId="Web-{E902100C-C99C-423E-84F9-1EAB90D887B9}" dt="2019-12-11T22:54:55.072" v="35" actId="20577"/>
          <ac:spMkLst>
            <pc:docMk/>
            <pc:sldMk cId="3727317470" sldId="260"/>
            <ac:spMk id="3" creationId="{00000000-0000-0000-0000-000000000000}"/>
          </ac:spMkLst>
        </pc:spChg>
      </pc:sldChg>
      <pc:sldChg chg="modSp">
        <pc:chgData name="Tammy Wilson" userId="e3b55da62d900d7c" providerId="Windows Live" clId="Web-{E902100C-C99C-423E-84F9-1EAB90D887B9}" dt="2019-12-11T23:08:07.759" v="77" actId="14100"/>
        <pc:sldMkLst>
          <pc:docMk/>
          <pc:sldMk cId="1119714331" sldId="271"/>
        </pc:sldMkLst>
        <pc:spChg chg="mod">
          <ac:chgData name="Tammy Wilson" userId="e3b55da62d900d7c" providerId="Windows Live" clId="Web-{E902100C-C99C-423E-84F9-1EAB90D887B9}" dt="2019-12-11T23:08:07.759" v="77" actId="14100"/>
          <ac:spMkLst>
            <pc:docMk/>
            <pc:sldMk cId="1119714331" sldId="271"/>
            <ac:spMk id="3" creationId="{00000000-0000-0000-0000-000000000000}"/>
          </ac:spMkLst>
        </pc:spChg>
      </pc:sldChg>
      <pc:sldChg chg="modSp">
        <pc:chgData name="Tammy Wilson" userId="e3b55da62d900d7c" providerId="Windows Live" clId="Web-{E902100C-C99C-423E-84F9-1EAB90D887B9}" dt="2019-12-11T23:01:58.775" v="66" actId="20577"/>
        <pc:sldMkLst>
          <pc:docMk/>
          <pc:sldMk cId="1875805232" sldId="274"/>
        </pc:sldMkLst>
        <pc:spChg chg="mod">
          <ac:chgData name="Tammy Wilson" userId="e3b55da62d900d7c" providerId="Windows Live" clId="Web-{E902100C-C99C-423E-84F9-1EAB90D887B9}" dt="2019-12-11T23:01:58.775" v="66" actId="20577"/>
          <ac:spMkLst>
            <pc:docMk/>
            <pc:sldMk cId="1875805232" sldId="274"/>
            <ac:spMk id="3" creationId="{00000000-0000-0000-0000-000000000000}"/>
          </ac:spMkLst>
        </pc:spChg>
      </pc:sldChg>
      <pc:sldChg chg="modSp add replId">
        <pc:chgData name="Tammy Wilson" userId="e3b55da62d900d7c" providerId="Windows Live" clId="Web-{E902100C-C99C-423E-84F9-1EAB90D887B9}" dt="2019-12-11T23:09:00.243" v="127" actId="20577"/>
        <pc:sldMkLst>
          <pc:docMk/>
          <pc:sldMk cId="3181383088" sldId="276"/>
        </pc:sldMkLst>
        <pc:spChg chg="mod">
          <ac:chgData name="Tammy Wilson" userId="e3b55da62d900d7c" providerId="Windows Live" clId="Web-{E902100C-C99C-423E-84F9-1EAB90D887B9}" dt="2019-12-11T23:09:00.243" v="127" actId="20577"/>
          <ac:spMkLst>
            <pc:docMk/>
            <pc:sldMk cId="3181383088" sldId="276"/>
            <ac:spMk id="3" creationId="{00000000-0000-0000-0000-000000000000}"/>
          </ac:spMkLst>
        </pc:spChg>
      </pc:sldChg>
    </pc:docChg>
  </pc:docChgLst>
  <pc:docChgLst>
    <pc:chgData name="Tammy Wilson" userId="e3b55da62d900d7c" providerId="Windows Live" clId="Web-{3D067EDD-C0D0-488C-AAAA-A61E4853CBAE}"/>
    <pc:docChg chg="modSld">
      <pc:chgData name="Tammy Wilson" userId="e3b55da62d900d7c" providerId="Windows Live" clId="Web-{3D067EDD-C0D0-488C-AAAA-A61E4853CBAE}" dt="2019-12-11T22:24:49.192" v="71" actId="20577"/>
      <pc:docMkLst>
        <pc:docMk/>
      </pc:docMkLst>
      <pc:sldChg chg="modSp">
        <pc:chgData name="Tammy Wilson" userId="e3b55da62d900d7c" providerId="Windows Live" clId="Web-{3D067EDD-C0D0-488C-AAAA-A61E4853CBAE}" dt="2019-12-11T22:21:48.254" v="0" actId="20577"/>
        <pc:sldMkLst>
          <pc:docMk/>
          <pc:sldMk cId="3707258571" sldId="259"/>
        </pc:sldMkLst>
        <pc:spChg chg="mod">
          <ac:chgData name="Tammy Wilson" userId="e3b55da62d900d7c" providerId="Windows Live" clId="Web-{3D067EDD-C0D0-488C-AAAA-A61E4853CBAE}" dt="2019-12-11T22:21:48.254" v="0" actId="20577"/>
          <ac:spMkLst>
            <pc:docMk/>
            <pc:sldMk cId="3707258571" sldId="259"/>
            <ac:spMk id="2" creationId="{00000000-0000-0000-0000-000000000000}"/>
          </ac:spMkLst>
        </pc:spChg>
      </pc:sldChg>
      <pc:sldChg chg="modSp">
        <pc:chgData name="Tammy Wilson" userId="e3b55da62d900d7c" providerId="Windows Live" clId="Web-{3D067EDD-C0D0-488C-AAAA-A61E4853CBAE}" dt="2019-12-11T22:24:49.192" v="70" actId="20577"/>
        <pc:sldMkLst>
          <pc:docMk/>
          <pc:sldMk cId="2166791465" sldId="264"/>
        </pc:sldMkLst>
        <pc:spChg chg="mod">
          <ac:chgData name="Tammy Wilson" userId="e3b55da62d900d7c" providerId="Windows Live" clId="Web-{3D067EDD-C0D0-488C-AAAA-A61E4853CBAE}" dt="2019-12-11T22:22:39.879" v="11" actId="20577"/>
          <ac:spMkLst>
            <pc:docMk/>
            <pc:sldMk cId="2166791465" sldId="264"/>
            <ac:spMk id="2" creationId="{00000000-0000-0000-0000-000000000000}"/>
          </ac:spMkLst>
        </pc:spChg>
        <pc:spChg chg="mod">
          <ac:chgData name="Tammy Wilson" userId="e3b55da62d900d7c" providerId="Windows Live" clId="Web-{3D067EDD-C0D0-488C-AAAA-A61E4853CBAE}" dt="2019-12-11T22:24:49.192" v="70" actId="20577"/>
          <ac:spMkLst>
            <pc:docMk/>
            <pc:sldMk cId="2166791465" sldId="264"/>
            <ac:spMk id="3" creationId="{00000000-0000-0000-0000-000000000000}"/>
          </ac:spMkLst>
        </pc:spChg>
      </pc:sldChg>
    </pc:docChg>
  </pc:docChgLst>
  <pc:docChgLst>
    <pc:chgData name="Tammy Wilson" userId="e3b55da62d900d7c" providerId="LiveId" clId="{11633B0F-3592-4336-B247-AF449765DF73}"/>
    <pc:docChg chg="addSld modSld">
      <pc:chgData name="Tammy Wilson" userId="e3b55da62d900d7c" providerId="LiveId" clId="{11633B0F-3592-4336-B247-AF449765DF73}" dt="2020-11-26T21:56:42.894" v="32" actId="20577"/>
      <pc:docMkLst>
        <pc:docMk/>
      </pc:docMkLst>
      <pc:sldChg chg="modSp">
        <pc:chgData name="Tammy Wilson" userId="e3b55da62d900d7c" providerId="LiveId" clId="{11633B0F-3592-4336-B247-AF449765DF73}" dt="2020-11-26T21:56:42.894" v="32" actId="20577"/>
        <pc:sldMkLst>
          <pc:docMk/>
          <pc:sldMk cId="3707258571" sldId="259"/>
        </pc:sldMkLst>
        <pc:spChg chg="mod">
          <ac:chgData name="Tammy Wilson" userId="e3b55da62d900d7c" providerId="LiveId" clId="{11633B0F-3592-4336-B247-AF449765DF73}" dt="2020-11-26T21:56:42.894" v="32" actId="20577"/>
          <ac:spMkLst>
            <pc:docMk/>
            <pc:sldMk cId="3707258571" sldId="259"/>
            <ac:spMk id="3" creationId="{00000000-0000-0000-0000-000000000000}"/>
          </ac:spMkLst>
        </pc:spChg>
      </pc:sldChg>
      <pc:sldChg chg="addSp delSp modSp add">
        <pc:chgData name="Tammy Wilson" userId="e3b55da62d900d7c" providerId="LiveId" clId="{11633B0F-3592-4336-B247-AF449765DF73}" dt="2020-11-19T19:45:54.111" v="18" actId="1076"/>
        <pc:sldMkLst>
          <pc:docMk/>
          <pc:sldMk cId="3927838627" sldId="277"/>
        </pc:sldMkLst>
        <pc:spChg chg="mod">
          <ac:chgData name="Tammy Wilson" userId="e3b55da62d900d7c" providerId="LiveId" clId="{11633B0F-3592-4336-B247-AF449765DF73}" dt="2020-11-19T19:45:36.649" v="15" actId="20577"/>
          <ac:spMkLst>
            <pc:docMk/>
            <pc:sldMk cId="3927838627" sldId="277"/>
            <ac:spMk id="2" creationId="{EE791111-9AD0-43B9-9599-5576FA7DD7C8}"/>
          </ac:spMkLst>
        </pc:spChg>
        <pc:spChg chg="del">
          <ac:chgData name="Tammy Wilson" userId="e3b55da62d900d7c" providerId="LiveId" clId="{11633B0F-3592-4336-B247-AF449765DF73}" dt="2020-11-19T19:45:47.087" v="16"/>
          <ac:spMkLst>
            <pc:docMk/>
            <pc:sldMk cId="3927838627" sldId="277"/>
            <ac:spMk id="3" creationId="{0379243E-DAA8-4FE0-B2F1-BB8ACA52772B}"/>
          </ac:spMkLst>
        </pc:spChg>
        <pc:graphicFrameChg chg="add mod">
          <ac:chgData name="Tammy Wilson" userId="e3b55da62d900d7c" providerId="LiveId" clId="{11633B0F-3592-4336-B247-AF449765DF73}" dt="2020-11-19T19:45:54.111" v="18" actId="1076"/>
          <ac:graphicFrameMkLst>
            <pc:docMk/>
            <pc:sldMk cId="3927838627" sldId="277"/>
            <ac:graphicFrameMk id="4" creationId="{17AB94F2-23EA-44CB-B20C-765D43C62535}"/>
          </ac:graphicFrameMkLst>
        </pc:graphicFrameChg>
        <pc:graphicFrameChg chg="add mod">
          <ac:chgData name="Tammy Wilson" userId="e3b55da62d900d7c" providerId="LiveId" clId="{11633B0F-3592-4336-B247-AF449765DF73}" dt="2020-11-19T19:45:54.111" v="18" actId="1076"/>
          <ac:graphicFrameMkLst>
            <pc:docMk/>
            <pc:sldMk cId="3927838627" sldId="277"/>
            <ac:graphicFrameMk id="5" creationId="{F7737986-F28C-4EFB-9796-3F7F5E8D9E3D}"/>
          </ac:graphicFrameMkLst>
        </pc:graphicFrameChg>
        <pc:picChg chg="add mod">
          <ac:chgData name="Tammy Wilson" userId="e3b55da62d900d7c" providerId="LiveId" clId="{11633B0F-3592-4336-B247-AF449765DF73}" dt="2020-11-19T19:45:54.111" v="18" actId="1076"/>
          <ac:picMkLst>
            <pc:docMk/>
            <pc:sldMk cId="3927838627" sldId="277"/>
            <ac:picMk id="1025" creationId="{7BEBBD73-6143-4D97-8241-BE7BFD26E81E}"/>
          </ac:picMkLst>
        </pc:picChg>
      </pc:sldChg>
    </pc:docChg>
  </pc:docChgLst>
  <pc:docChgLst>
    <pc:chgData name="Tammy Wilson" userId="e3b55da62d900d7c" providerId="Windows Live" clId="Web-{765FFC6E-C240-4DA1-B1C8-46CAF53E4E41}"/>
    <pc:docChg chg="modSld">
      <pc:chgData name="Tammy Wilson" userId="e3b55da62d900d7c" providerId="Windows Live" clId="Web-{765FFC6E-C240-4DA1-B1C8-46CAF53E4E41}" dt="2019-12-17T00:43:43.924" v="72" actId="20577"/>
      <pc:docMkLst>
        <pc:docMk/>
      </pc:docMkLst>
      <pc:sldChg chg="modSp">
        <pc:chgData name="Tammy Wilson" userId="e3b55da62d900d7c" providerId="Windows Live" clId="Web-{765FFC6E-C240-4DA1-B1C8-46CAF53E4E41}" dt="2019-12-17T00:42:32.798" v="62" actId="20577"/>
        <pc:sldMkLst>
          <pc:docMk/>
          <pc:sldMk cId="4274610009" sldId="270"/>
        </pc:sldMkLst>
        <pc:spChg chg="mod">
          <ac:chgData name="Tammy Wilson" userId="e3b55da62d900d7c" providerId="Windows Live" clId="Web-{765FFC6E-C240-4DA1-B1C8-46CAF53E4E41}" dt="2019-12-17T00:42:32.798" v="62" actId="20577"/>
          <ac:spMkLst>
            <pc:docMk/>
            <pc:sldMk cId="4274610009" sldId="270"/>
            <ac:spMk id="3" creationId="{60082114-C34C-4C86-8AB1-526DDD40E319}"/>
          </ac:spMkLst>
        </pc:spChg>
      </pc:sldChg>
      <pc:sldChg chg="modSp">
        <pc:chgData name="Tammy Wilson" userId="e3b55da62d900d7c" providerId="Windows Live" clId="Web-{765FFC6E-C240-4DA1-B1C8-46CAF53E4E41}" dt="2019-12-17T00:40:32.392" v="24" actId="20577"/>
        <pc:sldMkLst>
          <pc:docMk/>
          <pc:sldMk cId="1119714331" sldId="271"/>
        </pc:sldMkLst>
        <pc:spChg chg="mod">
          <ac:chgData name="Tammy Wilson" userId="e3b55da62d900d7c" providerId="Windows Live" clId="Web-{765FFC6E-C240-4DA1-B1C8-46CAF53E4E41}" dt="2019-12-17T00:40:32.392" v="24" actId="20577"/>
          <ac:spMkLst>
            <pc:docMk/>
            <pc:sldMk cId="1119714331" sldId="271"/>
            <ac:spMk id="3" creationId="{00000000-0000-0000-0000-000000000000}"/>
          </ac:spMkLst>
        </pc:spChg>
      </pc:sldChg>
      <pc:sldChg chg="modSp">
        <pc:chgData name="Tammy Wilson" userId="e3b55da62d900d7c" providerId="Windows Live" clId="Web-{765FFC6E-C240-4DA1-B1C8-46CAF53E4E41}" dt="2019-12-17T00:43:42.955" v="70" actId="20577"/>
        <pc:sldMkLst>
          <pc:docMk/>
          <pc:sldMk cId="1224099537" sldId="275"/>
        </pc:sldMkLst>
        <pc:spChg chg="mod">
          <ac:chgData name="Tammy Wilson" userId="e3b55da62d900d7c" providerId="Windows Live" clId="Web-{765FFC6E-C240-4DA1-B1C8-46CAF53E4E41}" dt="2019-12-17T00:43:42.955" v="70" actId="20577"/>
          <ac:spMkLst>
            <pc:docMk/>
            <pc:sldMk cId="1224099537" sldId="275"/>
            <ac:spMk id="2" creationId="{00000000-0000-0000-0000-000000000000}"/>
          </ac:spMkLst>
        </pc:spChg>
        <pc:spChg chg="mod">
          <ac:chgData name="Tammy Wilson" userId="e3b55da62d900d7c" providerId="Windows Live" clId="Web-{765FFC6E-C240-4DA1-B1C8-46CAF53E4E41}" dt="2019-12-17T00:43:39.611" v="67" actId="20577"/>
          <ac:spMkLst>
            <pc:docMk/>
            <pc:sldMk cId="1224099537" sldId="275"/>
            <ac:spMk id="3" creationId="{00000000-0000-0000-0000-000000000000}"/>
          </ac:spMkLst>
        </pc:spChg>
      </pc:sldChg>
    </pc:docChg>
  </pc:docChgLst>
  <pc:docChgLst>
    <pc:chgData name="Tammy Wilson" userId="e3b55da62d900d7c" providerId="Windows Live" clId="Web-{13BB4E6E-4C9A-494C-B373-FF454C3997D8}"/>
    <pc:docChg chg="modSld">
      <pc:chgData name="Tammy Wilson" userId="e3b55da62d900d7c" providerId="Windows Live" clId="Web-{13BB4E6E-4C9A-494C-B373-FF454C3997D8}" dt="2018-12-05T22:32:11.362" v="9" actId="20577"/>
      <pc:docMkLst>
        <pc:docMk/>
      </pc:docMkLst>
      <pc:sldChg chg="modSp">
        <pc:chgData name="Tammy Wilson" userId="e3b55da62d900d7c" providerId="Windows Live" clId="Web-{13BB4E6E-4C9A-494C-B373-FF454C3997D8}" dt="2018-12-05T22:32:11.362" v="8" actId="20577"/>
        <pc:sldMkLst>
          <pc:docMk/>
          <pc:sldMk cId="4274610009" sldId="270"/>
        </pc:sldMkLst>
        <pc:spChg chg="mod">
          <ac:chgData name="Tammy Wilson" userId="e3b55da62d900d7c" providerId="Windows Live" clId="Web-{13BB4E6E-4C9A-494C-B373-FF454C3997D8}" dt="2018-12-05T22:32:11.362" v="8" actId="20577"/>
          <ac:spMkLst>
            <pc:docMk/>
            <pc:sldMk cId="4274610009" sldId="270"/>
            <ac:spMk id="3" creationId="{60082114-C34C-4C86-8AB1-526DDD40E319}"/>
          </ac:spMkLst>
        </pc:spChg>
        <pc:picChg chg="mod">
          <ac:chgData name="Tammy Wilson" userId="e3b55da62d900d7c" providerId="Windows Live" clId="Web-{13BB4E6E-4C9A-494C-B373-FF454C3997D8}" dt="2018-12-05T22:31:53.112" v="1" actId="14100"/>
          <ac:picMkLst>
            <pc:docMk/>
            <pc:sldMk cId="4274610009" sldId="270"/>
            <ac:picMk id="4" creationId="{82ABAC29-B1FE-410A-B1AA-4DAE316AFE2F}"/>
          </ac:picMkLst>
        </pc:picChg>
      </pc:sldChg>
    </pc:docChg>
  </pc:docChgLst>
  <pc:docChgLst>
    <pc:chgData name="Tammy Wilson" userId="0392548a-554d-41ce-90db-a9cc305eb12d" providerId="ADAL" clId="{98614D1C-A3AA-4541-8D72-B64590649CDD}"/>
    <pc:docChg chg="custSel addSld delSld modSld">
      <pc:chgData name="Tammy Wilson" userId="0392548a-554d-41ce-90db-a9cc305eb12d" providerId="ADAL" clId="{98614D1C-A3AA-4541-8D72-B64590649CDD}" dt="2023-08-31T23:32:04.090" v="86" actId="20577"/>
      <pc:docMkLst>
        <pc:docMk/>
      </pc:docMkLst>
      <pc:sldChg chg="modSp mod">
        <pc:chgData name="Tammy Wilson" userId="0392548a-554d-41ce-90db-a9cc305eb12d" providerId="ADAL" clId="{98614D1C-A3AA-4541-8D72-B64590649CDD}" dt="2023-08-31T23:32:04.090" v="86" actId="20577"/>
        <pc:sldMkLst>
          <pc:docMk/>
          <pc:sldMk cId="2166791465" sldId="264"/>
        </pc:sldMkLst>
        <pc:spChg chg="mod">
          <ac:chgData name="Tammy Wilson" userId="0392548a-554d-41ce-90db-a9cc305eb12d" providerId="ADAL" clId="{98614D1C-A3AA-4541-8D72-B64590649CDD}" dt="2023-08-31T23:32:04.090" v="86" actId="20577"/>
          <ac:spMkLst>
            <pc:docMk/>
            <pc:sldMk cId="2166791465" sldId="264"/>
            <ac:spMk id="3" creationId="{00000000-0000-0000-0000-000000000000}"/>
          </ac:spMkLst>
        </pc:spChg>
      </pc:sldChg>
      <pc:sldChg chg="modSp new del mod">
        <pc:chgData name="Tammy Wilson" userId="0392548a-554d-41ce-90db-a9cc305eb12d" providerId="ADAL" clId="{98614D1C-A3AA-4541-8D72-B64590649CDD}" dt="2023-08-31T20:04:43.295" v="78" actId="47"/>
        <pc:sldMkLst>
          <pc:docMk/>
          <pc:sldMk cId="414789597" sldId="278"/>
        </pc:sldMkLst>
        <pc:spChg chg="mod">
          <ac:chgData name="Tammy Wilson" userId="0392548a-554d-41ce-90db-a9cc305eb12d" providerId="ADAL" clId="{98614D1C-A3AA-4541-8D72-B64590649CDD}" dt="2023-08-31T20:03:14.668" v="77" actId="27636"/>
          <ac:spMkLst>
            <pc:docMk/>
            <pc:sldMk cId="414789597" sldId="278"/>
            <ac:spMk id="3" creationId="{C826C155-510A-A9BA-016A-26A1C63A865B}"/>
          </ac:spMkLst>
        </pc:spChg>
      </pc:sldChg>
    </pc:docChg>
  </pc:docChgLst>
  <pc:docChgLst>
    <pc:chgData name="Tammy Wilson" userId="0392548a-554d-41ce-90db-a9cc305eb12d" providerId="ADAL" clId="{5470DEBA-286B-47E5-8C58-AE40102FC277}"/>
    <pc:docChg chg="custSel addSld modSld">
      <pc:chgData name="Tammy Wilson" userId="0392548a-554d-41ce-90db-a9cc305eb12d" providerId="ADAL" clId="{5470DEBA-286B-47E5-8C58-AE40102FC277}" dt="2023-09-10T18:45:35.871" v="780" actId="207"/>
      <pc:docMkLst>
        <pc:docMk/>
      </pc:docMkLst>
      <pc:sldChg chg="modSp mod">
        <pc:chgData name="Tammy Wilson" userId="0392548a-554d-41ce-90db-a9cc305eb12d" providerId="ADAL" clId="{5470DEBA-286B-47E5-8C58-AE40102FC277}" dt="2023-09-10T18:17:08.679" v="318" actId="14100"/>
        <pc:sldMkLst>
          <pc:docMk/>
          <pc:sldMk cId="1489618689" sldId="257"/>
        </pc:sldMkLst>
        <pc:spChg chg="mod">
          <ac:chgData name="Tammy Wilson" userId="0392548a-554d-41ce-90db-a9cc305eb12d" providerId="ADAL" clId="{5470DEBA-286B-47E5-8C58-AE40102FC277}" dt="2023-09-10T18:06:03.888" v="253" actId="115"/>
          <ac:spMkLst>
            <pc:docMk/>
            <pc:sldMk cId="1489618689" sldId="257"/>
            <ac:spMk id="2" creationId="{00000000-0000-0000-0000-000000000000}"/>
          </ac:spMkLst>
        </pc:spChg>
        <pc:spChg chg="mod">
          <ac:chgData name="Tammy Wilson" userId="0392548a-554d-41ce-90db-a9cc305eb12d" providerId="ADAL" clId="{5470DEBA-286B-47E5-8C58-AE40102FC277}" dt="2023-09-10T18:17:01.139" v="316" actId="20577"/>
          <ac:spMkLst>
            <pc:docMk/>
            <pc:sldMk cId="1489618689" sldId="257"/>
            <ac:spMk id="3" creationId="{00000000-0000-0000-0000-000000000000}"/>
          </ac:spMkLst>
        </pc:spChg>
        <pc:picChg chg="mod">
          <ac:chgData name="Tammy Wilson" userId="0392548a-554d-41ce-90db-a9cc305eb12d" providerId="ADAL" clId="{5470DEBA-286B-47E5-8C58-AE40102FC277}" dt="2023-09-10T18:17:08.679" v="318" actId="14100"/>
          <ac:picMkLst>
            <pc:docMk/>
            <pc:sldMk cId="1489618689" sldId="257"/>
            <ac:picMk id="1026" creationId="{00000000-0000-0000-0000-000000000000}"/>
          </ac:picMkLst>
        </pc:picChg>
      </pc:sldChg>
      <pc:sldChg chg="modSp mod">
        <pc:chgData name="Tammy Wilson" userId="0392548a-554d-41ce-90db-a9cc305eb12d" providerId="ADAL" clId="{5470DEBA-286B-47E5-8C58-AE40102FC277}" dt="2023-09-10T18:16:43.682" v="314" actId="20577"/>
        <pc:sldMkLst>
          <pc:docMk/>
          <pc:sldMk cId="803341443" sldId="258"/>
        </pc:sldMkLst>
        <pc:spChg chg="mod">
          <ac:chgData name="Tammy Wilson" userId="0392548a-554d-41ce-90db-a9cc305eb12d" providerId="ADAL" clId="{5470DEBA-286B-47E5-8C58-AE40102FC277}" dt="2023-09-10T18:16:43.682" v="314" actId="20577"/>
          <ac:spMkLst>
            <pc:docMk/>
            <pc:sldMk cId="803341443" sldId="258"/>
            <ac:spMk id="3" creationId="{00000000-0000-0000-0000-000000000000}"/>
          </ac:spMkLst>
        </pc:spChg>
      </pc:sldChg>
      <pc:sldChg chg="modSp mod">
        <pc:chgData name="Tammy Wilson" userId="0392548a-554d-41ce-90db-a9cc305eb12d" providerId="ADAL" clId="{5470DEBA-286B-47E5-8C58-AE40102FC277}" dt="2023-09-10T18:20:41.728" v="357" actId="20577"/>
        <pc:sldMkLst>
          <pc:docMk/>
          <pc:sldMk cId="3707258571" sldId="259"/>
        </pc:sldMkLst>
        <pc:spChg chg="mod">
          <ac:chgData name="Tammy Wilson" userId="0392548a-554d-41ce-90db-a9cc305eb12d" providerId="ADAL" clId="{5470DEBA-286B-47E5-8C58-AE40102FC277}" dt="2023-09-10T18:20:41.728" v="357" actId="20577"/>
          <ac:spMkLst>
            <pc:docMk/>
            <pc:sldMk cId="3707258571" sldId="259"/>
            <ac:spMk id="3" creationId="{00000000-0000-0000-0000-000000000000}"/>
          </ac:spMkLst>
        </pc:spChg>
        <pc:picChg chg="mod">
          <ac:chgData name="Tammy Wilson" userId="0392548a-554d-41ce-90db-a9cc305eb12d" providerId="ADAL" clId="{5470DEBA-286B-47E5-8C58-AE40102FC277}" dt="2023-09-10T18:20:08.921" v="335" actId="1076"/>
          <ac:picMkLst>
            <pc:docMk/>
            <pc:sldMk cId="3707258571" sldId="259"/>
            <ac:picMk id="1028" creationId="{D6BB290D-6B3F-4857-985D-0C8C528A74A1}"/>
          </ac:picMkLst>
        </pc:picChg>
      </pc:sldChg>
      <pc:sldChg chg="modSp mod">
        <pc:chgData name="Tammy Wilson" userId="0392548a-554d-41ce-90db-a9cc305eb12d" providerId="ADAL" clId="{5470DEBA-286B-47E5-8C58-AE40102FC277}" dt="2023-09-10T18:04:44.318" v="249" actId="114"/>
        <pc:sldMkLst>
          <pc:docMk/>
          <pc:sldMk cId="3727317470" sldId="260"/>
        </pc:sldMkLst>
        <pc:spChg chg="mod">
          <ac:chgData name="Tammy Wilson" userId="0392548a-554d-41ce-90db-a9cc305eb12d" providerId="ADAL" clId="{5470DEBA-286B-47E5-8C58-AE40102FC277}" dt="2023-09-10T18:04:44.318" v="249" actId="114"/>
          <ac:spMkLst>
            <pc:docMk/>
            <pc:sldMk cId="3727317470" sldId="260"/>
            <ac:spMk id="3" creationId="{00000000-0000-0000-0000-000000000000}"/>
          </ac:spMkLst>
        </pc:spChg>
        <pc:picChg chg="mod">
          <ac:chgData name="Tammy Wilson" userId="0392548a-554d-41ce-90db-a9cc305eb12d" providerId="ADAL" clId="{5470DEBA-286B-47E5-8C58-AE40102FC277}" dt="2023-09-10T18:00:35.491" v="78" actId="1076"/>
          <ac:picMkLst>
            <pc:docMk/>
            <pc:sldMk cId="3727317470" sldId="260"/>
            <ac:picMk id="4" creationId="{A9D62A6F-7982-4A0D-988A-B93F8DBF6140}"/>
          </ac:picMkLst>
        </pc:picChg>
        <pc:picChg chg="mod">
          <ac:chgData name="Tammy Wilson" userId="0392548a-554d-41ce-90db-a9cc305eb12d" providerId="ADAL" clId="{5470DEBA-286B-47E5-8C58-AE40102FC277}" dt="2023-09-10T18:00:37.619" v="79" actId="1076"/>
          <ac:picMkLst>
            <pc:docMk/>
            <pc:sldMk cId="3727317470" sldId="260"/>
            <ac:picMk id="2050" creationId="{00000000-0000-0000-0000-000000000000}"/>
          </ac:picMkLst>
        </pc:picChg>
      </pc:sldChg>
      <pc:sldChg chg="addSp delSp modSp mod">
        <pc:chgData name="Tammy Wilson" userId="0392548a-554d-41ce-90db-a9cc305eb12d" providerId="ADAL" clId="{5470DEBA-286B-47E5-8C58-AE40102FC277}" dt="2023-09-10T18:26:10.272" v="429" actId="1076"/>
        <pc:sldMkLst>
          <pc:docMk/>
          <pc:sldMk cId="1542963410" sldId="261"/>
        </pc:sldMkLst>
        <pc:spChg chg="mod">
          <ac:chgData name="Tammy Wilson" userId="0392548a-554d-41ce-90db-a9cc305eb12d" providerId="ADAL" clId="{5470DEBA-286B-47E5-8C58-AE40102FC277}" dt="2023-09-10T18:25:50.881" v="423" actId="1076"/>
          <ac:spMkLst>
            <pc:docMk/>
            <pc:sldMk cId="1542963410" sldId="261"/>
            <ac:spMk id="3" creationId="{00000000-0000-0000-0000-000000000000}"/>
          </ac:spMkLst>
        </pc:spChg>
        <pc:picChg chg="add mod">
          <ac:chgData name="Tammy Wilson" userId="0392548a-554d-41ce-90db-a9cc305eb12d" providerId="ADAL" clId="{5470DEBA-286B-47E5-8C58-AE40102FC277}" dt="2023-09-10T18:26:10.272" v="429" actId="1076"/>
          <ac:picMkLst>
            <pc:docMk/>
            <pc:sldMk cId="1542963410" sldId="261"/>
            <ac:picMk id="2050" creationId="{F1775369-D206-995F-A549-0C85BC233F24}"/>
          </ac:picMkLst>
        </pc:picChg>
        <pc:picChg chg="del">
          <ac:chgData name="Tammy Wilson" userId="0392548a-554d-41ce-90db-a9cc305eb12d" providerId="ADAL" clId="{5470DEBA-286B-47E5-8C58-AE40102FC277}" dt="2023-09-10T18:26:01.156" v="426" actId="478"/>
          <ac:picMkLst>
            <pc:docMk/>
            <pc:sldMk cId="1542963410" sldId="261"/>
            <ac:picMk id="3074" creationId="{00000000-0000-0000-0000-000000000000}"/>
          </ac:picMkLst>
        </pc:picChg>
      </pc:sldChg>
      <pc:sldChg chg="modSp mod">
        <pc:chgData name="Tammy Wilson" userId="0392548a-554d-41ce-90db-a9cc305eb12d" providerId="ADAL" clId="{5470DEBA-286B-47E5-8C58-AE40102FC277}" dt="2023-09-10T18:37:04.730" v="738" actId="114"/>
        <pc:sldMkLst>
          <pc:docMk/>
          <pc:sldMk cId="1154415547" sldId="262"/>
        </pc:sldMkLst>
        <pc:spChg chg="mod">
          <ac:chgData name="Tammy Wilson" userId="0392548a-554d-41ce-90db-a9cc305eb12d" providerId="ADAL" clId="{5470DEBA-286B-47E5-8C58-AE40102FC277}" dt="2023-09-10T18:36:08.011" v="730" actId="20577"/>
          <ac:spMkLst>
            <pc:docMk/>
            <pc:sldMk cId="1154415547" sldId="262"/>
            <ac:spMk id="2" creationId="{00000000-0000-0000-0000-000000000000}"/>
          </ac:spMkLst>
        </pc:spChg>
        <pc:spChg chg="mod">
          <ac:chgData name="Tammy Wilson" userId="0392548a-554d-41ce-90db-a9cc305eb12d" providerId="ADAL" clId="{5470DEBA-286B-47E5-8C58-AE40102FC277}" dt="2023-09-10T18:37:04.730" v="738" actId="114"/>
          <ac:spMkLst>
            <pc:docMk/>
            <pc:sldMk cId="1154415547" sldId="262"/>
            <ac:spMk id="3" creationId="{00000000-0000-0000-0000-000000000000}"/>
          </ac:spMkLst>
        </pc:spChg>
      </pc:sldChg>
      <pc:sldChg chg="modSp mod">
        <pc:chgData name="Tammy Wilson" userId="0392548a-554d-41ce-90db-a9cc305eb12d" providerId="ADAL" clId="{5470DEBA-286B-47E5-8C58-AE40102FC277}" dt="2023-09-10T18:38:18.419" v="739" actId="113"/>
        <pc:sldMkLst>
          <pc:docMk/>
          <pc:sldMk cId="18633916" sldId="263"/>
        </pc:sldMkLst>
        <pc:spChg chg="mod">
          <ac:chgData name="Tammy Wilson" userId="0392548a-554d-41ce-90db-a9cc305eb12d" providerId="ADAL" clId="{5470DEBA-286B-47E5-8C58-AE40102FC277}" dt="2023-09-10T18:38:18.419" v="739" actId="113"/>
          <ac:spMkLst>
            <pc:docMk/>
            <pc:sldMk cId="18633916" sldId="263"/>
            <ac:spMk id="2" creationId="{00000000-0000-0000-0000-000000000000}"/>
          </ac:spMkLst>
        </pc:spChg>
      </pc:sldChg>
      <pc:sldChg chg="modSp mod">
        <pc:chgData name="Tammy Wilson" userId="0392548a-554d-41ce-90db-a9cc305eb12d" providerId="ADAL" clId="{5470DEBA-286B-47E5-8C58-AE40102FC277}" dt="2023-09-10T18:45:35.871" v="780" actId="207"/>
        <pc:sldMkLst>
          <pc:docMk/>
          <pc:sldMk cId="2166791465" sldId="264"/>
        </pc:sldMkLst>
        <pc:spChg chg="mod">
          <ac:chgData name="Tammy Wilson" userId="0392548a-554d-41ce-90db-a9cc305eb12d" providerId="ADAL" clId="{5470DEBA-286B-47E5-8C58-AE40102FC277}" dt="2023-09-10T18:45:35.871" v="780" actId="207"/>
          <ac:spMkLst>
            <pc:docMk/>
            <pc:sldMk cId="2166791465" sldId="264"/>
            <ac:spMk id="3" creationId="{00000000-0000-0000-0000-000000000000}"/>
          </ac:spMkLst>
        </pc:spChg>
      </pc:sldChg>
      <pc:sldChg chg="delSp modSp mod">
        <pc:chgData name="Tammy Wilson" userId="0392548a-554d-41ce-90db-a9cc305eb12d" providerId="ADAL" clId="{5470DEBA-286B-47E5-8C58-AE40102FC277}" dt="2023-09-10T18:35:48.016" v="718" actId="478"/>
        <pc:sldMkLst>
          <pc:docMk/>
          <pc:sldMk cId="4274610009" sldId="270"/>
        </pc:sldMkLst>
        <pc:spChg chg="mod">
          <ac:chgData name="Tammy Wilson" userId="0392548a-554d-41ce-90db-a9cc305eb12d" providerId="ADAL" clId="{5470DEBA-286B-47E5-8C58-AE40102FC277}" dt="2023-09-10T18:35:16.115" v="711" actId="20577"/>
          <ac:spMkLst>
            <pc:docMk/>
            <pc:sldMk cId="4274610009" sldId="270"/>
            <ac:spMk id="2" creationId="{570C5A00-A5B2-4092-9921-4D889D03D81F}"/>
          </ac:spMkLst>
        </pc:spChg>
        <pc:spChg chg="mod">
          <ac:chgData name="Tammy Wilson" userId="0392548a-554d-41ce-90db-a9cc305eb12d" providerId="ADAL" clId="{5470DEBA-286B-47E5-8C58-AE40102FC277}" dt="2023-09-10T18:34:54.352" v="664" actId="20577"/>
          <ac:spMkLst>
            <pc:docMk/>
            <pc:sldMk cId="4274610009" sldId="270"/>
            <ac:spMk id="3" creationId="{60082114-C34C-4C86-8AB1-526DDD40E319}"/>
          </ac:spMkLst>
        </pc:spChg>
        <pc:spChg chg="del mod">
          <ac:chgData name="Tammy Wilson" userId="0392548a-554d-41ce-90db-a9cc305eb12d" providerId="ADAL" clId="{5470DEBA-286B-47E5-8C58-AE40102FC277}" dt="2023-09-10T18:35:48.016" v="718" actId="478"/>
          <ac:spMkLst>
            <pc:docMk/>
            <pc:sldMk cId="4274610009" sldId="270"/>
            <ac:spMk id="5" creationId="{42E48BE5-04FC-4DE4-9DF5-F93F53332D88}"/>
          </ac:spMkLst>
        </pc:spChg>
        <pc:picChg chg="mod">
          <ac:chgData name="Tammy Wilson" userId="0392548a-554d-41ce-90db-a9cc305eb12d" providerId="ADAL" clId="{5470DEBA-286B-47E5-8C58-AE40102FC277}" dt="2023-09-10T18:34:57.894" v="665" actId="1076"/>
          <ac:picMkLst>
            <pc:docMk/>
            <pc:sldMk cId="4274610009" sldId="270"/>
            <ac:picMk id="4" creationId="{82ABAC29-B1FE-410A-B1AA-4DAE316AFE2F}"/>
          </ac:picMkLst>
        </pc:picChg>
        <pc:picChg chg="del mod">
          <ac:chgData name="Tammy Wilson" userId="0392548a-554d-41ce-90db-a9cc305eb12d" providerId="ADAL" clId="{5470DEBA-286B-47E5-8C58-AE40102FC277}" dt="2023-09-10T18:35:37.987" v="716" actId="478"/>
          <ac:picMkLst>
            <pc:docMk/>
            <pc:sldMk cId="4274610009" sldId="270"/>
            <ac:picMk id="7" creationId="{0C26A6B4-9AC0-4F93-B8B6-5B168424A221}"/>
          </ac:picMkLst>
        </pc:picChg>
      </pc:sldChg>
      <pc:sldChg chg="addSp modSp mod">
        <pc:chgData name="Tammy Wilson" userId="0392548a-554d-41ce-90db-a9cc305eb12d" providerId="ADAL" clId="{5470DEBA-286B-47E5-8C58-AE40102FC277}" dt="2023-09-10T18:29:49.632" v="463" actId="1076"/>
        <pc:sldMkLst>
          <pc:docMk/>
          <pc:sldMk cId="1119714331" sldId="271"/>
        </pc:sldMkLst>
        <pc:spChg chg="mod">
          <ac:chgData name="Tammy Wilson" userId="0392548a-554d-41ce-90db-a9cc305eb12d" providerId="ADAL" clId="{5470DEBA-286B-47E5-8C58-AE40102FC277}" dt="2023-09-10T18:23:48.132" v="420" actId="20577"/>
          <ac:spMkLst>
            <pc:docMk/>
            <pc:sldMk cId="1119714331" sldId="271"/>
            <ac:spMk id="2" creationId="{00000000-0000-0000-0000-000000000000}"/>
          </ac:spMkLst>
        </pc:spChg>
        <pc:spChg chg="mod">
          <ac:chgData name="Tammy Wilson" userId="0392548a-554d-41ce-90db-a9cc305eb12d" providerId="ADAL" clId="{5470DEBA-286B-47E5-8C58-AE40102FC277}" dt="2023-09-10T18:29:44.567" v="462" actId="20577"/>
          <ac:spMkLst>
            <pc:docMk/>
            <pc:sldMk cId="1119714331" sldId="271"/>
            <ac:spMk id="3" creationId="{00000000-0000-0000-0000-000000000000}"/>
          </ac:spMkLst>
        </pc:spChg>
        <pc:picChg chg="add mod">
          <ac:chgData name="Tammy Wilson" userId="0392548a-554d-41ce-90db-a9cc305eb12d" providerId="ADAL" clId="{5470DEBA-286B-47E5-8C58-AE40102FC277}" dt="2023-09-10T18:29:49.632" v="463" actId="1076"/>
          <ac:picMkLst>
            <pc:docMk/>
            <pc:sldMk cId="1119714331" sldId="271"/>
            <ac:picMk id="3074" creationId="{35249561-BC29-DA19-BD0A-4ED05C4623B6}"/>
          </ac:picMkLst>
        </pc:picChg>
      </pc:sldChg>
      <pc:sldChg chg="modSp mod">
        <pc:chgData name="Tammy Wilson" userId="0392548a-554d-41ce-90db-a9cc305eb12d" providerId="ADAL" clId="{5470DEBA-286B-47E5-8C58-AE40102FC277}" dt="2023-09-10T18:00:00.052" v="58" actId="20577"/>
        <pc:sldMkLst>
          <pc:docMk/>
          <pc:sldMk cId="2339190466" sldId="273"/>
        </pc:sldMkLst>
        <pc:spChg chg="mod">
          <ac:chgData name="Tammy Wilson" userId="0392548a-554d-41ce-90db-a9cc305eb12d" providerId="ADAL" clId="{5470DEBA-286B-47E5-8C58-AE40102FC277}" dt="2023-09-10T18:00:00.052" v="58" actId="20577"/>
          <ac:spMkLst>
            <pc:docMk/>
            <pc:sldMk cId="2339190466" sldId="273"/>
            <ac:spMk id="2" creationId="{F3237B07-FCCD-423B-B8A1-F5B6813BE270}"/>
          </ac:spMkLst>
        </pc:spChg>
      </pc:sldChg>
      <pc:sldChg chg="modSp mod">
        <pc:chgData name="Tammy Wilson" userId="0392548a-554d-41ce-90db-a9cc305eb12d" providerId="ADAL" clId="{5470DEBA-286B-47E5-8C58-AE40102FC277}" dt="2023-09-10T18:21:32.473" v="358" actId="207"/>
        <pc:sldMkLst>
          <pc:docMk/>
          <pc:sldMk cId="1875805232" sldId="274"/>
        </pc:sldMkLst>
        <pc:spChg chg="mod">
          <ac:chgData name="Tammy Wilson" userId="0392548a-554d-41ce-90db-a9cc305eb12d" providerId="ADAL" clId="{5470DEBA-286B-47E5-8C58-AE40102FC277}" dt="2023-09-10T18:21:32.473" v="358" actId="207"/>
          <ac:spMkLst>
            <pc:docMk/>
            <pc:sldMk cId="1875805232" sldId="274"/>
            <ac:spMk id="3" creationId="{00000000-0000-0000-0000-000000000000}"/>
          </ac:spMkLst>
        </pc:spChg>
      </pc:sldChg>
      <pc:sldChg chg="addSp modSp mod">
        <pc:chgData name="Tammy Wilson" userId="0392548a-554d-41ce-90db-a9cc305eb12d" providerId="ADAL" clId="{5470DEBA-286B-47E5-8C58-AE40102FC277}" dt="2023-09-10T18:34:08.380" v="663" actId="207"/>
        <pc:sldMkLst>
          <pc:docMk/>
          <pc:sldMk cId="3181383088" sldId="276"/>
        </pc:sldMkLst>
        <pc:spChg chg="mod">
          <ac:chgData name="Tammy Wilson" userId="0392548a-554d-41ce-90db-a9cc305eb12d" providerId="ADAL" clId="{5470DEBA-286B-47E5-8C58-AE40102FC277}" dt="2023-09-10T18:34:08.380" v="663" actId="207"/>
          <ac:spMkLst>
            <pc:docMk/>
            <pc:sldMk cId="3181383088" sldId="276"/>
            <ac:spMk id="3" creationId="{00000000-0000-0000-0000-000000000000}"/>
          </ac:spMkLst>
        </pc:spChg>
        <pc:picChg chg="add mod">
          <ac:chgData name="Tammy Wilson" userId="0392548a-554d-41ce-90db-a9cc305eb12d" providerId="ADAL" clId="{5470DEBA-286B-47E5-8C58-AE40102FC277}" dt="2023-09-10T18:34:03.526" v="661" actId="1076"/>
          <ac:picMkLst>
            <pc:docMk/>
            <pc:sldMk cId="3181383088" sldId="276"/>
            <ac:picMk id="5122" creationId="{8D560FAB-0C7F-0273-72E8-8F3A6D977885}"/>
          </ac:picMkLst>
        </pc:picChg>
      </pc:sldChg>
      <pc:sldChg chg="modSp mod">
        <pc:chgData name="Tammy Wilson" userId="0392548a-554d-41ce-90db-a9cc305eb12d" providerId="ADAL" clId="{5470DEBA-286B-47E5-8C58-AE40102FC277}" dt="2023-09-10T18:43:52.230" v="743" actId="14100"/>
        <pc:sldMkLst>
          <pc:docMk/>
          <pc:sldMk cId="3927838627" sldId="277"/>
        </pc:sldMkLst>
        <pc:graphicFrameChg chg="modGraphic">
          <ac:chgData name="Tammy Wilson" userId="0392548a-554d-41ce-90db-a9cc305eb12d" providerId="ADAL" clId="{5470DEBA-286B-47E5-8C58-AE40102FC277}" dt="2023-09-10T18:43:52.230" v="743" actId="14100"/>
          <ac:graphicFrameMkLst>
            <pc:docMk/>
            <pc:sldMk cId="3927838627" sldId="277"/>
            <ac:graphicFrameMk id="4" creationId="{17AB94F2-23EA-44CB-B20C-765D43C62535}"/>
          </ac:graphicFrameMkLst>
        </pc:graphicFrameChg>
        <pc:graphicFrameChg chg="mod">
          <ac:chgData name="Tammy Wilson" userId="0392548a-554d-41ce-90db-a9cc305eb12d" providerId="ADAL" clId="{5470DEBA-286B-47E5-8C58-AE40102FC277}" dt="2023-09-10T18:43:28.349" v="741" actId="1076"/>
          <ac:graphicFrameMkLst>
            <pc:docMk/>
            <pc:sldMk cId="3927838627" sldId="277"/>
            <ac:graphicFrameMk id="5" creationId="{F7737986-F28C-4EFB-9796-3F7F5E8D9E3D}"/>
          </ac:graphicFrameMkLst>
        </pc:graphicFrameChg>
        <pc:picChg chg="mod">
          <ac:chgData name="Tammy Wilson" userId="0392548a-554d-41ce-90db-a9cc305eb12d" providerId="ADAL" clId="{5470DEBA-286B-47E5-8C58-AE40102FC277}" dt="2023-09-10T18:43:26.578" v="740" actId="1076"/>
          <ac:picMkLst>
            <pc:docMk/>
            <pc:sldMk cId="3927838627" sldId="277"/>
            <ac:picMk id="1025" creationId="{7BEBBD73-6143-4D97-8241-BE7BFD26E81E}"/>
          </ac:picMkLst>
        </pc:picChg>
      </pc:sldChg>
      <pc:sldChg chg="addSp modSp add mod">
        <pc:chgData name="Tammy Wilson" userId="0392548a-554d-41ce-90db-a9cc305eb12d" providerId="ADAL" clId="{5470DEBA-286B-47E5-8C58-AE40102FC277}" dt="2023-09-10T18:16:29.269" v="312" actId="1076"/>
        <pc:sldMkLst>
          <pc:docMk/>
          <pc:sldMk cId="1907846555" sldId="278"/>
        </pc:sldMkLst>
        <pc:spChg chg="mod">
          <ac:chgData name="Tammy Wilson" userId="0392548a-554d-41ce-90db-a9cc305eb12d" providerId="ADAL" clId="{5470DEBA-286B-47E5-8C58-AE40102FC277}" dt="2023-09-10T18:16:25.773" v="310" actId="20577"/>
          <ac:spMkLst>
            <pc:docMk/>
            <pc:sldMk cId="1907846555" sldId="278"/>
            <ac:spMk id="3" creationId="{00000000-0000-0000-0000-000000000000}"/>
          </ac:spMkLst>
        </pc:spChg>
        <pc:picChg chg="add mod">
          <ac:chgData name="Tammy Wilson" userId="0392548a-554d-41ce-90db-a9cc305eb12d" providerId="ADAL" clId="{5470DEBA-286B-47E5-8C58-AE40102FC277}" dt="2023-09-10T18:16:29.269" v="312" actId="1076"/>
          <ac:picMkLst>
            <pc:docMk/>
            <pc:sldMk cId="1907846555" sldId="278"/>
            <ac:picMk id="4" creationId="{FDB472F3-3A5E-EACC-9CEE-83DE86EB85C0}"/>
          </ac:picMkLst>
        </pc:picChg>
        <pc:picChg chg="mod">
          <ac:chgData name="Tammy Wilson" userId="0392548a-554d-41ce-90db-a9cc305eb12d" providerId="ADAL" clId="{5470DEBA-286B-47E5-8C58-AE40102FC277}" dt="2023-09-10T18:16:27.526" v="311" actId="1076"/>
          <ac:picMkLst>
            <pc:docMk/>
            <pc:sldMk cId="1907846555" sldId="278"/>
            <ac:picMk id="1026" creationId="{00000000-0000-0000-0000-000000000000}"/>
          </ac:picMkLst>
        </pc:picChg>
      </pc:sldChg>
      <pc:sldChg chg="modSp add mod">
        <pc:chgData name="Tammy Wilson" userId="0392548a-554d-41ce-90db-a9cc305eb12d" providerId="ADAL" clId="{5470DEBA-286B-47E5-8C58-AE40102FC277}" dt="2023-09-10T18:18:38.041" v="324" actId="1076"/>
        <pc:sldMkLst>
          <pc:docMk/>
          <pc:sldMk cId="1782759454" sldId="279"/>
        </pc:sldMkLst>
        <pc:spChg chg="mod">
          <ac:chgData name="Tammy Wilson" userId="0392548a-554d-41ce-90db-a9cc305eb12d" providerId="ADAL" clId="{5470DEBA-286B-47E5-8C58-AE40102FC277}" dt="2023-09-10T18:17:53.570" v="320" actId="115"/>
          <ac:spMkLst>
            <pc:docMk/>
            <pc:sldMk cId="1782759454" sldId="279"/>
            <ac:spMk id="2" creationId="{00000000-0000-0000-0000-000000000000}"/>
          </ac:spMkLst>
        </pc:spChg>
        <pc:spChg chg="mod">
          <ac:chgData name="Tammy Wilson" userId="0392548a-554d-41ce-90db-a9cc305eb12d" providerId="ADAL" clId="{5470DEBA-286B-47E5-8C58-AE40102FC277}" dt="2023-09-10T18:18:33.056" v="322" actId="20577"/>
          <ac:spMkLst>
            <pc:docMk/>
            <pc:sldMk cId="1782759454" sldId="279"/>
            <ac:spMk id="3" creationId="{00000000-0000-0000-0000-000000000000}"/>
          </ac:spMkLst>
        </pc:spChg>
        <pc:picChg chg="mod">
          <ac:chgData name="Tammy Wilson" userId="0392548a-554d-41ce-90db-a9cc305eb12d" providerId="ADAL" clId="{5470DEBA-286B-47E5-8C58-AE40102FC277}" dt="2023-09-10T18:18:38.041" v="324" actId="1076"/>
          <ac:picMkLst>
            <pc:docMk/>
            <pc:sldMk cId="1782759454" sldId="279"/>
            <ac:picMk id="3078" creationId="{00000000-0000-0000-0000-000000000000}"/>
          </ac:picMkLst>
        </pc:picChg>
      </pc:sldChg>
      <pc:sldChg chg="delSp add">
        <pc:chgData name="Tammy Wilson" userId="0392548a-554d-41ce-90db-a9cc305eb12d" providerId="ADAL" clId="{5470DEBA-286B-47E5-8C58-AE40102FC277}" dt="2023-09-10T18:17:18.685" v="319" actId="478"/>
        <pc:sldMkLst>
          <pc:docMk/>
          <pc:sldMk cId="3059608277" sldId="280"/>
        </pc:sldMkLst>
        <pc:picChg chg="del">
          <ac:chgData name="Tammy Wilson" userId="0392548a-554d-41ce-90db-a9cc305eb12d" providerId="ADAL" clId="{5470DEBA-286B-47E5-8C58-AE40102FC277}" dt="2023-09-10T18:17:18.685" v="319" actId="478"/>
          <ac:picMkLst>
            <pc:docMk/>
            <pc:sldMk cId="3059608277" sldId="280"/>
            <ac:picMk id="1026" creationId="{00000000-0000-0000-0000-000000000000}"/>
          </ac:picMkLst>
        </pc:picChg>
      </pc:sldChg>
      <pc:sldChg chg="delSp add">
        <pc:chgData name="Tammy Wilson" userId="0392548a-554d-41ce-90db-a9cc305eb12d" providerId="ADAL" clId="{5470DEBA-286B-47E5-8C58-AE40102FC277}" dt="2023-09-10T18:26:17.573" v="430" actId="478"/>
        <pc:sldMkLst>
          <pc:docMk/>
          <pc:sldMk cId="2446473217" sldId="281"/>
        </pc:sldMkLst>
        <pc:picChg chg="del">
          <ac:chgData name="Tammy Wilson" userId="0392548a-554d-41ce-90db-a9cc305eb12d" providerId="ADAL" clId="{5470DEBA-286B-47E5-8C58-AE40102FC277}" dt="2023-09-10T18:26:17.573" v="430" actId="478"/>
          <ac:picMkLst>
            <pc:docMk/>
            <pc:sldMk cId="2446473217" sldId="281"/>
            <ac:picMk id="2050" creationId="{F1775369-D206-995F-A549-0C85BC233F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A4461-2442-4154-865B-AC1B2E532B0F}" type="datetimeFigureOut">
              <a:rPr lang="en-CA" smtClean="0"/>
              <a:t>2023-09-10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7EB4E-1E6D-4071-9295-F7FE20A4BB58}" type="slidenum">
              <a:rPr lang="en-CA" smtClean="0"/>
              <a:t>‹#›</a:t>
            </a:fld>
            <a:endParaRPr lang="en-CA"/>
          </a:p>
        </p:txBody>
      </p:sp>
    </p:spTree>
    <p:extLst>
      <p:ext uri="{BB962C8B-B14F-4D97-AF65-F5344CB8AC3E}">
        <p14:creationId xmlns:p14="http://schemas.microsoft.com/office/powerpoint/2010/main" val="104493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largest cells found in nature are ostrich eggs. Before fertilization, the entire interior of the egg consists of a single cell, which can weigh up to 5 pounds. The </a:t>
            </a:r>
            <a:endParaRPr lang="en-CA" dirty="0"/>
          </a:p>
        </p:txBody>
      </p:sp>
      <p:sp>
        <p:nvSpPr>
          <p:cNvPr id="4" name="Slide Number Placeholder 3"/>
          <p:cNvSpPr>
            <a:spLocks noGrp="1"/>
          </p:cNvSpPr>
          <p:nvPr>
            <p:ph type="sldNum" sz="quarter" idx="10"/>
          </p:nvPr>
        </p:nvSpPr>
        <p:spPr/>
        <p:txBody>
          <a:bodyPr/>
          <a:lstStyle/>
          <a:p>
            <a:fld id="{B9B7EB4E-1E6D-4071-9295-F7FE20A4BB58}" type="slidenum">
              <a:rPr lang="en-CA" smtClean="0"/>
              <a:t>18</a:t>
            </a:fld>
            <a:endParaRPr lang="en-CA"/>
          </a:p>
        </p:txBody>
      </p:sp>
    </p:spTree>
    <p:extLst>
      <p:ext uri="{BB962C8B-B14F-4D97-AF65-F5344CB8AC3E}">
        <p14:creationId xmlns:p14="http://schemas.microsoft.com/office/powerpoint/2010/main" val="260155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95C2EAF-F6ED-45EF-AF12-B7AAD78B0668}" type="datetimeFigureOut">
              <a:rPr lang="en-CA" smtClean="0"/>
              <a:t>2023-09-10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240060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95C2EAF-F6ED-45EF-AF12-B7AAD78B0668}" type="datetimeFigureOut">
              <a:rPr lang="en-CA" smtClean="0"/>
              <a:t>2023-09-10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114484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95C2EAF-F6ED-45EF-AF12-B7AAD78B0668}" type="datetimeFigureOut">
              <a:rPr lang="en-CA" smtClean="0"/>
              <a:t>2023-09-10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81063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95C2EAF-F6ED-45EF-AF12-B7AAD78B0668}" type="datetimeFigureOut">
              <a:rPr lang="en-CA" smtClean="0"/>
              <a:t>2023-09-10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60057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C2EAF-F6ED-45EF-AF12-B7AAD78B0668}" type="datetimeFigureOut">
              <a:rPr lang="en-CA" smtClean="0"/>
              <a:t>2023-09-10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158202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95C2EAF-F6ED-45EF-AF12-B7AAD78B0668}" type="datetimeFigureOut">
              <a:rPr lang="en-CA" smtClean="0"/>
              <a:t>2023-09-10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347016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95C2EAF-F6ED-45EF-AF12-B7AAD78B0668}" type="datetimeFigureOut">
              <a:rPr lang="en-CA" smtClean="0"/>
              <a:t>2023-09-10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225475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95C2EAF-F6ED-45EF-AF12-B7AAD78B0668}" type="datetimeFigureOut">
              <a:rPr lang="en-CA" smtClean="0"/>
              <a:t>2023-09-10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255494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C2EAF-F6ED-45EF-AF12-B7AAD78B0668}" type="datetimeFigureOut">
              <a:rPr lang="en-CA" smtClean="0"/>
              <a:t>2023-09-10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114170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C2EAF-F6ED-45EF-AF12-B7AAD78B0668}" type="datetimeFigureOut">
              <a:rPr lang="en-CA" smtClean="0"/>
              <a:t>2023-09-10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397912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C2EAF-F6ED-45EF-AF12-B7AAD78B0668}" type="datetimeFigureOut">
              <a:rPr lang="en-CA" smtClean="0"/>
              <a:t>2023-09-10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8494F9-7766-4F47-A2B6-5AA505026BA4}" type="slidenum">
              <a:rPr lang="en-CA" smtClean="0"/>
              <a:t>‹#›</a:t>
            </a:fld>
            <a:endParaRPr lang="en-CA"/>
          </a:p>
        </p:txBody>
      </p:sp>
    </p:spTree>
    <p:extLst>
      <p:ext uri="{BB962C8B-B14F-4D97-AF65-F5344CB8AC3E}">
        <p14:creationId xmlns:p14="http://schemas.microsoft.com/office/powerpoint/2010/main" val="83477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C2EAF-F6ED-45EF-AF12-B7AAD78B0668}" type="datetimeFigureOut">
              <a:rPr lang="en-CA" smtClean="0"/>
              <a:t>2023-09-10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494F9-7766-4F47-A2B6-5AA505026BA4}" type="slidenum">
              <a:rPr lang="en-CA" smtClean="0"/>
              <a:t>‹#›</a:t>
            </a:fld>
            <a:endParaRPr lang="en-CA"/>
          </a:p>
        </p:txBody>
      </p:sp>
    </p:spTree>
    <p:extLst>
      <p:ext uri="{BB962C8B-B14F-4D97-AF65-F5344CB8AC3E}">
        <p14:creationId xmlns:p14="http://schemas.microsoft.com/office/powerpoint/2010/main" val="2107657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https://www.youtube.com/watch?v=zHe7y8cy-7Y"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DF-b6TsO1D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30qOijVBS7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What makes a living thing?</a:t>
            </a:r>
          </a:p>
        </p:txBody>
      </p:sp>
      <p:sp>
        <p:nvSpPr>
          <p:cNvPr id="3" name="Subtitle 2"/>
          <p:cNvSpPr>
            <a:spLocks noGrp="1"/>
          </p:cNvSpPr>
          <p:nvPr>
            <p:ph type="subTitle" idx="1"/>
          </p:nvPr>
        </p:nvSpPr>
        <p:spPr/>
        <p:txBody>
          <a:bodyPr/>
          <a:lstStyle/>
          <a:p>
            <a:r>
              <a:rPr lang="en-CA" dirty="0"/>
              <a:t> </a:t>
            </a:r>
          </a:p>
        </p:txBody>
      </p:sp>
    </p:spTree>
    <p:extLst>
      <p:ext uri="{BB962C8B-B14F-4D97-AF65-F5344CB8AC3E}">
        <p14:creationId xmlns:p14="http://schemas.microsoft.com/office/powerpoint/2010/main" val="5687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4. Living Things </a:t>
            </a:r>
            <a:r>
              <a:rPr lang="en-CA" b="1" u="sng" dirty="0"/>
              <a:t>Produce Waste</a:t>
            </a:r>
            <a:endParaRPr lang="en-CA" b="1" u="sng" dirty="0">
              <a:cs typeface="Calibri Light"/>
            </a:endParaRPr>
          </a:p>
        </p:txBody>
      </p:sp>
      <p:sp>
        <p:nvSpPr>
          <p:cNvPr id="3" name="Content Placeholder 2"/>
          <p:cNvSpPr>
            <a:spLocks noGrp="1"/>
          </p:cNvSpPr>
          <p:nvPr>
            <p:ph idx="1"/>
          </p:nvPr>
        </p:nvSpPr>
        <p:spPr>
          <a:xfrm>
            <a:off x="245328" y="1708150"/>
            <a:ext cx="11108472" cy="4351338"/>
          </a:xfrm>
        </p:spPr>
        <p:txBody>
          <a:bodyPr vert="horz" lIns="91440" tIns="45720" rIns="91440" bIns="45720" rtlCol="0" anchor="t">
            <a:normAutofit/>
          </a:bodyPr>
          <a:lstStyle/>
          <a:p>
            <a:pPr marL="457200" lvl="1" indent="0">
              <a:buNone/>
            </a:pPr>
            <a:endParaRPr lang="en-CA" sz="3600" b="1" dirty="0">
              <a:cs typeface="Calibri"/>
            </a:endParaRPr>
          </a:p>
          <a:p>
            <a:pPr marL="457200" lvl="1" indent="0">
              <a:buNone/>
            </a:pPr>
            <a:endParaRPr lang="en-CA" sz="3600" b="1" dirty="0"/>
          </a:p>
          <a:p>
            <a:pPr marL="457200" lvl="1" indent="0">
              <a:buNone/>
            </a:pPr>
            <a:r>
              <a:rPr lang="en-CA" sz="3600" dirty="0"/>
              <a:t>Plants </a:t>
            </a:r>
            <a:r>
              <a:rPr lang="en-CA" sz="3600" dirty="0">
                <a:sym typeface="Wingdings" panose="05000000000000000000" pitchFamily="2" charset="2"/>
              </a:rPr>
              <a:t></a:t>
            </a:r>
            <a:r>
              <a:rPr lang="en-CA" sz="3600" dirty="0"/>
              <a:t> </a:t>
            </a:r>
            <a:r>
              <a:rPr lang="en-CA" sz="3600" b="1" u="sng" dirty="0"/>
              <a:t>oxygen </a:t>
            </a:r>
            <a:endParaRPr lang="en-CA" sz="3600" dirty="0">
              <a:cs typeface="Calibri"/>
            </a:endParaRPr>
          </a:p>
          <a:p>
            <a:pPr marL="457200" lvl="1" indent="0">
              <a:buNone/>
            </a:pPr>
            <a:r>
              <a:rPr lang="en-CA" sz="3600" dirty="0"/>
              <a:t>Consumers </a:t>
            </a:r>
            <a:r>
              <a:rPr lang="en-CA" sz="3600" dirty="0">
                <a:sym typeface="Wingdings" panose="05000000000000000000" pitchFamily="2" charset="2"/>
              </a:rPr>
              <a:t> </a:t>
            </a:r>
            <a:r>
              <a:rPr lang="en-CA" sz="3600" b="1" u="sng" dirty="0"/>
              <a:t>carbon dioxide,</a:t>
            </a:r>
            <a:endParaRPr lang="en-CA" sz="3600" dirty="0">
              <a:cs typeface="Calibri"/>
            </a:endParaRPr>
          </a:p>
          <a:p>
            <a:pPr marL="457200" lvl="1" indent="0">
              <a:buNone/>
            </a:pPr>
            <a:r>
              <a:rPr lang="en-CA" sz="3600" b="1" dirty="0"/>
              <a:t>		feces, </a:t>
            </a:r>
            <a:r>
              <a:rPr lang="en-CA" sz="3600" b="1" u="sng" dirty="0">
                <a:cs typeface="Calibri"/>
              </a:rPr>
              <a:t>urine</a:t>
            </a:r>
          </a:p>
        </p:txBody>
      </p:sp>
      <p:pic>
        <p:nvPicPr>
          <p:cNvPr id="1026" name="Picture 2" descr="Image result for person exhaling">
            <a:extLst>
              <a:ext uri="{FF2B5EF4-FFF2-40B4-BE49-F238E27FC236}">
                <a16:creationId xmlns:a16="http://schemas.microsoft.com/office/drawing/2014/main" id="{82A8A699-D28F-4BBE-8E64-779C72F6C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558" y="394335"/>
            <a:ext cx="295226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oping">
            <a:extLst>
              <a:ext uri="{FF2B5EF4-FFF2-40B4-BE49-F238E27FC236}">
                <a16:creationId xmlns:a16="http://schemas.microsoft.com/office/drawing/2014/main" id="{D6BB290D-6B3F-4857-985D-0C8C528A7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77" r="26494"/>
          <a:stretch/>
        </p:blipFill>
        <p:spPr bwMode="auto">
          <a:xfrm>
            <a:off x="9765392" y="3883819"/>
            <a:ext cx="2181280" cy="285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5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4. Living Things Produce Waste</a:t>
            </a:r>
          </a:p>
        </p:txBody>
      </p:sp>
      <p:sp>
        <p:nvSpPr>
          <p:cNvPr id="3" name="Content Placeholder 2"/>
          <p:cNvSpPr>
            <a:spLocks noGrp="1"/>
          </p:cNvSpPr>
          <p:nvPr>
            <p:ph idx="1"/>
          </p:nvPr>
        </p:nvSpPr>
        <p:spPr>
          <a:xfrm>
            <a:off x="245328" y="1708150"/>
            <a:ext cx="6962296" cy="4351338"/>
          </a:xfrm>
        </p:spPr>
        <p:txBody>
          <a:bodyPr vert="horz" lIns="91440" tIns="45720" rIns="91440" bIns="45720" rtlCol="0" anchor="t">
            <a:normAutofit lnSpcReduction="10000"/>
          </a:bodyPr>
          <a:lstStyle/>
          <a:p>
            <a:pPr marL="0" indent="0">
              <a:buNone/>
            </a:pPr>
            <a:r>
              <a:rPr lang="en-CA" sz="3600" i="1" dirty="0" err="1">
                <a:solidFill>
                  <a:schemeClr val="accent1"/>
                </a:solidFill>
              </a:rPr>
              <a:t>Unicelluar</a:t>
            </a:r>
            <a:r>
              <a:rPr lang="en-CA" sz="3600" i="1" dirty="0">
                <a:solidFill>
                  <a:schemeClr val="accent1"/>
                </a:solidFill>
              </a:rPr>
              <a:t> organisms:  Waste passes across the membrane of a cell into the environment, or is excreted by a vesicle</a:t>
            </a:r>
            <a:endParaRPr lang="en-CA" sz="3600" i="1" dirty="0">
              <a:solidFill>
                <a:schemeClr val="accent1"/>
              </a:solidFill>
              <a:cs typeface="Calibri"/>
            </a:endParaRPr>
          </a:p>
          <a:p>
            <a:pPr marL="0" indent="0">
              <a:buNone/>
            </a:pPr>
            <a:endParaRPr lang="en-CA" sz="3600" i="1" dirty="0">
              <a:solidFill>
                <a:schemeClr val="accent1"/>
              </a:solidFill>
              <a:cs typeface="Calibri"/>
            </a:endParaRPr>
          </a:p>
          <a:p>
            <a:pPr marL="0" indent="0">
              <a:buNone/>
            </a:pPr>
            <a:r>
              <a:rPr lang="en-CA" sz="3600" i="1" dirty="0">
                <a:solidFill>
                  <a:schemeClr val="accent1"/>
                </a:solidFill>
              </a:rPr>
              <a:t>Multicellular organisms:  Have structures and systems that collect and remove waste.  Humans have kidneys that filter waste from blood</a:t>
            </a:r>
            <a:endParaRPr lang="en-CA" sz="3600" i="1" dirty="0">
              <a:solidFill>
                <a:schemeClr val="accent1"/>
              </a:solidFill>
              <a:cs typeface="Calibri"/>
            </a:endParaRPr>
          </a:p>
          <a:p>
            <a:pPr marL="457200" lvl="1" indent="0">
              <a:buNone/>
            </a:pPr>
            <a:endParaRPr lang="en-CA" dirty="0"/>
          </a:p>
        </p:txBody>
      </p:sp>
      <p:pic>
        <p:nvPicPr>
          <p:cNvPr id="4098" name="Picture 2" descr="Image result for secretory vesi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336" y="1146193"/>
            <a:ext cx="3969336" cy="26418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1235" b="14886"/>
          <a:stretch/>
        </p:blipFill>
        <p:spPr bwMode="auto">
          <a:xfrm>
            <a:off x="7977336" y="3446989"/>
            <a:ext cx="3969336" cy="352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5. Living Things </a:t>
            </a:r>
            <a:r>
              <a:rPr lang="en-CA" b="1" u="sng" dirty="0"/>
              <a:t>Respond </a:t>
            </a:r>
            <a:r>
              <a:rPr lang="en-CA" b="1" dirty="0"/>
              <a:t>to </a:t>
            </a:r>
            <a:r>
              <a:rPr lang="en-CA" b="1" u="sng" dirty="0"/>
              <a:t>Stimuli</a:t>
            </a:r>
          </a:p>
        </p:txBody>
      </p:sp>
      <p:sp>
        <p:nvSpPr>
          <p:cNvPr id="3" name="Content Placeholder 2"/>
          <p:cNvSpPr>
            <a:spLocks noGrp="1"/>
          </p:cNvSpPr>
          <p:nvPr>
            <p:ph idx="1"/>
          </p:nvPr>
        </p:nvSpPr>
        <p:spPr>
          <a:xfrm>
            <a:off x="838200" y="1631789"/>
            <a:ext cx="10515600" cy="4680672"/>
          </a:xfrm>
        </p:spPr>
        <p:txBody>
          <a:bodyPr/>
          <a:lstStyle/>
          <a:p>
            <a:r>
              <a:rPr lang="en-CA" sz="3600" dirty="0"/>
              <a:t>A </a:t>
            </a:r>
            <a:r>
              <a:rPr lang="en-CA" sz="3600" i="1" dirty="0">
                <a:solidFill>
                  <a:srgbClr val="FF0000"/>
                </a:solidFill>
              </a:rPr>
              <a:t>Stimulus</a:t>
            </a:r>
            <a:r>
              <a:rPr lang="en-CA" sz="3600" dirty="0"/>
              <a:t> (plural: stimuli) is anything that causes a living thing to </a:t>
            </a:r>
            <a:r>
              <a:rPr lang="en-CA" sz="3600" b="1" u="sng" dirty="0"/>
              <a:t>respond </a:t>
            </a:r>
            <a:r>
              <a:rPr lang="en-CA" sz="3600" dirty="0"/>
              <a:t>in a certain way</a:t>
            </a:r>
          </a:p>
          <a:p>
            <a:endParaRPr lang="en-CA" dirty="0"/>
          </a:p>
          <a:p>
            <a:pPr marL="0" indent="0">
              <a:buNone/>
            </a:pPr>
            <a:endParaRPr lang="en-CA" dirty="0"/>
          </a:p>
        </p:txBody>
      </p:sp>
      <p:pic>
        <p:nvPicPr>
          <p:cNvPr id="2050" name="Picture 2" descr="Respond to the Environment — Characteristics of Life - Expii">
            <a:extLst>
              <a:ext uri="{FF2B5EF4-FFF2-40B4-BE49-F238E27FC236}">
                <a16:creationId xmlns:a16="http://schemas.microsoft.com/office/drawing/2014/main" id="{F1775369-D206-995F-A549-0C85BC233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601"/>
          <a:stretch/>
        </p:blipFill>
        <p:spPr bwMode="auto">
          <a:xfrm>
            <a:off x="1655804" y="3429000"/>
            <a:ext cx="7990703" cy="353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6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5. Living Things </a:t>
            </a:r>
            <a:r>
              <a:rPr lang="en-CA" b="1" u="sng" dirty="0"/>
              <a:t>Respond </a:t>
            </a:r>
            <a:r>
              <a:rPr lang="en-CA" b="1" dirty="0"/>
              <a:t>to </a:t>
            </a:r>
            <a:r>
              <a:rPr lang="en-CA" b="1" u="sng" dirty="0"/>
              <a:t>Stimuli</a:t>
            </a:r>
          </a:p>
        </p:txBody>
      </p:sp>
      <p:sp>
        <p:nvSpPr>
          <p:cNvPr id="3" name="Content Placeholder 2"/>
          <p:cNvSpPr>
            <a:spLocks noGrp="1"/>
          </p:cNvSpPr>
          <p:nvPr>
            <p:ph idx="1"/>
          </p:nvPr>
        </p:nvSpPr>
        <p:spPr>
          <a:xfrm>
            <a:off x="838200" y="1631789"/>
            <a:ext cx="10515600" cy="4680672"/>
          </a:xfrm>
        </p:spPr>
        <p:txBody>
          <a:bodyPr/>
          <a:lstStyle/>
          <a:p>
            <a:r>
              <a:rPr lang="en-CA" sz="3600" dirty="0"/>
              <a:t>A </a:t>
            </a:r>
            <a:r>
              <a:rPr lang="en-CA" sz="3600" i="1" dirty="0">
                <a:solidFill>
                  <a:srgbClr val="FF0000"/>
                </a:solidFill>
              </a:rPr>
              <a:t>Stimulus</a:t>
            </a:r>
            <a:r>
              <a:rPr lang="en-CA" sz="3600" dirty="0"/>
              <a:t> (plural: stimuli) is anything that causes a living thing to </a:t>
            </a:r>
            <a:r>
              <a:rPr lang="en-CA" sz="3600" b="1" u="sng" dirty="0"/>
              <a:t>respond </a:t>
            </a:r>
            <a:r>
              <a:rPr lang="en-CA" sz="3600" dirty="0"/>
              <a:t>in a certain way</a:t>
            </a:r>
          </a:p>
          <a:p>
            <a:endParaRPr lang="en-CA" dirty="0"/>
          </a:p>
          <a:p>
            <a:pPr marL="0" indent="0">
              <a:buNone/>
            </a:pPr>
            <a:endParaRPr lang="en-CA" dirty="0"/>
          </a:p>
        </p:txBody>
      </p:sp>
      <p:pic>
        <p:nvPicPr>
          <p:cNvPr id="30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78" y="3043836"/>
            <a:ext cx="9706122" cy="313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47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Types of Stimuli:</a:t>
            </a:r>
          </a:p>
        </p:txBody>
      </p:sp>
      <p:sp>
        <p:nvSpPr>
          <p:cNvPr id="3" name="Content Placeholder 2"/>
          <p:cNvSpPr>
            <a:spLocks noGrp="1"/>
          </p:cNvSpPr>
          <p:nvPr>
            <p:ph idx="1"/>
          </p:nvPr>
        </p:nvSpPr>
        <p:spPr>
          <a:xfrm>
            <a:off x="371699" y="1927654"/>
            <a:ext cx="11820301" cy="5454908"/>
          </a:xfrm>
        </p:spPr>
        <p:txBody>
          <a:bodyPr vert="horz" lIns="91440" tIns="45720" rIns="91440" bIns="45720" rtlCol="0" anchor="t">
            <a:normAutofit/>
          </a:bodyPr>
          <a:lstStyle/>
          <a:p>
            <a:r>
              <a:rPr lang="en-CA" sz="3600" b="1" u="sng" dirty="0"/>
              <a:t>Internal stimulus</a:t>
            </a:r>
            <a:r>
              <a:rPr lang="en-CA" sz="3600" dirty="0"/>
              <a:t>– occurs </a:t>
            </a:r>
            <a:r>
              <a:rPr lang="en-CA" sz="3600" b="1" u="sng" dirty="0"/>
              <a:t>inside</a:t>
            </a:r>
            <a:r>
              <a:rPr lang="en-CA" sz="3600" dirty="0"/>
              <a:t> a living thing and causes a response </a:t>
            </a:r>
          </a:p>
          <a:p>
            <a:endParaRPr lang="en-CA" sz="3600" dirty="0"/>
          </a:p>
          <a:p>
            <a:endParaRPr lang="en-CA" sz="3600" dirty="0"/>
          </a:p>
          <a:p>
            <a:r>
              <a:rPr lang="en-CA" sz="3600" dirty="0" err="1"/>
              <a:t>Eg.</a:t>
            </a:r>
            <a:r>
              <a:rPr lang="en-CA" sz="3600" dirty="0"/>
              <a:t>  </a:t>
            </a:r>
            <a:r>
              <a:rPr lang="en-CA" sz="3600" u="sng" dirty="0"/>
              <a:t>hunger, </a:t>
            </a:r>
            <a:r>
              <a:rPr lang="en-CA" sz="3600" dirty="0"/>
              <a:t> </a:t>
            </a:r>
            <a:r>
              <a:rPr lang="en-CA" sz="3600" u="sng" dirty="0"/>
              <a:t>thirst,</a:t>
            </a:r>
            <a:r>
              <a:rPr lang="en-CA" sz="3600" dirty="0"/>
              <a:t>               </a:t>
            </a:r>
          </a:p>
          <a:p>
            <a:pPr marL="0" indent="0">
              <a:buNone/>
            </a:pPr>
            <a:endParaRPr lang="en-CA" sz="4000" dirty="0"/>
          </a:p>
          <a:p>
            <a:pPr marL="0" indent="0">
              <a:buNone/>
            </a:pPr>
            <a:r>
              <a:rPr lang="en-CA" sz="4000" dirty="0"/>
              <a:t>stomach growling (stimulus) –&gt; Response (eat food)</a:t>
            </a:r>
          </a:p>
          <a:p>
            <a:endParaRPr lang="en-CA" sz="4000" dirty="0"/>
          </a:p>
          <a:p>
            <a:endParaRPr lang="en-CA" sz="3600" dirty="0"/>
          </a:p>
          <a:p>
            <a:endParaRPr lang="en-CA" dirty="0"/>
          </a:p>
        </p:txBody>
      </p:sp>
      <p:pic>
        <p:nvPicPr>
          <p:cNvPr id="3074" name="Picture 2" descr="Internal Stimuli Definition &amp; Examples - Video &amp; Lesson Transcript |  Study.com">
            <a:extLst>
              <a:ext uri="{FF2B5EF4-FFF2-40B4-BE49-F238E27FC236}">
                <a16:creationId xmlns:a16="http://schemas.microsoft.com/office/drawing/2014/main" id="{35249561-BC29-DA19-BD0A-4ED05C4623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27" t="24990" r="10688"/>
          <a:stretch/>
        </p:blipFill>
        <p:spPr bwMode="auto">
          <a:xfrm>
            <a:off x="5461686" y="2718486"/>
            <a:ext cx="5535828" cy="287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1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5. Living Things Respond to Stimuli</a:t>
            </a:r>
          </a:p>
        </p:txBody>
      </p:sp>
      <p:sp>
        <p:nvSpPr>
          <p:cNvPr id="3" name="Content Placeholder 2"/>
          <p:cNvSpPr>
            <a:spLocks noGrp="1"/>
          </p:cNvSpPr>
          <p:nvPr>
            <p:ph idx="1"/>
          </p:nvPr>
        </p:nvSpPr>
        <p:spPr>
          <a:xfrm>
            <a:off x="838199" y="1285103"/>
            <a:ext cx="10914529" cy="5207772"/>
          </a:xfrm>
        </p:spPr>
        <p:txBody>
          <a:bodyPr vert="horz" lIns="91440" tIns="45720" rIns="91440" bIns="45720" rtlCol="0" anchor="t">
            <a:normAutofit/>
          </a:bodyPr>
          <a:lstStyle/>
          <a:p>
            <a:endParaRPr lang="en-CA" sz="3600" dirty="0"/>
          </a:p>
          <a:p>
            <a:pPr marL="0" indent="0">
              <a:buNone/>
            </a:pPr>
            <a:r>
              <a:rPr lang="en-CA" sz="3600" b="1" u="sng" dirty="0"/>
              <a:t>External stimulus </a:t>
            </a:r>
            <a:r>
              <a:rPr lang="en-CA" sz="3600" dirty="0"/>
              <a:t>– occurs </a:t>
            </a:r>
            <a:r>
              <a:rPr lang="en-CA" sz="3600" b="1" u="sng" dirty="0"/>
              <a:t>outside </a:t>
            </a:r>
            <a:r>
              <a:rPr lang="en-CA" sz="3600" dirty="0"/>
              <a:t>the body ( from the environment) to cause a response</a:t>
            </a:r>
          </a:p>
          <a:p>
            <a:r>
              <a:rPr lang="en-CA" sz="3600" dirty="0"/>
              <a:t>           </a:t>
            </a:r>
            <a:r>
              <a:rPr lang="en-CA" sz="3600" dirty="0" err="1"/>
              <a:t>Eg.</a:t>
            </a:r>
            <a:r>
              <a:rPr lang="en-CA" sz="3600" dirty="0"/>
              <a:t> You feel cold </a:t>
            </a:r>
            <a:r>
              <a:rPr lang="en-CA" sz="3600" dirty="0">
                <a:sym typeface="Wingdings" panose="05000000000000000000" pitchFamily="2" charset="2"/>
              </a:rPr>
              <a:t> you put on a coat</a:t>
            </a:r>
            <a:endParaRPr lang="en-CA" sz="3600" dirty="0"/>
          </a:p>
          <a:p>
            <a:r>
              <a:rPr lang="en-CA" sz="3600" dirty="0"/>
              <a:t>           </a:t>
            </a:r>
            <a:r>
              <a:rPr lang="en-CA" sz="3600" dirty="0" err="1"/>
              <a:t>Eg.</a:t>
            </a:r>
            <a:r>
              <a:rPr lang="en-CA" sz="3600" dirty="0"/>
              <a:t> Snake lunges at a rabbit </a:t>
            </a:r>
            <a:r>
              <a:rPr lang="en-CA" sz="3600" dirty="0">
                <a:sym typeface="Wingdings" panose="05000000000000000000" pitchFamily="2" charset="2"/>
              </a:rPr>
              <a:t> rabbit runs away</a:t>
            </a:r>
            <a:endParaRPr lang="en-CA" sz="3600" dirty="0"/>
          </a:p>
          <a:p>
            <a:pPr marL="1371600" lvl="3" indent="0">
              <a:buNone/>
            </a:pPr>
            <a:r>
              <a:rPr lang="en-CA" sz="3200" dirty="0" err="1">
                <a:cs typeface="Calibri" panose="020F0502020204030204"/>
              </a:rPr>
              <a:t>Eg.</a:t>
            </a:r>
            <a:r>
              <a:rPr lang="en-CA" sz="3200" dirty="0">
                <a:cs typeface="Calibri" panose="020F0502020204030204"/>
              </a:rPr>
              <a:t> Dog feels hot in the sun </a:t>
            </a:r>
            <a:r>
              <a:rPr lang="en-CA" sz="3200" dirty="0">
                <a:cs typeface="Calibri" panose="020F0502020204030204"/>
                <a:sym typeface="Wingdings" panose="05000000000000000000" pitchFamily="2" charset="2"/>
              </a:rPr>
              <a:t> dog moves to shade</a:t>
            </a:r>
          </a:p>
          <a:p>
            <a:pPr marL="1371600" lvl="3" indent="0">
              <a:buNone/>
            </a:pPr>
            <a:r>
              <a:rPr lang="en-CA" sz="3200" i="1" dirty="0">
                <a:solidFill>
                  <a:srgbClr val="FF0000"/>
                </a:solidFill>
                <a:cs typeface="Calibri" panose="020F0502020204030204"/>
                <a:sym typeface="Wingdings" panose="05000000000000000000" pitchFamily="2" charset="2"/>
              </a:rPr>
              <a:t>Can plants respond to stimuli?</a:t>
            </a:r>
            <a:endParaRPr lang="en-CA" sz="3200" i="1" dirty="0">
              <a:solidFill>
                <a:srgbClr val="FF0000"/>
              </a:solidFill>
              <a:cs typeface="Calibri" panose="020F0502020204030204"/>
            </a:endParaRPr>
          </a:p>
          <a:p>
            <a:endParaRPr lang="en-CA" dirty="0">
              <a:cs typeface="Calibri" panose="020F0502020204030204"/>
            </a:endParaRPr>
          </a:p>
        </p:txBody>
      </p:sp>
      <p:pic>
        <p:nvPicPr>
          <p:cNvPr id="5122" name="Picture 2" descr="Internal and External Stimuli - PowerPoint and Notes by The Science Duo">
            <a:extLst>
              <a:ext uri="{FF2B5EF4-FFF2-40B4-BE49-F238E27FC236}">
                <a16:creationId xmlns:a16="http://schemas.microsoft.com/office/drawing/2014/main" id="{8D560FAB-0C7F-0273-72E8-8F3A6D977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68" t="70176" r="28124" b="-871"/>
          <a:stretch/>
        </p:blipFill>
        <p:spPr bwMode="auto">
          <a:xfrm>
            <a:off x="8045701" y="4888281"/>
            <a:ext cx="3707027" cy="196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83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5A00-A5B2-4092-9921-4D889D03D81F}"/>
              </a:ext>
            </a:extLst>
          </p:cNvPr>
          <p:cNvSpPr>
            <a:spLocks noGrp="1"/>
          </p:cNvSpPr>
          <p:nvPr>
            <p:ph type="title"/>
          </p:nvPr>
        </p:nvSpPr>
        <p:spPr/>
        <p:txBody>
          <a:bodyPr/>
          <a:lstStyle/>
          <a:p>
            <a:r>
              <a:rPr lang="en-GB" dirty="0"/>
              <a:t>Plants can respond to stimuli</a:t>
            </a:r>
          </a:p>
        </p:txBody>
      </p:sp>
      <p:sp>
        <p:nvSpPr>
          <p:cNvPr id="3" name="Content Placeholder 2">
            <a:extLst>
              <a:ext uri="{FF2B5EF4-FFF2-40B4-BE49-F238E27FC236}">
                <a16:creationId xmlns:a16="http://schemas.microsoft.com/office/drawing/2014/main" id="{60082114-C34C-4C86-8AB1-526DDD40E319}"/>
              </a:ext>
            </a:extLst>
          </p:cNvPr>
          <p:cNvSpPr>
            <a:spLocks noGrp="1"/>
          </p:cNvSpPr>
          <p:nvPr>
            <p:ph idx="1"/>
          </p:nvPr>
        </p:nvSpPr>
        <p:spPr/>
        <p:txBody>
          <a:bodyPr vert="horz" lIns="91440" tIns="45720" rIns="91440" bIns="45720" rtlCol="0" anchor="t">
            <a:normAutofit/>
          </a:bodyPr>
          <a:lstStyle/>
          <a:p>
            <a:r>
              <a:rPr lang="en-GB" dirty="0">
                <a:hlinkClick r:id="rId2"/>
              </a:rPr>
              <a:t>https://www.youtube.com/watch?v=zHe7y8cy-7Y</a:t>
            </a:r>
            <a:br>
              <a:rPr lang="en-GB" dirty="0">
                <a:latin typeface="Calibri"/>
                <a:cs typeface="Calibri"/>
                <a:hlinkClick r:id="rId3" invalidUrl="http://"/>
              </a:rPr>
            </a:br>
            <a:endParaRPr lang="en-US" dirty="0"/>
          </a:p>
          <a:p>
            <a:endParaRPr lang="en-GB" dirty="0">
              <a:cs typeface="Calibri"/>
            </a:endParaRPr>
          </a:p>
          <a:p>
            <a:endParaRPr lang="en-GB" dirty="0"/>
          </a:p>
          <a:p>
            <a:endParaRPr lang="en-GB" dirty="0">
              <a:cs typeface="Calibri"/>
            </a:endParaRPr>
          </a:p>
        </p:txBody>
      </p:sp>
      <p:pic>
        <p:nvPicPr>
          <p:cNvPr id="4" name="Picture 4">
            <a:extLst>
              <a:ext uri="{FF2B5EF4-FFF2-40B4-BE49-F238E27FC236}">
                <a16:creationId xmlns:a16="http://schemas.microsoft.com/office/drawing/2014/main" id="{82ABAC29-B1FE-410A-B1AA-4DAE316AFE2F}"/>
              </a:ext>
            </a:extLst>
          </p:cNvPr>
          <p:cNvPicPr>
            <a:picLocks noChangeAspect="1"/>
          </p:cNvPicPr>
          <p:nvPr/>
        </p:nvPicPr>
        <p:blipFill>
          <a:blip r:embed="rId4"/>
          <a:stretch>
            <a:fillRect/>
          </a:stretch>
        </p:blipFill>
        <p:spPr>
          <a:xfrm>
            <a:off x="801073" y="2772059"/>
            <a:ext cx="5013132" cy="3404904"/>
          </a:xfrm>
          <a:prstGeom prst="rect">
            <a:avLst/>
          </a:prstGeom>
        </p:spPr>
      </p:pic>
    </p:spTree>
    <p:extLst>
      <p:ext uri="{BB962C8B-B14F-4D97-AF65-F5344CB8AC3E}">
        <p14:creationId xmlns:p14="http://schemas.microsoft.com/office/powerpoint/2010/main" val="427461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Mimosa</a:t>
            </a:r>
            <a:r>
              <a:rPr lang="en-CA" dirty="0"/>
              <a:t> (Sensitive Plant)</a:t>
            </a:r>
          </a:p>
        </p:txBody>
      </p:sp>
      <p:sp>
        <p:nvSpPr>
          <p:cNvPr id="3" name="Content Placeholder 2"/>
          <p:cNvSpPr>
            <a:spLocks noGrp="1"/>
          </p:cNvSpPr>
          <p:nvPr>
            <p:ph idx="1"/>
          </p:nvPr>
        </p:nvSpPr>
        <p:spPr/>
        <p:txBody>
          <a:bodyPr/>
          <a:lstStyle/>
          <a:p>
            <a:r>
              <a:rPr lang="en-CA" dirty="0">
                <a:hlinkClick r:id="rId2"/>
              </a:rPr>
              <a:t>https://www.youtube.com/watch?v=DF-b6TsO1DM</a:t>
            </a:r>
            <a:endParaRPr lang="en-CA" dirty="0"/>
          </a:p>
          <a:p>
            <a:endParaRPr lang="en-CA" dirty="0"/>
          </a:p>
          <a:p>
            <a:endParaRPr lang="en-CA" dirty="0"/>
          </a:p>
        </p:txBody>
      </p:sp>
      <p:pic>
        <p:nvPicPr>
          <p:cNvPr id="1026" name="Picture 2" descr="Image result for sleepy plant"/>
          <p:cNvPicPr>
            <a:picLocks noChangeAspect="1" noChangeArrowheads="1"/>
          </p:cNvPicPr>
          <p:nvPr/>
        </p:nvPicPr>
        <p:blipFill rotWithShape="1">
          <a:blip r:embed="rId3">
            <a:extLst>
              <a:ext uri="{28A0092B-C50C-407E-A947-70E740481C1C}">
                <a14:useLocalDpi xmlns:a14="http://schemas.microsoft.com/office/drawing/2010/main" val="0"/>
              </a:ext>
            </a:extLst>
          </a:blip>
          <a:srcRect b="12236"/>
          <a:stretch/>
        </p:blipFill>
        <p:spPr bwMode="auto">
          <a:xfrm>
            <a:off x="1801091" y="2612873"/>
            <a:ext cx="5749347" cy="369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5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6. Living Things </a:t>
            </a:r>
            <a:r>
              <a:rPr lang="en-CA" b="1" u="sng" dirty="0"/>
              <a:t>Grow and Develop</a:t>
            </a:r>
          </a:p>
        </p:txBody>
      </p:sp>
      <p:sp>
        <p:nvSpPr>
          <p:cNvPr id="3" name="Content Placeholder 2"/>
          <p:cNvSpPr>
            <a:spLocks noGrp="1"/>
          </p:cNvSpPr>
          <p:nvPr>
            <p:ph idx="1"/>
          </p:nvPr>
        </p:nvSpPr>
        <p:spPr/>
        <p:txBody>
          <a:bodyPr/>
          <a:lstStyle/>
          <a:p>
            <a:r>
              <a:rPr lang="en-CA" sz="3600" i="1" dirty="0"/>
              <a:t>Unicellular organisms: </a:t>
            </a:r>
            <a:r>
              <a:rPr lang="en-CA" sz="3600" dirty="0"/>
              <a:t>grow by increasing in cell </a:t>
            </a:r>
            <a:r>
              <a:rPr lang="en-CA" sz="3600" b="1" u="sng" dirty="0"/>
              <a:t>size </a:t>
            </a:r>
            <a:r>
              <a:rPr lang="en-CA" sz="3600" dirty="0"/>
              <a:t>up to a certain point.</a:t>
            </a:r>
          </a:p>
          <a:p>
            <a:r>
              <a:rPr lang="en-CA" sz="3600" i="1" dirty="0"/>
              <a:t>Multicellular organisms: </a:t>
            </a:r>
            <a:r>
              <a:rPr lang="en-CA" sz="3600" dirty="0"/>
              <a:t>grow by increasing the </a:t>
            </a:r>
            <a:r>
              <a:rPr lang="en-CA" sz="3600" b="1" u="sng" dirty="0"/>
              <a:t>number of cells </a:t>
            </a:r>
            <a:r>
              <a:rPr lang="en-CA" sz="3600" dirty="0"/>
              <a:t>in their body</a:t>
            </a:r>
          </a:p>
          <a:p>
            <a:endParaRPr lang="en-CA" dirty="0"/>
          </a:p>
        </p:txBody>
      </p:sp>
      <p:pic>
        <p:nvPicPr>
          <p:cNvPr id="6146" name="Picture 2" descr="Image result for unicellular organis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566" y="4385748"/>
            <a:ext cx="3009612" cy="19261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bab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682" y="4008033"/>
            <a:ext cx="3455800" cy="230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415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7. </a:t>
            </a:r>
            <a:r>
              <a:rPr lang="en-CA" dirty="0"/>
              <a:t>Living Things </a:t>
            </a:r>
            <a:r>
              <a:rPr lang="en-CA" b="1" u="sng" dirty="0"/>
              <a:t>Reproduce</a:t>
            </a:r>
          </a:p>
        </p:txBody>
      </p:sp>
      <p:sp>
        <p:nvSpPr>
          <p:cNvPr id="3" name="Content Placeholder 2"/>
          <p:cNvSpPr>
            <a:spLocks noGrp="1"/>
          </p:cNvSpPr>
          <p:nvPr>
            <p:ph idx="1"/>
          </p:nvPr>
        </p:nvSpPr>
        <p:spPr>
          <a:xfrm>
            <a:off x="838200" y="1825625"/>
            <a:ext cx="11049000" cy="4351338"/>
          </a:xfrm>
        </p:spPr>
        <p:txBody>
          <a:bodyPr>
            <a:normAutofit/>
          </a:bodyPr>
          <a:lstStyle/>
          <a:p>
            <a:pPr marL="0" indent="0">
              <a:buNone/>
            </a:pPr>
            <a:r>
              <a:rPr lang="en-CA" sz="3600" dirty="0"/>
              <a:t>Unicellular Organisms reproduce by: </a:t>
            </a:r>
          </a:p>
          <a:p>
            <a:r>
              <a:rPr lang="en-CA" sz="3600" b="1" u="sng" dirty="0"/>
              <a:t>Cell division</a:t>
            </a:r>
            <a:r>
              <a:rPr lang="en-CA" sz="3600" dirty="0"/>
              <a:t>: </a:t>
            </a:r>
            <a:r>
              <a:rPr lang="en-CA" sz="3600" dirty="0" err="1"/>
              <a:t>eg.</a:t>
            </a:r>
            <a:r>
              <a:rPr lang="en-CA" sz="3600" dirty="0"/>
              <a:t> </a:t>
            </a:r>
            <a:r>
              <a:rPr lang="en-CA" sz="3600" i="1" dirty="0"/>
              <a:t>bacteria </a:t>
            </a:r>
            <a:r>
              <a:rPr lang="en-CA" sz="3600" dirty="0"/>
              <a:t>divide into two cells</a:t>
            </a:r>
          </a:p>
          <a:p>
            <a:r>
              <a:rPr lang="en-CA" sz="3600" b="1" u="sng" dirty="0"/>
              <a:t>Budding</a:t>
            </a:r>
            <a:r>
              <a:rPr lang="en-CA" sz="3600" b="1" dirty="0"/>
              <a:t> </a:t>
            </a:r>
            <a:r>
              <a:rPr lang="en-CA" sz="3600" dirty="0"/>
              <a:t>–  </a:t>
            </a:r>
            <a:r>
              <a:rPr lang="en-CA" sz="3600" dirty="0" err="1"/>
              <a:t>eg.</a:t>
            </a:r>
            <a:r>
              <a:rPr lang="en-CA" sz="3600" i="1" dirty="0"/>
              <a:t> yeast </a:t>
            </a:r>
            <a:r>
              <a:rPr lang="en-CA" sz="3600" dirty="0"/>
              <a:t>cells pinch off a piece that grows into new cell</a:t>
            </a:r>
          </a:p>
          <a:p>
            <a:pPr marL="457200" lvl="1" indent="0">
              <a:buNone/>
            </a:pPr>
            <a:endParaRPr lang="en-CA" dirty="0"/>
          </a:p>
        </p:txBody>
      </p:sp>
      <p:pic>
        <p:nvPicPr>
          <p:cNvPr id="7170" name="Picture 2" descr="Image result for bacteria budding"/>
          <p:cNvPicPr>
            <a:picLocks noChangeAspect="1" noChangeArrowheads="1"/>
          </p:cNvPicPr>
          <p:nvPr/>
        </p:nvPicPr>
        <p:blipFill rotWithShape="1">
          <a:blip r:embed="rId2">
            <a:extLst>
              <a:ext uri="{28A0092B-C50C-407E-A947-70E740481C1C}">
                <a14:useLocalDpi xmlns:a14="http://schemas.microsoft.com/office/drawing/2010/main" val="0"/>
              </a:ext>
            </a:extLst>
          </a:blip>
          <a:srcRect b="37228"/>
          <a:stretch/>
        </p:blipFill>
        <p:spPr bwMode="auto">
          <a:xfrm>
            <a:off x="710391" y="4623478"/>
            <a:ext cx="5014324" cy="19695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acteria bud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732" y="4571152"/>
            <a:ext cx="4052877" cy="227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D28902-4193-4AEE-BB0E-E2289DF31460}"/>
              </a:ext>
            </a:extLst>
          </p:cNvPr>
          <p:cNvPicPr/>
          <p:nvPr/>
        </p:nvPicPr>
        <p:blipFill>
          <a:blip r:embed="rId2">
            <a:extLst>
              <a:ext uri="{28A0092B-C50C-407E-A947-70E740481C1C}">
                <a14:useLocalDpi xmlns:a14="http://schemas.microsoft.com/office/drawing/2010/main" val="0"/>
              </a:ext>
            </a:extLst>
          </a:blip>
          <a:stretch>
            <a:fillRect/>
          </a:stretch>
        </p:blipFill>
        <p:spPr>
          <a:xfrm>
            <a:off x="2038484" y="1811739"/>
            <a:ext cx="3136993" cy="3565768"/>
          </a:xfrm>
          <a:prstGeom prst="rect">
            <a:avLst/>
          </a:prstGeom>
        </p:spPr>
      </p:pic>
      <p:pic>
        <p:nvPicPr>
          <p:cNvPr id="5" name="Picture 4">
            <a:extLst>
              <a:ext uri="{FF2B5EF4-FFF2-40B4-BE49-F238E27FC236}">
                <a16:creationId xmlns:a16="http://schemas.microsoft.com/office/drawing/2014/main" id="{4ACA2340-D4CB-40EC-B849-87428AD517D7}"/>
              </a:ext>
            </a:extLst>
          </p:cNvPr>
          <p:cNvPicPr/>
          <p:nvPr/>
        </p:nvPicPr>
        <p:blipFill>
          <a:blip r:embed="rId3">
            <a:extLst>
              <a:ext uri="{28A0092B-C50C-407E-A947-70E740481C1C}">
                <a14:useLocalDpi xmlns:a14="http://schemas.microsoft.com/office/drawing/2010/main" val="0"/>
              </a:ext>
            </a:extLst>
          </a:blip>
          <a:stretch>
            <a:fillRect/>
          </a:stretch>
        </p:blipFill>
        <p:spPr>
          <a:xfrm>
            <a:off x="505589" y="875030"/>
            <a:ext cx="2240488" cy="2111692"/>
          </a:xfrm>
          <a:prstGeom prst="rect">
            <a:avLst/>
          </a:prstGeom>
        </p:spPr>
      </p:pic>
      <p:pic>
        <p:nvPicPr>
          <p:cNvPr id="6" name="Picture 5">
            <a:extLst>
              <a:ext uri="{FF2B5EF4-FFF2-40B4-BE49-F238E27FC236}">
                <a16:creationId xmlns:a16="http://schemas.microsoft.com/office/drawing/2014/main" id="{A2A56A6C-6E36-44AB-8A58-7A5B18933AB4}"/>
              </a:ext>
            </a:extLst>
          </p:cNvPr>
          <p:cNvPicPr/>
          <p:nvPr/>
        </p:nvPicPr>
        <p:blipFill>
          <a:blip r:embed="rId4">
            <a:extLst>
              <a:ext uri="{28A0092B-C50C-407E-A947-70E740481C1C}">
                <a14:useLocalDpi xmlns:a14="http://schemas.microsoft.com/office/drawing/2010/main" val="0"/>
              </a:ext>
            </a:extLst>
          </a:blip>
          <a:stretch>
            <a:fillRect/>
          </a:stretch>
        </p:blipFill>
        <p:spPr>
          <a:xfrm>
            <a:off x="9018944" y="4415772"/>
            <a:ext cx="2667466" cy="2442228"/>
          </a:xfrm>
          <a:prstGeom prst="rect">
            <a:avLst/>
          </a:prstGeom>
        </p:spPr>
      </p:pic>
      <p:pic>
        <p:nvPicPr>
          <p:cNvPr id="7" name="Picture 6">
            <a:extLst>
              <a:ext uri="{FF2B5EF4-FFF2-40B4-BE49-F238E27FC236}">
                <a16:creationId xmlns:a16="http://schemas.microsoft.com/office/drawing/2014/main" id="{C0A8BE1B-E4CC-49CD-86B6-88F632AB593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6065" y="4068221"/>
            <a:ext cx="3136993" cy="2442228"/>
          </a:xfrm>
          <a:prstGeom prst="rect">
            <a:avLst/>
          </a:prstGeom>
        </p:spPr>
      </p:pic>
      <p:pic>
        <p:nvPicPr>
          <p:cNvPr id="8" name="Picture 7">
            <a:extLst>
              <a:ext uri="{FF2B5EF4-FFF2-40B4-BE49-F238E27FC236}">
                <a16:creationId xmlns:a16="http://schemas.microsoft.com/office/drawing/2014/main" id="{B8D0FF06-3398-48EA-ADC4-4105F6C94EAA}"/>
              </a:ext>
            </a:extLst>
          </p:cNvPr>
          <p:cNvPicPr/>
          <p:nvPr/>
        </p:nvPicPr>
        <p:blipFill>
          <a:blip r:embed="rId6">
            <a:extLst>
              <a:ext uri="{28A0092B-C50C-407E-A947-70E740481C1C}">
                <a14:useLocalDpi xmlns:a14="http://schemas.microsoft.com/office/drawing/2010/main" val="0"/>
              </a:ext>
            </a:extLst>
          </a:blip>
          <a:stretch>
            <a:fillRect/>
          </a:stretch>
        </p:blipFill>
        <p:spPr>
          <a:xfrm flipH="1">
            <a:off x="9547412" y="2442228"/>
            <a:ext cx="1762768" cy="1429049"/>
          </a:xfrm>
          <a:prstGeom prst="rect">
            <a:avLst/>
          </a:prstGeom>
        </p:spPr>
      </p:pic>
      <p:pic>
        <p:nvPicPr>
          <p:cNvPr id="9" name="Picture 8">
            <a:extLst>
              <a:ext uri="{FF2B5EF4-FFF2-40B4-BE49-F238E27FC236}">
                <a16:creationId xmlns:a16="http://schemas.microsoft.com/office/drawing/2014/main" id="{6C04A85F-BF75-42D1-B091-A773136B0AE6}"/>
              </a:ext>
            </a:extLst>
          </p:cNvPr>
          <p:cNvPicPr/>
          <p:nvPr/>
        </p:nvPicPr>
        <p:blipFill>
          <a:blip r:embed="rId7">
            <a:extLst>
              <a:ext uri="{28A0092B-C50C-407E-A947-70E740481C1C}">
                <a14:useLocalDpi xmlns:a14="http://schemas.microsoft.com/office/drawing/2010/main" val="0"/>
              </a:ext>
            </a:extLst>
          </a:blip>
          <a:stretch>
            <a:fillRect/>
          </a:stretch>
        </p:blipFill>
        <p:spPr>
          <a:xfrm>
            <a:off x="7072946" y="3973494"/>
            <a:ext cx="2667465" cy="2536955"/>
          </a:xfrm>
          <a:prstGeom prst="rect">
            <a:avLst/>
          </a:prstGeom>
        </p:spPr>
      </p:pic>
      <p:pic>
        <p:nvPicPr>
          <p:cNvPr id="10" name="Picture 9">
            <a:extLst>
              <a:ext uri="{FF2B5EF4-FFF2-40B4-BE49-F238E27FC236}">
                <a16:creationId xmlns:a16="http://schemas.microsoft.com/office/drawing/2014/main" id="{181B5D3F-07CC-457F-8D5F-36420B4C5F1D}"/>
              </a:ext>
            </a:extLst>
          </p:cNvPr>
          <p:cNvPicPr/>
          <p:nvPr/>
        </p:nvPicPr>
        <p:blipFill>
          <a:blip r:embed="rId8">
            <a:extLst>
              <a:ext uri="{28A0092B-C50C-407E-A947-70E740481C1C}">
                <a14:useLocalDpi xmlns:a14="http://schemas.microsoft.com/office/drawing/2010/main" val="0"/>
              </a:ext>
            </a:extLst>
          </a:blip>
          <a:stretch>
            <a:fillRect/>
          </a:stretch>
        </p:blipFill>
        <p:spPr>
          <a:xfrm>
            <a:off x="4764176" y="301737"/>
            <a:ext cx="2037715" cy="1769110"/>
          </a:xfrm>
          <a:prstGeom prst="rect">
            <a:avLst/>
          </a:prstGeom>
        </p:spPr>
      </p:pic>
      <p:pic>
        <p:nvPicPr>
          <p:cNvPr id="11" name="Picture 10">
            <a:extLst>
              <a:ext uri="{FF2B5EF4-FFF2-40B4-BE49-F238E27FC236}">
                <a16:creationId xmlns:a16="http://schemas.microsoft.com/office/drawing/2014/main" id="{48F9B623-AB3C-4208-9DA6-4D7AF931B38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247514" y="3896714"/>
            <a:ext cx="2930381" cy="2613735"/>
          </a:xfrm>
          <a:prstGeom prst="rect">
            <a:avLst/>
          </a:prstGeom>
        </p:spPr>
      </p:pic>
      <p:pic>
        <p:nvPicPr>
          <p:cNvPr id="12" name="Picture 11">
            <a:extLst>
              <a:ext uri="{FF2B5EF4-FFF2-40B4-BE49-F238E27FC236}">
                <a16:creationId xmlns:a16="http://schemas.microsoft.com/office/drawing/2014/main" id="{6FFBDDAD-0666-463E-BD97-094CDCF47A0F}"/>
              </a:ext>
            </a:extLst>
          </p:cNvPr>
          <p:cNvPicPr/>
          <p:nvPr/>
        </p:nvPicPr>
        <p:blipFill>
          <a:blip r:embed="rId10">
            <a:extLst>
              <a:ext uri="{28A0092B-C50C-407E-A947-70E740481C1C}">
                <a14:useLocalDpi xmlns:a14="http://schemas.microsoft.com/office/drawing/2010/main" val="0"/>
              </a:ext>
            </a:extLst>
          </a:blip>
          <a:stretch>
            <a:fillRect/>
          </a:stretch>
        </p:blipFill>
        <p:spPr>
          <a:xfrm>
            <a:off x="6635621" y="815264"/>
            <a:ext cx="2166620" cy="2613735"/>
          </a:xfrm>
          <a:prstGeom prst="rect">
            <a:avLst/>
          </a:prstGeom>
        </p:spPr>
      </p:pic>
      <p:pic>
        <p:nvPicPr>
          <p:cNvPr id="13" name="Picture 12">
            <a:extLst>
              <a:ext uri="{FF2B5EF4-FFF2-40B4-BE49-F238E27FC236}">
                <a16:creationId xmlns:a16="http://schemas.microsoft.com/office/drawing/2014/main" id="{EB5CE8D6-C4A5-4586-9550-4A25445C3B54}"/>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673336" y="328612"/>
            <a:ext cx="3013075" cy="2113616"/>
          </a:xfrm>
          <a:prstGeom prst="rect">
            <a:avLst/>
          </a:prstGeom>
        </p:spPr>
      </p:pic>
    </p:spTree>
    <p:extLst>
      <p:ext uri="{BB962C8B-B14F-4D97-AF65-F5344CB8AC3E}">
        <p14:creationId xmlns:p14="http://schemas.microsoft.com/office/powerpoint/2010/main" val="135047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ea typeface="+mj-lt"/>
                <a:cs typeface="+mj-lt"/>
              </a:rPr>
              <a:t>Multicellular Organisms reproduce by </a:t>
            </a:r>
            <a:r>
              <a:rPr lang="en-CA" b="1" u="sng" dirty="0">
                <a:ea typeface="+mj-lt"/>
                <a:cs typeface="+mj-lt"/>
              </a:rPr>
              <a:t>mating</a:t>
            </a:r>
            <a:r>
              <a:rPr lang="en-CA" b="1" dirty="0">
                <a:ea typeface="+mj-lt"/>
                <a:cs typeface="+mj-lt"/>
              </a:rPr>
              <a:t>:</a:t>
            </a:r>
            <a:endParaRPr lang="en-US" dirty="0"/>
          </a:p>
        </p:txBody>
      </p:sp>
      <p:sp>
        <p:nvSpPr>
          <p:cNvPr id="3" name="Content Placeholder 2"/>
          <p:cNvSpPr>
            <a:spLocks noGrp="1"/>
          </p:cNvSpPr>
          <p:nvPr>
            <p:ph idx="1"/>
          </p:nvPr>
        </p:nvSpPr>
        <p:spPr>
          <a:xfrm>
            <a:off x="838200" y="1825625"/>
            <a:ext cx="10993556" cy="4351338"/>
          </a:xfrm>
        </p:spPr>
        <p:txBody>
          <a:bodyPr vert="horz" lIns="91440" tIns="45720" rIns="91440" bIns="45720" rtlCol="0" anchor="t">
            <a:normAutofit/>
          </a:bodyPr>
          <a:lstStyle/>
          <a:p>
            <a:pPr marL="0" indent="0">
              <a:buNone/>
            </a:pPr>
            <a:endParaRPr lang="en-CA" sz="3600" b="1" dirty="0"/>
          </a:p>
          <a:p>
            <a:pPr marL="457200" lvl="1" indent="0">
              <a:buNone/>
            </a:pPr>
            <a:endParaRPr lang="en-CA" dirty="0"/>
          </a:p>
        </p:txBody>
      </p:sp>
      <p:pic>
        <p:nvPicPr>
          <p:cNvPr id="7174" name="Picture 6" descr="Image result for baby and 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74" y="1472999"/>
            <a:ext cx="7237766" cy="492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9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1111-9AD0-43B9-9599-5576FA7DD7C8}"/>
              </a:ext>
            </a:extLst>
          </p:cNvPr>
          <p:cNvSpPr>
            <a:spLocks noGrp="1"/>
          </p:cNvSpPr>
          <p:nvPr>
            <p:ph type="title"/>
          </p:nvPr>
        </p:nvSpPr>
        <p:spPr/>
        <p:txBody>
          <a:bodyPr/>
          <a:lstStyle/>
          <a:p>
            <a:r>
              <a:rPr lang="en-US" dirty="0"/>
              <a:t>Living or Not? </a:t>
            </a:r>
          </a:p>
        </p:txBody>
      </p:sp>
      <p:graphicFrame>
        <p:nvGraphicFramePr>
          <p:cNvPr id="4" name="Content Placeholder 3">
            <a:extLst>
              <a:ext uri="{FF2B5EF4-FFF2-40B4-BE49-F238E27FC236}">
                <a16:creationId xmlns:a16="http://schemas.microsoft.com/office/drawing/2014/main" id="{17AB94F2-23EA-44CB-B20C-765D43C62535}"/>
              </a:ext>
            </a:extLst>
          </p:cNvPr>
          <p:cNvGraphicFramePr>
            <a:graphicFrameLocks noGrp="1"/>
          </p:cNvGraphicFramePr>
          <p:nvPr>
            <p:ph idx="1"/>
            <p:extLst>
              <p:ext uri="{D42A27DB-BD31-4B8C-83A1-F6EECF244321}">
                <p14:modId xmlns:p14="http://schemas.microsoft.com/office/powerpoint/2010/main" val="2076335384"/>
              </p:ext>
            </p:extLst>
          </p:nvPr>
        </p:nvGraphicFramePr>
        <p:xfrm>
          <a:off x="838200" y="2229571"/>
          <a:ext cx="10795782" cy="4682935"/>
        </p:xfrm>
        <a:graphic>
          <a:graphicData uri="http://schemas.openxmlformats.org/drawingml/2006/table">
            <a:tbl>
              <a:tblPr firstRow="1" firstCol="1" bandRow="1">
                <a:tableStyleId>{5C22544A-7EE6-4342-B048-85BDC9FD1C3A}</a:tableStyleId>
              </a:tblPr>
              <a:tblGrid>
                <a:gridCol w="5397891">
                  <a:extLst>
                    <a:ext uri="{9D8B030D-6E8A-4147-A177-3AD203B41FA5}">
                      <a16:colId xmlns:a16="http://schemas.microsoft.com/office/drawing/2014/main" val="3375383449"/>
                    </a:ext>
                  </a:extLst>
                </a:gridCol>
                <a:gridCol w="5397891">
                  <a:extLst>
                    <a:ext uri="{9D8B030D-6E8A-4147-A177-3AD203B41FA5}">
                      <a16:colId xmlns:a16="http://schemas.microsoft.com/office/drawing/2014/main" val="3291267160"/>
                    </a:ext>
                  </a:extLst>
                </a:gridCol>
              </a:tblGrid>
              <a:tr h="3694883">
                <a:tc>
                  <a:txBody>
                    <a:bodyPr/>
                    <a:lstStyle/>
                    <a:p>
                      <a:pPr marL="0" marR="0" algn="ctr">
                        <a:lnSpc>
                          <a:spcPct val="107000"/>
                        </a:lnSpc>
                        <a:spcBef>
                          <a:spcPts val="0"/>
                        </a:spcBef>
                        <a:spcAft>
                          <a:spcPts val="0"/>
                        </a:spcAft>
                      </a:pPr>
                      <a:r>
                        <a:rPr lang="en-US" sz="1800" dirty="0">
                          <a:effectLst/>
                        </a:rPr>
                        <a:t>Streptococcus Bacteria</a:t>
                      </a:r>
                    </a:p>
                    <a:p>
                      <a:pPr marL="0" marR="0" algn="ctr">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The streptococcus bacteria is a single spherical cell, but can grow into long chains, like a microscopic pearl necklace. To grow, the bacteria splits itself in half and becomes two! If it ever finds itself in your throat, you develop strep throat. There, it absorbs nutrients through its thin cell membrane and releases wastes.</a:t>
                      </a:r>
                    </a:p>
                    <a:p>
                      <a:pPr marL="0" marR="0">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Is streptococcus alive? Why or why not?</a:t>
                      </a:r>
                    </a:p>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Human Immunodeficiency Virus (HIV)</a:t>
                      </a:r>
                    </a:p>
                    <a:p>
                      <a:pPr marL="0" marR="0" algn="ctr">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The HIV virus is a round little capsule made of protein. It resides inside the white blood cells of other animals, but doesn’t use them for nutrition. In fact, it doesn’t eat at all. When conditions are right, the HIV virus will use the body parts inside the white blood cell host to make a copy of itself. It then busts out of the white blood cell, effectively killing it, to go on to infect others.  </a:t>
                      </a:r>
                    </a:p>
                    <a:p>
                      <a:pPr marL="0" marR="0">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Is HIV alive? Why or why not?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38475567"/>
                  </a:ext>
                </a:extLst>
              </a:tr>
            </a:tbl>
          </a:graphicData>
        </a:graphic>
      </p:graphicFrame>
      <p:graphicFrame>
        <p:nvGraphicFramePr>
          <p:cNvPr id="5" name="Object 4">
            <a:extLst>
              <a:ext uri="{FF2B5EF4-FFF2-40B4-BE49-F238E27FC236}">
                <a16:creationId xmlns:a16="http://schemas.microsoft.com/office/drawing/2014/main" id="{F7737986-F28C-4EFB-9796-3F7F5E8D9E3D}"/>
              </a:ext>
            </a:extLst>
          </p:cNvPr>
          <p:cNvGraphicFramePr>
            <a:graphicFrameLocks noChangeAspect="1"/>
          </p:cNvGraphicFramePr>
          <p:nvPr>
            <p:extLst>
              <p:ext uri="{D42A27DB-BD31-4B8C-83A1-F6EECF244321}">
                <p14:modId xmlns:p14="http://schemas.microsoft.com/office/powerpoint/2010/main" val="1857581236"/>
              </p:ext>
            </p:extLst>
          </p:nvPr>
        </p:nvGraphicFramePr>
        <p:xfrm>
          <a:off x="4894344" y="188679"/>
          <a:ext cx="2848643" cy="1890579"/>
        </p:xfrm>
        <a:graphic>
          <a:graphicData uri="http://schemas.openxmlformats.org/presentationml/2006/ole">
            <mc:AlternateContent xmlns:mc="http://schemas.openxmlformats.org/markup-compatibility/2006">
              <mc:Choice xmlns:v="urn:schemas-microsoft-com:vml" Requires="v">
                <p:oleObj name="Bitmap Image" r:id="rId2" imgW="3467278" imgH="2292468" progId="Paint.Picture">
                  <p:embed/>
                </p:oleObj>
              </mc:Choice>
              <mc:Fallback>
                <p:oleObj name="Bitmap Image" r:id="rId2" imgW="3467278" imgH="2292468" progId="Paint.Picture">
                  <p:embed/>
                  <p:pic>
                    <p:nvPicPr>
                      <p:cNvPr id="5" name="Object 4">
                        <a:extLst>
                          <a:ext uri="{FF2B5EF4-FFF2-40B4-BE49-F238E27FC236}">
                            <a16:creationId xmlns:a16="http://schemas.microsoft.com/office/drawing/2014/main" id="{F7737986-F28C-4EFB-9796-3F7F5E8D9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344" y="188679"/>
                        <a:ext cx="2848643" cy="1890579"/>
                      </a:xfrm>
                      <a:prstGeom prst="rect">
                        <a:avLst/>
                      </a:prstGeom>
                      <a:noFill/>
                    </p:spPr>
                  </p:pic>
                </p:oleObj>
              </mc:Fallback>
            </mc:AlternateContent>
          </a:graphicData>
        </a:graphic>
      </p:graphicFrame>
      <p:pic>
        <p:nvPicPr>
          <p:cNvPr id="1025" name="Picture 29" descr="1qV2S2mR45mqB2fQ1Aw48ZYH">
            <a:extLst>
              <a:ext uri="{FF2B5EF4-FFF2-40B4-BE49-F238E27FC236}">
                <a16:creationId xmlns:a16="http://schemas.microsoft.com/office/drawing/2014/main" id="{7BEBBD73-6143-4D97-8241-BE7BFD26E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391" y="712421"/>
            <a:ext cx="1826708" cy="136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3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Practice</a:t>
            </a:r>
            <a:br>
              <a:rPr lang="en-CA" dirty="0"/>
            </a:br>
            <a:endParaRPr lang="en-CA" dirty="0"/>
          </a:p>
        </p:txBody>
      </p:sp>
      <p:sp>
        <p:nvSpPr>
          <p:cNvPr id="3" name="Content Placeholder 2"/>
          <p:cNvSpPr>
            <a:spLocks noGrp="1"/>
          </p:cNvSpPr>
          <p:nvPr>
            <p:ph idx="1"/>
          </p:nvPr>
        </p:nvSpPr>
        <p:spPr/>
        <p:txBody>
          <a:bodyPr vert="horz" lIns="91440" tIns="45720" rIns="91440" bIns="45720" rtlCol="0" anchor="t">
            <a:normAutofit/>
          </a:bodyPr>
          <a:lstStyle/>
          <a:p>
            <a:r>
              <a:rPr lang="en-CA" dirty="0">
                <a:ea typeface="+mn-lt"/>
                <a:cs typeface="+mn-lt"/>
              </a:rPr>
              <a:t>Complete BLM 1-15</a:t>
            </a:r>
            <a:endParaRPr lang="en-CA" dirty="0"/>
          </a:p>
          <a:p>
            <a:r>
              <a:rPr lang="en-CA" dirty="0">
                <a:solidFill>
                  <a:schemeClr val="bg2"/>
                </a:solidFill>
                <a:cs typeface="Calibri" panose="020F0502020204030204"/>
              </a:rPr>
              <a:t>Read p10, Answer Reading Check p11</a:t>
            </a:r>
          </a:p>
          <a:p>
            <a:r>
              <a:rPr lang="en-CA" dirty="0">
                <a:cs typeface="Calibri" panose="020F0502020204030204"/>
              </a:rPr>
              <a:t>WB p3-6</a:t>
            </a:r>
          </a:p>
          <a:p>
            <a:r>
              <a:rPr lang="en-CA" dirty="0">
                <a:cs typeface="Calibri" panose="020F0502020204030204"/>
              </a:rPr>
              <a:t>Extra video, 3 min:</a:t>
            </a:r>
          </a:p>
          <a:p>
            <a:r>
              <a:rPr lang="en-CA" dirty="0">
                <a:cs typeface="Calibri" panose="020F0502020204030204"/>
                <a:hlinkClick r:id="rId2"/>
              </a:rPr>
              <a:t>https://www.youtube.com/watch?v=30qOijVBS7o</a:t>
            </a:r>
            <a:endParaRPr lang="en-CA" dirty="0">
              <a:cs typeface="Calibri" panose="020F0502020204030204"/>
            </a:endParaRPr>
          </a:p>
          <a:p>
            <a:endParaRPr lang="en-CA" dirty="0">
              <a:cs typeface="Calibri" panose="020F0502020204030204"/>
            </a:endParaRPr>
          </a:p>
        </p:txBody>
      </p:sp>
    </p:spTree>
    <p:extLst>
      <p:ext uri="{BB962C8B-B14F-4D97-AF65-F5344CB8AC3E}">
        <p14:creationId xmlns:p14="http://schemas.microsoft.com/office/powerpoint/2010/main" val="216679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7B07-FCCD-423B-B8A1-F5B6813BE270}"/>
              </a:ext>
            </a:extLst>
          </p:cNvPr>
          <p:cNvSpPr>
            <a:spLocks noGrp="1"/>
          </p:cNvSpPr>
          <p:nvPr>
            <p:ph type="title"/>
          </p:nvPr>
        </p:nvSpPr>
        <p:spPr/>
        <p:txBody>
          <a:bodyPr/>
          <a:lstStyle/>
          <a:p>
            <a:r>
              <a:rPr lang="en-CA" dirty="0"/>
              <a:t>How can we separate Living from Non-Living?</a:t>
            </a:r>
          </a:p>
        </p:txBody>
      </p:sp>
      <p:sp>
        <p:nvSpPr>
          <p:cNvPr id="3" name="Content Placeholder 2">
            <a:extLst>
              <a:ext uri="{FF2B5EF4-FFF2-40B4-BE49-F238E27FC236}">
                <a16:creationId xmlns:a16="http://schemas.microsoft.com/office/drawing/2014/main" id="{24580237-0641-4461-B71D-FFBC64F2EF7F}"/>
              </a:ext>
            </a:extLst>
          </p:cNvPr>
          <p:cNvSpPr>
            <a:spLocks noGrp="1"/>
          </p:cNvSpPr>
          <p:nvPr>
            <p:ph idx="1"/>
          </p:nvPr>
        </p:nvSpPr>
        <p:spPr/>
        <p:txBody>
          <a:bodyPr>
            <a:normAutofit/>
          </a:bodyPr>
          <a:lstStyle/>
          <a:p>
            <a:r>
              <a:rPr lang="en-CA" sz="4400" dirty="0"/>
              <a:t>What do living things do that non living do not? </a:t>
            </a:r>
          </a:p>
        </p:txBody>
      </p:sp>
    </p:spTree>
    <p:extLst>
      <p:ext uri="{BB962C8B-B14F-4D97-AF65-F5344CB8AC3E}">
        <p14:creationId xmlns:p14="http://schemas.microsoft.com/office/powerpoint/2010/main" val="233919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1. Living things are </a:t>
            </a:r>
            <a:r>
              <a:rPr lang="en-CA" b="1" u="sng" dirty="0"/>
              <a:t>made of cells</a:t>
            </a:r>
          </a:p>
        </p:txBody>
      </p:sp>
      <p:sp>
        <p:nvSpPr>
          <p:cNvPr id="3" name="Content Placeholder 2"/>
          <p:cNvSpPr>
            <a:spLocks noGrp="1"/>
          </p:cNvSpPr>
          <p:nvPr>
            <p:ph idx="1"/>
          </p:nvPr>
        </p:nvSpPr>
        <p:spPr>
          <a:xfrm>
            <a:off x="838200" y="1690688"/>
            <a:ext cx="10515600" cy="4486275"/>
          </a:xfrm>
        </p:spPr>
        <p:txBody>
          <a:bodyPr vert="horz" lIns="91440" tIns="45720" rIns="91440" bIns="45720" rtlCol="0" anchor="t">
            <a:normAutofit/>
          </a:bodyPr>
          <a:lstStyle/>
          <a:p>
            <a:r>
              <a:rPr lang="en-CA" sz="3600" b="1" u="sng" dirty="0"/>
              <a:t>Unicellular</a:t>
            </a:r>
            <a:r>
              <a:rPr lang="en-CA" sz="3600" dirty="0"/>
              <a:t>  organisms are made up of only one cell. 					</a:t>
            </a:r>
            <a:r>
              <a:rPr lang="en-CA" sz="3600" i="1" dirty="0"/>
              <a:t>E.g. bacteria, paramecia, yeast</a:t>
            </a:r>
          </a:p>
          <a:p>
            <a:r>
              <a:rPr lang="en-CA" sz="3600" b="1" u="sng" dirty="0"/>
              <a:t>Multicellular </a:t>
            </a:r>
            <a:r>
              <a:rPr lang="en-CA" sz="3600" dirty="0"/>
              <a:t>organisms. E.g. Plants, Bear</a:t>
            </a:r>
            <a:endParaRPr lang="en-CA" sz="3600" dirty="0">
              <a:cs typeface="Calibri"/>
            </a:endParaRPr>
          </a:p>
          <a:p>
            <a:endParaRPr lang="en-CA" dirty="0"/>
          </a:p>
          <a:p>
            <a:endParaRPr lang="en-CA" dirty="0"/>
          </a:p>
          <a:p>
            <a:endParaRPr lang="en-CA" dirty="0"/>
          </a:p>
        </p:txBody>
      </p:sp>
      <p:pic>
        <p:nvPicPr>
          <p:cNvPr id="2050"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3086" r="-148" b="402"/>
          <a:stretch/>
        </p:blipFill>
        <p:spPr bwMode="auto">
          <a:xfrm>
            <a:off x="4259096" y="3374142"/>
            <a:ext cx="6503833" cy="355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picture containing monitor, water, mirror, man&#10;&#10;Description generated with very high confidence">
            <a:extLst>
              <a:ext uri="{FF2B5EF4-FFF2-40B4-BE49-F238E27FC236}">
                <a16:creationId xmlns:a16="http://schemas.microsoft.com/office/drawing/2014/main" id="{A9D62A6F-7982-4A0D-988A-B93F8DBF6140}"/>
              </a:ext>
            </a:extLst>
          </p:cNvPr>
          <p:cNvPicPr>
            <a:picLocks noChangeAspect="1"/>
          </p:cNvPicPr>
          <p:nvPr/>
        </p:nvPicPr>
        <p:blipFill>
          <a:blip r:embed="rId3"/>
          <a:stretch>
            <a:fillRect/>
          </a:stretch>
        </p:blipFill>
        <p:spPr>
          <a:xfrm>
            <a:off x="423217" y="3532233"/>
            <a:ext cx="3835879" cy="3325767"/>
          </a:xfrm>
          <a:prstGeom prst="rect">
            <a:avLst/>
          </a:prstGeom>
        </p:spPr>
      </p:pic>
    </p:spTree>
    <p:extLst>
      <p:ext uri="{BB962C8B-B14F-4D97-AF65-F5344CB8AC3E}">
        <p14:creationId xmlns:p14="http://schemas.microsoft.com/office/powerpoint/2010/main" val="372731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2. Living Things </a:t>
            </a:r>
            <a:r>
              <a:rPr lang="en-CA" dirty="0"/>
              <a:t>Take in </a:t>
            </a:r>
            <a:r>
              <a:rPr lang="en-CA" b="1" u="sng" dirty="0"/>
              <a:t>Nutrients</a:t>
            </a:r>
          </a:p>
        </p:txBody>
      </p:sp>
      <p:sp>
        <p:nvSpPr>
          <p:cNvPr id="3" name="Content Placeholder 2"/>
          <p:cNvSpPr>
            <a:spLocks noGrp="1"/>
          </p:cNvSpPr>
          <p:nvPr>
            <p:ph idx="1"/>
          </p:nvPr>
        </p:nvSpPr>
        <p:spPr>
          <a:xfrm>
            <a:off x="460375" y="1690688"/>
            <a:ext cx="11731625" cy="4486275"/>
          </a:xfrm>
        </p:spPr>
        <p:txBody>
          <a:bodyPr vert="horz" lIns="91440" tIns="45720" rIns="91440" bIns="45720" rtlCol="0" anchor="t">
            <a:normAutofit/>
          </a:bodyPr>
          <a:lstStyle/>
          <a:p>
            <a:pPr marL="0" indent="0">
              <a:buNone/>
            </a:pPr>
            <a:endParaRPr lang="en-CA" dirty="0"/>
          </a:p>
        </p:txBody>
      </p:sp>
      <p:sp>
        <p:nvSpPr>
          <p:cNvPr id="5" name="AutoShape 4" descr="Image result for otter eating fish bel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84990"/>
            <a:ext cx="11834303" cy="330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61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2. Living Things </a:t>
            </a:r>
            <a:r>
              <a:rPr lang="en-CA" dirty="0"/>
              <a:t>Take in </a:t>
            </a:r>
            <a:r>
              <a:rPr lang="en-CA" b="1" u="sng" dirty="0"/>
              <a:t>Nutrients</a:t>
            </a:r>
          </a:p>
        </p:txBody>
      </p:sp>
      <p:sp>
        <p:nvSpPr>
          <p:cNvPr id="3" name="Content Placeholder 2"/>
          <p:cNvSpPr>
            <a:spLocks noGrp="1"/>
          </p:cNvSpPr>
          <p:nvPr>
            <p:ph idx="1"/>
          </p:nvPr>
        </p:nvSpPr>
        <p:spPr>
          <a:xfrm>
            <a:off x="460375" y="1690688"/>
            <a:ext cx="11731625" cy="4486275"/>
          </a:xfrm>
        </p:spPr>
        <p:txBody>
          <a:bodyPr vert="horz" lIns="91440" tIns="45720" rIns="91440" bIns="45720" rtlCol="0" anchor="t">
            <a:normAutofit/>
          </a:bodyPr>
          <a:lstStyle/>
          <a:p>
            <a:r>
              <a:rPr lang="en-CA" sz="3600" b="1" u="sng" dirty="0"/>
              <a:t>Consumers</a:t>
            </a:r>
            <a:r>
              <a:rPr lang="en-CA" sz="3600" u="sng" dirty="0"/>
              <a:t> </a:t>
            </a:r>
            <a:r>
              <a:rPr lang="en-CA" sz="3600" dirty="0"/>
              <a:t>- </a:t>
            </a:r>
            <a:r>
              <a:rPr lang="en-CA" sz="3600" i="1" dirty="0"/>
              <a:t>consume</a:t>
            </a:r>
            <a:r>
              <a:rPr lang="en-CA" sz="3600" dirty="0"/>
              <a:t> (eat) other organisms for nutrients</a:t>
            </a:r>
          </a:p>
          <a:p>
            <a:r>
              <a:rPr lang="en-CA" sz="3600" b="1" u="sng" dirty="0"/>
              <a:t>Producers</a:t>
            </a:r>
            <a:r>
              <a:rPr lang="en-CA" sz="3600" dirty="0"/>
              <a:t> - </a:t>
            </a:r>
            <a:r>
              <a:rPr lang="en-CA" sz="3600" i="1" dirty="0"/>
              <a:t>produce </a:t>
            </a:r>
            <a:r>
              <a:rPr lang="en-CA" sz="3600" dirty="0"/>
              <a:t>their own food using energy from the Sun. </a:t>
            </a:r>
            <a:endParaRPr lang="en-CA" dirty="0"/>
          </a:p>
          <a:p>
            <a:pPr marL="0" indent="0">
              <a:buNone/>
            </a:pPr>
            <a:endParaRPr lang="en-CA" dirty="0"/>
          </a:p>
        </p:txBody>
      </p:sp>
      <p:sp>
        <p:nvSpPr>
          <p:cNvPr id="5" name="AutoShape 4" descr="Image result for otter eating fish bel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05960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2. Living Things </a:t>
            </a:r>
            <a:r>
              <a:rPr lang="en-CA" dirty="0"/>
              <a:t>Take in </a:t>
            </a:r>
            <a:r>
              <a:rPr lang="en-CA" b="1" u="sng" dirty="0"/>
              <a:t>Nutrients</a:t>
            </a:r>
          </a:p>
        </p:txBody>
      </p:sp>
      <p:sp>
        <p:nvSpPr>
          <p:cNvPr id="3" name="Content Placeholder 2"/>
          <p:cNvSpPr>
            <a:spLocks noGrp="1"/>
          </p:cNvSpPr>
          <p:nvPr>
            <p:ph idx="1"/>
          </p:nvPr>
        </p:nvSpPr>
        <p:spPr>
          <a:xfrm>
            <a:off x="838200" y="1690688"/>
            <a:ext cx="11353800" cy="4486275"/>
          </a:xfrm>
        </p:spPr>
        <p:txBody>
          <a:bodyPr vert="horz" lIns="91440" tIns="45720" rIns="91440" bIns="45720" rtlCol="0" anchor="t">
            <a:normAutofit/>
          </a:bodyPr>
          <a:lstStyle/>
          <a:p>
            <a:r>
              <a:rPr lang="en-CA" sz="3600" b="1" u="sng" dirty="0"/>
              <a:t>Consumers</a:t>
            </a:r>
            <a:r>
              <a:rPr lang="en-CA" sz="3600" u="sng" dirty="0"/>
              <a:t> </a:t>
            </a:r>
            <a:r>
              <a:rPr lang="en-CA" sz="3600" dirty="0"/>
              <a:t>– </a:t>
            </a:r>
            <a:r>
              <a:rPr lang="en-CA" sz="3600" i="1" dirty="0"/>
              <a:t>E.g. Animals 		</a:t>
            </a:r>
            <a:r>
              <a:rPr lang="en-CA" sz="3600" b="1" u="sng" dirty="0"/>
              <a:t>Producers</a:t>
            </a:r>
            <a:r>
              <a:rPr lang="en-CA" sz="3600" dirty="0"/>
              <a:t> – </a:t>
            </a:r>
            <a:r>
              <a:rPr lang="en-CA" sz="3600" i="1" dirty="0"/>
              <a:t>E.g. Plants</a:t>
            </a:r>
            <a:endParaRPr lang="en-CA" sz="3600" dirty="0"/>
          </a:p>
          <a:p>
            <a:endParaRPr lang="en-CA" dirty="0"/>
          </a:p>
          <a:p>
            <a:pPr marL="0" indent="0">
              <a:buNone/>
            </a:pPr>
            <a:endParaRPr lang="en-CA" dirty="0"/>
          </a:p>
        </p:txBody>
      </p:sp>
      <p:sp>
        <p:nvSpPr>
          <p:cNvPr id="5" name="AutoShape 4" descr="Image result for otter eating fish bel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66029"/>
          <a:stretch/>
        </p:blipFill>
        <p:spPr bwMode="auto">
          <a:xfrm>
            <a:off x="838200" y="2629552"/>
            <a:ext cx="4309334" cy="354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Strawberry Roots – Strawberry Plants">
            <a:extLst>
              <a:ext uri="{FF2B5EF4-FFF2-40B4-BE49-F238E27FC236}">
                <a16:creationId xmlns:a16="http://schemas.microsoft.com/office/drawing/2014/main" id="{FDB472F3-3A5E-EACC-9CEE-83DE86EB8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957" y="2629552"/>
            <a:ext cx="4309335" cy="286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4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3. Living Things </a:t>
            </a:r>
            <a:r>
              <a:rPr lang="en-CA" b="1" u="sng" dirty="0"/>
              <a:t>Use Energy. </a:t>
            </a:r>
          </a:p>
        </p:txBody>
      </p:sp>
      <p:sp>
        <p:nvSpPr>
          <p:cNvPr id="3" name="Content Placeholder 2"/>
          <p:cNvSpPr>
            <a:spLocks noGrp="1"/>
          </p:cNvSpPr>
          <p:nvPr>
            <p:ph idx="1"/>
          </p:nvPr>
        </p:nvSpPr>
        <p:spPr>
          <a:xfrm>
            <a:off x="866553" y="1690688"/>
            <a:ext cx="10515600" cy="4351338"/>
          </a:xfrm>
        </p:spPr>
        <p:txBody>
          <a:bodyPr vert="horz" lIns="91440" tIns="45720" rIns="91440" bIns="45720" rtlCol="0" anchor="t">
            <a:normAutofit/>
          </a:bodyPr>
          <a:lstStyle/>
          <a:p>
            <a:pPr lvl="1"/>
            <a:endParaRPr lang="en-CA" sz="3600" b="1" dirty="0">
              <a:cs typeface="Calibri"/>
            </a:endParaRPr>
          </a:p>
          <a:p>
            <a:pPr lvl="1"/>
            <a:endParaRPr lang="en-CA" b="1" dirty="0"/>
          </a:p>
          <a:p>
            <a:pPr marL="457200" lvl="1" indent="0">
              <a:buNone/>
            </a:pPr>
            <a:endParaRPr lang="en-CA" b="1" dirty="0"/>
          </a:p>
        </p:txBody>
      </p:sp>
      <p:pic>
        <p:nvPicPr>
          <p:cNvPr id="3078" name="Picture 6" descr="Image result for predator and prey food chain"/>
          <p:cNvPicPr>
            <a:picLocks noChangeAspect="1" noChangeArrowheads="1"/>
          </p:cNvPicPr>
          <p:nvPr/>
        </p:nvPicPr>
        <p:blipFill rotWithShape="1">
          <a:blip r:embed="rId2">
            <a:extLst>
              <a:ext uri="{28A0092B-C50C-407E-A947-70E740481C1C}">
                <a14:useLocalDpi xmlns:a14="http://schemas.microsoft.com/office/drawing/2010/main" val="0"/>
              </a:ext>
            </a:extLst>
          </a:blip>
          <a:srcRect t="38000" b="15102"/>
          <a:stretch/>
        </p:blipFill>
        <p:spPr bwMode="auto">
          <a:xfrm>
            <a:off x="3469340" y="4437529"/>
            <a:ext cx="7856107" cy="242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4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3. Living Things Use </a:t>
            </a:r>
            <a:r>
              <a:rPr lang="en-CA" b="1" u="sng" dirty="0"/>
              <a:t>Energy. </a:t>
            </a:r>
          </a:p>
        </p:txBody>
      </p:sp>
      <p:sp>
        <p:nvSpPr>
          <p:cNvPr id="3" name="Content Placeholder 2"/>
          <p:cNvSpPr>
            <a:spLocks noGrp="1"/>
          </p:cNvSpPr>
          <p:nvPr>
            <p:ph idx="1"/>
          </p:nvPr>
        </p:nvSpPr>
        <p:spPr>
          <a:xfrm>
            <a:off x="866553" y="1690688"/>
            <a:ext cx="10515600" cy="4351338"/>
          </a:xfrm>
        </p:spPr>
        <p:txBody>
          <a:bodyPr vert="horz" lIns="91440" tIns="45720" rIns="91440" bIns="45720" rtlCol="0" anchor="t">
            <a:normAutofit/>
          </a:bodyPr>
          <a:lstStyle/>
          <a:p>
            <a:pPr lvl="1"/>
            <a:r>
              <a:rPr lang="en-CA" sz="3600" i="1" dirty="0">
                <a:solidFill>
                  <a:srgbClr val="FF0000"/>
                </a:solidFill>
                <a:ea typeface="+mn-lt"/>
                <a:cs typeface="+mn-lt"/>
              </a:rPr>
              <a:t>Consumers: get energy from the food they eat </a:t>
            </a:r>
          </a:p>
          <a:p>
            <a:pPr lvl="1"/>
            <a:r>
              <a:rPr lang="en-CA" sz="3600" i="1" dirty="0">
                <a:solidFill>
                  <a:srgbClr val="FF0000"/>
                </a:solidFill>
                <a:ea typeface="+mn-lt"/>
                <a:cs typeface="+mn-lt"/>
              </a:rPr>
              <a:t>Producers: get energy from the sun </a:t>
            </a:r>
            <a:endParaRPr lang="en-CA" i="1" dirty="0">
              <a:solidFill>
                <a:srgbClr val="FF0000"/>
              </a:solidFill>
              <a:ea typeface="+mn-lt"/>
              <a:cs typeface="+mn-lt"/>
            </a:endParaRPr>
          </a:p>
          <a:p>
            <a:pPr lvl="1"/>
            <a:endParaRPr lang="en-CA" sz="3600" b="1" dirty="0">
              <a:cs typeface="Calibri"/>
            </a:endParaRPr>
          </a:p>
          <a:p>
            <a:pPr lvl="1"/>
            <a:endParaRPr lang="en-CA" b="1" dirty="0"/>
          </a:p>
          <a:p>
            <a:pPr marL="457200" lvl="1" indent="0">
              <a:buNone/>
            </a:pPr>
            <a:endParaRPr lang="en-CA" b="1" dirty="0"/>
          </a:p>
        </p:txBody>
      </p:sp>
      <p:pic>
        <p:nvPicPr>
          <p:cNvPr id="3078" name="Picture 6" descr="Image result for predator and prey food chain"/>
          <p:cNvPicPr>
            <a:picLocks noChangeAspect="1" noChangeArrowheads="1"/>
          </p:cNvPicPr>
          <p:nvPr/>
        </p:nvPicPr>
        <p:blipFill rotWithShape="1">
          <a:blip r:embed="rId2">
            <a:extLst>
              <a:ext uri="{28A0092B-C50C-407E-A947-70E740481C1C}">
                <a14:useLocalDpi xmlns:a14="http://schemas.microsoft.com/office/drawing/2010/main" val="0"/>
              </a:ext>
            </a:extLst>
          </a:blip>
          <a:srcRect t="38000" b="15102"/>
          <a:stretch/>
        </p:blipFill>
        <p:spPr bwMode="auto">
          <a:xfrm>
            <a:off x="252667" y="3063876"/>
            <a:ext cx="11129486"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59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748</Words>
  <Application>Microsoft Office PowerPoint</Application>
  <PresentationFormat>Widescreen</PresentationFormat>
  <Paragraphs>88</Paragraphs>
  <Slides>22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Calibri Light</vt:lpstr>
      <vt:lpstr>Office Theme</vt:lpstr>
      <vt:lpstr>Bitmap Image</vt:lpstr>
      <vt:lpstr>What makes a living thing?</vt:lpstr>
      <vt:lpstr>PowerPoint Presentation</vt:lpstr>
      <vt:lpstr>How can we separate Living from Non-Living?</vt:lpstr>
      <vt:lpstr>1. Living things are made of cells</vt:lpstr>
      <vt:lpstr>2. Living Things Take in Nutrients</vt:lpstr>
      <vt:lpstr>2. Living Things Take in Nutrients</vt:lpstr>
      <vt:lpstr>2. Living Things Take in Nutrients</vt:lpstr>
      <vt:lpstr>3. Living Things Use Energy. </vt:lpstr>
      <vt:lpstr>3. Living Things Use Energy. </vt:lpstr>
      <vt:lpstr>4. Living Things Produce Waste</vt:lpstr>
      <vt:lpstr>4. Living Things Produce Waste</vt:lpstr>
      <vt:lpstr>5. Living Things Respond to Stimuli</vt:lpstr>
      <vt:lpstr>5. Living Things Respond to Stimuli</vt:lpstr>
      <vt:lpstr>Types of Stimuli:</vt:lpstr>
      <vt:lpstr>5. Living Things Respond to Stimuli</vt:lpstr>
      <vt:lpstr>Plants can respond to stimuli</vt:lpstr>
      <vt:lpstr>Mimosa (Sensitive Plant)</vt:lpstr>
      <vt:lpstr>6. Living Things Grow and Develop</vt:lpstr>
      <vt:lpstr>7. Living Things Reproduce</vt:lpstr>
      <vt:lpstr>Multicellular Organisms reproduce by mating:</vt:lpstr>
      <vt:lpstr>Living or Not? </vt:lpstr>
      <vt:lpstr>Practice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living thing?</dc:title>
  <dc:creator>bsb</dc:creator>
  <cp:lastModifiedBy>Tammy Wilson</cp:lastModifiedBy>
  <cp:revision>130</cp:revision>
  <dcterms:created xsi:type="dcterms:W3CDTF">2017-03-26T04:26:19Z</dcterms:created>
  <dcterms:modified xsi:type="dcterms:W3CDTF">2023-09-10T18:45:38Z</dcterms:modified>
</cp:coreProperties>
</file>