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84" r:id="rId3"/>
    <p:sldId id="317" r:id="rId4"/>
    <p:sldId id="308" r:id="rId5"/>
    <p:sldId id="294" r:id="rId6"/>
    <p:sldId id="296" r:id="rId7"/>
    <p:sldId id="309" r:id="rId8"/>
    <p:sldId id="311" r:id="rId9"/>
    <p:sldId id="312" r:id="rId10"/>
    <p:sldId id="313" r:id="rId11"/>
    <p:sldId id="314" r:id="rId12"/>
    <p:sldId id="283" r:id="rId13"/>
    <p:sldId id="310" r:id="rId14"/>
    <p:sldId id="315" r:id="rId15"/>
    <p:sldId id="316" r:id="rId16"/>
    <p:sldId id="307" r:id="rId17"/>
    <p:sldId id="261" r:id="rId18"/>
    <p:sldId id="262" r:id="rId19"/>
    <p:sldId id="273" r:id="rId20"/>
    <p:sldId id="263" r:id="rId21"/>
    <p:sldId id="297" r:id="rId22"/>
    <p:sldId id="295" r:id="rId23"/>
    <p:sldId id="298" r:id="rId24"/>
    <p:sldId id="299" r:id="rId25"/>
    <p:sldId id="274" r:id="rId26"/>
    <p:sldId id="275" r:id="rId27"/>
    <p:sldId id="276" r:id="rId28"/>
    <p:sldId id="264" r:id="rId29"/>
    <p:sldId id="260" r:id="rId30"/>
    <p:sldId id="270" r:id="rId31"/>
    <p:sldId id="271" r:id="rId32"/>
    <p:sldId id="272" r:id="rId33"/>
    <p:sldId id="300" r:id="rId34"/>
    <p:sldId id="267" r:id="rId35"/>
    <p:sldId id="269" r:id="rId36"/>
    <p:sldId id="305" r:id="rId37"/>
    <p:sldId id="268" r:id="rId38"/>
    <p:sldId id="265" r:id="rId39"/>
    <p:sldId id="29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06AC85-C41E-469F-90EA-2AECF3F5E3A0}" v="72" dt="2023-12-17T05:11:11.1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5" autoAdjust="0"/>
    <p:restoredTop sz="94660"/>
  </p:normalViewPr>
  <p:slideViewPr>
    <p:cSldViewPr snapToGrid="0">
      <p:cViewPr varScale="1">
        <p:scale>
          <a:sx n="43" d="100"/>
          <a:sy n="43" d="100"/>
        </p:scale>
        <p:origin x="56" y="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0392548a-554d-41ce-90db-a9cc305eb12d" providerId="ADAL" clId="{8006AC85-C41E-469F-90EA-2AECF3F5E3A0}"/>
    <pc:docChg chg="undo custSel addSld delSld modSld sldOrd">
      <pc:chgData name="Tammy Wilson" userId="0392548a-554d-41ce-90db-a9cc305eb12d" providerId="ADAL" clId="{8006AC85-C41E-469F-90EA-2AECF3F5E3A0}" dt="2023-12-17T05:27:05.696" v="1177" actId="207"/>
      <pc:docMkLst>
        <pc:docMk/>
      </pc:docMkLst>
      <pc:sldChg chg="modSp del mod">
        <pc:chgData name="Tammy Wilson" userId="0392548a-554d-41ce-90db-a9cc305eb12d" providerId="ADAL" clId="{8006AC85-C41E-469F-90EA-2AECF3F5E3A0}" dt="2023-12-17T04:59:15.503" v="749" actId="2696"/>
        <pc:sldMkLst>
          <pc:docMk/>
          <pc:sldMk cId="0" sldId="265"/>
        </pc:sldMkLst>
        <pc:spChg chg="mod">
          <ac:chgData name="Tammy Wilson" userId="0392548a-554d-41ce-90db-a9cc305eb12d" providerId="ADAL" clId="{8006AC85-C41E-469F-90EA-2AECF3F5E3A0}" dt="2023-12-17T04:03:28.822" v="9" actId="27636"/>
          <ac:spMkLst>
            <pc:docMk/>
            <pc:sldMk cId="0" sldId="265"/>
            <ac:spMk id="4099" creationId="{C343859B-5C92-488F-8CD3-C64402EA7A84}"/>
          </ac:spMkLst>
        </pc:spChg>
      </pc:sldChg>
      <pc:sldChg chg="add">
        <pc:chgData name="Tammy Wilson" userId="0392548a-554d-41ce-90db-a9cc305eb12d" providerId="ADAL" clId="{8006AC85-C41E-469F-90EA-2AECF3F5E3A0}" dt="2023-12-17T04:59:19.391" v="750"/>
        <pc:sldMkLst>
          <pc:docMk/>
          <pc:sldMk cId="1762467916" sldId="265"/>
        </pc:sldMkLst>
      </pc:sldChg>
      <pc:sldChg chg="modSp mod">
        <pc:chgData name="Tammy Wilson" userId="0392548a-554d-41ce-90db-a9cc305eb12d" providerId="ADAL" clId="{8006AC85-C41E-469F-90EA-2AECF3F5E3A0}" dt="2023-12-17T05:27:05.696" v="1177" actId="207"/>
        <pc:sldMkLst>
          <pc:docMk/>
          <pc:sldMk cId="0" sldId="268"/>
        </pc:sldMkLst>
        <pc:spChg chg="mod">
          <ac:chgData name="Tammy Wilson" userId="0392548a-554d-41ce-90db-a9cc305eb12d" providerId="ADAL" clId="{8006AC85-C41E-469F-90EA-2AECF3F5E3A0}" dt="2023-12-17T05:27:05.696" v="1177" actId="207"/>
          <ac:spMkLst>
            <pc:docMk/>
            <pc:sldMk cId="0" sldId="268"/>
            <ac:spMk id="27651" creationId="{4EBA640B-D618-4CEA-B676-3F73C2F71373}"/>
          </ac:spMkLst>
        </pc:spChg>
      </pc:sldChg>
      <pc:sldChg chg="modSp del mod">
        <pc:chgData name="Tammy Wilson" userId="0392548a-554d-41ce-90db-a9cc305eb12d" providerId="ADAL" clId="{8006AC85-C41E-469F-90EA-2AECF3F5E3A0}" dt="2023-12-17T04:09:27.490" v="272" actId="47"/>
        <pc:sldMkLst>
          <pc:docMk/>
          <pc:sldMk cId="2317855252" sldId="278"/>
        </pc:sldMkLst>
        <pc:spChg chg="mod">
          <ac:chgData name="Tammy Wilson" userId="0392548a-554d-41ce-90db-a9cc305eb12d" providerId="ADAL" clId="{8006AC85-C41E-469F-90EA-2AECF3F5E3A0}" dt="2023-12-17T04:09:04.811" v="263" actId="21"/>
          <ac:spMkLst>
            <pc:docMk/>
            <pc:sldMk cId="2317855252" sldId="278"/>
            <ac:spMk id="3" creationId="{1B340817-A73E-4AF5-8CD1-2F1102A26156}"/>
          </ac:spMkLst>
        </pc:spChg>
      </pc:sldChg>
      <pc:sldChg chg="del">
        <pc:chgData name="Tammy Wilson" userId="0392548a-554d-41ce-90db-a9cc305eb12d" providerId="ADAL" clId="{8006AC85-C41E-469F-90EA-2AECF3F5E3A0}" dt="2023-12-17T04:32:07.250" v="627" actId="47"/>
        <pc:sldMkLst>
          <pc:docMk/>
          <pc:sldMk cId="2010967598" sldId="282"/>
        </pc:sldMkLst>
      </pc:sldChg>
      <pc:sldChg chg="addSp delSp modSp mod ord">
        <pc:chgData name="Tammy Wilson" userId="0392548a-554d-41ce-90db-a9cc305eb12d" providerId="ADAL" clId="{8006AC85-C41E-469F-90EA-2AECF3F5E3A0}" dt="2023-12-17T05:08:59.052" v="951" actId="20577"/>
        <pc:sldMkLst>
          <pc:docMk/>
          <pc:sldMk cId="0" sldId="283"/>
        </pc:sldMkLst>
        <pc:spChg chg="mod">
          <ac:chgData name="Tammy Wilson" userId="0392548a-554d-41ce-90db-a9cc305eb12d" providerId="ADAL" clId="{8006AC85-C41E-469F-90EA-2AECF3F5E3A0}" dt="2023-12-17T05:08:59.052" v="951" actId="20577"/>
          <ac:spMkLst>
            <pc:docMk/>
            <pc:sldMk cId="0" sldId="283"/>
            <ac:spMk id="2" creationId="{23F05A12-4868-451F-ADB5-05796379CA78}"/>
          </ac:spMkLst>
        </pc:spChg>
        <pc:spChg chg="add del mod">
          <ac:chgData name="Tammy Wilson" userId="0392548a-554d-41ce-90db-a9cc305eb12d" providerId="ADAL" clId="{8006AC85-C41E-469F-90EA-2AECF3F5E3A0}" dt="2023-12-17T04:10:32.979" v="276" actId="478"/>
          <ac:spMkLst>
            <pc:docMk/>
            <pc:sldMk cId="0" sldId="283"/>
            <ac:spMk id="4" creationId="{FA490B1D-3414-EF92-7827-B3763D07D894}"/>
          </ac:spMkLst>
        </pc:spChg>
        <pc:spChg chg="del">
          <ac:chgData name="Tammy Wilson" userId="0392548a-554d-41ce-90db-a9cc305eb12d" providerId="ADAL" clId="{8006AC85-C41E-469F-90EA-2AECF3F5E3A0}" dt="2023-12-17T04:10:30.448" v="275" actId="478"/>
          <ac:spMkLst>
            <pc:docMk/>
            <pc:sldMk cId="0" sldId="283"/>
            <ac:spMk id="6147" creationId="{BF7BE28F-CAAC-47E4-8F19-2C2510571E9A}"/>
          </ac:spMkLst>
        </pc:spChg>
        <pc:picChg chg="mod">
          <ac:chgData name="Tammy Wilson" userId="0392548a-554d-41ce-90db-a9cc305eb12d" providerId="ADAL" clId="{8006AC85-C41E-469F-90EA-2AECF3F5E3A0}" dt="2023-12-17T05:08:08.739" v="852" actId="14100"/>
          <ac:picMkLst>
            <pc:docMk/>
            <pc:sldMk cId="0" sldId="283"/>
            <ac:picMk id="6151" creationId="{55070E30-9D57-4DD3-B39C-341A8403585D}"/>
          </ac:picMkLst>
        </pc:picChg>
      </pc:sldChg>
      <pc:sldChg chg="modSp mod">
        <pc:chgData name="Tammy Wilson" userId="0392548a-554d-41ce-90db-a9cc305eb12d" providerId="ADAL" clId="{8006AC85-C41E-469F-90EA-2AECF3F5E3A0}" dt="2023-12-17T04:56:42.268" v="741" actId="14100"/>
        <pc:sldMkLst>
          <pc:docMk/>
          <pc:sldMk cId="299623197" sldId="284"/>
        </pc:sldMkLst>
        <pc:picChg chg="mod">
          <ac:chgData name="Tammy Wilson" userId="0392548a-554d-41ce-90db-a9cc305eb12d" providerId="ADAL" clId="{8006AC85-C41E-469F-90EA-2AECF3F5E3A0}" dt="2023-12-17T04:56:42.268" v="741" actId="14100"/>
          <ac:picMkLst>
            <pc:docMk/>
            <pc:sldMk cId="299623197" sldId="284"/>
            <ac:picMk id="7" creationId="{C1CB073B-6ED6-4BEE-B2BA-5B1BC6E5EB33}"/>
          </ac:picMkLst>
        </pc:picChg>
      </pc:sldChg>
      <pc:sldChg chg="modSp del mod">
        <pc:chgData name="Tammy Wilson" userId="0392548a-554d-41ce-90db-a9cc305eb12d" providerId="ADAL" clId="{8006AC85-C41E-469F-90EA-2AECF3F5E3A0}" dt="2023-12-17T04:57:46.353" v="746" actId="47"/>
        <pc:sldMkLst>
          <pc:docMk/>
          <pc:sldMk cId="3112342203" sldId="285"/>
        </pc:sldMkLst>
        <pc:spChg chg="mod">
          <ac:chgData name="Tammy Wilson" userId="0392548a-554d-41ce-90db-a9cc305eb12d" providerId="ADAL" clId="{8006AC85-C41E-469F-90EA-2AECF3F5E3A0}" dt="2023-12-17T04:57:29.642" v="743" actId="27636"/>
          <ac:spMkLst>
            <pc:docMk/>
            <pc:sldMk cId="3112342203" sldId="285"/>
            <ac:spMk id="3" creationId="{6857567B-54BF-48AC-9B3A-749C342D3DDD}"/>
          </ac:spMkLst>
        </pc:spChg>
      </pc:sldChg>
      <pc:sldChg chg="addSp delSp modSp del mod">
        <pc:chgData name="Tammy Wilson" userId="0392548a-554d-41ce-90db-a9cc305eb12d" providerId="ADAL" clId="{8006AC85-C41E-469F-90EA-2AECF3F5E3A0}" dt="2023-12-17T05:01:03.083" v="751" actId="2696"/>
        <pc:sldMkLst>
          <pc:docMk/>
          <pc:sldMk cId="0" sldId="293"/>
        </pc:sldMkLst>
        <pc:spChg chg="add del mod">
          <ac:chgData name="Tammy Wilson" userId="0392548a-554d-41ce-90db-a9cc305eb12d" providerId="ADAL" clId="{8006AC85-C41E-469F-90EA-2AECF3F5E3A0}" dt="2023-12-17T04:58:07.005" v="748" actId="478"/>
          <ac:spMkLst>
            <pc:docMk/>
            <pc:sldMk cId="0" sldId="293"/>
            <ac:spMk id="3" creationId="{3759DC4A-2ECA-1F94-A909-F3753E723D61}"/>
          </ac:spMkLst>
        </pc:spChg>
        <pc:spChg chg="del">
          <ac:chgData name="Tammy Wilson" userId="0392548a-554d-41ce-90db-a9cc305eb12d" providerId="ADAL" clId="{8006AC85-C41E-469F-90EA-2AECF3F5E3A0}" dt="2023-12-17T04:58:02.991" v="747" actId="478"/>
          <ac:spMkLst>
            <pc:docMk/>
            <pc:sldMk cId="0" sldId="293"/>
            <ac:spMk id="13314" creationId="{7DE472B5-5B19-4749-AADE-89E968ADBA45}"/>
          </ac:spMkLst>
        </pc:spChg>
        <pc:spChg chg="mod">
          <ac:chgData name="Tammy Wilson" userId="0392548a-554d-41ce-90db-a9cc305eb12d" providerId="ADAL" clId="{8006AC85-C41E-469F-90EA-2AECF3F5E3A0}" dt="2023-12-17T04:04:48.098" v="72" actId="255"/>
          <ac:spMkLst>
            <pc:docMk/>
            <pc:sldMk cId="0" sldId="293"/>
            <ac:spMk id="13315" creationId="{A6C9E247-984F-4A83-8FF0-2B89A1B17AA7}"/>
          </ac:spMkLst>
        </pc:spChg>
      </pc:sldChg>
      <pc:sldChg chg="add">
        <pc:chgData name="Tammy Wilson" userId="0392548a-554d-41ce-90db-a9cc305eb12d" providerId="ADAL" clId="{8006AC85-C41E-469F-90EA-2AECF3F5E3A0}" dt="2023-12-17T05:01:07.486" v="752"/>
        <pc:sldMkLst>
          <pc:docMk/>
          <pc:sldMk cId="666952194" sldId="293"/>
        </pc:sldMkLst>
      </pc:sldChg>
      <pc:sldChg chg="addSp delSp modSp mod ord">
        <pc:chgData name="Tammy Wilson" userId="0392548a-554d-41ce-90db-a9cc305eb12d" providerId="ADAL" clId="{8006AC85-C41E-469F-90EA-2AECF3F5E3A0}" dt="2023-12-17T05:03:39.442" v="769" actId="1076"/>
        <pc:sldMkLst>
          <pc:docMk/>
          <pc:sldMk cId="0" sldId="294"/>
        </pc:sldMkLst>
        <pc:spChg chg="add mod">
          <ac:chgData name="Tammy Wilson" userId="0392548a-554d-41ce-90db-a9cc305eb12d" providerId="ADAL" clId="{8006AC85-C41E-469F-90EA-2AECF3F5E3A0}" dt="2023-12-17T05:03:35.851" v="768" actId="27636"/>
          <ac:spMkLst>
            <pc:docMk/>
            <pc:sldMk cId="0" sldId="294"/>
            <ac:spMk id="2" creationId="{43148473-3A58-EDBD-C89B-E41168F41714}"/>
          </ac:spMkLst>
        </pc:spChg>
        <pc:spChg chg="mod">
          <ac:chgData name="Tammy Wilson" userId="0392548a-554d-41ce-90db-a9cc305eb12d" providerId="ADAL" clId="{8006AC85-C41E-469F-90EA-2AECF3F5E3A0}" dt="2023-12-17T04:07:44.259" v="261" actId="20577"/>
          <ac:spMkLst>
            <pc:docMk/>
            <pc:sldMk cId="0" sldId="294"/>
            <ac:spMk id="21506" creationId="{93667923-E815-47BF-9AA4-DAD0773901EA}"/>
          </ac:spMkLst>
        </pc:spChg>
        <pc:picChg chg="add mod">
          <ac:chgData name="Tammy Wilson" userId="0392548a-554d-41ce-90db-a9cc305eb12d" providerId="ADAL" clId="{8006AC85-C41E-469F-90EA-2AECF3F5E3A0}" dt="2023-12-17T05:03:39.442" v="769" actId="1076"/>
          <ac:picMkLst>
            <pc:docMk/>
            <pc:sldMk cId="0" sldId="294"/>
            <ac:picMk id="3" creationId="{88CFAC7A-DA02-A9D8-9B37-66AEAC9B1B00}"/>
          </ac:picMkLst>
        </pc:picChg>
        <pc:picChg chg="del mod">
          <ac:chgData name="Tammy Wilson" userId="0392548a-554d-41ce-90db-a9cc305eb12d" providerId="ADAL" clId="{8006AC85-C41E-469F-90EA-2AECF3F5E3A0}" dt="2023-12-17T04:05:52.539" v="80" actId="478"/>
          <ac:picMkLst>
            <pc:docMk/>
            <pc:sldMk cId="0" sldId="294"/>
            <ac:picMk id="21508" creationId="{C72C5CE7-8B76-45E5-8CC0-16266DDC98FD}"/>
          </ac:picMkLst>
        </pc:picChg>
      </pc:sldChg>
      <pc:sldChg chg="modSp mod ord modNotesTx">
        <pc:chgData name="Tammy Wilson" userId="0392548a-554d-41ce-90db-a9cc305eb12d" providerId="ADAL" clId="{8006AC85-C41E-469F-90EA-2AECF3F5E3A0}" dt="2023-12-17T05:04:13.128" v="774" actId="20577"/>
        <pc:sldMkLst>
          <pc:docMk/>
          <pc:sldMk cId="1774725614" sldId="296"/>
        </pc:sldMkLst>
        <pc:spChg chg="mod">
          <ac:chgData name="Tammy Wilson" userId="0392548a-554d-41ce-90db-a9cc305eb12d" providerId="ADAL" clId="{8006AC85-C41E-469F-90EA-2AECF3F5E3A0}" dt="2023-12-17T05:04:13.128" v="774" actId="20577"/>
          <ac:spMkLst>
            <pc:docMk/>
            <pc:sldMk cId="1774725614" sldId="296"/>
            <ac:spMk id="3" creationId="{069EF315-ABDA-4D8D-9A41-521E88C2009D}"/>
          </ac:spMkLst>
        </pc:spChg>
      </pc:sldChg>
      <pc:sldChg chg="del">
        <pc:chgData name="Tammy Wilson" userId="0392548a-554d-41ce-90db-a9cc305eb12d" providerId="ADAL" clId="{8006AC85-C41E-469F-90EA-2AECF3F5E3A0}" dt="2023-12-17T04:10:02.409" v="273" actId="47"/>
        <pc:sldMkLst>
          <pc:docMk/>
          <pc:sldMk cId="0" sldId="302"/>
        </pc:sldMkLst>
      </pc:sldChg>
      <pc:sldChg chg="del">
        <pc:chgData name="Tammy Wilson" userId="0392548a-554d-41ce-90db-a9cc305eb12d" providerId="ADAL" clId="{8006AC85-C41E-469F-90EA-2AECF3F5E3A0}" dt="2023-12-17T04:37:37.938" v="739" actId="47"/>
        <pc:sldMkLst>
          <pc:docMk/>
          <pc:sldMk cId="0" sldId="303"/>
        </pc:sldMkLst>
      </pc:sldChg>
      <pc:sldChg chg="del">
        <pc:chgData name="Tammy Wilson" userId="0392548a-554d-41ce-90db-a9cc305eb12d" providerId="ADAL" clId="{8006AC85-C41E-469F-90EA-2AECF3F5E3A0}" dt="2023-12-17T04:10:14.128" v="274" actId="47"/>
        <pc:sldMkLst>
          <pc:docMk/>
          <pc:sldMk cId="3434035865" sldId="304"/>
        </pc:sldMkLst>
      </pc:sldChg>
      <pc:sldChg chg="modSp new mod">
        <pc:chgData name="Tammy Wilson" userId="0392548a-554d-41ce-90db-a9cc305eb12d" providerId="ADAL" clId="{8006AC85-C41E-469F-90EA-2AECF3F5E3A0}" dt="2023-12-17T05:03:14.480" v="755" actId="27636"/>
        <pc:sldMkLst>
          <pc:docMk/>
          <pc:sldMk cId="2330324628" sldId="308"/>
        </pc:sldMkLst>
        <pc:spChg chg="mod">
          <ac:chgData name="Tammy Wilson" userId="0392548a-554d-41ce-90db-a9cc305eb12d" providerId="ADAL" clId="{8006AC85-C41E-469F-90EA-2AECF3F5E3A0}" dt="2023-12-17T04:07:37.422" v="260" actId="20577"/>
          <ac:spMkLst>
            <pc:docMk/>
            <pc:sldMk cId="2330324628" sldId="308"/>
            <ac:spMk id="2" creationId="{9B96AB35-515C-4806-1537-F2CF9E9CD56E}"/>
          </ac:spMkLst>
        </pc:spChg>
        <pc:spChg chg="mod">
          <ac:chgData name="Tammy Wilson" userId="0392548a-554d-41ce-90db-a9cc305eb12d" providerId="ADAL" clId="{8006AC85-C41E-469F-90EA-2AECF3F5E3A0}" dt="2023-12-17T05:03:14.480" v="755" actId="27636"/>
          <ac:spMkLst>
            <pc:docMk/>
            <pc:sldMk cId="2330324628" sldId="308"/>
            <ac:spMk id="3" creationId="{B15C0CC8-3576-A47A-A079-14114B7955BD}"/>
          </ac:spMkLst>
        </pc:spChg>
      </pc:sldChg>
      <pc:sldChg chg="addSp modSp new mod">
        <pc:chgData name="Tammy Wilson" userId="0392548a-554d-41ce-90db-a9cc305eb12d" providerId="ADAL" clId="{8006AC85-C41E-469F-90EA-2AECF3F5E3A0}" dt="2023-12-17T04:24:55.787" v="497" actId="255"/>
        <pc:sldMkLst>
          <pc:docMk/>
          <pc:sldMk cId="1410313613" sldId="309"/>
        </pc:sldMkLst>
        <pc:spChg chg="mod">
          <ac:chgData name="Tammy Wilson" userId="0392548a-554d-41ce-90db-a9cc305eb12d" providerId="ADAL" clId="{8006AC85-C41E-469F-90EA-2AECF3F5E3A0}" dt="2023-12-17T04:24:55.787" v="497" actId="255"/>
          <ac:spMkLst>
            <pc:docMk/>
            <pc:sldMk cId="1410313613" sldId="309"/>
            <ac:spMk id="2" creationId="{04330984-383D-D9D3-E33B-0B8F05FE171D}"/>
          </ac:spMkLst>
        </pc:spChg>
        <pc:spChg chg="mod">
          <ac:chgData name="Tammy Wilson" userId="0392548a-554d-41ce-90db-a9cc305eb12d" providerId="ADAL" clId="{8006AC85-C41E-469F-90EA-2AECF3F5E3A0}" dt="2023-12-17T04:14:23.499" v="389" actId="115"/>
          <ac:spMkLst>
            <pc:docMk/>
            <pc:sldMk cId="1410313613" sldId="309"/>
            <ac:spMk id="3" creationId="{A9F94A9D-BE7A-676B-888C-58FACB4B9F3F}"/>
          </ac:spMkLst>
        </pc:spChg>
        <pc:picChg chg="add mod">
          <ac:chgData name="Tammy Wilson" userId="0392548a-554d-41ce-90db-a9cc305eb12d" providerId="ADAL" clId="{8006AC85-C41E-469F-90EA-2AECF3F5E3A0}" dt="2023-12-17T04:14:14.263" v="385" actId="1076"/>
          <ac:picMkLst>
            <pc:docMk/>
            <pc:sldMk cId="1410313613" sldId="309"/>
            <ac:picMk id="1026" creationId="{DCFECDB8-084D-15B1-547F-9D8625C035DA}"/>
          </ac:picMkLst>
        </pc:picChg>
      </pc:sldChg>
      <pc:sldChg chg="modSp new mod">
        <pc:chgData name="Tammy Wilson" userId="0392548a-554d-41ce-90db-a9cc305eb12d" providerId="ADAL" clId="{8006AC85-C41E-469F-90EA-2AECF3F5E3A0}" dt="2023-12-17T04:31:33.328" v="626" actId="115"/>
        <pc:sldMkLst>
          <pc:docMk/>
          <pc:sldMk cId="2296484016" sldId="310"/>
        </pc:sldMkLst>
        <pc:spChg chg="mod">
          <ac:chgData name="Tammy Wilson" userId="0392548a-554d-41ce-90db-a9cc305eb12d" providerId="ADAL" clId="{8006AC85-C41E-469F-90EA-2AECF3F5E3A0}" dt="2023-12-17T04:12:12.408" v="339" actId="20577"/>
          <ac:spMkLst>
            <pc:docMk/>
            <pc:sldMk cId="2296484016" sldId="310"/>
            <ac:spMk id="2" creationId="{EBA5EF1F-72A9-355E-2328-7ECE1ECA26E3}"/>
          </ac:spMkLst>
        </pc:spChg>
        <pc:spChg chg="mod">
          <ac:chgData name="Tammy Wilson" userId="0392548a-554d-41ce-90db-a9cc305eb12d" providerId="ADAL" clId="{8006AC85-C41E-469F-90EA-2AECF3F5E3A0}" dt="2023-12-17T04:31:33.328" v="626" actId="115"/>
          <ac:spMkLst>
            <pc:docMk/>
            <pc:sldMk cId="2296484016" sldId="310"/>
            <ac:spMk id="3" creationId="{43C46F24-1B72-6494-37F9-1AA7CD20A087}"/>
          </ac:spMkLst>
        </pc:spChg>
      </pc:sldChg>
      <pc:sldChg chg="addSp modSp add mod modNotesTx">
        <pc:chgData name="Tammy Wilson" userId="0392548a-554d-41ce-90db-a9cc305eb12d" providerId="ADAL" clId="{8006AC85-C41E-469F-90EA-2AECF3F5E3A0}" dt="2023-12-17T04:25:37.997" v="501" actId="115"/>
        <pc:sldMkLst>
          <pc:docMk/>
          <pc:sldMk cId="3238819370" sldId="311"/>
        </pc:sldMkLst>
        <pc:spChg chg="mod">
          <ac:chgData name="Tammy Wilson" userId="0392548a-554d-41ce-90db-a9cc305eb12d" providerId="ADAL" clId="{8006AC85-C41E-469F-90EA-2AECF3F5E3A0}" dt="2023-12-17T04:14:39.201" v="393" actId="255"/>
          <ac:spMkLst>
            <pc:docMk/>
            <pc:sldMk cId="3238819370" sldId="311"/>
            <ac:spMk id="2" creationId="{04330984-383D-D9D3-E33B-0B8F05FE171D}"/>
          </ac:spMkLst>
        </pc:spChg>
        <pc:spChg chg="mod">
          <ac:chgData name="Tammy Wilson" userId="0392548a-554d-41ce-90db-a9cc305eb12d" providerId="ADAL" clId="{8006AC85-C41E-469F-90EA-2AECF3F5E3A0}" dt="2023-12-17T04:25:37.997" v="501" actId="115"/>
          <ac:spMkLst>
            <pc:docMk/>
            <pc:sldMk cId="3238819370" sldId="311"/>
            <ac:spMk id="3" creationId="{A9F94A9D-BE7A-676B-888C-58FACB4B9F3F}"/>
          </ac:spMkLst>
        </pc:spChg>
        <pc:picChg chg="add mod">
          <ac:chgData name="Tammy Wilson" userId="0392548a-554d-41ce-90db-a9cc305eb12d" providerId="ADAL" clId="{8006AC85-C41E-469F-90EA-2AECF3F5E3A0}" dt="2023-12-17T04:17:50.334" v="425" actId="1076"/>
          <ac:picMkLst>
            <pc:docMk/>
            <pc:sldMk cId="3238819370" sldId="311"/>
            <ac:picMk id="2050" creationId="{51441064-6AAA-76EE-119E-D0DA3828A6FF}"/>
          </ac:picMkLst>
        </pc:picChg>
        <pc:picChg chg="add mod">
          <ac:chgData name="Tammy Wilson" userId="0392548a-554d-41ce-90db-a9cc305eb12d" providerId="ADAL" clId="{8006AC85-C41E-469F-90EA-2AECF3F5E3A0}" dt="2023-12-17T04:17:47.693" v="424" actId="14100"/>
          <ac:picMkLst>
            <pc:docMk/>
            <pc:sldMk cId="3238819370" sldId="311"/>
            <ac:picMk id="2052" creationId="{73BAC83E-E179-366B-135F-14A39AE14053}"/>
          </ac:picMkLst>
        </pc:picChg>
      </pc:sldChg>
      <pc:sldChg chg="addSp delSp modSp add mod setBg">
        <pc:chgData name="Tammy Wilson" userId="0392548a-554d-41ce-90db-a9cc305eb12d" providerId="ADAL" clId="{8006AC85-C41E-469F-90EA-2AECF3F5E3A0}" dt="2023-12-17T05:05:40.543" v="785" actId="14100"/>
        <pc:sldMkLst>
          <pc:docMk/>
          <pc:sldMk cId="1795634780" sldId="312"/>
        </pc:sldMkLst>
        <pc:spChg chg="mod">
          <ac:chgData name="Tammy Wilson" userId="0392548a-554d-41ce-90db-a9cc305eb12d" providerId="ADAL" clId="{8006AC85-C41E-469F-90EA-2AECF3F5E3A0}" dt="2023-12-17T05:05:27.812" v="781" actId="26606"/>
          <ac:spMkLst>
            <pc:docMk/>
            <pc:sldMk cId="1795634780" sldId="312"/>
            <ac:spMk id="2" creationId="{04330984-383D-D9D3-E33B-0B8F05FE171D}"/>
          </ac:spMkLst>
        </pc:spChg>
        <pc:spChg chg="mod">
          <ac:chgData name="Tammy Wilson" userId="0392548a-554d-41ce-90db-a9cc305eb12d" providerId="ADAL" clId="{8006AC85-C41E-469F-90EA-2AECF3F5E3A0}" dt="2023-12-17T05:05:27.812" v="781" actId="26606"/>
          <ac:spMkLst>
            <pc:docMk/>
            <pc:sldMk cId="1795634780" sldId="312"/>
            <ac:spMk id="3" creationId="{A9F94A9D-BE7A-676B-888C-58FACB4B9F3F}"/>
          </ac:spMkLst>
        </pc:spChg>
        <pc:spChg chg="add del">
          <ac:chgData name="Tammy Wilson" userId="0392548a-554d-41ce-90db-a9cc305eb12d" providerId="ADAL" clId="{8006AC85-C41E-469F-90EA-2AECF3F5E3A0}" dt="2023-12-17T05:05:27.812" v="781" actId="26606"/>
          <ac:spMkLst>
            <pc:docMk/>
            <pc:sldMk cId="1795634780" sldId="312"/>
            <ac:spMk id="3081" creationId="{D2B783EE-0239-4717-BBEA-8C9EAC61C824}"/>
          </ac:spMkLst>
        </pc:spChg>
        <pc:spChg chg="add del">
          <ac:chgData name="Tammy Wilson" userId="0392548a-554d-41ce-90db-a9cc305eb12d" providerId="ADAL" clId="{8006AC85-C41E-469F-90EA-2AECF3F5E3A0}" dt="2023-12-17T05:05:27.812" v="781" actId="26606"/>
          <ac:spMkLst>
            <pc:docMk/>
            <pc:sldMk cId="1795634780" sldId="312"/>
            <ac:spMk id="3083" creationId="{A7B99495-F43F-4D80-A44F-2CB4764EB90B}"/>
          </ac:spMkLst>
        </pc:spChg>
        <pc:spChg chg="add del">
          <ac:chgData name="Tammy Wilson" userId="0392548a-554d-41ce-90db-a9cc305eb12d" providerId="ADAL" clId="{8006AC85-C41E-469F-90EA-2AECF3F5E3A0}" dt="2023-12-17T05:05:27.812" v="781" actId="26606"/>
          <ac:spMkLst>
            <pc:docMk/>
            <pc:sldMk cId="1795634780" sldId="312"/>
            <ac:spMk id="3085" creationId="{70BEB1E7-2F88-40BC-B73D-42E5B6F80BFC}"/>
          </ac:spMkLst>
        </pc:spChg>
        <pc:picChg chg="add mod ord">
          <ac:chgData name="Tammy Wilson" userId="0392548a-554d-41ce-90db-a9cc305eb12d" providerId="ADAL" clId="{8006AC85-C41E-469F-90EA-2AECF3F5E3A0}" dt="2023-12-17T05:05:27.812" v="781" actId="26606"/>
          <ac:picMkLst>
            <pc:docMk/>
            <pc:sldMk cId="1795634780" sldId="312"/>
            <ac:picMk id="3074" creationId="{790A715D-6DCD-030D-92F9-97526EFAA1C8}"/>
          </ac:picMkLst>
        </pc:picChg>
        <pc:picChg chg="add mod">
          <ac:chgData name="Tammy Wilson" userId="0392548a-554d-41ce-90db-a9cc305eb12d" providerId="ADAL" clId="{8006AC85-C41E-469F-90EA-2AECF3F5E3A0}" dt="2023-12-17T05:05:40.543" v="785" actId="14100"/>
          <ac:picMkLst>
            <pc:docMk/>
            <pc:sldMk cId="1795634780" sldId="312"/>
            <ac:picMk id="3076" creationId="{9B13805B-041F-1EDC-8584-E60FDC38CD9C}"/>
          </ac:picMkLst>
        </pc:picChg>
      </pc:sldChg>
      <pc:sldChg chg="add del">
        <pc:chgData name="Tammy Wilson" userId="0392548a-554d-41ce-90db-a9cc305eb12d" providerId="ADAL" clId="{8006AC85-C41E-469F-90EA-2AECF3F5E3A0}" dt="2023-12-17T04:14:42.494" v="394" actId="47"/>
        <pc:sldMkLst>
          <pc:docMk/>
          <pc:sldMk cId="3335346579" sldId="312"/>
        </pc:sldMkLst>
      </pc:sldChg>
      <pc:sldChg chg="add del">
        <pc:chgData name="Tammy Wilson" userId="0392548a-554d-41ce-90db-a9cc305eb12d" providerId="ADAL" clId="{8006AC85-C41E-469F-90EA-2AECF3F5E3A0}" dt="2023-12-17T04:14:43.727" v="395" actId="47"/>
        <pc:sldMkLst>
          <pc:docMk/>
          <pc:sldMk cId="911804007" sldId="313"/>
        </pc:sldMkLst>
      </pc:sldChg>
      <pc:sldChg chg="addSp delSp modSp add mod">
        <pc:chgData name="Tammy Wilson" userId="0392548a-554d-41ce-90db-a9cc305eb12d" providerId="ADAL" clId="{8006AC85-C41E-469F-90EA-2AECF3F5E3A0}" dt="2023-12-17T05:06:27.734" v="798" actId="115"/>
        <pc:sldMkLst>
          <pc:docMk/>
          <pc:sldMk cId="3217559310" sldId="313"/>
        </pc:sldMkLst>
        <pc:spChg chg="mod">
          <ac:chgData name="Tammy Wilson" userId="0392548a-554d-41ce-90db-a9cc305eb12d" providerId="ADAL" clId="{8006AC85-C41E-469F-90EA-2AECF3F5E3A0}" dt="2023-12-17T05:06:27.734" v="798" actId="115"/>
          <ac:spMkLst>
            <pc:docMk/>
            <pc:sldMk cId="3217559310" sldId="313"/>
            <ac:spMk id="3" creationId="{A9F94A9D-BE7A-676B-888C-58FACB4B9F3F}"/>
          </ac:spMkLst>
        </pc:spChg>
        <pc:picChg chg="add mod">
          <ac:chgData name="Tammy Wilson" userId="0392548a-554d-41ce-90db-a9cc305eb12d" providerId="ADAL" clId="{8006AC85-C41E-469F-90EA-2AECF3F5E3A0}" dt="2023-12-17T04:22:49.857" v="479" actId="1076"/>
          <ac:picMkLst>
            <pc:docMk/>
            <pc:sldMk cId="3217559310" sldId="313"/>
            <ac:picMk id="4098" creationId="{957F92D3-EAAA-4D56-F7C8-CAAA7BC87F91}"/>
          </ac:picMkLst>
        </pc:picChg>
        <pc:picChg chg="add del">
          <ac:chgData name="Tammy Wilson" userId="0392548a-554d-41ce-90db-a9cc305eb12d" providerId="ADAL" clId="{8006AC85-C41E-469F-90EA-2AECF3F5E3A0}" dt="2023-12-17T04:21:07.919" v="457"/>
          <ac:picMkLst>
            <pc:docMk/>
            <pc:sldMk cId="3217559310" sldId="313"/>
            <ac:picMk id="4100" creationId="{DE4B363D-1D30-31C2-7B3E-1D1080DE19F9}"/>
          </ac:picMkLst>
        </pc:picChg>
        <pc:picChg chg="add mod">
          <ac:chgData name="Tammy Wilson" userId="0392548a-554d-41ce-90db-a9cc305eb12d" providerId="ADAL" clId="{8006AC85-C41E-469F-90EA-2AECF3F5E3A0}" dt="2023-12-17T04:22:52.043" v="480" actId="1076"/>
          <ac:picMkLst>
            <pc:docMk/>
            <pc:sldMk cId="3217559310" sldId="313"/>
            <ac:picMk id="4102" creationId="{0AE01A37-BAB0-B7EF-3DFD-01DB865A9CEF}"/>
          </ac:picMkLst>
        </pc:picChg>
      </pc:sldChg>
      <pc:sldChg chg="add del">
        <pc:chgData name="Tammy Wilson" userId="0392548a-554d-41ce-90db-a9cc305eb12d" providerId="ADAL" clId="{8006AC85-C41E-469F-90EA-2AECF3F5E3A0}" dt="2023-12-17T04:14:44.729" v="396" actId="47"/>
        <pc:sldMkLst>
          <pc:docMk/>
          <pc:sldMk cId="1875455851" sldId="314"/>
        </pc:sldMkLst>
      </pc:sldChg>
      <pc:sldChg chg="addSp modSp add mod">
        <pc:chgData name="Tammy Wilson" userId="0392548a-554d-41ce-90db-a9cc305eb12d" providerId="ADAL" clId="{8006AC85-C41E-469F-90EA-2AECF3F5E3A0}" dt="2023-12-17T05:07:55.723" v="851" actId="20577"/>
        <pc:sldMkLst>
          <pc:docMk/>
          <pc:sldMk cId="2598724516" sldId="314"/>
        </pc:sldMkLst>
        <pc:spChg chg="mod">
          <ac:chgData name="Tammy Wilson" userId="0392548a-554d-41ce-90db-a9cc305eb12d" providerId="ADAL" clId="{8006AC85-C41E-469F-90EA-2AECF3F5E3A0}" dt="2023-12-17T05:07:55.723" v="851" actId="20577"/>
          <ac:spMkLst>
            <pc:docMk/>
            <pc:sldMk cId="2598724516" sldId="314"/>
            <ac:spMk id="3" creationId="{A9F94A9D-BE7A-676B-888C-58FACB4B9F3F}"/>
          </ac:spMkLst>
        </pc:spChg>
        <pc:picChg chg="add mod">
          <ac:chgData name="Tammy Wilson" userId="0392548a-554d-41ce-90db-a9cc305eb12d" providerId="ADAL" clId="{8006AC85-C41E-469F-90EA-2AECF3F5E3A0}" dt="2023-12-17T04:23:53.485" v="490" actId="1076"/>
          <ac:picMkLst>
            <pc:docMk/>
            <pc:sldMk cId="2598724516" sldId="314"/>
            <ac:picMk id="5122" creationId="{1B894D36-92EA-A679-CF75-3832292CD3FE}"/>
          </ac:picMkLst>
        </pc:picChg>
        <pc:picChg chg="add mod">
          <ac:chgData name="Tammy Wilson" userId="0392548a-554d-41ce-90db-a9cc305eb12d" providerId="ADAL" clId="{8006AC85-C41E-469F-90EA-2AECF3F5E3A0}" dt="2023-12-17T05:07:12.521" v="799" actId="1076"/>
          <ac:picMkLst>
            <pc:docMk/>
            <pc:sldMk cId="2598724516" sldId="314"/>
            <ac:picMk id="5124" creationId="{CED17AFA-F992-7F85-4610-1293EE7C713C}"/>
          </ac:picMkLst>
        </pc:picChg>
      </pc:sldChg>
      <pc:sldChg chg="modSp new mod">
        <pc:chgData name="Tammy Wilson" userId="0392548a-554d-41ce-90db-a9cc305eb12d" providerId="ADAL" clId="{8006AC85-C41E-469F-90EA-2AECF3F5E3A0}" dt="2023-12-17T05:09:42.359" v="957" actId="20577"/>
        <pc:sldMkLst>
          <pc:docMk/>
          <pc:sldMk cId="1879240159" sldId="315"/>
        </pc:sldMkLst>
        <pc:spChg chg="mod">
          <ac:chgData name="Tammy Wilson" userId="0392548a-554d-41ce-90db-a9cc305eb12d" providerId="ADAL" clId="{8006AC85-C41E-469F-90EA-2AECF3F5E3A0}" dt="2023-12-17T05:09:42.359" v="957" actId="20577"/>
          <ac:spMkLst>
            <pc:docMk/>
            <pc:sldMk cId="1879240159" sldId="315"/>
            <ac:spMk id="2" creationId="{6DA5D109-C867-CB7C-6B63-2625790F6F65}"/>
          </ac:spMkLst>
        </pc:spChg>
        <pc:spChg chg="mod">
          <ac:chgData name="Tammy Wilson" userId="0392548a-554d-41ce-90db-a9cc305eb12d" providerId="ADAL" clId="{8006AC85-C41E-469F-90EA-2AECF3F5E3A0}" dt="2023-12-17T04:34:59.673" v="716" actId="115"/>
          <ac:spMkLst>
            <pc:docMk/>
            <pc:sldMk cId="1879240159" sldId="315"/>
            <ac:spMk id="3" creationId="{39E48877-C2F3-8CD1-D0CF-0153D09C8C8F}"/>
          </ac:spMkLst>
        </pc:spChg>
      </pc:sldChg>
      <pc:sldChg chg="add del">
        <pc:chgData name="Tammy Wilson" userId="0392548a-554d-41ce-90db-a9cc305eb12d" providerId="ADAL" clId="{8006AC85-C41E-469F-90EA-2AECF3F5E3A0}" dt="2023-12-17T04:24:42.942" v="496" actId="47"/>
        <pc:sldMkLst>
          <pc:docMk/>
          <pc:sldMk cId="2483441576" sldId="315"/>
        </pc:sldMkLst>
      </pc:sldChg>
      <pc:sldChg chg="addSp modSp new mod modNotesTx">
        <pc:chgData name="Tammy Wilson" userId="0392548a-554d-41ce-90db-a9cc305eb12d" providerId="ADAL" clId="{8006AC85-C41E-469F-90EA-2AECF3F5E3A0}" dt="2023-12-17T05:26:33.394" v="1176" actId="20577"/>
        <pc:sldMkLst>
          <pc:docMk/>
          <pc:sldMk cId="149169813" sldId="316"/>
        </pc:sldMkLst>
        <pc:spChg chg="mod">
          <ac:chgData name="Tammy Wilson" userId="0392548a-554d-41ce-90db-a9cc305eb12d" providerId="ADAL" clId="{8006AC85-C41E-469F-90EA-2AECF3F5E3A0}" dt="2023-12-17T04:36:02.546" v="727" actId="20577"/>
          <ac:spMkLst>
            <pc:docMk/>
            <pc:sldMk cId="149169813" sldId="316"/>
            <ac:spMk id="2" creationId="{0EA46DE6-AD72-29B9-F5C7-40BE9C073E6C}"/>
          </ac:spMkLst>
        </pc:spChg>
        <pc:spChg chg="mod">
          <ac:chgData name="Tammy Wilson" userId="0392548a-554d-41ce-90db-a9cc305eb12d" providerId="ADAL" clId="{8006AC85-C41E-469F-90EA-2AECF3F5E3A0}" dt="2023-12-17T05:26:33.394" v="1176" actId="20577"/>
          <ac:spMkLst>
            <pc:docMk/>
            <pc:sldMk cId="149169813" sldId="316"/>
            <ac:spMk id="3" creationId="{DD640864-FCCD-D6DA-22BF-D559B95FCDC1}"/>
          </ac:spMkLst>
        </pc:spChg>
        <pc:picChg chg="add mod">
          <ac:chgData name="Tammy Wilson" userId="0392548a-554d-41ce-90db-a9cc305eb12d" providerId="ADAL" clId="{8006AC85-C41E-469F-90EA-2AECF3F5E3A0}" dt="2023-12-17T05:11:11.117" v="1010" actId="1076"/>
          <ac:picMkLst>
            <pc:docMk/>
            <pc:sldMk cId="149169813" sldId="316"/>
            <ac:picMk id="6146" creationId="{94B56BAB-912B-7702-5252-1E990EB40877}"/>
          </ac:picMkLst>
        </pc:picChg>
      </pc:sldChg>
      <pc:sldChg chg="modSp add mod">
        <pc:chgData name="Tammy Wilson" userId="0392548a-554d-41ce-90db-a9cc305eb12d" providerId="ADAL" clId="{8006AC85-C41E-469F-90EA-2AECF3F5E3A0}" dt="2023-12-17T04:57:43.958" v="745"/>
        <pc:sldMkLst>
          <pc:docMk/>
          <pc:sldMk cId="3063573701" sldId="317"/>
        </pc:sldMkLst>
        <pc:spChg chg="mod">
          <ac:chgData name="Tammy Wilson" userId="0392548a-554d-41ce-90db-a9cc305eb12d" providerId="ADAL" clId="{8006AC85-C41E-469F-90EA-2AECF3F5E3A0}" dt="2023-12-17T04:57:43.958" v="745"/>
          <ac:spMkLst>
            <pc:docMk/>
            <pc:sldMk cId="3063573701" sldId="317"/>
            <ac:spMk id="2" creationId="{56E2507F-E617-4DF2-A591-A87C5E01DD3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9B3EA5-C3D1-4166-944E-CC3CD492828D}" type="datetimeFigureOut">
              <a:rPr lang="en-US" smtClean="0"/>
              <a:t>12/16/2023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312492-DB55-409E-948A-2838337FDF2B}" type="slidenum">
              <a:rPr lang="en-US" smtClean="0"/>
              <a:t>‹#›</a:t>
            </a:fld>
            <a:endParaRPr lang="en-US"/>
          </a:p>
        </p:txBody>
      </p:sp>
    </p:spTree>
    <p:extLst>
      <p:ext uri="{BB962C8B-B14F-4D97-AF65-F5344CB8AC3E}">
        <p14:creationId xmlns:p14="http://schemas.microsoft.com/office/powerpoint/2010/main" val="3538004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dirty="0"/>
              <a:t>What do x-rays, sun tanning, the warmth from a candle, TVs, and radios all have in common?</a:t>
            </a:r>
          </a:p>
          <a:p>
            <a:endParaRPr lang="en-US" dirty="0"/>
          </a:p>
        </p:txBody>
      </p:sp>
      <p:sp>
        <p:nvSpPr>
          <p:cNvPr id="4" name="Slide Number Placeholder 3"/>
          <p:cNvSpPr>
            <a:spLocks noGrp="1"/>
          </p:cNvSpPr>
          <p:nvPr>
            <p:ph type="sldNum" sz="quarter" idx="5"/>
          </p:nvPr>
        </p:nvSpPr>
        <p:spPr/>
        <p:txBody>
          <a:bodyPr/>
          <a:lstStyle/>
          <a:p>
            <a:fld id="{DBAC5F16-52E3-489E-8E29-996113303F7E}" type="slidenum">
              <a:rPr lang="en-CA" smtClean="0"/>
              <a:pPr/>
              <a:t>2</a:t>
            </a:fld>
            <a:endParaRPr lang="en-CA"/>
          </a:p>
        </p:txBody>
      </p:sp>
    </p:spTree>
    <p:extLst>
      <p:ext uri="{BB962C8B-B14F-4D97-AF65-F5344CB8AC3E}">
        <p14:creationId xmlns:p14="http://schemas.microsoft.com/office/powerpoint/2010/main" val="338216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680E1F90-2E43-4637-B311-D6855E336D3F}"/>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8D9558C3-BAEF-436F-89C4-D0F001A92726}" type="slidenum">
              <a:rPr lang="en-US" altLang="en-US" sz="1200" smtClean="0"/>
              <a:pPr/>
              <a:t>18</a:t>
            </a:fld>
            <a:endParaRPr lang="en-US" altLang="en-US" sz="1200"/>
          </a:p>
        </p:txBody>
      </p:sp>
      <p:sp>
        <p:nvSpPr>
          <p:cNvPr id="13315" name="Rectangle 2">
            <a:extLst>
              <a:ext uri="{FF2B5EF4-FFF2-40B4-BE49-F238E27FC236}">
                <a16:creationId xmlns:a16="http://schemas.microsoft.com/office/drawing/2014/main" id="{7CE92EF7-1039-4272-9B8D-E1EB3DBFD81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8DE8B7D3-EB52-4688-92F1-C87500378C1C}"/>
              </a:ext>
            </a:extLst>
          </p:cNvPr>
          <p:cNvSpPr>
            <a:spLocks noGrp="1" noChangeArrowheads="1"/>
          </p:cNvSpPr>
          <p:nvPr>
            <p:ph type="body" idx="1"/>
          </p:nvPr>
        </p:nvSpPr>
        <p:spPr>
          <a:noFill/>
        </p:spPr>
        <p:txBody>
          <a:bodyPr/>
          <a:lstStyle/>
          <a:p>
            <a:pPr eaLnBrk="1" hangingPunct="1"/>
            <a:endParaRPr lang="en-CA"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69DF7E71-2035-4536-B81B-5571242696BE}"/>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6D7CD770-C466-47D9-8BBE-D1A7451EB3B8}" type="slidenum">
              <a:rPr lang="en-US" altLang="en-US" sz="1200" smtClean="0"/>
              <a:pPr/>
              <a:t>20</a:t>
            </a:fld>
            <a:endParaRPr lang="en-US" altLang="en-US" sz="1200"/>
          </a:p>
        </p:txBody>
      </p:sp>
      <p:sp>
        <p:nvSpPr>
          <p:cNvPr id="16387" name="Rectangle 2">
            <a:extLst>
              <a:ext uri="{FF2B5EF4-FFF2-40B4-BE49-F238E27FC236}">
                <a16:creationId xmlns:a16="http://schemas.microsoft.com/office/drawing/2014/main" id="{A72FF158-C6D2-4C37-8C6F-66F0092397BC}"/>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A9EC9CF7-7188-4019-825C-502EA7B48E73}"/>
              </a:ext>
            </a:extLst>
          </p:cNvPr>
          <p:cNvSpPr>
            <a:spLocks noGrp="1" noChangeArrowheads="1"/>
          </p:cNvSpPr>
          <p:nvPr>
            <p:ph type="body" idx="1"/>
          </p:nvPr>
        </p:nvSpPr>
        <p:spPr>
          <a:noFill/>
        </p:spPr>
        <p:txBody>
          <a:bodyPr/>
          <a:lstStyle/>
          <a:p>
            <a:pPr eaLnBrk="1" hangingPunct="1"/>
            <a:r>
              <a:rPr lang="en-CA" altLang="en-US"/>
              <a:t>Why do sunglasses have special lenses to block UV?</a:t>
            </a:r>
          </a:p>
          <a:p>
            <a:pPr eaLnBrk="1" hangingPunct="1"/>
            <a:r>
              <a:rPr lang="en-CA" altLang="en-US"/>
              <a:t>Good/bad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36850ECB-4023-4CE7-B460-6662149537D2}"/>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8AB5EB15-4C51-4435-B0E3-0EDE8A7B22C7}" type="slidenum">
              <a:rPr lang="en-US" altLang="en-US" sz="1200" smtClean="0"/>
              <a:pPr/>
              <a:t>28</a:t>
            </a:fld>
            <a:endParaRPr lang="en-US" altLang="en-US" sz="1200"/>
          </a:p>
        </p:txBody>
      </p:sp>
      <p:sp>
        <p:nvSpPr>
          <p:cNvPr id="18435" name="Rectangle 2">
            <a:extLst>
              <a:ext uri="{FF2B5EF4-FFF2-40B4-BE49-F238E27FC236}">
                <a16:creationId xmlns:a16="http://schemas.microsoft.com/office/drawing/2014/main" id="{3E87F0A7-45B8-4CBD-80E6-EC858F892A8D}"/>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E9F0B610-46BA-44F8-8D26-0AF6541ECFE3}"/>
              </a:ext>
            </a:extLst>
          </p:cNvPr>
          <p:cNvSpPr>
            <a:spLocks noGrp="1" noChangeArrowheads="1"/>
          </p:cNvSpPr>
          <p:nvPr>
            <p:ph type="body" idx="1"/>
          </p:nvPr>
        </p:nvSpPr>
        <p:spPr>
          <a:noFill/>
        </p:spPr>
        <p:txBody>
          <a:bodyPr/>
          <a:lstStyle/>
          <a:p>
            <a:pPr eaLnBrk="1" hangingPunct="1"/>
            <a:endParaRPr lang="en-CA"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6AA53D28-E187-43C0-8063-DBBC39BB3145}"/>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C52BB105-222F-4A60-8CBE-293C8C4454EE}" type="slidenum">
              <a:rPr lang="en-US" altLang="en-US" sz="1200" smtClean="0"/>
              <a:pPr/>
              <a:t>29</a:t>
            </a:fld>
            <a:endParaRPr lang="en-US" altLang="en-US" sz="1200"/>
          </a:p>
        </p:txBody>
      </p:sp>
      <p:sp>
        <p:nvSpPr>
          <p:cNvPr id="20483" name="Rectangle 2">
            <a:extLst>
              <a:ext uri="{FF2B5EF4-FFF2-40B4-BE49-F238E27FC236}">
                <a16:creationId xmlns:a16="http://schemas.microsoft.com/office/drawing/2014/main" id="{B5D922FA-AE69-4F0C-AEB9-02EE6BBA3998}"/>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50D6C1BC-174B-428A-A8D4-CDB3CB667571}"/>
              </a:ext>
            </a:extLst>
          </p:cNvPr>
          <p:cNvSpPr>
            <a:spLocks noGrp="1" noChangeArrowheads="1"/>
          </p:cNvSpPr>
          <p:nvPr>
            <p:ph type="body" idx="1"/>
          </p:nvPr>
        </p:nvSpPr>
        <p:spPr>
          <a:noFill/>
        </p:spPr>
        <p:txBody>
          <a:bodyPr/>
          <a:lstStyle/>
          <a:p>
            <a:pPr eaLnBrk="1" hangingPunct="1"/>
            <a:endParaRPr lang="en-CA"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81EAC518-980D-4D20-AFB1-B49165050A02}"/>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4512020D-C3D8-4533-B058-B43376FF5BC4}"/>
              </a:ext>
            </a:extLst>
          </p:cNvPr>
          <p:cNvSpPr>
            <a:spLocks noGrp="1" noChangeArrowheads="1"/>
          </p:cNvSpPr>
          <p:nvPr>
            <p:ph type="body" idx="1"/>
          </p:nvPr>
        </p:nvSpPr>
        <p:spPr>
          <a:noFill/>
        </p:spPr>
        <p:txBody>
          <a:bodyPr/>
          <a:lstStyle/>
          <a:p>
            <a:endParaRPr lang="en-CA" altLang="en-US"/>
          </a:p>
        </p:txBody>
      </p:sp>
      <p:sp>
        <p:nvSpPr>
          <p:cNvPr id="22532" name="Slide Number Placeholder 3">
            <a:extLst>
              <a:ext uri="{FF2B5EF4-FFF2-40B4-BE49-F238E27FC236}">
                <a16:creationId xmlns:a16="http://schemas.microsoft.com/office/drawing/2014/main" id="{1C116482-0BA4-416D-BD88-9645C0631733}"/>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E8FDA33D-6D23-488D-9B58-84A878620970}" type="slidenum">
              <a:rPr lang="en-US" altLang="en-US" sz="1200" smtClean="0"/>
              <a:pPr/>
              <a:t>30</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Beneath a black light</a:t>
            </a:r>
            <a:r>
              <a:rPr lang="en-US" dirty="0"/>
              <a:t>, </a:t>
            </a:r>
            <a:r>
              <a:rPr lang="en-US" b="1" dirty="0"/>
              <a:t>blood</a:t>
            </a:r>
            <a:r>
              <a:rPr lang="en-US" dirty="0"/>
              <a:t> turns black, unless sprayed with luminol which gives it a blue-glow. Saliva, semen and urine also glow when hit with a </a:t>
            </a:r>
            <a:r>
              <a:rPr lang="en-US" b="1" dirty="0"/>
              <a:t>black light</a:t>
            </a:r>
            <a:r>
              <a:rPr lang="en-US" dirty="0"/>
              <a:t>. Most biological fluids contain fluorescent molecules to help them glow.</a:t>
            </a:r>
            <a:endParaRPr lang="en-CA" altLang="en-US" dirty="0"/>
          </a:p>
          <a:p>
            <a:endParaRPr lang="en-US" dirty="0"/>
          </a:p>
        </p:txBody>
      </p:sp>
      <p:sp>
        <p:nvSpPr>
          <p:cNvPr id="4" name="Slide Number Placeholder 3"/>
          <p:cNvSpPr>
            <a:spLocks noGrp="1"/>
          </p:cNvSpPr>
          <p:nvPr>
            <p:ph type="sldNum" sz="quarter" idx="5"/>
          </p:nvPr>
        </p:nvSpPr>
        <p:spPr/>
        <p:txBody>
          <a:bodyPr/>
          <a:lstStyle/>
          <a:p>
            <a:fld id="{DBAC5F16-52E3-489E-8E29-996113303F7E}" type="slidenum">
              <a:rPr lang="en-CA" smtClean="0"/>
              <a:pPr/>
              <a:t>32</a:t>
            </a:fld>
            <a:endParaRPr lang="en-CA"/>
          </a:p>
        </p:txBody>
      </p:sp>
    </p:spTree>
    <p:extLst>
      <p:ext uri="{BB962C8B-B14F-4D97-AF65-F5344CB8AC3E}">
        <p14:creationId xmlns:p14="http://schemas.microsoft.com/office/powerpoint/2010/main" val="540958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AC5F16-52E3-489E-8E29-996113303F7E}" type="slidenum">
              <a:rPr lang="en-CA" smtClean="0"/>
              <a:pPr/>
              <a:t>37</a:t>
            </a:fld>
            <a:endParaRPr lang="en-CA"/>
          </a:p>
        </p:txBody>
      </p:sp>
    </p:spTree>
    <p:extLst>
      <p:ext uri="{BB962C8B-B14F-4D97-AF65-F5344CB8AC3E}">
        <p14:creationId xmlns:p14="http://schemas.microsoft.com/office/powerpoint/2010/main" val="2518224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dirty="0"/>
              <a:t>What do x-rays, sun tanning, the warmth from a candle, TVs, and radios all have in common?</a:t>
            </a:r>
          </a:p>
          <a:p>
            <a:endParaRPr lang="en-US" dirty="0"/>
          </a:p>
        </p:txBody>
      </p:sp>
      <p:sp>
        <p:nvSpPr>
          <p:cNvPr id="4" name="Slide Number Placeholder 3"/>
          <p:cNvSpPr>
            <a:spLocks noGrp="1"/>
          </p:cNvSpPr>
          <p:nvPr>
            <p:ph type="sldNum" sz="quarter" idx="5"/>
          </p:nvPr>
        </p:nvSpPr>
        <p:spPr/>
        <p:txBody>
          <a:bodyPr/>
          <a:lstStyle/>
          <a:p>
            <a:fld id="{DBAC5F16-52E3-489E-8E29-996113303F7E}" type="slidenum">
              <a:rPr lang="en-CA" smtClean="0"/>
              <a:pPr/>
              <a:t>3</a:t>
            </a:fld>
            <a:endParaRPr lang="en-CA"/>
          </a:p>
        </p:txBody>
      </p:sp>
    </p:spTree>
    <p:extLst>
      <p:ext uri="{BB962C8B-B14F-4D97-AF65-F5344CB8AC3E}">
        <p14:creationId xmlns:p14="http://schemas.microsoft.com/office/powerpoint/2010/main" val="1357325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43C98DC-26BA-4891-A4AE-AEA9C7BC684E}"/>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EFB3079A-225E-4422-BD14-908280105933}"/>
              </a:ext>
            </a:extLst>
          </p:cNvPr>
          <p:cNvSpPr>
            <a:spLocks noGrp="1" noChangeArrowheads="1"/>
          </p:cNvSpPr>
          <p:nvPr>
            <p:ph type="body" idx="1"/>
          </p:nvPr>
        </p:nvSpPr>
        <p:spPr>
          <a:noFill/>
        </p:spPr>
        <p:txBody>
          <a:bodyPr/>
          <a:lstStyle/>
          <a:p>
            <a:r>
              <a:rPr lang="en-CA" altLang="en-US" dirty="0"/>
              <a:t>To describe the electromagnetic spectrum, we need to understand properties of waves.</a:t>
            </a:r>
          </a:p>
          <a:p>
            <a:r>
              <a:rPr lang="en-CA" dirty="0"/>
              <a:t>What patterns/trends do you notice?</a:t>
            </a:r>
          </a:p>
          <a:p>
            <a:r>
              <a:rPr lang="en-CA" dirty="0"/>
              <a:t>Which wavelength is the longest? Shortest</a:t>
            </a:r>
          </a:p>
          <a:p>
            <a:r>
              <a:rPr lang="en-CA" dirty="0"/>
              <a:t>Which do you think would carry more energy? </a:t>
            </a:r>
          </a:p>
          <a:p>
            <a:endParaRPr lang="en-CA" altLang="en-US" dirty="0"/>
          </a:p>
        </p:txBody>
      </p:sp>
      <p:sp>
        <p:nvSpPr>
          <p:cNvPr id="22532" name="Slide Number Placeholder 3">
            <a:extLst>
              <a:ext uri="{FF2B5EF4-FFF2-40B4-BE49-F238E27FC236}">
                <a16:creationId xmlns:a16="http://schemas.microsoft.com/office/drawing/2014/main" id="{4803716C-6BF5-4DB6-95FC-53BE9FEF51BC}"/>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48237788-2239-4C88-9A75-79B1D8D9F7E2}" type="slidenum">
              <a:rPr lang="en-US" altLang="en-US" sz="1200" smtClean="0"/>
              <a:pPr/>
              <a:t>5</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a:solidFill>
                  <a:schemeClr val="accent1"/>
                </a:solidFill>
              </a:rPr>
              <a:t>Humans can hear only a certain spectrum of frequencies and anything below or above that spectrum will be inaudible to our ears.</a:t>
            </a:r>
          </a:p>
          <a:p>
            <a:r>
              <a:rPr lang="en-CA" i="1" dirty="0">
                <a:solidFill>
                  <a:schemeClr val="accent1"/>
                </a:solidFill>
              </a:rPr>
              <a:t>Sound serves as an illustration that human senses are very limited.</a:t>
            </a:r>
          </a:p>
          <a:p>
            <a:r>
              <a:rPr lang="en-CA" i="1" dirty="0">
                <a:solidFill>
                  <a:schemeClr val="accent1"/>
                </a:solidFill>
              </a:rPr>
              <a:t>Some animals (bats, dolphins, elephants, and whales, for instance) are able to hear frequencies that are much lower or higher than what our ears are capable of hearing – to us, those sounds would translate to total silence.</a:t>
            </a:r>
          </a:p>
          <a:p>
            <a:endParaRPr lang="en-US" dirty="0"/>
          </a:p>
        </p:txBody>
      </p:sp>
      <p:sp>
        <p:nvSpPr>
          <p:cNvPr id="4" name="Slide Number Placeholder 3"/>
          <p:cNvSpPr>
            <a:spLocks noGrp="1"/>
          </p:cNvSpPr>
          <p:nvPr>
            <p:ph type="sldNum" sz="quarter" idx="5"/>
          </p:nvPr>
        </p:nvSpPr>
        <p:spPr/>
        <p:txBody>
          <a:bodyPr/>
          <a:lstStyle/>
          <a:p>
            <a:fld id="{19312492-DB55-409E-948A-2838337FDF2B}" type="slidenum">
              <a:rPr lang="en-US" smtClean="0"/>
              <a:t>6</a:t>
            </a:fld>
            <a:endParaRPr lang="en-US"/>
          </a:p>
        </p:txBody>
      </p:sp>
    </p:spTree>
    <p:extLst>
      <p:ext uri="{BB962C8B-B14F-4D97-AF65-F5344CB8AC3E}">
        <p14:creationId xmlns:p14="http://schemas.microsoft.com/office/powerpoint/2010/main" val="1373424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40C28"/>
                </a:solidFill>
                <a:effectLst/>
                <a:latin typeface="Google Sans"/>
              </a:rPr>
              <a:t>chemiluminescence: The creation of light using chemical reactions instead of heat</a:t>
            </a:r>
            <a:r>
              <a:rPr lang="en-US" sz="1200" b="0" i="0" dirty="0">
                <a:solidFill>
                  <a:srgbClr val="202124"/>
                </a:solidFill>
                <a:effectLst/>
                <a:latin typeface="Google Sans"/>
              </a:rPr>
              <a:t>. bioluminescence: A special kind of chemiluminescence that occurs in some living organisms, like fireflies. </a:t>
            </a:r>
            <a:r>
              <a:rPr lang="en-US" sz="1200" b="0" i="0" dirty="0" err="1">
                <a:solidFill>
                  <a:srgbClr val="202124"/>
                </a:solidFill>
                <a:effectLst/>
                <a:latin typeface="Google Sans"/>
              </a:rPr>
              <a:t>phosporescence</a:t>
            </a:r>
            <a:r>
              <a:rPr lang="en-US" sz="1200" b="0" i="0" dirty="0">
                <a:solidFill>
                  <a:srgbClr val="202124"/>
                </a:solidFill>
                <a:effectLst/>
                <a:latin typeface="Google Sans"/>
              </a:rPr>
              <a:t>: A process in which energy stored in a substance is released very slowly and continuously in the form of light.</a:t>
            </a:r>
            <a:endParaRPr lang="en-US" sz="1200" dirty="0"/>
          </a:p>
          <a:p>
            <a:endParaRPr lang="en-US" dirty="0"/>
          </a:p>
        </p:txBody>
      </p:sp>
      <p:sp>
        <p:nvSpPr>
          <p:cNvPr id="4" name="Slide Number Placeholder 3"/>
          <p:cNvSpPr>
            <a:spLocks noGrp="1"/>
          </p:cNvSpPr>
          <p:nvPr>
            <p:ph type="sldNum" sz="quarter" idx="5"/>
          </p:nvPr>
        </p:nvSpPr>
        <p:spPr/>
        <p:txBody>
          <a:bodyPr/>
          <a:lstStyle/>
          <a:p>
            <a:fld id="{19312492-DB55-409E-948A-2838337FDF2B}" type="slidenum">
              <a:rPr lang="en-US" smtClean="0"/>
              <a:t>8</a:t>
            </a:fld>
            <a:endParaRPr lang="en-US"/>
          </a:p>
        </p:txBody>
      </p:sp>
    </p:spTree>
    <p:extLst>
      <p:ext uri="{BB962C8B-B14F-4D97-AF65-F5344CB8AC3E}">
        <p14:creationId xmlns:p14="http://schemas.microsoft.com/office/powerpoint/2010/main" val="2052808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FA9C9868-06FC-40FC-9075-6CB0EC862FB9}"/>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DBC684C7-9112-44C2-8476-1678306FBAC1}" type="slidenum">
              <a:rPr lang="en-US" altLang="en-US" sz="1200" smtClean="0"/>
              <a:pPr/>
              <a:t>12</a:t>
            </a:fld>
            <a:endParaRPr lang="en-US" altLang="en-US" sz="1200"/>
          </a:p>
        </p:txBody>
      </p:sp>
      <p:sp>
        <p:nvSpPr>
          <p:cNvPr id="7171" name="Rectangle 2">
            <a:extLst>
              <a:ext uri="{FF2B5EF4-FFF2-40B4-BE49-F238E27FC236}">
                <a16:creationId xmlns:a16="http://schemas.microsoft.com/office/drawing/2014/main" id="{FB4934FA-4D99-4BE1-805D-F608DD3F87CF}"/>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D3503827-988E-49D1-A682-B4E7614589FB}"/>
              </a:ext>
            </a:extLst>
          </p:cNvPr>
          <p:cNvSpPr>
            <a:spLocks noGrp="1" noChangeArrowheads="1"/>
          </p:cNvSpPr>
          <p:nvPr>
            <p:ph type="body" idx="1"/>
          </p:nvPr>
        </p:nvSpPr>
        <p:spPr>
          <a:noFill/>
        </p:spPr>
        <p:txBody>
          <a:bodyPr/>
          <a:lstStyle/>
          <a:p>
            <a:pPr eaLnBrk="1" hangingPunct="1"/>
            <a:r>
              <a:rPr lang="en-CA" altLang="en-US"/>
              <a:t>Which one has the longest wavelength? Shortest?</a:t>
            </a:r>
          </a:p>
          <a:p>
            <a:pPr eaLnBrk="1" hangingPunct="1"/>
            <a:r>
              <a:rPr lang="en-CA" altLang="en-US"/>
              <a:t>Radio waves can be kilometers long, gamma wavelength smaller than an atom.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 Questions #1,3-7 on p199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WB p102, 104</a:t>
            </a:r>
          </a:p>
          <a:p>
            <a:endParaRPr lang="en-US" dirty="0"/>
          </a:p>
        </p:txBody>
      </p:sp>
      <p:sp>
        <p:nvSpPr>
          <p:cNvPr id="4" name="Slide Number Placeholder 3"/>
          <p:cNvSpPr>
            <a:spLocks noGrp="1"/>
          </p:cNvSpPr>
          <p:nvPr>
            <p:ph type="sldNum" sz="quarter" idx="5"/>
          </p:nvPr>
        </p:nvSpPr>
        <p:spPr/>
        <p:txBody>
          <a:bodyPr/>
          <a:lstStyle/>
          <a:p>
            <a:fld id="{19312492-DB55-409E-948A-2838337FDF2B}" type="slidenum">
              <a:rPr lang="en-US" smtClean="0"/>
              <a:t>15</a:t>
            </a:fld>
            <a:endParaRPr lang="en-US"/>
          </a:p>
        </p:txBody>
      </p:sp>
    </p:spTree>
    <p:extLst>
      <p:ext uri="{BB962C8B-B14F-4D97-AF65-F5344CB8AC3E}">
        <p14:creationId xmlns:p14="http://schemas.microsoft.com/office/powerpoint/2010/main" val="1077647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4C1C6285-1A69-4C7B-A315-D9BCF2D8D6CE}"/>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E0A206FD-7061-4DBE-8606-06117AFF71A1}" type="slidenum">
              <a:rPr lang="en-US" altLang="en-US" sz="1200" smtClean="0"/>
              <a:pPr/>
              <a:t>16</a:t>
            </a:fld>
            <a:endParaRPr lang="en-US" altLang="en-US" sz="1200"/>
          </a:p>
        </p:txBody>
      </p:sp>
      <p:sp>
        <p:nvSpPr>
          <p:cNvPr id="9219" name="Rectangle 2">
            <a:extLst>
              <a:ext uri="{FF2B5EF4-FFF2-40B4-BE49-F238E27FC236}">
                <a16:creationId xmlns:a16="http://schemas.microsoft.com/office/drawing/2014/main" id="{E8BC0D0B-91F7-4802-9A1C-5FFECD12608E}"/>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DFC131C7-ED61-4D0D-B703-062E6F2ECA0D}"/>
              </a:ext>
            </a:extLst>
          </p:cNvPr>
          <p:cNvSpPr>
            <a:spLocks noGrp="1" noChangeArrowheads="1"/>
          </p:cNvSpPr>
          <p:nvPr>
            <p:ph type="body" idx="1"/>
          </p:nvPr>
        </p:nvSpPr>
        <p:spPr>
          <a:noFill/>
        </p:spPr>
        <p:txBody>
          <a:bodyPr/>
          <a:lstStyle/>
          <a:p>
            <a:pPr eaLnBrk="1" hangingPunct="1"/>
            <a:endParaRPr lang="en-CA"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2BE91D14-5057-46C1-BD00-C7E18D9A7835}"/>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3F6308D3-68DF-4EA7-A0C7-88CF397F0C2C}" type="slidenum">
              <a:rPr lang="en-US" altLang="en-US" sz="1200" smtClean="0"/>
              <a:pPr/>
              <a:t>17</a:t>
            </a:fld>
            <a:endParaRPr lang="en-US" altLang="en-US" sz="1200"/>
          </a:p>
        </p:txBody>
      </p:sp>
      <p:sp>
        <p:nvSpPr>
          <p:cNvPr id="11267" name="Rectangle 2">
            <a:extLst>
              <a:ext uri="{FF2B5EF4-FFF2-40B4-BE49-F238E27FC236}">
                <a16:creationId xmlns:a16="http://schemas.microsoft.com/office/drawing/2014/main" id="{184E8C89-CE7D-416A-8801-0EE790AE9713}"/>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9D705E15-77CF-4E18-BF12-DACA1A73F62D}"/>
              </a:ext>
            </a:extLst>
          </p:cNvPr>
          <p:cNvSpPr>
            <a:spLocks noGrp="1" noChangeArrowheads="1"/>
          </p:cNvSpPr>
          <p:nvPr>
            <p:ph type="body" idx="1"/>
          </p:nvPr>
        </p:nvSpPr>
        <p:spPr>
          <a:noFill/>
        </p:spPr>
        <p:txBody>
          <a:bodyPr/>
          <a:lstStyle/>
          <a:p>
            <a:pPr eaLnBrk="1" hangingPunct="1"/>
            <a:endParaRPr lang="en-CA"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C5679-B079-3912-7A0A-0727130D66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F5C141-BE3F-5EC9-567E-7F66CF6542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67239C-5F97-CC72-78C1-CA9F7F7A82F2}"/>
              </a:ext>
            </a:extLst>
          </p:cNvPr>
          <p:cNvSpPr>
            <a:spLocks noGrp="1"/>
          </p:cNvSpPr>
          <p:nvPr>
            <p:ph type="dt" sz="half" idx="10"/>
          </p:nvPr>
        </p:nvSpPr>
        <p:spPr/>
        <p:txBody>
          <a:bodyPr/>
          <a:lstStyle/>
          <a:p>
            <a:fld id="{AF45548E-2482-40A6-9076-3AE7CA5252CF}" type="datetimeFigureOut">
              <a:rPr lang="en-US" smtClean="0"/>
              <a:t>12/16/2023</a:t>
            </a:fld>
            <a:endParaRPr lang="en-US"/>
          </a:p>
        </p:txBody>
      </p:sp>
      <p:sp>
        <p:nvSpPr>
          <p:cNvPr id="5" name="Footer Placeholder 4">
            <a:extLst>
              <a:ext uri="{FF2B5EF4-FFF2-40B4-BE49-F238E27FC236}">
                <a16:creationId xmlns:a16="http://schemas.microsoft.com/office/drawing/2014/main" id="{10A4F191-197B-42B8-674D-6F2177AC6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7FE2EF-FDC0-B01D-0AC7-5CF87D117E63}"/>
              </a:ext>
            </a:extLst>
          </p:cNvPr>
          <p:cNvSpPr>
            <a:spLocks noGrp="1"/>
          </p:cNvSpPr>
          <p:nvPr>
            <p:ph type="sldNum" sz="quarter" idx="12"/>
          </p:nvPr>
        </p:nvSpPr>
        <p:spPr/>
        <p:txBody>
          <a:bodyPr/>
          <a:lstStyle/>
          <a:p>
            <a:fld id="{26E6D420-FFE6-4C6D-8ECE-F895E62F2870}" type="slidenum">
              <a:rPr lang="en-US" smtClean="0"/>
              <a:t>‹#›</a:t>
            </a:fld>
            <a:endParaRPr lang="en-US"/>
          </a:p>
        </p:txBody>
      </p:sp>
    </p:spTree>
    <p:extLst>
      <p:ext uri="{BB962C8B-B14F-4D97-AF65-F5344CB8AC3E}">
        <p14:creationId xmlns:p14="http://schemas.microsoft.com/office/powerpoint/2010/main" val="2792837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188EC-F65E-A988-8D90-9BAA30AD3F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E18E1A-B666-1F1D-0295-947F5B16DC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7CD6A-DBC4-A436-6334-6C30C01EFCFE}"/>
              </a:ext>
            </a:extLst>
          </p:cNvPr>
          <p:cNvSpPr>
            <a:spLocks noGrp="1"/>
          </p:cNvSpPr>
          <p:nvPr>
            <p:ph type="dt" sz="half" idx="10"/>
          </p:nvPr>
        </p:nvSpPr>
        <p:spPr/>
        <p:txBody>
          <a:bodyPr/>
          <a:lstStyle/>
          <a:p>
            <a:fld id="{AF45548E-2482-40A6-9076-3AE7CA5252CF}" type="datetimeFigureOut">
              <a:rPr lang="en-US" smtClean="0"/>
              <a:t>12/16/2023</a:t>
            </a:fld>
            <a:endParaRPr lang="en-US"/>
          </a:p>
        </p:txBody>
      </p:sp>
      <p:sp>
        <p:nvSpPr>
          <p:cNvPr id="5" name="Footer Placeholder 4">
            <a:extLst>
              <a:ext uri="{FF2B5EF4-FFF2-40B4-BE49-F238E27FC236}">
                <a16:creationId xmlns:a16="http://schemas.microsoft.com/office/drawing/2014/main" id="{33B3033E-5A2C-08FD-4CA0-C1DCAE4A4D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C6E037-A37A-DA09-78F3-2F9FCA20FAB9}"/>
              </a:ext>
            </a:extLst>
          </p:cNvPr>
          <p:cNvSpPr>
            <a:spLocks noGrp="1"/>
          </p:cNvSpPr>
          <p:nvPr>
            <p:ph type="sldNum" sz="quarter" idx="12"/>
          </p:nvPr>
        </p:nvSpPr>
        <p:spPr/>
        <p:txBody>
          <a:bodyPr/>
          <a:lstStyle/>
          <a:p>
            <a:fld id="{26E6D420-FFE6-4C6D-8ECE-F895E62F2870}" type="slidenum">
              <a:rPr lang="en-US" smtClean="0"/>
              <a:t>‹#›</a:t>
            </a:fld>
            <a:endParaRPr lang="en-US"/>
          </a:p>
        </p:txBody>
      </p:sp>
    </p:spTree>
    <p:extLst>
      <p:ext uri="{BB962C8B-B14F-4D97-AF65-F5344CB8AC3E}">
        <p14:creationId xmlns:p14="http://schemas.microsoft.com/office/powerpoint/2010/main" val="3478379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E0B2E8-C65D-04CE-BD2A-35838DA0CA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41312C-CA3A-21D5-C375-238AE23655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4EECF1-C043-F80E-1F79-0382DB8B31D3}"/>
              </a:ext>
            </a:extLst>
          </p:cNvPr>
          <p:cNvSpPr>
            <a:spLocks noGrp="1"/>
          </p:cNvSpPr>
          <p:nvPr>
            <p:ph type="dt" sz="half" idx="10"/>
          </p:nvPr>
        </p:nvSpPr>
        <p:spPr/>
        <p:txBody>
          <a:bodyPr/>
          <a:lstStyle/>
          <a:p>
            <a:fld id="{AF45548E-2482-40A6-9076-3AE7CA5252CF}" type="datetimeFigureOut">
              <a:rPr lang="en-US" smtClean="0"/>
              <a:t>12/16/2023</a:t>
            </a:fld>
            <a:endParaRPr lang="en-US"/>
          </a:p>
        </p:txBody>
      </p:sp>
      <p:sp>
        <p:nvSpPr>
          <p:cNvPr id="5" name="Footer Placeholder 4">
            <a:extLst>
              <a:ext uri="{FF2B5EF4-FFF2-40B4-BE49-F238E27FC236}">
                <a16:creationId xmlns:a16="http://schemas.microsoft.com/office/drawing/2014/main" id="{CB003150-1046-6F69-0EBA-7AC9F0C35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CB7DF0-B5E2-7201-DBE7-7FBEE9E0DCA9}"/>
              </a:ext>
            </a:extLst>
          </p:cNvPr>
          <p:cNvSpPr>
            <a:spLocks noGrp="1"/>
          </p:cNvSpPr>
          <p:nvPr>
            <p:ph type="sldNum" sz="quarter" idx="12"/>
          </p:nvPr>
        </p:nvSpPr>
        <p:spPr/>
        <p:txBody>
          <a:bodyPr/>
          <a:lstStyle/>
          <a:p>
            <a:fld id="{26E6D420-FFE6-4C6D-8ECE-F895E62F2870}" type="slidenum">
              <a:rPr lang="en-US" smtClean="0"/>
              <a:t>‹#›</a:t>
            </a:fld>
            <a:endParaRPr lang="en-US"/>
          </a:p>
        </p:txBody>
      </p:sp>
    </p:spTree>
    <p:extLst>
      <p:ext uri="{BB962C8B-B14F-4D97-AF65-F5344CB8AC3E}">
        <p14:creationId xmlns:p14="http://schemas.microsoft.com/office/powerpoint/2010/main" val="1883505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EB0C9-6CE4-B8F3-03CF-BE33AEBEB0B4}"/>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7D696FC-06D5-AB28-93B2-B6114A74A6FC}"/>
              </a:ext>
            </a:extLst>
          </p:cNvPr>
          <p:cNvSpPr>
            <a:spLocks noGrp="1"/>
          </p:cNvSpPr>
          <p:nvPr>
            <p:ph idx="1"/>
          </p:nvPr>
        </p:nvSpPr>
        <p:spPr/>
        <p:txBody>
          <a:bodyPr/>
          <a:lstStyle>
            <a:lvl1pPr>
              <a:defRPr sz="3600"/>
            </a:lvl1pPr>
            <a:lvl2pPr>
              <a:defRPr sz="3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EEE57F3-2A43-A93B-C891-4AA4AAD95EFE}"/>
              </a:ext>
            </a:extLst>
          </p:cNvPr>
          <p:cNvSpPr>
            <a:spLocks noGrp="1"/>
          </p:cNvSpPr>
          <p:nvPr>
            <p:ph type="dt" sz="half" idx="10"/>
          </p:nvPr>
        </p:nvSpPr>
        <p:spPr/>
        <p:txBody>
          <a:bodyPr/>
          <a:lstStyle/>
          <a:p>
            <a:fld id="{AF45548E-2482-40A6-9076-3AE7CA5252CF}" type="datetimeFigureOut">
              <a:rPr lang="en-US" smtClean="0"/>
              <a:t>12/16/2023</a:t>
            </a:fld>
            <a:endParaRPr lang="en-US"/>
          </a:p>
        </p:txBody>
      </p:sp>
      <p:sp>
        <p:nvSpPr>
          <p:cNvPr id="5" name="Footer Placeholder 4">
            <a:extLst>
              <a:ext uri="{FF2B5EF4-FFF2-40B4-BE49-F238E27FC236}">
                <a16:creationId xmlns:a16="http://schemas.microsoft.com/office/drawing/2014/main" id="{E5769CBE-140D-B095-C6BD-D6C38892FD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237C7-4058-2E16-5E44-E35043EF5E06}"/>
              </a:ext>
            </a:extLst>
          </p:cNvPr>
          <p:cNvSpPr>
            <a:spLocks noGrp="1"/>
          </p:cNvSpPr>
          <p:nvPr>
            <p:ph type="sldNum" sz="quarter" idx="12"/>
          </p:nvPr>
        </p:nvSpPr>
        <p:spPr/>
        <p:txBody>
          <a:bodyPr/>
          <a:lstStyle/>
          <a:p>
            <a:fld id="{26E6D420-FFE6-4C6D-8ECE-F895E62F2870}" type="slidenum">
              <a:rPr lang="en-US" smtClean="0"/>
              <a:t>‹#›</a:t>
            </a:fld>
            <a:endParaRPr lang="en-US"/>
          </a:p>
        </p:txBody>
      </p:sp>
    </p:spTree>
    <p:extLst>
      <p:ext uri="{BB962C8B-B14F-4D97-AF65-F5344CB8AC3E}">
        <p14:creationId xmlns:p14="http://schemas.microsoft.com/office/powerpoint/2010/main" val="966897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5D68C-CC24-22BA-2572-07C020BEB7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398D46-713F-8666-058A-80172BF089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77E346-52D2-6611-0F61-6FF42B195795}"/>
              </a:ext>
            </a:extLst>
          </p:cNvPr>
          <p:cNvSpPr>
            <a:spLocks noGrp="1"/>
          </p:cNvSpPr>
          <p:nvPr>
            <p:ph type="dt" sz="half" idx="10"/>
          </p:nvPr>
        </p:nvSpPr>
        <p:spPr/>
        <p:txBody>
          <a:bodyPr/>
          <a:lstStyle/>
          <a:p>
            <a:fld id="{AF45548E-2482-40A6-9076-3AE7CA5252CF}" type="datetimeFigureOut">
              <a:rPr lang="en-US" smtClean="0"/>
              <a:t>12/16/2023</a:t>
            </a:fld>
            <a:endParaRPr lang="en-US"/>
          </a:p>
        </p:txBody>
      </p:sp>
      <p:sp>
        <p:nvSpPr>
          <p:cNvPr id="5" name="Footer Placeholder 4">
            <a:extLst>
              <a:ext uri="{FF2B5EF4-FFF2-40B4-BE49-F238E27FC236}">
                <a16:creationId xmlns:a16="http://schemas.microsoft.com/office/drawing/2014/main" id="{BF1A0733-4FCF-9C08-53D3-F982E95C8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F218FF-4669-0F73-CB06-4CDAF75A05D0}"/>
              </a:ext>
            </a:extLst>
          </p:cNvPr>
          <p:cNvSpPr>
            <a:spLocks noGrp="1"/>
          </p:cNvSpPr>
          <p:nvPr>
            <p:ph type="sldNum" sz="quarter" idx="12"/>
          </p:nvPr>
        </p:nvSpPr>
        <p:spPr/>
        <p:txBody>
          <a:bodyPr/>
          <a:lstStyle/>
          <a:p>
            <a:fld id="{26E6D420-FFE6-4C6D-8ECE-F895E62F2870}" type="slidenum">
              <a:rPr lang="en-US" smtClean="0"/>
              <a:t>‹#›</a:t>
            </a:fld>
            <a:endParaRPr lang="en-US"/>
          </a:p>
        </p:txBody>
      </p:sp>
    </p:spTree>
    <p:extLst>
      <p:ext uri="{BB962C8B-B14F-4D97-AF65-F5344CB8AC3E}">
        <p14:creationId xmlns:p14="http://schemas.microsoft.com/office/powerpoint/2010/main" val="1711338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9715F-008C-6CBD-28C1-43AFD117DB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3FEBB2-D986-5E59-728B-BA24B0F270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DBF3AF-CFF3-827D-91E0-AE09416A93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5DE4ED-B636-CD00-1BF9-D39F61BCF3EF}"/>
              </a:ext>
            </a:extLst>
          </p:cNvPr>
          <p:cNvSpPr>
            <a:spLocks noGrp="1"/>
          </p:cNvSpPr>
          <p:nvPr>
            <p:ph type="dt" sz="half" idx="10"/>
          </p:nvPr>
        </p:nvSpPr>
        <p:spPr/>
        <p:txBody>
          <a:bodyPr/>
          <a:lstStyle/>
          <a:p>
            <a:fld id="{AF45548E-2482-40A6-9076-3AE7CA5252CF}" type="datetimeFigureOut">
              <a:rPr lang="en-US" smtClean="0"/>
              <a:t>12/16/2023</a:t>
            </a:fld>
            <a:endParaRPr lang="en-US"/>
          </a:p>
        </p:txBody>
      </p:sp>
      <p:sp>
        <p:nvSpPr>
          <p:cNvPr id="6" name="Footer Placeholder 5">
            <a:extLst>
              <a:ext uri="{FF2B5EF4-FFF2-40B4-BE49-F238E27FC236}">
                <a16:creationId xmlns:a16="http://schemas.microsoft.com/office/drawing/2014/main" id="{5E2AA9CD-ED87-ED14-C045-B14B41E187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794E5A-A07F-CFC2-0529-2EE1A9ABAB3B}"/>
              </a:ext>
            </a:extLst>
          </p:cNvPr>
          <p:cNvSpPr>
            <a:spLocks noGrp="1"/>
          </p:cNvSpPr>
          <p:nvPr>
            <p:ph type="sldNum" sz="quarter" idx="12"/>
          </p:nvPr>
        </p:nvSpPr>
        <p:spPr/>
        <p:txBody>
          <a:bodyPr/>
          <a:lstStyle/>
          <a:p>
            <a:fld id="{26E6D420-FFE6-4C6D-8ECE-F895E62F2870}" type="slidenum">
              <a:rPr lang="en-US" smtClean="0"/>
              <a:t>‹#›</a:t>
            </a:fld>
            <a:endParaRPr lang="en-US"/>
          </a:p>
        </p:txBody>
      </p:sp>
    </p:spTree>
    <p:extLst>
      <p:ext uri="{BB962C8B-B14F-4D97-AF65-F5344CB8AC3E}">
        <p14:creationId xmlns:p14="http://schemas.microsoft.com/office/powerpoint/2010/main" val="2121715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96379-5167-6CE4-68A9-62BC3B1081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C99F51-7D83-BD23-5166-B3EA47333D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E8A101-F9FC-99A5-FAB1-B8DCBD9F1B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91FDF8-D04B-1138-5760-FC4C751ABE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F4AE35-0466-BE0B-0CD3-2799BC4EEC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74E1FE-54D6-D2C7-067F-DB1EF7944872}"/>
              </a:ext>
            </a:extLst>
          </p:cNvPr>
          <p:cNvSpPr>
            <a:spLocks noGrp="1"/>
          </p:cNvSpPr>
          <p:nvPr>
            <p:ph type="dt" sz="half" idx="10"/>
          </p:nvPr>
        </p:nvSpPr>
        <p:spPr/>
        <p:txBody>
          <a:bodyPr/>
          <a:lstStyle/>
          <a:p>
            <a:fld id="{AF45548E-2482-40A6-9076-3AE7CA5252CF}" type="datetimeFigureOut">
              <a:rPr lang="en-US" smtClean="0"/>
              <a:t>12/16/2023</a:t>
            </a:fld>
            <a:endParaRPr lang="en-US"/>
          </a:p>
        </p:txBody>
      </p:sp>
      <p:sp>
        <p:nvSpPr>
          <p:cNvPr id="8" name="Footer Placeholder 7">
            <a:extLst>
              <a:ext uri="{FF2B5EF4-FFF2-40B4-BE49-F238E27FC236}">
                <a16:creationId xmlns:a16="http://schemas.microsoft.com/office/drawing/2014/main" id="{6C0DC0EA-D492-5890-3CDB-153C9875A7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96BF91-969B-A106-D78B-93F00AB2F89D}"/>
              </a:ext>
            </a:extLst>
          </p:cNvPr>
          <p:cNvSpPr>
            <a:spLocks noGrp="1"/>
          </p:cNvSpPr>
          <p:nvPr>
            <p:ph type="sldNum" sz="quarter" idx="12"/>
          </p:nvPr>
        </p:nvSpPr>
        <p:spPr/>
        <p:txBody>
          <a:bodyPr/>
          <a:lstStyle/>
          <a:p>
            <a:fld id="{26E6D420-FFE6-4C6D-8ECE-F895E62F2870}" type="slidenum">
              <a:rPr lang="en-US" smtClean="0"/>
              <a:t>‹#›</a:t>
            </a:fld>
            <a:endParaRPr lang="en-US"/>
          </a:p>
        </p:txBody>
      </p:sp>
    </p:spTree>
    <p:extLst>
      <p:ext uri="{BB962C8B-B14F-4D97-AF65-F5344CB8AC3E}">
        <p14:creationId xmlns:p14="http://schemas.microsoft.com/office/powerpoint/2010/main" val="3359480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1A2B9-66C7-EC91-FD5B-4786858CBC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0B991C-A7E4-3818-D9D6-E96535F8CAF0}"/>
              </a:ext>
            </a:extLst>
          </p:cNvPr>
          <p:cNvSpPr>
            <a:spLocks noGrp="1"/>
          </p:cNvSpPr>
          <p:nvPr>
            <p:ph type="dt" sz="half" idx="10"/>
          </p:nvPr>
        </p:nvSpPr>
        <p:spPr/>
        <p:txBody>
          <a:bodyPr/>
          <a:lstStyle/>
          <a:p>
            <a:fld id="{AF45548E-2482-40A6-9076-3AE7CA5252CF}" type="datetimeFigureOut">
              <a:rPr lang="en-US" smtClean="0"/>
              <a:t>12/16/2023</a:t>
            </a:fld>
            <a:endParaRPr lang="en-US"/>
          </a:p>
        </p:txBody>
      </p:sp>
      <p:sp>
        <p:nvSpPr>
          <p:cNvPr id="4" name="Footer Placeholder 3">
            <a:extLst>
              <a:ext uri="{FF2B5EF4-FFF2-40B4-BE49-F238E27FC236}">
                <a16:creationId xmlns:a16="http://schemas.microsoft.com/office/drawing/2014/main" id="{A76C18BA-5343-8526-35F0-CC431422C4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AC9D77-5F0B-F33B-3A90-D1F5422CACD2}"/>
              </a:ext>
            </a:extLst>
          </p:cNvPr>
          <p:cNvSpPr>
            <a:spLocks noGrp="1"/>
          </p:cNvSpPr>
          <p:nvPr>
            <p:ph type="sldNum" sz="quarter" idx="12"/>
          </p:nvPr>
        </p:nvSpPr>
        <p:spPr/>
        <p:txBody>
          <a:bodyPr/>
          <a:lstStyle/>
          <a:p>
            <a:fld id="{26E6D420-FFE6-4C6D-8ECE-F895E62F2870}" type="slidenum">
              <a:rPr lang="en-US" smtClean="0"/>
              <a:t>‹#›</a:t>
            </a:fld>
            <a:endParaRPr lang="en-US"/>
          </a:p>
        </p:txBody>
      </p:sp>
    </p:spTree>
    <p:extLst>
      <p:ext uri="{BB962C8B-B14F-4D97-AF65-F5344CB8AC3E}">
        <p14:creationId xmlns:p14="http://schemas.microsoft.com/office/powerpoint/2010/main" val="1842714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106BF1-DA83-8B22-CD03-37C1C778BE1C}"/>
              </a:ext>
            </a:extLst>
          </p:cNvPr>
          <p:cNvSpPr>
            <a:spLocks noGrp="1"/>
          </p:cNvSpPr>
          <p:nvPr>
            <p:ph type="dt" sz="half" idx="10"/>
          </p:nvPr>
        </p:nvSpPr>
        <p:spPr/>
        <p:txBody>
          <a:bodyPr/>
          <a:lstStyle/>
          <a:p>
            <a:fld id="{AF45548E-2482-40A6-9076-3AE7CA5252CF}" type="datetimeFigureOut">
              <a:rPr lang="en-US" smtClean="0"/>
              <a:t>12/16/2023</a:t>
            </a:fld>
            <a:endParaRPr lang="en-US"/>
          </a:p>
        </p:txBody>
      </p:sp>
      <p:sp>
        <p:nvSpPr>
          <p:cNvPr id="3" name="Footer Placeholder 2">
            <a:extLst>
              <a:ext uri="{FF2B5EF4-FFF2-40B4-BE49-F238E27FC236}">
                <a16:creationId xmlns:a16="http://schemas.microsoft.com/office/drawing/2014/main" id="{93AE2D91-8A54-5D15-5DDC-D058DC2E06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D832C9-6606-D9DB-0B5B-618E609EA954}"/>
              </a:ext>
            </a:extLst>
          </p:cNvPr>
          <p:cNvSpPr>
            <a:spLocks noGrp="1"/>
          </p:cNvSpPr>
          <p:nvPr>
            <p:ph type="sldNum" sz="quarter" idx="12"/>
          </p:nvPr>
        </p:nvSpPr>
        <p:spPr/>
        <p:txBody>
          <a:bodyPr/>
          <a:lstStyle/>
          <a:p>
            <a:fld id="{26E6D420-FFE6-4C6D-8ECE-F895E62F2870}" type="slidenum">
              <a:rPr lang="en-US" smtClean="0"/>
              <a:t>‹#›</a:t>
            </a:fld>
            <a:endParaRPr lang="en-US"/>
          </a:p>
        </p:txBody>
      </p:sp>
    </p:spTree>
    <p:extLst>
      <p:ext uri="{BB962C8B-B14F-4D97-AF65-F5344CB8AC3E}">
        <p14:creationId xmlns:p14="http://schemas.microsoft.com/office/powerpoint/2010/main" val="2797443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DBE91-F228-2784-4E0A-E4362BD59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C5BFE2-8ACF-377C-AD16-8A50472340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7C4B89-3E29-0EBC-08B6-FF32C9F77D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A07265-D4A9-8D2D-816E-7639F4FF647B}"/>
              </a:ext>
            </a:extLst>
          </p:cNvPr>
          <p:cNvSpPr>
            <a:spLocks noGrp="1"/>
          </p:cNvSpPr>
          <p:nvPr>
            <p:ph type="dt" sz="half" idx="10"/>
          </p:nvPr>
        </p:nvSpPr>
        <p:spPr/>
        <p:txBody>
          <a:bodyPr/>
          <a:lstStyle/>
          <a:p>
            <a:fld id="{AF45548E-2482-40A6-9076-3AE7CA5252CF}" type="datetimeFigureOut">
              <a:rPr lang="en-US" smtClean="0"/>
              <a:t>12/16/2023</a:t>
            </a:fld>
            <a:endParaRPr lang="en-US"/>
          </a:p>
        </p:txBody>
      </p:sp>
      <p:sp>
        <p:nvSpPr>
          <p:cNvPr id="6" name="Footer Placeholder 5">
            <a:extLst>
              <a:ext uri="{FF2B5EF4-FFF2-40B4-BE49-F238E27FC236}">
                <a16:creationId xmlns:a16="http://schemas.microsoft.com/office/drawing/2014/main" id="{1DFDE2E1-FF04-D1A0-514D-F809ADA6B9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9C84D4-EB45-421D-EEF9-985476B8FE96}"/>
              </a:ext>
            </a:extLst>
          </p:cNvPr>
          <p:cNvSpPr>
            <a:spLocks noGrp="1"/>
          </p:cNvSpPr>
          <p:nvPr>
            <p:ph type="sldNum" sz="quarter" idx="12"/>
          </p:nvPr>
        </p:nvSpPr>
        <p:spPr/>
        <p:txBody>
          <a:bodyPr/>
          <a:lstStyle/>
          <a:p>
            <a:fld id="{26E6D420-FFE6-4C6D-8ECE-F895E62F2870}" type="slidenum">
              <a:rPr lang="en-US" smtClean="0"/>
              <a:t>‹#›</a:t>
            </a:fld>
            <a:endParaRPr lang="en-US"/>
          </a:p>
        </p:txBody>
      </p:sp>
    </p:spTree>
    <p:extLst>
      <p:ext uri="{BB962C8B-B14F-4D97-AF65-F5344CB8AC3E}">
        <p14:creationId xmlns:p14="http://schemas.microsoft.com/office/powerpoint/2010/main" val="3333095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A9249-D667-AF55-08B3-B3D1E9469D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92564F-B1AC-A874-51F6-33AC2661BA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445ECC-99E7-07C5-CA99-D9568AACC1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236DC8-3BA9-AFA2-4D91-7DB8F6B97B52}"/>
              </a:ext>
            </a:extLst>
          </p:cNvPr>
          <p:cNvSpPr>
            <a:spLocks noGrp="1"/>
          </p:cNvSpPr>
          <p:nvPr>
            <p:ph type="dt" sz="half" idx="10"/>
          </p:nvPr>
        </p:nvSpPr>
        <p:spPr/>
        <p:txBody>
          <a:bodyPr/>
          <a:lstStyle/>
          <a:p>
            <a:fld id="{AF45548E-2482-40A6-9076-3AE7CA5252CF}" type="datetimeFigureOut">
              <a:rPr lang="en-US" smtClean="0"/>
              <a:t>12/16/2023</a:t>
            </a:fld>
            <a:endParaRPr lang="en-US"/>
          </a:p>
        </p:txBody>
      </p:sp>
      <p:sp>
        <p:nvSpPr>
          <p:cNvPr id="6" name="Footer Placeholder 5">
            <a:extLst>
              <a:ext uri="{FF2B5EF4-FFF2-40B4-BE49-F238E27FC236}">
                <a16:creationId xmlns:a16="http://schemas.microsoft.com/office/drawing/2014/main" id="{6C1D9262-46AB-56F5-7D66-544A7F35C5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C9839-DB64-4C97-9633-07F846BF3D91}"/>
              </a:ext>
            </a:extLst>
          </p:cNvPr>
          <p:cNvSpPr>
            <a:spLocks noGrp="1"/>
          </p:cNvSpPr>
          <p:nvPr>
            <p:ph type="sldNum" sz="quarter" idx="12"/>
          </p:nvPr>
        </p:nvSpPr>
        <p:spPr/>
        <p:txBody>
          <a:bodyPr/>
          <a:lstStyle/>
          <a:p>
            <a:fld id="{26E6D420-FFE6-4C6D-8ECE-F895E62F2870}" type="slidenum">
              <a:rPr lang="en-US" smtClean="0"/>
              <a:t>‹#›</a:t>
            </a:fld>
            <a:endParaRPr lang="en-US"/>
          </a:p>
        </p:txBody>
      </p:sp>
    </p:spTree>
    <p:extLst>
      <p:ext uri="{BB962C8B-B14F-4D97-AF65-F5344CB8AC3E}">
        <p14:creationId xmlns:p14="http://schemas.microsoft.com/office/powerpoint/2010/main" val="217472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590169-C751-05BF-383F-72A5D8CB70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C0C4C-4FE7-E4B1-EC79-FF81E6D36D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8E31A-269A-ADF5-F612-25C55DA81C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5548E-2482-40A6-9076-3AE7CA5252CF}" type="datetimeFigureOut">
              <a:rPr lang="en-US" smtClean="0"/>
              <a:t>12/16/2023</a:t>
            </a:fld>
            <a:endParaRPr lang="en-US"/>
          </a:p>
        </p:txBody>
      </p:sp>
      <p:sp>
        <p:nvSpPr>
          <p:cNvPr id="5" name="Footer Placeholder 4">
            <a:extLst>
              <a:ext uri="{FF2B5EF4-FFF2-40B4-BE49-F238E27FC236}">
                <a16:creationId xmlns:a16="http://schemas.microsoft.com/office/drawing/2014/main" id="{163F617A-743E-D99A-D986-5D5CC26BC4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CAD4BC-8498-22C6-60D5-9728B23364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6D420-FFE6-4C6D-8ECE-F895E62F2870}" type="slidenum">
              <a:rPr lang="en-US" smtClean="0"/>
              <a:t>‹#›</a:t>
            </a:fld>
            <a:endParaRPr lang="en-US"/>
          </a:p>
        </p:txBody>
      </p:sp>
    </p:spTree>
    <p:extLst>
      <p:ext uri="{BB962C8B-B14F-4D97-AF65-F5344CB8AC3E}">
        <p14:creationId xmlns:p14="http://schemas.microsoft.com/office/powerpoint/2010/main" val="251031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ledwatcher.com/how-to-correctly-dispose-fluorescent-light-bulbs-and-tube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2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youtube.com/watch?v=m4t7gTmBK3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cience.nasa.gov/ems/01_intr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62916-266A-46B3-8EE8-A5D33B16602A}"/>
              </a:ext>
            </a:extLst>
          </p:cNvPr>
          <p:cNvSpPr>
            <a:spLocks noGrp="1"/>
          </p:cNvSpPr>
          <p:nvPr>
            <p:ph type="ctrTitle"/>
          </p:nvPr>
        </p:nvSpPr>
        <p:spPr/>
        <p:txBody>
          <a:bodyPr/>
          <a:lstStyle/>
          <a:p>
            <a:r>
              <a:rPr lang="en-CA" dirty="0"/>
              <a:t>EMS</a:t>
            </a:r>
          </a:p>
        </p:txBody>
      </p:sp>
      <p:sp>
        <p:nvSpPr>
          <p:cNvPr id="3" name="Subtitle 2">
            <a:extLst>
              <a:ext uri="{FF2B5EF4-FFF2-40B4-BE49-F238E27FC236}">
                <a16:creationId xmlns:a16="http://schemas.microsoft.com/office/drawing/2014/main" id="{5AB7F7BC-52E6-4101-94B4-23ED2A60DE7E}"/>
              </a:ext>
            </a:extLst>
          </p:cNvPr>
          <p:cNvSpPr>
            <a:spLocks noGrp="1"/>
          </p:cNvSpPr>
          <p:nvPr>
            <p:ph type="subTitle" idx="1"/>
          </p:nvPr>
        </p:nvSpPr>
        <p:spPr/>
        <p:txBody>
          <a:bodyPr/>
          <a:lstStyle/>
          <a:p>
            <a:r>
              <a:rPr lang="en-CA" dirty="0"/>
              <a:t>Electromagnetic Spectrum</a:t>
            </a:r>
          </a:p>
        </p:txBody>
      </p:sp>
    </p:spTree>
    <p:extLst>
      <p:ext uri="{BB962C8B-B14F-4D97-AF65-F5344CB8AC3E}">
        <p14:creationId xmlns:p14="http://schemas.microsoft.com/office/powerpoint/2010/main" val="2898553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0984-383D-D9D3-E33B-0B8F05FE171D}"/>
              </a:ext>
            </a:extLst>
          </p:cNvPr>
          <p:cNvSpPr>
            <a:spLocks noGrp="1"/>
          </p:cNvSpPr>
          <p:nvPr>
            <p:ph type="title"/>
          </p:nvPr>
        </p:nvSpPr>
        <p:spPr/>
        <p:txBody>
          <a:bodyPr>
            <a:normAutofit/>
          </a:bodyPr>
          <a:lstStyle/>
          <a:p>
            <a:r>
              <a:rPr lang="en-CA" b="1" dirty="0">
                <a:effectLst/>
                <a:latin typeface="Calibri" panose="020F0502020204030204" pitchFamily="34" charset="0"/>
                <a:ea typeface="Calibri" panose="020F0502020204030204" pitchFamily="34" charset="0"/>
                <a:cs typeface="Times New Roman" panose="02020603050405020304" pitchFamily="18" charset="0"/>
              </a:rPr>
              <a:t>Where does EMR come from? </a:t>
            </a:r>
            <a:endParaRPr lang="en-US" dirty="0"/>
          </a:p>
        </p:txBody>
      </p:sp>
      <p:sp>
        <p:nvSpPr>
          <p:cNvPr id="3" name="Content Placeholder 2">
            <a:extLst>
              <a:ext uri="{FF2B5EF4-FFF2-40B4-BE49-F238E27FC236}">
                <a16:creationId xmlns:a16="http://schemas.microsoft.com/office/drawing/2014/main" id="{A9F94A9D-BE7A-676B-888C-58FACB4B9F3F}"/>
              </a:ext>
            </a:extLst>
          </p:cNvPr>
          <p:cNvSpPr>
            <a:spLocks noGrp="1"/>
          </p:cNvSpPr>
          <p:nvPr>
            <p:ph idx="1"/>
          </p:nvPr>
        </p:nvSpPr>
        <p:spPr>
          <a:xfrm>
            <a:off x="838200" y="1825624"/>
            <a:ext cx="7286469" cy="5032375"/>
          </a:xfrm>
        </p:spPr>
        <p:txBody>
          <a:bodyPr>
            <a:normAutofit/>
          </a:bodyPr>
          <a:lstStyle/>
          <a:p>
            <a:pPr marL="342900" marR="0" lvl="0" indent="-342900">
              <a:lnSpc>
                <a:spcPct val="115000"/>
              </a:lnSpc>
              <a:spcBef>
                <a:spcPts val="0"/>
              </a:spcBef>
              <a:spcAft>
                <a:spcPts val="0"/>
              </a:spcAft>
              <a:buFont typeface="Arial" panose="020B0604020202020204" pitchFamily="34" charset="0"/>
              <a:buChar char="•"/>
              <a:tabLst>
                <a:tab pos="457200" algn="l"/>
              </a:tabLst>
            </a:pPr>
            <a:r>
              <a:rPr lang="en-CA" b="1" dirty="0">
                <a:latin typeface="Calibri" panose="020F0502020204030204" pitchFamily="34" charset="0"/>
                <a:ea typeface="Calibri" panose="020F0502020204030204" pitchFamily="34" charset="0"/>
                <a:cs typeface="Times New Roman" panose="02020603050405020304" pitchFamily="18" charset="0"/>
              </a:rPr>
              <a:t>C</a:t>
            </a:r>
            <a:r>
              <a:rPr lang="en-CA" b="1" dirty="0">
                <a:effectLst/>
                <a:latin typeface="Calibri" panose="020F0502020204030204" pitchFamily="34" charset="0"/>
                <a:ea typeface="Calibri" panose="020F0502020204030204" pitchFamily="34" charset="0"/>
                <a:cs typeface="Times New Roman" panose="02020603050405020304" pitchFamily="18" charset="0"/>
              </a:rPr>
              <a:t>ell phones</a:t>
            </a:r>
            <a:r>
              <a:rPr lang="en-CA" dirty="0">
                <a:effectLst/>
                <a:latin typeface="Calibri" panose="020F0502020204030204" pitchFamily="34" charset="0"/>
                <a:ea typeface="Calibri" panose="020F0502020204030204" pitchFamily="34" charset="0"/>
                <a:cs typeface="Times New Roman" panose="02020603050405020304" pitchFamily="18" charset="0"/>
              </a:rPr>
              <a:t> </a:t>
            </a:r>
            <a:r>
              <a:rPr lang="en-CA" dirty="0">
                <a:latin typeface="Calibri" panose="020F0502020204030204" pitchFamily="34" charset="0"/>
                <a:ea typeface="Calibri" panose="020F0502020204030204" pitchFamily="34" charset="0"/>
                <a:cs typeface="Times New Roman" panose="02020603050405020304" pitchFamily="18" charset="0"/>
              </a:rPr>
              <a:t>are</a:t>
            </a:r>
            <a:r>
              <a:rPr lang="en-CA" dirty="0">
                <a:effectLst/>
                <a:latin typeface="Calibri" panose="020F0502020204030204" pitchFamily="34" charset="0"/>
                <a:ea typeface="Calibri" panose="020F0502020204030204" pitchFamily="34" charset="0"/>
                <a:cs typeface="Times New Roman" panose="02020603050405020304" pitchFamily="18" charset="0"/>
              </a:rPr>
              <a:t> a source of </a:t>
            </a:r>
            <a:r>
              <a:rPr lang="en-CA" b="1" u="sng" dirty="0">
                <a:effectLst/>
                <a:latin typeface="Calibri" panose="020F0502020204030204" pitchFamily="34" charset="0"/>
                <a:ea typeface="Calibri" panose="020F0502020204030204" pitchFamily="34" charset="0"/>
                <a:cs typeface="Times New Roman" panose="02020603050405020304" pitchFamily="18" charset="0"/>
              </a:rPr>
              <a:t>microwaves</a:t>
            </a:r>
            <a:r>
              <a:rPr lang="en-CA"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15000"/>
              </a:lnSpc>
              <a:spcBef>
                <a:spcPts val="0"/>
              </a:spcBef>
              <a:spcAft>
                <a:spcPts val="0"/>
              </a:spcAft>
              <a:buFont typeface="Arial" panose="020B0604020202020204" pitchFamily="34" charset="0"/>
              <a:buChar char="•"/>
              <a:tabLst>
                <a:tab pos="457200" algn="l"/>
              </a:tabLst>
            </a:pPr>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Commercial radio stations send out </a:t>
            </a:r>
            <a:r>
              <a:rPr lang="en-US" b="1" u="sng" dirty="0">
                <a:effectLst/>
                <a:latin typeface="Calibri" panose="020F0502020204030204" pitchFamily="34" charset="0"/>
                <a:ea typeface="Calibri" panose="020F0502020204030204" pitchFamily="34" charset="0"/>
                <a:cs typeface="Times New Roman" panose="02020603050405020304" pitchFamily="18" charset="0"/>
              </a:rPr>
              <a:t>radio </a:t>
            </a:r>
            <a:r>
              <a:rPr lang="en-US" dirty="0">
                <a:effectLst/>
                <a:latin typeface="Calibri" panose="020F0502020204030204" pitchFamily="34" charset="0"/>
                <a:ea typeface="Calibri" panose="020F0502020204030204" pitchFamily="34" charset="0"/>
                <a:cs typeface="Times New Roman" panose="02020603050405020304" pitchFamily="18" charset="0"/>
              </a:rPr>
              <a:t>waves signals.</a:t>
            </a:r>
          </a:p>
          <a:p>
            <a:endParaRPr lang="en-US" dirty="0"/>
          </a:p>
        </p:txBody>
      </p:sp>
      <p:pic>
        <p:nvPicPr>
          <p:cNvPr id="4098" name="Picture 2" descr="Vintage Radio Tower Stock Illustrations – 266 Vintage Radio Tower Stock  Illustrations, Vectors &amp; Clipart - Dreamstime">
            <a:extLst>
              <a:ext uri="{FF2B5EF4-FFF2-40B4-BE49-F238E27FC236}">
                <a16:creationId xmlns:a16="http://schemas.microsoft.com/office/drawing/2014/main" id="{957F92D3-EAAA-4D56-F7C8-CAAA7BC87F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499" r="25883"/>
          <a:stretch/>
        </p:blipFill>
        <p:spPr bwMode="auto">
          <a:xfrm>
            <a:off x="8859186" y="70625"/>
            <a:ext cx="3477718" cy="700905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mart Phone Svg / Cell Phone Clipart / Mobile Phone Svg / Cell - Etsy Canada">
            <a:extLst>
              <a:ext uri="{FF2B5EF4-FFF2-40B4-BE49-F238E27FC236}">
                <a16:creationId xmlns:a16="http://schemas.microsoft.com/office/drawing/2014/main" id="{0AE01A37-BAB0-B7EF-3DFD-01DB865A9C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692" r="29476"/>
          <a:stretch/>
        </p:blipFill>
        <p:spPr bwMode="auto">
          <a:xfrm>
            <a:off x="8019724" y="1027906"/>
            <a:ext cx="1678923" cy="3065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559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0984-383D-D9D3-E33B-0B8F05FE171D}"/>
              </a:ext>
            </a:extLst>
          </p:cNvPr>
          <p:cNvSpPr>
            <a:spLocks noGrp="1"/>
          </p:cNvSpPr>
          <p:nvPr>
            <p:ph type="title"/>
          </p:nvPr>
        </p:nvSpPr>
        <p:spPr/>
        <p:txBody>
          <a:bodyPr>
            <a:normAutofit/>
          </a:bodyPr>
          <a:lstStyle/>
          <a:p>
            <a:r>
              <a:rPr lang="en-CA" b="1" dirty="0">
                <a:effectLst/>
                <a:latin typeface="Calibri" panose="020F0502020204030204" pitchFamily="34" charset="0"/>
                <a:ea typeface="Calibri" panose="020F0502020204030204" pitchFamily="34" charset="0"/>
                <a:cs typeface="Times New Roman" panose="02020603050405020304" pitchFamily="18" charset="0"/>
              </a:rPr>
              <a:t>Where does EMR come from? </a:t>
            </a:r>
            <a:endParaRPr lang="en-US" dirty="0"/>
          </a:p>
        </p:txBody>
      </p:sp>
      <p:sp>
        <p:nvSpPr>
          <p:cNvPr id="3" name="Content Placeholder 2">
            <a:extLst>
              <a:ext uri="{FF2B5EF4-FFF2-40B4-BE49-F238E27FC236}">
                <a16:creationId xmlns:a16="http://schemas.microsoft.com/office/drawing/2014/main" id="{A9F94A9D-BE7A-676B-888C-58FACB4B9F3F}"/>
              </a:ext>
            </a:extLst>
          </p:cNvPr>
          <p:cNvSpPr>
            <a:spLocks noGrp="1"/>
          </p:cNvSpPr>
          <p:nvPr>
            <p:ph idx="1"/>
          </p:nvPr>
        </p:nvSpPr>
        <p:spPr>
          <a:xfrm>
            <a:off x="838200" y="1825624"/>
            <a:ext cx="7766154" cy="5032375"/>
          </a:xfrm>
        </p:spPr>
        <p:txBody>
          <a:bodyPr>
            <a:normAutofit lnSpcReduction="10000"/>
          </a:bodyPr>
          <a:lstStyle/>
          <a:p>
            <a:pPr marL="342900" marR="0" lvl="0" indent="-342900">
              <a:lnSpc>
                <a:spcPct val="115000"/>
              </a:lnSpc>
              <a:spcBef>
                <a:spcPts val="0"/>
              </a:spcBef>
              <a:spcAft>
                <a:spcPts val="0"/>
              </a:spcAft>
              <a:buFont typeface="Arial" panose="020B0604020202020204" pitchFamily="34" charset="0"/>
              <a:buChar char="•"/>
              <a:tabLst>
                <a:tab pos="457200" algn="l"/>
              </a:tabLst>
            </a:pPr>
            <a:r>
              <a:rPr lang="en-US" b="1" u="sng" dirty="0">
                <a:effectLst/>
                <a:latin typeface="Calibri" panose="020F0502020204030204" pitchFamily="34" charset="0"/>
                <a:ea typeface="Calibri" panose="020F0502020204030204" pitchFamily="34" charset="0"/>
                <a:cs typeface="Times New Roman" panose="02020603050405020304" pitchFamily="18" charset="0"/>
              </a:rPr>
              <a:t>X-rays</a:t>
            </a:r>
            <a:r>
              <a:rPr lang="en-US" dirty="0">
                <a:effectLst/>
                <a:latin typeface="Calibri" panose="020F0502020204030204" pitchFamily="34" charset="0"/>
                <a:ea typeface="Calibri" panose="020F0502020204030204" pitchFamily="34" charset="0"/>
                <a:cs typeface="Times New Roman" panose="02020603050405020304" pitchFamily="18" charset="0"/>
              </a:rPr>
              <a:t> are produced by a change in the speed over very fast-moving electrons in an X-ray tube.</a:t>
            </a:r>
          </a:p>
          <a:p>
            <a:pPr marL="342900" marR="0" lvl="0" indent="-342900">
              <a:lnSpc>
                <a:spcPct val="115000"/>
              </a:lnSpc>
              <a:spcBef>
                <a:spcPts val="0"/>
              </a:spcBef>
              <a:spcAft>
                <a:spcPts val="0"/>
              </a:spcAft>
              <a:buFont typeface="Arial" panose="020B0604020202020204" pitchFamily="34" charset="0"/>
              <a:buChar char="•"/>
              <a:tabLst>
                <a:tab pos="457200" algn="l"/>
              </a:tabLs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i="1" dirty="0">
                <a:effectLst/>
                <a:latin typeface="Calibri" panose="020F0502020204030204" pitchFamily="34" charset="0"/>
                <a:ea typeface="Calibri" panose="020F0502020204030204" pitchFamily="34" charset="0"/>
                <a:cs typeface="Times New Roman" panose="02020603050405020304" pitchFamily="18" charset="0"/>
              </a:rPr>
              <a:t>Radioisotopes </a:t>
            </a:r>
            <a:r>
              <a:rPr lang="en-US" dirty="0">
                <a:effectLst/>
                <a:latin typeface="Calibri" panose="020F0502020204030204" pitchFamily="34" charset="0"/>
                <a:ea typeface="Calibri" panose="020F0502020204030204" pitchFamily="34" charset="0"/>
                <a:cs typeface="Times New Roman" panose="02020603050405020304" pitchFamily="18" charset="0"/>
              </a:rPr>
              <a:t>are atoms with unstable nuclei that can give off </a:t>
            </a:r>
            <a:r>
              <a:rPr lang="en-US" b="1" dirty="0">
                <a:effectLst/>
                <a:latin typeface="Calibri" panose="020F0502020204030204" pitchFamily="34" charset="0"/>
                <a:ea typeface="Calibri" panose="020F0502020204030204" pitchFamily="34" charset="0"/>
                <a:cs typeface="Times New Roman" panose="02020603050405020304" pitchFamily="18" charset="0"/>
              </a:rPr>
              <a:t>gamma rays.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E.g. Iodine-131 is a radioisotope that gives off gamma rays.</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122" name="Picture 2" descr="X-Rays | Johns Hopkins Medicine">
            <a:extLst>
              <a:ext uri="{FF2B5EF4-FFF2-40B4-BE49-F238E27FC236}">
                <a16:creationId xmlns:a16="http://schemas.microsoft.com/office/drawing/2014/main" id="{1B894D36-92EA-A679-CF75-3832292CD3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6025" b="20564"/>
          <a:stretch/>
        </p:blipFill>
        <p:spPr bwMode="auto">
          <a:xfrm>
            <a:off x="8604354" y="478308"/>
            <a:ext cx="2923082" cy="373393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ommon Types of Dental X-rays (And Why You Need Them!) - Top Rated Cosmetic  &amp; General Dentist in Mesa AZ 85203 | Eastport Dental">
            <a:extLst>
              <a:ext uri="{FF2B5EF4-FFF2-40B4-BE49-F238E27FC236}">
                <a16:creationId xmlns:a16="http://schemas.microsoft.com/office/drawing/2014/main" id="{CED17AFA-F992-7F85-4610-1293EE7C7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4434" y="5002074"/>
            <a:ext cx="3425642" cy="185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724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47E19CDB-32BE-4C47-AA1C-8DD6B48D6697}"/>
              </a:ext>
            </a:extLst>
          </p:cNvPr>
          <p:cNvSpPr>
            <a:spLocks noGrp="1"/>
          </p:cNvSpPr>
          <p:nvPr>
            <p:ph type="ftr" sz="quarter" idx="11"/>
          </p:nvPr>
        </p:nvSpPr>
        <p:spPr>
          <a:noFill/>
        </p:spPr>
        <p:txBody>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000">
                <a:latin typeface="Arial" panose="020B0604020202020204" pitchFamily="34" charset="0"/>
              </a:rPr>
              <a:t>(c) McGraw Hill Ryerson 2007</a:t>
            </a:r>
            <a:endParaRPr lang="en-US" altLang="en-US" sz="1400">
              <a:latin typeface="Arial" panose="020B0604020202020204" pitchFamily="34" charset="0"/>
            </a:endParaRPr>
          </a:p>
        </p:txBody>
      </p:sp>
      <p:sp>
        <p:nvSpPr>
          <p:cNvPr id="6149" name="Text Box 12">
            <a:extLst>
              <a:ext uri="{FF2B5EF4-FFF2-40B4-BE49-F238E27FC236}">
                <a16:creationId xmlns:a16="http://schemas.microsoft.com/office/drawing/2014/main" id="{485979CF-1CFA-4162-B07D-201AB2ED8CCE}"/>
              </a:ext>
            </a:extLst>
          </p:cNvPr>
          <p:cNvSpPr txBox="1">
            <a:spLocks noChangeArrowheads="1"/>
          </p:cNvSpPr>
          <p:nvPr/>
        </p:nvSpPr>
        <p:spPr bwMode="auto">
          <a:xfrm>
            <a:off x="8975726" y="6143625"/>
            <a:ext cx="9302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endParaRPr lang="en-CA" altLang="en-US">
              <a:latin typeface="Arial" panose="020B0604020202020204" pitchFamily="34" charset="0"/>
            </a:endParaRPr>
          </a:p>
        </p:txBody>
      </p:sp>
      <p:sp>
        <p:nvSpPr>
          <p:cNvPr id="6150" name="Text Box 13">
            <a:extLst>
              <a:ext uri="{FF2B5EF4-FFF2-40B4-BE49-F238E27FC236}">
                <a16:creationId xmlns:a16="http://schemas.microsoft.com/office/drawing/2014/main" id="{37F8D2E2-1462-4754-AB80-FC8C914FD8FE}"/>
              </a:ext>
            </a:extLst>
          </p:cNvPr>
          <p:cNvSpPr txBox="1">
            <a:spLocks noChangeArrowheads="1"/>
          </p:cNvSpPr>
          <p:nvPr/>
        </p:nvSpPr>
        <p:spPr bwMode="auto">
          <a:xfrm>
            <a:off x="8701088" y="6092825"/>
            <a:ext cx="1966912"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50000"/>
              </a:spcBef>
              <a:buClrTx/>
              <a:buFontTx/>
              <a:buNone/>
            </a:pPr>
            <a:r>
              <a:rPr lang="en-US" altLang="en-US" sz="1400" dirty="0">
                <a:latin typeface="Arial" panose="020B0604020202020204" pitchFamily="34" charset="0"/>
              </a:rPr>
              <a:t> </a:t>
            </a:r>
            <a:r>
              <a:rPr lang="en-US" altLang="en-US" sz="1400" dirty="0">
                <a:solidFill>
                  <a:schemeClr val="tx2"/>
                </a:solidFill>
                <a:latin typeface="Arial" panose="020B0604020202020204" pitchFamily="34" charset="0"/>
              </a:rPr>
              <a:t>See pages 152 - 154</a:t>
            </a:r>
            <a:endParaRPr lang="en-US" altLang="en-US" dirty="0">
              <a:latin typeface="Arial" panose="020B0604020202020204" pitchFamily="34" charset="0"/>
            </a:endParaRPr>
          </a:p>
        </p:txBody>
      </p:sp>
      <p:pic>
        <p:nvPicPr>
          <p:cNvPr id="6151" name="Picture 20">
            <a:extLst>
              <a:ext uri="{FF2B5EF4-FFF2-40B4-BE49-F238E27FC236}">
                <a16:creationId xmlns:a16="http://schemas.microsoft.com/office/drawing/2014/main" id="{55070E30-9D57-4DD3-B39C-341A84035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85" y="681877"/>
            <a:ext cx="11765215" cy="354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23F05A12-4868-451F-ADB5-05796379CA78}"/>
              </a:ext>
            </a:extLst>
          </p:cNvPr>
          <p:cNvSpPr txBox="1"/>
          <p:nvPr/>
        </p:nvSpPr>
        <p:spPr>
          <a:xfrm>
            <a:off x="625335" y="4698310"/>
            <a:ext cx="7528065" cy="1200329"/>
          </a:xfrm>
          <a:prstGeom prst="rect">
            <a:avLst/>
          </a:prstGeom>
          <a:noFill/>
        </p:spPr>
        <p:txBody>
          <a:bodyPr wrap="square" rtlCol="0">
            <a:spAutoFit/>
          </a:bodyPr>
          <a:lstStyle/>
          <a:p>
            <a:r>
              <a:rPr lang="en-CA" sz="2400" dirty="0"/>
              <a:t>What patterns/trends do you notice?</a:t>
            </a:r>
          </a:p>
          <a:p>
            <a:r>
              <a:rPr lang="en-CA" sz="2400" dirty="0"/>
              <a:t>Which wavelength is the longest? Shortest</a:t>
            </a:r>
          </a:p>
          <a:p>
            <a:r>
              <a:rPr lang="en-CA" sz="2400" dirty="0"/>
              <a:t>Which do you think would carry more energy?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5EF1F-72A9-355E-2328-7ECE1ECA26E3}"/>
              </a:ext>
            </a:extLst>
          </p:cNvPr>
          <p:cNvSpPr>
            <a:spLocks noGrp="1"/>
          </p:cNvSpPr>
          <p:nvPr>
            <p:ph type="title"/>
          </p:nvPr>
        </p:nvSpPr>
        <p:spPr/>
        <p:txBody>
          <a:bodyPr/>
          <a:lstStyle/>
          <a:p>
            <a:r>
              <a:rPr lang="en-US" dirty="0"/>
              <a:t>Helpful, Harmful, both? </a:t>
            </a:r>
          </a:p>
        </p:txBody>
      </p:sp>
      <p:sp>
        <p:nvSpPr>
          <p:cNvPr id="3" name="Content Placeholder 2">
            <a:extLst>
              <a:ext uri="{FF2B5EF4-FFF2-40B4-BE49-F238E27FC236}">
                <a16:creationId xmlns:a16="http://schemas.microsoft.com/office/drawing/2014/main" id="{43C46F24-1B72-6494-37F9-1AA7CD20A087}"/>
              </a:ext>
            </a:extLst>
          </p:cNvPr>
          <p:cNvSpPr>
            <a:spLocks noGrp="1"/>
          </p:cNvSpPr>
          <p:nvPr>
            <p:ph idx="1"/>
          </p:nvPr>
        </p:nvSpPr>
        <p:spPr/>
        <p:txBody>
          <a:bodyPr/>
          <a:lstStyle/>
          <a:p>
            <a:r>
              <a:rPr lang="en-CA" dirty="0">
                <a:effectLst/>
                <a:latin typeface="Calibri" panose="020F0502020204030204" pitchFamily="34" charset="0"/>
                <a:ea typeface="Calibri" panose="020F0502020204030204" pitchFamily="34" charset="0"/>
                <a:cs typeface="Times New Roman" panose="02020603050405020304" pitchFamily="18" charset="0"/>
              </a:rPr>
              <a:t>Some forms of EMR, like X-ray and gamma rays, are </a:t>
            </a:r>
            <a:r>
              <a:rPr lang="en-CA" b="1" u="sng" dirty="0">
                <a:effectLst/>
                <a:latin typeface="Calibri" panose="020F0502020204030204" pitchFamily="34" charset="0"/>
                <a:ea typeface="Calibri" panose="020F0502020204030204" pitchFamily="34" charset="0"/>
                <a:cs typeface="Times New Roman" panose="02020603050405020304" pitchFamily="18" charset="0"/>
              </a:rPr>
              <a:t>IONIZING </a:t>
            </a:r>
            <a:r>
              <a:rPr lang="en-CA" dirty="0">
                <a:effectLst/>
                <a:latin typeface="Calibri" panose="020F0502020204030204" pitchFamily="34" charset="0"/>
                <a:ea typeface="Calibri" panose="020F0502020204030204" pitchFamily="34" charset="0"/>
                <a:cs typeface="Times New Roman" panose="02020603050405020304" pitchFamily="18" charset="0"/>
              </a:rPr>
              <a:t>radiation. </a:t>
            </a:r>
          </a:p>
          <a:p>
            <a:pPr algn="l"/>
            <a:r>
              <a:rPr lang="en-US" b="0" i="0" dirty="0">
                <a:solidFill>
                  <a:srgbClr val="040C28"/>
                </a:solidFill>
                <a:effectLst/>
                <a:latin typeface="Google Sans"/>
              </a:rPr>
              <a:t>This means they can </a:t>
            </a:r>
            <a:r>
              <a:rPr lang="en-US" b="1" i="0" u="sng" dirty="0">
                <a:solidFill>
                  <a:srgbClr val="040C28"/>
                </a:solidFill>
                <a:effectLst/>
                <a:latin typeface="Google Sans"/>
              </a:rPr>
              <a:t>remove</a:t>
            </a:r>
            <a:r>
              <a:rPr lang="en-US" b="0" i="0" dirty="0">
                <a:solidFill>
                  <a:srgbClr val="040C28"/>
                </a:solidFill>
                <a:effectLst/>
                <a:latin typeface="Google Sans"/>
              </a:rPr>
              <a:t> electrons from atoms of </a:t>
            </a:r>
            <a:r>
              <a:rPr lang="en-US" dirty="0">
                <a:solidFill>
                  <a:srgbClr val="040C28"/>
                </a:solidFill>
                <a:latin typeface="Google Sans"/>
              </a:rPr>
              <a:t>materials such as </a:t>
            </a:r>
            <a:r>
              <a:rPr lang="en-US" b="0" i="0" dirty="0">
                <a:solidFill>
                  <a:srgbClr val="040C28"/>
                </a:solidFill>
                <a:effectLst/>
                <a:latin typeface="Google Sans"/>
              </a:rPr>
              <a:t>air, water, and living tissue</a:t>
            </a:r>
            <a:r>
              <a:rPr lang="en-US" b="0" i="0" dirty="0">
                <a:solidFill>
                  <a:srgbClr val="4D5156"/>
                </a:solidFill>
                <a:effectLst/>
                <a:latin typeface="Google Sans"/>
              </a:rPr>
              <a:t>. </a:t>
            </a:r>
          </a:p>
          <a:p>
            <a:r>
              <a:rPr lang="en-US" dirty="0">
                <a:solidFill>
                  <a:srgbClr val="202124"/>
                </a:solidFill>
                <a:latin typeface="arial" panose="020B0604020202020204" pitchFamily="34" charset="0"/>
                <a:ea typeface="Calibri" panose="020F0502020204030204" pitchFamily="34" charset="0"/>
                <a:cs typeface="Times New Roman" panose="02020603050405020304" pitchFamily="18" charset="0"/>
              </a:rPr>
              <a:t> they can pass </a:t>
            </a:r>
            <a:r>
              <a:rPr lang="en-US" u="sng" dirty="0">
                <a:solidFill>
                  <a:srgbClr val="202124"/>
                </a:solidFill>
                <a:latin typeface="arial" panose="020B0604020202020204" pitchFamily="34" charset="0"/>
                <a:ea typeface="Calibri" panose="020F0502020204030204" pitchFamily="34" charset="0"/>
                <a:cs typeface="Times New Roman" panose="02020603050405020304" pitchFamily="18" charset="0"/>
              </a:rPr>
              <a:t>through </a:t>
            </a:r>
            <a:r>
              <a:rPr lang="en-US" dirty="0">
                <a:solidFill>
                  <a:srgbClr val="202124"/>
                </a:solidFill>
                <a:latin typeface="arial" panose="020B0604020202020204" pitchFamily="34" charset="0"/>
                <a:ea typeface="Calibri" panose="020F0502020204030204" pitchFamily="34" charset="0"/>
                <a:cs typeface="Times New Roman" panose="02020603050405020304" pitchFamily="18" charset="0"/>
              </a:rPr>
              <a:t>materials and </a:t>
            </a:r>
            <a:r>
              <a:rPr lang="en-CA" dirty="0">
                <a:effectLst/>
                <a:latin typeface="Calibri" panose="020F0502020204030204" pitchFamily="34" charset="0"/>
                <a:ea typeface="Calibri" panose="020F0502020204030204" pitchFamily="34" charset="0"/>
                <a:cs typeface="Times New Roman" panose="02020603050405020304" pitchFamily="18" charset="0"/>
              </a:rPr>
              <a:t>can </a:t>
            </a:r>
            <a:r>
              <a:rPr lang="en-CA" b="1" u="sng" dirty="0">
                <a:effectLst/>
                <a:latin typeface="Calibri" panose="020F0502020204030204" pitchFamily="34" charset="0"/>
                <a:ea typeface="Calibri" panose="020F0502020204030204" pitchFamily="34" charset="0"/>
                <a:cs typeface="Times New Roman" panose="02020603050405020304" pitchFamily="18" charset="0"/>
              </a:rPr>
              <a:t>damage</a:t>
            </a:r>
            <a:r>
              <a:rPr lang="en-CA" dirty="0">
                <a:effectLst/>
                <a:latin typeface="Calibri" panose="020F0502020204030204" pitchFamily="34" charset="0"/>
                <a:ea typeface="Calibri" panose="020F0502020204030204" pitchFamily="34" charset="0"/>
                <a:cs typeface="Times New Roman" panose="02020603050405020304" pitchFamily="18" charset="0"/>
              </a:rPr>
              <a:t> our </a:t>
            </a:r>
            <a:r>
              <a:rPr lang="en-CA" b="1" u="sng" dirty="0">
                <a:effectLst/>
                <a:latin typeface="Calibri" panose="020F0502020204030204" pitchFamily="34" charset="0"/>
                <a:ea typeface="Calibri" panose="020F0502020204030204" pitchFamily="34" charset="0"/>
                <a:cs typeface="Times New Roman" panose="02020603050405020304" pitchFamily="18" charset="0"/>
              </a:rPr>
              <a:t>DNA.</a:t>
            </a:r>
            <a:endParaRPr lang="en-US" b="1" u="sng"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96484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D109-C867-CB7C-6B63-2625790F6F65}"/>
              </a:ext>
            </a:extLst>
          </p:cNvPr>
          <p:cNvSpPr>
            <a:spLocks noGrp="1"/>
          </p:cNvSpPr>
          <p:nvPr>
            <p:ph type="title"/>
          </p:nvPr>
        </p:nvSpPr>
        <p:spPr/>
        <p:txBody>
          <a:bodyPr/>
          <a:lstStyle/>
          <a:p>
            <a:r>
              <a:rPr lang="en-US" dirty="0"/>
              <a:t>Who Cares? There are many uses of EMR</a:t>
            </a:r>
          </a:p>
        </p:txBody>
      </p:sp>
      <p:sp>
        <p:nvSpPr>
          <p:cNvPr id="3" name="Content Placeholder 2">
            <a:extLst>
              <a:ext uri="{FF2B5EF4-FFF2-40B4-BE49-F238E27FC236}">
                <a16:creationId xmlns:a16="http://schemas.microsoft.com/office/drawing/2014/main" id="{39E48877-C2F3-8CD1-D0CF-0153D09C8C8F}"/>
              </a:ext>
            </a:extLst>
          </p:cNvPr>
          <p:cNvSpPr>
            <a:spLocks noGrp="1"/>
          </p:cNvSpPr>
          <p:nvPr>
            <p:ph idx="1"/>
          </p:nvPr>
        </p:nvSpPr>
        <p:spPr/>
        <p:txBody>
          <a:bodyPr/>
          <a:lstStyle/>
          <a:p>
            <a:pPr marL="342900" marR="0" lvl="0" indent="-342900">
              <a:lnSpc>
                <a:spcPct val="115000"/>
              </a:lnSpc>
              <a:spcBef>
                <a:spcPts val="0"/>
              </a:spcBef>
              <a:spcAft>
                <a:spcPts val="0"/>
              </a:spcAft>
              <a:buFont typeface="Arial" panose="020B0604020202020204" pitchFamily="34" charset="0"/>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Solve </a:t>
            </a:r>
            <a:r>
              <a:rPr lang="en-US" b="1" u="sng" dirty="0">
                <a:effectLst/>
                <a:latin typeface="Calibri" panose="020F0502020204030204" pitchFamily="34" charset="0"/>
                <a:ea typeface="Calibri" panose="020F0502020204030204" pitchFamily="34" charset="0"/>
                <a:cs typeface="Times New Roman" panose="02020603050405020304" pitchFamily="18" charset="0"/>
              </a:rPr>
              <a:t>crimes</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Medical </a:t>
            </a:r>
            <a:r>
              <a:rPr lang="en-US" b="1" u="sng" dirty="0">
                <a:effectLst/>
                <a:latin typeface="Calibri" panose="020F0502020204030204" pitchFamily="34" charset="0"/>
                <a:ea typeface="Calibri" panose="020F0502020204030204" pitchFamily="34" charset="0"/>
                <a:cs typeface="Times New Roman" panose="02020603050405020304" pitchFamily="18" charset="0"/>
              </a:rPr>
              <a:t>imaging</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Treat </a:t>
            </a:r>
            <a:r>
              <a:rPr lang="en-US" b="1" u="sng" dirty="0">
                <a:effectLst/>
                <a:latin typeface="Calibri" panose="020F0502020204030204" pitchFamily="34" charset="0"/>
                <a:ea typeface="Calibri" panose="020F0502020204030204" pitchFamily="34" charset="0"/>
                <a:cs typeface="Times New Roman" panose="02020603050405020304" pitchFamily="18" charset="0"/>
              </a:rPr>
              <a:t>cancer</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Communications</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Information gathering - to study the universe.</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Interpret the </a:t>
            </a:r>
            <a:r>
              <a:rPr lang="en-US" b="1" u="sng" dirty="0">
                <a:effectLst/>
                <a:latin typeface="Calibri" panose="020F0502020204030204" pitchFamily="34" charset="0"/>
                <a:ea typeface="Calibri" panose="020F0502020204030204" pitchFamily="34" charset="0"/>
                <a:cs typeface="Times New Roman" panose="02020603050405020304" pitchFamily="18" charset="0"/>
              </a:rPr>
              <a:t>weather</a:t>
            </a:r>
          </a:p>
          <a:p>
            <a:endParaRPr lang="en-US" dirty="0"/>
          </a:p>
        </p:txBody>
      </p:sp>
    </p:spTree>
    <p:extLst>
      <p:ext uri="{BB962C8B-B14F-4D97-AF65-F5344CB8AC3E}">
        <p14:creationId xmlns:p14="http://schemas.microsoft.com/office/powerpoint/2010/main" val="1879240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46DE6-AD72-29B9-F5C7-40BE9C073E6C}"/>
              </a:ext>
            </a:extLst>
          </p:cNvPr>
          <p:cNvSpPr>
            <a:spLocks noGrp="1"/>
          </p:cNvSpPr>
          <p:nvPr>
            <p:ph type="title"/>
          </p:nvPr>
        </p:nvSpPr>
        <p:spPr/>
        <p:txBody>
          <a:bodyPr/>
          <a:lstStyle/>
          <a:p>
            <a:r>
              <a:rPr lang="en-US" dirty="0"/>
              <a:t>Assignment</a:t>
            </a:r>
          </a:p>
        </p:txBody>
      </p:sp>
      <p:sp>
        <p:nvSpPr>
          <p:cNvPr id="3" name="Content Placeholder 2">
            <a:extLst>
              <a:ext uri="{FF2B5EF4-FFF2-40B4-BE49-F238E27FC236}">
                <a16:creationId xmlns:a16="http://schemas.microsoft.com/office/drawing/2014/main" id="{DD640864-FCCD-D6DA-22BF-D559B95FCDC1}"/>
              </a:ext>
            </a:extLst>
          </p:cNvPr>
          <p:cNvSpPr>
            <a:spLocks noGrp="1"/>
          </p:cNvSpPr>
          <p:nvPr>
            <p:ph idx="1"/>
          </p:nvPr>
        </p:nvSpPr>
        <p:spPr/>
        <p:txBody>
          <a:bodyPr/>
          <a:lstStyle/>
          <a:p>
            <a:r>
              <a:rPr lang="en-US" dirty="0"/>
              <a:t>Read pages 186-201 of BC Connections 8 Textbook</a:t>
            </a:r>
          </a:p>
          <a:p>
            <a:r>
              <a:rPr lang="en-US" dirty="0"/>
              <a:t>Complete the summary Worksheet,</a:t>
            </a:r>
          </a:p>
          <a:p>
            <a:r>
              <a:rPr lang="en-US" dirty="0"/>
              <a:t>Hand in</a:t>
            </a:r>
          </a:p>
          <a:p>
            <a:r>
              <a:rPr lang="en-US" dirty="0"/>
              <a:t>Due….</a:t>
            </a:r>
          </a:p>
          <a:p>
            <a:endParaRPr lang="en-US" dirty="0"/>
          </a:p>
          <a:p>
            <a:r>
              <a:rPr lang="en-US" dirty="0"/>
              <a:t>Then, selection ONE form of EMR ….</a:t>
            </a:r>
          </a:p>
        </p:txBody>
      </p:sp>
      <p:pic>
        <p:nvPicPr>
          <p:cNvPr id="6146" name="Picture 2" descr="Bc Science 8: Connections Se Print &amp; CONNECTschool Student Access per  student, per course: by Lionel Sandner: 9781259652486: Books - Amazon.ca">
            <a:extLst>
              <a:ext uri="{FF2B5EF4-FFF2-40B4-BE49-F238E27FC236}">
                <a16:creationId xmlns:a16="http://schemas.microsoft.com/office/drawing/2014/main" id="{94B56BAB-912B-7702-5252-1E990EB408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7099" y="2677149"/>
            <a:ext cx="194310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69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AC61623-1B16-43F0-AF94-A18E719F98A4}"/>
              </a:ext>
            </a:extLst>
          </p:cNvPr>
          <p:cNvSpPr>
            <a:spLocks noGrp="1" noChangeArrowheads="1"/>
          </p:cNvSpPr>
          <p:nvPr>
            <p:ph type="title"/>
          </p:nvPr>
        </p:nvSpPr>
        <p:spPr/>
        <p:txBody>
          <a:bodyPr/>
          <a:lstStyle/>
          <a:p>
            <a:pPr eaLnBrk="1" hangingPunct="1">
              <a:buFont typeface="Times" panose="02020603050405020304" pitchFamily="18" charset="0"/>
              <a:buNone/>
            </a:pPr>
            <a:r>
              <a:rPr lang="en-CA" altLang="en-US"/>
              <a:t>Radio Waves</a:t>
            </a:r>
          </a:p>
        </p:txBody>
      </p:sp>
      <p:sp>
        <p:nvSpPr>
          <p:cNvPr id="8195" name="Rectangle 3">
            <a:extLst>
              <a:ext uri="{FF2B5EF4-FFF2-40B4-BE49-F238E27FC236}">
                <a16:creationId xmlns:a16="http://schemas.microsoft.com/office/drawing/2014/main" id="{80A257FE-8579-409D-A078-C67C99A2B4E5}"/>
              </a:ext>
            </a:extLst>
          </p:cNvPr>
          <p:cNvSpPr>
            <a:spLocks noGrp="1" noChangeArrowheads="1"/>
          </p:cNvSpPr>
          <p:nvPr>
            <p:ph type="body" idx="1"/>
          </p:nvPr>
        </p:nvSpPr>
        <p:spPr>
          <a:xfrm>
            <a:off x="1164772" y="2563132"/>
            <a:ext cx="10189028" cy="4079208"/>
          </a:xfrm>
        </p:spPr>
        <p:txBody>
          <a:bodyPr>
            <a:normAutofit lnSpcReduction="10000"/>
          </a:bodyPr>
          <a:lstStyle/>
          <a:p>
            <a:pPr eaLnBrk="1" hangingPunct="1"/>
            <a:r>
              <a:rPr lang="en-CA" altLang="en-US" b="1" dirty="0"/>
              <a:t>Longest wavelength </a:t>
            </a:r>
            <a:r>
              <a:rPr lang="en-CA" altLang="en-US" dirty="0"/>
              <a:t>and </a:t>
            </a:r>
            <a:r>
              <a:rPr lang="en-CA" altLang="en-US" b="1" dirty="0"/>
              <a:t>lowest energy</a:t>
            </a:r>
            <a:r>
              <a:rPr lang="en-CA" altLang="en-US" dirty="0"/>
              <a:t> and frequency.</a:t>
            </a:r>
          </a:p>
          <a:p>
            <a:pPr eaLnBrk="1" hangingPunct="1"/>
            <a:r>
              <a:rPr lang="en-CA" altLang="en-US" b="1" dirty="0"/>
              <a:t>Broadcasting radio and TV signals, Bluetooth, baby monitors</a:t>
            </a:r>
          </a:p>
          <a:p>
            <a:pPr eaLnBrk="1" hangingPunct="1"/>
            <a:r>
              <a:rPr lang="en-CA" altLang="en-US" dirty="0"/>
              <a:t>Commercial radio stations send signals that radio receivers convert into sound. </a:t>
            </a:r>
          </a:p>
          <a:p>
            <a:pPr eaLnBrk="1" hangingPunct="1"/>
            <a:r>
              <a:rPr lang="en-CA" altLang="en-US" sz="3200" b="1" dirty="0"/>
              <a:t>MRI (magnetic resonance imaging) technology </a:t>
            </a:r>
            <a:r>
              <a:rPr lang="en-CA" altLang="en-US" sz="3200" dirty="0"/>
              <a:t>uses radio waves (along with magnets) to see inside our body.</a:t>
            </a:r>
          </a:p>
          <a:p>
            <a:pPr eaLnBrk="1" hangingPunct="1"/>
            <a:endParaRPr lang="en-CA" altLang="en-US" dirty="0"/>
          </a:p>
        </p:txBody>
      </p:sp>
      <p:pic>
        <p:nvPicPr>
          <p:cNvPr id="8197" name="Picture 9">
            <a:extLst>
              <a:ext uri="{FF2B5EF4-FFF2-40B4-BE49-F238E27FC236}">
                <a16:creationId xmlns:a16="http://schemas.microsoft.com/office/drawing/2014/main" id="{7827C483-B76B-4C29-9150-1EC6B5816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3408" y="-196973"/>
            <a:ext cx="1942193" cy="204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8" name="Text Box 10">
            <a:extLst>
              <a:ext uri="{FF2B5EF4-FFF2-40B4-BE49-F238E27FC236}">
                <a16:creationId xmlns:a16="http://schemas.microsoft.com/office/drawing/2014/main" id="{72AFEC36-37BF-4612-B477-BA7D1A5CF311}"/>
              </a:ext>
            </a:extLst>
          </p:cNvPr>
          <p:cNvSpPr txBox="1">
            <a:spLocks noChangeArrowheads="1"/>
          </p:cNvSpPr>
          <p:nvPr/>
        </p:nvSpPr>
        <p:spPr bwMode="auto">
          <a:xfrm>
            <a:off x="6622033" y="76200"/>
            <a:ext cx="1873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CA" altLang="en-US" sz="1400" dirty="0">
                <a:solidFill>
                  <a:schemeClr val="tx2"/>
                </a:solidFill>
                <a:latin typeface="Arial" panose="020B0604020202020204" pitchFamily="34" charset="0"/>
              </a:rPr>
              <a:t>MRI scan of the brain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a:extLst>
              <a:ext uri="{FF2B5EF4-FFF2-40B4-BE49-F238E27FC236}">
                <a16:creationId xmlns:a16="http://schemas.microsoft.com/office/drawing/2014/main" id="{F46D05A6-0E7D-4721-A783-BD984FA31CB3}"/>
              </a:ext>
            </a:extLst>
          </p:cNvPr>
          <p:cNvSpPr>
            <a:spLocks noGrp="1"/>
          </p:cNvSpPr>
          <p:nvPr>
            <p:ph type="ftr" sz="quarter" idx="11"/>
          </p:nvPr>
        </p:nvSpPr>
        <p:spPr>
          <a:noFill/>
        </p:spPr>
        <p:txBody>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000">
                <a:latin typeface="Arial" panose="020B0604020202020204" pitchFamily="34" charset="0"/>
              </a:rPr>
              <a:t>(c) McGraw Hill Ryerson 2007</a:t>
            </a:r>
            <a:endParaRPr lang="en-US" altLang="en-US" sz="1400">
              <a:latin typeface="Arial" panose="020B0604020202020204" pitchFamily="34" charset="0"/>
            </a:endParaRPr>
          </a:p>
        </p:txBody>
      </p:sp>
      <p:sp>
        <p:nvSpPr>
          <p:cNvPr id="10243" name="Rectangle 2">
            <a:extLst>
              <a:ext uri="{FF2B5EF4-FFF2-40B4-BE49-F238E27FC236}">
                <a16:creationId xmlns:a16="http://schemas.microsoft.com/office/drawing/2014/main" id="{BB16335E-38E8-4FAD-B773-70CA4C999D48}"/>
              </a:ext>
            </a:extLst>
          </p:cNvPr>
          <p:cNvSpPr>
            <a:spLocks noGrp="1" noChangeArrowheads="1"/>
          </p:cNvSpPr>
          <p:nvPr>
            <p:ph type="title"/>
          </p:nvPr>
        </p:nvSpPr>
        <p:spPr/>
        <p:txBody>
          <a:bodyPr/>
          <a:lstStyle/>
          <a:p>
            <a:pPr eaLnBrk="1" hangingPunct="1"/>
            <a:r>
              <a:rPr lang="en-CA" altLang="en-US"/>
              <a:t>Microwaves are a type of radio wave</a:t>
            </a:r>
          </a:p>
        </p:txBody>
      </p:sp>
      <p:sp>
        <p:nvSpPr>
          <p:cNvPr id="10244" name="Rectangle 3">
            <a:extLst>
              <a:ext uri="{FF2B5EF4-FFF2-40B4-BE49-F238E27FC236}">
                <a16:creationId xmlns:a16="http://schemas.microsoft.com/office/drawing/2014/main" id="{399DC1C2-F4A3-4B8B-81EA-1BDE16AFECFB}"/>
              </a:ext>
            </a:extLst>
          </p:cNvPr>
          <p:cNvSpPr>
            <a:spLocks noGrp="1" noChangeArrowheads="1"/>
          </p:cNvSpPr>
          <p:nvPr>
            <p:ph type="body" idx="1"/>
          </p:nvPr>
        </p:nvSpPr>
        <p:spPr>
          <a:xfrm>
            <a:off x="681644" y="1844676"/>
            <a:ext cx="8220816" cy="5013325"/>
          </a:xfrm>
        </p:spPr>
        <p:txBody>
          <a:bodyPr>
            <a:normAutofit lnSpcReduction="10000"/>
          </a:bodyPr>
          <a:lstStyle/>
          <a:p>
            <a:pPr eaLnBrk="1" hangingPunct="1"/>
            <a:r>
              <a:rPr lang="en-CA" altLang="en-US" dirty="0"/>
              <a:t>Microwaves have the </a:t>
            </a:r>
            <a:r>
              <a:rPr lang="en-CA" altLang="en-US" b="1" dirty="0"/>
              <a:t>shortest</a:t>
            </a:r>
            <a:r>
              <a:rPr lang="en-CA" altLang="en-US" dirty="0"/>
              <a:t> wavelength and </a:t>
            </a:r>
            <a:r>
              <a:rPr lang="en-CA" altLang="en-US" b="1" dirty="0"/>
              <a:t>highest frequency </a:t>
            </a:r>
            <a:r>
              <a:rPr lang="en-CA" altLang="en-US" dirty="0"/>
              <a:t>of all the radio waves.</a:t>
            </a:r>
          </a:p>
          <a:p>
            <a:pPr eaLnBrk="1" hangingPunct="1"/>
            <a:r>
              <a:rPr lang="en-CA" altLang="en-US" dirty="0"/>
              <a:t>Used in </a:t>
            </a:r>
            <a:r>
              <a:rPr lang="en-CA" altLang="en-US" b="1" dirty="0"/>
              <a:t>microwave ovens </a:t>
            </a:r>
            <a:r>
              <a:rPr lang="en-CA" altLang="en-US" dirty="0"/>
              <a:t>and </a:t>
            </a:r>
            <a:r>
              <a:rPr lang="en-CA" altLang="en-US" b="1" dirty="0"/>
              <a:t>telecommunications (carry talk or text info from phone to cell phone tower) </a:t>
            </a:r>
          </a:p>
          <a:p>
            <a:pPr eaLnBrk="1" hangingPunct="1"/>
            <a:r>
              <a:rPr lang="en-CA" altLang="en-US" b="1" dirty="0"/>
              <a:t>Radar </a:t>
            </a:r>
            <a:r>
              <a:rPr lang="en-CA" altLang="en-US" dirty="0"/>
              <a:t>uses short wavelength microwaves.</a:t>
            </a:r>
          </a:p>
          <a:p>
            <a:pPr lvl="1" eaLnBrk="1" hangingPunct="1"/>
            <a:r>
              <a:rPr lang="en-CA" altLang="en-US" sz="2800" dirty="0"/>
              <a:t>Radar is used in: </a:t>
            </a:r>
            <a:r>
              <a:rPr lang="en-CA" altLang="en-US" sz="2800" b="1" dirty="0"/>
              <a:t>tracking the motion </a:t>
            </a:r>
            <a:r>
              <a:rPr lang="en-CA" altLang="en-US" sz="2800" dirty="0"/>
              <a:t>of objects, </a:t>
            </a:r>
            <a:r>
              <a:rPr lang="en-CA" altLang="en-US" sz="2800" b="1" dirty="0"/>
              <a:t>weather forecasting</a:t>
            </a:r>
            <a:r>
              <a:rPr lang="en-CA" altLang="en-US" sz="2800" dirty="0"/>
              <a:t>, and </a:t>
            </a:r>
            <a:r>
              <a:rPr lang="en-CA" altLang="en-US" sz="2800" b="1" dirty="0"/>
              <a:t>taking images of the Earth’s surface.</a:t>
            </a:r>
          </a:p>
        </p:txBody>
      </p:sp>
      <p:sp>
        <p:nvSpPr>
          <p:cNvPr id="10245" name="Text Box 4">
            <a:extLst>
              <a:ext uri="{FF2B5EF4-FFF2-40B4-BE49-F238E27FC236}">
                <a16:creationId xmlns:a16="http://schemas.microsoft.com/office/drawing/2014/main" id="{62E78868-5E8D-4DDF-BA5E-38C1A6B0564D}"/>
              </a:ext>
            </a:extLst>
          </p:cNvPr>
          <p:cNvSpPr txBox="1">
            <a:spLocks noChangeArrowheads="1"/>
          </p:cNvSpPr>
          <p:nvPr/>
        </p:nvSpPr>
        <p:spPr bwMode="auto">
          <a:xfrm>
            <a:off x="8401050" y="6096000"/>
            <a:ext cx="196215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50000"/>
              </a:spcBef>
              <a:buClrTx/>
              <a:buFontTx/>
              <a:buNone/>
            </a:pPr>
            <a:r>
              <a:rPr lang="en-US" altLang="en-US" sz="1400">
                <a:solidFill>
                  <a:schemeClr val="tx2"/>
                </a:solidFill>
                <a:latin typeface="Arial" panose="020B0604020202020204" pitchFamily="34" charset="0"/>
              </a:rPr>
              <a:t>See pages 155 - 156</a:t>
            </a:r>
            <a:endParaRPr lang="en-US" altLang="en-US">
              <a:latin typeface="Arial" panose="020B0604020202020204" pitchFamily="34" charset="0"/>
            </a:endParaRPr>
          </a:p>
        </p:txBody>
      </p:sp>
      <p:pic>
        <p:nvPicPr>
          <p:cNvPr id="10246" name="Picture 8">
            <a:extLst>
              <a:ext uri="{FF2B5EF4-FFF2-40B4-BE49-F238E27FC236}">
                <a16:creationId xmlns:a16="http://schemas.microsoft.com/office/drawing/2014/main" id="{CEFA05D1-4239-43CB-A91B-20F3FE4D7C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4219" y="1623147"/>
            <a:ext cx="1919287" cy="225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7" name="Text Box 9">
            <a:extLst>
              <a:ext uri="{FF2B5EF4-FFF2-40B4-BE49-F238E27FC236}">
                <a16:creationId xmlns:a16="http://schemas.microsoft.com/office/drawing/2014/main" id="{C1EAA8CC-8CF9-4B1B-A317-756B8502DE5D}"/>
              </a:ext>
            </a:extLst>
          </p:cNvPr>
          <p:cNvSpPr txBox="1">
            <a:spLocks noChangeArrowheads="1"/>
          </p:cNvSpPr>
          <p:nvPr/>
        </p:nvSpPr>
        <p:spPr bwMode="auto">
          <a:xfrm>
            <a:off x="9707938" y="4287203"/>
            <a:ext cx="18208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CA" altLang="en-US" sz="1400" dirty="0">
                <a:solidFill>
                  <a:schemeClr val="tx2"/>
                </a:solidFill>
                <a:latin typeface="Arial" panose="020B0604020202020204" pitchFamily="34" charset="0"/>
              </a:rPr>
              <a:t>A radar image of the Earth’s surface</a:t>
            </a:r>
          </a:p>
        </p:txBody>
      </p:sp>
      <p:pic>
        <p:nvPicPr>
          <p:cNvPr id="2" name="Picture 2">
            <a:extLst>
              <a:ext uri="{FF2B5EF4-FFF2-40B4-BE49-F238E27FC236}">
                <a16:creationId xmlns:a16="http://schemas.microsoft.com/office/drawing/2014/main" id="{B8AA222B-A6C5-439D-A349-4C0593E27C64}"/>
              </a:ext>
            </a:extLst>
          </p:cNvPr>
          <p:cNvPicPr>
            <a:picLocks noChangeAspect="1"/>
          </p:cNvPicPr>
          <p:nvPr/>
        </p:nvPicPr>
        <p:blipFill>
          <a:blip r:embed="rId4"/>
          <a:stretch>
            <a:fillRect/>
          </a:stretch>
        </p:blipFill>
        <p:spPr>
          <a:xfrm>
            <a:off x="9233509" y="5067300"/>
            <a:ext cx="2552700" cy="17907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a:extLst>
              <a:ext uri="{FF2B5EF4-FFF2-40B4-BE49-F238E27FC236}">
                <a16:creationId xmlns:a16="http://schemas.microsoft.com/office/drawing/2014/main" id="{9565647B-9FB9-4EE9-8D6D-9FAA7B68C74C}"/>
              </a:ext>
            </a:extLst>
          </p:cNvPr>
          <p:cNvSpPr>
            <a:spLocks noGrp="1"/>
          </p:cNvSpPr>
          <p:nvPr>
            <p:ph type="ftr" sz="quarter" idx="11"/>
          </p:nvPr>
        </p:nvSpPr>
        <p:spPr>
          <a:noFill/>
        </p:spPr>
        <p:txBody>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000">
                <a:latin typeface="Arial" panose="020B0604020202020204" pitchFamily="34" charset="0"/>
              </a:rPr>
              <a:t>(c) McGraw Hill Ryerson 2007</a:t>
            </a:r>
            <a:endParaRPr lang="en-US" altLang="en-US" sz="1400">
              <a:latin typeface="Arial" panose="020B0604020202020204" pitchFamily="34" charset="0"/>
            </a:endParaRPr>
          </a:p>
        </p:txBody>
      </p:sp>
      <p:sp>
        <p:nvSpPr>
          <p:cNvPr id="12291" name="Rectangle 2">
            <a:extLst>
              <a:ext uri="{FF2B5EF4-FFF2-40B4-BE49-F238E27FC236}">
                <a16:creationId xmlns:a16="http://schemas.microsoft.com/office/drawing/2014/main" id="{E05F0BE5-83D3-4BF8-A164-901EA92339DD}"/>
              </a:ext>
            </a:extLst>
          </p:cNvPr>
          <p:cNvSpPr>
            <a:spLocks noGrp="1" noChangeArrowheads="1"/>
          </p:cNvSpPr>
          <p:nvPr>
            <p:ph type="title"/>
          </p:nvPr>
        </p:nvSpPr>
        <p:spPr/>
        <p:txBody>
          <a:bodyPr/>
          <a:lstStyle/>
          <a:p>
            <a:pPr eaLnBrk="1" hangingPunct="1">
              <a:buFont typeface="Times" panose="02020603050405020304" pitchFamily="18" charset="0"/>
              <a:buNone/>
            </a:pPr>
            <a:r>
              <a:rPr lang="en-CA" altLang="en-US"/>
              <a:t>Infrared Waves</a:t>
            </a:r>
          </a:p>
        </p:txBody>
      </p:sp>
      <p:sp>
        <p:nvSpPr>
          <p:cNvPr id="12292" name="Rectangle 3">
            <a:extLst>
              <a:ext uri="{FF2B5EF4-FFF2-40B4-BE49-F238E27FC236}">
                <a16:creationId xmlns:a16="http://schemas.microsoft.com/office/drawing/2014/main" id="{5AB4124A-9712-4145-AF04-F2C3806ABCFE}"/>
              </a:ext>
            </a:extLst>
          </p:cNvPr>
          <p:cNvSpPr>
            <a:spLocks noGrp="1" noChangeArrowheads="1"/>
          </p:cNvSpPr>
          <p:nvPr>
            <p:ph type="body" idx="1"/>
          </p:nvPr>
        </p:nvSpPr>
        <p:spPr>
          <a:xfrm>
            <a:off x="621102" y="1298576"/>
            <a:ext cx="9144000" cy="5370513"/>
          </a:xfrm>
        </p:spPr>
        <p:txBody>
          <a:bodyPr>
            <a:normAutofit lnSpcReduction="10000"/>
          </a:bodyPr>
          <a:lstStyle/>
          <a:p>
            <a:pPr eaLnBrk="1" hangingPunct="1"/>
            <a:r>
              <a:rPr lang="en-CA" altLang="en-US" sz="2400" i="1" dirty="0">
                <a:solidFill>
                  <a:schemeClr val="accent1"/>
                </a:solidFill>
              </a:rPr>
              <a:t>EMR that has a wavelength </a:t>
            </a:r>
            <a:r>
              <a:rPr lang="en-CA" altLang="en-US" sz="2400" b="1" i="1" dirty="0">
                <a:solidFill>
                  <a:schemeClr val="accent1"/>
                </a:solidFill>
              </a:rPr>
              <a:t>longer than red </a:t>
            </a:r>
            <a:r>
              <a:rPr lang="en-CA" altLang="en-US" sz="2400" i="1" dirty="0">
                <a:solidFill>
                  <a:schemeClr val="accent1"/>
                </a:solidFill>
              </a:rPr>
              <a:t>light but </a:t>
            </a:r>
            <a:r>
              <a:rPr lang="en-CA" altLang="en-US" sz="2400" b="1" i="1" dirty="0">
                <a:solidFill>
                  <a:schemeClr val="accent1"/>
                </a:solidFill>
              </a:rPr>
              <a:t>shorter than that of radio </a:t>
            </a:r>
            <a:r>
              <a:rPr lang="en-CA" altLang="en-US" sz="2400" i="1" dirty="0">
                <a:solidFill>
                  <a:schemeClr val="accent1"/>
                </a:solidFill>
              </a:rPr>
              <a:t>waves.</a:t>
            </a:r>
          </a:p>
          <a:p>
            <a:pPr eaLnBrk="1" hangingPunct="1"/>
            <a:r>
              <a:rPr lang="en-CA" altLang="en-US" dirty="0"/>
              <a:t>Infrared radiation is also referred to as </a:t>
            </a:r>
            <a:r>
              <a:rPr lang="en-CA" altLang="en-US" b="1" u="sng" dirty="0"/>
              <a:t>heat. </a:t>
            </a:r>
            <a:r>
              <a:rPr lang="en-CA" altLang="en-US" dirty="0"/>
              <a:t>(used in heat lamps)</a:t>
            </a:r>
          </a:p>
          <a:p>
            <a:pPr eaLnBrk="1" hangingPunct="1"/>
            <a:r>
              <a:rPr lang="en-CA" altLang="en-US" dirty="0"/>
              <a:t>Infrared waves are used in: </a:t>
            </a:r>
            <a:r>
              <a:rPr lang="en-CA" altLang="en-US" b="1" u="sng" dirty="0"/>
              <a:t>remote controls, infrared cameras, and CD-ROM readers.</a:t>
            </a:r>
          </a:p>
          <a:p>
            <a:pPr eaLnBrk="1" hangingPunct="1"/>
            <a:r>
              <a:rPr lang="en-CA" altLang="en-US" dirty="0"/>
              <a:t>LANDSAT is a satellite that measures visible light and infrared radiation coming from Earth’s land surface to map it. (helps with monitoring loss of rain forests to finding near-shore shipwrecks. </a:t>
            </a:r>
          </a:p>
        </p:txBody>
      </p:sp>
      <p:sp>
        <p:nvSpPr>
          <p:cNvPr id="12293" name="Text Box 4">
            <a:extLst>
              <a:ext uri="{FF2B5EF4-FFF2-40B4-BE49-F238E27FC236}">
                <a16:creationId xmlns:a16="http://schemas.microsoft.com/office/drawing/2014/main" id="{0BB78BAB-3715-4710-A45E-F1D295EF591F}"/>
              </a:ext>
            </a:extLst>
          </p:cNvPr>
          <p:cNvSpPr txBox="1">
            <a:spLocks noChangeArrowheads="1"/>
          </p:cNvSpPr>
          <p:nvPr/>
        </p:nvSpPr>
        <p:spPr bwMode="auto">
          <a:xfrm>
            <a:off x="8904288" y="6092825"/>
            <a:ext cx="15113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50000"/>
              </a:spcBef>
              <a:buClrTx/>
              <a:buFontTx/>
              <a:buNone/>
            </a:pPr>
            <a:r>
              <a:rPr lang="en-US" altLang="en-US" sz="1400">
                <a:solidFill>
                  <a:schemeClr val="tx2"/>
                </a:solidFill>
                <a:latin typeface="Arial" panose="020B0604020202020204" pitchFamily="34" charset="0"/>
              </a:rPr>
              <a:t>See page 157</a:t>
            </a:r>
            <a:endParaRPr lang="en-US" altLang="en-US">
              <a:latin typeface="Arial" panose="020B0604020202020204" pitchFamily="34" charset="0"/>
            </a:endParaRPr>
          </a:p>
        </p:txBody>
      </p:sp>
      <p:sp>
        <p:nvSpPr>
          <p:cNvPr id="12294" name="Text Box 6">
            <a:extLst>
              <a:ext uri="{FF2B5EF4-FFF2-40B4-BE49-F238E27FC236}">
                <a16:creationId xmlns:a16="http://schemas.microsoft.com/office/drawing/2014/main" id="{6255D0B0-332F-4221-89EC-D280BDA44375}"/>
              </a:ext>
            </a:extLst>
          </p:cNvPr>
          <p:cNvSpPr txBox="1">
            <a:spLocks noChangeArrowheads="1"/>
          </p:cNvSpPr>
          <p:nvPr/>
        </p:nvSpPr>
        <p:spPr bwMode="auto">
          <a:xfrm>
            <a:off x="8328026" y="4652963"/>
            <a:ext cx="1820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endParaRPr lang="en-CA" altLang="en-US" sz="1400">
              <a:solidFill>
                <a:schemeClr val="tx2"/>
              </a:solidFill>
              <a:latin typeface="Arial" panose="020B0604020202020204" pitchFamily="34" charset="0"/>
            </a:endParaRPr>
          </a:p>
        </p:txBody>
      </p:sp>
      <p:pic>
        <p:nvPicPr>
          <p:cNvPr id="12295" name="Picture 7">
            <a:extLst>
              <a:ext uri="{FF2B5EF4-FFF2-40B4-BE49-F238E27FC236}">
                <a16:creationId xmlns:a16="http://schemas.microsoft.com/office/drawing/2014/main" id="{E972491A-14C5-4553-945F-51953A5A8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8389" y="365125"/>
            <a:ext cx="2324100" cy="225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6" name="Text Box 8">
            <a:extLst>
              <a:ext uri="{FF2B5EF4-FFF2-40B4-BE49-F238E27FC236}">
                <a16:creationId xmlns:a16="http://schemas.microsoft.com/office/drawing/2014/main" id="{CAA422D7-5B17-45CF-80E6-1E2FBE2C2960}"/>
              </a:ext>
            </a:extLst>
          </p:cNvPr>
          <p:cNvSpPr txBox="1">
            <a:spLocks noChangeArrowheads="1"/>
          </p:cNvSpPr>
          <p:nvPr/>
        </p:nvSpPr>
        <p:spPr bwMode="auto">
          <a:xfrm>
            <a:off x="5789874" y="188912"/>
            <a:ext cx="2503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CA" altLang="en-US" sz="1400" dirty="0">
                <a:solidFill>
                  <a:schemeClr val="tx2"/>
                </a:solidFill>
                <a:latin typeface="Arial" panose="020B0604020202020204" pitchFamily="34" charset="0"/>
              </a:rPr>
              <a:t>Infrared cameras record differences in temperature.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D296693-2B5B-4C06-B822-770C0EFA189F}"/>
              </a:ext>
            </a:extLst>
          </p:cNvPr>
          <p:cNvSpPr>
            <a:spLocks noGrp="1" noChangeArrowheads="1"/>
          </p:cNvSpPr>
          <p:nvPr>
            <p:ph type="title"/>
          </p:nvPr>
        </p:nvSpPr>
        <p:spPr/>
        <p:txBody>
          <a:bodyPr/>
          <a:lstStyle/>
          <a:p>
            <a:r>
              <a:rPr lang="en-CA" altLang="en-US"/>
              <a:t>High Energy Radiation</a:t>
            </a:r>
          </a:p>
        </p:txBody>
      </p:sp>
      <p:sp>
        <p:nvSpPr>
          <p:cNvPr id="14339" name="Content Placeholder 2">
            <a:extLst>
              <a:ext uri="{FF2B5EF4-FFF2-40B4-BE49-F238E27FC236}">
                <a16:creationId xmlns:a16="http://schemas.microsoft.com/office/drawing/2014/main" id="{A801EFD4-FE6A-449D-94F1-C5D7E29D503F}"/>
              </a:ext>
            </a:extLst>
          </p:cNvPr>
          <p:cNvSpPr>
            <a:spLocks noGrp="1" noChangeArrowheads="1"/>
          </p:cNvSpPr>
          <p:nvPr>
            <p:ph idx="1"/>
          </p:nvPr>
        </p:nvSpPr>
        <p:spPr>
          <a:xfrm>
            <a:off x="534838" y="2971800"/>
            <a:ext cx="9828362" cy="3429000"/>
          </a:xfrm>
        </p:spPr>
        <p:txBody>
          <a:bodyPr/>
          <a:lstStyle/>
          <a:p>
            <a:r>
              <a:rPr lang="en-CA" altLang="en-US" dirty="0"/>
              <a:t>Radiation with shorter wavelengths than visible light on the EMS have higher energy and therefore more penetrating power. </a:t>
            </a:r>
          </a:p>
          <a:p>
            <a:r>
              <a:rPr lang="en-CA" altLang="en-US" dirty="0"/>
              <a:t>Prolonged exposure can cause damage to our cells.</a:t>
            </a:r>
          </a:p>
          <a:p>
            <a:endParaRPr lang="en-CA" altLang="en-US" dirty="0"/>
          </a:p>
        </p:txBody>
      </p:sp>
      <p:sp>
        <p:nvSpPr>
          <p:cNvPr id="14340" name="Footer Placeholder 3">
            <a:extLst>
              <a:ext uri="{FF2B5EF4-FFF2-40B4-BE49-F238E27FC236}">
                <a16:creationId xmlns:a16="http://schemas.microsoft.com/office/drawing/2014/main" id="{DB5C5248-5734-45A3-AE74-F305BF60BD5D}"/>
              </a:ext>
            </a:extLst>
          </p:cNvPr>
          <p:cNvSpPr>
            <a:spLocks noGrp="1"/>
          </p:cNvSpPr>
          <p:nvPr>
            <p:ph type="ftr" sz="quarter" idx="11"/>
          </p:nvPr>
        </p:nvSpPr>
        <p:spPr>
          <a:noFill/>
        </p:spPr>
        <p:txBody>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000">
                <a:latin typeface="Arial" panose="020B0604020202020204" pitchFamily="34" charset="0"/>
              </a:rPr>
              <a:t>(c) McGraw Hill Ryerson 2007</a:t>
            </a:r>
            <a:endParaRPr lang="en-US" altLang="en-US" sz="1400">
              <a:latin typeface="Arial" panose="020B0604020202020204" pitchFamily="34" charset="0"/>
            </a:endParaRPr>
          </a:p>
        </p:txBody>
      </p:sp>
      <p:pic>
        <p:nvPicPr>
          <p:cNvPr id="14341" name="Picture 2" descr="Image result for radiation skin damage">
            <a:extLst>
              <a:ext uri="{FF2B5EF4-FFF2-40B4-BE49-F238E27FC236}">
                <a16:creationId xmlns:a16="http://schemas.microsoft.com/office/drawing/2014/main" id="{90B4E7B4-31D6-4580-9C72-B2CDB02C80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076" y="-93320"/>
            <a:ext cx="35147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2507F-E617-4DF2-A591-A87C5E01DD39}"/>
              </a:ext>
            </a:extLst>
          </p:cNvPr>
          <p:cNvSpPr>
            <a:spLocks noGrp="1"/>
          </p:cNvSpPr>
          <p:nvPr>
            <p:ph type="title"/>
          </p:nvPr>
        </p:nvSpPr>
        <p:spPr/>
        <p:txBody>
          <a:bodyPr/>
          <a:lstStyle/>
          <a:p>
            <a:r>
              <a:rPr lang="en-CA" dirty="0"/>
              <a:t>What do these have in common? </a:t>
            </a:r>
          </a:p>
        </p:txBody>
      </p:sp>
      <p:sp>
        <p:nvSpPr>
          <p:cNvPr id="6" name="Content Placeholder 5">
            <a:extLst>
              <a:ext uri="{FF2B5EF4-FFF2-40B4-BE49-F238E27FC236}">
                <a16:creationId xmlns:a16="http://schemas.microsoft.com/office/drawing/2014/main" id="{307C940C-5798-4064-9B26-8B6320050C24}"/>
              </a:ext>
            </a:extLst>
          </p:cNvPr>
          <p:cNvSpPr>
            <a:spLocks noGrp="1"/>
          </p:cNvSpPr>
          <p:nvPr>
            <p:ph idx="1"/>
          </p:nvPr>
        </p:nvSpPr>
        <p:spPr/>
        <p:txBody>
          <a:bodyPr/>
          <a:lstStyle/>
          <a:p>
            <a:endParaRPr lang="en-CA" dirty="0"/>
          </a:p>
        </p:txBody>
      </p:sp>
      <p:pic>
        <p:nvPicPr>
          <p:cNvPr id="7" name="Picture 6">
            <a:extLst>
              <a:ext uri="{FF2B5EF4-FFF2-40B4-BE49-F238E27FC236}">
                <a16:creationId xmlns:a16="http://schemas.microsoft.com/office/drawing/2014/main" id="{C1CB073B-6ED6-4BEE-B2BA-5B1BC6E5EB33}"/>
              </a:ext>
            </a:extLst>
          </p:cNvPr>
          <p:cNvPicPr>
            <a:picLocks noChangeAspect="1"/>
          </p:cNvPicPr>
          <p:nvPr/>
        </p:nvPicPr>
        <p:blipFill>
          <a:blip r:embed="rId3"/>
          <a:stretch>
            <a:fillRect/>
          </a:stretch>
        </p:blipFill>
        <p:spPr>
          <a:xfrm>
            <a:off x="1031966" y="1393462"/>
            <a:ext cx="10210657" cy="5464537"/>
          </a:xfrm>
          <a:prstGeom prst="rect">
            <a:avLst/>
          </a:prstGeom>
        </p:spPr>
      </p:pic>
    </p:spTree>
    <p:extLst>
      <p:ext uri="{BB962C8B-B14F-4D97-AF65-F5344CB8AC3E}">
        <p14:creationId xmlns:p14="http://schemas.microsoft.com/office/powerpoint/2010/main" val="299623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a:extLst>
              <a:ext uri="{FF2B5EF4-FFF2-40B4-BE49-F238E27FC236}">
                <a16:creationId xmlns:a16="http://schemas.microsoft.com/office/drawing/2014/main" id="{A9EFBFBB-CA12-4B94-911C-C6DA5AB16214}"/>
              </a:ext>
            </a:extLst>
          </p:cNvPr>
          <p:cNvSpPr>
            <a:spLocks noGrp="1"/>
          </p:cNvSpPr>
          <p:nvPr>
            <p:ph type="ftr" sz="quarter" idx="11"/>
          </p:nvPr>
        </p:nvSpPr>
        <p:spPr>
          <a:noFill/>
        </p:spPr>
        <p:txBody>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000">
                <a:latin typeface="Arial" panose="020B0604020202020204" pitchFamily="34" charset="0"/>
              </a:rPr>
              <a:t>(c) McGraw Hill Ryerson 2007</a:t>
            </a:r>
            <a:endParaRPr lang="en-US" altLang="en-US" sz="1400">
              <a:latin typeface="Arial" panose="020B0604020202020204" pitchFamily="34" charset="0"/>
            </a:endParaRPr>
          </a:p>
        </p:txBody>
      </p:sp>
      <p:sp>
        <p:nvSpPr>
          <p:cNvPr id="15363" name="Rectangle 2">
            <a:extLst>
              <a:ext uri="{FF2B5EF4-FFF2-40B4-BE49-F238E27FC236}">
                <a16:creationId xmlns:a16="http://schemas.microsoft.com/office/drawing/2014/main" id="{38C1D52C-6497-4754-8B38-02F744AE3ECE}"/>
              </a:ext>
            </a:extLst>
          </p:cNvPr>
          <p:cNvSpPr>
            <a:spLocks noGrp="1" noChangeArrowheads="1"/>
          </p:cNvSpPr>
          <p:nvPr>
            <p:ph type="title"/>
          </p:nvPr>
        </p:nvSpPr>
        <p:spPr>
          <a:xfrm>
            <a:off x="1628775" y="-7938"/>
            <a:ext cx="8915400" cy="1066801"/>
          </a:xfrm>
        </p:spPr>
        <p:txBody>
          <a:bodyPr/>
          <a:lstStyle/>
          <a:p>
            <a:pPr eaLnBrk="1" hangingPunct="1">
              <a:buFont typeface="Times" panose="02020603050405020304" pitchFamily="18" charset="0"/>
              <a:buNone/>
            </a:pPr>
            <a:r>
              <a:rPr lang="en-CA" altLang="en-US"/>
              <a:t>Ultraviolet Waves</a:t>
            </a:r>
          </a:p>
        </p:txBody>
      </p:sp>
      <p:sp>
        <p:nvSpPr>
          <p:cNvPr id="15364" name="Rectangle 3">
            <a:extLst>
              <a:ext uri="{FF2B5EF4-FFF2-40B4-BE49-F238E27FC236}">
                <a16:creationId xmlns:a16="http://schemas.microsoft.com/office/drawing/2014/main" id="{47F2BB24-083C-496D-9F93-339B1330F917}"/>
              </a:ext>
            </a:extLst>
          </p:cNvPr>
          <p:cNvSpPr>
            <a:spLocks noGrp="1" noChangeArrowheads="1"/>
          </p:cNvSpPr>
          <p:nvPr>
            <p:ph type="body" idx="1"/>
          </p:nvPr>
        </p:nvSpPr>
        <p:spPr>
          <a:xfrm>
            <a:off x="905367" y="2678114"/>
            <a:ext cx="8840787" cy="3570287"/>
          </a:xfrm>
        </p:spPr>
        <p:txBody>
          <a:bodyPr>
            <a:normAutofit fontScale="70000" lnSpcReduction="20000"/>
          </a:bodyPr>
          <a:lstStyle/>
          <a:p>
            <a:r>
              <a:rPr lang="en-CA" altLang="en-US" i="1" dirty="0"/>
              <a:t>Ultraviolet waves (UV) are </a:t>
            </a:r>
            <a:r>
              <a:rPr lang="en-CA" dirty="0"/>
              <a:t>shorter than that of violet light, which is the shortest wavelength of light in the visible part of the electromagnetic spectrum therefore UV is </a:t>
            </a:r>
            <a:r>
              <a:rPr lang="en-CA" altLang="en-US" i="1" dirty="0"/>
              <a:t>just </a:t>
            </a:r>
            <a:r>
              <a:rPr lang="en-CA" altLang="en-US" b="1" i="1" dirty="0"/>
              <a:t>beyond</a:t>
            </a:r>
            <a:r>
              <a:rPr lang="en-CA" altLang="en-US" i="1" dirty="0"/>
              <a:t> the visible region of the spectrum. </a:t>
            </a:r>
            <a:endParaRPr lang="en-CA" dirty="0"/>
          </a:p>
          <a:p>
            <a:pPr eaLnBrk="1" hangingPunct="1"/>
            <a:endParaRPr lang="en-CA" altLang="en-US" i="1" dirty="0"/>
          </a:p>
          <a:p>
            <a:pPr eaLnBrk="1" hangingPunct="1"/>
            <a:r>
              <a:rPr lang="en-CA" altLang="en-US" b="1" dirty="0"/>
              <a:t>much more </a:t>
            </a:r>
            <a:r>
              <a:rPr lang="en-CA" altLang="en-US" dirty="0"/>
              <a:t>energy than visible light.</a:t>
            </a:r>
          </a:p>
          <a:p>
            <a:pPr eaLnBrk="1" hangingPunct="1"/>
            <a:r>
              <a:rPr lang="en-CA" altLang="en-US" sz="3200" dirty="0"/>
              <a:t>UV waves striking your skin allows your body to make </a:t>
            </a:r>
            <a:r>
              <a:rPr lang="en-CA" altLang="en-US" sz="3200" b="1" dirty="0"/>
              <a:t>Vitamin D</a:t>
            </a:r>
            <a:r>
              <a:rPr lang="en-CA" altLang="en-US" sz="3200" dirty="0"/>
              <a:t>.</a:t>
            </a:r>
          </a:p>
          <a:p>
            <a:pPr eaLnBrk="1" hangingPunct="1"/>
            <a:r>
              <a:rPr lang="en-CA" altLang="en-US" sz="3200" dirty="0"/>
              <a:t>Overexposure to UV can cause </a:t>
            </a:r>
            <a:r>
              <a:rPr lang="en-CA" altLang="en-US" sz="3200" b="1" dirty="0"/>
              <a:t>sunburns </a:t>
            </a:r>
            <a:r>
              <a:rPr lang="en-CA" altLang="en-US" sz="3200" dirty="0"/>
              <a:t>and possible </a:t>
            </a:r>
            <a:r>
              <a:rPr lang="en-CA" altLang="en-US" sz="3200" b="1" dirty="0"/>
              <a:t>skin cancer</a:t>
            </a:r>
            <a:r>
              <a:rPr lang="en-CA" altLang="en-US" sz="3200" dirty="0"/>
              <a:t>.</a:t>
            </a:r>
          </a:p>
          <a:p>
            <a:pPr eaLnBrk="1" hangingPunct="1"/>
            <a:r>
              <a:rPr lang="en-CA" altLang="en-US" sz="3200" dirty="0"/>
              <a:t>Used to kill bacteria in food, water, medical tools.</a:t>
            </a:r>
          </a:p>
          <a:p>
            <a:pPr eaLnBrk="1" hangingPunct="1">
              <a:buFont typeface="Times" panose="02020603050405020304" pitchFamily="18" charset="0"/>
              <a:buNone/>
            </a:pPr>
            <a:endParaRPr lang="en-CA" altLang="en-US" sz="2000" dirty="0"/>
          </a:p>
        </p:txBody>
      </p:sp>
      <p:sp>
        <p:nvSpPr>
          <p:cNvPr id="15365" name="Text Box 4">
            <a:extLst>
              <a:ext uri="{FF2B5EF4-FFF2-40B4-BE49-F238E27FC236}">
                <a16:creationId xmlns:a16="http://schemas.microsoft.com/office/drawing/2014/main" id="{71710F34-4E12-4F92-BD83-CE42271B08F6}"/>
              </a:ext>
            </a:extLst>
          </p:cNvPr>
          <p:cNvSpPr txBox="1">
            <a:spLocks noChangeArrowheads="1"/>
          </p:cNvSpPr>
          <p:nvPr/>
        </p:nvSpPr>
        <p:spPr bwMode="auto">
          <a:xfrm>
            <a:off x="8401050" y="6092825"/>
            <a:ext cx="2014538"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50000"/>
              </a:spcBef>
              <a:buClrTx/>
              <a:buFontTx/>
              <a:buNone/>
            </a:pPr>
            <a:r>
              <a:rPr lang="en-US" altLang="en-US" sz="1400">
                <a:solidFill>
                  <a:schemeClr val="tx2"/>
                </a:solidFill>
                <a:latin typeface="Arial" panose="020B0604020202020204" pitchFamily="34" charset="0"/>
              </a:rPr>
              <a:t>See pages 158 - 159</a:t>
            </a:r>
            <a:endParaRPr lang="en-US" altLang="en-US">
              <a:latin typeface="Arial" panose="020B0604020202020204" pitchFamily="34" charset="0"/>
            </a:endParaRPr>
          </a:p>
        </p:txBody>
      </p:sp>
      <p:sp>
        <p:nvSpPr>
          <p:cNvPr id="15366" name="Text Box 5">
            <a:extLst>
              <a:ext uri="{FF2B5EF4-FFF2-40B4-BE49-F238E27FC236}">
                <a16:creationId xmlns:a16="http://schemas.microsoft.com/office/drawing/2014/main" id="{F79BC9CF-D3ED-4642-AA74-C14577E2C259}"/>
              </a:ext>
            </a:extLst>
          </p:cNvPr>
          <p:cNvSpPr txBox="1">
            <a:spLocks noChangeArrowheads="1"/>
          </p:cNvSpPr>
          <p:nvPr/>
        </p:nvSpPr>
        <p:spPr bwMode="auto">
          <a:xfrm>
            <a:off x="8328026" y="4652963"/>
            <a:ext cx="1820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endParaRPr lang="en-CA" altLang="en-US" sz="1400">
              <a:solidFill>
                <a:schemeClr val="tx2"/>
              </a:solidFill>
              <a:latin typeface="Arial" panose="020B0604020202020204" pitchFamily="34" charset="0"/>
            </a:endParaRPr>
          </a:p>
        </p:txBody>
      </p:sp>
      <p:sp>
        <p:nvSpPr>
          <p:cNvPr id="15367" name="Text Box 8">
            <a:extLst>
              <a:ext uri="{FF2B5EF4-FFF2-40B4-BE49-F238E27FC236}">
                <a16:creationId xmlns:a16="http://schemas.microsoft.com/office/drawing/2014/main" id="{6004A596-69A4-453E-BF56-6299B481B4AD}"/>
              </a:ext>
            </a:extLst>
          </p:cNvPr>
          <p:cNvSpPr txBox="1">
            <a:spLocks noChangeArrowheads="1"/>
          </p:cNvSpPr>
          <p:nvPr/>
        </p:nvSpPr>
        <p:spPr bwMode="auto">
          <a:xfrm>
            <a:off x="872115" y="1656860"/>
            <a:ext cx="8640762"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CA" altLang="en-US" dirty="0"/>
              <a:t>Wavelengths </a:t>
            </a:r>
            <a:r>
              <a:rPr lang="en-CA" altLang="en-US" b="1" dirty="0"/>
              <a:t>shorter</a:t>
            </a:r>
            <a:r>
              <a:rPr lang="en-CA" altLang="en-US" dirty="0"/>
              <a:t> than visible light have </a:t>
            </a:r>
            <a:r>
              <a:rPr lang="en-CA" altLang="en-US" b="1" dirty="0"/>
              <a:t>more energy </a:t>
            </a:r>
            <a:r>
              <a:rPr lang="en-CA" altLang="en-US" dirty="0"/>
              <a:t>than visible light.</a:t>
            </a:r>
          </a:p>
        </p:txBody>
      </p:sp>
      <p:pic>
        <p:nvPicPr>
          <p:cNvPr id="15368" name="Picture 9">
            <a:extLst>
              <a:ext uri="{FF2B5EF4-FFF2-40B4-BE49-F238E27FC236}">
                <a16:creationId xmlns:a16="http://schemas.microsoft.com/office/drawing/2014/main" id="{1AA9056D-6969-4CBA-83B8-2335C892C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9125" y="1525760"/>
            <a:ext cx="2682875" cy="213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9" name="Text Box 10">
            <a:extLst>
              <a:ext uri="{FF2B5EF4-FFF2-40B4-BE49-F238E27FC236}">
                <a16:creationId xmlns:a16="http://schemas.microsoft.com/office/drawing/2014/main" id="{46AC6BA2-0460-44A7-A9FF-539D567B8099}"/>
              </a:ext>
            </a:extLst>
          </p:cNvPr>
          <p:cNvSpPr txBox="1">
            <a:spLocks noChangeArrowheads="1"/>
          </p:cNvSpPr>
          <p:nvPr/>
        </p:nvSpPr>
        <p:spPr bwMode="auto">
          <a:xfrm>
            <a:off x="9227412" y="398521"/>
            <a:ext cx="257651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CA" altLang="en-US" sz="1400" dirty="0">
                <a:solidFill>
                  <a:schemeClr val="tx2"/>
                </a:solidFill>
                <a:latin typeface="Arial" panose="020B0604020202020204" pitchFamily="34" charset="0"/>
              </a:rPr>
              <a:t>Wearing sunglasses and sunscreen help protect you against harmful UV radiation.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494D0-B203-4441-AF6F-1116C5245B50}"/>
              </a:ext>
            </a:extLst>
          </p:cNvPr>
          <p:cNvSpPr>
            <a:spLocks noGrp="1"/>
          </p:cNvSpPr>
          <p:nvPr>
            <p:ph type="title"/>
          </p:nvPr>
        </p:nvSpPr>
        <p:spPr/>
        <p:txBody>
          <a:bodyPr/>
          <a:lstStyle/>
          <a:p>
            <a:r>
              <a:rPr lang="en-CA" dirty="0"/>
              <a:t>Types of UV light</a:t>
            </a:r>
          </a:p>
        </p:txBody>
      </p:sp>
      <p:sp>
        <p:nvSpPr>
          <p:cNvPr id="3" name="Content Placeholder 2">
            <a:extLst>
              <a:ext uri="{FF2B5EF4-FFF2-40B4-BE49-F238E27FC236}">
                <a16:creationId xmlns:a16="http://schemas.microsoft.com/office/drawing/2014/main" id="{D97AE1BA-6259-45B0-864C-E960B6F1BD68}"/>
              </a:ext>
            </a:extLst>
          </p:cNvPr>
          <p:cNvSpPr>
            <a:spLocks noGrp="1"/>
          </p:cNvSpPr>
          <p:nvPr>
            <p:ph idx="1"/>
          </p:nvPr>
        </p:nvSpPr>
        <p:spPr/>
        <p:txBody>
          <a:bodyPr>
            <a:normAutofit fontScale="70000" lnSpcReduction="20000"/>
          </a:bodyPr>
          <a:lstStyle/>
          <a:p>
            <a:pPr fontAlgn="base"/>
            <a:r>
              <a:rPr lang="en-CA" b="1" dirty="0">
                <a:solidFill>
                  <a:schemeClr val="accent1"/>
                </a:solidFill>
              </a:rPr>
              <a:t>UVC Light </a:t>
            </a:r>
            <a:r>
              <a:rPr lang="en-CA" dirty="0">
                <a:solidFill>
                  <a:schemeClr val="accent1"/>
                </a:solidFill>
              </a:rPr>
              <a:t>- short wavelengths, blocked by the ozone layer, and don’t reach the Earth’s surface. This is great news because these rays can do the most damage to us. However, they are often used for medical purposes, because in smaller and controlled amounts, they’re able to kill germs, help heal wounds and even treat some skin conditions such as psoriasis or vitiligo.</a:t>
            </a:r>
          </a:p>
          <a:p>
            <a:pPr fontAlgn="base"/>
            <a:r>
              <a:rPr lang="en-CA" b="1" dirty="0">
                <a:solidFill>
                  <a:schemeClr val="accent1"/>
                </a:solidFill>
              </a:rPr>
              <a:t>UVB Light </a:t>
            </a:r>
            <a:r>
              <a:rPr lang="en-CA" dirty="0">
                <a:solidFill>
                  <a:schemeClr val="accent1"/>
                </a:solidFill>
              </a:rPr>
              <a:t>– can cause sunburns and skin cancer. can reflect on water and snow, causing damage to your skin even during cold months when the sun is scarce.</a:t>
            </a:r>
          </a:p>
          <a:p>
            <a:pPr fontAlgn="base"/>
            <a:r>
              <a:rPr lang="en-CA" b="1" dirty="0">
                <a:solidFill>
                  <a:schemeClr val="accent1"/>
                </a:solidFill>
              </a:rPr>
              <a:t>UVA Light </a:t>
            </a:r>
            <a:r>
              <a:rPr lang="en-CA" dirty="0">
                <a:solidFill>
                  <a:schemeClr val="accent1"/>
                </a:solidFill>
              </a:rPr>
              <a:t>- longest wavelength in the UV category,  95% of the light that reaches the Earth’s surface. able to infiltrate the deeper layers of the skin, causing wrinkles. The response of the skin to these rays is to tan –considered to be perfectly safe in smaller amounts.</a:t>
            </a:r>
          </a:p>
          <a:p>
            <a:pPr fontAlgn="base"/>
            <a:r>
              <a:rPr lang="en-CA" b="1" dirty="0">
                <a:solidFill>
                  <a:schemeClr val="accent1"/>
                </a:solidFill>
              </a:rPr>
              <a:t>Black Light </a:t>
            </a:r>
            <a:r>
              <a:rPr lang="en-CA" dirty="0">
                <a:solidFill>
                  <a:schemeClr val="accent1"/>
                </a:solidFill>
              </a:rPr>
              <a:t>- type of UV-A light. Invented by a chemist and a physicist William H. Byler in 1935. </a:t>
            </a:r>
          </a:p>
          <a:p>
            <a:endParaRPr lang="en-CA" dirty="0"/>
          </a:p>
        </p:txBody>
      </p:sp>
    </p:spTree>
    <p:extLst>
      <p:ext uri="{BB962C8B-B14F-4D97-AF65-F5344CB8AC3E}">
        <p14:creationId xmlns:p14="http://schemas.microsoft.com/office/powerpoint/2010/main" val="1944577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1361A-9B18-491F-AF74-85986DB34394}"/>
              </a:ext>
            </a:extLst>
          </p:cNvPr>
          <p:cNvSpPr>
            <a:spLocks noGrp="1"/>
          </p:cNvSpPr>
          <p:nvPr>
            <p:ph type="title"/>
          </p:nvPr>
        </p:nvSpPr>
        <p:spPr/>
        <p:txBody>
          <a:bodyPr/>
          <a:lstStyle/>
          <a:p>
            <a:r>
              <a:rPr lang="en-CA" dirty="0"/>
              <a:t>Black Light is a type of UV light</a:t>
            </a:r>
          </a:p>
        </p:txBody>
      </p:sp>
      <p:sp>
        <p:nvSpPr>
          <p:cNvPr id="3" name="Content Placeholder 2">
            <a:extLst>
              <a:ext uri="{FF2B5EF4-FFF2-40B4-BE49-F238E27FC236}">
                <a16:creationId xmlns:a16="http://schemas.microsoft.com/office/drawing/2014/main" id="{0FAC5E86-73EC-4535-992D-615BA7BC4B11}"/>
              </a:ext>
            </a:extLst>
          </p:cNvPr>
          <p:cNvSpPr>
            <a:spLocks noGrp="1"/>
          </p:cNvSpPr>
          <p:nvPr>
            <p:ph idx="1"/>
          </p:nvPr>
        </p:nvSpPr>
        <p:spPr/>
        <p:txBody>
          <a:bodyPr/>
          <a:lstStyle/>
          <a:p>
            <a:r>
              <a:rPr lang="en-CA" dirty="0">
                <a:solidFill>
                  <a:schemeClr val="accent1"/>
                </a:solidFill>
              </a:rPr>
              <a:t>Blacklight is low-power UV-A and is not a hazard to skin or eyes and can be viewed without protection</a:t>
            </a:r>
            <a:r>
              <a:rPr lang="en-CA" dirty="0"/>
              <a:t>.</a:t>
            </a:r>
          </a:p>
        </p:txBody>
      </p:sp>
    </p:spTree>
    <p:extLst>
      <p:ext uri="{BB962C8B-B14F-4D97-AF65-F5344CB8AC3E}">
        <p14:creationId xmlns:p14="http://schemas.microsoft.com/office/powerpoint/2010/main" val="3053710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55B88-47B9-4D16-A19A-FCE6D7735605}"/>
              </a:ext>
            </a:extLst>
          </p:cNvPr>
          <p:cNvSpPr>
            <a:spLocks noGrp="1"/>
          </p:cNvSpPr>
          <p:nvPr>
            <p:ph type="title"/>
          </p:nvPr>
        </p:nvSpPr>
        <p:spPr/>
        <p:txBody>
          <a:bodyPr/>
          <a:lstStyle/>
          <a:p>
            <a:r>
              <a:rPr lang="en-CA" dirty="0"/>
              <a:t>Black Light</a:t>
            </a:r>
          </a:p>
        </p:txBody>
      </p:sp>
      <p:sp>
        <p:nvSpPr>
          <p:cNvPr id="3" name="Content Placeholder 2">
            <a:extLst>
              <a:ext uri="{FF2B5EF4-FFF2-40B4-BE49-F238E27FC236}">
                <a16:creationId xmlns:a16="http://schemas.microsoft.com/office/drawing/2014/main" id="{C8439213-9B59-4170-A965-5B25D76779E1}"/>
              </a:ext>
            </a:extLst>
          </p:cNvPr>
          <p:cNvSpPr>
            <a:spLocks noGrp="1"/>
          </p:cNvSpPr>
          <p:nvPr>
            <p:ph idx="1"/>
          </p:nvPr>
        </p:nvSpPr>
        <p:spPr/>
        <p:txBody>
          <a:bodyPr>
            <a:normAutofit fontScale="77500" lnSpcReduction="20000"/>
          </a:bodyPr>
          <a:lstStyle/>
          <a:p>
            <a:pPr fontAlgn="base"/>
            <a:r>
              <a:rPr lang="en-CA" dirty="0">
                <a:solidFill>
                  <a:schemeClr val="accent1"/>
                </a:solidFill>
              </a:rPr>
              <a:t>makes white and fluorescent objects shine in the dark. </a:t>
            </a:r>
          </a:p>
          <a:p>
            <a:pPr fontAlgn="base"/>
            <a:r>
              <a:rPr lang="en-CA" dirty="0">
                <a:solidFill>
                  <a:schemeClr val="accent1"/>
                </a:solidFill>
              </a:rPr>
              <a:t>This is because all of these objects contain – phosphor. </a:t>
            </a:r>
          </a:p>
          <a:p>
            <a:pPr fontAlgn="base"/>
            <a:r>
              <a:rPr lang="en-CA" dirty="0">
                <a:solidFill>
                  <a:schemeClr val="accent1"/>
                </a:solidFill>
              </a:rPr>
              <a:t>The phosphor absorbs the energy and re-emits it as visible light, and when put under a black light, it will absorb the UVA rays and re-emit them as the light that can be perceived by the human eye. </a:t>
            </a:r>
          </a:p>
          <a:p>
            <a:pPr fontAlgn="base"/>
            <a:r>
              <a:rPr lang="en-CA" dirty="0">
                <a:solidFill>
                  <a:schemeClr val="accent1"/>
                </a:solidFill>
              </a:rPr>
              <a:t>The phosphor can be found in many natural elements such as teeth, fingernails, and scorpions but it’s often found in laundry detergents, in order to make your clothes look extra white.</a:t>
            </a:r>
          </a:p>
          <a:p>
            <a:pPr fontAlgn="base"/>
            <a:r>
              <a:rPr lang="en-CA" dirty="0">
                <a:solidFill>
                  <a:schemeClr val="accent1"/>
                </a:solidFill>
              </a:rPr>
              <a:t>The fluorescent light you often see in clubs are in fact nothing more than black lights that are coated with phosphor glass covering. </a:t>
            </a:r>
          </a:p>
        </p:txBody>
      </p:sp>
      <p:pic>
        <p:nvPicPr>
          <p:cNvPr id="1028" name="Picture 4" descr="Image result for black light images">
            <a:extLst>
              <a:ext uri="{FF2B5EF4-FFF2-40B4-BE49-F238E27FC236}">
                <a16:creationId xmlns:a16="http://schemas.microsoft.com/office/drawing/2014/main" id="{C8FC10A0-69ED-4386-8D31-EE222A209F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3902" y="119921"/>
            <a:ext cx="3174506" cy="2379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13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48F6D-53A8-4153-ADAD-544B6EC28BDF}"/>
              </a:ext>
            </a:extLst>
          </p:cNvPr>
          <p:cNvSpPr>
            <a:spLocks noGrp="1"/>
          </p:cNvSpPr>
          <p:nvPr>
            <p:ph type="title"/>
          </p:nvPr>
        </p:nvSpPr>
        <p:spPr/>
        <p:txBody>
          <a:bodyPr/>
          <a:lstStyle/>
          <a:p>
            <a:r>
              <a:rPr lang="en-CA" dirty="0"/>
              <a:t>Uses of Black Light</a:t>
            </a:r>
          </a:p>
        </p:txBody>
      </p:sp>
      <p:sp>
        <p:nvSpPr>
          <p:cNvPr id="3" name="Content Placeholder 2">
            <a:extLst>
              <a:ext uri="{FF2B5EF4-FFF2-40B4-BE49-F238E27FC236}">
                <a16:creationId xmlns:a16="http://schemas.microsoft.com/office/drawing/2014/main" id="{C69A498A-22E2-4B25-A0B4-43EF16195D88}"/>
              </a:ext>
            </a:extLst>
          </p:cNvPr>
          <p:cNvSpPr>
            <a:spLocks noGrp="1"/>
          </p:cNvSpPr>
          <p:nvPr>
            <p:ph idx="1"/>
          </p:nvPr>
        </p:nvSpPr>
        <p:spPr/>
        <p:txBody>
          <a:bodyPr>
            <a:normAutofit fontScale="70000" lnSpcReduction="20000"/>
          </a:bodyPr>
          <a:lstStyle/>
          <a:p>
            <a:pPr fontAlgn="base"/>
            <a:r>
              <a:rPr lang="en-CA" dirty="0">
                <a:solidFill>
                  <a:schemeClr val="accent1"/>
                </a:solidFill>
              </a:rPr>
              <a:t>Art inspection –Newer paints tend to emanate a subtle sparkle or sheen, while old paint doesn’t. This way it’s really easy to determine whether a painting is forged.</a:t>
            </a:r>
          </a:p>
          <a:p>
            <a:pPr fontAlgn="base"/>
            <a:r>
              <a:rPr lang="en-CA" b="1" dirty="0">
                <a:solidFill>
                  <a:schemeClr val="accent1"/>
                </a:solidFill>
              </a:rPr>
              <a:t>Currency fraud</a:t>
            </a:r>
            <a:r>
              <a:rPr lang="en-CA" dirty="0">
                <a:solidFill>
                  <a:schemeClr val="accent1"/>
                </a:solidFill>
              </a:rPr>
              <a:t> – Most banknotes nowadays have phosphor elements infused in them so as to avoid money forgery. There are small blacklight lamps behind every bank counter that are able to detect fake currency within seconds. Notice the white streak in the banknote below – it’s only visible under blacklight.</a:t>
            </a:r>
          </a:p>
          <a:p>
            <a:pPr fontAlgn="base"/>
            <a:r>
              <a:rPr lang="en-CA" b="1" dirty="0">
                <a:solidFill>
                  <a:schemeClr val="accent1"/>
                </a:solidFill>
              </a:rPr>
              <a:t>Detecting Bacteria</a:t>
            </a:r>
            <a:r>
              <a:rPr lang="en-CA" dirty="0">
                <a:solidFill>
                  <a:schemeClr val="accent1"/>
                </a:solidFill>
              </a:rPr>
              <a:t> – There are some microorganisms that are </a:t>
            </a:r>
            <a:r>
              <a:rPr lang="en-CA" dirty="0">
                <a:solidFill>
                  <a:schemeClr val="accent1"/>
                </a:solidFill>
                <a:hlinkClick r:id="rId2">
                  <a:extLst>
                    <a:ext uri="{A12FA001-AC4F-418D-AE19-62706E023703}">
                      <ahyp:hlinkClr xmlns:ahyp="http://schemas.microsoft.com/office/drawing/2018/hyperlinkcolor" val="tx"/>
                    </a:ext>
                  </a:extLst>
                </a:hlinkClick>
              </a:rPr>
              <a:t>fluorescent</a:t>
            </a:r>
            <a:r>
              <a:rPr lang="en-CA" dirty="0">
                <a:solidFill>
                  <a:schemeClr val="accent1"/>
                </a:solidFill>
              </a:rPr>
              <a:t> under UV light. This is the common case of Salmonella and Shigella, and detecting them is especially important in the food industry.</a:t>
            </a:r>
          </a:p>
          <a:p>
            <a:pPr fontAlgn="base"/>
            <a:r>
              <a:rPr lang="en-CA" b="1" dirty="0">
                <a:solidFill>
                  <a:schemeClr val="accent1"/>
                </a:solidFill>
              </a:rPr>
              <a:t>Psoriasis</a:t>
            </a:r>
            <a:r>
              <a:rPr lang="en-CA" dirty="0">
                <a:solidFill>
                  <a:schemeClr val="accent1"/>
                </a:solidFill>
              </a:rPr>
              <a:t> – Much like the UVC light, a black light can also be used in the treatment of skin diseases. When exposed to it, the skin produces increased amounts of vitamin D, which in turn helps regenerate the skin.</a:t>
            </a:r>
          </a:p>
          <a:p>
            <a:endParaRPr lang="en-CA" dirty="0"/>
          </a:p>
        </p:txBody>
      </p:sp>
    </p:spTree>
    <p:extLst>
      <p:ext uri="{BB962C8B-B14F-4D97-AF65-F5344CB8AC3E}">
        <p14:creationId xmlns:p14="http://schemas.microsoft.com/office/powerpoint/2010/main" val="4168373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4477-AA86-435D-A8D2-9BD25AB9F41B}"/>
              </a:ext>
            </a:extLst>
          </p:cNvPr>
          <p:cNvSpPr>
            <a:spLocks noGrp="1"/>
          </p:cNvSpPr>
          <p:nvPr>
            <p:ph type="title"/>
          </p:nvPr>
        </p:nvSpPr>
        <p:spPr/>
        <p:txBody>
          <a:bodyPr/>
          <a:lstStyle/>
          <a:p>
            <a:r>
              <a:rPr lang="en-CA" dirty="0"/>
              <a:t>Greenhouse Effect</a:t>
            </a:r>
          </a:p>
        </p:txBody>
      </p:sp>
      <p:sp>
        <p:nvSpPr>
          <p:cNvPr id="3" name="Content Placeholder 2">
            <a:extLst>
              <a:ext uri="{FF2B5EF4-FFF2-40B4-BE49-F238E27FC236}">
                <a16:creationId xmlns:a16="http://schemas.microsoft.com/office/drawing/2014/main" id="{ED642D65-6ADA-45CF-9A7A-1E2AACF32C1F}"/>
              </a:ext>
            </a:extLst>
          </p:cNvPr>
          <p:cNvSpPr>
            <a:spLocks noGrp="1"/>
          </p:cNvSpPr>
          <p:nvPr>
            <p:ph idx="1"/>
          </p:nvPr>
        </p:nvSpPr>
        <p:spPr/>
        <p:txBody>
          <a:bodyPr/>
          <a:lstStyle/>
          <a:p>
            <a:r>
              <a:rPr lang="en-CA" dirty="0">
                <a:solidFill>
                  <a:schemeClr val="accent1"/>
                </a:solidFill>
              </a:rPr>
              <a:t>Energy from the sun radiates down through the atmosphere. </a:t>
            </a:r>
          </a:p>
          <a:p>
            <a:r>
              <a:rPr lang="en-CA" dirty="0">
                <a:solidFill>
                  <a:schemeClr val="accent1"/>
                </a:solidFill>
              </a:rPr>
              <a:t>Some is absorbed and re-radiated back but the wavelength has changed (longer) and can not penetrate the atmosphere (or car window). </a:t>
            </a:r>
          </a:p>
        </p:txBody>
      </p:sp>
      <p:sp>
        <p:nvSpPr>
          <p:cNvPr id="4" name="Footer Placeholder 3">
            <a:extLst>
              <a:ext uri="{FF2B5EF4-FFF2-40B4-BE49-F238E27FC236}">
                <a16:creationId xmlns:a16="http://schemas.microsoft.com/office/drawing/2014/main" id="{B3A78A79-5784-47C1-8BF3-876D981C2C22}"/>
              </a:ext>
            </a:extLst>
          </p:cNvPr>
          <p:cNvSpPr>
            <a:spLocks noGrp="1"/>
          </p:cNvSpPr>
          <p:nvPr>
            <p:ph type="ftr" sz="quarter" idx="11"/>
          </p:nvPr>
        </p:nvSpPr>
        <p:spPr/>
        <p:txBody>
          <a:bodyPr/>
          <a:lstStyle/>
          <a:p>
            <a:pPr>
              <a:defRPr/>
            </a:pPr>
            <a:r>
              <a:rPr lang="en-US" altLang="en-US"/>
              <a:t>(c) McGraw Hill Ryerson 2007</a:t>
            </a:r>
            <a:endParaRPr lang="en-US" altLang="en-US" sz="1400"/>
          </a:p>
        </p:txBody>
      </p:sp>
    </p:spTree>
    <p:extLst>
      <p:ext uri="{BB962C8B-B14F-4D97-AF65-F5344CB8AC3E}">
        <p14:creationId xmlns:p14="http://schemas.microsoft.com/office/powerpoint/2010/main" val="4157751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B76B0-69D7-4F95-9D1C-C91F340D689B}"/>
              </a:ext>
            </a:extLst>
          </p:cNvPr>
          <p:cNvSpPr>
            <a:spLocks noGrp="1"/>
          </p:cNvSpPr>
          <p:nvPr>
            <p:ph type="title"/>
          </p:nvPr>
        </p:nvSpPr>
        <p:spPr>
          <a:xfrm>
            <a:off x="1676400" y="76200"/>
            <a:ext cx="8915400" cy="400472"/>
          </a:xfrm>
        </p:spPr>
        <p:txBody>
          <a:bodyPr>
            <a:normAutofit fontScale="90000"/>
          </a:bodyPr>
          <a:lstStyle/>
          <a:p>
            <a:r>
              <a:rPr lang="en-CA" dirty="0"/>
              <a:t> </a:t>
            </a:r>
          </a:p>
        </p:txBody>
      </p:sp>
      <p:sp>
        <p:nvSpPr>
          <p:cNvPr id="4" name="Footer Placeholder 3">
            <a:extLst>
              <a:ext uri="{FF2B5EF4-FFF2-40B4-BE49-F238E27FC236}">
                <a16:creationId xmlns:a16="http://schemas.microsoft.com/office/drawing/2014/main" id="{A3E35496-D8D9-4C54-A7AA-31BCBE7E21AA}"/>
              </a:ext>
            </a:extLst>
          </p:cNvPr>
          <p:cNvSpPr>
            <a:spLocks noGrp="1"/>
          </p:cNvSpPr>
          <p:nvPr>
            <p:ph type="ftr" sz="quarter" idx="11"/>
          </p:nvPr>
        </p:nvSpPr>
        <p:spPr/>
        <p:txBody>
          <a:bodyPr/>
          <a:lstStyle/>
          <a:p>
            <a:pPr>
              <a:defRPr/>
            </a:pPr>
            <a:r>
              <a:rPr lang="en-US" altLang="en-US"/>
              <a:t>(c) McGraw Hill Ryerson 2007</a:t>
            </a:r>
            <a:endParaRPr lang="en-US" altLang="en-US" sz="1400"/>
          </a:p>
        </p:txBody>
      </p:sp>
      <p:pic>
        <p:nvPicPr>
          <p:cNvPr id="1026" name="Picture 2" descr="Image result for greenhouse effect">
            <a:extLst>
              <a:ext uri="{FF2B5EF4-FFF2-40B4-BE49-F238E27FC236}">
                <a16:creationId xmlns:a16="http://schemas.microsoft.com/office/drawing/2014/main" id="{62D262FD-0F90-4E86-9170-4BF3336600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8698" y="436662"/>
            <a:ext cx="8833819" cy="6084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027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2748E-E8C4-47A1-BFA4-89B742110A9D}"/>
              </a:ext>
            </a:extLst>
          </p:cNvPr>
          <p:cNvSpPr>
            <a:spLocks noGrp="1"/>
          </p:cNvSpPr>
          <p:nvPr>
            <p:ph type="title"/>
          </p:nvPr>
        </p:nvSpPr>
        <p:spPr/>
        <p:txBody>
          <a:bodyPr/>
          <a:lstStyle/>
          <a:p>
            <a:r>
              <a:rPr lang="en-CA" dirty="0"/>
              <a:t>Green </a:t>
            </a:r>
            <a:r>
              <a:rPr lang="en-CA"/>
              <a:t>house Effect</a:t>
            </a:r>
          </a:p>
        </p:txBody>
      </p:sp>
      <p:sp>
        <p:nvSpPr>
          <p:cNvPr id="4" name="Footer Placeholder 3">
            <a:extLst>
              <a:ext uri="{FF2B5EF4-FFF2-40B4-BE49-F238E27FC236}">
                <a16:creationId xmlns:a16="http://schemas.microsoft.com/office/drawing/2014/main" id="{D899D16D-D79F-4A04-BA25-414C3182D0B5}"/>
              </a:ext>
            </a:extLst>
          </p:cNvPr>
          <p:cNvSpPr>
            <a:spLocks noGrp="1"/>
          </p:cNvSpPr>
          <p:nvPr>
            <p:ph type="ftr" sz="quarter" idx="11"/>
          </p:nvPr>
        </p:nvSpPr>
        <p:spPr/>
        <p:txBody>
          <a:bodyPr/>
          <a:lstStyle/>
          <a:p>
            <a:pPr>
              <a:defRPr/>
            </a:pPr>
            <a:r>
              <a:rPr lang="en-US" altLang="en-US"/>
              <a:t>(c) McGraw Hill Ryerson 2007</a:t>
            </a:r>
            <a:endParaRPr lang="en-US" altLang="en-US" sz="1400"/>
          </a:p>
        </p:txBody>
      </p:sp>
      <p:pic>
        <p:nvPicPr>
          <p:cNvPr id="2050" name="Picture 2" descr="Image result for greenhouse effect">
            <a:extLst>
              <a:ext uri="{FF2B5EF4-FFF2-40B4-BE49-F238E27FC236}">
                <a16:creationId xmlns:a16="http://schemas.microsoft.com/office/drawing/2014/main" id="{BEFA75B3-77F3-46BA-ABF0-B3A2379BBA3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51584" y="1230278"/>
            <a:ext cx="7560840" cy="5931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721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a:extLst>
              <a:ext uri="{FF2B5EF4-FFF2-40B4-BE49-F238E27FC236}">
                <a16:creationId xmlns:a16="http://schemas.microsoft.com/office/drawing/2014/main" id="{46C6F0E3-0607-46D8-A973-F6A23B75A856}"/>
              </a:ext>
            </a:extLst>
          </p:cNvPr>
          <p:cNvSpPr>
            <a:spLocks noGrp="1"/>
          </p:cNvSpPr>
          <p:nvPr>
            <p:ph type="ftr" sz="quarter" idx="11"/>
          </p:nvPr>
        </p:nvSpPr>
        <p:spPr>
          <a:noFill/>
        </p:spPr>
        <p:txBody>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000">
                <a:latin typeface="Arial" panose="020B0604020202020204" pitchFamily="34" charset="0"/>
              </a:rPr>
              <a:t>(c) McGraw Hill Ryerson 2007</a:t>
            </a:r>
            <a:endParaRPr lang="en-US" altLang="en-US" sz="1400">
              <a:latin typeface="Arial" panose="020B0604020202020204" pitchFamily="34" charset="0"/>
            </a:endParaRPr>
          </a:p>
        </p:txBody>
      </p:sp>
      <p:sp>
        <p:nvSpPr>
          <p:cNvPr id="17411" name="Rectangle 2">
            <a:extLst>
              <a:ext uri="{FF2B5EF4-FFF2-40B4-BE49-F238E27FC236}">
                <a16:creationId xmlns:a16="http://schemas.microsoft.com/office/drawing/2014/main" id="{06F86425-0202-4E65-82BF-26A148EE8F57}"/>
              </a:ext>
            </a:extLst>
          </p:cNvPr>
          <p:cNvSpPr>
            <a:spLocks noGrp="1" noChangeArrowheads="1"/>
          </p:cNvSpPr>
          <p:nvPr>
            <p:ph type="title"/>
          </p:nvPr>
        </p:nvSpPr>
        <p:spPr/>
        <p:txBody>
          <a:bodyPr/>
          <a:lstStyle/>
          <a:p>
            <a:pPr eaLnBrk="1" hangingPunct="1">
              <a:buFont typeface="Times" panose="02020603050405020304" pitchFamily="18" charset="0"/>
              <a:buNone/>
            </a:pPr>
            <a:r>
              <a:rPr lang="en-CA" altLang="en-US"/>
              <a:t>X rays</a:t>
            </a:r>
          </a:p>
        </p:txBody>
      </p:sp>
      <p:sp>
        <p:nvSpPr>
          <p:cNvPr id="17412" name="Rectangle 3">
            <a:extLst>
              <a:ext uri="{FF2B5EF4-FFF2-40B4-BE49-F238E27FC236}">
                <a16:creationId xmlns:a16="http://schemas.microsoft.com/office/drawing/2014/main" id="{6BD0D063-5974-4E46-8897-8986265698EA}"/>
              </a:ext>
            </a:extLst>
          </p:cNvPr>
          <p:cNvSpPr>
            <a:spLocks noGrp="1" noChangeArrowheads="1"/>
          </p:cNvSpPr>
          <p:nvPr>
            <p:ph type="body" idx="1"/>
          </p:nvPr>
        </p:nvSpPr>
        <p:spPr>
          <a:xfrm>
            <a:off x="1052423" y="2105193"/>
            <a:ext cx="9539377" cy="3189120"/>
          </a:xfrm>
        </p:spPr>
        <p:txBody>
          <a:bodyPr>
            <a:normAutofit fontScale="92500"/>
          </a:bodyPr>
          <a:lstStyle/>
          <a:p>
            <a:pPr eaLnBrk="1" hangingPunct="1"/>
            <a:r>
              <a:rPr lang="en-CA" altLang="en-US" sz="1800" i="1" dirty="0"/>
              <a:t>X rays have a much </a:t>
            </a:r>
            <a:r>
              <a:rPr lang="en-CA" altLang="en-US" sz="1800" b="1" i="1" dirty="0"/>
              <a:t>shorter</a:t>
            </a:r>
            <a:r>
              <a:rPr lang="en-CA" altLang="en-US" sz="1800" i="1" dirty="0"/>
              <a:t> wavelength and </a:t>
            </a:r>
            <a:r>
              <a:rPr lang="en-CA" altLang="en-US" sz="1800" b="1" i="1" dirty="0"/>
              <a:t>higher</a:t>
            </a:r>
            <a:r>
              <a:rPr lang="en-CA" altLang="en-US" sz="1800" i="1" dirty="0"/>
              <a:t> energy and frequency than ultraviolet waves.</a:t>
            </a:r>
          </a:p>
          <a:p>
            <a:pPr eaLnBrk="1" hangingPunct="1"/>
            <a:r>
              <a:rPr lang="en-CA" altLang="en-US" dirty="0"/>
              <a:t>X rays are commonly used to </a:t>
            </a:r>
            <a:r>
              <a:rPr lang="en-CA" altLang="en-US" b="1" dirty="0"/>
              <a:t>photograph teeth and bones.</a:t>
            </a:r>
          </a:p>
          <a:p>
            <a:pPr eaLnBrk="1" hangingPunct="1"/>
            <a:r>
              <a:rPr lang="en-CA" altLang="en-US" dirty="0"/>
              <a:t>X rays are also used to detect small cracks in </a:t>
            </a:r>
            <a:r>
              <a:rPr lang="en-CA" altLang="en-US" b="1" dirty="0"/>
              <a:t>metals</a:t>
            </a:r>
            <a:r>
              <a:rPr lang="en-CA" altLang="en-US" dirty="0"/>
              <a:t> and also to </a:t>
            </a:r>
            <a:r>
              <a:rPr lang="en-CA" altLang="en-US" b="1" dirty="0"/>
              <a:t>photograph the inside of machines.</a:t>
            </a:r>
          </a:p>
          <a:p>
            <a:pPr eaLnBrk="1" hangingPunct="1"/>
            <a:r>
              <a:rPr lang="en-CA" altLang="en-US" b="1" dirty="0"/>
              <a:t>Too many X-rays may lead to cancer</a:t>
            </a:r>
          </a:p>
        </p:txBody>
      </p:sp>
      <p:sp>
        <p:nvSpPr>
          <p:cNvPr id="17413" name="Text Box 4">
            <a:extLst>
              <a:ext uri="{FF2B5EF4-FFF2-40B4-BE49-F238E27FC236}">
                <a16:creationId xmlns:a16="http://schemas.microsoft.com/office/drawing/2014/main" id="{864B9E71-191C-4A90-8155-549CF8376BC6}"/>
              </a:ext>
            </a:extLst>
          </p:cNvPr>
          <p:cNvSpPr txBox="1">
            <a:spLocks noChangeArrowheads="1"/>
          </p:cNvSpPr>
          <p:nvPr/>
        </p:nvSpPr>
        <p:spPr bwMode="auto">
          <a:xfrm>
            <a:off x="8401050" y="6092825"/>
            <a:ext cx="2014538"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50000"/>
              </a:spcBef>
              <a:buClrTx/>
              <a:buFontTx/>
              <a:buNone/>
            </a:pPr>
            <a:r>
              <a:rPr lang="en-US" altLang="en-US" sz="1400">
                <a:solidFill>
                  <a:schemeClr val="tx2"/>
                </a:solidFill>
                <a:latin typeface="Arial" panose="020B0604020202020204" pitchFamily="34" charset="0"/>
              </a:rPr>
              <a:t>See pages 159 - 160</a:t>
            </a:r>
            <a:endParaRPr lang="en-US" altLang="en-US">
              <a:latin typeface="Arial" panose="020B0604020202020204" pitchFamily="34" charset="0"/>
            </a:endParaRPr>
          </a:p>
        </p:txBody>
      </p:sp>
      <p:sp>
        <p:nvSpPr>
          <p:cNvPr id="17414" name="Text Box 5">
            <a:extLst>
              <a:ext uri="{FF2B5EF4-FFF2-40B4-BE49-F238E27FC236}">
                <a16:creationId xmlns:a16="http://schemas.microsoft.com/office/drawing/2014/main" id="{C8A96969-3055-4B44-9628-EF13846C1D86}"/>
              </a:ext>
            </a:extLst>
          </p:cNvPr>
          <p:cNvSpPr txBox="1">
            <a:spLocks noChangeArrowheads="1"/>
          </p:cNvSpPr>
          <p:nvPr/>
        </p:nvSpPr>
        <p:spPr bwMode="auto">
          <a:xfrm>
            <a:off x="8328026" y="4652963"/>
            <a:ext cx="1820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endParaRPr lang="en-CA" altLang="en-US" sz="1400">
              <a:solidFill>
                <a:schemeClr val="tx2"/>
              </a:solidFill>
              <a:latin typeface="Arial" panose="020B0604020202020204" pitchFamily="34" charset="0"/>
            </a:endParaRPr>
          </a:p>
        </p:txBody>
      </p:sp>
      <p:pic>
        <p:nvPicPr>
          <p:cNvPr id="17415" name="Picture 6">
            <a:extLst>
              <a:ext uri="{FF2B5EF4-FFF2-40B4-BE49-F238E27FC236}">
                <a16:creationId xmlns:a16="http://schemas.microsoft.com/office/drawing/2014/main" id="{3F623685-6D0E-4F0F-B3BC-E9CFF20317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753" y="1"/>
            <a:ext cx="3952875"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6" name="Picture 7">
            <a:extLst>
              <a:ext uri="{FF2B5EF4-FFF2-40B4-BE49-F238E27FC236}">
                <a16:creationId xmlns:a16="http://schemas.microsoft.com/office/drawing/2014/main" id="{5DBF7151-E153-4217-B079-447F3A3DCB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6760" y="-123657"/>
            <a:ext cx="1846262"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a:extLst>
              <a:ext uri="{FF2B5EF4-FFF2-40B4-BE49-F238E27FC236}">
                <a16:creationId xmlns:a16="http://schemas.microsoft.com/office/drawing/2014/main" id="{50F8D050-E818-4A46-AB0A-DE7686755325}"/>
              </a:ext>
            </a:extLst>
          </p:cNvPr>
          <p:cNvSpPr>
            <a:spLocks noGrp="1"/>
          </p:cNvSpPr>
          <p:nvPr>
            <p:ph type="ftr" sz="quarter" idx="11"/>
          </p:nvPr>
        </p:nvSpPr>
        <p:spPr>
          <a:noFill/>
        </p:spPr>
        <p:txBody>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000">
                <a:latin typeface="Arial" panose="020B0604020202020204" pitchFamily="34" charset="0"/>
              </a:rPr>
              <a:t>(c) McGraw Hill Ryerson 2007</a:t>
            </a:r>
            <a:endParaRPr lang="en-US" altLang="en-US" sz="1400">
              <a:latin typeface="Arial" panose="020B0604020202020204" pitchFamily="34" charset="0"/>
            </a:endParaRPr>
          </a:p>
        </p:txBody>
      </p:sp>
      <p:sp>
        <p:nvSpPr>
          <p:cNvPr id="19459" name="Rectangle 2">
            <a:extLst>
              <a:ext uri="{FF2B5EF4-FFF2-40B4-BE49-F238E27FC236}">
                <a16:creationId xmlns:a16="http://schemas.microsoft.com/office/drawing/2014/main" id="{14AAE528-5923-4AE2-99AF-E118215CDD2A}"/>
              </a:ext>
            </a:extLst>
          </p:cNvPr>
          <p:cNvSpPr>
            <a:spLocks noGrp="1" noChangeArrowheads="1"/>
          </p:cNvSpPr>
          <p:nvPr>
            <p:ph type="title"/>
          </p:nvPr>
        </p:nvSpPr>
        <p:spPr/>
        <p:txBody>
          <a:bodyPr/>
          <a:lstStyle/>
          <a:p>
            <a:pPr eaLnBrk="1" hangingPunct="1">
              <a:lnSpc>
                <a:spcPct val="90000"/>
              </a:lnSpc>
              <a:buFont typeface="Times" panose="02020603050405020304" pitchFamily="18" charset="0"/>
              <a:buNone/>
            </a:pPr>
            <a:r>
              <a:rPr lang="en-US" altLang="en-US"/>
              <a:t>Gamma Rays</a:t>
            </a:r>
          </a:p>
        </p:txBody>
      </p:sp>
      <p:sp>
        <p:nvSpPr>
          <p:cNvPr id="19460" name="Rectangle 3">
            <a:extLst>
              <a:ext uri="{FF2B5EF4-FFF2-40B4-BE49-F238E27FC236}">
                <a16:creationId xmlns:a16="http://schemas.microsoft.com/office/drawing/2014/main" id="{82FF4F64-562D-4279-8EB1-079EFD9E0B3B}"/>
              </a:ext>
            </a:extLst>
          </p:cNvPr>
          <p:cNvSpPr>
            <a:spLocks noGrp="1" noChangeArrowheads="1"/>
          </p:cNvSpPr>
          <p:nvPr>
            <p:ph type="body" idx="1"/>
          </p:nvPr>
        </p:nvSpPr>
        <p:spPr>
          <a:xfrm>
            <a:off x="838200" y="2542382"/>
            <a:ext cx="9879868" cy="3439319"/>
          </a:xfrm>
        </p:spPr>
        <p:txBody>
          <a:bodyPr>
            <a:normAutofit fontScale="92500"/>
          </a:bodyPr>
          <a:lstStyle/>
          <a:p>
            <a:pPr eaLnBrk="1" hangingPunct="1">
              <a:lnSpc>
                <a:spcPct val="90000"/>
              </a:lnSpc>
            </a:pPr>
            <a:r>
              <a:rPr lang="en-US" altLang="en-US" b="1" dirty="0"/>
              <a:t>shortest </a:t>
            </a:r>
            <a:r>
              <a:rPr lang="en-US" altLang="en-US" dirty="0"/>
              <a:t>wavelength, and highest energy.  </a:t>
            </a:r>
          </a:p>
          <a:p>
            <a:pPr eaLnBrk="1" hangingPunct="1">
              <a:lnSpc>
                <a:spcPct val="90000"/>
              </a:lnSpc>
            </a:pPr>
            <a:r>
              <a:rPr lang="en-US" altLang="en-US" dirty="0"/>
              <a:t>Most damaging. </a:t>
            </a:r>
          </a:p>
          <a:p>
            <a:pPr eaLnBrk="1" hangingPunct="1">
              <a:lnSpc>
                <a:spcPct val="90000"/>
              </a:lnSpc>
            </a:pPr>
            <a:r>
              <a:rPr lang="en-US" altLang="en-US" dirty="0"/>
              <a:t>Gamma rays can be emitted from some radioactive isotopes or result from </a:t>
            </a:r>
            <a:r>
              <a:rPr lang="en-US" altLang="en-US" b="1" dirty="0"/>
              <a:t>nuclear reactions.</a:t>
            </a:r>
          </a:p>
          <a:p>
            <a:pPr eaLnBrk="1" hangingPunct="1">
              <a:lnSpc>
                <a:spcPct val="90000"/>
              </a:lnSpc>
            </a:pPr>
            <a:r>
              <a:rPr lang="en-US" altLang="en-US" dirty="0"/>
              <a:t>Gamma rays can be used in </a:t>
            </a:r>
            <a:r>
              <a:rPr lang="en-US" altLang="en-US" b="1" dirty="0"/>
              <a:t>radiation therapy to kill cancer cells. </a:t>
            </a:r>
            <a:r>
              <a:rPr lang="en-US" altLang="en-US" dirty="0"/>
              <a:t>(yet too much can also </a:t>
            </a:r>
            <a:r>
              <a:rPr lang="en-US" altLang="en-US" i="1" dirty="0"/>
              <a:t>cause </a:t>
            </a:r>
            <a:r>
              <a:rPr lang="en-US" altLang="en-US" dirty="0"/>
              <a:t>cancer)</a:t>
            </a:r>
          </a:p>
          <a:p>
            <a:pPr algn="ctr" eaLnBrk="1" hangingPunct="1">
              <a:lnSpc>
                <a:spcPct val="90000"/>
              </a:lnSpc>
              <a:buFont typeface="Times" panose="02020603050405020304" pitchFamily="18" charset="0"/>
              <a:buNone/>
            </a:pPr>
            <a:endParaRPr lang="en-US" altLang="en-US" b="1" dirty="0"/>
          </a:p>
        </p:txBody>
      </p:sp>
      <p:sp>
        <p:nvSpPr>
          <p:cNvPr id="19461" name="Rectangle 5">
            <a:extLst>
              <a:ext uri="{FF2B5EF4-FFF2-40B4-BE49-F238E27FC236}">
                <a16:creationId xmlns:a16="http://schemas.microsoft.com/office/drawing/2014/main" id="{24E93910-5F6A-4E74-BAEB-2CFF3C27D4B9}"/>
              </a:ext>
            </a:extLst>
          </p:cNvPr>
          <p:cNvSpPr>
            <a:spLocks noChangeArrowheads="1"/>
          </p:cNvSpPr>
          <p:nvPr/>
        </p:nvSpPr>
        <p:spPr bwMode="auto">
          <a:xfrm>
            <a:off x="9296401" y="6096000"/>
            <a:ext cx="1287463"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400">
                <a:solidFill>
                  <a:schemeClr val="tx2"/>
                </a:solidFill>
                <a:latin typeface="Arial" panose="020B0604020202020204" pitchFamily="34" charset="0"/>
              </a:rPr>
              <a:t>See page 160</a:t>
            </a:r>
            <a:endParaRPr lang="en-US" altLang="en-US" sz="1400">
              <a:latin typeface="Arial" panose="020B0604020202020204" pitchFamily="34" charset="0"/>
            </a:endParaRPr>
          </a:p>
        </p:txBody>
      </p:sp>
      <p:sp>
        <p:nvSpPr>
          <p:cNvPr id="19462" name="Rectangle 7">
            <a:extLst>
              <a:ext uri="{FF2B5EF4-FFF2-40B4-BE49-F238E27FC236}">
                <a16:creationId xmlns:a16="http://schemas.microsoft.com/office/drawing/2014/main" id="{2520F0B8-ABC5-4C39-A812-ED32999B5053}"/>
              </a:ext>
            </a:extLst>
          </p:cNvPr>
          <p:cNvSpPr>
            <a:spLocks noChangeArrowheads="1"/>
          </p:cNvSpPr>
          <p:nvPr/>
        </p:nvSpPr>
        <p:spPr bwMode="auto">
          <a:xfrm>
            <a:off x="1752600" y="4495800"/>
            <a:ext cx="8610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08585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42875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177165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22885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68605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14325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60045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eaLnBrk="1" hangingPunct="1">
              <a:lnSpc>
                <a:spcPct val="90000"/>
              </a:lnSpc>
            </a:pPr>
            <a:endParaRPr lang="en-US" altLang="en-US" sz="2000"/>
          </a:p>
        </p:txBody>
      </p:sp>
      <p:sp>
        <p:nvSpPr>
          <p:cNvPr id="19464" name="Rectangle 10">
            <a:extLst>
              <a:ext uri="{FF2B5EF4-FFF2-40B4-BE49-F238E27FC236}">
                <a16:creationId xmlns:a16="http://schemas.microsoft.com/office/drawing/2014/main" id="{D99BF9D0-1743-422D-BCEC-B92AB897B8D8}"/>
              </a:ext>
            </a:extLst>
          </p:cNvPr>
          <p:cNvSpPr>
            <a:spLocks noChangeArrowheads="1"/>
          </p:cNvSpPr>
          <p:nvPr/>
        </p:nvSpPr>
        <p:spPr bwMode="auto">
          <a:xfrm>
            <a:off x="7726363" y="614680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endParaRPr lang="en-CA" altLang="en-US">
              <a:latin typeface="Arial" panose="020B0604020202020204" pitchFamily="34" charset="0"/>
            </a:endParaRPr>
          </a:p>
        </p:txBody>
      </p:sp>
      <p:sp>
        <p:nvSpPr>
          <p:cNvPr id="19465" name="Rectangle 13">
            <a:extLst>
              <a:ext uri="{FF2B5EF4-FFF2-40B4-BE49-F238E27FC236}">
                <a16:creationId xmlns:a16="http://schemas.microsoft.com/office/drawing/2014/main" id="{DECE0483-264F-4FF8-BCF0-13C7AFA9E918}"/>
              </a:ext>
            </a:extLst>
          </p:cNvPr>
          <p:cNvSpPr>
            <a:spLocks noChangeArrowheads="1"/>
          </p:cNvSpPr>
          <p:nvPr/>
        </p:nvSpPr>
        <p:spPr bwMode="auto">
          <a:xfrm>
            <a:off x="6615113" y="636270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endParaRPr lang="en-CA" altLang="en-US">
              <a:latin typeface="Arial" panose="020B0604020202020204" pitchFamily="34" charset="0"/>
            </a:endParaRPr>
          </a:p>
        </p:txBody>
      </p:sp>
      <p:sp>
        <p:nvSpPr>
          <p:cNvPr id="19466" name="Rectangle 14">
            <a:extLst>
              <a:ext uri="{FF2B5EF4-FFF2-40B4-BE49-F238E27FC236}">
                <a16:creationId xmlns:a16="http://schemas.microsoft.com/office/drawing/2014/main" id="{4F8C73E9-5B0E-409A-B90E-97E879D6009C}"/>
              </a:ext>
            </a:extLst>
          </p:cNvPr>
          <p:cNvSpPr>
            <a:spLocks noChangeArrowheads="1"/>
          </p:cNvSpPr>
          <p:nvPr/>
        </p:nvSpPr>
        <p:spPr bwMode="auto">
          <a:xfrm>
            <a:off x="4344988" y="624998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endParaRPr lang="en-CA" altLang="en-US">
              <a:latin typeface="Arial" panose="020B0604020202020204" pitchFamily="34" charset="0"/>
            </a:endParaRPr>
          </a:p>
        </p:txBody>
      </p:sp>
      <p:pic>
        <p:nvPicPr>
          <p:cNvPr id="19467" name="Picture 15">
            <a:extLst>
              <a:ext uri="{FF2B5EF4-FFF2-40B4-BE49-F238E27FC236}">
                <a16:creationId xmlns:a16="http://schemas.microsoft.com/office/drawing/2014/main" id="{7CB4F4E9-5E21-4D09-ADC9-2EBE1B1B2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826" y="-226219"/>
            <a:ext cx="2314575"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Text Box 16">
            <a:extLst>
              <a:ext uri="{FF2B5EF4-FFF2-40B4-BE49-F238E27FC236}">
                <a16:creationId xmlns:a16="http://schemas.microsoft.com/office/drawing/2014/main" id="{E4255E42-D0CD-406E-939C-8DC88183A060}"/>
              </a:ext>
            </a:extLst>
          </p:cNvPr>
          <p:cNvSpPr txBox="1">
            <a:spLocks noChangeArrowheads="1"/>
          </p:cNvSpPr>
          <p:nvPr/>
        </p:nvSpPr>
        <p:spPr bwMode="auto">
          <a:xfrm>
            <a:off x="5389861" y="266802"/>
            <a:ext cx="2324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CA" altLang="en-US" sz="1400" dirty="0">
                <a:solidFill>
                  <a:schemeClr val="tx2"/>
                </a:solidFill>
                <a:latin typeface="Arial" panose="020B0604020202020204" pitchFamily="34" charset="0"/>
              </a:rPr>
              <a:t>Gamma rays can be used to kill cancer cells.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2507F-E617-4DF2-A591-A87C5E01DD39}"/>
              </a:ext>
            </a:extLst>
          </p:cNvPr>
          <p:cNvSpPr>
            <a:spLocks noGrp="1"/>
          </p:cNvSpPr>
          <p:nvPr>
            <p:ph type="title"/>
          </p:nvPr>
        </p:nvSpPr>
        <p:spPr/>
        <p:txBody>
          <a:bodyPr/>
          <a:lstStyle/>
          <a:p>
            <a:r>
              <a:rPr lang="en-CA" dirty="0"/>
              <a:t>They are all forms of Radiation</a:t>
            </a:r>
          </a:p>
        </p:txBody>
      </p:sp>
      <p:sp>
        <p:nvSpPr>
          <p:cNvPr id="6" name="Content Placeholder 5">
            <a:extLst>
              <a:ext uri="{FF2B5EF4-FFF2-40B4-BE49-F238E27FC236}">
                <a16:creationId xmlns:a16="http://schemas.microsoft.com/office/drawing/2014/main" id="{307C940C-5798-4064-9B26-8B6320050C24}"/>
              </a:ext>
            </a:extLst>
          </p:cNvPr>
          <p:cNvSpPr>
            <a:spLocks noGrp="1"/>
          </p:cNvSpPr>
          <p:nvPr>
            <p:ph idx="1"/>
          </p:nvPr>
        </p:nvSpPr>
        <p:spPr/>
        <p:txBody>
          <a:bodyPr/>
          <a:lstStyle/>
          <a:p>
            <a:endParaRPr lang="en-CA" dirty="0"/>
          </a:p>
        </p:txBody>
      </p:sp>
      <p:pic>
        <p:nvPicPr>
          <p:cNvPr id="7" name="Picture 6">
            <a:extLst>
              <a:ext uri="{FF2B5EF4-FFF2-40B4-BE49-F238E27FC236}">
                <a16:creationId xmlns:a16="http://schemas.microsoft.com/office/drawing/2014/main" id="{C1CB073B-6ED6-4BEE-B2BA-5B1BC6E5EB33}"/>
              </a:ext>
            </a:extLst>
          </p:cNvPr>
          <p:cNvPicPr>
            <a:picLocks noChangeAspect="1"/>
          </p:cNvPicPr>
          <p:nvPr/>
        </p:nvPicPr>
        <p:blipFill>
          <a:blip r:embed="rId3"/>
          <a:stretch>
            <a:fillRect/>
          </a:stretch>
        </p:blipFill>
        <p:spPr>
          <a:xfrm>
            <a:off x="1031966" y="1393462"/>
            <a:ext cx="10210657" cy="5464537"/>
          </a:xfrm>
          <a:prstGeom prst="rect">
            <a:avLst/>
          </a:prstGeom>
        </p:spPr>
      </p:pic>
    </p:spTree>
    <p:extLst>
      <p:ext uri="{BB962C8B-B14F-4D97-AF65-F5344CB8AC3E}">
        <p14:creationId xmlns:p14="http://schemas.microsoft.com/office/powerpoint/2010/main" val="3063573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FD509B5-F968-41A3-90CC-42C8FFA1CF2D}"/>
              </a:ext>
            </a:extLst>
          </p:cNvPr>
          <p:cNvSpPr>
            <a:spLocks noGrp="1" noChangeArrowheads="1"/>
          </p:cNvSpPr>
          <p:nvPr>
            <p:ph type="title"/>
          </p:nvPr>
        </p:nvSpPr>
        <p:spPr/>
        <p:txBody>
          <a:bodyPr/>
          <a:lstStyle/>
          <a:p>
            <a:r>
              <a:rPr lang="en-CA" altLang="en-US" sz="3600" dirty="0"/>
              <a:t>Using EMR in </a:t>
            </a:r>
            <a:br>
              <a:rPr lang="en-CA" altLang="en-US" sz="3600" dirty="0"/>
            </a:br>
            <a:r>
              <a:rPr lang="en-CA" altLang="en-US" sz="3600" dirty="0"/>
              <a:t>Fighting Crime</a:t>
            </a:r>
          </a:p>
        </p:txBody>
      </p:sp>
      <p:sp>
        <p:nvSpPr>
          <p:cNvPr id="21507" name="Content Placeholder 2">
            <a:extLst>
              <a:ext uri="{FF2B5EF4-FFF2-40B4-BE49-F238E27FC236}">
                <a16:creationId xmlns:a16="http://schemas.microsoft.com/office/drawing/2014/main" id="{E7B86A59-4362-47D6-8291-980CBD553234}"/>
              </a:ext>
            </a:extLst>
          </p:cNvPr>
          <p:cNvSpPr>
            <a:spLocks noGrp="1" noChangeArrowheads="1"/>
          </p:cNvSpPr>
          <p:nvPr>
            <p:ph idx="1"/>
          </p:nvPr>
        </p:nvSpPr>
        <p:spPr>
          <a:xfrm>
            <a:off x="1069675" y="3140968"/>
            <a:ext cx="9598325" cy="3259832"/>
          </a:xfrm>
        </p:spPr>
        <p:txBody>
          <a:bodyPr/>
          <a:lstStyle/>
          <a:p>
            <a:r>
              <a:rPr lang="en-CA" altLang="en-US" dirty="0"/>
              <a:t>Investigators use </a:t>
            </a:r>
            <a:r>
              <a:rPr lang="en-CA" altLang="en-US" b="1" dirty="0"/>
              <a:t>X-ray, infrared, and ultraviolet </a:t>
            </a:r>
            <a:r>
              <a:rPr lang="en-CA" altLang="en-US" dirty="0"/>
              <a:t>radiation to uncover art forgeries. </a:t>
            </a:r>
          </a:p>
          <a:p>
            <a:r>
              <a:rPr lang="en-CA" altLang="en-US" dirty="0"/>
              <a:t>The radiation can help show an artists unique brushstrokes, identify pigments and varnishes, and uncover other paintings an artist has painted over. </a:t>
            </a:r>
          </a:p>
        </p:txBody>
      </p:sp>
      <p:sp>
        <p:nvSpPr>
          <p:cNvPr id="21508" name="Footer Placeholder 3">
            <a:extLst>
              <a:ext uri="{FF2B5EF4-FFF2-40B4-BE49-F238E27FC236}">
                <a16:creationId xmlns:a16="http://schemas.microsoft.com/office/drawing/2014/main" id="{BA205B8E-C121-4635-96C2-6C832C413756}"/>
              </a:ext>
            </a:extLst>
          </p:cNvPr>
          <p:cNvSpPr>
            <a:spLocks noGrp="1"/>
          </p:cNvSpPr>
          <p:nvPr>
            <p:ph type="ftr" sz="quarter" idx="11"/>
          </p:nvPr>
        </p:nvSpPr>
        <p:spPr>
          <a:noFill/>
        </p:spPr>
        <p:txBody>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000">
                <a:latin typeface="Arial" panose="020B0604020202020204" pitchFamily="34" charset="0"/>
              </a:rPr>
              <a:t>(c) McGraw Hill Ryerson 2007</a:t>
            </a:r>
            <a:endParaRPr lang="en-US" altLang="en-US" sz="1400">
              <a:latin typeface="Arial" panose="020B0604020202020204" pitchFamily="34" charset="0"/>
            </a:endParaRPr>
          </a:p>
        </p:txBody>
      </p:sp>
      <p:pic>
        <p:nvPicPr>
          <p:cNvPr id="21509" name="Picture 2" descr="Image result for ultraviolet to detect art forgeries">
            <a:extLst>
              <a:ext uri="{FF2B5EF4-FFF2-40B4-BE49-F238E27FC236}">
                <a16:creationId xmlns:a16="http://schemas.microsoft.com/office/drawing/2014/main" id="{8D0A7275-B30F-40BE-9A2C-67BF63241B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2726" y="1"/>
            <a:ext cx="4105275"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66F5E3A2-3155-4DC5-A8F4-350EB55AC623}"/>
              </a:ext>
            </a:extLst>
          </p:cNvPr>
          <p:cNvSpPr>
            <a:spLocks noGrp="1" noChangeArrowheads="1"/>
          </p:cNvSpPr>
          <p:nvPr>
            <p:ph type="title"/>
          </p:nvPr>
        </p:nvSpPr>
        <p:spPr/>
        <p:txBody>
          <a:bodyPr/>
          <a:lstStyle/>
          <a:p>
            <a:r>
              <a:rPr lang="en-CA" altLang="en-US" dirty="0"/>
              <a:t>Using EMR in </a:t>
            </a:r>
            <a:br>
              <a:rPr lang="en-CA" altLang="en-US" dirty="0"/>
            </a:br>
            <a:r>
              <a:rPr lang="en-CA" altLang="en-US" dirty="0"/>
              <a:t>Fighting Crime</a:t>
            </a:r>
          </a:p>
        </p:txBody>
      </p:sp>
      <p:sp>
        <p:nvSpPr>
          <p:cNvPr id="23555" name="Content Placeholder 2">
            <a:extLst>
              <a:ext uri="{FF2B5EF4-FFF2-40B4-BE49-F238E27FC236}">
                <a16:creationId xmlns:a16="http://schemas.microsoft.com/office/drawing/2014/main" id="{20189FCD-836C-42E0-889B-747BF9A28D21}"/>
              </a:ext>
            </a:extLst>
          </p:cNvPr>
          <p:cNvSpPr>
            <a:spLocks noGrp="1" noChangeArrowheads="1"/>
          </p:cNvSpPr>
          <p:nvPr>
            <p:ph idx="1"/>
          </p:nvPr>
        </p:nvSpPr>
        <p:spPr>
          <a:xfrm>
            <a:off x="655608" y="2524126"/>
            <a:ext cx="9745692" cy="4525963"/>
          </a:xfrm>
        </p:spPr>
        <p:txBody>
          <a:bodyPr/>
          <a:lstStyle/>
          <a:p>
            <a:r>
              <a:rPr lang="en-CA" altLang="en-US" b="1" dirty="0"/>
              <a:t>Infrared </a:t>
            </a:r>
            <a:r>
              <a:rPr lang="en-CA" altLang="en-US" dirty="0"/>
              <a:t>photography creates images by sensing temperature differences. Often used to find hidden evidence, such as weapon and other objects placed within walls. </a:t>
            </a:r>
          </a:p>
          <a:p>
            <a:endParaRPr lang="en-CA" altLang="en-US" dirty="0"/>
          </a:p>
        </p:txBody>
      </p:sp>
      <p:sp>
        <p:nvSpPr>
          <p:cNvPr id="23556" name="Footer Placeholder 3">
            <a:extLst>
              <a:ext uri="{FF2B5EF4-FFF2-40B4-BE49-F238E27FC236}">
                <a16:creationId xmlns:a16="http://schemas.microsoft.com/office/drawing/2014/main" id="{DCAA565A-1B1C-47AD-9C98-3D459D5F9AB5}"/>
              </a:ext>
            </a:extLst>
          </p:cNvPr>
          <p:cNvSpPr>
            <a:spLocks noGrp="1"/>
          </p:cNvSpPr>
          <p:nvPr>
            <p:ph type="ftr" sz="quarter" idx="11"/>
          </p:nvPr>
        </p:nvSpPr>
        <p:spPr>
          <a:xfrm>
            <a:off x="3000375" y="6424613"/>
            <a:ext cx="7162800" cy="304800"/>
          </a:xfrm>
          <a:noFill/>
        </p:spPr>
        <p:txBody>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000">
                <a:latin typeface="Arial" panose="020B0604020202020204" pitchFamily="34" charset="0"/>
              </a:rPr>
              <a:t>(c) McGraw Hill Ryerson 2007</a:t>
            </a:r>
            <a:endParaRPr lang="en-US" altLang="en-US" sz="1400">
              <a:latin typeface="Arial" panose="020B0604020202020204" pitchFamily="34" charset="0"/>
            </a:endParaRPr>
          </a:p>
        </p:txBody>
      </p:sp>
      <p:pic>
        <p:nvPicPr>
          <p:cNvPr id="23557" name="Picture 2" descr="Image result for detecting hidden weapons infra red">
            <a:extLst>
              <a:ext uri="{FF2B5EF4-FFF2-40B4-BE49-F238E27FC236}">
                <a16:creationId xmlns:a16="http://schemas.microsoft.com/office/drawing/2014/main" id="{1FA86FD6-A86E-4C87-B016-A54E6F947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960" t="30539" r="6540" b="26846"/>
          <a:stretch>
            <a:fillRect/>
          </a:stretch>
        </p:blipFill>
        <p:spPr bwMode="auto">
          <a:xfrm>
            <a:off x="4655841" y="-80963"/>
            <a:ext cx="612068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C1EAF1BA-26CA-4C48-8076-8012556B7DAB}"/>
              </a:ext>
            </a:extLst>
          </p:cNvPr>
          <p:cNvSpPr>
            <a:spLocks noGrp="1" noChangeArrowheads="1"/>
          </p:cNvSpPr>
          <p:nvPr>
            <p:ph type="title"/>
          </p:nvPr>
        </p:nvSpPr>
        <p:spPr/>
        <p:txBody>
          <a:bodyPr/>
          <a:lstStyle/>
          <a:p>
            <a:r>
              <a:rPr lang="en-CA" altLang="en-US"/>
              <a:t>Using EMR in Fighting Crime</a:t>
            </a:r>
          </a:p>
        </p:txBody>
      </p:sp>
      <p:sp>
        <p:nvSpPr>
          <p:cNvPr id="24579" name="Content Placeholder 2">
            <a:extLst>
              <a:ext uri="{FF2B5EF4-FFF2-40B4-BE49-F238E27FC236}">
                <a16:creationId xmlns:a16="http://schemas.microsoft.com/office/drawing/2014/main" id="{BAD9C81A-D357-4DE5-AD72-3A7D546C2536}"/>
              </a:ext>
            </a:extLst>
          </p:cNvPr>
          <p:cNvSpPr>
            <a:spLocks noGrp="1" noChangeArrowheads="1"/>
          </p:cNvSpPr>
          <p:nvPr>
            <p:ph idx="1"/>
          </p:nvPr>
        </p:nvSpPr>
        <p:spPr>
          <a:xfrm>
            <a:off x="966158" y="1898651"/>
            <a:ext cx="6093010" cy="4525963"/>
          </a:xfrm>
        </p:spPr>
        <p:txBody>
          <a:bodyPr>
            <a:normAutofit fontScale="92500" lnSpcReduction="20000"/>
          </a:bodyPr>
          <a:lstStyle/>
          <a:p>
            <a:r>
              <a:rPr lang="en-US" dirty="0"/>
              <a:t>Forensic investigators use </a:t>
            </a:r>
            <a:r>
              <a:rPr lang="en-US" b="1" dirty="0"/>
              <a:t>luminol</a:t>
            </a:r>
            <a:r>
              <a:rPr lang="en-US" dirty="0"/>
              <a:t> to detect trace amounts of blood at crime scenes, as it reacts with the iron in hemoglobin. </a:t>
            </a:r>
          </a:p>
          <a:p>
            <a:r>
              <a:rPr lang="en-US" dirty="0"/>
              <a:t>When </a:t>
            </a:r>
            <a:r>
              <a:rPr lang="en-US" b="1" dirty="0"/>
              <a:t>luminol</a:t>
            </a:r>
            <a:r>
              <a:rPr lang="en-US" dirty="0"/>
              <a:t> is sprayed evenly across an area, trace amounts of an activating oxidant make the </a:t>
            </a:r>
            <a:r>
              <a:rPr lang="en-US" b="1" dirty="0"/>
              <a:t>luminol</a:t>
            </a:r>
            <a:r>
              <a:rPr lang="en-US" dirty="0"/>
              <a:t> emit a blue </a:t>
            </a:r>
            <a:r>
              <a:rPr lang="en-US" b="1" dirty="0"/>
              <a:t>glow</a:t>
            </a:r>
            <a:r>
              <a:rPr lang="en-US" dirty="0"/>
              <a:t> that can be seen in a darkened room.</a:t>
            </a:r>
            <a:endParaRPr lang="en-CA" altLang="en-US" dirty="0"/>
          </a:p>
          <a:p>
            <a:pPr marL="0" indent="0">
              <a:buNone/>
            </a:pPr>
            <a:endParaRPr lang="en-CA" altLang="en-US" dirty="0"/>
          </a:p>
          <a:p>
            <a:endParaRPr lang="en-CA" altLang="en-US" dirty="0"/>
          </a:p>
        </p:txBody>
      </p:sp>
      <p:sp>
        <p:nvSpPr>
          <p:cNvPr id="24580" name="Footer Placeholder 3">
            <a:extLst>
              <a:ext uri="{FF2B5EF4-FFF2-40B4-BE49-F238E27FC236}">
                <a16:creationId xmlns:a16="http://schemas.microsoft.com/office/drawing/2014/main" id="{772BB131-C19F-400A-B1E6-2F2E776D68D8}"/>
              </a:ext>
            </a:extLst>
          </p:cNvPr>
          <p:cNvSpPr>
            <a:spLocks noGrp="1"/>
          </p:cNvSpPr>
          <p:nvPr>
            <p:ph type="ftr" sz="quarter" idx="11"/>
          </p:nvPr>
        </p:nvSpPr>
        <p:spPr>
          <a:xfrm>
            <a:off x="3000375" y="6424613"/>
            <a:ext cx="7162800" cy="304800"/>
          </a:xfrm>
          <a:noFill/>
        </p:spPr>
        <p:txBody>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000">
                <a:latin typeface="Arial" panose="020B0604020202020204" pitchFamily="34" charset="0"/>
              </a:rPr>
              <a:t>(c) McGraw Hill Ryerson 2007</a:t>
            </a:r>
            <a:endParaRPr lang="en-US" altLang="en-US" sz="1400">
              <a:latin typeface="Arial" panose="020B0604020202020204" pitchFamily="34" charset="0"/>
            </a:endParaRPr>
          </a:p>
        </p:txBody>
      </p:sp>
      <p:pic>
        <p:nvPicPr>
          <p:cNvPr id="24581" name="Picture 2" descr="Image result for luminol">
            <a:extLst>
              <a:ext uri="{FF2B5EF4-FFF2-40B4-BE49-F238E27FC236}">
                <a16:creationId xmlns:a16="http://schemas.microsoft.com/office/drawing/2014/main" id="{C1B70A75-9CC1-4B73-A623-D335A466A7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3523" y="1898651"/>
            <a:ext cx="5219303" cy="339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88A2-7E3D-4371-B650-0094D257456F}"/>
              </a:ext>
            </a:extLst>
          </p:cNvPr>
          <p:cNvSpPr>
            <a:spLocks noGrp="1"/>
          </p:cNvSpPr>
          <p:nvPr>
            <p:ph type="title"/>
          </p:nvPr>
        </p:nvSpPr>
        <p:spPr/>
        <p:txBody>
          <a:bodyPr/>
          <a:lstStyle/>
          <a:p>
            <a:r>
              <a:rPr lang="en-CA" dirty="0"/>
              <a:t>That’s just weird</a:t>
            </a:r>
          </a:p>
        </p:txBody>
      </p:sp>
      <p:sp>
        <p:nvSpPr>
          <p:cNvPr id="3" name="Content Placeholder 2">
            <a:extLst>
              <a:ext uri="{FF2B5EF4-FFF2-40B4-BE49-F238E27FC236}">
                <a16:creationId xmlns:a16="http://schemas.microsoft.com/office/drawing/2014/main" id="{6D5B4A6D-A602-4D65-969A-F06561FD9F3E}"/>
              </a:ext>
            </a:extLst>
          </p:cNvPr>
          <p:cNvSpPr>
            <a:spLocks noGrp="1"/>
          </p:cNvSpPr>
          <p:nvPr>
            <p:ph idx="1"/>
          </p:nvPr>
        </p:nvSpPr>
        <p:spPr/>
        <p:txBody>
          <a:bodyPr/>
          <a:lstStyle/>
          <a:p>
            <a:r>
              <a:rPr lang="en-CA" dirty="0">
                <a:solidFill>
                  <a:schemeClr val="accent1"/>
                </a:solidFill>
              </a:rPr>
              <a:t>A diary from a senior member of MI6 tells that the British Secret service used </a:t>
            </a:r>
            <a:r>
              <a:rPr lang="en-CA" i="1" dirty="0">
                <a:solidFill>
                  <a:schemeClr val="accent1"/>
                </a:solidFill>
              </a:rPr>
              <a:t>semen</a:t>
            </a:r>
            <a:r>
              <a:rPr lang="en-CA" dirty="0">
                <a:solidFill>
                  <a:schemeClr val="accent1"/>
                </a:solidFill>
              </a:rPr>
              <a:t> as </a:t>
            </a:r>
            <a:r>
              <a:rPr lang="en-CA" i="1" dirty="0">
                <a:solidFill>
                  <a:schemeClr val="accent1"/>
                </a:solidFill>
              </a:rPr>
              <a:t>invisible ink </a:t>
            </a:r>
            <a:r>
              <a:rPr lang="en-CA" dirty="0">
                <a:solidFill>
                  <a:schemeClr val="accent1"/>
                </a:solidFill>
              </a:rPr>
              <a:t>in First World War because it didn’t react to iodine vapour – the substance that gave away other invisible inks.</a:t>
            </a:r>
          </a:p>
        </p:txBody>
      </p:sp>
    </p:spTree>
    <p:extLst>
      <p:ext uri="{BB962C8B-B14F-4D97-AF65-F5344CB8AC3E}">
        <p14:creationId xmlns:p14="http://schemas.microsoft.com/office/powerpoint/2010/main" val="3930499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FCC34A64-1FDF-456D-B5BA-0EA8DE352DA0}"/>
              </a:ext>
            </a:extLst>
          </p:cNvPr>
          <p:cNvSpPr>
            <a:spLocks noGrp="1" noChangeArrowheads="1"/>
          </p:cNvSpPr>
          <p:nvPr>
            <p:ph type="title"/>
          </p:nvPr>
        </p:nvSpPr>
        <p:spPr/>
        <p:txBody>
          <a:bodyPr/>
          <a:lstStyle/>
          <a:p>
            <a:r>
              <a:rPr lang="en-CA" altLang="en-US"/>
              <a:t>Check your Understanding</a:t>
            </a:r>
          </a:p>
        </p:txBody>
      </p:sp>
      <p:sp>
        <p:nvSpPr>
          <p:cNvPr id="25603" name="Content Placeholder 2">
            <a:extLst>
              <a:ext uri="{FF2B5EF4-FFF2-40B4-BE49-F238E27FC236}">
                <a16:creationId xmlns:a16="http://schemas.microsoft.com/office/drawing/2014/main" id="{07DB8D57-9880-4297-B07F-560F620C8FAC}"/>
              </a:ext>
            </a:extLst>
          </p:cNvPr>
          <p:cNvSpPr>
            <a:spLocks noGrp="1" noChangeArrowheads="1"/>
          </p:cNvSpPr>
          <p:nvPr>
            <p:ph idx="1"/>
          </p:nvPr>
        </p:nvSpPr>
        <p:spPr>
          <a:xfrm>
            <a:off x="1676400" y="1844676"/>
            <a:ext cx="9467850" cy="4525963"/>
          </a:xfrm>
        </p:spPr>
        <p:txBody>
          <a:bodyPr>
            <a:normAutofit fontScale="92500" lnSpcReduction="10000"/>
          </a:bodyPr>
          <a:lstStyle/>
          <a:p>
            <a:pPr marL="457200" indent="-457200">
              <a:buFont typeface="Lucida Grande" charset="0"/>
              <a:buAutoNum type="arabicPeriod"/>
            </a:pPr>
            <a:r>
              <a:rPr lang="en-CA" altLang="en-US" dirty="0"/>
              <a:t>Name TWO forms of EMR that have shorter wavelengths than visible light.</a:t>
            </a:r>
          </a:p>
          <a:p>
            <a:pPr marL="457200" indent="-457200">
              <a:buFont typeface="Lucida Grande" charset="0"/>
              <a:buAutoNum type="arabicPeriod"/>
            </a:pPr>
            <a:r>
              <a:rPr lang="en-CA" altLang="en-US" dirty="0"/>
              <a:t>Name Two forms of EMR that have longer wavelengths than visible light.</a:t>
            </a:r>
          </a:p>
          <a:p>
            <a:pPr marL="457200" indent="-457200">
              <a:buFont typeface="Lucida Grande" charset="0"/>
              <a:buAutoNum type="arabicPeriod"/>
            </a:pPr>
            <a:r>
              <a:rPr lang="en-CA" altLang="en-US" dirty="0"/>
              <a:t>Which form of EMR has the LONGEST wavelength?</a:t>
            </a:r>
          </a:p>
          <a:p>
            <a:pPr marL="457200" indent="-457200">
              <a:buFont typeface="Lucida Grande" charset="0"/>
              <a:buAutoNum type="arabicPeriod"/>
            </a:pPr>
            <a:r>
              <a:rPr lang="en-CA" altLang="en-US" dirty="0"/>
              <a:t>Which form of EMR has the highest energy?</a:t>
            </a:r>
          </a:p>
          <a:p>
            <a:pPr marL="457200" indent="-457200">
              <a:buFont typeface="Lucida Grande" charset="0"/>
              <a:buAutoNum type="arabicPeriod"/>
            </a:pPr>
            <a:r>
              <a:rPr lang="en-CA" altLang="en-US" dirty="0"/>
              <a:t>Which EMR is the most damaging?</a:t>
            </a:r>
          </a:p>
          <a:p>
            <a:pPr marL="457200" indent="-457200">
              <a:buFont typeface="Lucida Grande" charset="0"/>
              <a:buAutoNum type="arabicPeriod"/>
            </a:pPr>
            <a:r>
              <a:rPr lang="en-CA" altLang="en-US" dirty="0"/>
              <a:t>Other than cooking food, what else are microwaves used for? </a:t>
            </a:r>
          </a:p>
        </p:txBody>
      </p:sp>
      <p:sp>
        <p:nvSpPr>
          <p:cNvPr id="25604" name="Footer Placeholder 3">
            <a:extLst>
              <a:ext uri="{FF2B5EF4-FFF2-40B4-BE49-F238E27FC236}">
                <a16:creationId xmlns:a16="http://schemas.microsoft.com/office/drawing/2014/main" id="{BE11740C-1712-4B58-896E-BC8E721B9D9A}"/>
              </a:ext>
            </a:extLst>
          </p:cNvPr>
          <p:cNvSpPr>
            <a:spLocks noGrp="1"/>
          </p:cNvSpPr>
          <p:nvPr>
            <p:ph type="ftr" sz="quarter" idx="11"/>
          </p:nvPr>
        </p:nvSpPr>
        <p:spPr>
          <a:noFill/>
        </p:spPr>
        <p:txBody>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000">
                <a:latin typeface="Arial" panose="020B0604020202020204" pitchFamily="34" charset="0"/>
              </a:rPr>
              <a:t>(c) McGraw Hill Ryerson 2007</a:t>
            </a:r>
            <a:endParaRPr lang="en-US" altLang="en-US" sz="1400">
              <a:latin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49F0B782-2D69-4549-AA67-13E8F1D708D9}"/>
              </a:ext>
            </a:extLst>
          </p:cNvPr>
          <p:cNvSpPr>
            <a:spLocks noGrp="1" noChangeArrowheads="1"/>
          </p:cNvSpPr>
          <p:nvPr>
            <p:ph type="title"/>
          </p:nvPr>
        </p:nvSpPr>
        <p:spPr/>
        <p:txBody>
          <a:bodyPr/>
          <a:lstStyle/>
          <a:p>
            <a:r>
              <a:rPr lang="en-CA" altLang="en-US"/>
              <a:t>Check your Understanding</a:t>
            </a:r>
          </a:p>
        </p:txBody>
      </p:sp>
      <p:sp>
        <p:nvSpPr>
          <p:cNvPr id="26627" name="Content Placeholder 2">
            <a:extLst>
              <a:ext uri="{FF2B5EF4-FFF2-40B4-BE49-F238E27FC236}">
                <a16:creationId xmlns:a16="http://schemas.microsoft.com/office/drawing/2014/main" id="{8747CFC6-5BBA-4955-B8EC-D42B617240CF}"/>
              </a:ext>
            </a:extLst>
          </p:cNvPr>
          <p:cNvSpPr>
            <a:spLocks noGrp="1" noChangeArrowheads="1"/>
          </p:cNvSpPr>
          <p:nvPr>
            <p:ph idx="1"/>
          </p:nvPr>
        </p:nvSpPr>
        <p:spPr>
          <a:xfrm>
            <a:off x="1676400" y="1844676"/>
            <a:ext cx="8610600" cy="4525963"/>
          </a:xfrm>
        </p:spPr>
        <p:txBody>
          <a:bodyPr/>
          <a:lstStyle/>
          <a:p>
            <a:pPr marL="457200" indent="-457200">
              <a:buFont typeface="Lucida Grande" charset="0"/>
              <a:buAutoNum type="arabicPeriod"/>
            </a:pPr>
            <a:r>
              <a:rPr lang="en-CA" altLang="en-US"/>
              <a:t>Name the types of radiation given off by:</a:t>
            </a:r>
          </a:p>
          <a:p>
            <a:pPr marL="857250" lvl="1" indent="-457200">
              <a:buFont typeface="Lucida Grande" charset="0"/>
              <a:buAutoNum type="arabicPeriod"/>
            </a:pPr>
            <a:r>
              <a:rPr lang="en-CA" altLang="en-US" sz="2800"/>
              <a:t>A halogen light bulb</a:t>
            </a:r>
          </a:p>
          <a:p>
            <a:pPr marL="857250" lvl="1" indent="-457200">
              <a:buFont typeface="Lucida Grande" charset="0"/>
              <a:buAutoNum type="arabicPeriod"/>
            </a:pPr>
            <a:r>
              <a:rPr lang="en-CA" altLang="en-US" sz="2800"/>
              <a:t>The Sun</a:t>
            </a:r>
          </a:p>
          <a:p>
            <a:pPr marL="857250" lvl="1" indent="-457200">
              <a:buFont typeface="Lucida Grande" charset="0"/>
              <a:buAutoNum type="arabicPeriod"/>
            </a:pPr>
            <a:r>
              <a:rPr lang="en-CA" altLang="en-US" sz="2800"/>
              <a:t>Iodine -131</a:t>
            </a:r>
          </a:p>
          <a:p>
            <a:pPr marL="857250" lvl="1" indent="-457200">
              <a:buFont typeface="Lucida Grande" charset="0"/>
              <a:buAutoNum type="arabicPeriod"/>
            </a:pPr>
            <a:r>
              <a:rPr lang="en-CA" altLang="en-US" sz="2800"/>
              <a:t>You</a:t>
            </a:r>
          </a:p>
          <a:p>
            <a:pPr marL="457200" indent="-457200">
              <a:buFont typeface="Lucida Grande" charset="0"/>
              <a:buAutoNum type="arabicPeriod"/>
            </a:pPr>
            <a:endParaRPr lang="en-CA" altLang="en-US"/>
          </a:p>
          <a:p>
            <a:pPr marL="457200" indent="-457200">
              <a:buFont typeface="Lucida Grande" charset="0"/>
              <a:buAutoNum type="arabicPeriod"/>
            </a:pPr>
            <a:r>
              <a:rPr lang="en-CA" altLang="en-US"/>
              <a:t>Identify three sources of EMR you interactes with this week. </a:t>
            </a:r>
          </a:p>
          <a:p>
            <a:pPr marL="457200" indent="-457200">
              <a:buFont typeface="Lucida Grande" charset="0"/>
              <a:buAutoNum type="arabicPeriod"/>
            </a:pPr>
            <a:endParaRPr lang="en-CA" altLang="en-US"/>
          </a:p>
        </p:txBody>
      </p:sp>
      <p:sp>
        <p:nvSpPr>
          <p:cNvPr id="26628" name="Footer Placeholder 3">
            <a:extLst>
              <a:ext uri="{FF2B5EF4-FFF2-40B4-BE49-F238E27FC236}">
                <a16:creationId xmlns:a16="http://schemas.microsoft.com/office/drawing/2014/main" id="{EF5A3C54-001F-454D-B7A8-E3716F2E83FB}"/>
              </a:ext>
            </a:extLst>
          </p:cNvPr>
          <p:cNvSpPr>
            <a:spLocks noGrp="1"/>
          </p:cNvSpPr>
          <p:nvPr>
            <p:ph type="ftr" sz="quarter" idx="11"/>
          </p:nvPr>
        </p:nvSpPr>
        <p:spPr>
          <a:noFill/>
        </p:spPr>
        <p:txBody>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000">
                <a:latin typeface="Arial" panose="020B0604020202020204" pitchFamily="34" charset="0"/>
              </a:rPr>
              <a:t>(c) McGraw Hill Ryerson 2007</a:t>
            </a:r>
            <a:endParaRPr lang="en-US" altLang="en-US" sz="1400">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07DC4-40A2-42F5-8BD9-BE782A09DAEA}"/>
              </a:ext>
            </a:extLst>
          </p:cNvPr>
          <p:cNvSpPr>
            <a:spLocks noGrp="1"/>
          </p:cNvSpPr>
          <p:nvPr>
            <p:ph type="title"/>
          </p:nvPr>
        </p:nvSpPr>
        <p:spPr/>
        <p:txBody>
          <a:bodyPr/>
          <a:lstStyle/>
          <a:p>
            <a:r>
              <a:rPr lang="en-US" dirty="0"/>
              <a:t>Practice with </a:t>
            </a:r>
            <a:r>
              <a:rPr lang="en-US"/>
              <a:t>EMS WS</a:t>
            </a:r>
          </a:p>
        </p:txBody>
      </p:sp>
      <p:sp>
        <p:nvSpPr>
          <p:cNvPr id="3" name="Content Placeholder 2">
            <a:extLst>
              <a:ext uri="{FF2B5EF4-FFF2-40B4-BE49-F238E27FC236}">
                <a16:creationId xmlns:a16="http://schemas.microsoft.com/office/drawing/2014/main" id="{981517A9-6151-4760-A8CC-340B90B60A2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3636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F2E1A1A-9573-45B9-84E2-4F55134722E8}"/>
              </a:ext>
            </a:extLst>
          </p:cNvPr>
          <p:cNvSpPr>
            <a:spLocks noGrp="1" noChangeArrowheads="1"/>
          </p:cNvSpPr>
          <p:nvPr>
            <p:ph type="title"/>
          </p:nvPr>
        </p:nvSpPr>
        <p:spPr/>
        <p:txBody>
          <a:bodyPr/>
          <a:lstStyle/>
          <a:p>
            <a:r>
              <a:rPr lang="en-CA" altLang="en-US"/>
              <a:t>Homework</a:t>
            </a:r>
          </a:p>
        </p:txBody>
      </p:sp>
      <p:sp>
        <p:nvSpPr>
          <p:cNvPr id="27651" name="Content Placeholder 2">
            <a:extLst>
              <a:ext uri="{FF2B5EF4-FFF2-40B4-BE49-F238E27FC236}">
                <a16:creationId xmlns:a16="http://schemas.microsoft.com/office/drawing/2014/main" id="{4EBA640B-D618-4CEA-B676-3F73C2F71373}"/>
              </a:ext>
            </a:extLst>
          </p:cNvPr>
          <p:cNvSpPr>
            <a:spLocks noGrp="1" noChangeArrowheads="1"/>
          </p:cNvSpPr>
          <p:nvPr>
            <p:ph idx="1"/>
          </p:nvPr>
        </p:nvSpPr>
        <p:spPr/>
        <p:txBody>
          <a:bodyPr>
            <a:normAutofit lnSpcReduction="10000"/>
          </a:bodyPr>
          <a:lstStyle/>
          <a:p>
            <a:r>
              <a:rPr lang="en-CA" dirty="0">
                <a:hlinkClick r:id="" action="ppaction://noaction"/>
              </a:rPr>
              <a:t>Song</a:t>
            </a:r>
          </a:p>
          <a:p>
            <a:r>
              <a:rPr lang="en-CA" dirty="0">
                <a:hlinkClick r:id="" action="ppaction://noaction"/>
              </a:rPr>
              <a:t>https://www.youtube.com/watch?v=CK1Uowu9mQk</a:t>
            </a:r>
            <a:endParaRPr lang="en-CA" dirty="0"/>
          </a:p>
          <a:p>
            <a:r>
              <a:rPr lang="en-CA" altLang="en-US" dirty="0">
                <a:solidFill>
                  <a:schemeClr val="bg2"/>
                </a:solidFill>
              </a:rPr>
              <a:t>Work book p64-66</a:t>
            </a:r>
          </a:p>
          <a:p>
            <a:endParaRPr lang="en-CA" altLang="en-US" dirty="0">
              <a:solidFill>
                <a:schemeClr val="accent1"/>
              </a:solidFill>
            </a:endParaRPr>
          </a:p>
          <a:p>
            <a:r>
              <a:rPr lang="en-CA" altLang="en-US" dirty="0">
                <a:solidFill>
                  <a:schemeClr val="accent1"/>
                </a:solidFill>
              </a:rPr>
              <a:t>Make your own Glow in the dark slime</a:t>
            </a:r>
          </a:p>
          <a:p>
            <a:r>
              <a:rPr lang="en-CA" altLang="en-US" dirty="0">
                <a:solidFill>
                  <a:schemeClr val="accent1"/>
                </a:solidFill>
              </a:rPr>
              <a:t>pbslearningmedia.org/resource/</a:t>
            </a:r>
            <a:r>
              <a:rPr lang="en-CA" altLang="en-US" dirty="0" err="1">
                <a:solidFill>
                  <a:schemeClr val="accent1"/>
                </a:solidFill>
              </a:rPr>
              <a:t>nvgs-sci-glowslime</a:t>
            </a:r>
            <a:r>
              <a:rPr lang="en-CA" altLang="en-US" dirty="0">
                <a:solidFill>
                  <a:schemeClr val="accent1"/>
                </a:solidFill>
              </a:rPr>
              <a:t>/</a:t>
            </a:r>
            <a:r>
              <a:rPr lang="en-CA" altLang="en-US" dirty="0" err="1">
                <a:solidFill>
                  <a:schemeClr val="accent1"/>
                </a:solidFill>
              </a:rPr>
              <a:t>wgbh</a:t>
            </a:r>
            <a:r>
              <a:rPr lang="en-CA" altLang="en-US" dirty="0">
                <a:solidFill>
                  <a:schemeClr val="accent1"/>
                </a:solidFill>
              </a:rPr>
              <a:t>-nova-gross-science-how-to-make-glow-in-the-dark-slime/</a:t>
            </a:r>
          </a:p>
        </p:txBody>
      </p:sp>
      <p:sp>
        <p:nvSpPr>
          <p:cNvPr id="27652" name="Footer Placeholder 3">
            <a:extLst>
              <a:ext uri="{FF2B5EF4-FFF2-40B4-BE49-F238E27FC236}">
                <a16:creationId xmlns:a16="http://schemas.microsoft.com/office/drawing/2014/main" id="{2A1B9055-8E72-4F64-8EB4-49F9A561FC78}"/>
              </a:ext>
            </a:extLst>
          </p:cNvPr>
          <p:cNvSpPr>
            <a:spLocks noGrp="1"/>
          </p:cNvSpPr>
          <p:nvPr>
            <p:ph type="ftr" sz="quarter" idx="11"/>
          </p:nvPr>
        </p:nvSpPr>
        <p:spPr>
          <a:noFill/>
        </p:spPr>
        <p:txBody>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000">
                <a:latin typeface="Arial" panose="020B0604020202020204" pitchFamily="34" charset="0"/>
              </a:rPr>
              <a:t>(c) McGraw Hill Ryerson 2007</a:t>
            </a:r>
            <a:endParaRPr lang="en-US" altLang="en-US" sz="1400">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D5548D0F-B89B-4CB2-BC53-F7158DA119A6}"/>
              </a:ext>
            </a:extLst>
          </p:cNvPr>
          <p:cNvSpPr>
            <a:spLocks noGrp="1" noChangeArrowheads="1"/>
          </p:cNvSpPr>
          <p:nvPr>
            <p:ph type="title"/>
          </p:nvPr>
        </p:nvSpPr>
        <p:spPr/>
        <p:txBody>
          <a:bodyPr/>
          <a:lstStyle/>
          <a:p>
            <a:r>
              <a:rPr lang="en-CA" altLang="en-US" dirty="0"/>
              <a:t>What is Light?</a:t>
            </a:r>
          </a:p>
        </p:txBody>
      </p:sp>
      <p:sp>
        <p:nvSpPr>
          <p:cNvPr id="4099" name="Content Placeholder 2">
            <a:extLst>
              <a:ext uri="{FF2B5EF4-FFF2-40B4-BE49-F238E27FC236}">
                <a16:creationId xmlns:a16="http://schemas.microsoft.com/office/drawing/2014/main" id="{C343859B-5C92-488F-8CD3-C64402EA7A84}"/>
              </a:ext>
            </a:extLst>
          </p:cNvPr>
          <p:cNvSpPr>
            <a:spLocks noGrp="1" noChangeArrowheads="1"/>
          </p:cNvSpPr>
          <p:nvPr>
            <p:ph idx="1"/>
          </p:nvPr>
        </p:nvSpPr>
        <p:spPr>
          <a:xfrm>
            <a:off x="838200" y="1825625"/>
            <a:ext cx="9087196" cy="4351338"/>
          </a:xfrm>
        </p:spPr>
        <p:txBody>
          <a:bodyPr>
            <a:normAutofit fontScale="70000" lnSpcReduction="20000"/>
          </a:bodyPr>
          <a:lstStyle/>
          <a:p>
            <a:r>
              <a:rPr lang="en-CA" sz="5100" dirty="0"/>
              <a:t>Light is a form of </a:t>
            </a:r>
            <a:r>
              <a:rPr lang="en-CA" sz="5100" i="1" dirty="0"/>
              <a:t>radiant</a:t>
            </a:r>
            <a:r>
              <a:rPr lang="en-CA" sz="5100" b="1" u="sng" dirty="0"/>
              <a:t> energy</a:t>
            </a:r>
            <a:r>
              <a:rPr lang="en-CA" sz="5100" dirty="0"/>
              <a:t> we can see.</a:t>
            </a:r>
          </a:p>
          <a:p>
            <a:pPr marL="0" indent="0">
              <a:buNone/>
            </a:pPr>
            <a:endParaRPr lang="en-CA" altLang="en-US" sz="3600" i="1" dirty="0"/>
          </a:p>
          <a:p>
            <a:br>
              <a:rPr lang="en-US" b="1" dirty="0"/>
            </a:br>
            <a:r>
              <a:rPr lang="en-US" b="1" dirty="0">
                <a:solidFill>
                  <a:schemeClr val="accent1">
                    <a:lumMod val="60000"/>
                    <a:lumOff val="40000"/>
                  </a:schemeClr>
                </a:solidFill>
              </a:rPr>
              <a:t>Radiant energy</a:t>
            </a:r>
            <a:r>
              <a:rPr lang="en-US" dirty="0">
                <a:solidFill>
                  <a:schemeClr val="accent1">
                    <a:lumMod val="60000"/>
                    <a:lumOff val="40000"/>
                  </a:schemeClr>
                </a:solidFill>
              </a:rPr>
              <a:t>  is energy transferred by electromagnetic radiation, such as light, X-rays, gamma rays, and thermal radiation, which may be described in terms of either discrete packets of </a:t>
            </a:r>
            <a:r>
              <a:rPr lang="en-US" b="1" dirty="0">
                <a:solidFill>
                  <a:schemeClr val="accent1">
                    <a:lumMod val="60000"/>
                    <a:lumOff val="40000"/>
                  </a:schemeClr>
                </a:solidFill>
              </a:rPr>
              <a:t>energy</a:t>
            </a:r>
            <a:r>
              <a:rPr lang="en-US" dirty="0">
                <a:solidFill>
                  <a:schemeClr val="accent1">
                    <a:lumMod val="60000"/>
                    <a:lumOff val="40000"/>
                  </a:schemeClr>
                </a:solidFill>
              </a:rPr>
              <a:t>, called photons, or continuous electromagnetic waves. </a:t>
            </a:r>
          </a:p>
          <a:p>
            <a:r>
              <a:rPr lang="en-CA" altLang="en-US" sz="3600" i="1" dirty="0">
                <a:solidFill>
                  <a:schemeClr val="accent1"/>
                </a:solidFill>
              </a:rPr>
              <a:t>Other sources of energy give off waves of energy we cannot see. </a:t>
            </a:r>
          </a:p>
          <a:p>
            <a:r>
              <a:rPr lang="en-US" altLang="en-US" sz="3600" i="1" dirty="0">
                <a:solidFill>
                  <a:schemeClr val="accent1"/>
                </a:solidFill>
              </a:rPr>
              <a:t>Visible light (light that we see) is a tiny portion of a much larger spectrum of radiation called the electromagnetic spectrum.</a:t>
            </a:r>
          </a:p>
          <a:p>
            <a:endParaRPr lang="en-CA" altLang="en-US" sz="3600" i="1" dirty="0"/>
          </a:p>
          <a:p>
            <a:endParaRPr lang="en-CA" altLang="en-US" sz="3600" i="1" dirty="0"/>
          </a:p>
        </p:txBody>
      </p:sp>
      <p:sp>
        <p:nvSpPr>
          <p:cNvPr id="4100" name="Footer Placeholder 3">
            <a:extLst>
              <a:ext uri="{FF2B5EF4-FFF2-40B4-BE49-F238E27FC236}">
                <a16:creationId xmlns:a16="http://schemas.microsoft.com/office/drawing/2014/main" id="{4A13C38D-0B73-463D-A6B6-32A2FF3D9482}"/>
              </a:ext>
            </a:extLst>
          </p:cNvPr>
          <p:cNvSpPr>
            <a:spLocks noGrp="1"/>
          </p:cNvSpPr>
          <p:nvPr>
            <p:ph type="ftr" sz="quarter" idx="11"/>
          </p:nvPr>
        </p:nvSpPr>
        <p:spPr>
          <a:noFill/>
        </p:spPr>
        <p:txBody>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000">
                <a:latin typeface="Arial" panose="020B0604020202020204" pitchFamily="34" charset="0"/>
              </a:rPr>
              <a:t>(c) McGraw Hill Ryerson 2007</a:t>
            </a:r>
            <a:endParaRPr lang="en-US" altLang="en-US" sz="1400">
              <a:latin typeface="Arial" panose="020B0604020202020204" pitchFamily="34" charset="0"/>
            </a:endParaRPr>
          </a:p>
        </p:txBody>
      </p:sp>
      <p:pic>
        <p:nvPicPr>
          <p:cNvPr id="4101" name="Picture 2" descr="Image result for radiant energy">
            <a:extLst>
              <a:ext uri="{FF2B5EF4-FFF2-40B4-BE49-F238E27FC236}">
                <a16:creationId xmlns:a16="http://schemas.microsoft.com/office/drawing/2014/main" id="{233069E9-CD01-4883-84AC-A4F3FD5F12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871" r="41995" b="59763"/>
          <a:stretch>
            <a:fillRect/>
          </a:stretch>
        </p:blipFill>
        <p:spPr bwMode="auto">
          <a:xfrm>
            <a:off x="8778240" y="2423160"/>
            <a:ext cx="3167062"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467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a:extLst>
              <a:ext uri="{FF2B5EF4-FFF2-40B4-BE49-F238E27FC236}">
                <a16:creationId xmlns:a16="http://schemas.microsoft.com/office/drawing/2014/main" id="{A6C9E247-984F-4A83-8FF0-2B89A1B17AA7}"/>
              </a:ext>
            </a:extLst>
          </p:cNvPr>
          <p:cNvSpPr>
            <a:spLocks noGrp="1" noChangeArrowheads="1"/>
          </p:cNvSpPr>
          <p:nvPr>
            <p:ph idx="1"/>
          </p:nvPr>
        </p:nvSpPr>
        <p:spPr>
          <a:xfrm>
            <a:off x="838200" y="1604356"/>
            <a:ext cx="11025554" cy="4572607"/>
          </a:xfrm>
        </p:spPr>
        <p:txBody>
          <a:bodyPr>
            <a:normAutofit fontScale="77500" lnSpcReduction="20000"/>
          </a:bodyPr>
          <a:lstStyle/>
          <a:p>
            <a:r>
              <a:rPr lang="en-CA" altLang="en-US" sz="4600" dirty="0"/>
              <a:t>Visible Light is a type of </a:t>
            </a:r>
            <a:r>
              <a:rPr lang="en-CA" altLang="en-US" sz="4600" b="1" u="sng" dirty="0"/>
              <a:t>Electromagnetic Radiation. </a:t>
            </a:r>
          </a:p>
          <a:p>
            <a:endParaRPr lang="en-CA" altLang="en-US" dirty="0"/>
          </a:p>
          <a:p>
            <a:r>
              <a:rPr lang="en-CA" altLang="en-US" dirty="0"/>
              <a:t>Electromagnetic Spectrum 2min</a:t>
            </a:r>
          </a:p>
          <a:p>
            <a:r>
              <a:rPr lang="en-CA" altLang="en-US" dirty="0">
                <a:hlinkClick r:id="rId2"/>
              </a:rPr>
              <a:t>https://www.youtube.com/watch?v=m4t7gTmBK3g</a:t>
            </a:r>
            <a:endParaRPr lang="en-CA" altLang="en-US" dirty="0"/>
          </a:p>
          <a:p>
            <a:endParaRPr lang="en-CA" altLang="en-US" dirty="0"/>
          </a:p>
          <a:p>
            <a:r>
              <a:rPr lang="en-CA" altLang="en-US" sz="3600" i="1" dirty="0">
                <a:solidFill>
                  <a:schemeClr val="accent1">
                    <a:lumMod val="60000"/>
                    <a:lumOff val="40000"/>
                  </a:schemeClr>
                </a:solidFill>
              </a:rPr>
              <a:t>Electromagnetic radiation (EMR) </a:t>
            </a:r>
            <a:r>
              <a:rPr lang="en-CA" altLang="en-US" sz="3600" dirty="0">
                <a:solidFill>
                  <a:schemeClr val="accent1">
                    <a:lumMod val="60000"/>
                    <a:lumOff val="40000"/>
                  </a:schemeClr>
                </a:solidFill>
              </a:rPr>
              <a:t>is waves of energy with vibrating </a:t>
            </a:r>
            <a:r>
              <a:rPr lang="en-CA" altLang="en-US" sz="3600" b="1" u="sng" dirty="0">
                <a:solidFill>
                  <a:schemeClr val="accent1">
                    <a:lumMod val="60000"/>
                    <a:lumOff val="40000"/>
                  </a:schemeClr>
                </a:solidFill>
              </a:rPr>
              <a:t>electrical</a:t>
            </a:r>
            <a:r>
              <a:rPr lang="en-CA" altLang="en-US" sz="3600" dirty="0">
                <a:solidFill>
                  <a:schemeClr val="accent1">
                    <a:lumMod val="60000"/>
                    <a:lumOff val="40000"/>
                  </a:schemeClr>
                </a:solidFill>
              </a:rPr>
              <a:t> and </a:t>
            </a:r>
            <a:r>
              <a:rPr lang="en-CA" altLang="en-US" sz="3600" b="1" u="sng" dirty="0">
                <a:solidFill>
                  <a:schemeClr val="accent1">
                    <a:lumMod val="60000"/>
                    <a:lumOff val="40000"/>
                  </a:schemeClr>
                </a:solidFill>
              </a:rPr>
              <a:t>magnetic </a:t>
            </a:r>
            <a:r>
              <a:rPr lang="en-CA" altLang="en-US" sz="3600" dirty="0">
                <a:solidFill>
                  <a:schemeClr val="accent1">
                    <a:lumMod val="60000"/>
                    <a:lumOff val="40000"/>
                  </a:schemeClr>
                </a:solidFill>
              </a:rPr>
              <a:t>fields. </a:t>
            </a:r>
          </a:p>
          <a:p>
            <a:endParaRPr lang="en-CA" altLang="en-US" sz="3600" dirty="0">
              <a:solidFill>
                <a:schemeClr val="accent1">
                  <a:lumMod val="60000"/>
                  <a:lumOff val="40000"/>
                </a:schemeClr>
              </a:solidFill>
            </a:endParaRPr>
          </a:p>
          <a:p>
            <a:r>
              <a:rPr lang="en-CA" altLang="en-US" sz="3600" dirty="0">
                <a:solidFill>
                  <a:schemeClr val="accent1">
                    <a:lumMod val="60000"/>
                    <a:lumOff val="40000"/>
                  </a:schemeClr>
                </a:solidFill>
              </a:rPr>
              <a:t>The </a:t>
            </a:r>
            <a:r>
              <a:rPr lang="en-CA" altLang="en-US" sz="3600" i="1" dirty="0">
                <a:solidFill>
                  <a:schemeClr val="accent1">
                    <a:lumMod val="60000"/>
                    <a:lumOff val="40000"/>
                  </a:schemeClr>
                </a:solidFill>
              </a:rPr>
              <a:t>electromagnetic spectrum (EMS)</a:t>
            </a:r>
            <a:r>
              <a:rPr lang="en-CA" altLang="en-US" sz="3600" dirty="0">
                <a:solidFill>
                  <a:schemeClr val="accent1">
                    <a:lumMod val="60000"/>
                    <a:lumOff val="40000"/>
                  </a:schemeClr>
                </a:solidFill>
              </a:rPr>
              <a:t> is the range of frequencies (the spectrum) of electromagnetic radiation and their respective wavelengths.</a:t>
            </a:r>
          </a:p>
          <a:p>
            <a:endParaRPr lang="en-CA" altLang="en-US" dirty="0"/>
          </a:p>
          <a:p>
            <a:endParaRPr lang="en-CA" altLang="en-US" dirty="0"/>
          </a:p>
        </p:txBody>
      </p:sp>
      <p:sp>
        <p:nvSpPr>
          <p:cNvPr id="13316" name="Footer Placeholder 3">
            <a:extLst>
              <a:ext uri="{FF2B5EF4-FFF2-40B4-BE49-F238E27FC236}">
                <a16:creationId xmlns:a16="http://schemas.microsoft.com/office/drawing/2014/main" id="{EE56F778-6F4C-4681-933F-08A4E69EE551}"/>
              </a:ext>
            </a:extLst>
          </p:cNvPr>
          <p:cNvSpPr>
            <a:spLocks noGrp="1"/>
          </p:cNvSpPr>
          <p:nvPr>
            <p:ph type="ftr" sz="quarter" idx="11"/>
          </p:nvPr>
        </p:nvSpPr>
        <p:spPr>
          <a:noFill/>
        </p:spPr>
        <p:txBody>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000">
                <a:latin typeface="Arial" panose="020B0604020202020204" pitchFamily="34" charset="0"/>
              </a:rPr>
              <a:t>(c) McGraw Hill Ryerson 2007</a:t>
            </a:r>
            <a:endParaRPr lang="en-US" altLang="en-US" sz="1400">
              <a:latin typeface="Arial" panose="020B0604020202020204" pitchFamily="34" charset="0"/>
            </a:endParaRPr>
          </a:p>
        </p:txBody>
      </p:sp>
    </p:spTree>
    <p:extLst>
      <p:ext uri="{BB962C8B-B14F-4D97-AF65-F5344CB8AC3E}">
        <p14:creationId xmlns:p14="http://schemas.microsoft.com/office/powerpoint/2010/main" val="666952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AB35-515C-4806-1537-F2CF9E9CD56E}"/>
              </a:ext>
            </a:extLst>
          </p:cNvPr>
          <p:cNvSpPr>
            <a:spLocks noGrp="1"/>
          </p:cNvSpPr>
          <p:nvPr>
            <p:ph type="title"/>
          </p:nvPr>
        </p:nvSpPr>
        <p:spPr/>
        <p:txBody>
          <a:bodyPr/>
          <a:lstStyle/>
          <a:p>
            <a:r>
              <a:rPr lang="en-US" dirty="0"/>
              <a:t>Seven Types of Electromagnetic Radiation:</a:t>
            </a:r>
          </a:p>
        </p:txBody>
      </p:sp>
      <p:sp>
        <p:nvSpPr>
          <p:cNvPr id="3" name="Content Placeholder 2">
            <a:extLst>
              <a:ext uri="{FF2B5EF4-FFF2-40B4-BE49-F238E27FC236}">
                <a16:creationId xmlns:a16="http://schemas.microsoft.com/office/drawing/2014/main" id="{B15C0CC8-3576-A47A-A079-14114B7955BD}"/>
              </a:ext>
            </a:extLst>
          </p:cNvPr>
          <p:cNvSpPr>
            <a:spLocks noGrp="1"/>
          </p:cNvSpPr>
          <p:nvPr>
            <p:ph idx="1"/>
          </p:nvPr>
        </p:nvSpPr>
        <p:spPr/>
        <p:txBody>
          <a:bodyPr>
            <a:normAutofit/>
          </a:bodyPr>
          <a:lstStyle/>
          <a:p>
            <a:r>
              <a:rPr lang="en-US" b="1" u="sng" dirty="0"/>
              <a:t>Radio Waves</a:t>
            </a:r>
          </a:p>
          <a:p>
            <a:r>
              <a:rPr lang="en-US" b="1" u="sng" dirty="0"/>
              <a:t>Microwaves</a:t>
            </a:r>
          </a:p>
          <a:p>
            <a:r>
              <a:rPr lang="en-US" b="1" u="sng" dirty="0"/>
              <a:t>Infrared radiation</a:t>
            </a:r>
          </a:p>
          <a:p>
            <a:r>
              <a:rPr lang="en-US" b="1" u="sng" dirty="0"/>
              <a:t>Visible light</a:t>
            </a:r>
          </a:p>
          <a:p>
            <a:r>
              <a:rPr lang="en-US" b="1" u="sng" dirty="0"/>
              <a:t>Ultraviolet radiation</a:t>
            </a:r>
          </a:p>
          <a:p>
            <a:r>
              <a:rPr lang="en-US" b="1" u="sng" dirty="0"/>
              <a:t>X-rays</a:t>
            </a:r>
          </a:p>
          <a:p>
            <a:r>
              <a:rPr lang="en-US" b="1" u="sng" dirty="0"/>
              <a:t>Gamma rays</a:t>
            </a:r>
          </a:p>
          <a:p>
            <a:endParaRPr lang="en-US" b="1" u="sng" dirty="0"/>
          </a:p>
        </p:txBody>
      </p:sp>
    </p:spTree>
    <p:extLst>
      <p:ext uri="{BB962C8B-B14F-4D97-AF65-F5344CB8AC3E}">
        <p14:creationId xmlns:p14="http://schemas.microsoft.com/office/powerpoint/2010/main" val="2330324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93667923-E815-47BF-9AA4-DAD0773901EA}"/>
              </a:ext>
            </a:extLst>
          </p:cNvPr>
          <p:cNvSpPr>
            <a:spLocks noGrp="1" noChangeArrowheads="1"/>
          </p:cNvSpPr>
          <p:nvPr>
            <p:ph type="title"/>
          </p:nvPr>
        </p:nvSpPr>
        <p:spPr/>
        <p:txBody>
          <a:bodyPr/>
          <a:lstStyle/>
          <a:p>
            <a:r>
              <a:rPr lang="en-CA" altLang="en-US" dirty="0"/>
              <a:t>Electromagnetic Spectrum:</a:t>
            </a:r>
          </a:p>
        </p:txBody>
      </p:sp>
      <p:sp>
        <p:nvSpPr>
          <p:cNvPr id="21507" name="Footer Placeholder 3">
            <a:extLst>
              <a:ext uri="{FF2B5EF4-FFF2-40B4-BE49-F238E27FC236}">
                <a16:creationId xmlns:a16="http://schemas.microsoft.com/office/drawing/2014/main" id="{485CE494-344A-4377-9BBA-439FA3187B5A}"/>
              </a:ext>
            </a:extLst>
          </p:cNvPr>
          <p:cNvSpPr>
            <a:spLocks noGrp="1"/>
          </p:cNvSpPr>
          <p:nvPr>
            <p:ph type="ftr" sz="quarter" idx="11"/>
          </p:nvPr>
        </p:nvSpPr>
        <p:spPr>
          <a:noFill/>
        </p:spPr>
        <p:txBody>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000">
                <a:latin typeface="Arial" panose="020B0604020202020204" pitchFamily="34" charset="0"/>
              </a:rPr>
              <a:t>(c) McGraw Hill Ryerson 2007</a:t>
            </a:r>
            <a:endParaRPr lang="en-US" altLang="en-US" sz="1400">
              <a:latin typeface="Arial" panose="020B0604020202020204" pitchFamily="34" charset="0"/>
            </a:endParaRPr>
          </a:p>
        </p:txBody>
      </p:sp>
      <p:sp>
        <p:nvSpPr>
          <p:cNvPr id="2" name="Content Placeholder 1">
            <a:extLst>
              <a:ext uri="{FF2B5EF4-FFF2-40B4-BE49-F238E27FC236}">
                <a16:creationId xmlns:a16="http://schemas.microsoft.com/office/drawing/2014/main" id="{43148473-3A58-EDBD-C89B-E41168F41714}"/>
              </a:ext>
            </a:extLst>
          </p:cNvPr>
          <p:cNvSpPr>
            <a:spLocks noGrp="1"/>
          </p:cNvSpPr>
          <p:nvPr>
            <p:ph idx="1"/>
          </p:nvPr>
        </p:nvSpPr>
        <p:spPr>
          <a:xfrm>
            <a:off x="838200" y="1690688"/>
            <a:ext cx="10515600" cy="4351338"/>
          </a:xfrm>
        </p:spPr>
        <p:txBody>
          <a:bodyPr>
            <a:normAutofit fontScale="92500" lnSpcReduction="10000"/>
          </a:bodyPr>
          <a:lstStyle/>
          <a:p>
            <a:pPr marL="0" indent="0">
              <a:buNone/>
            </a:pPr>
            <a:endParaRPr lang="en-CA" sz="3600" dirty="0"/>
          </a:p>
          <a:p>
            <a:pPr marL="0" indent="0">
              <a:buNone/>
            </a:pPr>
            <a:endParaRPr lang="en-CA" dirty="0"/>
          </a:p>
          <a:p>
            <a:pPr marL="0" indent="0">
              <a:buNone/>
            </a:pPr>
            <a:endParaRPr lang="en-CA" sz="3600" dirty="0"/>
          </a:p>
          <a:p>
            <a:pPr marL="0" indent="0">
              <a:buNone/>
            </a:pPr>
            <a:endParaRPr lang="en-CA" dirty="0"/>
          </a:p>
          <a:p>
            <a:pPr marL="0" indent="0">
              <a:buNone/>
            </a:pPr>
            <a:endParaRPr lang="en-CA" sz="3600" dirty="0"/>
          </a:p>
          <a:p>
            <a:pPr marL="0" indent="0">
              <a:buNone/>
            </a:pPr>
            <a:endParaRPr lang="en-CA" dirty="0"/>
          </a:p>
          <a:p>
            <a:pPr marL="0" indent="0">
              <a:buNone/>
            </a:pPr>
            <a:endParaRPr lang="en-CA" sz="3600" dirty="0"/>
          </a:p>
          <a:p>
            <a:pPr marL="0" indent="0">
              <a:buNone/>
            </a:pPr>
            <a:r>
              <a:rPr lang="en-CA" sz="3600" dirty="0"/>
              <a:t>5min Video  </a:t>
            </a:r>
            <a:r>
              <a:rPr lang="en-CA" sz="3600" dirty="0">
                <a:hlinkClick r:id="rId3"/>
              </a:rPr>
              <a:t>https://science.nasa.gov/ems/01_intro</a:t>
            </a:r>
            <a:endParaRPr lang="en-CA" sz="3600" dirty="0"/>
          </a:p>
          <a:p>
            <a:endParaRPr lang="en-US" dirty="0"/>
          </a:p>
        </p:txBody>
      </p:sp>
      <p:pic>
        <p:nvPicPr>
          <p:cNvPr id="3" name="Picture 2" descr="Visible Region of the Electromagnetic Spectrum | CHEM 1481">
            <a:extLst>
              <a:ext uri="{FF2B5EF4-FFF2-40B4-BE49-F238E27FC236}">
                <a16:creationId xmlns:a16="http://schemas.microsoft.com/office/drawing/2014/main" id="{88CFAC7A-DA02-A9D8-9B37-66AEAC9B1B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052" r="1393"/>
          <a:stretch/>
        </p:blipFill>
        <p:spPr bwMode="auto">
          <a:xfrm>
            <a:off x="131829" y="1255394"/>
            <a:ext cx="11928341" cy="3911918"/>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63513-AE39-406F-A65F-AC13F3361DE8}"/>
              </a:ext>
            </a:extLst>
          </p:cNvPr>
          <p:cNvSpPr>
            <a:spLocks noGrp="1"/>
          </p:cNvSpPr>
          <p:nvPr>
            <p:ph type="title"/>
          </p:nvPr>
        </p:nvSpPr>
        <p:spPr/>
        <p:txBody>
          <a:bodyPr/>
          <a:lstStyle/>
          <a:p>
            <a:r>
              <a:rPr lang="en-CA" dirty="0"/>
              <a:t>Sound travels in waves. Is it part of EMS?</a:t>
            </a:r>
          </a:p>
        </p:txBody>
      </p:sp>
      <p:sp>
        <p:nvSpPr>
          <p:cNvPr id="3" name="Content Placeholder 2">
            <a:extLst>
              <a:ext uri="{FF2B5EF4-FFF2-40B4-BE49-F238E27FC236}">
                <a16:creationId xmlns:a16="http://schemas.microsoft.com/office/drawing/2014/main" id="{069EF315-ABDA-4D8D-9A41-521E88C2009D}"/>
              </a:ext>
            </a:extLst>
          </p:cNvPr>
          <p:cNvSpPr>
            <a:spLocks noGrp="1"/>
          </p:cNvSpPr>
          <p:nvPr>
            <p:ph idx="1"/>
          </p:nvPr>
        </p:nvSpPr>
        <p:spPr/>
        <p:txBody>
          <a:bodyPr>
            <a:normAutofit/>
          </a:bodyPr>
          <a:lstStyle/>
          <a:p>
            <a:r>
              <a:rPr lang="en-CA" b="1" dirty="0">
                <a:solidFill>
                  <a:schemeClr val="accent1"/>
                </a:solidFill>
              </a:rPr>
              <a:t>No. </a:t>
            </a:r>
            <a:r>
              <a:rPr lang="en-CA" dirty="0">
                <a:solidFill>
                  <a:schemeClr val="accent1"/>
                </a:solidFill>
              </a:rPr>
              <a:t>Sound requires a </a:t>
            </a:r>
            <a:r>
              <a:rPr lang="en-CA" b="1" dirty="0">
                <a:solidFill>
                  <a:schemeClr val="accent1"/>
                </a:solidFill>
              </a:rPr>
              <a:t>medium </a:t>
            </a:r>
            <a:r>
              <a:rPr lang="en-CA" dirty="0">
                <a:solidFill>
                  <a:schemeClr val="accent1"/>
                </a:solidFill>
              </a:rPr>
              <a:t>(such as air or water) through which to move. </a:t>
            </a:r>
          </a:p>
          <a:p>
            <a:r>
              <a:rPr lang="en-CA" dirty="0">
                <a:solidFill>
                  <a:schemeClr val="accent1"/>
                </a:solidFill>
              </a:rPr>
              <a:t>Electromagnetic waves can radiate through the vacuum of space.</a:t>
            </a:r>
          </a:p>
        </p:txBody>
      </p:sp>
    </p:spTree>
    <p:extLst>
      <p:ext uri="{BB962C8B-B14F-4D97-AF65-F5344CB8AC3E}">
        <p14:creationId xmlns:p14="http://schemas.microsoft.com/office/powerpoint/2010/main" val="1774725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0984-383D-D9D3-E33B-0B8F05FE171D}"/>
              </a:ext>
            </a:extLst>
          </p:cNvPr>
          <p:cNvSpPr>
            <a:spLocks noGrp="1"/>
          </p:cNvSpPr>
          <p:nvPr>
            <p:ph type="title"/>
          </p:nvPr>
        </p:nvSpPr>
        <p:spPr/>
        <p:txBody>
          <a:bodyPr>
            <a:normAutofit/>
          </a:bodyPr>
          <a:lstStyle/>
          <a:p>
            <a:r>
              <a:rPr lang="en-CA" b="1" u="sng" dirty="0">
                <a:effectLst/>
                <a:latin typeface="Calibri" panose="020F0502020204030204" pitchFamily="34" charset="0"/>
                <a:ea typeface="Calibri" panose="020F0502020204030204" pitchFamily="34" charset="0"/>
                <a:cs typeface="Times New Roman" panose="02020603050405020304" pitchFamily="18" charset="0"/>
              </a:rPr>
              <a:t>Where does EMR come from? </a:t>
            </a:r>
            <a:endParaRPr lang="en-US" dirty="0"/>
          </a:p>
        </p:txBody>
      </p:sp>
      <p:sp>
        <p:nvSpPr>
          <p:cNvPr id="3" name="Content Placeholder 2">
            <a:extLst>
              <a:ext uri="{FF2B5EF4-FFF2-40B4-BE49-F238E27FC236}">
                <a16:creationId xmlns:a16="http://schemas.microsoft.com/office/drawing/2014/main" id="{A9F94A9D-BE7A-676B-888C-58FACB4B9F3F}"/>
              </a:ext>
            </a:extLst>
          </p:cNvPr>
          <p:cNvSpPr>
            <a:spLocks noGrp="1"/>
          </p:cNvSpPr>
          <p:nvPr>
            <p:ph idx="1"/>
          </p:nvPr>
        </p:nvSpPr>
        <p:spPr>
          <a:xfrm>
            <a:off x="838200" y="1825624"/>
            <a:ext cx="10515600" cy="5032375"/>
          </a:xfrm>
        </p:spPr>
        <p:txBody>
          <a:bodyPr>
            <a:normAutofit/>
          </a:bodyPr>
          <a:lstStyle/>
          <a:p>
            <a:pPr marL="342900" marR="0" lvl="0" indent="-342900">
              <a:lnSpc>
                <a:spcPct val="115000"/>
              </a:lnSpc>
              <a:spcBef>
                <a:spcPts val="0"/>
              </a:spcBef>
              <a:spcAft>
                <a:spcPts val="0"/>
              </a:spcAft>
              <a:buFont typeface="Arial" panose="020B0604020202020204" pitchFamily="34" charset="0"/>
              <a:buChar char="•"/>
              <a:tabLst>
                <a:tab pos="457200" algn="l"/>
              </a:tabLst>
            </a:pPr>
            <a:r>
              <a:rPr lang="en-CA" dirty="0">
                <a:effectLst/>
                <a:latin typeface="Calibri" panose="020F0502020204030204" pitchFamily="34" charset="0"/>
                <a:ea typeface="Calibri" panose="020F0502020204030204" pitchFamily="34" charset="0"/>
                <a:cs typeface="Times New Roman" panose="02020603050405020304" pitchFamily="18" charset="0"/>
              </a:rPr>
              <a:t>The </a:t>
            </a:r>
            <a:r>
              <a:rPr lang="en-CA" b="1" u="sng" dirty="0">
                <a:effectLst/>
                <a:latin typeface="Calibri" panose="020F0502020204030204" pitchFamily="34" charset="0"/>
                <a:ea typeface="Calibri" panose="020F0502020204030204" pitchFamily="34" charset="0"/>
                <a:cs typeface="Times New Roman" panose="02020603050405020304" pitchFamily="18" charset="0"/>
              </a:rPr>
              <a:t>Sun </a:t>
            </a:r>
            <a:r>
              <a:rPr lang="en-CA" dirty="0">
                <a:effectLst/>
                <a:latin typeface="Calibri" panose="020F0502020204030204" pitchFamily="34" charset="0"/>
                <a:ea typeface="Calibri" panose="020F0502020204030204" pitchFamily="34" charset="0"/>
                <a:cs typeface="Times New Roman" panose="02020603050405020304" pitchFamily="18" charset="0"/>
              </a:rPr>
              <a:t>gives off </a:t>
            </a:r>
            <a:r>
              <a:rPr lang="en-CA" b="1" u="sng" dirty="0">
                <a:effectLst/>
                <a:latin typeface="Calibri" panose="020F0502020204030204" pitchFamily="34" charset="0"/>
                <a:ea typeface="Calibri" panose="020F0502020204030204" pitchFamily="34" charset="0"/>
                <a:cs typeface="Times New Roman" panose="02020603050405020304" pitchFamily="18" charset="0"/>
              </a:rPr>
              <a:t>ALL </a:t>
            </a:r>
            <a:r>
              <a:rPr lang="en-CA" dirty="0">
                <a:effectLst/>
                <a:latin typeface="Calibri" panose="020F0502020204030204" pitchFamily="34" charset="0"/>
                <a:ea typeface="Calibri" panose="020F0502020204030204" pitchFamily="34" charset="0"/>
                <a:cs typeface="Times New Roman" panose="02020603050405020304" pitchFamily="18" charset="0"/>
              </a:rPr>
              <a:t>types of electromagnetic radiation.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026" name="Picture 2" descr="Solar Radiation: How Sunlight Heats the Planet - Earth How">
            <a:extLst>
              <a:ext uri="{FF2B5EF4-FFF2-40B4-BE49-F238E27FC236}">
                <a16:creationId xmlns:a16="http://schemas.microsoft.com/office/drawing/2014/main" id="{DCFECDB8-084D-15B1-547F-9D8625C03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6454" y="2892425"/>
            <a:ext cx="6457950"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313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0984-383D-D9D3-E33B-0B8F05FE171D}"/>
              </a:ext>
            </a:extLst>
          </p:cNvPr>
          <p:cNvSpPr>
            <a:spLocks noGrp="1"/>
          </p:cNvSpPr>
          <p:nvPr>
            <p:ph type="title"/>
          </p:nvPr>
        </p:nvSpPr>
        <p:spPr/>
        <p:txBody>
          <a:bodyPr>
            <a:normAutofit/>
          </a:bodyPr>
          <a:lstStyle/>
          <a:p>
            <a:r>
              <a:rPr lang="en-CA" b="1" dirty="0">
                <a:effectLst/>
                <a:latin typeface="Calibri" panose="020F0502020204030204" pitchFamily="34" charset="0"/>
                <a:ea typeface="Calibri" panose="020F0502020204030204" pitchFamily="34" charset="0"/>
                <a:cs typeface="Times New Roman" panose="02020603050405020304" pitchFamily="18" charset="0"/>
              </a:rPr>
              <a:t>Where does EMR come from? </a:t>
            </a:r>
            <a:endParaRPr lang="en-US" dirty="0"/>
          </a:p>
        </p:txBody>
      </p:sp>
      <p:sp>
        <p:nvSpPr>
          <p:cNvPr id="3" name="Content Placeholder 2">
            <a:extLst>
              <a:ext uri="{FF2B5EF4-FFF2-40B4-BE49-F238E27FC236}">
                <a16:creationId xmlns:a16="http://schemas.microsoft.com/office/drawing/2014/main" id="{A9F94A9D-BE7A-676B-888C-58FACB4B9F3F}"/>
              </a:ext>
            </a:extLst>
          </p:cNvPr>
          <p:cNvSpPr>
            <a:spLocks noGrp="1"/>
          </p:cNvSpPr>
          <p:nvPr>
            <p:ph idx="1"/>
          </p:nvPr>
        </p:nvSpPr>
        <p:spPr>
          <a:xfrm>
            <a:off x="838200" y="1825624"/>
            <a:ext cx="10515600" cy="5032375"/>
          </a:xfrm>
        </p:spPr>
        <p:txBody>
          <a:bodyPr>
            <a:normAutofit/>
          </a:bodyPr>
          <a:lstStyle/>
          <a:p>
            <a:pPr marL="342900" marR="0" lvl="0" indent="-342900">
              <a:lnSpc>
                <a:spcPct val="115000"/>
              </a:lnSpc>
              <a:spcBef>
                <a:spcPts val="0"/>
              </a:spcBef>
              <a:spcAft>
                <a:spcPts val="0"/>
              </a:spcAft>
              <a:buFont typeface="Arial" panose="020B0604020202020204" pitchFamily="34" charset="0"/>
              <a:buChar char="•"/>
              <a:tabLst>
                <a:tab pos="457200" algn="l"/>
              </a:tabLst>
            </a:pPr>
            <a:r>
              <a:rPr lang="en-CA" dirty="0">
                <a:effectLst/>
                <a:latin typeface="Calibri" panose="020F0502020204030204" pitchFamily="34" charset="0"/>
                <a:ea typeface="Calibri" panose="020F0502020204030204" pitchFamily="34" charset="0"/>
                <a:cs typeface="Times New Roman" panose="02020603050405020304" pitchFamily="18" charset="0"/>
              </a:rPr>
              <a:t>Chemical reactions in living things can give off </a:t>
            </a:r>
            <a:r>
              <a:rPr lang="en-CA" b="1" u="sng" dirty="0">
                <a:effectLst/>
                <a:latin typeface="Calibri" panose="020F0502020204030204" pitchFamily="34" charset="0"/>
                <a:ea typeface="Calibri" panose="020F0502020204030204" pitchFamily="34" charset="0"/>
                <a:cs typeface="Times New Roman" panose="02020603050405020304" pitchFamily="18" charset="0"/>
              </a:rPr>
              <a:t>visible</a:t>
            </a:r>
            <a:r>
              <a:rPr lang="en-CA" dirty="0">
                <a:effectLst/>
                <a:latin typeface="Calibri" panose="020F0502020204030204" pitchFamily="34" charset="0"/>
                <a:ea typeface="Calibri" panose="020F0502020204030204" pitchFamily="34" charset="0"/>
                <a:cs typeface="Times New Roman" panose="02020603050405020304" pitchFamily="18" charset="0"/>
              </a:rPr>
              <a:t> light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2600" b="1" i="0" dirty="0">
                <a:solidFill>
                  <a:srgbClr val="040C28"/>
                </a:solidFill>
                <a:effectLst/>
                <a:latin typeface="Google Sans"/>
              </a:rPr>
              <a:t>chemiluminescence: </a:t>
            </a:r>
            <a:r>
              <a:rPr lang="en-US" sz="2600" b="0" i="0" dirty="0">
                <a:solidFill>
                  <a:srgbClr val="040C28"/>
                </a:solidFill>
                <a:effectLst/>
                <a:latin typeface="Google Sans"/>
              </a:rPr>
              <a:t>The creation of light using chemical reactions instead of heat</a:t>
            </a:r>
            <a:r>
              <a:rPr lang="en-US" sz="2600" b="0" i="0" dirty="0">
                <a:solidFill>
                  <a:srgbClr val="202124"/>
                </a:solidFill>
                <a:effectLst/>
                <a:latin typeface="Google Sans"/>
              </a:rPr>
              <a:t>. </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2600" b="1" i="0" dirty="0">
                <a:solidFill>
                  <a:srgbClr val="202124"/>
                </a:solidFill>
                <a:effectLst/>
                <a:latin typeface="Google Sans"/>
              </a:rPr>
              <a:t>bioluminescence: </a:t>
            </a:r>
            <a:r>
              <a:rPr lang="en-US" sz="2600" b="0" i="0" dirty="0">
                <a:solidFill>
                  <a:srgbClr val="202124"/>
                </a:solidFill>
                <a:effectLst/>
                <a:latin typeface="Google Sans"/>
              </a:rPr>
              <a:t>A special kind of chemiluminescence that occurs in some living organisms, like fireflies. </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2600" b="1" i="0" dirty="0">
                <a:solidFill>
                  <a:srgbClr val="202124"/>
                </a:solidFill>
                <a:effectLst/>
                <a:latin typeface="Google Sans"/>
              </a:rPr>
              <a:t>phosphorescence</a:t>
            </a:r>
            <a:r>
              <a:rPr lang="en-US" sz="2600" b="0" i="0" dirty="0">
                <a:solidFill>
                  <a:srgbClr val="202124"/>
                </a:solidFill>
                <a:effectLst/>
                <a:latin typeface="Google Sans"/>
              </a:rPr>
              <a:t>: A process in which energy stored in a substance is released very slowly and continuously in the form of light.</a:t>
            </a:r>
            <a:endParaRPr lang="en-US" sz="2600" dirty="0"/>
          </a:p>
        </p:txBody>
      </p:sp>
      <p:pic>
        <p:nvPicPr>
          <p:cNvPr id="2050" name="Picture 2" descr="Chemical Reactions That Produce Light | Sciencing">
            <a:extLst>
              <a:ext uri="{FF2B5EF4-FFF2-40B4-BE49-F238E27FC236}">
                <a16:creationId xmlns:a16="http://schemas.microsoft.com/office/drawing/2014/main" id="{51441064-6AAA-76EE-119E-D0DA3828A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1876" y="4676866"/>
            <a:ext cx="2914337" cy="19431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Secret History of Bioluminescence | Hakai Magazine">
            <a:extLst>
              <a:ext uri="{FF2B5EF4-FFF2-40B4-BE49-F238E27FC236}">
                <a16:creationId xmlns:a16="http://schemas.microsoft.com/office/drawing/2014/main" id="{73BAC83E-E179-366B-135F-14A39AE140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9658" y="5049169"/>
            <a:ext cx="3677587" cy="176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819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0984-383D-D9D3-E33B-0B8F05FE171D}"/>
              </a:ext>
            </a:extLst>
          </p:cNvPr>
          <p:cNvSpPr>
            <a:spLocks noGrp="1"/>
          </p:cNvSpPr>
          <p:nvPr>
            <p:ph type="title"/>
          </p:nvPr>
        </p:nvSpPr>
        <p:spPr/>
        <p:txBody>
          <a:bodyPr>
            <a:normAutofit/>
          </a:bodyPr>
          <a:lstStyle/>
          <a:p>
            <a:r>
              <a:rPr lang="en-CA" b="1" dirty="0">
                <a:effectLst/>
                <a:latin typeface="Calibri" panose="020F0502020204030204" pitchFamily="34" charset="0"/>
                <a:ea typeface="Calibri" panose="020F0502020204030204" pitchFamily="34" charset="0"/>
                <a:cs typeface="Times New Roman" panose="02020603050405020304" pitchFamily="18" charset="0"/>
              </a:rPr>
              <a:t>Where does EMR come from? </a:t>
            </a:r>
            <a:endParaRPr lang="en-US" dirty="0"/>
          </a:p>
        </p:txBody>
      </p:sp>
      <p:sp>
        <p:nvSpPr>
          <p:cNvPr id="3" name="Content Placeholder 2">
            <a:extLst>
              <a:ext uri="{FF2B5EF4-FFF2-40B4-BE49-F238E27FC236}">
                <a16:creationId xmlns:a16="http://schemas.microsoft.com/office/drawing/2014/main" id="{A9F94A9D-BE7A-676B-888C-58FACB4B9F3F}"/>
              </a:ext>
            </a:extLst>
          </p:cNvPr>
          <p:cNvSpPr>
            <a:spLocks noGrp="1"/>
          </p:cNvSpPr>
          <p:nvPr>
            <p:ph idx="1"/>
          </p:nvPr>
        </p:nvSpPr>
        <p:spPr>
          <a:xfrm>
            <a:off x="838200" y="1825624"/>
            <a:ext cx="10515600" cy="5032375"/>
          </a:xfrm>
        </p:spPr>
        <p:txBody>
          <a:bodyPr>
            <a:normAutofit/>
          </a:bodyPr>
          <a:lstStyle/>
          <a:p>
            <a:pPr marL="342900" marR="0" lvl="0" indent="-342900">
              <a:lnSpc>
                <a:spcPct val="115000"/>
              </a:lnSpc>
              <a:spcBef>
                <a:spcPts val="0"/>
              </a:spcBef>
              <a:spcAft>
                <a:spcPts val="0"/>
              </a:spcAft>
              <a:buFont typeface="Arial" panose="020B0604020202020204" pitchFamily="34" charset="0"/>
              <a:buChar char="•"/>
              <a:tabLst>
                <a:tab pos="457200" algn="l"/>
              </a:tabLst>
            </a:pPr>
            <a:r>
              <a:rPr lang="en-CA">
                <a:effectLst/>
                <a:latin typeface="Calibri" panose="020F0502020204030204" pitchFamily="34" charset="0"/>
                <a:ea typeface="Calibri" panose="020F0502020204030204" pitchFamily="34" charset="0"/>
                <a:cs typeface="Times New Roman" panose="02020603050405020304" pitchFamily="18" charset="0"/>
              </a:rPr>
              <a:t>All objects give off </a:t>
            </a:r>
            <a:r>
              <a:rPr lang="en-CA" b="1" u="sng">
                <a:effectLst/>
                <a:latin typeface="Calibri" panose="020F0502020204030204" pitchFamily="34" charset="0"/>
                <a:ea typeface="Calibri" panose="020F0502020204030204" pitchFamily="34" charset="0"/>
                <a:cs typeface="Times New Roman" panose="02020603050405020304" pitchFamily="18" charset="0"/>
              </a:rPr>
              <a:t>infrared</a:t>
            </a:r>
            <a:r>
              <a:rPr lang="en-CA">
                <a:effectLst/>
                <a:latin typeface="Calibri" panose="020F0502020204030204" pitchFamily="34" charset="0"/>
                <a:ea typeface="Calibri" panose="020F0502020204030204" pitchFamily="34" charset="0"/>
                <a:cs typeface="Times New Roman" panose="02020603050405020304" pitchFamily="18" charset="0"/>
              </a:rPr>
              <a:t> radiation.</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CA">
                <a:effectLst/>
                <a:latin typeface="Calibri" panose="020F0502020204030204" pitchFamily="34" charset="0"/>
                <a:ea typeface="Calibri" panose="020F0502020204030204" pitchFamily="34" charset="0"/>
                <a:cs typeface="Times New Roman" panose="02020603050405020304" pitchFamily="18" charset="0"/>
              </a:rPr>
              <a:t>We sense infrared radiation as </a:t>
            </a:r>
            <a:r>
              <a:rPr lang="en-CA" b="1" u="sng">
                <a:effectLst/>
                <a:latin typeface="Calibri" panose="020F0502020204030204" pitchFamily="34" charset="0"/>
                <a:ea typeface="Calibri" panose="020F0502020204030204" pitchFamily="34" charset="0"/>
                <a:cs typeface="Times New Roman" panose="02020603050405020304" pitchFamily="18" charset="0"/>
              </a:rPr>
              <a:t>heat. </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CA">
                <a:effectLst/>
                <a:latin typeface="Calibri" panose="020F0502020204030204" pitchFamily="34" charset="0"/>
                <a:ea typeface="Calibri" panose="020F0502020204030204" pitchFamily="34" charset="0"/>
                <a:cs typeface="Times New Roman" panose="02020603050405020304" pitchFamily="18" charset="0"/>
              </a:rPr>
              <a:t>If objects are very hot, they give off visible light too.</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457200" algn="l"/>
              </a:tabLst>
            </a:pPr>
            <a:endParaRPr lang="en-US">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3074" name="Picture 2" descr="Infrared radiation - Energy Education">
            <a:extLst>
              <a:ext uri="{FF2B5EF4-FFF2-40B4-BE49-F238E27FC236}">
                <a16:creationId xmlns:a16="http://schemas.microsoft.com/office/drawing/2014/main" id="{790A715D-6DCD-030D-92F9-97526EFAA1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348" y="3892913"/>
            <a:ext cx="5447050" cy="27702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ree Fire Flames Stock Photo - FreeImages.com | Fire ...">
            <a:extLst>
              <a:ext uri="{FF2B5EF4-FFF2-40B4-BE49-F238E27FC236}">
                <a16:creationId xmlns:a16="http://schemas.microsoft.com/office/drawing/2014/main" id="{9B13805B-041F-1EDC-8584-E60FDC38C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2623" y="3892913"/>
            <a:ext cx="2243490" cy="2991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634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2396</Words>
  <Application>Microsoft Office PowerPoint</Application>
  <PresentationFormat>Widescreen</PresentationFormat>
  <Paragraphs>234</Paragraphs>
  <Slides>39</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Google Sans</vt:lpstr>
      <vt:lpstr>Lucida Grande</vt:lpstr>
      <vt:lpstr>Arial</vt:lpstr>
      <vt:lpstr>Arial</vt:lpstr>
      <vt:lpstr>Arial Rounded MT Bold</vt:lpstr>
      <vt:lpstr>Calibri</vt:lpstr>
      <vt:lpstr>Calibri Light</vt:lpstr>
      <vt:lpstr>Times</vt:lpstr>
      <vt:lpstr>Office Theme</vt:lpstr>
      <vt:lpstr>EMS</vt:lpstr>
      <vt:lpstr>What do these have in common? </vt:lpstr>
      <vt:lpstr>They are all forms of Radiation</vt:lpstr>
      <vt:lpstr>Seven Types of Electromagnetic Radiation:</vt:lpstr>
      <vt:lpstr>Electromagnetic Spectrum:</vt:lpstr>
      <vt:lpstr>Sound travels in waves. Is it part of EMS?</vt:lpstr>
      <vt:lpstr>Where does EMR come from? </vt:lpstr>
      <vt:lpstr>Where does EMR come from? </vt:lpstr>
      <vt:lpstr>Where does EMR come from? </vt:lpstr>
      <vt:lpstr>Where does EMR come from? </vt:lpstr>
      <vt:lpstr>Where does EMR come from? </vt:lpstr>
      <vt:lpstr>PowerPoint Presentation</vt:lpstr>
      <vt:lpstr>Helpful, Harmful, both? </vt:lpstr>
      <vt:lpstr>Who Cares? There are many uses of EMR</vt:lpstr>
      <vt:lpstr>Assignment</vt:lpstr>
      <vt:lpstr>Radio Waves</vt:lpstr>
      <vt:lpstr>Microwaves are a type of radio wave</vt:lpstr>
      <vt:lpstr>Infrared Waves</vt:lpstr>
      <vt:lpstr>High Energy Radiation</vt:lpstr>
      <vt:lpstr>Ultraviolet Waves</vt:lpstr>
      <vt:lpstr>Types of UV light</vt:lpstr>
      <vt:lpstr>Black Light is a type of UV light</vt:lpstr>
      <vt:lpstr>Black Light</vt:lpstr>
      <vt:lpstr>Uses of Black Light</vt:lpstr>
      <vt:lpstr>Greenhouse Effect</vt:lpstr>
      <vt:lpstr> </vt:lpstr>
      <vt:lpstr>Green house Effect</vt:lpstr>
      <vt:lpstr>X rays</vt:lpstr>
      <vt:lpstr>Gamma Rays</vt:lpstr>
      <vt:lpstr>Using EMR in  Fighting Crime</vt:lpstr>
      <vt:lpstr>Using EMR in  Fighting Crime</vt:lpstr>
      <vt:lpstr>Using EMR in Fighting Crime</vt:lpstr>
      <vt:lpstr>That’s just weird</vt:lpstr>
      <vt:lpstr>Check your Understanding</vt:lpstr>
      <vt:lpstr>Check your Understanding</vt:lpstr>
      <vt:lpstr>Practice with EMS WS</vt:lpstr>
      <vt:lpstr>Homework</vt:lpstr>
      <vt:lpstr>What is Light?</vt:lpstr>
      <vt:lpstr>PowerPoint Presentation</vt:lpstr>
    </vt:vector>
  </TitlesOfParts>
  <Company>School District 41 Burnaby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EMS</dc:title>
  <dc:creator>Tammy Wilson</dc:creator>
  <cp:lastModifiedBy>Tammy Wilson</cp:lastModifiedBy>
  <cp:revision>1</cp:revision>
  <dcterms:created xsi:type="dcterms:W3CDTF">2023-12-17T03:59:38Z</dcterms:created>
  <dcterms:modified xsi:type="dcterms:W3CDTF">2023-12-17T05:27:11Z</dcterms:modified>
</cp:coreProperties>
</file>