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52" r:id="rId3"/>
    <p:sldId id="356" r:id="rId4"/>
    <p:sldId id="348" r:id="rId5"/>
    <p:sldId id="349" r:id="rId6"/>
    <p:sldId id="302" r:id="rId7"/>
    <p:sldId id="353" r:id="rId8"/>
    <p:sldId id="351" r:id="rId9"/>
    <p:sldId id="347" r:id="rId10"/>
    <p:sldId id="358" r:id="rId11"/>
    <p:sldId id="357" r:id="rId12"/>
    <p:sldId id="274" r:id="rId13"/>
    <p:sldId id="359" r:id="rId14"/>
    <p:sldId id="362" r:id="rId15"/>
    <p:sldId id="363" r:id="rId16"/>
    <p:sldId id="271" r:id="rId17"/>
    <p:sldId id="268" r:id="rId18"/>
    <p:sldId id="296" r:id="rId19"/>
    <p:sldId id="267" r:id="rId20"/>
    <p:sldId id="364" r:id="rId21"/>
    <p:sldId id="270" r:id="rId22"/>
    <p:sldId id="269" r:id="rId23"/>
    <p:sldId id="300" r:id="rId24"/>
    <p:sldId id="301" r:id="rId25"/>
    <p:sldId id="295" r:id="rId26"/>
    <p:sldId id="354" r:id="rId27"/>
    <p:sldId id="355" r:id="rId28"/>
    <p:sldId id="309" r:id="rId29"/>
    <p:sldId id="311" r:id="rId30"/>
    <p:sldId id="310" r:id="rId31"/>
    <p:sldId id="307" r:id="rId32"/>
    <p:sldId id="308" r:id="rId33"/>
    <p:sldId id="304" r:id="rId34"/>
    <p:sldId id="340" r:id="rId35"/>
    <p:sldId id="342" r:id="rId36"/>
    <p:sldId id="343" r:id="rId37"/>
    <p:sldId id="344" r:id="rId38"/>
    <p:sldId id="298" r:id="rId39"/>
    <p:sldId id="303"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3F9B6C-B877-4186-AF50-61D96C19EED2}" v="138" dt="2020-12-16T00:15:32.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89315" autoAdjust="0"/>
  </p:normalViewPr>
  <p:slideViewPr>
    <p:cSldViewPr snapToGrid="0">
      <p:cViewPr varScale="1">
        <p:scale>
          <a:sx n="44" d="100"/>
          <a:sy n="44" d="100"/>
        </p:scale>
        <p:origin x="6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y Wilson" userId="e3b55da62d900d7c" providerId="LiveId" clId="{2D3F9B6C-B877-4186-AF50-61D96C19EED2}"/>
    <pc:docChg chg="undo custSel mod addSld delSld modSld sldOrd">
      <pc:chgData name="Tammy Wilson" userId="e3b55da62d900d7c" providerId="LiveId" clId="{2D3F9B6C-B877-4186-AF50-61D96C19EED2}" dt="2020-12-16T00:26:09.253" v="1900" actId="20577"/>
      <pc:docMkLst>
        <pc:docMk/>
      </pc:docMkLst>
      <pc:sldChg chg="modSp">
        <pc:chgData name="Tammy Wilson" userId="e3b55da62d900d7c" providerId="LiveId" clId="{2D3F9B6C-B877-4186-AF50-61D96C19EED2}" dt="2020-12-16T00:05:22.095" v="1169" actId="115"/>
        <pc:sldMkLst>
          <pc:docMk/>
          <pc:sldMk cId="3896864540" sldId="258"/>
        </pc:sldMkLst>
        <pc:spChg chg="mod">
          <ac:chgData name="Tammy Wilson" userId="e3b55da62d900d7c" providerId="LiveId" clId="{2D3F9B6C-B877-4186-AF50-61D96C19EED2}" dt="2020-12-11T17:40:38.905" v="769" actId="20577"/>
          <ac:spMkLst>
            <pc:docMk/>
            <pc:sldMk cId="3896864540" sldId="258"/>
            <ac:spMk id="12291" creationId="{00000000-0000-0000-0000-000000000000}"/>
          </ac:spMkLst>
        </pc:spChg>
        <pc:spChg chg="mod">
          <ac:chgData name="Tammy Wilson" userId="e3b55da62d900d7c" providerId="LiveId" clId="{2D3F9B6C-B877-4186-AF50-61D96C19EED2}" dt="2020-12-16T00:05:22.095" v="1169" actId="115"/>
          <ac:spMkLst>
            <pc:docMk/>
            <pc:sldMk cId="3896864540" sldId="258"/>
            <ac:spMk id="12292" creationId="{00000000-0000-0000-0000-000000000000}"/>
          </ac:spMkLst>
        </pc:spChg>
        <pc:picChg chg="mod">
          <ac:chgData name="Tammy Wilson" userId="e3b55da62d900d7c" providerId="LiveId" clId="{2D3F9B6C-B877-4186-AF50-61D96C19EED2}" dt="2020-12-11T01:45:30.587" v="370" actId="1076"/>
          <ac:picMkLst>
            <pc:docMk/>
            <pc:sldMk cId="3896864540" sldId="258"/>
            <ac:picMk id="1026" creationId="{0F966E8C-298A-424C-B695-BDCF9E4E1C9A}"/>
          </ac:picMkLst>
        </pc:picChg>
        <pc:picChg chg="mod">
          <ac:chgData name="Tammy Wilson" userId="e3b55da62d900d7c" providerId="LiveId" clId="{2D3F9B6C-B877-4186-AF50-61D96C19EED2}" dt="2020-12-11T01:59:22.173" v="568" actId="1076"/>
          <ac:picMkLst>
            <pc:docMk/>
            <pc:sldMk cId="3896864540" sldId="258"/>
            <ac:picMk id="1028" creationId="{A751EB70-D515-459A-9BE9-B882CEA133F1}"/>
          </ac:picMkLst>
        </pc:picChg>
      </pc:sldChg>
      <pc:sldChg chg="addSp modSp">
        <pc:chgData name="Tammy Wilson" userId="e3b55da62d900d7c" providerId="LiveId" clId="{2D3F9B6C-B877-4186-AF50-61D96C19EED2}" dt="2020-12-11T02:07:03.227" v="671" actId="1076"/>
        <pc:sldMkLst>
          <pc:docMk/>
          <pc:sldMk cId="0" sldId="268"/>
        </pc:sldMkLst>
        <pc:spChg chg="mod">
          <ac:chgData name="Tammy Wilson" userId="e3b55da62d900d7c" providerId="LiveId" clId="{2D3F9B6C-B877-4186-AF50-61D96C19EED2}" dt="2020-12-11T02:05:20.551" v="667" actId="20577"/>
          <ac:spMkLst>
            <pc:docMk/>
            <pc:sldMk cId="0" sldId="268"/>
            <ac:spMk id="3" creationId="{2870DB7C-CDBB-4C30-9B7D-7B619547FA90}"/>
          </ac:spMkLst>
        </pc:spChg>
        <pc:picChg chg="add mod">
          <ac:chgData name="Tammy Wilson" userId="e3b55da62d900d7c" providerId="LiveId" clId="{2D3F9B6C-B877-4186-AF50-61D96C19EED2}" dt="2020-12-11T02:07:03.227" v="671" actId="1076"/>
          <ac:picMkLst>
            <pc:docMk/>
            <pc:sldMk cId="0" sldId="268"/>
            <ac:picMk id="4098" creationId="{50B875DA-A111-42CC-BE0D-F1744CA3DF7D}"/>
          </ac:picMkLst>
        </pc:picChg>
        <pc:picChg chg="mod">
          <ac:chgData name="Tammy Wilson" userId="e3b55da62d900d7c" providerId="LiveId" clId="{2D3F9B6C-B877-4186-AF50-61D96C19EED2}" dt="2020-12-11T02:06:52.982" v="668" actId="1076"/>
          <ac:picMkLst>
            <pc:docMk/>
            <pc:sldMk cId="0" sldId="268"/>
            <ac:picMk id="7174" creationId="{57481096-3668-4C10-9AD4-9D6DA8930995}"/>
          </ac:picMkLst>
        </pc:picChg>
      </pc:sldChg>
      <pc:sldChg chg="modSp">
        <pc:chgData name="Tammy Wilson" userId="e3b55da62d900d7c" providerId="LiveId" clId="{2D3F9B6C-B877-4186-AF50-61D96C19EED2}" dt="2020-12-11T02:14:10.752" v="748" actId="20577"/>
        <pc:sldMkLst>
          <pc:docMk/>
          <pc:sldMk cId="0" sldId="269"/>
        </pc:sldMkLst>
        <pc:spChg chg="mod">
          <ac:chgData name="Tammy Wilson" userId="e3b55da62d900d7c" providerId="LiveId" clId="{2D3F9B6C-B877-4186-AF50-61D96C19EED2}" dt="2020-12-11T02:14:10.752" v="748" actId="20577"/>
          <ac:spMkLst>
            <pc:docMk/>
            <pc:sldMk cId="0" sldId="269"/>
            <ac:spMk id="3" creationId="{D4045756-FD16-4D7E-9BF1-6C1D77ECDA1B}"/>
          </ac:spMkLst>
        </pc:spChg>
      </pc:sldChg>
      <pc:sldChg chg="modSp">
        <pc:chgData name="Tammy Wilson" userId="e3b55da62d900d7c" providerId="LiveId" clId="{2D3F9B6C-B877-4186-AF50-61D96C19EED2}" dt="2020-12-15T00:49:42.669" v="951" actId="20577"/>
        <pc:sldMkLst>
          <pc:docMk/>
          <pc:sldMk cId="0" sldId="289"/>
        </pc:sldMkLst>
        <pc:spChg chg="mod">
          <ac:chgData name="Tammy Wilson" userId="e3b55da62d900d7c" providerId="LiveId" clId="{2D3F9B6C-B877-4186-AF50-61D96C19EED2}" dt="2020-12-15T00:49:42.669" v="951" actId="20577"/>
          <ac:spMkLst>
            <pc:docMk/>
            <pc:sldMk cId="0" sldId="289"/>
            <ac:spMk id="10243" creationId="{5956BD1C-168C-48FF-B682-BF7D206E1A6D}"/>
          </ac:spMkLst>
        </pc:spChg>
      </pc:sldChg>
      <pc:sldChg chg="modSp del ord">
        <pc:chgData name="Tammy Wilson" userId="e3b55da62d900d7c" providerId="LiveId" clId="{2D3F9B6C-B877-4186-AF50-61D96C19EED2}" dt="2020-12-16T00:12:37.261" v="1819" actId="2696"/>
        <pc:sldMkLst>
          <pc:docMk/>
          <pc:sldMk cId="0" sldId="292"/>
        </pc:sldMkLst>
        <pc:spChg chg="mod">
          <ac:chgData name="Tammy Wilson" userId="e3b55da62d900d7c" providerId="LiveId" clId="{2D3F9B6C-B877-4186-AF50-61D96C19EED2}" dt="2020-12-16T00:12:31.629" v="1818" actId="20577"/>
          <ac:spMkLst>
            <pc:docMk/>
            <pc:sldMk cId="0" sldId="292"/>
            <ac:spMk id="5123" creationId="{19250C94-D4CE-4EE0-88CE-0EB7336670CA}"/>
          </ac:spMkLst>
        </pc:spChg>
        <pc:spChg chg="mod">
          <ac:chgData name="Tammy Wilson" userId="e3b55da62d900d7c" providerId="LiveId" clId="{2D3F9B6C-B877-4186-AF50-61D96C19EED2}" dt="2020-12-16T00:11:27.391" v="1743" actId="20577"/>
          <ac:spMkLst>
            <pc:docMk/>
            <pc:sldMk cId="0" sldId="292"/>
            <ac:spMk id="5124" creationId="{6FBAC082-BE7A-4C4E-9C7C-0F6548441B4A}"/>
          </ac:spMkLst>
        </pc:spChg>
      </pc:sldChg>
      <pc:sldChg chg="modSp ord">
        <pc:chgData name="Tammy Wilson" userId="e3b55da62d900d7c" providerId="LiveId" clId="{2D3F9B6C-B877-4186-AF50-61D96C19EED2}" dt="2020-12-16T00:11:57.485" v="1790"/>
        <pc:sldMkLst>
          <pc:docMk/>
          <pc:sldMk cId="1059348888" sldId="344"/>
        </pc:sldMkLst>
        <pc:spChg chg="mod">
          <ac:chgData name="Tammy Wilson" userId="e3b55da62d900d7c" providerId="LiveId" clId="{2D3F9B6C-B877-4186-AF50-61D96C19EED2}" dt="2020-12-15T00:47:18.140" v="946" actId="20577"/>
          <ac:spMkLst>
            <pc:docMk/>
            <pc:sldMk cId="1059348888" sldId="344"/>
            <ac:spMk id="3" creationId="{C7B75BEE-FC87-4F8B-878C-1083220C6B67}"/>
          </ac:spMkLst>
        </pc:spChg>
      </pc:sldChg>
      <pc:sldChg chg="modSp ord">
        <pc:chgData name="Tammy Wilson" userId="e3b55da62d900d7c" providerId="LiveId" clId="{2D3F9B6C-B877-4186-AF50-61D96C19EED2}" dt="2020-12-16T00:11:01.506" v="1742" actId="115"/>
        <pc:sldMkLst>
          <pc:docMk/>
          <pc:sldMk cId="2807020976" sldId="345"/>
        </pc:sldMkLst>
        <pc:spChg chg="mod">
          <ac:chgData name="Tammy Wilson" userId="e3b55da62d900d7c" providerId="LiveId" clId="{2D3F9B6C-B877-4186-AF50-61D96C19EED2}" dt="2020-12-16T00:09:32.467" v="1691" actId="207"/>
          <ac:spMkLst>
            <pc:docMk/>
            <pc:sldMk cId="2807020976" sldId="345"/>
            <ac:spMk id="2" creationId="{FF1748AC-43A4-4486-A6F1-2662B0B902C7}"/>
          </ac:spMkLst>
        </pc:spChg>
        <pc:spChg chg="mod">
          <ac:chgData name="Tammy Wilson" userId="e3b55da62d900d7c" providerId="LiveId" clId="{2D3F9B6C-B877-4186-AF50-61D96C19EED2}" dt="2020-12-16T00:11:01.506" v="1742" actId="115"/>
          <ac:spMkLst>
            <pc:docMk/>
            <pc:sldMk cId="2807020976" sldId="345"/>
            <ac:spMk id="3" creationId="{152503D1-B73F-4DB1-932D-6696B2347DB2}"/>
          </ac:spMkLst>
        </pc:spChg>
      </pc:sldChg>
      <pc:sldChg chg="modSp del">
        <pc:chgData name="Tammy Wilson" userId="e3b55da62d900d7c" providerId="LiveId" clId="{2D3F9B6C-B877-4186-AF50-61D96C19EED2}" dt="2020-12-16T00:02:02.352" v="1110" actId="2696"/>
        <pc:sldMkLst>
          <pc:docMk/>
          <pc:sldMk cId="553086993" sldId="346"/>
        </pc:sldMkLst>
        <pc:spChg chg="mod">
          <ac:chgData name="Tammy Wilson" userId="e3b55da62d900d7c" providerId="LiveId" clId="{2D3F9B6C-B877-4186-AF50-61D96C19EED2}" dt="2020-12-15T00:48:32.149" v="948"/>
          <ac:spMkLst>
            <pc:docMk/>
            <pc:sldMk cId="553086993" sldId="346"/>
            <ac:spMk id="5124" creationId="{6FBAC082-BE7A-4C4E-9C7C-0F6548441B4A}"/>
          </ac:spMkLst>
        </pc:spChg>
      </pc:sldChg>
      <pc:sldChg chg="addSp modSp add ord">
        <pc:chgData name="Tammy Wilson" userId="e3b55da62d900d7c" providerId="LiveId" clId="{2D3F9B6C-B877-4186-AF50-61D96C19EED2}" dt="2020-12-15T19:47:03.183" v="1001" actId="20577"/>
        <pc:sldMkLst>
          <pc:docMk/>
          <pc:sldMk cId="964853181" sldId="347"/>
        </pc:sldMkLst>
        <pc:spChg chg="mod">
          <ac:chgData name="Tammy Wilson" userId="e3b55da62d900d7c" providerId="LiveId" clId="{2D3F9B6C-B877-4186-AF50-61D96C19EED2}" dt="2020-12-11T01:54:17.523" v="462" actId="20577"/>
          <ac:spMkLst>
            <pc:docMk/>
            <pc:sldMk cId="964853181" sldId="347"/>
            <ac:spMk id="2" creationId="{A486380B-4D5A-40D5-AA96-51A51AB4AB35}"/>
          </ac:spMkLst>
        </pc:spChg>
        <pc:spChg chg="mod">
          <ac:chgData name="Tammy Wilson" userId="e3b55da62d900d7c" providerId="LiveId" clId="{2D3F9B6C-B877-4186-AF50-61D96C19EED2}" dt="2020-12-15T19:47:03.183" v="1001" actId="20577"/>
          <ac:spMkLst>
            <pc:docMk/>
            <pc:sldMk cId="964853181" sldId="347"/>
            <ac:spMk id="3" creationId="{0D7339B7-058D-4730-B39F-2207F7E5297F}"/>
          </ac:spMkLst>
        </pc:spChg>
        <pc:picChg chg="add mod">
          <ac:chgData name="Tammy Wilson" userId="e3b55da62d900d7c" providerId="LiveId" clId="{2D3F9B6C-B877-4186-AF50-61D96C19EED2}" dt="2020-12-11T01:37:25.583" v="283" actId="14100"/>
          <ac:picMkLst>
            <pc:docMk/>
            <pc:sldMk cId="964853181" sldId="347"/>
            <ac:picMk id="3074" creationId="{506F79B7-4866-4A16-9E40-48B8431ABC95}"/>
          </ac:picMkLst>
        </pc:picChg>
        <pc:picChg chg="add mod">
          <ac:chgData name="Tammy Wilson" userId="e3b55da62d900d7c" providerId="LiveId" clId="{2D3F9B6C-B877-4186-AF50-61D96C19EED2}" dt="2020-12-11T01:37:21.372" v="281" actId="14100"/>
          <ac:picMkLst>
            <pc:docMk/>
            <pc:sldMk cId="964853181" sldId="347"/>
            <ac:picMk id="3076" creationId="{6F5B8925-8881-4F97-AA08-FD7F6C1C4736}"/>
          </ac:picMkLst>
        </pc:picChg>
        <pc:picChg chg="add mod">
          <ac:chgData name="Tammy Wilson" userId="e3b55da62d900d7c" providerId="LiveId" clId="{2D3F9B6C-B877-4186-AF50-61D96C19EED2}" dt="2020-12-11T01:37:31.942" v="286" actId="1076"/>
          <ac:picMkLst>
            <pc:docMk/>
            <pc:sldMk cId="964853181" sldId="347"/>
            <ac:picMk id="3078" creationId="{F474E4FF-F584-4472-BA0E-62E8FB8448C9}"/>
          </ac:picMkLst>
        </pc:picChg>
        <pc:picChg chg="add mod">
          <ac:chgData name="Tammy Wilson" userId="e3b55da62d900d7c" providerId="LiveId" clId="{2D3F9B6C-B877-4186-AF50-61D96C19EED2}" dt="2020-12-11T01:40:17.477" v="294" actId="1076"/>
          <ac:picMkLst>
            <pc:docMk/>
            <pc:sldMk cId="964853181" sldId="347"/>
            <ac:picMk id="3080" creationId="{54036FF6-0941-460A-8E87-00C7709C4409}"/>
          </ac:picMkLst>
        </pc:picChg>
        <pc:picChg chg="add mod">
          <ac:chgData name="Tammy Wilson" userId="e3b55da62d900d7c" providerId="LiveId" clId="{2D3F9B6C-B877-4186-AF50-61D96C19EED2}" dt="2020-12-11T01:40:19.184" v="295" actId="1076"/>
          <ac:picMkLst>
            <pc:docMk/>
            <pc:sldMk cId="964853181" sldId="347"/>
            <ac:picMk id="3082" creationId="{344EA967-459E-4251-A977-875D1EDF9743}"/>
          </ac:picMkLst>
        </pc:picChg>
      </pc:sldChg>
      <pc:sldChg chg="addSp modSp add">
        <pc:chgData name="Tammy Wilson" userId="e3b55da62d900d7c" providerId="LiveId" clId="{2D3F9B6C-B877-4186-AF50-61D96C19EED2}" dt="2020-12-15T19:45:34.673" v="990" actId="1076"/>
        <pc:sldMkLst>
          <pc:docMk/>
          <pc:sldMk cId="3639868992" sldId="348"/>
        </pc:sldMkLst>
        <pc:spChg chg="mod">
          <ac:chgData name="Tammy Wilson" userId="e3b55da62d900d7c" providerId="LiveId" clId="{2D3F9B6C-B877-4186-AF50-61D96C19EED2}" dt="2020-12-11T01:50:34.172" v="411" actId="20577"/>
          <ac:spMkLst>
            <pc:docMk/>
            <pc:sldMk cId="3639868992" sldId="348"/>
            <ac:spMk id="2" creationId="{99B01E63-0F6F-45CB-945B-D6734EBD5947}"/>
          </ac:spMkLst>
        </pc:spChg>
        <pc:spChg chg="mod">
          <ac:chgData name="Tammy Wilson" userId="e3b55da62d900d7c" providerId="LiveId" clId="{2D3F9B6C-B877-4186-AF50-61D96C19EED2}" dt="2020-12-11T01:30:35.575" v="233" actId="20577"/>
          <ac:spMkLst>
            <pc:docMk/>
            <pc:sldMk cId="3639868992" sldId="348"/>
            <ac:spMk id="3" creationId="{A6DE40F5-1B1D-44FA-AFB2-7C717B585BEF}"/>
          </ac:spMkLst>
        </pc:spChg>
        <pc:picChg chg="add mod">
          <ac:chgData name="Tammy Wilson" userId="e3b55da62d900d7c" providerId="LiveId" clId="{2D3F9B6C-B877-4186-AF50-61D96C19EED2}" dt="2020-12-15T19:43:23.781" v="980" actId="1076"/>
          <ac:picMkLst>
            <pc:docMk/>
            <pc:sldMk cId="3639868992" sldId="348"/>
            <ac:picMk id="3074" creationId="{14F946D8-1348-4E06-8603-810FF5A882D2}"/>
          </ac:picMkLst>
        </pc:picChg>
        <pc:picChg chg="add mod">
          <ac:chgData name="Tammy Wilson" userId="e3b55da62d900d7c" providerId="LiveId" clId="{2D3F9B6C-B877-4186-AF50-61D96C19EED2}" dt="2020-12-15T19:44:20.878" v="984" actId="1076"/>
          <ac:picMkLst>
            <pc:docMk/>
            <pc:sldMk cId="3639868992" sldId="348"/>
            <ac:picMk id="3076" creationId="{15DD1C7C-8418-448F-B5F5-A95B011823E4}"/>
          </ac:picMkLst>
        </pc:picChg>
        <pc:picChg chg="add mod">
          <ac:chgData name="Tammy Wilson" userId="e3b55da62d900d7c" providerId="LiveId" clId="{2D3F9B6C-B877-4186-AF50-61D96C19EED2}" dt="2020-12-15T19:45:34.673" v="990" actId="1076"/>
          <ac:picMkLst>
            <pc:docMk/>
            <pc:sldMk cId="3639868992" sldId="348"/>
            <ac:picMk id="3078" creationId="{A76A3FBD-9C8C-476F-B7E2-907880D09B22}"/>
          </ac:picMkLst>
        </pc:picChg>
      </pc:sldChg>
      <pc:sldChg chg="addSp delSp modSp add modNotesTx">
        <pc:chgData name="Tammy Wilson" userId="e3b55da62d900d7c" providerId="LiveId" clId="{2D3F9B6C-B877-4186-AF50-61D96C19EED2}" dt="2020-12-16T00:02:28.940" v="1113" actId="255"/>
        <pc:sldMkLst>
          <pc:docMk/>
          <pc:sldMk cId="2380307141" sldId="349"/>
        </pc:sldMkLst>
        <pc:spChg chg="mod">
          <ac:chgData name="Tammy Wilson" userId="e3b55da62d900d7c" providerId="LiveId" clId="{2D3F9B6C-B877-4186-AF50-61D96C19EED2}" dt="2020-12-11T01:50:27.132" v="408" actId="113"/>
          <ac:spMkLst>
            <pc:docMk/>
            <pc:sldMk cId="2380307141" sldId="349"/>
            <ac:spMk id="2" creationId="{2293205F-6D16-4DF1-8467-EEEA7166E412}"/>
          </ac:spMkLst>
        </pc:spChg>
        <pc:spChg chg="add mod">
          <ac:chgData name="Tammy Wilson" userId="e3b55da62d900d7c" providerId="LiveId" clId="{2D3F9B6C-B877-4186-AF50-61D96C19EED2}" dt="2020-12-15T19:46:08.456" v="992" actId="1076"/>
          <ac:spMkLst>
            <pc:docMk/>
            <pc:sldMk cId="2380307141" sldId="349"/>
            <ac:spMk id="3" creationId="{3560C884-0332-4687-A8B1-10C706994F8A}"/>
          </ac:spMkLst>
        </pc:spChg>
        <pc:spChg chg="del">
          <ac:chgData name="Tammy Wilson" userId="e3b55da62d900d7c" providerId="LiveId" clId="{2D3F9B6C-B877-4186-AF50-61D96C19EED2}" dt="2020-12-11T01:28:39.437" v="179"/>
          <ac:spMkLst>
            <pc:docMk/>
            <pc:sldMk cId="2380307141" sldId="349"/>
            <ac:spMk id="3" creationId="{366CB0B3-8805-42F1-81CD-66FD2EFF7815}"/>
          </ac:spMkLst>
        </pc:spChg>
        <pc:graphicFrameChg chg="add mod modGraphic">
          <ac:chgData name="Tammy Wilson" userId="e3b55da62d900d7c" providerId="LiveId" clId="{2D3F9B6C-B877-4186-AF50-61D96C19EED2}" dt="2020-12-16T00:02:28.940" v="1113" actId="255"/>
          <ac:graphicFrameMkLst>
            <pc:docMk/>
            <pc:sldMk cId="2380307141" sldId="349"/>
            <ac:graphicFrameMk id="4" creationId="{EEFEB518-D78A-4192-8E48-D3BEF16397A6}"/>
          </ac:graphicFrameMkLst>
        </pc:graphicFrameChg>
        <pc:picChg chg="add mod">
          <ac:chgData name="Tammy Wilson" userId="e3b55da62d900d7c" providerId="LiveId" clId="{2D3F9B6C-B877-4186-AF50-61D96C19EED2}" dt="2020-12-15T19:40:45.074" v="956" actId="1076"/>
          <ac:picMkLst>
            <pc:docMk/>
            <pc:sldMk cId="2380307141" sldId="349"/>
            <ac:picMk id="1026" creationId="{702F757C-FF05-4712-8162-C9C29E36263C}"/>
          </ac:picMkLst>
        </pc:picChg>
      </pc:sldChg>
      <pc:sldChg chg="addSp delSp modSp add del mod setBg">
        <pc:chgData name="Tammy Wilson" userId="e3b55da62d900d7c" providerId="LiveId" clId="{2D3F9B6C-B877-4186-AF50-61D96C19EED2}" dt="2020-12-11T01:51:19.521" v="426" actId="2696"/>
        <pc:sldMkLst>
          <pc:docMk/>
          <pc:sldMk cId="3422350505" sldId="350"/>
        </pc:sldMkLst>
        <pc:spChg chg="mod">
          <ac:chgData name="Tammy Wilson" userId="e3b55da62d900d7c" providerId="LiveId" clId="{2D3F9B6C-B877-4186-AF50-61D96C19EED2}" dt="2020-12-11T01:27:37.722" v="151" actId="26606"/>
          <ac:spMkLst>
            <pc:docMk/>
            <pc:sldMk cId="3422350505" sldId="350"/>
            <ac:spMk id="2" creationId="{2E9BAD84-C7DC-420E-9132-08DED42EEC4A}"/>
          </ac:spMkLst>
        </pc:spChg>
        <pc:spChg chg="mod">
          <ac:chgData name="Tammy Wilson" userId="e3b55da62d900d7c" providerId="LiveId" clId="{2D3F9B6C-B877-4186-AF50-61D96C19EED2}" dt="2020-12-11T01:27:56.925" v="168" actId="20577"/>
          <ac:spMkLst>
            <pc:docMk/>
            <pc:sldMk cId="3422350505" sldId="350"/>
            <ac:spMk id="3" creationId="{3F252FBB-D98A-4603-9D6F-18BE2FA0F8B0}"/>
          </ac:spMkLst>
        </pc:spChg>
        <pc:spChg chg="add">
          <ac:chgData name="Tammy Wilson" userId="e3b55da62d900d7c" providerId="LiveId" clId="{2D3F9B6C-B877-4186-AF50-61D96C19EED2}" dt="2020-12-11T01:27:37.722" v="151" actId="26606"/>
          <ac:spMkLst>
            <pc:docMk/>
            <pc:sldMk cId="3422350505" sldId="350"/>
            <ac:spMk id="73" creationId="{A4AC5506-6312-4701-8D3C-40187889A947}"/>
          </ac:spMkLst>
        </pc:spChg>
        <pc:picChg chg="add del mod">
          <ac:chgData name="Tammy Wilson" userId="e3b55da62d900d7c" providerId="LiveId" clId="{2D3F9B6C-B877-4186-AF50-61D96C19EED2}" dt="2020-12-11T01:51:10.965" v="419"/>
          <ac:picMkLst>
            <pc:docMk/>
            <pc:sldMk cId="3422350505" sldId="350"/>
            <ac:picMk id="1026" creationId="{4542E4DE-73D8-4741-B96E-FF33F9C49BF8}"/>
          </ac:picMkLst>
        </pc:picChg>
        <pc:picChg chg="add del mod">
          <ac:chgData name="Tammy Wilson" userId="e3b55da62d900d7c" providerId="LiveId" clId="{2D3F9B6C-B877-4186-AF50-61D96C19EED2}" dt="2020-12-11T01:51:06.171" v="416"/>
          <ac:picMkLst>
            <pc:docMk/>
            <pc:sldMk cId="3422350505" sldId="350"/>
            <ac:picMk id="1028" creationId="{E4391CF7-3B61-4EE9-9C62-C29A8996022C}"/>
          </ac:picMkLst>
        </pc:picChg>
        <pc:picChg chg="add del mod">
          <ac:chgData name="Tammy Wilson" userId="e3b55da62d900d7c" providerId="LiveId" clId="{2D3F9B6C-B877-4186-AF50-61D96C19EED2}" dt="2020-12-11T01:51:01.412" v="414"/>
          <ac:picMkLst>
            <pc:docMk/>
            <pc:sldMk cId="3422350505" sldId="350"/>
            <ac:picMk id="1030" creationId="{1F89FA50-320E-489F-8208-4403220C98BF}"/>
          </ac:picMkLst>
        </pc:picChg>
      </pc:sldChg>
      <pc:sldChg chg="addSp modSp add">
        <pc:chgData name="Tammy Wilson" userId="e3b55da62d900d7c" providerId="LiveId" clId="{2D3F9B6C-B877-4186-AF50-61D96C19EED2}" dt="2020-12-11T01:51:25.043" v="428" actId="115"/>
        <pc:sldMkLst>
          <pc:docMk/>
          <pc:sldMk cId="3957086064" sldId="351"/>
        </pc:sldMkLst>
        <pc:spChg chg="mod">
          <ac:chgData name="Tammy Wilson" userId="e3b55da62d900d7c" providerId="LiveId" clId="{2D3F9B6C-B877-4186-AF50-61D96C19EED2}" dt="2020-12-11T01:51:25.043" v="428" actId="115"/>
          <ac:spMkLst>
            <pc:docMk/>
            <pc:sldMk cId="3957086064" sldId="351"/>
            <ac:spMk id="2" creationId="{09A00C8F-7010-42E5-86F3-99CCF5F10FFD}"/>
          </ac:spMkLst>
        </pc:spChg>
        <pc:spChg chg="mod">
          <ac:chgData name="Tammy Wilson" userId="e3b55da62d900d7c" providerId="LiveId" clId="{2D3F9B6C-B877-4186-AF50-61D96C19EED2}" dt="2020-12-11T01:51:07.902" v="417" actId="1076"/>
          <ac:spMkLst>
            <pc:docMk/>
            <pc:sldMk cId="3957086064" sldId="351"/>
            <ac:spMk id="3" creationId="{E8C5656A-509B-4584-A9CA-28312136CF2E}"/>
          </ac:spMkLst>
        </pc:spChg>
        <pc:picChg chg="add">
          <ac:chgData name="Tammy Wilson" userId="e3b55da62d900d7c" providerId="LiveId" clId="{2D3F9B6C-B877-4186-AF50-61D96C19EED2}" dt="2020-12-11T01:51:03.477" v="415"/>
          <ac:picMkLst>
            <pc:docMk/>
            <pc:sldMk cId="3957086064" sldId="351"/>
            <ac:picMk id="4" creationId="{468F5169-C1FF-48B4-9FCB-BBE167E62052}"/>
          </ac:picMkLst>
        </pc:picChg>
        <pc:picChg chg="add">
          <ac:chgData name="Tammy Wilson" userId="e3b55da62d900d7c" providerId="LiveId" clId="{2D3F9B6C-B877-4186-AF50-61D96C19EED2}" dt="2020-12-11T01:51:08.052" v="418"/>
          <ac:picMkLst>
            <pc:docMk/>
            <pc:sldMk cId="3957086064" sldId="351"/>
            <ac:picMk id="5" creationId="{3F4A871D-DC75-40F4-AA4F-548F5D04D81C}"/>
          </ac:picMkLst>
        </pc:picChg>
        <pc:picChg chg="add">
          <ac:chgData name="Tammy Wilson" userId="e3b55da62d900d7c" providerId="LiveId" clId="{2D3F9B6C-B877-4186-AF50-61D96C19EED2}" dt="2020-12-11T01:51:13.117" v="420"/>
          <ac:picMkLst>
            <pc:docMk/>
            <pc:sldMk cId="3957086064" sldId="351"/>
            <ac:picMk id="6" creationId="{9D4E00E7-8C74-42B7-8582-F1DE38346BDA}"/>
          </ac:picMkLst>
        </pc:picChg>
      </pc:sldChg>
      <pc:sldChg chg="addSp modSp add ord">
        <pc:chgData name="Tammy Wilson" userId="e3b55da62d900d7c" providerId="LiveId" clId="{2D3F9B6C-B877-4186-AF50-61D96C19EED2}" dt="2020-12-16T00:01:54.020" v="1109"/>
        <pc:sldMkLst>
          <pc:docMk/>
          <pc:sldMk cId="1725689837" sldId="352"/>
        </pc:sldMkLst>
        <pc:spChg chg="mod">
          <ac:chgData name="Tammy Wilson" userId="e3b55da62d900d7c" providerId="LiveId" clId="{2D3F9B6C-B877-4186-AF50-61D96C19EED2}" dt="2020-12-11T17:44:03.705" v="786" actId="20577"/>
          <ac:spMkLst>
            <pc:docMk/>
            <pc:sldMk cId="1725689837" sldId="352"/>
            <ac:spMk id="2" creationId="{462CCA22-86EC-4848-9DAC-7BD1436A18FA}"/>
          </ac:spMkLst>
        </pc:spChg>
        <pc:spChg chg="mod">
          <ac:chgData name="Tammy Wilson" userId="e3b55da62d900d7c" providerId="LiveId" clId="{2D3F9B6C-B877-4186-AF50-61D96C19EED2}" dt="2020-12-16T00:01:54.020" v="1109"/>
          <ac:spMkLst>
            <pc:docMk/>
            <pc:sldMk cId="1725689837" sldId="352"/>
            <ac:spMk id="3" creationId="{B1D121BE-3484-4120-B1E8-494190FE14E2}"/>
          </ac:spMkLst>
        </pc:spChg>
        <pc:picChg chg="add mod">
          <ac:chgData name="Tammy Wilson" userId="e3b55da62d900d7c" providerId="LiveId" clId="{2D3F9B6C-B877-4186-AF50-61D96C19EED2}" dt="2020-12-11T17:46:10.756" v="914" actId="1076"/>
          <ac:picMkLst>
            <pc:docMk/>
            <pc:sldMk cId="1725689837" sldId="352"/>
            <ac:picMk id="4" creationId="{3B9B7D15-24A6-4E42-8D94-C4099E4C1913}"/>
          </ac:picMkLst>
        </pc:picChg>
      </pc:sldChg>
      <pc:sldChg chg="addSp modSp add">
        <pc:chgData name="Tammy Wilson" userId="e3b55da62d900d7c" providerId="LiveId" clId="{2D3F9B6C-B877-4186-AF50-61D96C19EED2}" dt="2020-12-15T19:42:40.308" v="978" actId="14100"/>
        <pc:sldMkLst>
          <pc:docMk/>
          <pc:sldMk cId="3787779359" sldId="353"/>
        </pc:sldMkLst>
        <pc:spChg chg="mod">
          <ac:chgData name="Tammy Wilson" userId="e3b55da62d900d7c" providerId="LiveId" clId="{2D3F9B6C-B877-4186-AF50-61D96C19EED2}" dt="2020-12-15T19:42:28.045" v="973" actId="20577"/>
          <ac:spMkLst>
            <pc:docMk/>
            <pc:sldMk cId="3787779359" sldId="353"/>
            <ac:spMk id="2" creationId="{68660248-6D0A-4560-8443-76926CAB74AD}"/>
          </ac:spMkLst>
        </pc:spChg>
        <pc:spChg chg="mod">
          <ac:chgData name="Tammy Wilson" userId="e3b55da62d900d7c" providerId="LiveId" clId="{2D3F9B6C-B877-4186-AF50-61D96C19EED2}" dt="2020-12-15T19:42:34.850" v="976" actId="20577"/>
          <ac:spMkLst>
            <pc:docMk/>
            <pc:sldMk cId="3787779359" sldId="353"/>
            <ac:spMk id="3" creationId="{81607E05-DA4E-41BF-ACF3-AE96B71B4EDD}"/>
          </ac:spMkLst>
        </pc:spChg>
        <pc:picChg chg="add mod">
          <ac:chgData name="Tammy Wilson" userId="e3b55da62d900d7c" providerId="LiveId" clId="{2D3F9B6C-B877-4186-AF50-61D96C19EED2}" dt="2020-12-15T19:42:40.308" v="978" actId="14100"/>
          <ac:picMkLst>
            <pc:docMk/>
            <pc:sldMk cId="3787779359" sldId="353"/>
            <ac:picMk id="2050" creationId="{447C2894-DD7A-4B03-A3E9-A22120E08655}"/>
          </ac:picMkLst>
        </pc:picChg>
      </pc:sldChg>
      <pc:sldChg chg="modSp add">
        <pc:chgData name="Tammy Wilson" userId="e3b55da62d900d7c" providerId="LiveId" clId="{2D3F9B6C-B877-4186-AF50-61D96C19EED2}" dt="2020-12-16T00:26:09.253" v="1900" actId="20577"/>
        <pc:sldMkLst>
          <pc:docMk/>
          <pc:sldMk cId="1249600213" sldId="354"/>
        </pc:sldMkLst>
        <pc:spChg chg="mod">
          <ac:chgData name="Tammy Wilson" userId="e3b55da62d900d7c" providerId="LiveId" clId="{2D3F9B6C-B877-4186-AF50-61D96C19EED2}" dt="2020-12-16T00:14:26.029" v="1828" actId="20577"/>
          <ac:spMkLst>
            <pc:docMk/>
            <pc:sldMk cId="1249600213" sldId="354"/>
            <ac:spMk id="2" creationId="{BB08326E-DB00-4E73-86F8-6F082F52B4A8}"/>
          </ac:spMkLst>
        </pc:spChg>
        <pc:spChg chg="mod">
          <ac:chgData name="Tammy Wilson" userId="e3b55da62d900d7c" providerId="LiveId" clId="{2D3F9B6C-B877-4186-AF50-61D96C19EED2}" dt="2020-12-16T00:26:09.253" v="1900" actId="20577"/>
          <ac:spMkLst>
            <pc:docMk/>
            <pc:sldMk cId="1249600213" sldId="354"/>
            <ac:spMk id="3" creationId="{42C574CE-D19C-4296-B269-914FF4DF15E6}"/>
          </ac:spMkLst>
        </pc:spChg>
      </pc:sldChg>
      <pc:sldChg chg="modSp add del">
        <pc:chgData name="Tammy Wilson" userId="e3b55da62d900d7c" providerId="LiveId" clId="{2D3F9B6C-B877-4186-AF50-61D96C19EED2}" dt="2020-12-16T00:01:44.845" v="1108" actId="2696"/>
        <pc:sldMkLst>
          <pc:docMk/>
          <pc:sldMk cId="2635376144" sldId="354"/>
        </pc:sldMkLst>
        <pc:spChg chg="mod">
          <ac:chgData name="Tammy Wilson" userId="e3b55da62d900d7c" providerId="LiveId" clId="{2D3F9B6C-B877-4186-AF50-61D96C19EED2}" dt="2020-12-15T20:50:38.768" v="1107" actId="20577"/>
          <ac:spMkLst>
            <pc:docMk/>
            <pc:sldMk cId="2635376144" sldId="354"/>
            <ac:spMk id="3" creationId="{4928C137-3514-40C2-B355-2045394FD97A}"/>
          </ac:spMkLst>
        </pc:spChg>
      </pc:sldChg>
      <pc:sldChg chg="add">
        <pc:chgData name="Tammy Wilson" userId="e3b55da62d900d7c" providerId="LiveId" clId="{2D3F9B6C-B877-4186-AF50-61D96C19EED2}" dt="2020-12-16T00:15:32.302" v="1868"/>
        <pc:sldMkLst>
          <pc:docMk/>
          <pc:sldMk cId="638336259" sldId="355"/>
        </pc:sldMkLst>
      </pc:sldChg>
    </pc:docChg>
  </pc:docChgLst>
  <pc:docChgLst>
    <pc:chgData name="Tammy Wilson" userId="e3b55da62d900d7c" providerId="Windows Live" clId="Web-{8E1A5835-B393-40CE-9176-6411D3C3DD83}"/>
    <pc:docChg chg="modSld">
      <pc:chgData name="Tammy Wilson" userId="e3b55da62d900d7c" providerId="Windows Live" clId="Web-{8E1A5835-B393-40CE-9176-6411D3C3DD83}" dt="2020-03-08T23:43:26.140" v="117" actId="20577"/>
      <pc:docMkLst>
        <pc:docMk/>
      </pc:docMkLst>
      <pc:sldChg chg="modSp">
        <pc:chgData name="Tammy Wilson" userId="e3b55da62d900d7c" providerId="Windows Live" clId="Web-{8E1A5835-B393-40CE-9176-6411D3C3DD83}" dt="2020-03-08T23:43:26.124" v="116" actId="20577"/>
        <pc:sldMkLst>
          <pc:docMk/>
          <pc:sldMk cId="0" sldId="269"/>
        </pc:sldMkLst>
        <pc:spChg chg="mod">
          <ac:chgData name="Tammy Wilson" userId="e3b55da62d900d7c" providerId="Windows Live" clId="Web-{8E1A5835-B393-40CE-9176-6411D3C3DD83}" dt="2020-03-08T23:43:26.124" v="116" actId="20577"/>
          <ac:spMkLst>
            <pc:docMk/>
            <pc:sldMk cId="0" sldId="269"/>
            <ac:spMk id="3" creationId="{D4045756-FD16-4D7E-9BF1-6C1D77ECDA1B}"/>
          </ac:spMkLst>
        </pc:spChg>
      </pc:sldChg>
    </pc:docChg>
  </pc:docChgLst>
  <pc:docChgLst>
    <pc:chgData name="Tammy Wilson" userId="e3b55da62d900d7c" providerId="Windows Live" clId="Web-{A28AC827-50EF-4D22-9821-C4228025847A}"/>
    <pc:docChg chg="modSld">
      <pc:chgData name="Tammy Wilson" userId="e3b55da62d900d7c" providerId="Windows Live" clId="Web-{A28AC827-50EF-4D22-9821-C4228025847A}" dt="2020-03-02T18:50:02.221" v="0" actId="1076"/>
      <pc:docMkLst>
        <pc:docMk/>
      </pc:docMkLst>
      <pc:sldChg chg="modSp">
        <pc:chgData name="Tammy Wilson" userId="e3b55da62d900d7c" providerId="Windows Live" clId="Web-{A28AC827-50EF-4D22-9821-C4228025847A}" dt="2020-03-02T18:50:02.221" v="0" actId="1076"/>
        <pc:sldMkLst>
          <pc:docMk/>
          <pc:sldMk cId="0" sldId="292"/>
        </pc:sldMkLst>
        <pc:picChg chg="mod">
          <ac:chgData name="Tammy Wilson" userId="e3b55da62d900d7c" providerId="Windows Live" clId="Web-{A28AC827-50EF-4D22-9821-C4228025847A}" dt="2020-03-02T18:50:02.221" v="0" actId="1076"/>
          <ac:picMkLst>
            <pc:docMk/>
            <pc:sldMk cId="0" sldId="292"/>
            <ac:picMk id="5127" creationId="{EAD18E06-325A-42E5-8E75-AEA09C3E30AB}"/>
          </ac:picMkLst>
        </pc:picChg>
      </pc:sldChg>
    </pc:docChg>
  </pc:docChgLst>
  <pc:docChgLst>
    <pc:chgData name="Tammy Wilson" userId="e3b55da62d900d7c" providerId="LiveId" clId="{01B744D3-4AD7-412B-9BD3-8624555CF99B}"/>
    <pc:docChg chg="custSel modSld sldOrd modMainMaster">
      <pc:chgData name="Tammy Wilson" userId="e3b55da62d900d7c" providerId="LiveId" clId="{01B744D3-4AD7-412B-9BD3-8624555CF99B}" dt="2020-02-23T02:49:38.043" v="300" actId="20577"/>
      <pc:docMkLst>
        <pc:docMk/>
      </pc:docMkLst>
      <pc:sldChg chg="modSp">
        <pc:chgData name="Tammy Wilson" userId="e3b55da62d900d7c" providerId="LiveId" clId="{01B744D3-4AD7-412B-9BD3-8624555CF99B}" dt="2020-02-23T02:29:38.188" v="96" actId="115"/>
        <pc:sldMkLst>
          <pc:docMk/>
          <pc:sldMk cId="3896864540" sldId="258"/>
        </pc:sldMkLst>
        <pc:spChg chg="mod">
          <ac:chgData name="Tammy Wilson" userId="e3b55da62d900d7c" providerId="LiveId" clId="{01B744D3-4AD7-412B-9BD3-8624555CF99B}" dt="2020-02-23T02:29:38.188" v="96" actId="115"/>
          <ac:spMkLst>
            <pc:docMk/>
            <pc:sldMk cId="3896864540" sldId="258"/>
            <ac:spMk id="12292" creationId="{00000000-0000-0000-0000-000000000000}"/>
          </ac:spMkLst>
        </pc:spChg>
      </pc:sldChg>
      <pc:sldChg chg="modSp">
        <pc:chgData name="Tammy Wilson" userId="e3b55da62d900d7c" providerId="LiveId" clId="{01B744D3-4AD7-412B-9BD3-8624555CF99B}" dt="2020-02-23T02:42:51.105" v="241" actId="113"/>
        <pc:sldMkLst>
          <pc:docMk/>
          <pc:sldMk cId="0" sldId="267"/>
        </pc:sldMkLst>
        <pc:spChg chg="mod">
          <ac:chgData name="Tammy Wilson" userId="e3b55da62d900d7c" providerId="LiveId" clId="{01B744D3-4AD7-412B-9BD3-8624555CF99B}" dt="2020-02-23T02:42:51.105" v="241" actId="113"/>
          <ac:spMkLst>
            <pc:docMk/>
            <pc:sldMk cId="0" sldId="267"/>
            <ac:spMk id="3" creationId="{5C5698F4-E598-4FB7-AED2-31FB81FC2CBC}"/>
          </ac:spMkLst>
        </pc:spChg>
        <pc:spChg chg="mod">
          <ac:chgData name="Tammy Wilson" userId="e3b55da62d900d7c" providerId="LiveId" clId="{01B744D3-4AD7-412B-9BD3-8624555CF99B}" dt="2020-02-23T02:41:02.995" v="238" actId="14100"/>
          <ac:spMkLst>
            <pc:docMk/>
            <pc:sldMk cId="0" sldId="267"/>
            <ac:spMk id="8194" creationId="{19C57A0A-E4F7-4A93-A536-F182AC678D21}"/>
          </ac:spMkLst>
        </pc:spChg>
      </pc:sldChg>
      <pc:sldChg chg="addSp modSp">
        <pc:chgData name="Tammy Wilson" userId="e3b55da62d900d7c" providerId="LiveId" clId="{01B744D3-4AD7-412B-9BD3-8624555CF99B}" dt="2020-02-23T02:40:47.631" v="237" actId="1076"/>
        <pc:sldMkLst>
          <pc:docMk/>
          <pc:sldMk cId="0" sldId="268"/>
        </pc:sldMkLst>
        <pc:spChg chg="mod">
          <ac:chgData name="Tammy Wilson" userId="e3b55da62d900d7c" providerId="LiveId" clId="{01B744D3-4AD7-412B-9BD3-8624555CF99B}" dt="2020-02-23T02:37:40.068" v="228" actId="20577"/>
          <ac:spMkLst>
            <pc:docMk/>
            <pc:sldMk cId="0" sldId="268"/>
            <ac:spMk id="3" creationId="{2870DB7C-CDBB-4C30-9B7D-7B619547FA90}"/>
          </ac:spMkLst>
        </pc:spChg>
        <pc:spChg chg="mod">
          <ac:chgData name="Tammy Wilson" userId="e3b55da62d900d7c" providerId="LiveId" clId="{01B744D3-4AD7-412B-9BD3-8624555CF99B}" dt="2020-02-23T02:32:55.750" v="107"/>
          <ac:spMkLst>
            <pc:docMk/>
            <pc:sldMk cId="0" sldId="268"/>
            <ac:spMk id="7170" creationId="{E2618322-D749-402B-906C-1A9945F48781}"/>
          </ac:spMkLst>
        </pc:spChg>
        <pc:picChg chg="add mod">
          <ac:chgData name="Tammy Wilson" userId="e3b55da62d900d7c" providerId="LiveId" clId="{01B744D3-4AD7-412B-9BD3-8624555CF99B}" dt="2020-02-23T02:40:45.643" v="236" actId="1076"/>
          <ac:picMkLst>
            <pc:docMk/>
            <pc:sldMk cId="0" sldId="268"/>
            <ac:picMk id="1026" creationId="{069C0C44-1284-4557-A4B5-B3CB76920A58}"/>
          </ac:picMkLst>
        </pc:picChg>
        <pc:picChg chg="mod">
          <ac:chgData name="Tammy Wilson" userId="e3b55da62d900d7c" providerId="LiveId" clId="{01B744D3-4AD7-412B-9BD3-8624555CF99B}" dt="2020-02-23T02:40:26.786" v="229" actId="1076"/>
          <ac:picMkLst>
            <pc:docMk/>
            <pc:sldMk cId="0" sldId="268"/>
            <ac:picMk id="7173" creationId="{BDF8BBFB-ED08-4107-B59F-4E681C371050}"/>
          </ac:picMkLst>
        </pc:picChg>
        <pc:picChg chg="mod">
          <ac:chgData name="Tammy Wilson" userId="e3b55da62d900d7c" providerId="LiveId" clId="{01B744D3-4AD7-412B-9BD3-8624555CF99B}" dt="2020-02-23T02:40:47.631" v="237" actId="1076"/>
          <ac:picMkLst>
            <pc:docMk/>
            <pc:sldMk cId="0" sldId="268"/>
            <ac:picMk id="7174" creationId="{57481096-3668-4C10-9AD4-9D6DA8930995}"/>
          </ac:picMkLst>
        </pc:picChg>
      </pc:sldChg>
      <pc:sldChg chg="modSp">
        <pc:chgData name="Tammy Wilson" userId="e3b55da62d900d7c" providerId="LiveId" clId="{01B744D3-4AD7-412B-9BD3-8624555CF99B}" dt="2020-02-23T02:48:48.360" v="298" actId="113"/>
        <pc:sldMkLst>
          <pc:docMk/>
          <pc:sldMk cId="0" sldId="269"/>
        </pc:sldMkLst>
        <pc:spChg chg="mod">
          <ac:chgData name="Tammy Wilson" userId="e3b55da62d900d7c" providerId="LiveId" clId="{01B744D3-4AD7-412B-9BD3-8624555CF99B}" dt="2020-02-23T02:48:48.360" v="298" actId="113"/>
          <ac:spMkLst>
            <pc:docMk/>
            <pc:sldMk cId="0" sldId="269"/>
            <ac:spMk id="3" creationId="{D4045756-FD16-4D7E-9BF1-6C1D77ECDA1B}"/>
          </ac:spMkLst>
        </pc:spChg>
      </pc:sldChg>
      <pc:sldChg chg="modSp">
        <pc:chgData name="Tammy Wilson" userId="e3b55da62d900d7c" providerId="LiveId" clId="{01B744D3-4AD7-412B-9BD3-8624555CF99B}" dt="2020-02-23T02:46:00.947" v="284" actId="1076"/>
        <pc:sldMkLst>
          <pc:docMk/>
          <pc:sldMk cId="0" sldId="270"/>
        </pc:sldMkLst>
        <pc:spChg chg="mod">
          <ac:chgData name="Tammy Wilson" userId="e3b55da62d900d7c" providerId="LiveId" clId="{01B744D3-4AD7-412B-9BD3-8624555CF99B}" dt="2020-02-23T02:45:59.037" v="283" actId="14100"/>
          <ac:spMkLst>
            <pc:docMk/>
            <pc:sldMk cId="0" sldId="270"/>
            <ac:spMk id="3" creationId="{A16D61AD-A394-479F-8AB2-0908BF34DEB4}"/>
          </ac:spMkLst>
        </pc:spChg>
        <pc:picChg chg="mod">
          <ac:chgData name="Tammy Wilson" userId="e3b55da62d900d7c" providerId="LiveId" clId="{01B744D3-4AD7-412B-9BD3-8624555CF99B}" dt="2020-02-23T02:46:00.947" v="284" actId="1076"/>
          <ac:picMkLst>
            <pc:docMk/>
            <pc:sldMk cId="0" sldId="270"/>
            <ac:picMk id="9221" creationId="{0B4A757A-E8AC-43B5-99E8-E1D4ABD4045E}"/>
          </ac:picMkLst>
        </pc:picChg>
      </pc:sldChg>
      <pc:sldChg chg="ord">
        <pc:chgData name="Tammy Wilson" userId="e3b55da62d900d7c" providerId="LiveId" clId="{01B744D3-4AD7-412B-9BD3-8624555CF99B}" dt="2020-02-23T02:29:59.956" v="98"/>
        <pc:sldMkLst>
          <pc:docMk/>
          <pc:sldMk cId="215132717" sldId="282"/>
        </pc:sldMkLst>
      </pc:sldChg>
      <pc:sldChg chg="modSp">
        <pc:chgData name="Tammy Wilson" userId="e3b55da62d900d7c" providerId="LiveId" clId="{01B744D3-4AD7-412B-9BD3-8624555CF99B}" dt="2020-02-23T02:49:38.043" v="300" actId="20577"/>
        <pc:sldMkLst>
          <pc:docMk/>
          <pc:sldMk cId="0" sldId="290"/>
        </pc:sldMkLst>
        <pc:spChg chg="mod">
          <ac:chgData name="Tammy Wilson" userId="e3b55da62d900d7c" providerId="LiveId" clId="{01B744D3-4AD7-412B-9BD3-8624555CF99B}" dt="2020-02-23T02:49:38.043" v="300" actId="20577"/>
          <ac:spMkLst>
            <pc:docMk/>
            <pc:sldMk cId="0" sldId="290"/>
            <ac:spMk id="12291" creationId="{8266120E-6EAE-4BDB-A42F-D94BED443714}"/>
          </ac:spMkLst>
        </pc:spChg>
      </pc:sldChg>
      <pc:sldChg chg="modSp ord">
        <pc:chgData name="Tammy Wilson" userId="e3b55da62d900d7c" providerId="LiveId" clId="{01B744D3-4AD7-412B-9BD3-8624555CF99B}" dt="2020-02-23T02:31:50.416" v="105" actId="27636"/>
        <pc:sldMkLst>
          <pc:docMk/>
          <pc:sldMk cId="0" sldId="292"/>
        </pc:sldMkLst>
        <pc:spChg chg="mod">
          <ac:chgData name="Tammy Wilson" userId="e3b55da62d900d7c" providerId="LiveId" clId="{01B744D3-4AD7-412B-9BD3-8624555CF99B}" dt="2020-02-23T02:31:50.416" v="105" actId="27636"/>
          <ac:spMkLst>
            <pc:docMk/>
            <pc:sldMk cId="0" sldId="292"/>
            <ac:spMk id="5124" creationId="{6FBAC082-BE7A-4C4E-9C7C-0F6548441B4A}"/>
          </ac:spMkLst>
        </pc:spChg>
        <pc:picChg chg="mod">
          <ac:chgData name="Tammy Wilson" userId="e3b55da62d900d7c" providerId="LiveId" clId="{01B744D3-4AD7-412B-9BD3-8624555CF99B}" dt="2020-02-23T02:20:49.047" v="82" actId="1076"/>
          <ac:picMkLst>
            <pc:docMk/>
            <pc:sldMk cId="0" sldId="292"/>
            <ac:picMk id="5127" creationId="{EAD18E06-325A-42E5-8E75-AEA09C3E30AB}"/>
          </ac:picMkLst>
        </pc:picChg>
      </pc:sldChg>
      <pc:sldChg chg="modSp">
        <pc:chgData name="Tammy Wilson" userId="e3b55da62d900d7c" providerId="LiveId" clId="{01B744D3-4AD7-412B-9BD3-8624555CF99B}" dt="2020-02-23T02:31:50.475" v="106" actId="27636"/>
        <pc:sldMkLst>
          <pc:docMk/>
          <pc:sldMk cId="3772307479" sldId="295"/>
        </pc:sldMkLst>
        <pc:spChg chg="mod">
          <ac:chgData name="Tammy Wilson" userId="e3b55da62d900d7c" providerId="LiveId" clId="{01B744D3-4AD7-412B-9BD3-8624555CF99B}" dt="2020-02-23T02:31:50.475" v="106" actId="27636"/>
          <ac:spMkLst>
            <pc:docMk/>
            <pc:sldMk cId="3772307479" sldId="295"/>
            <ac:spMk id="3" creationId="{70617BF0-C2B6-4B69-A9F0-6339AEE4C739}"/>
          </ac:spMkLst>
        </pc:spChg>
      </pc:sldChg>
      <pc:sldChg chg="modSp">
        <pc:chgData name="Tammy Wilson" userId="e3b55da62d900d7c" providerId="LiveId" clId="{01B744D3-4AD7-412B-9BD3-8624555CF99B}" dt="2020-02-23T02:30:12.703" v="99" actId="20577"/>
        <pc:sldMkLst>
          <pc:docMk/>
          <pc:sldMk cId="1059348888" sldId="344"/>
        </pc:sldMkLst>
        <pc:spChg chg="mod">
          <ac:chgData name="Tammy Wilson" userId="e3b55da62d900d7c" providerId="LiveId" clId="{01B744D3-4AD7-412B-9BD3-8624555CF99B}" dt="2020-02-23T02:30:12.703" v="99" actId="20577"/>
          <ac:spMkLst>
            <pc:docMk/>
            <pc:sldMk cId="1059348888" sldId="344"/>
            <ac:spMk id="2" creationId="{B6CDCDEB-864B-444E-9227-4A1DE45040D3}"/>
          </ac:spMkLst>
        </pc:spChg>
      </pc:sldChg>
      <pc:sldMasterChg chg="modSldLayout">
        <pc:chgData name="Tammy Wilson" userId="e3b55da62d900d7c" providerId="LiveId" clId="{01B744D3-4AD7-412B-9BD3-8624555CF99B}" dt="2020-02-23T02:31:50.314" v="104" actId="255"/>
        <pc:sldMasterMkLst>
          <pc:docMk/>
          <pc:sldMasterMk cId="867025198" sldId="2147483648"/>
        </pc:sldMasterMkLst>
        <pc:sldLayoutChg chg="modSp">
          <pc:chgData name="Tammy Wilson" userId="e3b55da62d900d7c" providerId="LiveId" clId="{01B744D3-4AD7-412B-9BD3-8624555CF99B}" dt="2020-02-23T02:31:50.314" v="104" actId="255"/>
          <pc:sldLayoutMkLst>
            <pc:docMk/>
            <pc:sldMasterMk cId="867025198" sldId="2147483648"/>
            <pc:sldLayoutMk cId="1808814131" sldId="2147483650"/>
          </pc:sldLayoutMkLst>
          <pc:spChg chg="mod">
            <ac:chgData name="Tammy Wilson" userId="e3b55da62d900d7c" providerId="LiveId" clId="{01B744D3-4AD7-412B-9BD3-8624555CF99B}" dt="2020-02-23T02:31:39.129" v="103" actId="2711"/>
            <ac:spMkLst>
              <pc:docMk/>
              <pc:sldMasterMk cId="867025198" sldId="2147483648"/>
              <pc:sldLayoutMk cId="1808814131" sldId="2147483650"/>
              <ac:spMk id="2" creationId="{880E22E5-2695-41BD-A7AE-413DF08CE6C6}"/>
            </ac:spMkLst>
          </pc:spChg>
          <pc:spChg chg="mod">
            <ac:chgData name="Tammy Wilson" userId="e3b55da62d900d7c" providerId="LiveId" clId="{01B744D3-4AD7-412B-9BD3-8624555CF99B}" dt="2020-02-23T02:31:50.314" v="104" actId="255"/>
            <ac:spMkLst>
              <pc:docMk/>
              <pc:sldMasterMk cId="867025198" sldId="2147483648"/>
              <pc:sldLayoutMk cId="1808814131" sldId="2147483650"/>
              <ac:spMk id="3" creationId="{81B0C583-D5E0-483D-B4F7-CDD340E25E35}"/>
            </ac:spMkLst>
          </pc:spChg>
        </pc:sldLayoutChg>
      </pc:sldMasterChg>
    </pc:docChg>
  </pc:docChgLst>
  <pc:docChgLst>
    <pc:chgData name="Tammy Wilson" userId="e3b55da62d900d7c" providerId="Windows Live" clId="Web-{8D8A499D-90C7-4142-9A53-3EB3C457EABB}"/>
    <pc:docChg chg="modSld">
      <pc:chgData name="Tammy Wilson" userId="e3b55da62d900d7c" providerId="Windows Live" clId="Web-{8D8A499D-90C7-4142-9A53-3EB3C457EABB}" dt="2020-02-25T23:22:35.373" v="9" actId="20577"/>
      <pc:docMkLst>
        <pc:docMk/>
      </pc:docMkLst>
      <pc:sldChg chg="modSp">
        <pc:chgData name="Tammy Wilson" userId="e3b55da62d900d7c" providerId="Windows Live" clId="Web-{8D8A499D-90C7-4142-9A53-3EB3C457EABB}" dt="2020-02-25T23:22:35.358" v="8" actId="20577"/>
        <pc:sldMkLst>
          <pc:docMk/>
          <pc:sldMk cId="215132717" sldId="282"/>
        </pc:sldMkLst>
        <pc:spChg chg="mod">
          <ac:chgData name="Tammy Wilson" userId="e3b55da62d900d7c" providerId="Windows Live" clId="Web-{8D8A499D-90C7-4142-9A53-3EB3C457EABB}" dt="2020-02-25T23:22:35.358" v="8" actId="20577"/>
          <ac:spMkLst>
            <pc:docMk/>
            <pc:sldMk cId="215132717" sldId="282"/>
            <ac:spMk id="3" creationId="{00000000-0000-0000-0000-000000000000}"/>
          </ac:spMkLst>
        </pc:spChg>
      </pc:sldChg>
      <pc:sldChg chg="modSp">
        <pc:chgData name="Tammy Wilson" userId="e3b55da62d900d7c" providerId="Windows Live" clId="Web-{8D8A499D-90C7-4142-9A53-3EB3C457EABB}" dt="2020-02-25T21:40:38.918" v="6" actId="20577"/>
        <pc:sldMkLst>
          <pc:docMk/>
          <pc:sldMk cId="0" sldId="290"/>
        </pc:sldMkLst>
        <pc:spChg chg="mod">
          <ac:chgData name="Tammy Wilson" userId="e3b55da62d900d7c" providerId="Windows Live" clId="Web-{8D8A499D-90C7-4142-9A53-3EB3C457EABB}" dt="2020-02-25T21:40:38.918" v="6" actId="20577"/>
          <ac:spMkLst>
            <pc:docMk/>
            <pc:sldMk cId="0" sldId="290"/>
            <ac:spMk id="12291" creationId="{8266120E-6EAE-4BDB-A42F-D94BED443714}"/>
          </ac:spMkLst>
        </pc:spChg>
      </pc:sldChg>
    </pc:docChg>
  </pc:docChgLst>
  <pc:docChgLst>
    <pc:chgData name="Tammy Wilson" userId="e3b55da62d900d7c" providerId="LiveId" clId="{3D7DA3D6-9BE8-4B29-822A-F4C0E8F362A3}"/>
    <pc:docChg chg="undo custSel addSld modSld sldOrd">
      <pc:chgData name="Tammy Wilson" userId="e3b55da62d900d7c" providerId="LiveId" clId="{3D7DA3D6-9BE8-4B29-822A-F4C0E8F362A3}" dt="2020-10-06T17:02:20.089" v="453" actId="732"/>
      <pc:docMkLst>
        <pc:docMk/>
      </pc:docMkLst>
      <pc:sldChg chg="modSp">
        <pc:chgData name="Tammy Wilson" userId="e3b55da62d900d7c" providerId="LiveId" clId="{3D7DA3D6-9BE8-4B29-822A-F4C0E8F362A3}" dt="2020-10-02T18:02:09.671" v="407" actId="115"/>
        <pc:sldMkLst>
          <pc:docMk/>
          <pc:sldMk cId="3896864540" sldId="258"/>
        </pc:sldMkLst>
        <pc:spChg chg="mod">
          <ac:chgData name="Tammy Wilson" userId="e3b55da62d900d7c" providerId="LiveId" clId="{3D7DA3D6-9BE8-4B29-822A-F4C0E8F362A3}" dt="2020-10-02T18:02:09.671" v="407" actId="115"/>
          <ac:spMkLst>
            <pc:docMk/>
            <pc:sldMk cId="3896864540" sldId="258"/>
            <ac:spMk id="12292" creationId="{00000000-0000-0000-0000-000000000000}"/>
          </ac:spMkLst>
        </pc:spChg>
      </pc:sldChg>
      <pc:sldChg chg="modSp">
        <pc:chgData name="Tammy Wilson" userId="e3b55da62d900d7c" providerId="LiveId" clId="{3D7DA3D6-9BE8-4B29-822A-F4C0E8F362A3}" dt="2020-10-02T18:04:00.480" v="417" actId="115"/>
        <pc:sldMkLst>
          <pc:docMk/>
          <pc:sldMk cId="0" sldId="267"/>
        </pc:sldMkLst>
        <pc:spChg chg="mod">
          <ac:chgData name="Tammy Wilson" userId="e3b55da62d900d7c" providerId="LiveId" clId="{3D7DA3D6-9BE8-4B29-822A-F4C0E8F362A3}" dt="2020-10-02T18:03:39.602" v="416" actId="20577"/>
          <ac:spMkLst>
            <pc:docMk/>
            <pc:sldMk cId="0" sldId="267"/>
            <ac:spMk id="3" creationId="{5C5698F4-E598-4FB7-AED2-31FB81FC2CBC}"/>
          </ac:spMkLst>
        </pc:spChg>
        <pc:spChg chg="mod">
          <ac:chgData name="Tammy Wilson" userId="e3b55da62d900d7c" providerId="LiveId" clId="{3D7DA3D6-9BE8-4B29-822A-F4C0E8F362A3}" dt="2020-10-02T18:04:00.480" v="417" actId="115"/>
          <ac:spMkLst>
            <pc:docMk/>
            <pc:sldMk cId="0" sldId="267"/>
            <ac:spMk id="8194" creationId="{19C57A0A-E4F7-4A93-A536-F182AC678D21}"/>
          </ac:spMkLst>
        </pc:spChg>
      </pc:sldChg>
      <pc:sldChg chg="modSp">
        <pc:chgData name="Tammy Wilson" userId="e3b55da62d900d7c" providerId="LiveId" clId="{3D7DA3D6-9BE8-4B29-822A-F4C0E8F362A3}" dt="2020-10-02T18:02:44.186" v="409" actId="115"/>
        <pc:sldMkLst>
          <pc:docMk/>
          <pc:sldMk cId="0" sldId="268"/>
        </pc:sldMkLst>
        <pc:spChg chg="mod">
          <ac:chgData name="Tammy Wilson" userId="e3b55da62d900d7c" providerId="LiveId" clId="{3D7DA3D6-9BE8-4B29-822A-F4C0E8F362A3}" dt="2020-10-02T18:02:44.186" v="409" actId="115"/>
          <ac:spMkLst>
            <pc:docMk/>
            <pc:sldMk cId="0" sldId="268"/>
            <ac:spMk id="3" creationId="{2870DB7C-CDBB-4C30-9B7D-7B619547FA90}"/>
          </ac:spMkLst>
        </pc:spChg>
      </pc:sldChg>
      <pc:sldChg chg="modSp">
        <pc:chgData name="Tammy Wilson" userId="e3b55da62d900d7c" providerId="LiveId" clId="{3D7DA3D6-9BE8-4B29-822A-F4C0E8F362A3}" dt="2020-10-02T18:05:21.234" v="425" actId="113"/>
        <pc:sldMkLst>
          <pc:docMk/>
          <pc:sldMk cId="0" sldId="269"/>
        </pc:sldMkLst>
        <pc:spChg chg="mod">
          <ac:chgData name="Tammy Wilson" userId="e3b55da62d900d7c" providerId="LiveId" clId="{3D7DA3D6-9BE8-4B29-822A-F4C0E8F362A3}" dt="2020-10-02T18:05:21.234" v="425" actId="113"/>
          <ac:spMkLst>
            <pc:docMk/>
            <pc:sldMk cId="0" sldId="269"/>
            <ac:spMk id="3" creationId="{D4045756-FD16-4D7E-9BF1-6C1D77ECDA1B}"/>
          </ac:spMkLst>
        </pc:spChg>
      </pc:sldChg>
      <pc:sldChg chg="modSp">
        <pc:chgData name="Tammy Wilson" userId="e3b55da62d900d7c" providerId="LiveId" clId="{3D7DA3D6-9BE8-4B29-822A-F4C0E8F362A3}" dt="2020-10-02T18:04:25.771" v="420" actId="115"/>
        <pc:sldMkLst>
          <pc:docMk/>
          <pc:sldMk cId="0" sldId="270"/>
        </pc:sldMkLst>
        <pc:spChg chg="mod">
          <ac:chgData name="Tammy Wilson" userId="e3b55da62d900d7c" providerId="LiveId" clId="{3D7DA3D6-9BE8-4B29-822A-F4C0E8F362A3}" dt="2020-10-02T18:04:25.771" v="420" actId="115"/>
          <ac:spMkLst>
            <pc:docMk/>
            <pc:sldMk cId="0" sldId="270"/>
            <ac:spMk id="9218" creationId="{9AB7355A-181C-4DF6-B1B9-E77DF9CBAF40}"/>
          </ac:spMkLst>
        </pc:spChg>
      </pc:sldChg>
      <pc:sldChg chg="modSp">
        <pc:chgData name="Tammy Wilson" userId="e3b55da62d900d7c" providerId="LiveId" clId="{3D7DA3D6-9BE8-4B29-822A-F4C0E8F362A3}" dt="2020-10-06T15:30:22.378" v="440" actId="20577"/>
        <pc:sldMkLst>
          <pc:docMk/>
          <pc:sldMk cId="0" sldId="289"/>
        </pc:sldMkLst>
        <pc:spChg chg="mod">
          <ac:chgData name="Tammy Wilson" userId="e3b55da62d900d7c" providerId="LiveId" clId="{3D7DA3D6-9BE8-4B29-822A-F4C0E8F362A3}" dt="2020-10-06T15:30:22.378" v="440" actId="20577"/>
          <ac:spMkLst>
            <pc:docMk/>
            <pc:sldMk cId="0" sldId="289"/>
            <ac:spMk id="10243" creationId="{5956BD1C-168C-48FF-B682-BF7D206E1A6D}"/>
          </ac:spMkLst>
        </pc:spChg>
      </pc:sldChg>
      <pc:sldChg chg="addSp modSp">
        <pc:chgData name="Tammy Wilson" userId="e3b55da62d900d7c" providerId="LiveId" clId="{3D7DA3D6-9BE8-4B29-822A-F4C0E8F362A3}" dt="2020-10-06T17:01:11.341" v="446" actId="1076"/>
        <pc:sldMkLst>
          <pc:docMk/>
          <pc:sldMk cId="0" sldId="290"/>
        </pc:sldMkLst>
        <pc:spChg chg="mod">
          <ac:chgData name="Tammy Wilson" userId="e3b55da62d900d7c" providerId="LiveId" clId="{3D7DA3D6-9BE8-4B29-822A-F4C0E8F362A3}" dt="2020-10-06T17:01:03.542" v="443" actId="1076"/>
          <ac:spMkLst>
            <pc:docMk/>
            <pc:sldMk cId="0" sldId="290"/>
            <ac:spMk id="12291" creationId="{8266120E-6EAE-4BDB-A42F-D94BED443714}"/>
          </ac:spMkLst>
        </pc:spChg>
        <pc:picChg chg="add mod">
          <ac:chgData name="Tammy Wilson" userId="e3b55da62d900d7c" providerId="LiveId" clId="{3D7DA3D6-9BE8-4B29-822A-F4C0E8F362A3}" dt="2020-10-06T17:01:11.341" v="446" actId="1076"/>
          <ac:picMkLst>
            <pc:docMk/>
            <pc:sldMk cId="0" sldId="290"/>
            <ac:picMk id="1026" creationId="{68BCD539-DB96-41A8-8347-18113BA73549}"/>
          </ac:picMkLst>
        </pc:picChg>
      </pc:sldChg>
      <pc:sldChg chg="modSp">
        <pc:chgData name="Tammy Wilson" userId="e3b55da62d900d7c" providerId="LiveId" clId="{3D7DA3D6-9BE8-4B29-822A-F4C0E8F362A3}" dt="2020-10-02T18:01:02.480" v="403" actId="20577"/>
        <pc:sldMkLst>
          <pc:docMk/>
          <pc:sldMk cId="0" sldId="292"/>
        </pc:sldMkLst>
        <pc:spChg chg="mod">
          <ac:chgData name="Tammy Wilson" userId="e3b55da62d900d7c" providerId="LiveId" clId="{3D7DA3D6-9BE8-4B29-822A-F4C0E8F362A3}" dt="2020-10-02T18:01:02.480" v="403" actId="20577"/>
          <ac:spMkLst>
            <pc:docMk/>
            <pc:sldMk cId="0" sldId="292"/>
            <ac:spMk id="5123" creationId="{19250C94-D4CE-4EE0-88CE-0EB7336670CA}"/>
          </ac:spMkLst>
        </pc:spChg>
        <pc:spChg chg="mod">
          <ac:chgData name="Tammy Wilson" userId="e3b55da62d900d7c" providerId="LiveId" clId="{3D7DA3D6-9BE8-4B29-822A-F4C0E8F362A3}" dt="2020-10-02T18:00:42.768" v="396" actId="255"/>
          <ac:spMkLst>
            <pc:docMk/>
            <pc:sldMk cId="0" sldId="292"/>
            <ac:spMk id="5124" creationId="{6FBAC082-BE7A-4C4E-9C7C-0F6548441B4A}"/>
          </ac:spMkLst>
        </pc:spChg>
      </pc:sldChg>
      <pc:sldChg chg="modSp">
        <pc:chgData name="Tammy Wilson" userId="e3b55da62d900d7c" providerId="LiveId" clId="{3D7DA3D6-9BE8-4B29-822A-F4C0E8F362A3}" dt="2020-10-02T18:06:56.531" v="428" actId="14100"/>
        <pc:sldMkLst>
          <pc:docMk/>
          <pc:sldMk cId="4286824180" sldId="303"/>
        </pc:sldMkLst>
        <pc:spChg chg="mod">
          <ac:chgData name="Tammy Wilson" userId="e3b55da62d900d7c" providerId="LiveId" clId="{3D7DA3D6-9BE8-4B29-822A-F4C0E8F362A3}" dt="2020-10-02T18:06:56.531" v="428" actId="14100"/>
          <ac:spMkLst>
            <pc:docMk/>
            <pc:sldMk cId="4286824180" sldId="303"/>
            <ac:spMk id="3" creationId="{C26DFF44-4F54-4394-BF3C-186271CC74BE}"/>
          </ac:spMkLst>
        </pc:spChg>
      </pc:sldChg>
      <pc:sldChg chg="add">
        <pc:chgData name="Tammy Wilson" userId="e3b55da62d900d7c" providerId="LiveId" clId="{3D7DA3D6-9BE8-4B29-822A-F4C0E8F362A3}" dt="2020-10-05T22:13:19.422" v="439"/>
        <pc:sldMkLst>
          <pc:docMk/>
          <pc:sldMk cId="0" sldId="307"/>
        </pc:sldMkLst>
      </pc:sldChg>
      <pc:sldChg chg="add">
        <pc:chgData name="Tammy Wilson" userId="e3b55da62d900d7c" providerId="LiveId" clId="{3D7DA3D6-9BE8-4B29-822A-F4C0E8F362A3}" dt="2020-10-05T22:13:19.422" v="439"/>
        <pc:sldMkLst>
          <pc:docMk/>
          <pc:sldMk cId="0" sldId="308"/>
        </pc:sldMkLst>
      </pc:sldChg>
      <pc:sldChg chg="addSp modSp add">
        <pc:chgData name="Tammy Wilson" userId="e3b55da62d900d7c" providerId="LiveId" clId="{3D7DA3D6-9BE8-4B29-822A-F4C0E8F362A3}" dt="2020-10-06T17:02:20.089" v="453" actId="732"/>
        <pc:sldMkLst>
          <pc:docMk/>
          <pc:sldMk cId="0" sldId="309"/>
        </pc:sldMkLst>
        <pc:spChg chg="mod">
          <ac:chgData name="Tammy Wilson" userId="e3b55da62d900d7c" providerId="LiveId" clId="{3D7DA3D6-9BE8-4B29-822A-F4C0E8F362A3}" dt="2020-10-06T17:02:14.431" v="452" actId="14100"/>
          <ac:spMkLst>
            <pc:docMk/>
            <pc:sldMk cId="0" sldId="309"/>
            <ac:spMk id="2" creationId="{00000000-0000-0000-0000-000000000000}"/>
          </ac:spMkLst>
        </pc:spChg>
        <pc:spChg chg="mod">
          <ac:chgData name="Tammy Wilson" userId="e3b55da62d900d7c" providerId="LiveId" clId="{3D7DA3D6-9BE8-4B29-822A-F4C0E8F362A3}" dt="2020-10-06T17:02:09.423" v="451" actId="1076"/>
          <ac:spMkLst>
            <pc:docMk/>
            <pc:sldMk cId="0" sldId="309"/>
            <ac:spMk id="3" creationId="{00000000-0000-0000-0000-000000000000}"/>
          </ac:spMkLst>
        </pc:spChg>
        <pc:picChg chg="add mod">
          <ac:chgData name="Tammy Wilson" userId="e3b55da62d900d7c" providerId="LiveId" clId="{3D7DA3D6-9BE8-4B29-822A-F4C0E8F362A3}" dt="2020-10-06T17:02:20.089" v="453" actId="732"/>
          <ac:picMkLst>
            <pc:docMk/>
            <pc:sldMk cId="0" sldId="309"/>
            <ac:picMk id="2050" creationId="{310BB563-8AB2-4B02-A42F-C2C5008022AD}"/>
          </ac:picMkLst>
        </pc:picChg>
      </pc:sldChg>
      <pc:sldChg chg="add">
        <pc:chgData name="Tammy Wilson" userId="e3b55da62d900d7c" providerId="LiveId" clId="{3D7DA3D6-9BE8-4B29-822A-F4C0E8F362A3}" dt="2020-10-05T22:13:19.422" v="439"/>
        <pc:sldMkLst>
          <pc:docMk/>
          <pc:sldMk cId="0" sldId="310"/>
        </pc:sldMkLst>
      </pc:sldChg>
      <pc:sldChg chg="add">
        <pc:chgData name="Tammy Wilson" userId="e3b55da62d900d7c" providerId="LiveId" clId="{3D7DA3D6-9BE8-4B29-822A-F4C0E8F362A3}" dt="2020-10-05T22:13:19.422" v="439"/>
        <pc:sldMkLst>
          <pc:docMk/>
          <pc:sldMk cId="0" sldId="311"/>
        </pc:sldMkLst>
      </pc:sldChg>
      <pc:sldChg chg="modSp add">
        <pc:chgData name="Tammy Wilson" userId="e3b55da62d900d7c" providerId="LiveId" clId="{3D7DA3D6-9BE8-4B29-822A-F4C0E8F362A3}" dt="2020-10-02T17:58:20.399" v="263" actId="113"/>
        <pc:sldMkLst>
          <pc:docMk/>
          <pc:sldMk cId="2807020976" sldId="345"/>
        </pc:sldMkLst>
        <pc:spChg chg="mod">
          <ac:chgData name="Tammy Wilson" userId="e3b55da62d900d7c" providerId="LiveId" clId="{3D7DA3D6-9BE8-4B29-822A-F4C0E8F362A3}" dt="2020-10-02T17:57:12.072" v="135" actId="20577"/>
          <ac:spMkLst>
            <pc:docMk/>
            <pc:sldMk cId="2807020976" sldId="345"/>
            <ac:spMk id="2" creationId="{FF1748AC-43A4-4486-A6F1-2662B0B902C7}"/>
          </ac:spMkLst>
        </pc:spChg>
        <pc:spChg chg="mod">
          <ac:chgData name="Tammy Wilson" userId="e3b55da62d900d7c" providerId="LiveId" clId="{3D7DA3D6-9BE8-4B29-822A-F4C0E8F362A3}" dt="2020-10-02T17:58:20.399" v="263" actId="113"/>
          <ac:spMkLst>
            <pc:docMk/>
            <pc:sldMk cId="2807020976" sldId="345"/>
            <ac:spMk id="3" creationId="{152503D1-B73F-4DB1-932D-6696B2347DB2}"/>
          </ac:spMkLst>
        </pc:spChg>
      </pc:sldChg>
      <pc:sldChg chg="modSp add ord">
        <pc:chgData name="Tammy Wilson" userId="e3b55da62d900d7c" providerId="LiveId" clId="{3D7DA3D6-9BE8-4B29-822A-F4C0E8F362A3}" dt="2020-10-02T18:00:05.936" v="358" actId="14100"/>
        <pc:sldMkLst>
          <pc:docMk/>
          <pc:sldMk cId="553086993" sldId="346"/>
        </pc:sldMkLst>
        <pc:spChg chg="mod">
          <ac:chgData name="Tammy Wilson" userId="e3b55da62d900d7c" providerId="LiveId" clId="{3D7DA3D6-9BE8-4B29-822A-F4C0E8F362A3}" dt="2020-10-02T18:00:05.936" v="358" actId="14100"/>
          <ac:spMkLst>
            <pc:docMk/>
            <pc:sldMk cId="553086993" sldId="346"/>
            <ac:spMk id="5123" creationId="{19250C94-D4CE-4EE0-88CE-0EB7336670CA}"/>
          </ac:spMkLst>
        </pc:spChg>
        <pc:spChg chg="mod">
          <ac:chgData name="Tammy Wilson" userId="e3b55da62d900d7c" providerId="LiveId" clId="{3D7DA3D6-9BE8-4B29-822A-F4C0E8F362A3}" dt="2020-10-02T17:59:48.464" v="319" actId="1076"/>
          <ac:spMkLst>
            <pc:docMk/>
            <pc:sldMk cId="553086993" sldId="346"/>
            <ac:spMk id="5124" creationId="{6FBAC082-BE7A-4C4E-9C7C-0F6548441B4A}"/>
          </ac:spMkLst>
        </pc:spChg>
        <pc:picChg chg="mod">
          <ac:chgData name="Tammy Wilson" userId="e3b55da62d900d7c" providerId="LiveId" clId="{3D7DA3D6-9BE8-4B29-822A-F4C0E8F362A3}" dt="2020-10-02T18:00:02.786" v="357" actId="1076"/>
          <ac:picMkLst>
            <pc:docMk/>
            <pc:sldMk cId="553086993" sldId="346"/>
            <ac:picMk id="5127" creationId="{EAD18E06-325A-42E5-8E75-AEA09C3E30A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E7380-D2FF-4914-9FBD-FB57768D2BCD}" type="datetimeFigureOut">
              <a:rPr lang="en-CA" smtClean="0"/>
              <a:t>2022-05-24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674593-72AC-4C97-8FD8-3B5790DE567A}" type="slidenum">
              <a:rPr lang="en-CA" smtClean="0"/>
              <a:t>‹#›</a:t>
            </a:fld>
            <a:endParaRPr lang="en-CA"/>
          </a:p>
        </p:txBody>
      </p:sp>
    </p:spTree>
    <p:extLst>
      <p:ext uri="{BB962C8B-B14F-4D97-AF65-F5344CB8AC3E}">
        <p14:creationId xmlns:p14="http://schemas.microsoft.com/office/powerpoint/2010/main" val="3642750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oi.org/10.1128/9781555817220"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norton.com/books/9780393326253" TargetMode="External"/><Relationship Id="rId5" Type="http://schemas.openxmlformats.org/officeDocument/2006/relationships/hyperlink" Target="https://doi.org/10.1017/S0025727300043738" TargetMode="External"/><Relationship Id="rId4" Type="http://schemas.openxmlformats.org/officeDocument/2006/relationships/hyperlink" Target="https://doi.org/10.1080/08998280.2010.1192865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An infection can cause fever and other health problems, depending on where it occurs in the body</a:t>
            </a:r>
            <a:endParaRPr lang="en-US" dirty="0"/>
          </a:p>
        </p:txBody>
      </p:sp>
      <p:sp>
        <p:nvSpPr>
          <p:cNvPr id="4" name="Slide Number Placeholder 3"/>
          <p:cNvSpPr>
            <a:spLocks noGrp="1"/>
          </p:cNvSpPr>
          <p:nvPr>
            <p:ph type="sldNum" sz="quarter" idx="5"/>
          </p:nvPr>
        </p:nvSpPr>
        <p:spPr/>
        <p:txBody>
          <a:bodyPr/>
          <a:lstStyle/>
          <a:p>
            <a:fld id="{5B674593-72AC-4C97-8FD8-3B5790DE567A}" type="slidenum">
              <a:rPr lang="en-CA" smtClean="0"/>
              <a:t>3</a:t>
            </a:fld>
            <a:endParaRPr lang="en-CA"/>
          </a:p>
        </p:txBody>
      </p:sp>
    </p:spTree>
    <p:extLst>
      <p:ext uri="{BB962C8B-B14F-4D97-AF65-F5344CB8AC3E}">
        <p14:creationId xmlns:p14="http://schemas.microsoft.com/office/powerpoint/2010/main" val="3295807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13ECB-FFDF-BA48-88E9-3B5FC6095080}" type="slidenum">
              <a:rPr lang="en-US" smtClean="0"/>
              <a:pPr/>
              <a:t>16</a:t>
            </a:fld>
            <a:endParaRPr lang="en-US"/>
          </a:p>
        </p:txBody>
      </p:sp>
    </p:spTree>
    <p:extLst>
      <p:ext uri="{BB962C8B-B14F-4D97-AF65-F5344CB8AC3E}">
        <p14:creationId xmlns:p14="http://schemas.microsoft.com/office/powerpoint/2010/main" val="1232100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err="1"/>
              <a:t>Eg.</a:t>
            </a:r>
            <a:r>
              <a:rPr lang="en-CA" sz="1200" dirty="0"/>
              <a:t> Sexually transmitted diseases, hepatitis, and HIV/AIDS can be transmitted through: Kissing, touching, sexual intercourse</a:t>
            </a:r>
          </a:p>
          <a:p>
            <a:endParaRPr lang="en-US" dirty="0"/>
          </a:p>
        </p:txBody>
      </p:sp>
      <p:sp>
        <p:nvSpPr>
          <p:cNvPr id="4" name="Slide Number Placeholder 3"/>
          <p:cNvSpPr>
            <a:spLocks noGrp="1"/>
          </p:cNvSpPr>
          <p:nvPr>
            <p:ph type="sldNum" sz="quarter" idx="5"/>
          </p:nvPr>
        </p:nvSpPr>
        <p:spPr/>
        <p:txBody>
          <a:bodyPr/>
          <a:lstStyle/>
          <a:p>
            <a:fld id="{5B674593-72AC-4C97-8FD8-3B5790DE567A}" type="slidenum">
              <a:rPr lang="en-CA" smtClean="0"/>
              <a:t>17</a:t>
            </a:fld>
            <a:endParaRPr lang="en-CA"/>
          </a:p>
        </p:txBody>
      </p:sp>
    </p:spTree>
    <p:extLst>
      <p:ext uri="{BB962C8B-B14F-4D97-AF65-F5344CB8AC3E}">
        <p14:creationId xmlns:p14="http://schemas.microsoft.com/office/powerpoint/2010/main" val="2766151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Dysentery</a:t>
            </a:r>
            <a:r>
              <a:rPr lang="en-CA" sz="1200" b="0" i="0" kern="1200" dirty="0">
                <a:solidFill>
                  <a:schemeClr val="tx1"/>
                </a:solidFill>
                <a:effectLst/>
                <a:latin typeface="+mn-lt"/>
                <a:ea typeface="+mn-ea"/>
                <a:cs typeface="+mn-cs"/>
              </a:rPr>
              <a:t> is an inflammatory disease of the intestine, especially of the colon, which always results in severe diarrhea and abdominal pains.</a:t>
            </a:r>
          </a:p>
          <a:p>
            <a:r>
              <a:rPr lang="en-CA" sz="1200" b="0" i="0" kern="1200" dirty="0">
                <a:solidFill>
                  <a:schemeClr val="tx1"/>
                </a:solidFill>
                <a:effectLst/>
                <a:latin typeface="+mn-lt"/>
                <a:ea typeface="+mn-ea"/>
                <a:cs typeface="+mn-cs"/>
              </a:rPr>
              <a:t> shivering and chills, followed by a high fever, followed by </a:t>
            </a:r>
            <a:r>
              <a:rPr lang="en-CA" sz="1200" b="1" i="0" kern="1200" dirty="0">
                <a:solidFill>
                  <a:schemeClr val="tx1"/>
                </a:solidFill>
                <a:effectLst/>
                <a:latin typeface="+mn-lt"/>
                <a:ea typeface="+mn-ea"/>
                <a:cs typeface="+mn-cs"/>
              </a:rPr>
              <a:t>sweating</a:t>
            </a:r>
            <a:r>
              <a:rPr lang="en-CA" sz="1200" b="0" i="0" kern="1200" dirty="0">
                <a:solidFill>
                  <a:schemeClr val="tx1"/>
                </a:solidFill>
                <a:effectLst/>
                <a:latin typeface="+mn-lt"/>
                <a:ea typeface="+mn-ea"/>
                <a:cs typeface="+mn-cs"/>
              </a:rPr>
              <a:t> and a return to normal temperature. Malaria signs and symptoms typically begin within a few weeks after being bitten by an infected mosquito.</a:t>
            </a:r>
            <a:endParaRPr lang="en-CA" dirty="0"/>
          </a:p>
        </p:txBody>
      </p:sp>
      <p:sp>
        <p:nvSpPr>
          <p:cNvPr id="4" name="Slide Number Placeholder 3"/>
          <p:cNvSpPr>
            <a:spLocks noGrp="1"/>
          </p:cNvSpPr>
          <p:nvPr>
            <p:ph type="sldNum" sz="quarter" idx="5"/>
          </p:nvPr>
        </p:nvSpPr>
        <p:spPr/>
        <p:txBody>
          <a:bodyPr/>
          <a:lstStyle/>
          <a:p>
            <a:fld id="{D31BEA2C-DE8D-4E16-9CD9-5AE07C3EA8A3}" type="slidenum">
              <a:rPr lang="en-CA" smtClean="0"/>
              <a:t>22</a:t>
            </a:fld>
            <a:endParaRPr lang="en-CA"/>
          </a:p>
        </p:txBody>
      </p:sp>
    </p:spTree>
    <p:extLst>
      <p:ext uri="{BB962C8B-B14F-4D97-AF65-F5344CB8AC3E}">
        <p14:creationId xmlns:p14="http://schemas.microsoft.com/office/powerpoint/2010/main" val="76155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fontAlgn="base"/>
            <a:r>
              <a:rPr lang="en-US" sz="1200" b="0" i="0" kern="1200" dirty="0">
                <a:solidFill>
                  <a:schemeClr val="tx1"/>
                </a:solidFill>
                <a:latin typeface="+mn-lt"/>
                <a:ea typeface="+mn-ea"/>
                <a:cs typeface="+mn-cs"/>
              </a:rPr>
              <a:t>Eventually, the Vienna Hospital opened a second obstetrics division, to be staffed entirely by midwives. The older, First Division, to which </a:t>
            </a:r>
            <a:r>
              <a:rPr lang="en-US" sz="1200" b="0" i="0" kern="1200" dirty="0" err="1">
                <a:solidFill>
                  <a:schemeClr val="tx1"/>
                </a:solidFill>
                <a:latin typeface="+mn-lt"/>
                <a:ea typeface="+mn-ea"/>
                <a:cs typeface="+mn-cs"/>
              </a:rPr>
              <a:t>Semmelweis</a:t>
            </a:r>
            <a:r>
              <a:rPr lang="en-US" sz="1200" b="0" i="0" kern="1200" dirty="0">
                <a:solidFill>
                  <a:schemeClr val="tx1"/>
                </a:solidFill>
                <a:latin typeface="+mn-lt"/>
                <a:ea typeface="+mn-ea"/>
                <a:cs typeface="+mn-cs"/>
              </a:rPr>
              <a:t> was assigned, was staffed only by physicians and medical students. Rather quickly it became apparent that the mortality rate in the first division was much higher than the second.</a:t>
            </a:r>
          </a:p>
          <a:p>
            <a:pPr fontAlgn="base"/>
            <a:r>
              <a:rPr lang="en-US" sz="1200" b="0" i="0" kern="1200" dirty="0" err="1">
                <a:solidFill>
                  <a:schemeClr val="tx1"/>
                </a:solidFill>
                <a:latin typeface="+mn-lt"/>
                <a:ea typeface="+mn-ea"/>
                <a:cs typeface="+mn-cs"/>
              </a:rPr>
              <a:t>Semmelweis</a:t>
            </a:r>
            <a:r>
              <a:rPr lang="en-US" sz="1200" b="0" i="0" kern="1200" dirty="0">
                <a:solidFill>
                  <a:schemeClr val="tx1"/>
                </a:solidFill>
                <a:latin typeface="+mn-lt"/>
                <a:ea typeface="+mn-ea"/>
                <a:cs typeface="+mn-cs"/>
              </a:rPr>
              <a:t> set out to investigate. He examined all the similarities and differences of the two divisions. The </a:t>
            </a:r>
            <a:r>
              <a:rPr lang="en-US" sz="1200" b="0" i="0" u="sng" kern="1200" dirty="0">
                <a:solidFill>
                  <a:schemeClr val="tx1"/>
                </a:solidFill>
                <a:latin typeface="+mn-lt"/>
                <a:ea typeface="+mn-ea"/>
                <a:cs typeface="+mn-cs"/>
                <a:hlinkClick r:id="rId3"/>
              </a:rPr>
              <a:t>only significant difference</a:t>
            </a:r>
            <a:r>
              <a:rPr lang="en-US" sz="1200" b="0" i="0" kern="1200" dirty="0">
                <a:solidFill>
                  <a:schemeClr val="tx1"/>
                </a:solidFill>
                <a:latin typeface="+mn-lt"/>
                <a:ea typeface="+mn-ea"/>
                <a:cs typeface="+mn-cs"/>
              </a:rPr>
              <a:t> was that male doctors and medical students delivered in the first division and female midwives in the second.</a:t>
            </a:r>
          </a:p>
          <a:p>
            <a:r>
              <a:rPr lang="en-US" sz="1200" b="0" i="0" kern="1200" dirty="0">
                <a:solidFill>
                  <a:schemeClr val="tx1"/>
                </a:solidFill>
                <a:latin typeface="+mn-lt"/>
                <a:ea typeface="+mn-ea"/>
                <a:cs typeface="+mn-cs"/>
              </a:rPr>
              <a:t>Remember that at this time, the general belief was that bad odors – miasma – transmitted disease. It would be two more decades at least before germ theory – the idea that microbes cause disease – gained traction.</a:t>
            </a:r>
          </a:p>
          <a:p>
            <a:r>
              <a:rPr lang="en-US" sz="1200" b="0" i="0" kern="1200" dirty="0" err="1">
                <a:solidFill>
                  <a:schemeClr val="tx1"/>
                </a:solidFill>
                <a:latin typeface="+mn-lt"/>
                <a:ea typeface="+mn-ea"/>
                <a:cs typeface="+mn-cs"/>
              </a:rPr>
              <a:t>Semmelweis</a:t>
            </a:r>
            <a:r>
              <a:rPr lang="en-US" sz="1200" b="0" i="0" kern="1200" dirty="0">
                <a:solidFill>
                  <a:schemeClr val="tx1"/>
                </a:solidFill>
                <a:latin typeface="+mn-lt"/>
                <a:ea typeface="+mn-ea"/>
                <a:cs typeface="+mn-cs"/>
              </a:rPr>
              <a:t> cracked the puerperal fever mystery after the death of his friend and colleague, pathologist </a:t>
            </a:r>
            <a:r>
              <a:rPr lang="en-US" sz="1200" b="0" i="0" kern="1200" dirty="0" err="1">
                <a:solidFill>
                  <a:schemeClr val="tx1"/>
                </a:solidFill>
                <a:latin typeface="+mn-lt"/>
                <a:ea typeface="+mn-ea"/>
                <a:cs typeface="+mn-cs"/>
              </a:rPr>
              <a:t>Jakob</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Kolletschka</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Kolletschka</a:t>
            </a:r>
            <a:r>
              <a:rPr lang="en-US" sz="1200" b="0" i="0" kern="1200" dirty="0">
                <a:solidFill>
                  <a:schemeClr val="tx1"/>
                </a:solidFill>
                <a:latin typeface="+mn-lt"/>
                <a:ea typeface="+mn-ea"/>
                <a:cs typeface="+mn-cs"/>
              </a:rPr>
              <a:t> died after receiving a scalpel wound while performing an autopsy on a woman who’d died of puerperal fever. His autopsy revealed massive infection from puerperal fever.</a:t>
            </a:r>
          </a:p>
          <a:p>
            <a:r>
              <a:rPr lang="en-US" sz="1200" b="0" i="0" kern="1200" dirty="0">
                <a:solidFill>
                  <a:schemeClr val="tx1"/>
                </a:solidFill>
                <a:latin typeface="+mn-lt"/>
                <a:ea typeface="+mn-ea"/>
                <a:cs typeface="+mn-cs"/>
              </a:rPr>
              <a:t>No midwives ever participated in autopsies or dissections. Students and physicians regularly went between autopsies and deliveries, rarely washing their hands in between. </a:t>
            </a:r>
            <a:r>
              <a:rPr lang="en-US" sz="1200" b="0" i="0" u="sng" kern="1200" dirty="0">
                <a:solidFill>
                  <a:schemeClr val="tx1"/>
                </a:solidFill>
                <a:latin typeface="+mn-lt"/>
                <a:ea typeface="+mn-ea"/>
                <a:cs typeface="+mn-cs"/>
                <a:hlinkClick r:id="rId4"/>
              </a:rPr>
              <a:t>Gloves were not commonly used</a:t>
            </a:r>
            <a:r>
              <a:rPr lang="en-US" sz="1200" b="0" i="0" kern="1200" dirty="0">
                <a:solidFill>
                  <a:schemeClr val="tx1"/>
                </a:solidFill>
                <a:latin typeface="+mn-lt"/>
                <a:ea typeface="+mn-ea"/>
                <a:cs typeface="+mn-cs"/>
              </a:rPr>
              <a:t> in hospitals or surgeries until late in the 19th century.</a:t>
            </a:r>
          </a:p>
          <a:p>
            <a:pPr fontAlgn="base"/>
            <a:r>
              <a:rPr lang="en-US" sz="1200" b="0" i="0" kern="1200" dirty="0">
                <a:solidFill>
                  <a:schemeClr val="tx1"/>
                </a:solidFill>
                <a:latin typeface="+mn-lt"/>
                <a:ea typeface="+mn-ea"/>
                <a:cs typeface="+mn-cs"/>
              </a:rPr>
              <a:t>Realizing that chloride solution rid objects of their odors, </a:t>
            </a:r>
            <a:r>
              <a:rPr lang="en-US" sz="1200" b="0" i="0" kern="1200" dirty="0" err="1">
                <a:solidFill>
                  <a:schemeClr val="tx1"/>
                </a:solidFill>
                <a:latin typeface="+mn-lt"/>
                <a:ea typeface="+mn-ea"/>
                <a:cs typeface="+mn-cs"/>
              </a:rPr>
              <a:t>Semmelweis</a:t>
            </a:r>
            <a:r>
              <a:rPr lang="en-US" sz="1200" b="0" i="0" kern="1200" dirty="0">
                <a:solidFill>
                  <a:schemeClr val="tx1"/>
                </a:solidFill>
                <a:latin typeface="+mn-lt"/>
                <a:ea typeface="+mn-ea"/>
                <a:cs typeface="+mn-cs"/>
              </a:rPr>
              <a:t> mandated hand-washing across his department. Starting in May 1847, anyone entering the First Division had to wash their hands in a bowl of chloride solution. The incidence of puerperal fever and death </a:t>
            </a:r>
            <a:r>
              <a:rPr lang="en-US" sz="1200" b="0" i="0" u="sng" kern="1200" dirty="0">
                <a:solidFill>
                  <a:schemeClr val="tx1"/>
                </a:solidFill>
                <a:latin typeface="+mn-lt"/>
                <a:ea typeface="+mn-ea"/>
                <a:cs typeface="+mn-cs"/>
                <a:hlinkClick r:id="rId3"/>
              </a:rPr>
              <a:t>subsequently dropped precipitously</a:t>
            </a:r>
            <a:r>
              <a:rPr lang="en-US" sz="1200" b="0" i="0" kern="1200" dirty="0">
                <a:solidFill>
                  <a:schemeClr val="tx1"/>
                </a:solidFill>
                <a:latin typeface="+mn-lt"/>
                <a:ea typeface="+mn-ea"/>
                <a:cs typeface="+mn-cs"/>
              </a:rPr>
              <a:t> by the end of the year.</a:t>
            </a:r>
          </a:p>
          <a:p>
            <a:pPr fontAlgn="base"/>
            <a:r>
              <a:rPr lang="en-US" sz="1200" b="0" i="0" kern="1200" dirty="0">
                <a:solidFill>
                  <a:schemeClr val="tx1"/>
                </a:solidFill>
                <a:latin typeface="+mn-lt"/>
                <a:ea typeface="+mn-ea"/>
                <a:cs typeface="+mn-cs"/>
              </a:rPr>
              <a:t>Unfortunately, as in the case of his contemporary John Snow, who discovered that cholera was transmitted by water and not miasma, </a:t>
            </a:r>
            <a:r>
              <a:rPr lang="en-US" sz="1200" b="0" i="0" kern="1200" dirty="0" err="1">
                <a:solidFill>
                  <a:schemeClr val="tx1"/>
                </a:solidFill>
                <a:latin typeface="+mn-lt"/>
                <a:ea typeface="+mn-ea"/>
                <a:cs typeface="+mn-cs"/>
              </a:rPr>
              <a:t>Semmelweis</a:t>
            </a:r>
            <a:r>
              <a:rPr lang="en-US" sz="1200" b="0" i="0" kern="1200" dirty="0">
                <a:solidFill>
                  <a:schemeClr val="tx1"/>
                </a:solidFill>
                <a:latin typeface="+mn-lt"/>
                <a:ea typeface="+mn-ea"/>
                <a:cs typeface="+mn-cs"/>
              </a:rPr>
              <a:t>’ work </a:t>
            </a:r>
            <a:r>
              <a:rPr lang="en-US" sz="1200" b="0" i="0" u="sng" kern="1200" dirty="0">
                <a:solidFill>
                  <a:schemeClr val="tx1"/>
                </a:solidFill>
                <a:latin typeface="+mn-lt"/>
                <a:ea typeface="+mn-ea"/>
                <a:cs typeface="+mn-cs"/>
                <a:hlinkClick r:id="rId5"/>
              </a:rPr>
              <a:t>was not readily accepted by all</a:t>
            </a:r>
            <a:r>
              <a:rPr lang="en-US" sz="1200" b="0" i="0" kern="1200" dirty="0">
                <a:solidFill>
                  <a:schemeClr val="tx1"/>
                </a:solidFill>
                <a:latin typeface="+mn-lt"/>
                <a:ea typeface="+mn-ea"/>
                <a:cs typeface="+mn-cs"/>
              </a:rPr>
              <a:t>. The obstetrical chief, perhaps feeling upstaged by the discovery, refused to reappoint </a:t>
            </a:r>
            <a:r>
              <a:rPr lang="en-US" sz="1200" b="0" i="0" kern="1200" dirty="0" err="1">
                <a:solidFill>
                  <a:schemeClr val="tx1"/>
                </a:solidFill>
                <a:latin typeface="+mn-lt"/>
                <a:ea typeface="+mn-ea"/>
                <a:cs typeface="+mn-cs"/>
              </a:rPr>
              <a:t>Semmelweis</a:t>
            </a:r>
            <a:r>
              <a:rPr lang="en-US" sz="1200" b="0" i="0" kern="1200" dirty="0">
                <a:solidFill>
                  <a:schemeClr val="tx1"/>
                </a:solidFill>
                <a:latin typeface="+mn-lt"/>
                <a:ea typeface="+mn-ea"/>
                <a:cs typeface="+mn-cs"/>
              </a:rPr>
              <a:t> to the obstetrics clinic.</a:t>
            </a:r>
          </a:p>
          <a:p>
            <a:pPr fontAlgn="base"/>
            <a:r>
              <a:rPr lang="en-US" sz="1200" b="0" i="0" kern="1200" dirty="0" err="1">
                <a:solidFill>
                  <a:schemeClr val="tx1"/>
                </a:solidFill>
                <a:latin typeface="+mn-lt"/>
                <a:ea typeface="+mn-ea"/>
                <a:cs typeface="+mn-cs"/>
              </a:rPr>
              <a:t>Semmelweis</a:t>
            </a:r>
            <a:r>
              <a:rPr lang="en-US" sz="1200" b="0" i="0" kern="1200" dirty="0">
                <a:solidFill>
                  <a:schemeClr val="tx1"/>
                </a:solidFill>
                <a:latin typeface="+mn-lt"/>
                <a:ea typeface="+mn-ea"/>
                <a:cs typeface="+mn-cs"/>
              </a:rPr>
              <a:t>’ refusal to publish his work may have also contributed to his downfall. With little recognition during his lifetime, he </a:t>
            </a:r>
            <a:r>
              <a:rPr lang="en-US" sz="1200" b="0" i="0" u="sng" kern="1200" dirty="0">
                <a:solidFill>
                  <a:schemeClr val="tx1"/>
                </a:solidFill>
                <a:latin typeface="+mn-lt"/>
                <a:ea typeface="+mn-ea"/>
                <a:cs typeface="+mn-cs"/>
                <a:hlinkClick r:id="rId6"/>
              </a:rPr>
              <a:t>eventually died from injuries</a:t>
            </a:r>
            <a:r>
              <a:rPr lang="en-US" sz="1200" b="0" i="0" kern="1200" dirty="0">
                <a:solidFill>
                  <a:schemeClr val="tx1"/>
                </a:solidFill>
                <a:latin typeface="+mn-lt"/>
                <a:ea typeface="+mn-ea"/>
                <a:cs typeface="+mn-cs"/>
              </a:rPr>
              <a:t> sustained in a Viennese insane asylum.</a:t>
            </a:r>
          </a:p>
          <a:p>
            <a:endParaRPr lang="en-US" dirty="0"/>
          </a:p>
        </p:txBody>
      </p:sp>
      <p:sp>
        <p:nvSpPr>
          <p:cNvPr id="4" name="Slide Number Placeholder 3"/>
          <p:cNvSpPr>
            <a:spLocks noGrp="1"/>
          </p:cNvSpPr>
          <p:nvPr>
            <p:ph type="sldNum" sz="quarter" idx="10"/>
          </p:nvPr>
        </p:nvSpPr>
        <p:spPr/>
        <p:txBody>
          <a:bodyPr/>
          <a:lstStyle/>
          <a:p>
            <a:fld id="{D31BEA2C-DE8D-4E16-9CD9-5AE07C3EA8A3}" type="slidenum">
              <a:rPr lang="en-CA" smtClean="0"/>
              <a:pPr/>
              <a:t>29</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 was not the first to propose that diseases were caused by microscopic organisms, but the view was controversial in the 19th century, and opposed the accepted theory of “spontaneous generation”</a:t>
            </a:r>
          </a:p>
          <a:p>
            <a:r>
              <a:rPr lang="en-US" dirty="0"/>
              <a:t>The more formal experiments on the relationship between </a:t>
            </a:r>
            <a:r>
              <a:rPr lang="en-US" b="1" dirty="0"/>
              <a:t>germ</a:t>
            </a:r>
            <a:r>
              <a:rPr lang="en-US" dirty="0"/>
              <a:t> and disease were conducted by Louis Pasteur between the years 1860 and 1864. He </a:t>
            </a:r>
            <a:r>
              <a:rPr lang="en-US" b="1" dirty="0"/>
              <a:t>discovered</a:t>
            </a:r>
            <a:r>
              <a:rPr lang="en-US" dirty="0"/>
              <a:t> the pathology of the puerperal fever and the </a:t>
            </a:r>
            <a:r>
              <a:rPr lang="en-US" dirty="0" err="1"/>
              <a:t>pyogenic</a:t>
            </a:r>
            <a:r>
              <a:rPr lang="en-US" dirty="0"/>
              <a:t> </a:t>
            </a:r>
            <a:r>
              <a:rPr lang="en-US" dirty="0" err="1"/>
              <a:t>vibrio</a:t>
            </a:r>
            <a:r>
              <a:rPr lang="en-US" dirty="0"/>
              <a:t> in the blood, and suggested using boric acid to kill these microorganisms before and after confinement.</a:t>
            </a:r>
          </a:p>
          <a:p>
            <a:r>
              <a:rPr lang="en-US" dirty="0"/>
              <a:t>In 1861, </a:t>
            </a:r>
            <a:r>
              <a:rPr lang="en-US" b="1" dirty="0"/>
              <a:t>Pasteur</a:t>
            </a:r>
            <a:r>
              <a:rPr lang="en-US" dirty="0"/>
              <a:t> published his </a:t>
            </a:r>
            <a:r>
              <a:rPr lang="en-US" b="1" dirty="0"/>
              <a:t>germ theory</a:t>
            </a:r>
            <a:r>
              <a:rPr lang="en-US" dirty="0"/>
              <a:t> which proved that bacteria caused diseases. This idea was taken up by Robert Koch in Germany, who began to isolate the specific bacteria that caused particular diseases, such as TB and cholera.</a:t>
            </a:r>
          </a:p>
          <a:p>
            <a:r>
              <a:rPr lang="en-US" dirty="0"/>
              <a:t>Building on Pasteur's work on </a:t>
            </a:r>
            <a:r>
              <a:rPr lang="en-US" b="1" dirty="0"/>
              <a:t>germ theory</a:t>
            </a:r>
            <a:r>
              <a:rPr lang="en-US" dirty="0"/>
              <a:t>, </a:t>
            </a:r>
            <a:r>
              <a:rPr lang="en-US" b="1" dirty="0"/>
              <a:t>Koch</a:t>
            </a:r>
            <a:r>
              <a:rPr lang="en-US" dirty="0"/>
              <a:t> used experiments to </a:t>
            </a:r>
            <a:r>
              <a:rPr lang="en-US" b="1" dirty="0"/>
              <a:t>prove</a:t>
            </a:r>
            <a:r>
              <a:rPr lang="en-US" dirty="0"/>
              <a:t> that the bacterium Bacillus </a:t>
            </a:r>
            <a:r>
              <a:rPr lang="en-US" dirty="0" err="1"/>
              <a:t>anthracis</a:t>
            </a:r>
            <a:r>
              <a:rPr lang="en-US" dirty="0"/>
              <a:t> </a:t>
            </a:r>
            <a:r>
              <a:rPr lang="en-US" b="1" dirty="0"/>
              <a:t>was the</a:t>
            </a:r>
            <a:r>
              <a:rPr lang="en-US" dirty="0"/>
              <a:t> cause of anthrax - the bacterium could be observed in the tissue of anthrax victims. He extracted this bacterium from a sheep which had died of anthrax, grew it and injected a mouse with it.</a:t>
            </a:r>
          </a:p>
          <a:p>
            <a:endParaRPr lang="en-US" dirty="0"/>
          </a:p>
        </p:txBody>
      </p:sp>
      <p:sp>
        <p:nvSpPr>
          <p:cNvPr id="4" name="Slide Number Placeholder 3"/>
          <p:cNvSpPr>
            <a:spLocks noGrp="1"/>
          </p:cNvSpPr>
          <p:nvPr>
            <p:ph type="sldNum" sz="quarter" idx="10"/>
          </p:nvPr>
        </p:nvSpPr>
        <p:spPr/>
        <p:txBody>
          <a:bodyPr/>
          <a:lstStyle/>
          <a:p>
            <a:fld id="{D31BEA2C-DE8D-4E16-9CD9-5AE07C3EA8A3}" type="slidenum">
              <a:rPr lang="en-CA" smtClean="0"/>
              <a:pPr/>
              <a:t>32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Worldwide, there are an estimated </a:t>
            </a:r>
            <a:r>
              <a:rPr lang="en-US" sz="1200" b="1" i="0" kern="1200" dirty="0">
                <a:solidFill>
                  <a:schemeClr val="tx1"/>
                </a:solidFill>
                <a:effectLst/>
                <a:latin typeface="+mn-lt"/>
                <a:ea typeface="+mn-ea"/>
                <a:cs typeface="+mn-cs"/>
              </a:rPr>
              <a:t>24.1 million</a:t>
            </a:r>
            <a:r>
              <a:rPr lang="en-US" sz="1200" b="0" i="0" kern="1200" dirty="0">
                <a:solidFill>
                  <a:schemeClr val="tx1"/>
                </a:solidFill>
                <a:effectLst/>
                <a:latin typeface="+mn-lt"/>
                <a:ea typeface="+mn-ea"/>
                <a:cs typeface="+mn-cs"/>
              </a:rPr>
              <a:t> cases of pertussis and about </a:t>
            </a:r>
            <a:r>
              <a:rPr lang="en-US" sz="1200" b="1" i="0" kern="1200" dirty="0">
                <a:solidFill>
                  <a:schemeClr val="tx1"/>
                </a:solidFill>
                <a:effectLst/>
                <a:latin typeface="+mn-lt"/>
                <a:ea typeface="+mn-ea"/>
                <a:cs typeface="+mn-cs"/>
              </a:rPr>
              <a:t>160,700</a:t>
            </a:r>
            <a:r>
              <a:rPr lang="en-US" sz="1200" b="0" i="0" kern="1200" dirty="0">
                <a:solidFill>
                  <a:schemeClr val="tx1"/>
                </a:solidFill>
                <a:effectLst/>
                <a:latin typeface="+mn-lt"/>
                <a:ea typeface="+mn-ea"/>
                <a:cs typeface="+mn-cs"/>
              </a:rPr>
              <a:t> deaths per year, according to a recent publication modeling these data. In 2012, the most recent peak year, CDC reported </a:t>
            </a:r>
            <a:r>
              <a:rPr lang="en-US" sz="1200" b="1" i="0" kern="1200" dirty="0">
                <a:solidFill>
                  <a:schemeClr val="tx1"/>
                </a:solidFill>
                <a:effectLst/>
                <a:latin typeface="+mn-lt"/>
                <a:ea typeface="+mn-ea"/>
                <a:cs typeface="+mn-cs"/>
              </a:rPr>
              <a:t>48,277</a:t>
            </a:r>
            <a:r>
              <a:rPr lang="en-US" sz="1200" b="0" i="0" kern="1200" dirty="0">
                <a:solidFill>
                  <a:schemeClr val="tx1"/>
                </a:solidFill>
                <a:effectLst/>
                <a:latin typeface="+mn-lt"/>
                <a:ea typeface="+mn-ea"/>
                <a:cs typeface="+mn-cs"/>
              </a:rPr>
              <a:t> cases of pertussis in the United States, but many more go undiagnosed and unreported.</a:t>
            </a:r>
          </a:p>
          <a:p>
            <a:endParaRPr lang="en-US" sz="1200" b="0" i="0" kern="1200" dirty="0">
              <a:solidFill>
                <a:schemeClr val="tx1"/>
              </a:solidFill>
              <a:effectLst/>
              <a:latin typeface="+mn-lt"/>
              <a:ea typeface="+mn-ea"/>
              <a:cs typeface="+mn-cs"/>
            </a:endParaRPr>
          </a:p>
          <a:p>
            <a:r>
              <a:rPr lang="en-US" sz="1200" b="1" i="0" kern="1200" dirty="0" err="1">
                <a:solidFill>
                  <a:schemeClr val="tx1"/>
                </a:solidFill>
                <a:effectLst/>
                <a:latin typeface="+mn-lt"/>
                <a:ea typeface="+mn-ea"/>
                <a:cs typeface="+mn-cs"/>
              </a:rPr>
              <a:t>uberculosis</a:t>
            </a:r>
            <a:r>
              <a:rPr lang="en-US" sz="1200" b="0" i="0" kern="1200" dirty="0">
                <a:solidFill>
                  <a:schemeClr val="tx1"/>
                </a:solidFill>
                <a:effectLst/>
                <a:latin typeface="+mn-lt"/>
                <a:ea typeface="+mn-ea"/>
                <a:cs typeface="+mn-cs"/>
              </a:rPr>
              <a:t> (TB) is an infectious disease usually caused by Mycobacterium </a:t>
            </a:r>
            <a:r>
              <a:rPr lang="en-US" sz="1200" b="1" i="0" kern="1200" dirty="0">
                <a:solidFill>
                  <a:schemeClr val="tx1"/>
                </a:solidFill>
                <a:effectLst/>
                <a:latin typeface="+mn-lt"/>
                <a:ea typeface="+mn-ea"/>
                <a:cs typeface="+mn-cs"/>
              </a:rPr>
              <a:t>tuberculosis</a:t>
            </a:r>
            <a:r>
              <a:rPr lang="en-US" sz="1200" b="0" i="0" kern="1200" dirty="0">
                <a:solidFill>
                  <a:schemeClr val="tx1"/>
                </a:solidFill>
                <a:effectLst/>
                <a:latin typeface="+mn-lt"/>
                <a:ea typeface="+mn-ea"/>
                <a:cs typeface="+mn-cs"/>
              </a:rPr>
              <a:t> (MTB) bacteria. </a:t>
            </a:r>
            <a:r>
              <a:rPr lang="en-US" sz="1200" b="1" i="0" kern="1200" dirty="0">
                <a:solidFill>
                  <a:schemeClr val="tx1"/>
                </a:solidFill>
                <a:effectLst/>
                <a:latin typeface="+mn-lt"/>
                <a:ea typeface="+mn-ea"/>
                <a:cs typeface="+mn-cs"/>
              </a:rPr>
              <a:t>Tuberculosis</a:t>
            </a:r>
            <a:r>
              <a:rPr lang="en-US" sz="1200" b="0" i="0" kern="1200" dirty="0">
                <a:solidFill>
                  <a:schemeClr val="tx1"/>
                </a:solidFill>
                <a:effectLst/>
                <a:latin typeface="+mn-lt"/>
                <a:ea typeface="+mn-ea"/>
                <a:cs typeface="+mn-cs"/>
              </a:rPr>
              <a:t> generally affects the lungs, but can also affect other parts of the body. Most infections show no symptoms, in which case it is known as latent </a:t>
            </a:r>
            <a:r>
              <a:rPr lang="en-US" sz="1200" b="1" i="0" kern="1200" dirty="0">
                <a:solidFill>
                  <a:schemeClr val="tx1"/>
                </a:solidFill>
                <a:effectLst/>
                <a:latin typeface="+mn-lt"/>
                <a:ea typeface="+mn-ea"/>
                <a:cs typeface="+mn-cs"/>
              </a:rPr>
              <a:t>tuberculosis</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5B674593-72AC-4C97-8FD8-3B5790DE567A}" type="slidenum">
              <a:rPr lang="en-CA" smtClean="0"/>
              <a:t>5</a:t>
            </a:fld>
            <a:endParaRPr lang="en-CA"/>
          </a:p>
        </p:txBody>
      </p:sp>
    </p:spTree>
    <p:extLst>
      <p:ext uri="{BB962C8B-B14F-4D97-AF65-F5344CB8AC3E}">
        <p14:creationId xmlns:p14="http://schemas.microsoft.com/office/powerpoint/2010/main" val="28096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carry these bacteria but don¡¦</a:t>
            </a:r>
            <a:r>
              <a:rPr lang="en-US" dirty="0" err="1"/>
              <a:t>t</a:t>
            </a:r>
            <a:r>
              <a:rPr lang="en-US" dirty="0"/>
              <a:t> get sick. </a:t>
            </a:r>
          </a:p>
          <a:p>
            <a:r>
              <a:rPr lang="en-US" dirty="0"/>
              <a:t>These bacteria can also cause strep throat, scarlet fever, skin infections and rheumatic fever.</a:t>
            </a:r>
            <a:endParaRPr lang="en-US" dirty="0">
              <a:cs typeface="Calibri"/>
            </a:endParaRPr>
          </a:p>
          <a:p>
            <a:r>
              <a:rPr lang="en-US" dirty="0"/>
              <a:t> It is not fully understood why group A streptococcus bacteria sometimes cause necrotizing fasciitis</a:t>
            </a:r>
          </a:p>
        </p:txBody>
      </p:sp>
      <p:sp>
        <p:nvSpPr>
          <p:cNvPr id="4" name="Slide Number Placeholder 3"/>
          <p:cNvSpPr>
            <a:spLocks noGrp="1"/>
          </p:cNvSpPr>
          <p:nvPr>
            <p:ph type="sldNum" sz="quarter" idx="5"/>
          </p:nvPr>
        </p:nvSpPr>
        <p:spPr/>
        <p:txBody>
          <a:bodyPr/>
          <a:lstStyle/>
          <a:p>
            <a:fld id="{D31BEA2C-DE8D-4E16-9CD9-5AE07C3EA8A3}" type="slidenum">
              <a:rPr lang="en-CA" smtClean="0"/>
              <a:t>6</a:t>
            </a:fld>
            <a:endParaRPr lang="en-CA"/>
          </a:p>
        </p:txBody>
      </p:sp>
    </p:spTree>
    <p:extLst>
      <p:ext uri="{BB962C8B-B14F-4D97-AF65-F5344CB8AC3E}">
        <p14:creationId xmlns:p14="http://schemas.microsoft.com/office/powerpoint/2010/main" val="1302799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cand</a:t>
            </a:r>
            <a:endParaRPr lang="en-US" dirty="0"/>
          </a:p>
        </p:txBody>
      </p:sp>
      <p:sp>
        <p:nvSpPr>
          <p:cNvPr id="4" name="Slide Number Placeholder 3"/>
          <p:cNvSpPr>
            <a:spLocks noGrp="1"/>
          </p:cNvSpPr>
          <p:nvPr>
            <p:ph type="sldNum" sz="quarter" idx="5"/>
          </p:nvPr>
        </p:nvSpPr>
        <p:spPr/>
        <p:txBody>
          <a:bodyPr/>
          <a:lstStyle/>
          <a:p>
            <a:fld id="{5B674593-72AC-4C97-8FD8-3B5790DE567A}" type="slidenum">
              <a:rPr lang="en-CA" smtClean="0"/>
              <a:t>8</a:t>
            </a:fld>
            <a:endParaRPr lang="en-CA"/>
          </a:p>
        </p:txBody>
      </p:sp>
    </p:spTree>
    <p:extLst>
      <p:ext uri="{BB962C8B-B14F-4D97-AF65-F5344CB8AC3E}">
        <p14:creationId xmlns:p14="http://schemas.microsoft.com/office/powerpoint/2010/main" val="3538963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Trichinosis is a food-borne disease caused by a microscopic parasite called Trichinella</a:t>
            </a:r>
            <a:r>
              <a:rPr lang="en-US" sz="1200" b="0" i="0" kern="1200" dirty="0">
                <a:solidFill>
                  <a:schemeClr val="tx1"/>
                </a:solidFill>
                <a:effectLst/>
                <a:latin typeface="+mn-lt"/>
                <a:ea typeface="+mn-ea"/>
                <a:cs typeface="+mn-cs"/>
              </a:rPr>
              <a:t>. People can get this disease by eating raw or undercooked meat from animals infected with the parasite. Often these infected meats come from wild game, such as bear, or pork products.</a:t>
            </a:r>
            <a:endParaRPr lang="en-US" dirty="0"/>
          </a:p>
        </p:txBody>
      </p:sp>
      <p:sp>
        <p:nvSpPr>
          <p:cNvPr id="4" name="Slide Number Placeholder 3"/>
          <p:cNvSpPr>
            <a:spLocks noGrp="1"/>
          </p:cNvSpPr>
          <p:nvPr>
            <p:ph type="sldNum" sz="quarter" idx="5"/>
          </p:nvPr>
        </p:nvSpPr>
        <p:spPr/>
        <p:txBody>
          <a:bodyPr/>
          <a:lstStyle/>
          <a:p>
            <a:fld id="{5B674593-72AC-4C97-8FD8-3B5790DE567A}" type="slidenum">
              <a:rPr lang="en-CA" smtClean="0"/>
              <a:t>9</a:t>
            </a:fld>
            <a:endParaRPr lang="en-CA"/>
          </a:p>
        </p:txBody>
      </p:sp>
    </p:spTree>
    <p:extLst>
      <p:ext uri="{BB962C8B-B14F-4D97-AF65-F5344CB8AC3E}">
        <p14:creationId xmlns:p14="http://schemas.microsoft.com/office/powerpoint/2010/main" val="245149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13ECB-FFDF-BA48-88E9-3B5FC6095080}" type="slidenum">
              <a:rPr lang="en-US" smtClean="0"/>
              <a:pPr/>
              <a:t>12</a:t>
            </a:fld>
            <a:endParaRPr lang="en-US"/>
          </a:p>
        </p:txBody>
      </p:sp>
    </p:spTree>
    <p:extLst>
      <p:ext uri="{BB962C8B-B14F-4D97-AF65-F5344CB8AC3E}">
        <p14:creationId xmlns:p14="http://schemas.microsoft.com/office/powerpoint/2010/main" val="1232100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13ECB-FFDF-BA48-88E9-3B5FC6095080}" type="slidenum">
              <a:rPr lang="en-US" smtClean="0"/>
              <a:pPr/>
              <a:t>13</a:t>
            </a:fld>
            <a:endParaRPr lang="en-US"/>
          </a:p>
        </p:txBody>
      </p:sp>
    </p:spTree>
    <p:extLst>
      <p:ext uri="{BB962C8B-B14F-4D97-AF65-F5344CB8AC3E}">
        <p14:creationId xmlns:p14="http://schemas.microsoft.com/office/powerpoint/2010/main" val="4058222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13ECB-FFDF-BA48-88E9-3B5FC6095080}" type="slidenum">
              <a:rPr lang="en-US" smtClean="0"/>
              <a:pPr/>
              <a:t>14</a:t>
            </a:fld>
            <a:endParaRPr lang="en-US"/>
          </a:p>
        </p:txBody>
      </p:sp>
    </p:spTree>
    <p:extLst>
      <p:ext uri="{BB962C8B-B14F-4D97-AF65-F5344CB8AC3E}">
        <p14:creationId xmlns:p14="http://schemas.microsoft.com/office/powerpoint/2010/main" val="2791044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213ECB-FFDF-BA48-88E9-3B5FC6095080}" type="slidenum">
              <a:rPr lang="en-US" smtClean="0"/>
              <a:pPr/>
              <a:t>15</a:t>
            </a:fld>
            <a:endParaRPr lang="en-US"/>
          </a:p>
        </p:txBody>
      </p:sp>
    </p:spTree>
    <p:extLst>
      <p:ext uri="{BB962C8B-B14F-4D97-AF65-F5344CB8AC3E}">
        <p14:creationId xmlns:p14="http://schemas.microsoft.com/office/powerpoint/2010/main" val="118124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29FC4-CB50-43F6-B4E8-4BDF91CF91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3F14D26A-53BC-4012-B691-5D30CBF7E1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87014E5-793A-43B6-A014-D2DF3FD96C8D}"/>
              </a:ext>
            </a:extLst>
          </p:cNvPr>
          <p:cNvSpPr>
            <a:spLocks noGrp="1"/>
          </p:cNvSpPr>
          <p:nvPr>
            <p:ph type="dt" sz="half" idx="10"/>
          </p:nvPr>
        </p:nvSpPr>
        <p:spPr/>
        <p:txBody>
          <a:bodyPr/>
          <a:lstStyle/>
          <a:p>
            <a:fld id="{0A96AEFD-611A-45DC-AA79-C60BF5DE7A6F}" type="datetimeFigureOut">
              <a:rPr lang="en-CA" smtClean="0"/>
              <a:t>2022-05-24</a:t>
            </a:fld>
            <a:endParaRPr lang="en-CA"/>
          </a:p>
        </p:txBody>
      </p:sp>
      <p:sp>
        <p:nvSpPr>
          <p:cNvPr id="5" name="Footer Placeholder 4">
            <a:extLst>
              <a:ext uri="{FF2B5EF4-FFF2-40B4-BE49-F238E27FC236}">
                <a16:creationId xmlns:a16="http://schemas.microsoft.com/office/drawing/2014/main" id="{C3079911-7362-4D64-A672-6D4F20A257C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D211C2F-0DF2-45D9-BBC0-A6A8A7224C43}"/>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3682839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4B6DE-D716-4513-8E01-0A16656754E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21C805B-1A74-4C10-8269-E9D8DFF8DA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FB0335B-78E5-4AB1-90C4-3C40CB12DCD2}"/>
              </a:ext>
            </a:extLst>
          </p:cNvPr>
          <p:cNvSpPr>
            <a:spLocks noGrp="1"/>
          </p:cNvSpPr>
          <p:nvPr>
            <p:ph type="dt" sz="half" idx="10"/>
          </p:nvPr>
        </p:nvSpPr>
        <p:spPr/>
        <p:txBody>
          <a:bodyPr/>
          <a:lstStyle/>
          <a:p>
            <a:fld id="{0A96AEFD-611A-45DC-AA79-C60BF5DE7A6F}" type="datetimeFigureOut">
              <a:rPr lang="en-CA" smtClean="0"/>
              <a:t>2022-05-24</a:t>
            </a:fld>
            <a:endParaRPr lang="en-CA"/>
          </a:p>
        </p:txBody>
      </p:sp>
      <p:sp>
        <p:nvSpPr>
          <p:cNvPr id="5" name="Footer Placeholder 4">
            <a:extLst>
              <a:ext uri="{FF2B5EF4-FFF2-40B4-BE49-F238E27FC236}">
                <a16:creationId xmlns:a16="http://schemas.microsoft.com/office/drawing/2014/main" id="{4F6A9E15-AA8E-4861-9765-47C8901D69A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DC95290-87D7-438E-A871-016D5523A7BF}"/>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1386685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A906C-0420-4650-8B0A-64D9BF78BE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10C7B434-E539-4BC1-80EC-D86A57EBE2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7B969B-0970-4583-87A3-BC459FFB60F7}"/>
              </a:ext>
            </a:extLst>
          </p:cNvPr>
          <p:cNvSpPr>
            <a:spLocks noGrp="1"/>
          </p:cNvSpPr>
          <p:nvPr>
            <p:ph type="dt" sz="half" idx="10"/>
          </p:nvPr>
        </p:nvSpPr>
        <p:spPr/>
        <p:txBody>
          <a:bodyPr/>
          <a:lstStyle/>
          <a:p>
            <a:fld id="{0A96AEFD-611A-45DC-AA79-C60BF5DE7A6F}" type="datetimeFigureOut">
              <a:rPr lang="en-CA" smtClean="0"/>
              <a:t>2022-05-24</a:t>
            </a:fld>
            <a:endParaRPr lang="en-CA"/>
          </a:p>
        </p:txBody>
      </p:sp>
      <p:sp>
        <p:nvSpPr>
          <p:cNvPr id="5" name="Footer Placeholder 4">
            <a:extLst>
              <a:ext uri="{FF2B5EF4-FFF2-40B4-BE49-F238E27FC236}">
                <a16:creationId xmlns:a16="http://schemas.microsoft.com/office/drawing/2014/main" id="{725B074D-62DA-4F5E-861D-7A7D993D7D2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FA69685-B7B0-45FA-A153-DA3B0C9D9E8D}"/>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1391961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22E5-2695-41BD-A7AE-413DF08CE6C6}"/>
              </a:ext>
            </a:extLst>
          </p:cNvPr>
          <p:cNvSpPr>
            <a:spLocks noGrp="1"/>
          </p:cNvSpPr>
          <p:nvPr>
            <p:ph type="title"/>
          </p:nvPr>
        </p:nvSpPr>
        <p:spPr/>
        <p:txBody>
          <a:bodyPr/>
          <a:lstStyle>
            <a:lvl1pPr>
              <a:defRPr>
                <a:latin typeface="+mn-lt"/>
              </a:defRPr>
            </a:lvl1pPr>
          </a:lstStyle>
          <a:p>
            <a:r>
              <a:rPr lang="en-US" dirty="0"/>
              <a:t>Click to edit Master title style</a:t>
            </a:r>
            <a:endParaRPr lang="en-CA" dirty="0"/>
          </a:p>
        </p:txBody>
      </p:sp>
      <p:sp>
        <p:nvSpPr>
          <p:cNvPr id="3" name="Content Placeholder 2">
            <a:extLst>
              <a:ext uri="{FF2B5EF4-FFF2-40B4-BE49-F238E27FC236}">
                <a16:creationId xmlns:a16="http://schemas.microsoft.com/office/drawing/2014/main" id="{81B0C583-D5E0-483D-B4F7-CDD340E25E35}"/>
              </a:ext>
            </a:extLst>
          </p:cNvPr>
          <p:cNvSpPr>
            <a:spLocks noGrp="1"/>
          </p:cNvSpPr>
          <p:nvPr>
            <p:ph idx="1"/>
          </p:nvPr>
        </p:nvSpPr>
        <p:spPr/>
        <p:txBody>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DDC011CA-23C2-450D-9D0A-BC09023C1F83}"/>
              </a:ext>
            </a:extLst>
          </p:cNvPr>
          <p:cNvSpPr>
            <a:spLocks noGrp="1"/>
          </p:cNvSpPr>
          <p:nvPr>
            <p:ph type="dt" sz="half" idx="10"/>
          </p:nvPr>
        </p:nvSpPr>
        <p:spPr/>
        <p:txBody>
          <a:bodyPr/>
          <a:lstStyle/>
          <a:p>
            <a:fld id="{0A96AEFD-611A-45DC-AA79-C60BF5DE7A6F}" type="datetimeFigureOut">
              <a:rPr lang="en-CA" smtClean="0"/>
              <a:t>2022-05-24</a:t>
            </a:fld>
            <a:endParaRPr lang="en-CA"/>
          </a:p>
        </p:txBody>
      </p:sp>
      <p:sp>
        <p:nvSpPr>
          <p:cNvPr id="5" name="Footer Placeholder 4">
            <a:extLst>
              <a:ext uri="{FF2B5EF4-FFF2-40B4-BE49-F238E27FC236}">
                <a16:creationId xmlns:a16="http://schemas.microsoft.com/office/drawing/2014/main" id="{2F15BE3C-4C67-4611-8919-8DCA71D2F9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E6A53C3-2378-4839-94BD-7A0BFD47513A}"/>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180881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DF49F-F71E-4D3D-83B0-857CE2ACA2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8A28DC4-A10D-450A-A1A9-37761E0921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9492E7-0B79-4509-8EC1-700A96E824CC}"/>
              </a:ext>
            </a:extLst>
          </p:cNvPr>
          <p:cNvSpPr>
            <a:spLocks noGrp="1"/>
          </p:cNvSpPr>
          <p:nvPr>
            <p:ph type="dt" sz="half" idx="10"/>
          </p:nvPr>
        </p:nvSpPr>
        <p:spPr/>
        <p:txBody>
          <a:bodyPr/>
          <a:lstStyle/>
          <a:p>
            <a:fld id="{0A96AEFD-611A-45DC-AA79-C60BF5DE7A6F}" type="datetimeFigureOut">
              <a:rPr lang="en-CA" smtClean="0"/>
              <a:t>2022-05-24</a:t>
            </a:fld>
            <a:endParaRPr lang="en-CA"/>
          </a:p>
        </p:txBody>
      </p:sp>
      <p:sp>
        <p:nvSpPr>
          <p:cNvPr id="5" name="Footer Placeholder 4">
            <a:extLst>
              <a:ext uri="{FF2B5EF4-FFF2-40B4-BE49-F238E27FC236}">
                <a16:creationId xmlns:a16="http://schemas.microsoft.com/office/drawing/2014/main" id="{D71FFF54-793C-4A82-9CF2-FCDA2F13784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86367B-F52A-42D2-AA74-4827E5AD3CDC}"/>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4071315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0CF9F-4942-4169-960E-20086D70BF7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3544893-B7B1-4F6E-B6BF-27310E7083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CE2D894-A6E9-4FA5-BEDC-C52DCD4C22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1CF472A-932A-45DF-838E-2F43DD21EF1C}"/>
              </a:ext>
            </a:extLst>
          </p:cNvPr>
          <p:cNvSpPr>
            <a:spLocks noGrp="1"/>
          </p:cNvSpPr>
          <p:nvPr>
            <p:ph type="dt" sz="half" idx="10"/>
          </p:nvPr>
        </p:nvSpPr>
        <p:spPr/>
        <p:txBody>
          <a:bodyPr/>
          <a:lstStyle/>
          <a:p>
            <a:fld id="{0A96AEFD-611A-45DC-AA79-C60BF5DE7A6F}" type="datetimeFigureOut">
              <a:rPr lang="en-CA" smtClean="0"/>
              <a:t>2022-05-24</a:t>
            </a:fld>
            <a:endParaRPr lang="en-CA"/>
          </a:p>
        </p:txBody>
      </p:sp>
      <p:sp>
        <p:nvSpPr>
          <p:cNvPr id="6" name="Footer Placeholder 5">
            <a:extLst>
              <a:ext uri="{FF2B5EF4-FFF2-40B4-BE49-F238E27FC236}">
                <a16:creationId xmlns:a16="http://schemas.microsoft.com/office/drawing/2014/main" id="{79DD8949-CCFD-4823-B09D-FA29FF161DE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BEDA6CD-62BF-4E29-A78D-827A469B8C9F}"/>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121950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E259-E39E-450D-AC81-B33781F1659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3743986-969F-48CA-A91E-8ADCAD8F44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4A666-F5C8-4867-B3EA-FD74356A53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39DD0F8-C669-4033-A977-D0601009BF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0FC8F8-944C-492A-B6D2-B3860A08DF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810B2F9-79CC-4C27-8659-DBA0ED9E01E4}"/>
              </a:ext>
            </a:extLst>
          </p:cNvPr>
          <p:cNvSpPr>
            <a:spLocks noGrp="1"/>
          </p:cNvSpPr>
          <p:nvPr>
            <p:ph type="dt" sz="half" idx="10"/>
          </p:nvPr>
        </p:nvSpPr>
        <p:spPr/>
        <p:txBody>
          <a:bodyPr/>
          <a:lstStyle/>
          <a:p>
            <a:fld id="{0A96AEFD-611A-45DC-AA79-C60BF5DE7A6F}" type="datetimeFigureOut">
              <a:rPr lang="en-CA" smtClean="0"/>
              <a:t>2022-05-24</a:t>
            </a:fld>
            <a:endParaRPr lang="en-CA"/>
          </a:p>
        </p:txBody>
      </p:sp>
      <p:sp>
        <p:nvSpPr>
          <p:cNvPr id="8" name="Footer Placeholder 7">
            <a:extLst>
              <a:ext uri="{FF2B5EF4-FFF2-40B4-BE49-F238E27FC236}">
                <a16:creationId xmlns:a16="http://schemas.microsoft.com/office/drawing/2014/main" id="{6C8D9025-D2C3-45F6-A3F0-844D29BAA69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E9A610A-8FEB-432D-AC8B-E3CB62E0C5DA}"/>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345134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728E-06B5-4EF7-8523-45D67F71C9F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C5978FD-0A9E-4E11-9319-6F2A53183205}"/>
              </a:ext>
            </a:extLst>
          </p:cNvPr>
          <p:cNvSpPr>
            <a:spLocks noGrp="1"/>
          </p:cNvSpPr>
          <p:nvPr>
            <p:ph type="dt" sz="half" idx="10"/>
          </p:nvPr>
        </p:nvSpPr>
        <p:spPr/>
        <p:txBody>
          <a:bodyPr/>
          <a:lstStyle/>
          <a:p>
            <a:fld id="{0A96AEFD-611A-45DC-AA79-C60BF5DE7A6F}" type="datetimeFigureOut">
              <a:rPr lang="en-CA" smtClean="0"/>
              <a:t>2022-05-24</a:t>
            </a:fld>
            <a:endParaRPr lang="en-CA"/>
          </a:p>
        </p:txBody>
      </p:sp>
      <p:sp>
        <p:nvSpPr>
          <p:cNvPr id="4" name="Footer Placeholder 3">
            <a:extLst>
              <a:ext uri="{FF2B5EF4-FFF2-40B4-BE49-F238E27FC236}">
                <a16:creationId xmlns:a16="http://schemas.microsoft.com/office/drawing/2014/main" id="{8BF8F07F-8222-431F-9127-1D32F8D145E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7E8E65C-4F46-496F-9895-59F3FAB96A93}"/>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28128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C3146-7685-4942-9901-CE61F557F440}"/>
              </a:ext>
            </a:extLst>
          </p:cNvPr>
          <p:cNvSpPr>
            <a:spLocks noGrp="1"/>
          </p:cNvSpPr>
          <p:nvPr>
            <p:ph type="dt" sz="half" idx="10"/>
          </p:nvPr>
        </p:nvSpPr>
        <p:spPr/>
        <p:txBody>
          <a:bodyPr/>
          <a:lstStyle/>
          <a:p>
            <a:fld id="{0A96AEFD-611A-45DC-AA79-C60BF5DE7A6F}" type="datetimeFigureOut">
              <a:rPr lang="en-CA" smtClean="0"/>
              <a:t>2022-05-24</a:t>
            </a:fld>
            <a:endParaRPr lang="en-CA"/>
          </a:p>
        </p:txBody>
      </p:sp>
      <p:sp>
        <p:nvSpPr>
          <p:cNvPr id="3" name="Footer Placeholder 2">
            <a:extLst>
              <a:ext uri="{FF2B5EF4-FFF2-40B4-BE49-F238E27FC236}">
                <a16:creationId xmlns:a16="http://schemas.microsoft.com/office/drawing/2014/main" id="{FB8F5E15-9E6A-4A65-8EE6-249E6F039EB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125D57A-0C43-4954-869C-2C76F694EA91}"/>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3773623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08C7-925C-4BB0-A8DC-E2B02094E7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1D32FED-DDBD-498F-9E23-8C7DED2418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BBB09CD-CBC0-422D-B425-8BE9A0BFB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FA285-2D68-4A8C-8639-92EE80974484}"/>
              </a:ext>
            </a:extLst>
          </p:cNvPr>
          <p:cNvSpPr>
            <a:spLocks noGrp="1"/>
          </p:cNvSpPr>
          <p:nvPr>
            <p:ph type="dt" sz="half" idx="10"/>
          </p:nvPr>
        </p:nvSpPr>
        <p:spPr/>
        <p:txBody>
          <a:bodyPr/>
          <a:lstStyle/>
          <a:p>
            <a:fld id="{0A96AEFD-611A-45DC-AA79-C60BF5DE7A6F}" type="datetimeFigureOut">
              <a:rPr lang="en-CA" smtClean="0"/>
              <a:t>2022-05-24</a:t>
            </a:fld>
            <a:endParaRPr lang="en-CA"/>
          </a:p>
        </p:txBody>
      </p:sp>
      <p:sp>
        <p:nvSpPr>
          <p:cNvPr id="6" name="Footer Placeholder 5">
            <a:extLst>
              <a:ext uri="{FF2B5EF4-FFF2-40B4-BE49-F238E27FC236}">
                <a16:creationId xmlns:a16="http://schemas.microsoft.com/office/drawing/2014/main" id="{07E66C1A-53C4-41D8-BFE2-942CD8F62B0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BF11060-C2E9-4761-829E-CE06A6995007}"/>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1445948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1057-6328-4709-BDA9-5B1CC3768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71B8548-9542-45CF-8C44-BD8C712B8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E62F3516-1280-4D0E-92A6-50E8FA3B7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914E80-3E46-4DF6-AA4C-BD978D761366}"/>
              </a:ext>
            </a:extLst>
          </p:cNvPr>
          <p:cNvSpPr>
            <a:spLocks noGrp="1"/>
          </p:cNvSpPr>
          <p:nvPr>
            <p:ph type="dt" sz="half" idx="10"/>
          </p:nvPr>
        </p:nvSpPr>
        <p:spPr/>
        <p:txBody>
          <a:bodyPr/>
          <a:lstStyle/>
          <a:p>
            <a:fld id="{0A96AEFD-611A-45DC-AA79-C60BF5DE7A6F}" type="datetimeFigureOut">
              <a:rPr lang="en-CA" smtClean="0"/>
              <a:t>2022-05-24</a:t>
            </a:fld>
            <a:endParaRPr lang="en-CA"/>
          </a:p>
        </p:txBody>
      </p:sp>
      <p:sp>
        <p:nvSpPr>
          <p:cNvPr id="6" name="Footer Placeholder 5">
            <a:extLst>
              <a:ext uri="{FF2B5EF4-FFF2-40B4-BE49-F238E27FC236}">
                <a16:creationId xmlns:a16="http://schemas.microsoft.com/office/drawing/2014/main" id="{9B22E662-389B-4607-B736-0B25EFC0D98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F84B493-BA3C-4B4A-95F8-43724912732F}"/>
              </a:ext>
            </a:extLst>
          </p:cNvPr>
          <p:cNvSpPr>
            <a:spLocks noGrp="1"/>
          </p:cNvSpPr>
          <p:nvPr>
            <p:ph type="sldNum" sz="quarter" idx="12"/>
          </p:nvPr>
        </p:nvSpPr>
        <p:spPr/>
        <p:txBody>
          <a:bodyPr/>
          <a:lstStyle/>
          <a:p>
            <a:fld id="{8FBAF8ED-9466-4E8F-9F29-27EBD86C4828}" type="slidenum">
              <a:rPr lang="en-CA" smtClean="0"/>
              <a:t>‹#›</a:t>
            </a:fld>
            <a:endParaRPr lang="en-CA"/>
          </a:p>
        </p:txBody>
      </p:sp>
    </p:spTree>
    <p:extLst>
      <p:ext uri="{BB962C8B-B14F-4D97-AF65-F5344CB8AC3E}">
        <p14:creationId xmlns:p14="http://schemas.microsoft.com/office/powerpoint/2010/main" val="51754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DD16F7-CEB6-4FB2-BE5F-392805742B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CB79666-932E-4E2F-B71C-602FC8B4F0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59E3A44-F4F8-4854-AB68-A44C3F96BA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6AEFD-611A-45DC-AA79-C60BF5DE7A6F}" type="datetimeFigureOut">
              <a:rPr lang="en-CA" smtClean="0"/>
              <a:t>2022-05-24</a:t>
            </a:fld>
            <a:endParaRPr lang="en-CA"/>
          </a:p>
        </p:txBody>
      </p:sp>
      <p:sp>
        <p:nvSpPr>
          <p:cNvPr id="5" name="Footer Placeholder 4">
            <a:extLst>
              <a:ext uri="{FF2B5EF4-FFF2-40B4-BE49-F238E27FC236}">
                <a16:creationId xmlns:a16="http://schemas.microsoft.com/office/drawing/2014/main" id="{414EB2FD-1E4E-4E02-99AE-E4DB9E4196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53A40A0-C1A8-43FE-882B-2A2378741D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BAF8ED-9466-4E8F-9F29-27EBD86C4828}" type="slidenum">
              <a:rPr lang="en-CA" smtClean="0"/>
              <a:t>‹#›</a:t>
            </a:fld>
            <a:endParaRPr lang="en-CA"/>
          </a:p>
        </p:txBody>
      </p:sp>
    </p:spTree>
    <p:extLst>
      <p:ext uri="{BB962C8B-B14F-4D97-AF65-F5344CB8AC3E}">
        <p14:creationId xmlns:p14="http://schemas.microsoft.com/office/powerpoint/2010/main" val="86702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tiff"/><Relationship Id="rId5" Type="http://schemas.openxmlformats.org/officeDocument/2006/relationships/image" Target="../media/image26.tiff"/><Relationship Id="rId4" Type="http://schemas.openxmlformats.org/officeDocument/2006/relationships/image" Target="../media/image25.tiff"/></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lipart.com/en/close-up?o=5286190&amp;a=c&amp;q=germ&amp;k_mode=any&amp;s=1&amp;e=20&amp;show=&amp;c=&amp;cid=&amp;findincat=&amp;g=&amp;cc=20:0:1:0:7:45:0&amp;page=&amp;k_exc=&amp;pubid=&amp;color=&amp;b=k&amp;date=" TargetMode="External"/><Relationship Id="rId2" Type="http://schemas.openxmlformats.org/officeDocument/2006/relationships/hyperlink" Target="https://www.youtube.com/watch?v=N9LC-3ZKiok"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yToii3-p-N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17/s0025727300000119"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lipart.com/en/close-up?o=5286190&amp;a=c&amp;q=germ&amp;k_mode=any&amp;s=1&amp;e=20&amp;show=&amp;c=&amp;cid=&amp;findincat=&amp;g=&amp;cc=20:0:1:0:7:45:0&amp;page=&amp;k_exc=&amp;pubid=&amp;color=&amp;b=k&amp;dat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2" Type="http://schemas.openxmlformats.org/officeDocument/2006/relationships/hyperlink" Target="https://doi.org/10.1016/j.ijid.2004.05.005"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yxonJTWhBJQ"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Asymptomatic_carrier" TargetMode="External"/><Relationship Id="rId2" Type="http://schemas.openxmlformats.org/officeDocument/2006/relationships/hyperlink" Target="https://en.wikipedia.org/wiki/Irish_people" TargetMode="Externa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hyperlink" Target="https://en.wikipedia.org/wiki/Mary_Mallon#cite_note-NYT-1" TargetMode="External"/><Relationship Id="rId4" Type="http://schemas.openxmlformats.org/officeDocument/2006/relationships/hyperlink" Target="https://en.wikipedia.org/wiki/Typhoid_fev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PzunOgYHey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a:t>The Immune System</a:t>
            </a:r>
            <a:br>
              <a:rPr lang="en-CA" dirty="0"/>
            </a:br>
            <a:endParaRPr lang="en-CA" dirty="0"/>
          </a:p>
        </p:txBody>
      </p:sp>
      <p:sp>
        <p:nvSpPr>
          <p:cNvPr id="3" name="Subtitle 2"/>
          <p:cNvSpPr>
            <a:spLocks noGrp="1"/>
          </p:cNvSpPr>
          <p:nvPr>
            <p:ph type="subTitle" idx="1"/>
          </p:nvPr>
        </p:nvSpPr>
        <p:spPr/>
        <p:txBody>
          <a:bodyPr>
            <a:normAutofit/>
          </a:bodyPr>
          <a:lstStyle/>
          <a:p>
            <a:r>
              <a:rPr lang="en-CA" sz="4800" dirty="0"/>
              <a:t>How the Body Protects Itself</a:t>
            </a:r>
          </a:p>
        </p:txBody>
      </p:sp>
    </p:spTree>
    <p:extLst>
      <p:ext uri="{BB962C8B-B14F-4D97-AF65-F5344CB8AC3E}">
        <p14:creationId xmlns:p14="http://schemas.microsoft.com/office/powerpoint/2010/main" val="1226519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B772E-D5EC-4358-8E16-0E44DE2C1E64}"/>
              </a:ext>
            </a:extLst>
          </p:cNvPr>
          <p:cNvSpPr>
            <a:spLocks noGrp="1"/>
          </p:cNvSpPr>
          <p:nvPr>
            <p:ph type="title"/>
          </p:nvPr>
        </p:nvSpPr>
        <p:spPr/>
        <p:txBody>
          <a:bodyPr/>
          <a:lstStyle/>
          <a:p>
            <a:r>
              <a:rPr lang="en-US" dirty="0"/>
              <a:t>Trichinella parasite in pork</a:t>
            </a:r>
          </a:p>
        </p:txBody>
      </p:sp>
      <p:sp>
        <p:nvSpPr>
          <p:cNvPr id="3" name="Content Placeholder 2">
            <a:extLst>
              <a:ext uri="{FF2B5EF4-FFF2-40B4-BE49-F238E27FC236}">
                <a16:creationId xmlns:a16="http://schemas.microsoft.com/office/drawing/2014/main" id="{B6C10C3E-2FD4-4254-8BD1-1E678B8A2419}"/>
              </a:ext>
            </a:extLst>
          </p:cNvPr>
          <p:cNvSpPr>
            <a:spLocks noGrp="1"/>
          </p:cNvSpPr>
          <p:nvPr>
            <p:ph idx="1"/>
          </p:nvPr>
        </p:nvSpPr>
        <p:spPr/>
        <p:txBody>
          <a:bodyPr/>
          <a:lstStyle/>
          <a:p>
            <a:r>
              <a:rPr lang="en-US" dirty="0"/>
              <a:t>s</a:t>
            </a:r>
          </a:p>
        </p:txBody>
      </p:sp>
      <p:pic>
        <p:nvPicPr>
          <p:cNvPr id="3076" name="Picture 4" descr="Web page">
            <a:extLst>
              <a:ext uri="{FF2B5EF4-FFF2-40B4-BE49-F238E27FC236}">
                <a16:creationId xmlns:a16="http://schemas.microsoft.com/office/drawing/2014/main" id="{8BF195E2-F946-4772-89CB-DDAC71927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920" y="1455494"/>
            <a:ext cx="5765612" cy="38367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ichinella spiralis in human muscle: MedlinePlus Medical Encyclopedia Image">
            <a:extLst>
              <a:ext uri="{FF2B5EF4-FFF2-40B4-BE49-F238E27FC236}">
                <a16:creationId xmlns:a16="http://schemas.microsoft.com/office/drawing/2014/main" id="{EEB60B26-5589-4F46-ACF7-7B50E776E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4876446" cy="3601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33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0160F-34B7-482D-A148-3B1D1875BFC5}"/>
              </a:ext>
            </a:extLst>
          </p:cNvPr>
          <p:cNvSpPr>
            <a:spLocks noGrp="1"/>
          </p:cNvSpPr>
          <p:nvPr>
            <p:ph type="title"/>
          </p:nvPr>
        </p:nvSpPr>
        <p:spPr/>
        <p:txBody>
          <a:bodyPr/>
          <a:lstStyle/>
          <a:p>
            <a:r>
              <a:rPr lang="en-US" dirty="0"/>
              <a:t>How does the Body Protect itself? </a:t>
            </a:r>
          </a:p>
        </p:txBody>
      </p:sp>
      <p:sp>
        <p:nvSpPr>
          <p:cNvPr id="3" name="Content Placeholder 2">
            <a:extLst>
              <a:ext uri="{FF2B5EF4-FFF2-40B4-BE49-F238E27FC236}">
                <a16:creationId xmlns:a16="http://schemas.microsoft.com/office/drawing/2014/main" id="{2E93FBAA-D9F1-4A0A-95C9-A9C9A45C0218}"/>
              </a:ext>
            </a:extLst>
          </p:cNvPr>
          <p:cNvSpPr>
            <a:spLocks noGrp="1"/>
          </p:cNvSpPr>
          <p:nvPr>
            <p:ph idx="1"/>
          </p:nvPr>
        </p:nvSpPr>
        <p:spPr/>
        <p:txBody>
          <a:bodyPr/>
          <a:lstStyle/>
          <a:p>
            <a:r>
              <a:rPr lang="en-US" i="1" dirty="0">
                <a:solidFill>
                  <a:schemeClr val="accent1"/>
                </a:solidFill>
              </a:rPr>
              <a:t>Our immune system is the system in an organism that prevents and fights infections of pathogens. </a:t>
            </a:r>
          </a:p>
          <a:p>
            <a:endParaRPr lang="en-US" i="1" dirty="0">
              <a:solidFill>
                <a:schemeClr val="accent1"/>
              </a:solidFill>
            </a:endParaRPr>
          </a:p>
          <a:p>
            <a:r>
              <a:rPr lang="en-US" i="1" dirty="0">
                <a:solidFill>
                  <a:schemeClr val="accent1"/>
                </a:solidFill>
              </a:rPr>
              <a:t>The Immune System offers 3 lines of Defense</a:t>
            </a:r>
          </a:p>
        </p:txBody>
      </p:sp>
    </p:spTree>
    <p:extLst>
      <p:ext uri="{BB962C8B-B14F-4D97-AF65-F5344CB8AC3E}">
        <p14:creationId xmlns:p14="http://schemas.microsoft.com/office/powerpoint/2010/main" val="385685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489" y="1676400"/>
            <a:ext cx="12074770" cy="4449763"/>
          </a:xfrm>
        </p:spPr>
        <p:txBody>
          <a:bodyPr>
            <a:normAutofit/>
          </a:bodyPr>
          <a:lstStyle/>
          <a:p>
            <a:pPr lvl="1">
              <a:spcBef>
                <a:spcPts val="0"/>
              </a:spcBef>
            </a:pPr>
            <a:r>
              <a:rPr lang="en-US" sz="3600" dirty="0"/>
              <a:t>Works to keep pathogens </a:t>
            </a:r>
            <a:r>
              <a:rPr lang="en-US" sz="3600" b="1" u="sng" dirty="0"/>
              <a:t>out</a:t>
            </a:r>
            <a:r>
              <a:rPr lang="en-US" sz="3600" u="sng" dirty="0"/>
              <a:t> </a:t>
            </a:r>
            <a:r>
              <a:rPr lang="en-US" sz="3600" dirty="0"/>
              <a:t>of the body.</a:t>
            </a:r>
          </a:p>
          <a:p>
            <a:pPr lvl="1">
              <a:spcAft>
                <a:spcPts val="600"/>
              </a:spcAft>
            </a:pPr>
            <a:r>
              <a:rPr lang="en-US" sz="3600" dirty="0">
                <a:solidFill>
                  <a:srgbClr val="FF0000"/>
                </a:solidFill>
              </a:rPr>
              <a:t>It is the Skin and Linings of all internal body systems. </a:t>
            </a:r>
          </a:p>
          <a:p>
            <a:pPr marL="457200" lvl="1" indent="0">
              <a:spcAft>
                <a:spcPts val="600"/>
              </a:spcAft>
              <a:buNone/>
            </a:pPr>
            <a:endParaRPr lang="en-US" sz="3600" dirty="0"/>
          </a:p>
          <a:p>
            <a:pPr lvl="1">
              <a:spcBef>
                <a:spcPts val="0"/>
              </a:spcBef>
            </a:pPr>
            <a:endParaRPr lang="en-US" dirty="0"/>
          </a:p>
        </p:txBody>
      </p:sp>
      <p:sp>
        <p:nvSpPr>
          <p:cNvPr id="6" name="Title 5"/>
          <p:cNvSpPr>
            <a:spLocks noGrp="1"/>
          </p:cNvSpPr>
          <p:nvPr>
            <p:ph type="title"/>
          </p:nvPr>
        </p:nvSpPr>
        <p:spPr/>
        <p:txBody>
          <a:bodyPr/>
          <a:lstStyle/>
          <a:p>
            <a:pPr>
              <a:spcBef>
                <a:spcPts val="600"/>
              </a:spcBef>
              <a:spcAft>
                <a:spcPts val="600"/>
              </a:spcAft>
            </a:pPr>
            <a:r>
              <a:rPr lang="en-US" dirty="0"/>
              <a:t>The </a:t>
            </a:r>
            <a:r>
              <a:rPr lang="en-US" b="1" dirty="0"/>
              <a:t>First</a:t>
            </a:r>
            <a:r>
              <a:rPr lang="en-US" dirty="0"/>
              <a:t> Line of Defense</a:t>
            </a:r>
          </a:p>
        </p:txBody>
      </p:sp>
      <p:pic>
        <p:nvPicPr>
          <p:cNvPr id="8" name="Picture 7" descr="download.jpg">
            <a:extLst>
              <a:ext uri="{FF2B5EF4-FFF2-40B4-BE49-F238E27FC236}">
                <a16:creationId xmlns:a16="http://schemas.microsoft.com/office/drawing/2014/main" id="{2C5B9B08-5AEA-5C4D-90E9-F9E0BDC70F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36450" y="3555653"/>
            <a:ext cx="2946754" cy="1729238"/>
          </a:xfrm>
          <a:prstGeom prst="rect">
            <a:avLst/>
          </a:prstGeom>
        </p:spPr>
      </p:pic>
      <p:pic>
        <p:nvPicPr>
          <p:cNvPr id="9" name="Picture 8" descr="download.jpg">
            <a:extLst>
              <a:ext uri="{FF2B5EF4-FFF2-40B4-BE49-F238E27FC236}">
                <a16:creationId xmlns:a16="http://schemas.microsoft.com/office/drawing/2014/main" id="{463E1265-3539-5046-A396-565AD24AFB5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166243" y="3533897"/>
            <a:ext cx="2258291" cy="1729238"/>
          </a:xfrm>
          <a:prstGeom prst="rect">
            <a:avLst/>
          </a:prstGeom>
        </p:spPr>
      </p:pic>
      <p:pic>
        <p:nvPicPr>
          <p:cNvPr id="10" name="Picture 9" descr="/var/folders/r8/v4dqs70x2d348kf5d44ct5p80000gn/T/com.microsoft.Word/Content.MSO/C8818C24.tmp">
            <a:extLst>
              <a:ext uri="{FF2B5EF4-FFF2-40B4-BE49-F238E27FC236}">
                <a16:creationId xmlns:a16="http://schemas.microsoft.com/office/drawing/2014/main" id="{407DBE70-D070-9246-A37C-CB7588FD1DD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85726" y="3621563"/>
            <a:ext cx="2258291" cy="1553906"/>
          </a:xfrm>
          <a:prstGeom prst="rect">
            <a:avLst/>
          </a:prstGeom>
          <a:noFill/>
          <a:ln>
            <a:noFill/>
          </a:ln>
        </p:spPr>
      </p:pic>
      <p:pic>
        <p:nvPicPr>
          <p:cNvPr id="11" name="Picture 10" descr="/var/folders/r8/v4dqs70x2d348kf5d44ct5p80000gn/T/com.microsoft.Word/Content.MSO/CFDBD9D2.tmp">
            <a:extLst>
              <a:ext uri="{FF2B5EF4-FFF2-40B4-BE49-F238E27FC236}">
                <a16:creationId xmlns:a16="http://schemas.microsoft.com/office/drawing/2014/main" id="{9C913C8B-D660-3040-84AB-22E4680F781F}"/>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9559" y="3621563"/>
            <a:ext cx="1622957" cy="1663328"/>
          </a:xfrm>
          <a:prstGeom prst="rect">
            <a:avLst/>
          </a:prstGeom>
          <a:noFill/>
          <a:ln>
            <a:noFill/>
          </a:ln>
        </p:spPr>
      </p:pic>
      <p:pic>
        <p:nvPicPr>
          <p:cNvPr id="14" name="Picture 13">
            <a:extLst>
              <a:ext uri="{FF2B5EF4-FFF2-40B4-BE49-F238E27FC236}">
                <a16:creationId xmlns:a16="http://schemas.microsoft.com/office/drawing/2014/main" id="{A1556A5C-E383-314B-9952-3B66ACE81D8B}"/>
              </a:ext>
            </a:extLst>
          </p:cNvPr>
          <p:cNvPicPr>
            <a:picLocks noChangeAspect="1"/>
          </p:cNvPicPr>
          <p:nvPr/>
        </p:nvPicPr>
        <p:blipFill>
          <a:blip r:embed="rId7"/>
          <a:stretch>
            <a:fillRect/>
          </a:stretch>
        </p:blipFill>
        <p:spPr>
          <a:xfrm>
            <a:off x="9672517" y="3555653"/>
            <a:ext cx="2519483" cy="1729238"/>
          </a:xfrm>
          <a:prstGeom prst="rect">
            <a:avLst/>
          </a:prstGeom>
        </p:spPr>
      </p:pic>
    </p:spTree>
    <p:extLst>
      <p:ext uri="{BB962C8B-B14F-4D97-AF65-F5344CB8AC3E}">
        <p14:creationId xmlns:p14="http://schemas.microsoft.com/office/powerpoint/2010/main" val="33299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489" y="1676400"/>
            <a:ext cx="12074770" cy="4449763"/>
          </a:xfrm>
        </p:spPr>
        <p:txBody>
          <a:bodyPr>
            <a:normAutofit/>
          </a:bodyPr>
          <a:lstStyle/>
          <a:p>
            <a:pPr lvl="1">
              <a:spcBef>
                <a:spcPts val="0"/>
              </a:spcBef>
            </a:pPr>
            <a:r>
              <a:rPr lang="en-US" sz="3600" dirty="0"/>
              <a:t>Physical </a:t>
            </a:r>
            <a:r>
              <a:rPr lang="en-US" sz="3600" b="1" u="sng" dirty="0"/>
              <a:t>barrier</a:t>
            </a:r>
          </a:p>
          <a:p>
            <a:pPr lvl="1">
              <a:spcBef>
                <a:spcPts val="0"/>
              </a:spcBef>
            </a:pPr>
            <a:r>
              <a:rPr lang="en-US" sz="3600" dirty="0"/>
              <a:t>Sweat and oils are slightly </a:t>
            </a:r>
            <a:r>
              <a:rPr lang="en-US" sz="3600" b="1" u="sng" dirty="0"/>
              <a:t>acidic. </a:t>
            </a:r>
          </a:p>
          <a:p>
            <a:pPr marL="457200" lvl="1" indent="0">
              <a:spcAft>
                <a:spcPts val="600"/>
              </a:spcAft>
              <a:buNone/>
            </a:pPr>
            <a:endParaRPr lang="en-US" sz="3600" dirty="0"/>
          </a:p>
          <a:p>
            <a:pPr lvl="1">
              <a:spcBef>
                <a:spcPts val="0"/>
              </a:spcBef>
            </a:pPr>
            <a:endParaRPr lang="en-US" dirty="0"/>
          </a:p>
        </p:txBody>
      </p:sp>
      <p:sp>
        <p:nvSpPr>
          <p:cNvPr id="6" name="Title 5"/>
          <p:cNvSpPr>
            <a:spLocks noGrp="1"/>
          </p:cNvSpPr>
          <p:nvPr>
            <p:ph type="title"/>
          </p:nvPr>
        </p:nvSpPr>
        <p:spPr/>
        <p:txBody>
          <a:bodyPr/>
          <a:lstStyle/>
          <a:p>
            <a:pPr>
              <a:spcBef>
                <a:spcPts val="600"/>
              </a:spcBef>
              <a:spcAft>
                <a:spcPts val="600"/>
              </a:spcAft>
            </a:pPr>
            <a:r>
              <a:rPr lang="en-US" dirty="0"/>
              <a:t>Skin</a:t>
            </a:r>
          </a:p>
        </p:txBody>
      </p:sp>
      <p:pic>
        <p:nvPicPr>
          <p:cNvPr id="8" name="Picture 7" descr="download.jpg">
            <a:extLst>
              <a:ext uri="{FF2B5EF4-FFF2-40B4-BE49-F238E27FC236}">
                <a16:creationId xmlns:a16="http://schemas.microsoft.com/office/drawing/2014/main" id="{2C5B9B08-5AEA-5C4D-90E9-F9E0BDC70FE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96327" y="3672884"/>
            <a:ext cx="4599673" cy="2570510"/>
          </a:xfrm>
          <a:prstGeom prst="rect">
            <a:avLst/>
          </a:prstGeom>
        </p:spPr>
      </p:pic>
      <p:pic>
        <p:nvPicPr>
          <p:cNvPr id="9" name="Picture 8" descr="download.jpg">
            <a:extLst>
              <a:ext uri="{FF2B5EF4-FFF2-40B4-BE49-F238E27FC236}">
                <a16:creationId xmlns:a16="http://schemas.microsoft.com/office/drawing/2014/main" id="{463E1265-3539-5046-A396-565AD24AFB5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256874" y="3555653"/>
            <a:ext cx="3496726" cy="2570510"/>
          </a:xfrm>
          <a:prstGeom prst="rect">
            <a:avLst/>
          </a:prstGeom>
        </p:spPr>
      </p:pic>
    </p:spTree>
    <p:extLst>
      <p:ext uri="{BB962C8B-B14F-4D97-AF65-F5344CB8AC3E}">
        <p14:creationId xmlns:p14="http://schemas.microsoft.com/office/powerpoint/2010/main" val="6636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923" y="1676400"/>
            <a:ext cx="4709394" cy="4449763"/>
          </a:xfrm>
        </p:spPr>
        <p:txBody>
          <a:bodyPr>
            <a:normAutofit/>
          </a:bodyPr>
          <a:lstStyle/>
          <a:p>
            <a:r>
              <a:rPr lang="en-CA" dirty="0"/>
              <a:t>Strong </a:t>
            </a:r>
            <a:r>
              <a:rPr lang="en-CA" b="1" u="sng" dirty="0"/>
              <a:t>acid </a:t>
            </a:r>
            <a:r>
              <a:rPr lang="en-CA" dirty="0"/>
              <a:t>kills many pathogens.</a:t>
            </a:r>
            <a:endParaRPr lang="en-US" sz="3200" dirty="0"/>
          </a:p>
          <a:p>
            <a:r>
              <a:rPr lang="en-CA" b="1" dirty="0"/>
              <a:t>Vomiting</a:t>
            </a:r>
            <a:r>
              <a:rPr lang="en-CA" dirty="0"/>
              <a:t> removes them.</a:t>
            </a:r>
            <a:endParaRPr lang="en-US" sz="3200" dirty="0"/>
          </a:p>
          <a:p>
            <a:pPr marL="457200" lvl="1" indent="0">
              <a:spcAft>
                <a:spcPts val="600"/>
              </a:spcAft>
              <a:buNone/>
            </a:pPr>
            <a:endParaRPr lang="en-US" sz="3600" dirty="0"/>
          </a:p>
          <a:p>
            <a:pPr lvl="1">
              <a:spcBef>
                <a:spcPts val="0"/>
              </a:spcBef>
            </a:pPr>
            <a:endParaRPr lang="en-US" dirty="0"/>
          </a:p>
        </p:txBody>
      </p:sp>
      <p:sp>
        <p:nvSpPr>
          <p:cNvPr id="6" name="Title 5"/>
          <p:cNvSpPr>
            <a:spLocks noGrp="1"/>
          </p:cNvSpPr>
          <p:nvPr>
            <p:ph type="title"/>
          </p:nvPr>
        </p:nvSpPr>
        <p:spPr/>
        <p:txBody>
          <a:bodyPr/>
          <a:lstStyle/>
          <a:p>
            <a:pPr>
              <a:spcBef>
                <a:spcPts val="600"/>
              </a:spcBef>
              <a:spcAft>
                <a:spcPts val="600"/>
              </a:spcAft>
            </a:pPr>
            <a:r>
              <a:rPr lang="en-US" dirty="0"/>
              <a:t>Stomach</a:t>
            </a:r>
          </a:p>
        </p:txBody>
      </p:sp>
      <p:pic>
        <p:nvPicPr>
          <p:cNvPr id="7" name="Picture 6" descr="/var/folders/r8/v4dqs70x2d348kf5d44ct5p80000gn/T/com.microsoft.Word/Content.MSO/C8818C24.tmp">
            <a:extLst>
              <a:ext uri="{FF2B5EF4-FFF2-40B4-BE49-F238E27FC236}">
                <a16:creationId xmlns:a16="http://schemas.microsoft.com/office/drawing/2014/main" id="{36E9170B-D0C2-45E4-950C-89B77F4DBD4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5726" y="1359877"/>
            <a:ext cx="4958828" cy="3815592"/>
          </a:xfrm>
          <a:prstGeom prst="rect">
            <a:avLst/>
          </a:prstGeom>
          <a:noFill/>
          <a:ln>
            <a:noFill/>
          </a:ln>
        </p:spPr>
      </p:pic>
    </p:spTree>
    <p:extLst>
      <p:ext uri="{BB962C8B-B14F-4D97-AF65-F5344CB8AC3E}">
        <p14:creationId xmlns:p14="http://schemas.microsoft.com/office/powerpoint/2010/main" val="2896168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489" y="1676400"/>
            <a:ext cx="12074770" cy="4449763"/>
          </a:xfrm>
        </p:spPr>
        <p:txBody>
          <a:bodyPr>
            <a:normAutofit/>
          </a:bodyPr>
          <a:lstStyle/>
          <a:p>
            <a:pPr lvl="1">
              <a:spcBef>
                <a:spcPts val="0"/>
              </a:spcBef>
            </a:pPr>
            <a:r>
              <a:rPr lang="en-US" sz="3600" b="1" u="sng" dirty="0"/>
              <a:t>Trap</a:t>
            </a:r>
            <a:r>
              <a:rPr lang="en-CA" sz="3600" dirty="0"/>
              <a:t> or prevent some pathogens from entering respiratory system.</a:t>
            </a:r>
            <a:endParaRPr lang="en-US" sz="3600" b="1" u="sng" dirty="0"/>
          </a:p>
          <a:p>
            <a:pPr marL="457200" lvl="1" indent="0">
              <a:spcAft>
                <a:spcPts val="600"/>
              </a:spcAft>
              <a:buNone/>
            </a:pPr>
            <a:endParaRPr lang="en-US" sz="3600" dirty="0"/>
          </a:p>
          <a:p>
            <a:pPr lvl="1">
              <a:spcBef>
                <a:spcPts val="0"/>
              </a:spcBef>
            </a:pPr>
            <a:endParaRPr lang="en-US" dirty="0"/>
          </a:p>
        </p:txBody>
      </p:sp>
      <p:sp>
        <p:nvSpPr>
          <p:cNvPr id="6" name="Title 5"/>
          <p:cNvSpPr>
            <a:spLocks noGrp="1"/>
          </p:cNvSpPr>
          <p:nvPr>
            <p:ph type="title"/>
          </p:nvPr>
        </p:nvSpPr>
        <p:spPr/>
        <p:txBody>
          <a:bodyPr/>
          <a:lstStyle/>
          <a:p>
            <a:pPr>
              <a:spcBef>
                <a:spcPts val="600"/>
              </a:spcBef>
              <a:spcAft>
                <a:spcPts val="600"/>
              </a:spcAft>
            </a:pPr>
            <a:r>
              <a:rPr lang="en-US" dirty="0"/>
              <a:t>Hair, mucus, cilia (microscopic hair)</a:t>
            </a:r>
          </a:p>
        </p:txBody>
      </p:sp>
      <p:pic>
        <p:nvPicPr>
          <p:cNvPr id="7" name="Picture 6">
            <a:extLst>
              <a:ext uri="{FF2B5EF4-FFF2-40B4-BE49-F238E27FC236}">
                <a16:creationId xmlns:a16="http://schemas.microsoft.com/office/drawing/2014/main" id="{BB294872-4D52-436C-A9A7-DEA2CCB73AF3}"/>
              </a:ext>
            </a:extLst>
          </p:cNvPr>
          <p:cNvPicPr>
            <a:picLocks noChangeAspect="1"/>
          </p:cNvPicPr>
          <p:nvPr/>
        </p:nvPicPr>
        <p:blipFill>
          <a:blip r:embed="rId3"/>
          <a:stretch>
            <a:fillRect/>
          </a:stretch>
        </p:blipFill>
        <p:spPr>
          <a:xfrm>
            <a:off x="6540191" y="4084516"/>
            <a:ext cx="3611437" cy="2478697"/>
          </a:xfrm>
          <a:prstGeom prst="rect">
            <a:avLst/>
          </a:prstGeom>
        </p:spPr>
      </p:pic>
      <p:pic>
        <p:nvPicPr>
          <p:cNvPr id="4098" name="Picture 2" descr="What Is Chronic Bronchitis?">
            <a:extLst>
              <a:ext uri="{FF2B5EF4-FFF2-40B4-BE49-F238E27FC236}">
                <a16:creationId xmlns:a16="http://schemas.microsoft.com/office/drawing/2014/main" id="{DA73B13C-F494-48F6-BB36-0FB3BBCA3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123" y="3229081"/>
            <a:ext cx="5129434" cy="33341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unctions - Biology Notes for IGCSE 2014">
            <a:extLst>
              <a:ext uri="{FF2B5EF4-FFF2-40B4-BE49-F238E27FC236}">
                <a16:creationId xmlns:a16="http://schemas.microsoft.com/office/drawing/2014/main" id="{7ADE1D97-A429-4D1E-972D-010481216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5909" y="2773484"/>
            <a:ext cx="3565281" cy="197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07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1" y="1676401"/>
            <a:ext cx="8756052" cy="4449763"/>
          </a:xfrm>
        </p:spPr>
        <p:txBody>
          <a:bodyPr>
            <a:normAutofit/>
          </a:bodyPr>
          <a:lstStyle/>
          <a:p>
            <a:pPr marL="6350" indent="0">
              <a:spcBef>
                <a:spcPts val="600"/>
              </a:spcBef>
              <a:spcAft>
                <a:spcPts val="600"/>
              </a:spcAft>
              <a:buNone/>
            </a:pPr>
            <a:r>
              <a:rPr lang="en-US" dirty="0">
                <a:solidFill>
                  <a:schemeClr val="accent1"/>
                </a:solidFill>
              </a:rPr>
              <a:t>In infectious diseases, </a:t>
            </a:r>
            <a:r>
              <a:rPr lang="en-US" u="sng" dirty="0">
                <a:solidFill>
                  <a:schemeClr val="accent1"/>
                </a:solidFill>
              </a:rPr>
              <a:t>pathogens</a:t>
            </a:r>
            <a:r>
              <a:rPr lang="en-US" dirty="0">
                <a:solidFill>
                  <a:schemeClr val="accent1"/>
                </a:solidFill>
              </a:rPr>
              <a:t> are transmitted in </a:t>
            </a:r>
            <a:r>
              <a:rPr lang="en-US" u="sng" dirty="0">
                <a:solidFill>
                  <a:schemeClr val="accent1"/>
                </a:solidFill>
              </a:rPr>
              <a:t>4</a:t>
            </a:r>
            <a:r>
              <a:rPr lang="en-US" dirty="0">
                <a:solidFill>
                  <a:schemeClr val="accent1"/>
                </a:solidFill>
              </a:rPr>
              <a:t> different ways</a:t>
            </a:r>
            <a:r>
              <a:rPr lang="en-US" dirty="0"/>
              <a:t>.</a:t>
            </a:r>
            <a:endParaRPr lang="fr-CA" dirty="0"/>
          </a:p>
          <a:p>
            <a:pPr>
              <a:spcBef>
                <a:spcPts val="0"/>
              </a:spcBef>
              <a:buNone/>
            </a:pPr>
            <a:r>
              <a:rPr lang="fr-CA" dirty="0"/>
              <a:t>	</a:t>
            </a:r>
          </a:p>
        </p:txBody>
      </p:sp>
      <p:sp>
        <p:nvSpPr>
          <p:cNvPr id="6" name="Title 5"/>
          <p:cNvSpPr>
            <a:spLocks noGrp="1"/>
          </p:cNvSpPr>
          <p:nvPr>
            <p:ph type="title"/>
          </p:nvPr>
        </p:nvSpPr>
        <p:spPr/>
        <p:txBody>
          <a:bodyPr/>
          <a:lstStyle/>
          <a:p>
            <a:r>
              <a:rPr lang="en-US" dirty="0"/>
              <a:t>How do pathogens enter the body?</a:t>
            </a:r>
          </a:p>
        </p:txBody>
      </p:sp>
      <p:pic>
        <p:nvPicPr>
          <p:cNvPr id="2" name="Picture 1">
            <a:extLst>
              <a:ext uri="{FF2B5EF4-FFF2-40B4-BE49-F238E27FC236}">
                <a16:creationId xmlns:a16="http://schemas.microsoft.com/office/drawing/2014/main" id="{CFB9D67F-3B32-454D-BA16-53B5301A491B}"/>
              </a:ext>
            </a:extLst>
          </p:cNvPr>
          <p:cNvPicPr>
            <a:picLocks noChangeAspect="1"/>
          </p:cNvPicPr>
          <p:nvPr/>
        </p:nvPicPr>
        <p:blipFill>
          <a:blip r:embed="rId3"/>
          <a:stretch>
            <a:fillRect/>
          </a:stretch>
        </p:blipFill>
        <p:spPr>
          <a:xfrm>
            <a:off x="450419" y="2955572"/>
            <a:ext cx="3464754" cy="2676692"/>
          </a:xfrm>
          <a:prstGeom prst="rect">
            <a:avLst/>
          </a:prstGeom>
        </p:spPr>
      </p:pic>
      <p:pic>
        <p:nvPicPr>
          <p:cNvPr id="4" name="Picture 3">
            <a:extLst>
              <a:ext uri="{FF2B5EF4-FFF2-40B4-BE49-F238E27FC236}">
                <a16:creationId xmlns:a16="http://schemas.microsoft.com/office/drawing/2014/main" id="{6432132A-525B-404D-B142-1F690642E330}"/>
              </a:ext>
            </a:extLst>
          </p:cNvPr>
          <p:cNvPicPr>
            <a:picLocks noChangeAspect="1"/>
          </p:cNvPicPr>
          <p:nvPr/>
        </p:nvPicPr>
        <p:blipFill>
          <a:blip r:embed="rId4"/>
          <a:stretch>
            <a:fillRect/>
          </a:stretch>
        </p:blipFill>
        <p:spPr>
          <a:xfrm>
            <a:off x="4129176" y="4040502"/>
            <a:ext cx="3724396" cy="2085661"/>
          </a:xfrm>
          <a:prstGeom prst="rect">
            <a:avLst/>
          </a:prstGeom>
        </p:spPr>
      </p:pic>
      <p:pic>
        <p:nvPicPr>
          <p:cNvPr id="5" name="Picture 4">
            <a:extLst>
              <a:ext uri="{FF2B5EF4-FFF2-40B4-BE49-F238E27FC236}">
                <a16:creationId xmlns:a16="http://schemas.microsoft.com/office/drawing/2014/main" id="{55DAE35F-6527-4143-B2F3-19B5EEDEDCD3}"/>
              </a:ext>
            </a:extLst>
          </p:cNvPr>
          <p:cNvPicPr>
            <a:picLocks noChangeAspect="1"/>
          </p:cNvPicPr>
          <p:nvPr/>
        </p:nvPicPr>
        <p:blipFill>
          <a:blip r:embed="rId5"/>
          <a:stretch>
            <a:fillRect/>
          </a:stretch>
        </p:blipFill>
        <p:spPr>
          <a:xfrm>
            <a:off x="9365654" y="365125"/>
            <a:ext cx="2216745" cy="3331174"/>
          </a:xfrm>
          <a:prstGeom prst="rect">
            <a:avLst/>
          </a:prstGeom>
        </p:spPr>
      </p:pic>
      <p:pic>
        <p:nvPicPr>
          <p:cNvPr id="7" name="Picture 6">
            <a:extLst>
              <a:ext uri="{FF2B5EF4-FFF2-40B4-BE49-F238E27FC236}">
                <a16:creationId xmlns:a16="http://schemas.microsoft.com/office/drawing/2014/main" id="{C6F90285-2DFA-504A-8C9F-FE09D525D574}"/>
              </a:ext>
            </a:extLst>
          </p:cNvPr>
          <p:cNvPicPr>
            <a:picLocks noChangeAspect="1"/>
          </p:cNvPicPr>
          <p:nvPr/>
        </p:nvPicPr>
        <p:blipFill>
          <a:blip r:embed="rId6"/>
          <a:stretch>
            <a:fillRect/>
          </a:stretch>
        </p:blipFill>
        <p:spPr>
          <a:xfrm>
            <a:off x="7853571" y="3573017"/>
            <a:ext cx="4194055" cy="3355244"/>
          </a:xfrm>
          <a:prstGeom prst="rect">
            <a:avLst/>
          </a:prstGeom>
        </p:spPr>
      </p:pic>
    </p:spTree>
    <p:extLst>
      <p:ext uri="{BB962C8B-B14F-4D97-AF65-F5344CB8AC3E}">
        <p14:creationId xmlns:p14="http://schemas.microsoft.com/office/powerpoint/2010/main" val="387442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2618322-D749-402B-906C-1A9945F48781}"/>
              </a:ext>
            </a:extLst>
          </p:cNvPr>
          <p:cNvSpPr>
            <a:spLocks noGrp="1" noChangeArrowheads="1"/>
          </p:cNvSpPr>
          <p:nvPr>
            <p:ph type="title"/>
          </p:nvPr>
        </p:nvSpPr>
        <p:spPr>
          <a:xfrm>
            <a:off x="666750" y="365125"/>
            <a:ext cx="10687050" cy="1325563"/>
          </a:xfrm>
        </p:spPr>
        <p:txBody>
          <a:bodyPr/>
          <a:lstStyle/>
          <a:p>
            <a:pPr>
              <a:defRPr/>
            </a:pPr>
            <a:r>
              <a:rPr lang="en-CA" sz="4000" b="1" dirty="0"/>
              <a:t>1. </a:t>
            </a:r>
            <a:r>
              <a:rPr lang="en-CA" sz="4000" b="1" u="sng" dirty="0"/>
              <a:t>Direct</a:t>
            </a:r>
            <a:r>
              <a:rPr lang="en-CA" sz="4000" b="1" dirty="0"/>
              <a:t> </a:t>
            </a:r>
            <a:r>
              <a:rPr lang="en-CA" sz="4000" dirty="0"/>
              <a:t>Contact</a:t>
            </a:r>
          </a:p>
        </p:txBody>
      </p:sp>
      <p:sp>
        <p:nvSpPr>
          <p:cNvPr id="3" name="Content Placeholder 2">
            <a:extLst>
              <a:ext uri="{FF2B5EF4-FFF2-40B4-BE49-F238E27FC236}">
                <a16:creationId xmlns:a16="http://schemas.microsoft.com/office/drawing/2014/main" id="{2870DB7C-CDBB-4C30-9B7D-7B619547FA90}"/>
              </a:ext>
            </a:extLst>
          </p:cNvPr>
          <p:cNvSpPr>
            <a:spLocks noGrp="1"/>
          </p:cNvSpPr>
          <p:nvPr>
            <p:ph idx="1"/>
          </p:nvPr>
        </p:nvSpPr>
        <p:spPr>
          <a:xfrm>
            <a:off x="838201" y="1825625"/>
            <a:ext cx="7929282" cy="4667250"/>
          </a:xfrm>
        </p:spPr>
        <p:txBody>
          <a:bodyPr>
            <a:normAutofit/>
          </a:bodyPr>
          <a:lstStyle/>
          <a:p>
            <a:pPr>
              <a:defRPr/>
            </a:pPr>
            <a:r>
              <a:rPr lang="en-CA" dirty="0"/>
              <a:t>Pathogens can enter the body through: </a:t>
            </a:r>
          </a:p>
          <a:p>
            <a:pPr>
              <a:defRPr/>
            </a:pPr>
            <a:r>
              <a:rPr lang="en-CA" dirty="0"/>
              <a:t>eyes, mouth, nose, breaks in skin, and needle punctures. </a:t>
            </a:r>
          </a:p>
          <a:p>
            <a:pPr>
              <a:defRPr/>
            </a:pPr>
            <a:endParaRPr lang="en-CA" dirty="0"/>
          </a:p>
          <a:p>
            <a:pPr>
              <a:defRPr/>
            </a:pPr>
            <a:r>
              <a:rPr lang="en-CA" dirty="0" err="1"/>
              <a:t>Eg.</a:t>
            </a:r>
            <a:r>
              <a:rPr lang="en-CA" dirty="0"/>
              <a:t> Shaking </a:t>
            </a:r>
            <a:r>
              <a:rPr lang="en-CA" b="1" u="sng" dirty="0"/>
              <a:t>hands</a:t>
            </a:r>
          </a:p>
          <a:p>
            <a:pPr>
              <a:defRPr/>
            </a:pPr>
            <a:r>
              <a:rPr lang="en-CA" dirty="0" err="1"/>
              <a:t>Eg.</a:t>
            </a:r>
            <a:r>
              <a:rPr lang="en-CA" dirty="0"/>
              <a:t> Sharing Body </a:t>
            </a:r>
            <a:r>
              <a:rPr lang="en-CA" b="1" u="sng" dirty="0"/>
              <a:t>fluids</a:t>
            </a:r>
          </a:p>
          <a:p>
            <a:pPr>
              <a:defRPr/>
            </a:pPr>
            <a:r>
              <a:rPr lang="en-CA" dirty="0" err="1"/>
              <a:t>Eg.</a:t>
            </a:r>
            <a:r>
              <a:rPr lang="en-CA" dirty="0"/>
              <a:t> </a:t>
            </a:r>
            <a:r>
              <a:rPr lang="en-CA" b="1" u="sng" dirty="0"/>
              <a:t>Cuts</a:t>
            </a:r>
            <a:r>
              <a:rPr lang="en-CA" dirty="0"/>
              <a:t>, Scratches</a:t>
            </a:r>
          </a:p>
          <a:p>
            <a:pPr marL="0" indent="0">
              <a:buNone/>
              <a:defRPr/>
            </a:pPr>
            <a:endParaRPr lang="en-CA" dirty="0"/>
          </a:p>
        </p:txBody>
      </p:sp>
      <p:pic>
        <p:nvPicPr>
          <p:cNvPr id="7173" name="Picture 4" descr="img-aws.ehowcdn.com">
            <a:extLst>
              <a:ext uri="{FF2B5EF4-FFF2-40B4-BE49-F238E27FC236}">
                <a16:creationId xmlns:a16="http://schemas.microsoft.com/office/drawing/2014/main" id="{BDF8BBFB-ED08-4107-B59F-4E681C371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8066" y="3018405"/>
            <a:ext cx="3423910" cy="229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descr="Image result for handshake">
            <a:extLst>
              <a:ext uri="{FF2B5EF4-FFF2-40B4-BE49-F238E27FC236}">
                <a16:creationId xmlns:a16="http://schemas.microsoft.com/office/drawing/2014/main" id="{57481096-3668-4C10-9AD4-9D6DA89309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009" y="66675"/>
            <a:ext cx="2814638"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mage result for rubbing eyes image">
            <a:extLst>
              <a:ext uri="{FF2B5EF4-FFF2-40B4-BE49-F238E27FC236}">
                <a16:creationId xmlns:a16="http://schemas.microsoft.com/office/drawing/2014/main" id="{069C0C44-1284-4557-A4B5-B3CB76920A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8066" y="258762"/>
            <a:ext cx="3502474" cy="273446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aper Cuts Hurt so Much Because Our Fingers Are Really Sensitive | Office  for Science and Society - McGill University">
            <a:extLst>
              <a:ext uri="{FF2B5EF4-FFF2-40B4-BE49-F238E27FC236}">
                <a16:creationId xmlns:a16="http://schemas.microsoft.com/office/drawing/2014/main" id="{50B875DA-A111-42CC-BE0D-F1744CA3DF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829175"/>
            <a:ext cx="4572000" cy="196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DC5-D83A-4BDA-8862-1CAB13BCFB77}"/>
              </a:ext>
            </a:extLst>
          </p:cNvPr>
          <p:cNvSpPr>
            <a:spLocks noGrp="1"/>
          </p:cNvSpPr>
          <p:nvPr>
            <p:ph type="title"/>
          </p:nvPr>
        </p:nvSpPr>
        <p:spPr/>
        <p:txBody>
          <a:bodyPr/>
          <a:lstStyle/>
          <a:p>
            <a:r>
              <a:rPr lang="en-CA" dirty="0"/>
              <a:t>How not to get sick:</a:t>
            </a:r>
          </a:p>
        </p:txBody>
      </p:sp>
      <p:sp>
        <p:nvSpPr>
          <p:cNvPr id="3" name="Content Placeholder 2">
            <a:extLst>
              <a:ext uri="{FF2B5EF4-FFF2-40B4-BE49-F238E27FC236}">
                <a16:creationId xmlns:a16="http://schemas.microsoft.com/office/drawing/2014/main" id="{1343ADA2-9818-4992-A6ED-06FBE3B31686}"/>
              </a:ext>
            </a:extLst>
          </p:cNvPr>
          <p:cNvSpPr>
            <a:spLocks noGrp="1"/>
          </p:cNvSpPr>
          <p:nvPr>
            <p:ph idx="1"/>
          </p:nvPr>
        </p:nvSpPr>
        <p:spPr/>
        <p:txBody>
          <a:bodyPr/>
          <a:lstStyle/>
          <a:p>
            <a:r>
              <a:rPr lang="en-CA" i="1" dirty="0"/>
              <a:t>Don’t share body fluids!</a:t>
            </a:r>
          </a:p>
          <a:p>
            <a:endParaRPr lang="en-CA" i="1" dirty="0"/>
          </a:p>
          <a:p>
            <a:r>
              <a:rPr lang="en-CA" i="1" dirty="0">
                <a:solidFill>
                  <a:schemeClr val="accent1"/>
                </a:solidFill>
              </a:rPr>
              <a:t>Don’t rub your face (especially your eyes) after shaking hands with a sick person.</a:t>
            </a:r>
          </a:p>
          <a:p>
            <a:r>
              <a:rPr lang="en-CA" i="1" dirty="0">
                <a:solidFill>
                  <a:schemeClr val="accent1"/>
                </a:solidFill>
              </a:rPr>
              <a:t>Don’t have unprotected sexual intercourse</a:t>
            </a:r>
          </a:p>
          <a:p>
            <a:r>
              <a:rPr lang="en-CA" i="1" dirty="0">
                <a:solidFill>
                  <a:schemeClr val="accent1"/>
                </a:solidFill>
              </a:rPr>
              <a:t>Don’t inject anything unless prescribed by a doctor</a:t>
            </a:r>
          </a:p>
          <a:p>
            <a:r>
              <a:rPr lang="en-CA" i="1" dirty="0">
                <a:solidFill>
                  <a:schemeClr val="accent1"/>
                </a:solidFill>
              </a:rPr>
              <a:t>Keep wounds covered</a:t>
            </a:r>
          </a:p>
        </p:txBody>
      </p:sp>
      <p:pic>
        <p:nvPicPr>
          <p:cNvPr id="1028" name="Picture 4" descr="Image result for cut in the skin exposed to germs">
            <a:extLst>
              <a:ext uri="{FF2B5EF4-FFF2-40B4-BE49-F238E27FC236}">
                <a16:creationId xmlns:a16="http://schemas.microsoft.com/office/drawing/2014/main" id="{B91C3A06-B330-48CC-831E-0C8C0FF9B5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13" r="20987" b="30750"/>
          <a:stretch/>
        </p:blipFill>
        <p:spPr bwMode="auto">
          <a:xfrm>
            <a:off x="6333978" y="365125"/>
            <a:ext cx="2215661"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ay no to needles">
            <a:extLst>
              <a:ext uri="{FF2B5EF4-FFF2-40B4-BE49-F238E27FC236}">
                <a16:creationId xmlns:a16="http://schemas.microsoft.com/office/drawing/2014/main" id="{BF90CDCD-E302-42FD-8F85-67A3C3AF7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0619" y="365125"/>
            <a:ext cx="3171381"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8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19C57A0A-E4F7-4A93-A536-F182AC678D21}"/>
              </a:ext>
            </a:extLst>
          </p:cNvPr>
          <p:cNvSpPr>
            <a:spLocks noGrp="1" noChangeArrowheads="1"/>
          </p:cNvSpPr>
          <p:nvPr>
            <p:ph type="title"/>
          </p:nvPr>
        </p:nvSpPr>
        <p:spPr>
          <a:xfrm>
            <a:off x="376518" y="365125"/>
            <a:ext cx="8371592" cy="1325563"/>
          </a:xfrm>
        </p:spPr>
        <p:txBody>
          <a:bodyPr/>
          <a:lstStyle/>
          <a:p>
            <a:pPr>
              <a:defRPr/>
            </a:pPr>
            <a:r>
              <a:rPr lang="en-CA" b="1" dirty="0"/>
              <a:t>2. </a:t>
            </a:r>
            <a:r>
              <a:rPr lang="en-CA" b="1" u="sng" dirty="0"/>
              <a:t>Indirect</a:t>
            </a:r>
            <a:r>
              <a:rPr lang="en-CA" b="1" dirty="0"/>
              <a:t> contact (Inhalation)</a:t>
            </a:r>
          </a:p>
        </p:txBody>
      </p:sp>
      <p:sp>
        <p:nvSpPr>
          <p:cNvPr id="3" name="Content Placeholder 2">
            <a:extLst>
              <a:ext uri="{FF2B5EF4-FFF2-40B4-BE49-F238E27FC236}">
                <a16:creationId xmlns:a16="http://schemas.microsoft.com/office/drawing/2014/main" id="{5C5698F4-E598-4FB7-AED2-31FB81FC2CBC}"/>
              </a:ext>
            </a:extLst>
          </p:cNvPr>
          <p:cNvSpPr>
            <a:spLocks noGrp="1"/>
          </p:cNvSpPr>
          <p:nvPr>
            <p:ph idx="1"/>
          </p:nvPr>
        </p:nvSpPr>
        <p:spPr>
          <a:xfrm>
            <a:off x="376517" y="2263141"/>
            <a:ext cx="4286923" cy="4458334"/>
          </a:xfrm>
        </p:spPr>
        <p:txBody>
          <a:bodyPr>
            <a:normAutofit fontScale="92500" lnSpcReduction="10000"/>
          </a:bodyPr>
          <a:lstStyle/>
          <a:p>
            <a:pPr marL="0" indent="0">
              <a:buNone/>
              <a:defRPr/>
            </a:pPr>
            <a:r>
              <a:rPr lang="en-CA" dirty="0"/>
              <a:t>Being within 2 m of a sneeze.</a:t>
            </a:r>
          </a:p>
          <a:p>
            <a:pPr marL="0" indent="0">
              <a:buNone/>
              <a:defRPr/>
            </a:pPr>
            <a:r>
              <a:rPr lang="en-CA" dirty="0" err="1"/>
              <a:t>Eg.</a:t>
            </a:r>
            <a:r>
              <a:rPr lang="en-CA" dirty="0"/>
              <a:t> the </a:t>
            </a:r>
            <a:r>
              <a:rPr lang="en-CA" b="1" u="sng" dirty="0"/>
              <a:t>common cold </a:t>
            </a:r>
            <a:r>
              <a:rPr lang="en-CA" dirty="0">
                <a:solidFill>
                  <a:schemeClr val="accent1"/>
                </a:solidFill>
              </a:rPr>
              <a:t>and </a:t>
            </a:r>
            <a:r>
              <a:rPr lang="en-CA" u="sng" dirty="0">
                <a:solidFill>
                  <a:schemeClr val="accent1"/>
                </a:solidFill>
              </a:rPr>
              <a:t>tuberculosis</a:t>
            </a:r>
            <a:r>
              <a:rPr lang="en-CA" dirty="0">
                <a:solidFill>
                  <a:schemeClr val="accent1"/>
                </a:solidFill>
              </a:rPr>
              <a:t> are spread in this way. </a:t>
            </a:r>
          </a:p>
          <a:p>
            <a:pPr>
              <a:buFont typeface="Wingdings" panose="05000000000000000000" pitchFamily="2" charset="2"/>
              <a:buChar char="à"/>
              <a:defRPr/>
            </a:pPr>
            <a:r>
              <a:rPr lang="en-CA" dirty="0">
                <a:solidFill>
                  <a:schemeClr val="accent1"/>
                </a:solidFill>
                <a:sym typeface="Wingdings" panose="05000000000000000000" pitchFamily="2" charset="2"/>
              </a:rPr>
              <a:t>COUGH INTO YOUR                                               SLEEVE!</a:t>
            </a:r>
          </a:p>
          <a:p>
            <a:pPr>
              <a:buFont typeface="Wingdings" panose="05000000000000000000" pitchFamily="2" charset="2"/>
              <a:buChar char="à"/>
              <a:defRPr/>
            </a:pPr>
            <a:r>
              <a:rPr lang="en-CA" dirty="0">
                <a:solidFill>
                  <a:schemeClr val="accent1"/>
                </a:solidFill>
                <a:sym typeface="Wingdings" panose="05000000000000000000" pitchFamily="2" charset="2"/>
              </a:rPr>
              <a:t>Stay home when you are sick</a:t>
            </a:r>
            <a:endParaRPr lang="en-CA" dirty="0">
              <a:solidFill>
                <a:schemeClr val="accent1"/>
              </a:solidFill>
            </a:endParaRPr>
          </a:p>
          <a:p>
            <a:pPr>
              <a:defRPr/>
            </a:pPr>
            <a:endParaRPr lang="en-CA" dirty="0"/>
          </a:p>
          <a:p>
            <a:pPr>
              <a:defRPr/>
            </a:pPr>
            <a:endParaRPr lang="en-CA" dirty="0"/>
          </a:p>
        </p:txBody>
      </p:sp>
      <p:sp>
        <p:nvSpPr>
          <p:cNvPr id="8196" name="Footer Placeholder 3">
            <a:extLst>
              <a:ext uri="{FF2B5EF4-FFF2-40B4-BE49-F238E27FC236}">
                <a16:creationId xmlns:a16="http://schemas.microsoft.com/office/drawing/2014/main" id="{E7F95154-80B5-49E5-984A-E58969F0CDEE}"/>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pic>
        <p:nvPicPr>
          <p:cNvPr id="8197" name="Picture 4" descr="Image result for sneeze image">
            <a:extLst>
              <a:ext uri="{FF2B5EF4-FFF2-40B4-BE49-F238E27FC236}">
                <a16:creationId xmlns:a16="http://schemas.microsoft.com/office/drawing/2014/main" id="{64118E3E-5976-414E-9BC6-8C8EAA143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3923" y="1737360"/>
            <a:ext cx="7909910" cy="4984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CA22-86EC-4848-9DAC-7BD1436A18FA}"/>
              </a:ext>
            </a:extLst>
          </p:cNvPr>
          <p:cNvSpPr>
            <a:spLocks noGrp="1"/>
          </p:cNvSpPr>
          <p:nvPr>
            <p:ph type="title"/>
          </p:nvPr>
        </p:nvSpPr>
        <p:spPr/>
        <p:txBody>
          <a:bodyPr/>
          <a:lstStyle/>
          <a:p>
            <a:r>
              <a:rPr lang="en-US" dirty="0"/>
              <a:t>INFECTION</a:t>
            </a:r>
          </a:p>
        </p:txBody>
      </p:sp>
      <p:sp>
        <p:nvSpPr>
          <p:cNvPr id="3" name="Content Placeholder 2">
            <a:extLst>
              <a:ext uri="{FF2B5EF4-FFF2-40B4-BE49-F238E27FC236}">
                <a16:creationId xmlns:a16="http://schemas.microsoft.com/office/drawing/2014/main" id="{B1D121BE-3484-4120-B1E8-494190FE14E2}"/>
              </a:ext>
            </a:extLst>
          </p:cNvPr>
          <p:cNvSpPr>
            <a:spLocks noGrp="1"/>
          </p:cNvSpPr>
          <p:nvPr>
            <p:ph idx="1"/>
          </p:nvPr>
        </p:nvSpPr>
        <p:spPr>
          <a:xfrm>
            <a:off x="674077" y="1844478"/>
            <a:ext cx="10515600" cy="4351338"/>
          </a:xfrm>
        </p:spPr>
        <p:txBody>
          <a:bodyPr/>
          <a:lstStyle/>
          <a:p>
            <a:r>
              <a:rPr lang="en-US" dirty="0"/>
              <a:t>INFECTION is the </a:t>
            </a:r>
            <a:r>
              <a:rPr lang="en-US" b="1" i="1" u="sng" dirty="0"/>
              <a:t>invasion</a:t>
            </a:r>
            <a:r>
              <a:rPr lang="en-US" dirty="0"/>
              <a:t> (entering) and </a:t>
            </a:r>
            <a:r>
              <a:rPr lang="en-US" b="1" u="sng" dirty="0"/>
              <a:t>growth</a:t>
            </a:r>
            <a:r>
              <a:rPr lang="en-US" dirty="0"/>
              <a:t> of </a:t>
            </a:r>
            <a:r>
              <a:rPr lang="en-US" i="1" dirty="0"/>
              <a:t>a foreign substance  (</a:t>
            </a:r>
            <a:r>
              <a:rPr lang="en-US" dirty="0"/>
              <a:t>microorganisms) in the body:</a:t>
            </a:r>
          </a:p>
          <a:p>
            <a:r>
              <a:rPr lang="en-US" dirty="0"/>
              <a:t>Can be </a:t>
            </a:r>
            <a:r>
              <a:rPr lang="en-US" b="1" u="sng" dirty="0"/>
              <a:t>bacteria</a:t>
            </a:r>
            <a:r>
              <a:rPr lang="en-US" dirty="0"/>
              <a:t>, </a:t>
            </a:r>
            <a:r>
              <a:rPr lang="en-US" b="1" u="sng" dirty="0"/>
              <a:t>viruses</a:t>
            </a:r>
            <a:r>
              <a:rPr lang="en-US" dirty="0"/>
              <a:t>, </a:t>
            </a:r>
            <a:r>
              <a:rPr lang="en-US" b="1" dirty="0"/>
              <a:t>fungi</a:t>
            </a:r>
            <a:r>
              <a:rPr lang="en-US" dirty="0"/>
              <a:t>, or </a:t>
            </a:r>
            <a:r>
              <a:rPr lang="en-US" b="1" dirty="0"/>
              <a:t>other microorganisms. </a:t>
            </a:r>
          </a:p>
          <a:p>
            <a:r>
              <a:rPr lang="en-US" altLang="en-US" dirty="0"/>
              <a:t>Ted Ed Germ Theory: </a:t>
            </a:r>
            <a:r>
              <a:rPr lang="en-US" altLang="en-US" u="sng" dirty="0">
                <a:hlinkClick r:id="rId2"/>
              </a:rPr>
              <a:t>https://www.youtube.com/watch?v=N9LC-3ZKiok</a:t>
            </a:r>
            <a:endParaRPr lang="en-CA" altLang="en-US" dirty="0"/>
          </a:p>
          <a:p>
            <a:endParaRPr lang="en-US" b="1" dirty="0"/>
          </a:p>
          <a:p>
            <a:endParaRPr lang="en-US" sz="2400" i="1" dirty="0"/>
          </a:p>
        </p:txBody>
      </p:sp>
      <p:pic>
        <p:nvPicPr>
          <p:cNvPr id="4" name="Picture 22" descr="37188747">
            <a:hlinkClick r:id="rId3"/>
            <a:extLst>
              <a:ext uri="{FF2B5EF4-FFF2-40B4-BE49-F238E27FC236}">
                <a16:creationId xmlns:a16="http://schemas.microsoft.com/office/drawing/2014/main" id="{3B9B7D15-24A6-4E42-8D94-C4099E4C1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5140" y="3429000"/>
            <a:ext cx="3769518" cy="321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689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E8805-34D2-40A6-8484-043B8807DEB8}"/>
              </a:ext>
            </a:extLst>
          </p:cNvPr>
          <p:cNvSpPr>
            <a:spLocks noGrp="1"/>
          </p:cNvSpPr>
          <p:nvPr>
            <p:ph type="title"/>
          </p:nvPr>
        </p:nvSpPr>
        <p:spPr/>
        <p:txBody>
          <a:bodyPr/>
          <a:lstStyle/>
          <a:p>
            <a:r>
              <a:rPr lang="en-US" dirty="0"/>
              <a:t>R value </a:t>
            </a:r>
          </a:p>
        </p:txBody>
      </p:sp>
      <p:pic>
        <p:nvPicPr>
          <p:cNvPr id="5122" name="Picture 2" descr="Delta Variant Isn't As Contagious As Chickenpox But Is Still Highly  Contagious : Goats and Soda : NPR">
            <a:extLst>
              <a:ext uri="{FF2B5EF4-FFF2-40B4-BE49-F238E27FC236}">
                <a16:creationId xmlns:a16="http://schemas.microsoft.com/office/drawing/2014/main" id="{D261E8E7-E382-4F5C-ABF1-C6A8E552BB6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015" b="9451"/>
          <a:stretch/>
        </p:blipFill>
        <p:spPr bwMode="auto">
          <a:xfrm>
            <a:off x="618392" y="1405060"/>
            <a:ext cx="10955215" cy="508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500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AB7355A-181C-4DF6-B1B9-E77DF9CBAF40}"/>
              </a:ext>
            </a:extLst>
          </p:cNvPr>
          <p:cNvSpPr>
            <a:spLocks noGrp="1" noChangeArrowheads="1"/>
          </p:cNvSpPr>
          <p:nvPr>
            <p:ph type="title"/>
          </p:nvPr>
        </p:nvSpPr>
        <p:spPr/>
        <p:txBody>
          <a:bodyPr/>
          <a:lstStyle/>
          <a:p>
            <a:pPr>
              <a:defRPr/>
            </a:pPr>
            <a:r>
              <a:rPr lang="en-CA" b="1" dirty="0"/>
              <a:t>3. By </a:t>
            </a:r>
            <a:r>
              <a:rPr lang="en-CA" b="1" u="sng" dirty="0"/>
              <a:t>Ingestion</a:t>
            </a:r>
            <a:r>
              <a:rPr lang="en-CA" b="1" dirty="0"/>
              <a:t> (through the mouth)</a:t>
            </a:r>
            <a:endParaRPr lang="en-CA" dirty="0"/>
          </a:p>
        </p:txBody>
      </p:sp>
      <p:sp>
        <p:nvSpPr>
          <p:cNvPr id="3" name="Content Placeholder 2">
            <a:extLst>
              <a:ext uri="{FF2B5EF4-FFF2-40B4-BE49-F238E27FC236}">
                <a16:creationId xmlns:a16="http://schemas.microsoft.com/office/drawing/2014/main" id="{A16D61AD-A394-479F-8AB2-0908BF34DEB4}"/>
              </a:ext>
            </a:extLst>
          </p:cNvPr>
          <p:cNvSpPr>
            <a:spLocks noGrp="1"/>
          </p:cNvSpPr>
          <p:nvPr>
            <p:ph idx="1"/>
          </p:nvPr>
        </p:nvSpPr>
        <p:spPr>
          <a:xfrm>
            <a:off x="552893" y="1690688"/>
            <a:ext cx="10800907" cy="5432611"/>
          </a:xfrm>
        </p:spPr>
        <p:txBody>
          <a:bodyPr>
            <a:normAutofit/>
          </a:bodyPr>
          <a:lstStyle/>
          <a:p>
            <a:pPr>
              <a:defRPr/>
            </a:pPr>
            <a:r>
              <a:rPr lang="en-CA" dirty="0"/>
              <a:t>Consuming</a:t>
            </a:r>
            <a:r>
              <a:rPr lang="en-CA" b="1" dirty="0"/>
              <a:t> </a:t>
            </a:r>
            <a:r>
              <a:rPr lang="en-CA" b="1" u="sng" dirty="0"/>
              <a:t>contaminated</a:t>
            </a:r>
            <a:r>
              <a:rPr lang="en-CA" u="sng" dirty="0"/>
              <a:t> </a:t>
            </a:r>
            <a:r>
              <a:rPr lang="en-CA" dirty="0"/>
              <a:t>food or water </a:t>
            </a:r>
          </a:p>
          <a:p>
            <a:pPr>
              <a:defRPr/>
            </a:pPr>
            <a:endParaRPr lang="en-CA" dirty="0"/>
          </a:p>
          <a:p>
            <a:pPr>
              <a:defRPr/>
            </a:pPr>
            <a:r>
              <a:rPr lang="en-CA" sz="3300" dirty="0">
                <a:solidFill>
                  <a:schemeClr val="accent1"/>
                </a:solidFill>
              </a:rPr>
              <a:t>Improperly cooked food may contain </a:t>
            </a:r>
            <a:r>
              <a:rPr lang="en-CA" sz="3300" i="1" dirty="0">
                <a:solidFill>
                  <a:schemeClr val="accent1"/>
                </a:solidFill>
              </a:rPr>
              <a:t>Salmonella  </a:t>
            </a:r>
            <a:r>
              <a:rPr lang="en-CA" sz="3300" dirty="0">
                <a:solidFill>
                  <a:schemeClr val="accent1"/>
                </a:solidFill>
              </a:rPr>
              <a:t> or   </a:t>
            </a:r>
            <a:r>
              <a:rPr lang="en-CA" sz="3300" i="1" dirty="0">
                <a:solidFill>
                  <a:schemeClr val="accent1"/>
                </a:solidFill>
              </a:rPr>
              <a:t>E. coli</a:t>
            </a:r>
            <a:r>
              <a:rPr lang="en-CA" sz="3300" dirty="0">
                <a:solidFill>
                  <a:schemeClr val="accent1"/>
                </a:solidFill>
              </a:rPr>
              <a:t>.</a:t>
            </a:r>
          </a:p>
          <a:p>
            <a:pPr>
              <a:buFont typeface="Wingdings" panose="05000000000000000000" pitchFamily="2" charset="2"/>
              <a:buChar char="à"/>
            </a:pPr>
            <a:r>
              <a:rPr lang="en-CA" sz="3300" b="1" dirty="0">
                <a:solidFill>
                  <a:schemeClr val="accent1"/>
                </a:solidFill>
              </a:rPr>
              <a:t>Wash hands</a:t>
            </a:r>
            <a:r>
              <a:rPr lang="en-CA" sz="3300" dirty="0">
                <a:solidFill>
                  <a:schemeClr val="accent1"/>
                </a:solidFill>
              </a:rPr>
              <a:t>, cutting board, utensils after cutting raw meat, after using the washroom</a:t>
            </a:r>
          </a:p>
          <a:p>
            <a:pPr>
              <a:buFont typeface="Wingdings" panose="05000000000000000000" pitchFamily="2" charset="2"/>
              <a:buChar char="à"/>
            </a:pPr>
            <a:r>
              <a:rPr lang="en-CA" sz="3300" b="1" dirty="0">
                <a:solidFill>
                  <a:schemeClr val="accent1"/>
                </a:solidFill>
                <a:sym typeface="Wingdings" panose="05000000000000000000" pitchFamily="2" charset="2"/>
              </a:rPr>
              <a:t>Cook </a:t>
            </a:r>
            <a:r>
              <a:rPr lang="en-CA" sz="3300" dirty="0">
                <a:solidFill>
                  <a:schemeClr val="accent1"/>
                </a:solidFill>
                <a:sym typeface="Wingdings" panose="05000000000000000000" pitchFamily="2" charset="2"/>
              </a:rPr>
              <a:t>your food well, drink only w</a:t>
            </a:r>
            <a:r>
              <a:rPr lang="en-CA" sz="3300" dirty="0">
                <a:solidFill>
                  <a:schemeClr val="accent1"/>
                </a:solidFill>
              </a:rPr>
              <a:t>ater that is purified by filtering, chemicals, or boiling. </a:t>
            </a:r>
          </a:p>
          <a:p>
            <a:pPr>
              <a:defRPr/>
            </a:pPr>
            <a:endParaRPr lang="en-CA" dirty="0"/>
          </a:p>
          <a:p>
            <a:pPr marL="0" indent="0">
              <a:buNone/>
              <a:defRPr/>
            </a:pPr>
            <a:endParaRPr lang="en-CA" dirty="0"/>
          </a:p>
          <a:p>
            <a:pPr>
              <a:defRPr/>
            </a:pPr>
            <a:endParaRPr lang="en-CA" dirty="0"/>
          </a:p>
          <a:p>
            <a:pPr>
              <a:defRPr/>
            </a:pPr>
            <a:endParaRPr lang="en-CA" dirty="0"/>
          </a:p>
        </p:txBody>
      </p:sp>
      <p:pic>
        <p:nvPicPr>
          <p:cNvPr id="9221" name="Picture 2" descr="www.staticwhich.co.uk">
            <a:extLst>
              <a:ext uri="{FF2B5EF4-FFF2-40B4-BE49-F238E27FC236}">
                <a16:creationId xmlns:a16="http://schemas.microsoft.com/office/drawing/2014/main" id="{0B4A757A-E8AC-43B5-99E8-E1D4ABD404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582" y="4827767"/>
            <a:ext cx="4991418" cy="3330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F6EC05C-D3C0-43FE-802F-FC72705EB93D}"/>
              </a:ext>
            </a:extLst>
          </p:cNvPr>
          <p:cNvSpPr>
            <a:spLocks noGrp="1" noChangeArrowheads="1"/>
          </p:cNvSpPr>
          <p:nvPr>
            <p:ph type="title"/>
          </p:nvPr>
        </p:nvSpPr>
        <p:spPr>
          <a:xfrm>
            <a:off x="0" y="365125"/>
            <a:ext cx="12058650" cy="1325563"/>
          </a:xfrm>
        </p:spPr>
        <p:txBody>
          <a:bodyPr/>
          <a:lstStyle/>
          <a:p>
            <a:pPr>
              <a:defRPr/>
            </a:pPr>
            <a:r>
              <a:rPr lang="en-CA" b="1" dirty="0"/>
              <a:t>4. By </a:t>
            </a:r>
            <a:r>
              <a:rPr lang="en-CA" b="1" u="sng" dirty="0"/>
              <a:t>Vectors</a:t>
            </a:r>
            <a:endParaRPr lang="en-CA" sz="4000" b="1" dirty="0"/>
          </a:p>
        </p:txBody>
      </p:sp>
      <p:sp>
        <p:nvSpPr>
          <p:cNvPr id="3" name="Content Placeholder 2">
            <a:extLst>
              <a:ext uri="{FF2B5EF4-FFF2-40B4-BE49-F238E27FC236}">
                <a16:creationId xmlns:a16="http://schemas.microsoft.com/office/drawing/2014/main" id="{D4045756-FD16-4D7E-9BF1-6C1D77ECDA1B}"/>
              </a:ext>
            </a:extLst>
          </p:cNvPr>
          <p:cNvSpPr>
            <a:spLocks noGrp="1"/>
          </p:cNvSpPr>
          <p:nvPr>
            <p:ph idx="1"/>
          </p:nvPr>
        </p:nvSpPr>
        <p:spPr>
          <a:xfrm>
            <a:off x="322807" y="1690688"/>
            <a:ext cx="7326630" cy="5456239"/>
          </a:xfrm>
        </p:spPr>
        <p:txBody>
          <a:bodyPr vert="horz" lIns="91440" tIns="45720" rIns="91440" bIns="45720" rtlCol="0" anchor="t">
            <a:normAutofit fontScale="92500" lnSpcReduction="10000"/>
          </a:bodyPr>
          <a:lstStyle/>
          <a:p>
            <a:pPr marL="0" indent="0">
              <a:buNone/>
              <a:defRPr/>
            </a:pPr>
            <a:r>
              <a:rPr lang="en-US" dirty="0"/>
              <a:t>Vectors are organisms that </a:t>
            </a:r>
            <a:r>
              <a:rPr lang="en-US" b="1" u="sng" dirty="0"/>
              <a:t>transmit (</a:t>
            </a:r>
            <a:r>
              <a:rPr lang="en-US" u="sng" dirty="0"/>
              <a:t>spread</a:t>
            </a:r>
            <a:r>
              <a:rPr lang="en-US" dirty="0"/>
              <a:t>)  pathogens and parasites from one infected person (or animal) to another.</a:t>
            </a:r>
          </a:p>
          <a:p>
            <a:pPr>
              <a:defRPr/>
            </a:pPr>
            <a:r>
              <a:rPr lang="en-CA" dirty="0"/>
              <a:t>usually</a:t>
            </a:r>
            <a:r>
              <a:rPr lang="en-CA" b="1" dirty="0"/>
              <a:t> </a:t>
            </a:r>
            <a:r>
              <a:rPr lang="en-CA" b="1" u="sng" dirty="0"/>
              <a:t>bites</a:t>
            </a:r>
            <a:endParaRPr lang="en-CA" dirty="0"/>
          </a:p>
          <a:p>
            <a:pPr>
              <a:defRPr/>
            </a:pPr>
            <a:r>
              <a:rPr lang="en-CA" dirty="0" err="1">
                <a:solidFill>
                  <a:schemeClr val="accent1"/>
                </a:solidFill>
              </a:rPr>
              <a:t>Eg.</a:t>
            </a:r>
            <a:r>
              <a:rPr lang="en-CA" dirty="0">
                <a:solidFill>
                  <a:schemeClr val="accent1"/>
                </a:solidFill>
              </a:rPr>
              <a:t> mosquitoes (malaria and Zika) </a:t>
            </a:r>
          </a:p>
          <a:p>
            <a:pPr>
              <a:defRPr/>
            </a:pPr>
            <a:r>
              <a:rPr lang="en-CA" dirty="0" err="1">
                <a:solidFill>
                  <a:schemeClr val="accent1"/>
                </a:solidFill>
              </a:rPr>
              <a:t>Eg.</a:t>
            </a:r>
            <a:r>
              <a:rPr lang="en-CA" dirty="0">
                <a:solidFill>
                  <a:schemeClr val="accent1"/>
                </a:solidFill>
              </a:rPr>
              <a:t> houseflies (dysentery).</a:t>
            </a:r>
          </a:p>
          <a:p>
            <a:pPr>
              <a:defRPr/>
            </a:pPr>
            <a:r>
              <a:rPr lang="en-CA" dirty="0" err="1">
                <a:solidFill>
                  <a:schemeClr val="accent1"/>
                </a:solidFill>
              </a:rPr>
              <a:t>Eg.</a:t>
            </a:r>
            <a:r>
              <a:rPr lang="en-CA" dirty="0">
                <a:solidFill>
                  <a:schemeClr val="accent1"/>
                </a:solidFill>
              </a:rPr>
              <a:t> Bites from an animal with rabies virus</a:t>
            </a:r>
          </a:p>
          <a:p>
            <a:pPr>
              <a:defRPr/>
            </a:pPr>
            <a:r>
              <a:rPr lang="en-CA" dirty="0" err="1">
                <a:solidFill>
                  <a:schemeClr val="accent1"/>
                </a:solidFill>
              </a:rPr>
              <a:t>Eg.</a:t>
            </a:r>
            <a:r>
              <a:rPr lang="en-CA" dirty="0">
                <a:solidFill>
                  <a:schemeClr val="accent1"/>
                </a:solidFill>
              </a:rPr>
              <a:t> Fleas carried the bacteria that caused the Black Death   </a:t>
            </a:r>
            <a:r>
              <a:rPr lang="en-CA" dirty="0"/>
              <a:t>              </a:t>
            </a:r>
            <a:endParaRPr lang="en-CA" dirty="0">
              <a:cs typeface="Calibri"/>
            </a:endParaRPr>
          </a:p>
          <a:p>
            <a:pPr marL="0" indent="0">
              <a:buNone/>
              <a:defRPr/>
            </a:pPr>
            <a:endParaRPr lang="en-CA" dirty="0"/>
          </a:p>
        </p:txBody>
      </p:sp>
      <p:sp>
        <p:nvSpPr>
          <p:cNvPr id="10244" name="Footer Placeholder 3">
            <a:extLst>
              <a:ext uri="{FF2B5EF4-FFF2-40B4-BE49-F238E27FC236}">
                <a16:creationId xmlns:a16="http://schemas.microsoft.com/office/drawing/2014/main" id="{2B7FC6C3-E344-458F-8679-73C5D6247E3A}"/>
              </a:ext>
            </a:extLst>
          </p:cNvPr>
          <p:cNvSpPr>
            <a:spLocks noGrp="1"/>
          </p:cNvSpPr>
          <p:nvPr>
            <p:ph type="ftr" sz="quarter" idx="11"/>
          </p:nvPr>
        </p:nvSpPr>
        <p:spPr>
          <a:noFill/>
        </p:spPr>
        <p:txBody>
          <a:bodyPr/>
          <a:lstStyle>
            <a:lvl1pPr>
              <a:spcBef>
                <a:spcPct val="20000"/>
              </a:spcBef>
              <a:buClr>
                <a:schemeClr val="accent1"/>
              </a:buClr>
              <a:buFont typeface="Times" panose="02020603050405020304" pitchFamily="18" charset="0"/>
              <a:buChar char="•"/>
              <a:defRPr sz="2400">
                <a:solidFill>
                  <a:schemeClr val="tx1"/>
                </a:solidFill>
                <a:latin typeface="Arial Rounded MT Bold" panose="020F0704030504030204" pitchFamily="34" charset="0"/>
              </a:defRPr>
            </a:lvl1pPr>
            <a:lvl2pPr marL="742950" indent="-285750">
              <a:spcBef>
                <a:spcPct val="20000"/>
              </a:spcBef>
              <a:buClr>
                <a:schemeClr val="accent2"/>
              </a:buClr>
              <a:buFont typeface="Wingdings" panose="05000000000000000000" pitchFamily="2" charset="2"/>
              <a:buChar char="w"/>
              <a:defRPr sz="2000">
                <a:solidFill>
                  <a:schemeClr val="tx1"/>
                </a:solidFill>
                <a:latin typeface="Arial Rounded MT Bold" panose="020F0704030504030204" pitchFamily="34" charset="0"/>
              </a:defRPr>
            </a:lvl2pPr>
            <a:lvl3pPr marL="1143000" indent="-228600">
              <a:spcBef>
                <a:spcPct val="20000"/>
              </a:spcBef>
              <a:buClr>
                <a:schemeClr val="accent1"/>
              </a:buClr>
              <a:buFont typeface="Wingdings" panose="05000000000000000000" pitchFamily="2" charset="2"/>
              <a:buChar char="§"/>
              <a:defRPr sz="2000">
                <a:solidFill>
                  <a:schemeClr val="tx1"/>
                </a:solidFill>
                <a:latin typeface="Arial Rounded MT Bold" panose="020F0704030504030204" pitchFamily="34" charset="0"/>
              </a:defRPr>
            </a:lvl3pPr>
            <a:lvl4pPr marL="1600200" indent="-228600">
              <a:spcBef>
                <a:spcPct val="20000"/>
              </a:spcBef>
              <a:buClr>
                <a:schemeClr val="accent2"/>
              </a:buClr>
              <a:buFont typeface="Times" panose="02020603050405020304" pitchFamily="18" charset="0"/>
              <a:buChar char="•"/>
              <a:defRPr sz="2000">
                <a:solidFill>
                  <a:schemeClr val="tx1"/>
                </a:solidFill>
                <a:latin typeface="Arial Rounded MT Bold" panose="020F070403050403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Rounded MT Bold" panose="020F0704030504030204" pitchFamily="34" charset="0"/>
              </a:defRPr>
            </a:lvl9pPr>
          </a:lstStyle>
          <a:p>
            <a:pPr>
              <a:spcBef>
                <a:spcPct val="0"/>
              </a:spcBef>
              <a:buClrTx/>
              <a:buFontTx/>
              <a:buNone/>
            </a:pPr>
            <a:r>
              <a:rPr lang="en-US" altLang="en-US" sz="1000">
                <a:latin typeface="Arial" panose="020B0604020202020204" pitchFamily="34" charset="0"/>
              </a:rPr>
              <a:t>(c) McGraw Hill Ryerson 2007</a:t>
            </a:r>
            <a:endParaRPr lang="en-US" altLang="en-US" sz="1400">
              <a:latin typeface="Arial" panose="020B0604020202020204" pitchFamily="34" charset="0"/>
            </a:endParaRPr>
          </a:p>
        </p:txBody>
      </p:sp>
      <p:pic>
        <p:nvPicPr>
          <p:cNvPr id="10245" name="Picture 2" descr="scientistsagainstmalaria.net">
            <a:extLst>
              <a:ext uri="{FF2B5EF4-FFF2-40B4-BE49-F238E27FC236}">
                <a16:creationId xmlns:a16="http://schemas.microsoft.com/office/drawing/2014/main" id="{3EE94092-38D0-439F-8AD8-9F860CDA6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1641" y="1466204"/>
            <a:ext cx="4885659" cy="336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3">
            <a:extLst>
              <a:ext uri="{FF2B5EF4-FFF2-40B4-BE49-F238E27FC236}">
                <a16:creationId xmlns:a16="http://schemas.microsoft.com/office/drawing/2014/main" id="{2E956AA0-42FC-4937-BBF6-8521BE907863}"/>
              </a:ext>
            </a:extLst>
          </p:cNvPr>
          <p:cNvPicPr>
            <a:picLocks noChangeAspect="1"/>
          </p:cNvPicPr>
          <p:nvPr/>
        </p:nvPicPr>
        <p:blipFill>
          <a:blip r:embed="rId4"/>
          <a:stretch>
            <a:fillRect/>
          </a:stretch>
        </p:blipFill>
        <p:spPr>
          <a:xfrm>
            <a:off x="8129498" y="4083170"/>
            <a:ext cx="2000250" cy="2286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91380-E191-4F66-B318-80D1827BFC7E}"/>
              </a:ext>
            </a:extLst>
          </p:cNvPr>
          <p:cNvSpPr>
            <a:spLocks noGrp="1"/>
          </p:cNvSpPr>
          <p:nvPr>
            <p:ph type="title"/>
          </p:nvPr>
        </p:nvSpPr>
        <p:spPr/>
        <p:txBody>
          <a:bodyPr/>
          <a:lstStyle/>
          <a:p>
            <a:r>
              <a:rPr lang="en-CA" dirty="0"/>
              <a:t>Zika</a:t>
            </a:r>
          </a:p>
        </p:txBody>
      </p:sp>
      <p:pic>
        <p:nvPicPr>
          <p:cNvPr id="4098" name="Picture 2" descr="Image result for zika symptoms">
            <a:extLst>
              <a:ext uri="{FF2B5EF4-FFF2-40B4-BE49-F238E27FC236}">
                <a16:creationId xmlns:a16="http://schemas.microsoft.com/office/drawing/2014/main" id="{FCABE597-FD11-4987-929D-42B9DBECC3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8050" y="-523875"/>
            <a:ext cx="7905750" cy="790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208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9C74-C6A1-4C1F-8241-523A27F3D4DE}"/>
              </a:ext>
            </a:extLst>
          </p:cNvPr>
          <p:cNvSpPr>
            <a:spLocks noGrp="1"/>
          </p:cNvSpPr>
          <p:nvPr>
            <p:ph type="title"/>
          </p:nvPr>
        </p:nvSpPr>
        <p:spPr/>
        <p:txBody>
          <a:bodyPr/>
          <a:lstStyle/>
          <a:p>
            <a:r>
              <a:rPr lang="en-CA" dirty="0"/>
              <a:t>Rabies</a:t>
            </a:r>
          </a:p>
        </p:txBody>
      </p:sp>
      <p:pic>
        <p:nvPicPr>
          <p:cNvPr id="6" name="Content Placeholder 5">
            <a:extLst>
              <a:ext uri="{FF2B5EF4-FFF2-40B4-BE49-F238E27FC236}">
                <a16:creationId xmlns:a16="http://schemas.microsoft.com/office/drawing/2014/main" id="{DD067A6E-D312-41EB-9329-8386931047A7}"/>
              </a:ext>
            </a:extLst>
          </p:cNvPr>
          <p:cNvPicPr>
            <a:picLocks noGrp="1" noChangeAspect="1"/>
          </p:cNvPicPr>
          <p:nvPr>
            <p:ph idx="1"/>
          </p:nvPr>
        </p:nvPicPr>
        <p:blipFill>
          <a:blip r:embed="rId2"/>
          <a:stretch>
            <a:fillRect/>
          </a:stretch>
        </p:blipFill>
        <p:spPr>
          <a:xfrm>
            <a:off x="3553777" y="716475"/>
            <a:ext cx="8005763" cy="5425049"/>
          </a:xfrm>
          <a:prstGeom prst="rect">
            <a:avLst/>
          </a:prstGeom>
        </p:spPr>
      </p:pic>
    </p:spTree>
    <p:extLst>
      <p:ext uri="{BB962C8B-B14F-4D97-AF65-F5344CB8AC3E}">
        <p14:creationId xmlns:p14="http://schemas.microsoft.com/office/powerpoint/2010/main" val="1155375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8856-F4BE-4774-A679-4A4144C92F9A}"/>
              </a:ext>
            </a:extLst>
          </p:cNvPr>
          <p:cNvSpPr>
            <a:spLocks noGrp="1"/>
          </p:cNvSpPr>
          <p:nvPr>
            <p:ph type="title"/>
          </p:nvPr>
        </p:nvSpPr>
        <p:spPr/>
        <p:txBody>
          <a:bodyPr/>
          <a:lstStyle/>
          <a:p>
            <a:r>
              <a:rPr lang="en-CA" dirty="0"/>
              <a:t>Discussion</a:t>
            </a:r>
          </a:p>
        </p:txBody>
      </p:sp>
      <p:sp>
        <p:nvSpPr>
          <p:cNvPr id="3" name="Content Placeholder 2">
            <a:extLst>
              <a:ext uri="{FF2B5EF4-FFF2-40B4-BE49-F238E27FC236}">
                <a16:creationId xmlns:a16="http://schemas.microsoft.com/office/drawing/2014/main" id="{70617BF0-C2B6-4B69-A9F0-6339AEE4C739}"/>
              </a:ext>
            </a:extLst>
          </p:cNvPr>
          <p:cNvSpPr>
            <a:spLocks noGrp="1"/>
          </p:cNvSpPr>
          <p:nvPr>
            <p:ph idx="1"/>
          </p:nvPr>
        </p:nvSpPr>
        <p:spPr/>
        <p:txBody>
          <a:bodyPr>
            <a:normAutofit fontScale="92500"/>
          </a:bodyPr>
          <a:lstStyle/>
          <a:p>
            <a:r>
              <a:rPr lang="en-CA" dirty="0"/>
              <a:t>Where are some of the places in your school that may have the most germs? </a:t>
            </a:r>
          </a:p>
          <a:p>
            <a:r>
              <a:rPr lang="en-CA" dirty="0"/>
              <a:t>What other common places may have a lot of germs?</a:t>
            </a:r>
          </a:p>
          <a:p>
            <a:r>
              <a:rPr lang="en-CA" dirty="0"/>
              <a:t>What is the most common way to be infected with germs? </a:t>
            </a:r>
          </a:p>
          <a:p>
            <a:r>
              <a:rPr lang="en-CA" dirty="0"/>
              <a:t>Are you more likely to catch them from another person who is already infected? </a:t>
            </a:r>
          </a:p>
          <a:p>
            <a:r>
              <a:rPr lang="en-CA" dirty="0"/>
              <a:t>What are some common diseases/germs we can catch from other people?</a:t>
            </a:r>
          </a:p>
        </p:txBody>
      </p:sp>
    </p:spTree>
    <p:extLst>
      <p:ext uri="{BB962C8B-B14F-4D97-AF65-F5344CB8AC3E}">
        <p14:creationId xmlns:p14="http://schemas.microsoft.com/office/powerpoint/2010/main" val="3772307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8326E-DB00-4E73-86F8-6F082F52B4A8}"/>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42C574CE-D19C-4296-B269-914FF4DF15E6}"/>
              </a:ext>
            </a:extLst>
          </p:cNvPr>
          <p:cNvSpPr>
            <a:spLocks noGrp="1"/>
          </p:cNvSpPr>
          <p:nvPr>
            <p:ph idx="1"/>
          </p:nvPr>
        </p:nvSpPr>
        <p:spPr/>
        <p:txBody>
          <a:bodyPr/>
          <a:lstStyle/>
          <a:p>
            <a:pPr marL="0" indent="0">
              <a:buNone/>
              <a:defRPr/>
            </a:pPr>
            <a:r>
              <a:rPr lang="en-US" altLang="en-US" dirty="0"/>
              <a:t>1. Watch: The Sneeze:</a:t>
            </a:r>
          </a:p>
          <a:p>
            <a:pPr marL="0" indent="0">
              <a:buNone/>
              <a:defRPr/>
            </a:pPr>
            <a:r>
              <a:rPr lang="en-US" altLang="en-US" dirty="0">
                <a:hlinkClick r:id="rId2"/>
              </a:rPr>
              <a:t>https://www.youtube.com/watch?v=yToii3-p-NI</a:t>
            </a:r>
            <a:endParaRPr lang="en-US" altLang="en-US" dirty="0"/>
          </a:p>
          <a:p>
            <a:endParaRPr lang="en-US" dirty="0"/>
          </a:p>
          <a:p>
            <a:pPr marL="0" indent="0">
              <a:buNone/>
            </a:pPr>
            <a:r>
              <a:rPr lang="en-CA" altLang="en-US" dirty="0"/>
              <a:t>2. Spread your germs activity</a:t>
            </a:r>
          </a:p>
          <a:p>
            <a:endParaRPr lang="en-CA" altLang="en-US" dirty="0"/>
          </a:p>
          <a:p>
            <a:r>
              <a:rPr lang="en-US" dirty="0">
                <a:solidFill>
                  <a:schemeClr val="bg2"/>
                </a:solidFill>
              </a:rPr>
              <a:t>Read p100-102, and notes to answer WS</a:t>
            </a:r>
          </a:p>
          <a:p>
            <a:endParaRPr lang="en-CA" altLang="en-US" dirty="0"/>
          </a:p>
          <a:p>
            <a:endParaRPr lang="en-US" dirty="0"/>
          </a:p>
        </p:txBody>
      </p:sp>
    </p:spTree>
    <p:extLst>
      <p:ext uri="{BB962C8B-B14F-4D97-AF65-F5344CB8AC3E}">
        <p14:creationId xmlns:p14="http://schemas.microsoft.com/office/powerpoint/2010/main" val="1249600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404A6-95BD-4207-8A11-3AE638E72AD9}"/>
              </a:ext>
            </a:extLst>
          </p:cNvPr>
          <p:cNvSpPr>
            <a:spLocks noGrp="1"/>
          </p:cNvSpPr>
          <p:nvPr>
            <p:ph type="title"/>
          </p:nvPr>
        </p:nvSpPr>
        <p:spPr/>
        <p:txBody>
          <a:bodyPr/>
          <a:lstStyle/>
          <a:p>
            <a:r>
              <a:rPr lang="en-US" dirty="0"/>
              <a:t>Extra Slides beyond here</a:t>
            </a:r>
          </a:p>
        </p:txBody>
      </p:sp>
      <p:sp>
        <p:nvSpPr>
          <p:cNvPr id="3" name="Content Placeholder 2">
            <a:extLst>
              <a:ext uri="{FF2B5EF4-FFF2-40B4-BE49-F238E27FC236}">
                <a16:creationId xmlns:a16="http://schemas.microsoft.com/office/drawing/2014/main" id="{EEBBF710-424C-4147-9C7E-54216EC2E2C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383362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3" y="500062"/>
            <a:ext cx="11053997" cy="1325563"/>
          </a:xfrm>
        </p:spPr>
        <p:txBody>
          <a:bodyPr/>
          <a:lstStyle/>
          <a:p>
            <a:r>
              <a:rPr lang="en-US" dirty="0" err="1"/>
              <a:t>Ignaz</a:t>
            </a:r>
            <a:r>
              <a:rPr lang="en-US" dirty="0"/>
              <a:t> </a:t>
            </a:r>
            <a:r>
              <a:rPr lang="en-US" dirty="0" err="1"/>
              <a:t>Semmelweis</a:t>
            </a:r>
            <a:r>
              <a:rPr lang="en-US" dirty="0"/>
              <a:t>: Hand Washing 1847</a:t>
            </a:r>
          </a:p>
        </p:txBody>
      </p:sp>
      <p:sp>
        <p:nvSpPr>
          <p:cNvPr id="3" name="Content Placeholder 2"/>
          <p:cNvSpPr>
            <a:spLocks noGrp="1"/>
          </p:cNvSpPr>
          <p:nvPr>
            <p:ph idx="1"/>
          </p:nvPr>
        </p:nvSpPr>
        <p:spPr>
          <a:xfrm>
            <a:off x="448456" y="2093366"/>
            <a:ext cx="10515600" cy="4351338"/>
          </a:xfrm>
        </p:spPr>
        <p:txBody>
          <a:bodyPr>
            <a:normAutofit fontScale="92500"/>
          </a:bodyPr>
          <a:lstStyle/>
          <a:p>
            <a:r>
              <a:rPr lang="en-US" b="1" dirty="0" err="1"/>
              <a:t>Ignaz</a:t>
            </a:r>
            <a:r>
              <a:rPr lang="en-US" b="1" dirty="0"/>
              <a:t> </a:t>
            </a:r>
            <a:r>
              <a:rPr lang="en-US" b="1" dirty="0" err="1"/>
              <a:t>Semmelweis</a:t>
            </a:r>
            <a:r>
              <a:rPr lang="en-US" b="1" dirty="0"/>
              <a:t>, the doctor who discovered the disease-fighting power of hand-washing in 1847</a:t>
            </a:r>
            <a:endParaRPr lang="en-US" dirty="0"/>
          </a:p>
          <a:p>
            <a:r>
              <a:rPr lang="en-US" dirty="0"/>
              <a:t>young Hungarian physician and scientist did an important observational study at Vienna General Hospital</a:t>
            </a:r>
          </a:p>
          <a:p>
            <a:r>
              <a:rPr lang="en-US" dirty="0"/>
              <a:t>know known as an early pioneer of antiseptic procedures.</a:t>
            </a:r>
          </a:p>
          <a:p>
            <a:r>
              <a:rPr lang="en-US" dirty="0"/>
              <a:t>Described as the "</a:t>
            </a:r>
            <a:r>
              <a:rPr lang="en-US" dirty="0" err="1"/>
              <a:t>saviour</a:t>
            </a:r>
            <a:r>
              <a:rPr lang="en-US" dirty="0"/>
              <a:t> of mothers", he discovered that the incidence of puerperal fever could be drastically cut by the use of hand disinfection in obstetrical clinics</a:t>
            </a:r>
          </a:p>
        </p:txBody>
      </p:sp>
      <p:pic>
        <p:nvPicPr>
          <p:cNvPr id="2050" name="Picture 2" descr="Hand Washing Stops Infections—But Doctors Didn't Realize it Until the  Mid-19th Century - HISTORY">
            <a:extLst>
              <a:ext uri="{FF2B5EF4-FFF2-40B4-BE49-F238E27FC236}">
                <a16:creationId xmlns:a16="http://schemas.microsoft.com/office/drawing/2014/main" id="{310BB563-8AB2-4B02-A42F-C2C5008022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577"/>
          <a:stretch/>
        </p:blipFill>
        <p:spPr bwMode="auto">
          <a:xfrm>
            <a:off x="9623684" y="-314794"/>
            <a:ext cx="2780103" cy="26607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fontAlgn="base"/>
            <a:r>
              <a:rPr lang="en-US" dirty="0"/>
              <a:t>The leading cause of maternal mortality in Europe at that time was </a:t>
            </a:r>
            <a:r>
              <a:rPr lang="en-US" u="sng" dirty="0">
                <a:hlinkClick r:id="rId3"/>
              </a:rPr>
              <a:t>puerperal fever</a:t>
            </a:r>
            <a:r>
              <a:rPr lang="en-US" dirty="0"/>
              <a:t> – an infection, now known to be caused by the streptococcus bacterium, that killed postpartum women.</a:t>
            </a:r>
          </a:p>
          <a:p>
            <a:pPr fontAlgn="base"/>
            <a:r>
              <a:rPr lang="en-US" dirty="0"/>
              <a:t>Prior to 1823, about 1 in 100 women died in childbirth at the Vienna Hospital. But after a policy change mandated that medical students and obstetricians perform autopsies in addition to their other duties, the mortality rate for new mothers suddenly jumped to 7.5%. What was going on?</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CCA22-86EC-4848-9DAC-7BD1436A18FA}"/>
              </a:ext>
            </a:extLst>
          </p:cNvPr>
          <p:cNvSpPr>
            <a:spLocks noGrp="1"/>
          </p:cNvSpPr>
          <p:nvPr>
            <p:ph type="title"/>
          </p:nvPr>
        </p:nvSpPr>
        <p:spPr/>
        <p:txBody>
          <a:bodyPr/>
          <a:lstStyle/>
          <a:p>
            <a:r>
              <a:rPr lang="en-US" dirty="0"/>
              <a:t>Foreign Substances: Things that invade your body</a:t>
            </a:r>
          </a:p>
        </p:txBody>
      </p:sp>
      <p:sp>
        <p:nvSpPr>
          <p:cNvPr id="3" name="Content Placeholder 2">
            <a:extLst>
              <a:ext uri="{FF2B5EF4-FFF2-40B4-BE49-F238E27FC236}">
                <a16:creationId xmlns:a16="http://schemas.microsoft.com/office/drawing/2014/main" id="{B1D121BE-3484-4120-B1E8-494190FE14E2}"/>
              </a:ext>
            </a:extLst>
          </p:cNvPr>
          <p:cNvSpPr>
            <a:spLocks noGrp="1"/>
          </p:cNvSpPr>
          <p:nvPr>
            <p:ph idx="1"/>
          </p:nvPr>
        </p:nvSpPr>
        <p:spPr/>
        <p:txBody>
          <a:bodyPr>
            <a:normAutofit fontScale="92500" lnSpcReduction="10000"/>
          </a:bodyPr>
          <a:lstStyle/>
          <a:p>
            <a:pPr marL="0" indent="0">
              <a:buNone/>
            </a:pPr>
            <a:r>
              <a:rPr lang="en-US" b="1" dirty="0"/>
              <a:t>1. Antigens:</a:t>
            </a:r>
          </a:p>
          <a:p>
            <a:r>
              <a:rPr lang="en-US" dirty="0"/>
              <a:t>Any substance your body does not </a:t>
            </a:r>
            <a:r>
              <a:rPr lang="en-US" b="1" u="sng" dirty="0"/>
              <a:t>recognize</a:t>
            </a:r>
          </a:p>
          <a:p>
            <a:r>
              <a:rPr lang="en-US" dirty="0"/>
              <a:t>Causes a reaction</a:t>
            </a:r>
          </a:p>
          <a:p>
            <a:r>
              <a:rPr lang="en-US" dirty="0"/>
              <a:t>Can be </a:t>
            </a:r>
            <a:r>
              <a:rPr lang="en-US" i="1" dirty="0"/>
              <a:t>living</a:t>
            </a:r>
            <a:r>
              <a:rPr lang="en-US" dirty="0"/>
              <a:t> or </a:t>
            </a:r>
            <a:r>
              <a:rPr lang="en-US" i="1" dirty="0"/>
              <a:t>non-living</a:t>
            </a:r>
          </a:p>
          <a:p>
            <a:r>
              <a:rPr lang="en-US" dirty="0" err="1"/>
              <a:t>Eg.</a:t>
            </a:r>
            <a:r>
              <a:rPr lang="en-US" dirty="0"/>
              <a:t> Splinters, metals, pathogens</a:t>
            </a:r>
          </a:p>
          <a:p>
            <a:pPr marL="0" indent="0">
              <a:buNone/>
            </a:pPr>
            <a:r>
              <a:rPr lang="en-US" b="1" dirty="0"/>
              <a:t>2. Pathogens</a:t>
            </a:r>
          </a:p>
          <a:p>
            <a:r>
              <a:rPr lang="en-US" dirty="0"/>
              <a:t>Any substance that causes </a:t>
            </a:r>
            <a:r>
              <a:rPr lang="en-US" b="1" u="sng" dirty="0"/>
              <a:t>disease</a:t>
            </a:r>
          </a:p>
          <a:p>
            <a:r>
              <a:rPr lang="en-US" dirty="0" err="1"/>
              <a:t>Eg.</a:t>
            </a:r>
            <a:r>
              <a:rPr lang="en-US" dirty="0"/>
              <a:t> Bacteria, viruses, cancerous cells, germs</a:t>
            </a:r>
          </a:p>
        </p:txBody>
      </p:sp>
      <p:pic>
        <p:nvPicPr>
          <p:cNvPr id="4" name="Picture 22" descr="37188747">
            <a:hlinkClick r:id="rId3"/>
            <a:extLst>
              <a:ext uri="{FF2B5EF4-FFF2-40B4-BE49-F238E27FC236}">
                <a16:creationId xmlns:a16="http://schemas.microsoft.com/office/drawing/2014/main" id="{3B9B7D15-24A6-4E42-8D94-C4099E4C19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2923" y="2742440"/>
            <a:ext cx="2579077" cy="2196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12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Ritual hand-washing appears to have come with public health implications. During the Black Death of the 14th century, for instance, the Jews of Europe had a distinctly lower rate of death than others. Researchers believe that hand-washing prescribed by their religion </a:t>
            </a:r>
            <a:r>
              <a:rPr lang="en-US" u="sng" dirty="0">
                <a:hlinkClick r:id="rId2"/>
              </a:rPr>
              <a:t>probably served as protection during the epidemic</a:t>
            </a:r>
            <a:r>
              <a:rPr lang="en-US"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Germ Theory</a:t>
            </a:r>
          </a:p>
        </p:txBody>
      </p:sp>
      <p:sp>
        <p:nvSpPr>
          <p:cNvPr id="3" name="Content Placeholder 2"/>
          <p:cNvSpPr>
            <a:spLocks noGrp="1"/>
          </p:cNvSpPr>
          <p:nvPr>
            <p:ph idx="1"/>
          </p:nvPr>
        </p:nvSpPr>
        <p:spPr/>
        <p:txBody>
          <a:bodyPr/>
          <a:lstStyle/>
          <a:p>
            <a:r>
              <a:rPr lang="en-US" dirty="0"/>
              <a:t> Germ Theory is the idea that microorganisms known as pathogens or "</a:t>
            </a:r>
            <a:r>
              <a:rPr lang="en-US" b="1" dirty="0"/>
              <a:t>germs</a:t>
            </a:r>
            <a:r>
              <a:rPr lang="en-US" dirty="0"/>
              <a:t>" can lead to disease. </a:t>
            </a:r>
          </a:p>
          <a:p>
            <a:r>
              <a:rPr lang="en-US" dirty="0"/>
              <a:t>These small organisms, too small to see without magnification, invade humans, other animals, and other living hosts.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Louis Pasteur proves germ theory 1861</a:t>
            </a:r>
          </a:p>
        </p:txBody>
      </p:sp>
      <p:sp>
        <p:nvSpPr>
          <p:cNvPr id="3" name="Content Placeholder 2"/>
          <p:cNvSpPr>
            <a:spLocks noGrp="1"/>
          </p:cNvSpPr>
          <p:nvPr>
            <p:ph idx="1"/>
          </p:nvPr>
        </p:nvSpPr>
        <p:spPr/>
        <p:txBody>
          <a:bodyPr>
            <a:normAutofit fontScale="70000" lnSpcReduction="20000"/>
          </a:bodyPr>
          <a:lstStyle/>
          <a:p>
            <a:r>
              <a:rPr lang="en-US" dirty="0"/>
              <a:t>Louis Pasteur opposed the accepted theory of “spontaneous generation”.</a:t>
            </a:r>
          </a:p>
          <a:p>
            <a:r>
              <a:rPr lang="en-US" dirty="0"/>
              <a:t>between the years 1860 and 1864 conducted experiments . </a:t>
            </a:r>
          </a:p>
          <a:p>
            <a:r>
              <a:rPr lang="en-US" dirty="0"/>
              <a:t>He </a:t>
            </a:r>
            <a:r>
              <a:rPr lang="en-US" b="1" dirty="0"/>
              <a:t>discovered</a:t>
            </a:r>
            <a:r>
              <a:rPr lang="en-US" dirty="0"/>
              <a:t> the pathology of the puerperal fever and the </a:t>
            </a:r>
            <a:r>
              <a:rPr lang="en-US" dirty="0" err="1"/>
              <a:t>pyogenic</a:t>
            </a:r>
            <a:r>
              <a:rPr lang="en-US" dirty="0"/>
              <a:t> </a:t>
            </a:r>
            <a:r>
              <a:rPr lang="en-US" dirty="0" err="1"/>
              <a:t>vibrio</a:t>
            </a:r>
            <a:r>
              <a:rPr lang="en-US" dirty="0"/>
              <a:t> in the blood, and suggested using boric acid to kill these microorganisms before and after confinement.</a:t>
            </a:r>
          </a:p>
          <a:p>
            <a:r>
              <a:rPr lang="en-US" dirty="0"/>
              <a:t>In 1861, </a:t>
            </a:r>
            <a:r>
              <a:rPr lang="en-US" b="1" dirty="0"/>
              <a:t>Pasteur</a:t>
            </a:r>
            <a:r>
              <a:rPr lang="en-US" dirty="0"/>
              <a:t> published his </a:t>
            </a:r>
            <a:r>
              <a:rPr lang="en-US" b="1" dirty="0"/>
              <a:t>germ theory</a:t>
            </a:r>
            <a:r>
              <a:rPr lang="en-US" dirty="0"/>
              <a:t> which proved that bacteria caused diseases. This idea was taken up by Robert Koch in Germany, who began to isolate the specific bacteria that caused particular diseases, such as TB and cholera.</a:t>
            </a:r>
          </a:p>
          <a:p>
            <a:r>
              <a:rPr lang="en-US" dirty="0"/>
              <a:t>Building on Pasteur's work on </a:t>
            </a:r>
            <a:r>
              <a:rPr lang="en-US" b="1" dirty="0"/>
              <a:t>germ theory</a:t>
            </a:r>
            <a:r>
              <a:rPr lang="en-US" dirty="0"/>
              <a:t>, </a:t>
            </a:r>
            <a:r>
              <a:rPr lang="en-US" b="1" dirty="0"/>
              <a:t>Koch</a:t>
            </a:r>
            <a:r>
              <a:rPr lang="en-US" dirty="0"/>
              <a:t> used experiments to </a:t>
            </a:r>
            <a:r>
              <a:rPr lang="en-US" b="1" dirty="0"/>
              <a:t>prove</a:t>
            </a:r>
            <a:r>
              <a:rPr lang="en-US" dirty="0"/>
              <a:t> that the bacterium Bacillus </a:t>
            </a:r>
            <a:r>
              <a:rPr lang="en-US" dirty="0" err="1"/>
              <a:t>anthracis</a:t>
            </a:r>
            <a:r>
              <a:rPr lang="en-US" dirty="0"/>
              <a:t> </a:t>
            </a:r>
            <a:r>
              <a:rPr lang="en-US" b="1" dirty="0"/>
              <a:t>was the</a:t>
            </a:r>
            <a:r>
              <a:rPr lang="en-US" dirty="0"/>
              <a:t> cause of anthrax - the bacterium could be observed in the tissue of anthrax victims. He extracted this bacterium from a sheep which had died of anthrax, grew it and injected a mouse with it.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organ system diagram">
            <a:extLst>
              <a:ext uri="{FF2B5EF4-FFF2-40B4-BE49-F238E27FC236}">
                <a16:creationId xmlns:a16="http://schemas.microsoft.com/office/drawing/2014/main" id="{AB1154B0-E66E-49F0-BBDE-DD11108E5564}"/>
              </a:ext>
            </a:extLst>
          </p:cNvPr>
          <p:cNvPicPr>
            <a:picLocks noGrp="1"/>
          </p:cNvPicPr>
          <p:nvPr>
            <p:ph idx="1"/>
          </p:nvPr>
        </p:nvPicPr>
        <p:blipFill rotWithShape="1">
          <a:blip r:embed="rId2">
            <a:extLst>
              <a:ext uri="{28A0092B-C50C-407E-A947-70E740481C1C}">
                <a14:useLocalDpi xmlns:a14="http://schemas.microsoft.com/office/drawing/2010/main" val="0"/>
              </a:ext>
            </a:extLst>
          </a:blip>
          <a:srcRect l="1164" r="6391"/>
          <a:stretch/>
        </p:blipFill>
        <p:spPr bwMode="auto">
          <a:xfrm>
            <a:off x="20" y="10"/>
            <a:ext cx="12191980" cy="6857990"/>
          </a:xfrm>
          <a:prstGeom prst="rect">
            <a:avLst/>
          </a:prstGeom>
          <a:noFill/>
        </p:spPr>
      </p:pic>
    </p:spTree>
    <p:extLst>
      <p:ext uri="{BB962C8B-B14F-4D97-AF65-F5344CB8AC3E}">
        <p14:creationId xmlns:p14="http://schemas.microsoft.com/office/powerpoint/2010/main" val="3854784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C5684-3CF8-4E43-BC5E-42A41C2C18FD}"/>
              </a:ext>
            </a:extLst>
          </p:cNvPr>
          <p:cNvSpPr>
            <a:spLocks noGrp="1"/>
          </p:cNvSpPr>
          <p:nvPr>
            <p:ph type="title"/>
          </p:nvPr>
        </p:nvSpPr>
        <p:spPr>
          <a:xfrm>
            <a:off x="655320" y="365125"/>
            <a:ext cx="10515600" cy="1325563"/>
          </a:xfrm>
        </p:spPr>
        <p:txBody>
          <a:bodyPr/>
          <a:lstStyle/>
          <a:p>
            <a:r>
              <a:rPr lang="en-CA"/>
              <a:t>Organs of the Immune System</a:t>
            </a:r>
            <a:endParaRPr lang="en-CA" dirty="0"/>
          </a:p>
        </p:txBody>
      </p:sp>
      <p:pic>
        <p:nvPicPr>
          <p:cNvPr id="1026" name="Picture 2" descr="Image result for organs of the immune system">
            <a:extLst>
              <a:ext uri="{FF2B5EF4-FFF2-40B4-BE49-F238E27FC236}">
                <a16:creationId xmlns:a16="http://schemas.microsoft.com/office/drawing/2014/main" id="{E393899A-949A-43AB-9655-A1FF9A2DAB0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673" r="15589"/>
          <a:stretch/>
        </p:blipFill>
        <p:spPr bwMode="auto">
          <a:xfrm>
            <a:off x="655320" y="0"/>
            <a:ext cx="8699863" cy="649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051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94CB5-D4D0-4558-9AB9-76BD310F8239}"/>
              </a:ext>
            </a:extLst>
          </p:cNvPr>
          <p:cNvSpPr>
            <a:spLocks noGrp="1"/>
          </p:cNvSpPr>
          <p:nvPr>
            <p:ph type="title"/>
          </p:nvPr>
        </p:nvSpPr>
        <p:spPr/>
        <p:txBody>
          <a:bodyPr/>
          <a:lstStyle/>
          <a:p>
            <a:r>
              <a:rPr lang="en-CA" dirty="0"/>
              <a:t>Do some reading to find the role these play in our immune system</a:t>
            </a:r>
          </a:p>
        </p:txBody>
      </p:sp>
      <p:pic>
        <p:nvPicPr>
          <p:cNvPr id="4" name="Content Placeholder 3">
            <a:extLst>
              <a:ext uri="{FF2B5EF4-FFF2-40B4-BE49-F238E27FC236}">
                <a16:creationId xmlns:a16="http://schemas.microsoft.com/office/drawing/2014/main" id="{FE6A6219-F646-4CF2-921D-5E82B90D18D2}"/>
              </a:ext>
            </a:extLst>
          </p:cNvPr>
          <p:cNvPicPr>
            <a:picLocks noGrp="1"/>
          </p:cNvPicPr>
          <p:nvPr>
            <p:ph idx="1"/>
          </p:nvPr>
        </p:nvPicPr>
        <p:blipFill rotWithShape="1">
          <a:blip r:embed="rId2"/>
          <a:srcRect r="55819"/>
          <a:stretch/>
        </p:blipFill>
        <p:spPr>
          <a:xfrm>
            <a:off x="838200" y="2071529"/>
            <a:ext cx="8366760" cy="4421346"/>
          </a:xfrm>
          <a:prstGeom prst="rect">
            <a:avLst/>
          </a:prstGeom>
        </p:spPr>
      </p:pic>
    </p:spTree>
    <p:extLst>
      <p:ext uri="{BB962C8B-B14F-4D97-AF65-F5344CB8AC3E}">
        <p14:creationId xmlns:p14="http://schemas.microsoft.com/office/powerpoint/2010/main" val="2812930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30661-8B8F-4C10-9138-BAEDCC4D55EA}"/>
              </a:ext>
            </a:extLst>
          </p:cNvPr>
          <p:cNvSpPr>
            <a:spLocks noGrp="1"/>
          </p:cNvSpPr>
          <p:nvPr>
            <p:ph type="title"/>
          </p:nvPr>
        </p:nvSpPr>
        <p:spPr/>
        <p:txBody>
          <a:bodyPr/>
          <a:lstStyle/>
          <a:p>
            <a:endParaRPr lang="en-CA"/>
          </a:p>
        </p:txBody>
      </p:sp>
      <p:pic>
        <p:nvPicPr>
          <p:cNvPr id="4" name="Content Placeholder 3">
            <a:extLst>
              <a:ext uri="{FF2B5EF4-FFF2-40B4-BE49-F238E27FC236}">
                <a16:creationId xmlns:a16="http://schemas.microsoft.com/office/drawing/2014/main" id="{6F6549ED-738A-4AF9-94EE-90FF7FC5552C}"/>
              </a:ext>
            </a:extLst>
          </p:cNvPr>
          <p:cNvPicPr>
            <a:picLocks noGrp="1" noChangeAspect="1"/>
          </p:cNvPicPr>
          <p:nvPr>
            <p:ph idx="1"/>
          </p:nvPr>
        </p:nvPicPr>
        <p:blipFill>
          <a:blip r:embed="rId2"/>
          <a:stretch>
            <a:fillRect/>
          </a:stretch>
        </p:blipFill>
        <p:spPr>
          <a:xfrm>
            <a:off x="197174" y="123144"/>
            <a:ext cx="11994826" cy="6948215"/>
          </a:xfrm>
          <a:prstGeom prst="rect">
            <a:avLst/>
          </a:prstGeom>
        </p:spPr>
      </p:pic>
    </p:spTree>
    <p:extLst>
      <p:ext uri="{BB962C8B-B14F-4D97-AF65-F5344CB8AC3E}">
        <p14:creationId xmlns:p14="http://schemas.microsoft.com/office/powerpoint/2010/main" val="2518026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DCDEB-864B-444E-9227-4A1DE45040D3}"/>
              </a:ext>
            </a:extLst>
          </p:cNvPr>
          <p:cNvSpPr>
            <a:spLocks noGrp="1"/>
          </p:cNvSpPr>
          <p:nvPr>
            <p:ph type="title"/>
          </p:nvPr>
        </p:nvSpPr>
        <p:spPr/>
        <p:txBody>
          <a:bodyPr/>
          <a:lstStyle/>
          <a:p>
            <a:r>
              <a:rPr lang="en-CA" dirty="0"/>
              <a:t>How do pathogens enter the body?</a:t>
            </a:r>
          </a:p>
        </p:txBody>
      </p:sp>
      <p:sp>
        <p:nvSpPr>
          <p:cNvPr id="3" name="Content Placeholder 2">
            <a:extLst>
              <a:ext uri="{FF2B5EF4-FFF2-40B4-BE49-F238E27FC236}">
                <a16:creationId xmlns:a16="http://schemas.microsoft.com/office/drawing/2014/main" id="{C7B75BEE-FC87-4F8B-878C-1083220C6B67}"/>
              </a:ext>
            </a:extLst>
          </p:cNvPr>
          <p:cNvSpPr>
            <a:spLocks noGrp="1"/>
          </p:cNvSpPr>
          <p:nvPr>
            <p:ph idx="1"/>
          </p:nvPr>
        </p:nvSpPr>
        <p:spPr/>
        <p:txBody>
          <a:bodyPr/>
          <a:lstStyle/>
          <a:p>
            <a:r>
              <a:rPr lang="en-CA" dirty="0"/>
              <a:t>Getting through the first line of defence</a:t>
            </a:r>
          </a:p>
          <a:p>
            <a:r>
              <a:rPr lang="en-CA" dirty="0"/>
              <a:t>Ted Ed</a:t>
            </a:r>
          </a:p>
          <a:p>
            <a:r>
              <a:rPr lang="en-CA" dirty="0">
                <a:hlinkClick r:id="rId2"/>
              </a:rPr>
              <a:t>https://www.youtube.com/watch?v=yxonJTWhBJQ</a:t>
            </a:r>
            <a:endParaRPr lang="en-CA" dirty="0"/>
          </a:p>
          <a:p>
            <a:endParaRPr lang="en-CA" dirty="0"/>
          </a:p>
        </p:txBody>
      </p:sp>
    </p:spTree>
    <p:extLst>
      <p:ext uri="{BB962C8B-B14F-4D97-AF65-F5344CB8AC3E}">
        <p14:creationId xmlns:p14="http://schemas.microsoft.com/office/powerpoint/2010/main" val="3468037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A51F-C814-4F5F-A511-5C16C729F2E0}"/>
              </a:ext>
            </a:extLst>
          </p:cNvPr>
          <p:cNvSpPr>
            <a:spLocks noGrp="1"/>
          </p:cNvSpPr>
          <p:nvPr>
            <p:ph type="title"/>
          </p:nvPr>
        </p:nvSpPr>
        <p:spPr/>
        <p:txBody>
          <a:bodyPr/>
          <a:lstStyle/>
          <a:p>
            <a:endParaRPr lang="en-CA"/>
          </a:p>
        </p:txBody>
      </p:sp>
      <p:pic>
        <p:nvPicPr>
          <p:cNvPr id="3074" name="Picture 2" descr="Image result for cut in the skin exposed to germs">
            <a:extLst>
              <a:ext uri="{FF2B5EF4-FFF2-40B4-BE49-F238E27FC236}">
                <a16:creationId xmlns:a16="http://schemas.microsoft.com/office/drawing/2014/main" id="{393E5C36-6D6D-47B6-ADE5-125C34B720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100" y="-761206"/>
            <a:ext cx="11353800" cy="761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285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EC192-C18A-43CB-B987-550341965F1C}"/>
              </a:ext>
            </a:extLst>
          </p:cNvPr>
          <p:cNvSpPr>
            <a:spLocks noGrp="1"/>
          </p:cNvSpPr>
          <p:nvPr>
            <p:ph type="title"/>
          </p:nvPr>
        </p:nvSpPr>
        <p:spPr>
          <a:xfrm>
            <a:off x="838200" y="365125"/>
            <a:ext cx="10515599" cy="1325563"/>
          </a:xfrm>
        </p:spPr>
        <p:txBody>
          <a:bodyPr>
            <a:normAutofit/>
          </a:bodyPr>
          <a:lstStyle/>
          <a:p>
            <a:r>
              <a:rPr lang="en-CA" b="1" dirty="0"/>
              <a:t>Mary Mallon</a:t>
            </a:r>
            <a:endParaRPr lang="en-CA" dirty="0"/>
          </a:p>
        </p:txBody>
      </p:sp>
      <p:sp>
        <p:nvSpPr>
          <p:cNvPr id="3" name="Content Placeholder 2">
            <a:extLst>
              <a:ext uri="{FF2B5EF4-FFF2-40B4-BE49-F238E27FC236}">
                <a16:creationId xmlns:a16="http://schemas.microsoft.com/office/drawing/2014/main" id="{C26DFF44-4F54-4394-BF3C-186271CC74BE}"/>
              </a:ext>
            </a:extLst>
          </p:cNvPr>
          <p:cNvSpPr>
            <a:spLocks noGrp="1"/>
          </p:cNvSpPr>
          <p:nvPr>
            <p:ph idx="1"/>
          </p:nvPr>
        </p:nvSpPr>
        <p:spPr>
          <a:xfrm>
            <a:off x="247136" y="1825625"/>
            <a:ext cx="6845326" cy="4351338"/>
          </a:xfrm>
        </p:spPr>
        <p:txBody>
          <a:bodyPr>
            <a:noAutofit/>
          </a:bodyPr>
          <a:lstStyle/>
          <a:p>
            <a:r>
              <a:rPr lang="en-CA" sz="2800" dirty="0"/>
              <a:t> (September 23, 1869 – November 11, 1938), also known as </a:t>
            </a:r>
            <a:r>
              <a:rPr lang="en-CA" sz="2800" b="1" dirty="0"/>
              <a:t>Typhoid Mary</a:t>
            </a:r>
            <a:r>
              <a:rPr lang="en-CA" sz="2800" dirty="0"/>
              <a:t>, was an </a:t>
            </a:r>
            <a:r>
              <a:rPr lang="en-CA" sz="2800" dirty="0">
                <a:hlinkClick r:id="rId2" tooltip="Irish people"/>
              </a:rPr>
              <a:t>Irish</a:t>
            </a:r>
            <a:r>
              <a:rPr lang="en-CA" sz="2800" dirty="0"/>
              <a:t> cook. She was the first person in the United States identified as an </a:t>
            </a:r>
            <a:r>
              <a:rPr lang="en-CA" sz="2800" dirty="0">
                <a:hlinkClick r:id="rId3" tooltip="Asymptomatic carrier"/>
              </a:rPr>
              <a:t>asymptomatic carrier</a:t>
            </a:r>
            <a:r>
              <a:rPr lang="en-CA" sz="2800" dirty="0"/>
              <a:t> of the pathogen associated with </a:t>
            </a:r>
            <a:r>
              <a:rPr lang="en-CA" sz="2800" dirty="0">
                <a:hlinkClick r:id="rId4" tooltip="Typhoid fever"/>
              </a:rPr>
              <a:t>typhoid fever</a:t>
            </a:r>
            <a:r>
              <a:rPr lang="en-CA" sz="2800" dirty="0"/>
              <a:t>. She was presumed to have infected 51 people, three of whom died, over the course of her career as a cook.</a:t>
            </a:r>
            <a:r>
              <a:rPr lang="en-CA" sz="2800" baseline="30000" dirty="0">
                <a:hlinkClick r:id="rId5"/>
              </a:rPr>
              <a:t>[1]</a:t>
            </a:r>
            <a:r>
              <a:rPr lang="en-CA" sz="2800" dirty="0"/>
              <a:t> She was twice forcibly isolated by public health authorities and died after a total of nearly three decades in isolation</a:t>
            </a:r>
          </a:p>
        </p:txBody>
      </p:sp>
      <p:pic>
        <p:nvPicPr>
          <p:cNvPr id="1026" name="Picture 2" descr="Mary Mallon (Typhoid Mary).jpg">
            <a:extLst>
              <a:ext uri="{FF2B5EF4-FFF2-40B4-BE49-F238E27FC236}">
                <a16:creationId xmlns:a16="http://schemas.microsoft.com/office/drawing/2014/main" id="{E98E4AB3-27D4-4DA0-B811-5F9D0F26978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623" r="7682" b="-2"/>
          <a:stretch/>
        </p:blipFill>
        <p:spPr bwMode="auto">
          <a:xfrm>
            <a:off x="7092462" y="1825625"/>
            <a:ext cx="4261337" cy="4351338"/>
          </a:xfrm>
          <a:custGeom>
            <a:avLst/>
            <a:gdLst>
              <a:gd name="connsiteX0" fmla="*/ 133155 w 4114800"/>
              <a:gd name="connsiteY0" fmla="*/ 0 h 5712488"/>
              <a:gd name="connsiteX1" fmla="*/ 3981645 w 4114800"/>
              <a:gd name="connsiteY1" fmla="*/ 0 h 5712488"/>
              <a:gd name="connsiteX2" fmla="*/ 4114800 w 4114800"/>
              <a:gd name="connsiteY2" fmla="*/ 133155 h 5712488"/>
              <a:gd name="connsiteX3" fmla="*/ 4114800 w 4114800"/>
              <a:gd name="connsiteY3" fmla="*/ 5579333 h 5712488"/>
              <a:gd name="connsiteX4" fmla="*/ 3981645 w 4114800"/>
              <a:gd name="connsiteY4" fmla="*/ 5712488 h 5712488"/>
              <a:gd name="connsiteX5" fmla="*/ 133155 w 4114800"/>
              <a:gd name="connsiteY5" fmla="*/ 5712488 h 5712488"/>
              <a:gd name="connsiteX6" fmla="*/ 0 w 4114800"/>
              <a:gd name="connsiteY6" fmla="*/ 5579333 h 5712488"/>
              <a:gd name="connsiteX7" fmla="*/ 0 w 4114800"/>
              <a:gd name="connsiteY7" fmla="*/ 133155 h 5712488"/>
              <a:gd name="connsiteX8" fmla="*/ 133155 w 4114800"/>
              <a:gd name="connsiteY8" fmla="*/ 0 h 571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97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01E63-0F6F-45CB-945B-D6734EBD5947}"/>
              </a:ext>
            </a:extLst>
          </p:cNvPr>
          <p:cNvSpPr>
            <a:spLocks noGrp="1"/>
          </p:cNvSpPr>
          <p:nvPr>
            <p:ph type="title"/>
          </p:nvPr>
        </p:nvSpPr>
        <p:spPr/>
        <p:txBody>
          <a:bodyPr/>
          <a:lstStyle/>
          <a:p>
            <a:r>
              <a:rPr lang="en-US" b="1" u="sng" dirty="0"/>
              <a:t>Viruses:</a:t>
            </a:r>
          </a:p>
        </p:txBody>
      </p:sp>
      <p:sp>
        <p:nvSpPr>
          <p:cNvPr id="3" name="Content Placeholder 2">
            <a:extLst>
              <a:ext uri="{FF2B5EF4-FFF2-40B4-BE49-F238E27FC236}">
                <a16:creationId xmlns:a16="http://schemas.microsoft.com/office/drawing/2014/main" id="{A6DE40F5-1B1D-44FA-AFB2-7C717B585BEF}"/>
              </a:ext>
            </a:extLst>
          </p:cNvPr>
          <p:cNvSpPr>
            <a:spLocks noGrp="1"/>
          </p:cNvSpPr>
          <p:nvPr>
            <p:ph idx="1"/>
          </p:nvPr>
        </p:nvSpPr>
        <p:spPr/>
        <p:txBody>
          <a:bodyPr/>
          <a:lstStyle/>
          <a:p>
            <a:r>
              <a:rPr lang="en-US" dirty="0">
                <a:solidFill>
                  <a:schemeClr val="accent1"/>
                </a:solidFill>
              </a:rPr>
              <a:t>the common cold, </a:t>
            </a:r>
          </a:p>
          <a:p>
            <a:r>
              <a:rPr lang="en-US" dirty="0">
                <a:solidFill>
                  <a:schemeClr val="accent1"/>
                </a:solidFill>
              </a:rPr>
              <a:t>measles, </a:t>
            </a:r>
          </a:p>
          <a:p>
            <a:r>
              <a:rPr lang="en-US" dirty="0">
                <a:solidFill>
                  <a:schemeClr val="accent1"/>
                </a:solidFill>
              </a:rPr>
              <a:t>chicken pox, </a:t>
            </a:r>
          </a:p>
          <a:p>
            <a:r>
              <a:rPr lang="en-US" dirty="0">
                <a:solidFill>
                  <a:schemeClr val="accent1"/>
                </a:solidFill>
              </a:rPr>
              <a:t>genital herpes, and </a:t>
            </a:r>
          </a:p>
          <a:p>
            <a:r>
              <a:rPr lang="en-US" dirty="0">
                <a:solidFill>
                  <a:schemeClr val="accent1"/>
                </a:solidFill>
              </a:rPr>
              <a:t>influenza. </a:t>
            </a:r>
          </a:p>
          <a:p>
            <a:r>
              <a:rPr lang="en-US" dirty="0">
                <a:solidFill>
                  <a:schemeClr val="accent1"/>
                </a:solidFill>
              </a:rPr>
              <a:t> AIDS, SARS, COVID-19</a:t>
            </a:r>
          </a:p>
        </p:txBody>
      </p:sp>
      <p:pic>
        <p:nvPicPr>
          <p:cNvPr id="3074" name="Picture 2" descr="Chickenpox (for Parents) - Nemours KidsHealth">
            <a:extLst>
              <a:ext uri="{FF2B5EF4-FFF2-40B4-BE49-F238E27FC236}">
                <a16:creationId xmlns:a16="http://schemas.microsoft.com/office/drawing/2014/main" id="{14F946D8-1348-4E06-8603-810FF5A88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925" y="1825625"/>
            <a:ext cx="3952875" cy="2219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Why Hygienists Should NEVER Treat Patients with Active Oral Herpes -  Today's RDH">
            <a:extLst>
              <a:ext uri="{FF2B5EF4-FFF2-40B4-BE49-F238E27FC236}">
                <a16:creationId xmlns:a16="http://schemas.microsoft.com/office/drawing/2014/main" id="{15DD1C7C-8418-448F-B5F5-A95B01182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930" y="4256087"/>
            <a:ext cx="3902870" cy="26019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hat do the measles outbreaks mean for me? - Harvard Health">
            <a:extLst>
              <a:ext uri="{FF2B5EF4-FFF2-40B4-BE49-F238E27FC236}">
                <a16:creationId xmlns:a16="http://schemas.microsoft.com/office/drawing/2014/main" id="{A76A3FBD-9C8C-476F-B7E2-907880D09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6180" y="-306388"/>
            <a:ext cx="385762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868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does your immune system work?</a:t>
            </a:r>
          </a:p>
        </p:txBody>
      </p:sp>
      <p:sp>
        <p:nvSpPr>
          <p:cNvPr id="3" name="Content Placeholder 2"/>
          <p:cNvSpPr>
            <a:spLocks noGrp="1"/>
          </p:cNvSpPr>
          <p:nvPr>
            <p:ph idx="1"/>
          </p:nvPr>
        </p:nvSpPr>
        <p:spPr/>
        <p:txBody>
          <a:bodyPr vert="horz" lIns="91440" tIns="45720" rIns="91440" bIns="45720" rtlCol="0" anchor="t">
            <a:normAutofit/>
          </a:bodyPr>
          <a:lstStyle/>
          <a:p>
            <a:r>
              <a:rPr lang="en-CA" dirty="0"/>
              <a:t>Immune system: Innate and Adaptive, 5min</a:t>
            </a:r>
          </a:p>
          <a:p>
            <a:r>
              <a:rPr lang="en-CA" dirty="0">
                <a:hlinkClick r:id="rId2"/>
              </a:rPr>
              <a:t>https://www.youtube.com/watch?v=PzunOgYHeyg</a:t>
            </a:r>
            <a:endParaRPr lang="en-CA" dirty="0"/>
          </a:p>
          <a:p>
            <a:endParaRPr lang="en-CA" dirty="0"/>
          </a:p>
          <a:p>
            <a:endParaRPr lang="en-CA" dirty="0"/>
          </a:p>
          <a:p>
            <a:endParaRPr lang="en-CA" dirty="0"/>
          </a:p>
          <a:p>
            <a:endParaRPr lang="en-CA" sz="2000" dirty="0"/>
          </a:p>
          <a:p>
            <a:endParaRPr lang="en-CA" dirty="0"/>
          </a:p>
        </p:txBody>
      </p:sp>
    </p:spTree>
    <p:extLst>
      <p:ext uri="{BB962C8B-B14F-4D97-AF65-F5344CB8AC3E}">
        <p14:creationId xmlns:p14="http://schemas.microsoft.com/office/powerpoint/2010/main" val="4104057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205F-6D16-4DF1-8467-EEEA7166E412}"/>
              </a:ext>
            </a:extLst>
          </p:cNvPr>
          <p:cNvSpPr>
            <a:spLocks noGrp="1"/>
          </p:cNvSpPr>
          <p:nvPr>
            <p:ph type="title"/>
          </p:nvPr>
        </p:nvSpPr>
        <p:spPr/>
        <p:txBody>
          <a:bodyPr/>
          <a:lstStyle/>
          <a:p>
            <a:r>
              <a:rPr lang="en-US" b="1" u="sng" dirty="0"/>
              <a:t>Bacteria</a:t>
            </a:r>
          </a:p>
        </p:txBody>
      </p:sp>
      <p:graphicFrame>
        <p:nvGraphicFramePr>
          <p:cNvPr id="4" name="Content Placeholder 3">
            <a:extLst>
              <a:ext uri="{FF2B5EF4-FFF2-40B4-BE49-F238E27FC236}">
                <a16:creationId xmlns:a16="http://schemas.microsoft.com/office/drawing/2014/main" id="{EEFEB518-D78A-4192-8E48-D3BEF16397A6}"/>
              </a:ext>
            </a:extLst>
          </p:cNvPr>
          <p:cNvGraphicFramePr>
            <a:graphicFrameLocks noGrp="1"/>
          </p:cNvGraphicFramePr>
          <p:nvPr>
            <p:ph idx="1"/>
            <p:extLst>
              <p:ext uri="{D42A27DB-BD31-4B8C-83A1-F6EECF244321}">
                <p14:modId xmlns:p14="http://schemas.microsoft.com/office/powerpoint/2010/main" val="372621343"/>
              </p:ext>
            </p:extLst>
          </p:nvPr>
        </p:nvGraphicFramePr>
        <p:xfrm>
          <a:off x="838199" y="1690688"/>
          <a:ext cx="8358810" cy="3225005"/>
        </p:xfrm>
        <a:graphic>
          <a:graphicData uri="http://schemas.openxmlformats.org/drawingml/2006/table">
            <a:tbl>
              <a:tblPr/>
              <a:tblGrid>
                <a:gridCol w="4179405">
                  <a:extLst>
                    <a:ext uri="{9D8B030D-6E8A-4147-A177-3AD203B41FA5}">
                      <a16:colId xmlns:a16="http://schemas.microsoft.com/office/drawing/2014/main" val="2577684522"/>
                    </a:ext>
                  </a:extLst>
                </a:gridCol>
                <a:gridCol w="4179405">
                  <a:extLst>
                    <a:ext uri="{9D8B030D-6E8A-4147-A177-3AD203B41FA5}">
                      <a16:colId xmlns:a16="http://schemas.microsoft.com/office/drawing/2014/main" val="1678015994"/>
                    </a:ext>
                  </a:extLst>
                </a:gridCol>
              </a:tblGrid>
              <a:tr h="1236252">
                <a:tc>
                  <a:txBody>
                    <a:bodyPr/>
                    <a:lstStyle/>
                    <a:p>
                      <a:r>
                        <a:rPr lang="en-US" sz="3600" dirty="0">
                          <a:solidFill>
                            <a:schemeClr val="accent1"/>
                          </a:solidFill>
                          <a:effectLst/>
                        </a:rPr>
                        <a:t>Whooping cough</a:t>
                      </a:r>
                    </a:p>
                  </a:txBody>
                  <a:tcPr marR="95250" marT="76200" marB="76200" anchor="ctr">
                    <a:lnL>
                      <a:noFill/>
                    </a:lnL>
                    <a:lnR>
                      <a:noFill/>
                    </a:lnR>
                    <a:lnT>
                      <a:noFill/>
                    </a:lnT>
                    <a:lnB w="9525" cap="flat" cmpd="sng" algn="ctr">
                      <a:solidFill>
                        <a:srgbClr val="EBEBEB"/>
                      </a:solidFill>
                      <a:prstDash val="solid"/>
                      <a:round/>
                      <a:headEnd type="none" w="med" len="med"/>
                      <a:tailEnd type="none" w="med" len="med"/>
                    </a:lnB>
                    <a:solidFill>
                      <a:srgbClr val="FFFFFF"/>
                    </a:solidFill>
                  </a:tcPr>
                </a:tc>
                <a:tc>
                  <a:txBody>
                    <a:bodyPr/>
                    <a:lstStyle/>
                    <a:p>
                      <a:r>
                        <a:rPr lang="en-US" sz="2800" b="0" i="1" dirty="0" err="1">
                          <a:effectLst/>
                        </a:rPr>
                        <a:t>Bordatella</a:t>
                      </a:r>
                      <a:r>
                        <a:rPr lang="en-US" sz="2800" b="0" i="1" dirty="0">
                          <a:effectLst/>
                        </a:rPr>
                        <a:t> pertussis</a:t>
                      </a:r>
                    </a:p>
                  </a:txBody>
                  <a:tcPr marL="95250" marR="95250" marT="76200" marB="76200" anchor="ctr">
                    <a:lnL>
                      <a:noFill/>
                    </a:lnL>
                    <a:lnR>
                      <a:noFill/>
                    </a:lnR>
                    <a:lnT>
                      <a:noFill/>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878081077"/>
                  </a:ext>
                </a:extLst>
              </a:tr>
              <a:tr h="752501">
                <a:tc>
                  <a:txBody>
                    <a:bodyPr/>
                    <a:lstStyle/>
                    <a:p>
                      <a:r>
                        <a:rPr lang="en-US" sz="3600">
                          <a:solidFill>
                            <a:schemeClr val="accent1"/>
                          </a:solidFill>
                          <a:effectLst/>
                        </a:rPr>
                        <a:t>Bubonic plague</a:t>
                      </a: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sz="2800" b="0" i="1">
                          <a:effectLst/>
                        </a:rPr>
                        <a:t>Yersinia pestis</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37005183"/>
                  </a:ext>
                </a:extLst>
              </a:tr>
              <a:tr h="1236252">
                <a:tc>
                  <a:txBody>
                    <a:bodyPr/>
                    <a:lstStyle/>
                    <a:p>
                      <a:r>
                        <a:rPr lang="en-US" sz="3600" dirty="0">
                          <a:solidFill>
                            <a:schemeClr val="accent1"/>
                          </a:solidFill>
                          <a:effectLst/>
                        </a:rPr>
                        <a:t>TB (Tuberculosis)</a:t>
                      </a:r>
                    </a:p>
                  </a:txBody>
                  <a:tcPr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sz="2800" b="0" i="1" dirty="0">
                          <a:effectLst/>
                        </a:rPr>
                        <a:t>Mycobacterium tuberculosis</a:t>
                      </a:r>
                    </a:p>
                  </a:txBody>
                  <a:tcPr marL="95250" marR="95250" marT="76200" marB="7620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404619963"/>
                  </a:ext>
                </a:extLst>
              </a:tr>
            </a:tbl>
          </a:graphicData>
        </a:graphic>
      </p:graphicFrame>
      <p:pic>
        <p:nvPicPr>
          <p:cNvPr id="1026" name="Picture 2" descr="Integrating fish models in tuberculosis vaccine development | Disease  Models &amp; Mechanisms">
            <a:extLst>
              <a:ext uri="{FF2B5EF4-FFF2-40B4-BE49-F238E27FC236}">
                <a16:creationId xmlns:a16="http://schemas.microsoft.com/office/drawing/2014/main" id="{702F757C-FF05-4712-8162-C9C29E362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8" y="4929121"/>
            <a:ext cx="6096000" cy="22002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560C884-0332-4687-A8B1-10C706994F8A}"/>
              </a:ext>
            </a:extLst>
          </p:cNvPr>
          <p:cNvSpPr/>
          <p:nvPr/>
        </p:nvSpPr>
        <p:spPr>
          <a:xfrm>
            <a:off x="5629578" y="2606159"/>
            <a:ext cx="4922951" cy="369332"/>
          </a:xfrm>
          <a:prstGeom prst="rect">
            <a:avLst/>
          </a:prstGeom>
        </p:spPr>
        <p:txBody>
          <a:bodyPr wrap="none">
            <a:spAutoFit/>
          </a:bodyPr>
          <a:lstStyle/>
          <a:p>
            <a:r>
              <a:rPr lang="en-US" dirty="0"/>
              <a:t>https://www.youtube.com/watch?v=31tnXPlhA7w</a:t>
            </a:r>
          </a:p>
        </p:txBody>
      </p:sp>
    </p:spTree>
    <p:extLst>
      <p:ext uri="{BB962C8B-B14F-4D97-AF65-F5344CB8AC3E}">
        <p14:creationId xmlns:p14="http://schemas.microsoft.com/office/powerpoint/2010/main" val="238030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9556-1028-4B2E-9724-2E900E1ACBF3}"/>
              </a:ext>
            </a:extLst>
          </p:cNvPr>
          <p:cNvSpPr>
            <a:spLocks noGrp="1"/>
          </p:cNvSpPr>
          <p:nvPr>
            <p:ph type="title"/>
          </p:nvPr>
        </p:nvSpPr>
        <p:spPr/>
        <p:txBody>
          <a:bodyPr/>
          <a:lstStyle/>
          <a:p>
            <a:r>
              <a:rPr lang="en-US" dirty="0">
                <a:cs typeface="Calibri"/>
              </a:rPr>
              <a:t>Necrotizing fasciitis -Flesh Eating Disease</a:t>
            </a:r>
          </a:p>
        </p:txBody>
      </p:sp>
      <p:sp>
        <p:nvSpPr>
          <p:cNvPr id="3" name="Content Placeholder 2">
            <a:extLst>
              <a:ext uri="{FF2B5EF4-FFF2-40B4-BE49-F238E27FC236}">
                <a16:creationId xmlns:a16="http://schemas.microsoft.com/office/drawing/2014/main" id="{9487B06B-9B5F-4410-B20A-5FBEDE919EAC}"/>
              </a:ext>
            </a:extLst>
          </p:cNvPr>
          <p:cNvSpPr>
            <a:spLocks noGrp="1"/>
          </p:cNvSpPr>
          <p:nvPr>
            <p:ph idx="1"/>
          </p:nvPr>
        </p:nvSpPr>
        <p:spPr>
          <a:xfrm>
            <a:off x="838200" y="1825625"/>
            <a:ext cx="6748733" cy="4351338"/>
          </a:xfrm>
        </p:spPr>
        <p:txBody>
          <a:bodyPr vert="horz" lIns="91440" tIns="45720" rIns="91440" bIns="45720" rtlCol="0" anchor="t">
            <a:normAutofit fontScale="92500" lnSpcReduction="10000"/>
          </a:bodyPr>
          <a:lstStyle/>
          <a:p>
            <a:r>
              <a:rPr lang="en-US" sz="2800" dirty="0">
                <a:solidFill>
                  <a:schemeClr val="accent1"/>
                </a:solidFill>
                <a:cs typeface="Calibri"/>
              </a:rPr>
              <a:t>Caused by bacteria group A streptococcus. </a:t>
            </a:r>
            <a:endParaRPr lang="en-US" dirty="0">
              <a:solidFill>
                <a:schemeClr val="accent1"/>
              </a:solidFill>
            </a:endParaRPr>
          </a:p>
          <a:p>
            <a:r>
              <a:rPr lang="en-US" sz="2800" dirty="0">
                <a:solidFill>
                  <a:schemeClr val="accent1"/>
                </a:solidFill>
                <a:cs typeface="Calibri"/>
              </a:rPr>
              <a:t>found on the skin or in the nose and throat of healthy people. </a:t>
            </a:r>
            <a:endParaRPr lang="en-US" dirty="0">
              <a:solidFill>
                <a:schemeClr val="accent1"/>
              </a:solidFill>
              <a:cs typeface="Calibri"/>
            </a:endParaRPr>
          </a:p>
          <a:p>
            <a:r>
              <a:rPr lang="en-US" sz="2800" dirty="0">
                <a:solidFill>
                  <a:schemeClr val="accent1"/>
                </a:solidFill>
                <a:cs typeface="Calibri"/>
              </a:rPr>
              <a:t>these bacteria make toxins that destroy body tissue directly. </a:t>
            </a:r>
            <a:endParaRPr lang="en-US" dirty="0">
              <a:solidFill>
                <a:schemeClr val="accent1"/>
              </a:solidFill>
              <a:cs typeface="Calibri"/>
            </a:endParaRPr>
          </a:p>
          <a:p>
            <a:r>
              <a:rPr lang="en-US" sz="2800" dirty="0">
                <a:solidFill>
                  <a:schemeClr val="accent1"/>
                </a:solidFill>
                <a:cs typeface="Calibri"/>
              </a:rPr>
              <a:t>The bacteria also cause the body's immune system to destroy its own tissue while fighting the infection.</a:t>
            </a:r>
            <a:endParaRPr lang="en-US" dirty="0">
              <a:solidFill>
                <a:schemeClr val="accent1"/>
              </a:solidFill>
              <a:cs typeface="Calibri"/>
            </a:endParaRPr>
          </a:p>
          <a:p>
            <a:r>
              <a:rPr lang="en-US" sz="2800" dirty="0">
                <a:solidFill>
                  <a:schemeClr val="accent1"/>
                </a:solidFill>
                <a:cs typeface="Calibri"/>
              </a:rPr>
              <a:t>spread by contact with saliva or mucus from the mouth, nose or throat of an infected person</a:t>
            </a:r>
          </a:p>
        </p:txBody>
      </p:sp>
      <p:pic>
        <p:nvPicPr>
          <p:cNvPr id="4" name="Picture 4" descr="A close up of a hand&#10;&#10;Description generated with high confidence">
            <a:extLst>
              <a:ext uri="{FF2B5EF4-FFF2-40B4-BE49-F238E27FC236}">
                <a16:creationId xmlns:a16="http://schemas.microsoft.com/office/drawing/2014/main" id="{4E529721-AF53-4E9C-B2A1-8DB71D3E4448}"/>
              </a:ext>
            </a:extLst>
          </p:cNvPr>
          <p:cNvPicPr>
            <a:picLocks noChangeAspect="1"/>
          </p:cNvPicPr>
          <p:nvPr/>
        </p:nvPicPr>
        <p:blipFill rotWithShape="1">
          <a:blip r:embed="rId3"/>
          <a:srcRect l="22851" r="19287" b="372"/>
          <a:stretch/>
        </p:blipFill>
        <p:spPr>
          <a:xfrm>
            <a:off x="7686136" y="2729133"/>
            <a:ext cx="3966493" cy="3843920"/>
          </a:xfrm>
          <a:prstGeom prst="rect">
            <a:avLst/>
          </a:prstGeom>
        </p:spPr>
      </p:pic>
    </p:spTree>
    <p:extLst>
      <p:ext uri="{BB962C8B-B14F-4D97-AF65-F5344CB8AC3E}">
        <p14:creationId xmlns:p14="http://schemas.microsoft.com/office/powerpoint/2010/main" val="168895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60248-6D0A-4560-8443-76926CAB74AD}"/>
              </a:ext>
            </a:extLst>
          </p:cNvPr>
          <p:cNvSpPr>
            <a:spLocks noGrp="1"/>
          </p:cNvSpPr>
          <p:nvPr>
            <p:ph type="title"/>
          </p:nvPr>
        </p:nvSpPr>
        <p:spPr/>
        <p:txBody>
          <a:bodyPr/>
          <a:lstStyle/>
          <a:p>
            <a:r>
              <a:rPr lang="en-US" b="1" dirty="0"/>
              <a:t>Bubonic plague (Black Death) -  </a:t>
            </a:r>
            <a:r>
              <a:rPr lang="en-US" dirty="0"/>
              <a:t>caused by Bacteria: </a:t>
            </a:r>
            <a:r>
              <a:rPr lang="en-US" i="1" dirty="0"/>
              <a:t>Yersinia pestis</a:t>
            </a:r>
          </a:p>
        </p:txBody>
      </p:sp>
      <p:sp>
        <p:nvSpPr>
          <p:cNvPr id="3" name="Content Placeholder 2">
            <a:extLst>
              <a:ext uri="{FF2B5EF4-FFF2-40B4-BE49-F238E27FC236}">
                <a16:creationId xmlns:a16="http://schemas.microsoft.com/office/drawing/2014/main" id="{81607E05-DA4E-41BF-ACF3-AE96B71B4EDD}"/>
              </a:ext>
            </a:extLst>
          </p:cNvPr>
          <p:cNvSpPr>
            <a:spLocks noGrp="1"/>
          </p:cNvSpPr>
          <p:nvPr>
            <p:ph idx="1"/>
          </p:nvPr>
        </p:nvSpPr>
        <p:spPr>
          <a:xfrm>
            <a:off x="838200" y="1825625"/>
            <a:ext cx="2749062" cy="4351338"/>
          </a:xfrm>
        </p:spPr>
        <p:txBody>
          <a:bodyPr>
            <a:normAutofit/>
          </a:bodyPr>
          <a:lstStyle/>
          <a:p>
            <a:r>
              <a:rPr lang="en-US" sz="3200" dirty="0">
                <a:solidFill>
                  <a:schemeClr val="accent1"/>
                </a:solidFill>
              </a:rPr>
              <a:t>headaches,  vomiting, swollen and painful lymph nodes (buboes)</a:t>
            </a:r>
          </a:p>
        </p:txBody>
      </p:sp>
      <p:pic>
        <p:nvPicPr>
          <p:cNvPr id="1026" name="Picture 2" descr="The Black Death by Jillian Andreozzi">
            <a:extLst>
              <a:ext uri="{FF2B5EF4-FFF2-40B4-BE49-F238E27FC236}">
                <a16:creationId xmlns:a16="http://schemas.microsoft.com/office/drawing/2014/main" id="{070D3E84-56AF-4981-9363-E844A81C3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262" y="1825625"/>
            <a:ext cx="9050215" cy="480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79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00C8F-7010-42E5-86F3-99CCF5F10FFD}"/>
              </a:ext>
            </a:extLst>
          </p:cNvPr>
          <p:cNvSpPr>
            <a:spLocks noGrp="1"/>
          </p:cNvSpPr>
          <p:nvPr>
            <p:ph type="title"/>
          </p:nvPr>
        </p:nvSpPr>
        <p:spPr/>
        <p:txBody>
          <a:bodyPr/>
          <a:lstStyle/>
          <a:p>
            <a:r>
              <a:rPr lang="en-US" b="1" u="sng" dirty="0"/>
              <a:t>Fungi</a:t>
            </a:r>
          </a:p>
        </p:txBody>
      </p:sp>
      <p:sp>
        <p:nvSpPr>
          <p:cNvPr id="3" name="Content Placeholder 2">
            <a:extLst>
              <a:ext uri="{FF2B5EF4-FFF2-40B4-BE49-F238E27FC236}">
                <a16:creationId xmlns:a16="http://schemas.microsoft.com/office/drawing/2014/main" id="{E8C5656A-509B-4584-A9CA-28312136CF2E}"/>
              </a:ext>
            </a:extLst>
          </p:cNvPr>
          <p:cNvSpPr>
            <a:spLocks noGrp="1"/>
          </p:cNvSpPr>
          <p:nvPr>
            <p:ph idx="1"/>
          </p:nvPr>
        </p:nvSpPr>
        <p:spPr>
          <a:xfrm>
            <a:off x="838200" y="1886743"/>
            <a:ext cx="10515600" cy="4351338"/>
          </a:xfrm>
        </p:spPr>
        <p:txBody>
          <a:bodyPr/>
          <a:lstStyle/>
          <a:p>
            <a:r>
              <a:rPr lang="en-US" dirty="0">
                <a:solidFill>
                  <a:schemeClr val="accent1"/>
                </a:solidFill>
              </a:rPr>
              <a:t>Ringworm</a:t>
            </a:r>
          </a:p>
          <a:p>
            <a:r>
              <a:rPr lang="en-US" dirty="0">
                <a:solidFill>
                  <a:schemeClr val="accent1"/>
                </a:solidFill>
              </a:rPr>
              <a:t>Athlete's Foot</a:t>
            </a:r>
          </a:p>
          <a:p>
            <a:r>
              <a:rPr lang="en-US" dirty="0">
                <a:solidFill>
                  <a:schemeClr val="accent1"/>
                </a:solidFill>
              </a:rPr>
              <a:t>Vaginal yeast infection</a:t>
            </a:r>
          </a:p>
          <a:p>
            <a:endParaRPr lang="en-US" dirty="0"/>
          </a:p>
        </p:txBody>
      </p:sp>
      <p:pic>
        <p:nvPicPr>
          <p:cNvPr id="4" name="Picture 6" descr="Ringworm Pictures: What a Ringworm Rash Looks Like">
            <a:extLst>
              <a:ext uri="{FF2B5EF4-FFF2-40B4-BE49-F238E27FC236}">
                <a16:creationId xmlns:a16="http://schemas.microsoft.com/office/drawing/2014/main" id="{468F5169-C1FF-48B4-9FCB-BBE167E62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96" y="494506"/>
            <a:ext cx="4204154" cy="2263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raphic for Vaginal candidiasis of a females body">
            <a:extLst>
              <a:ext uri="{FF2B5EF4-FFF2-40B4-BE49-F238E27FC236}">
                <a16:creationId xmlns:a16="http://schemas.microsoft.com/office/drawing/2014/main" id="{9D4E00E7-8C74-42B7-8582-F1DE38346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673" y="3730381"/>
            <a:ext cx="4140200" cy="3086100"/>
          </a:xfrm>
          <a:prstGeom prst="rect">
            <a:avLst/>
          </a:prstGeom>
          <a:extLst>
            <a:ext uri="{909E8E84-426E-40DD-AFC4-6F175D3DCCD1}">
              <a14:hiddenFill xmlns:a14="http://schemas.microsoft.com/office/drawing/2010/main">
                <a:solidFill>
                  <a:srgbClr val="FFFFFF"/>
                </a:solidFill>
              </a14:hiddenFill>
            </a:ext>
          </a:extLst>
        </p:spPr>
      </p:pic>
      <p:pic>
        <p:nvPicPr>
          <p:cNvPr id="2050" name="Picture 2" descr="Athletes foot | DermNet NZ">
            <a:extLst>
              <a:ext uri="{FF2B5EF4-FFF2-40B4-BE49-F238E27FC236}">
                <a16:creationId xmlns:a16="http://schemas.microsoft.com/office/drawing/2014/main" id="{9A1012F9-99F7-4F81-9543-6E49E230B9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774136"/>
            <a:ext cx="4965700" cy="375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086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380B-4D5A-40D5-AA96-51A51AB4AB35}"/>
              </a:ext>
            </a:extLst>
          </p:cNvPr>
          <p:cNvSpPr>
            <a:spLocks noGrp="1"/>
          </p:cNvSpPr>
          <p:nvPr>
            <p:ph type="title"/>
          </p:nvPr>
        </p:nvSpPr>
        <p:spPr/>
        <p:txBody>
          <a:bodyPr/>
          <a:lstStyle/>
          <a:p>
            <a:r>
              <a:rPr lang="en-US" b="1" u="sng" dirty="0"/>
              <a:t>Protist</a:t>
            </a:r>
            <a:r>
              <a:rPr lang="en-US" b="1" dirty="0"/>
              <a:t>s (mostly protozoa)</a:t>
            </a:r>
          </a:p>
        </p:txBody>
      </p:sp>
      <p:sp>
        <p:nvSpPr>
          <p:cNvPr id="3" name="Content Placeholder 2">
            <a:extLst>
              <a:ext uri="{FF2B5EF4-FFF2-40B4-BE49-F238E27FC236}">
                <a16:creationId xmlns:a16="http://schemas.microsoft.com/office/drawing/2014/main" id="{0D7339B7-058D-4730-B39F-2207F7E5297F}"/>
              </a:ext>
            </a:extLst>
          </p:cNvPr>
          <p:cNvSpPr>
            <a:spLocks noGrp="1"/>
          </p:cNvSpPr>
          <p:nvPr>
            <p:ph idx="1"/>
          </p:nvPr>
        </p:nvSpPr>
        <p:spPr>
          <a:xfrm>
            <a:off x="838200" y="1825625"/>
            <a:ext cx="7629939" cy="4351338"/>
          </a:xfrm>
        </p:spPr>
        <p:txBody>
          <a:bodyPr>
            <a:normAutofit/>
          </a:bodyPr>
          <a:lstStyle/>
          <a:p>
            <a:r>
              <a:rPr lang="en-US" b="1" i="1" dirty="0">
                <a:solidFill>
                  <a:schemeClr val="accent1"/>
                </a:solidFill>
              </a:rPr>
              <a:t>Trypanosoma</a:t>
            </a:r>
            <a:r>
              <a:rPr lang="en-US" b="1" dirty="0">
                <a:solidFill>
                  <a:schemeClr val="accent1"/>
                </a:solidFill>
              </a:rPr>
              <a:t> </a:t>
            </a:r>
            <a:r>
              <a:rPr lang="en-US" dirty="0">
                <a:solidFill>
                  <a:schemeClr val="accent1"/>
                </a:solidFill>
              </a:rPr>
              <a:t>protozoa causes sleeping sickness </a:t>
            </a:r>
          </a:p>
          <a:p>
            <a:r>
              <a:rPr lang="en-US" b="1" i="1" dirty="0">
                <a:solidFill>
                  <a:schemeClr val="accent1"/>
                </a:solidFill>
              </a:rPr>
              <a:t>Giardia</a:t>
            </a:r>
            <a:r>
              <a:rPr lang="en-US" b="1" dirty="0">
                <a:solidFill>
                  <a:schemeClr val="accent1"/>
                </a:solidFill>
              </a:rPr>
              <a:t> </a:t>
            </a:r>
            <a:r>
              <a:rPr lang="en-US" dirty="0">
                <a:solidFill>
                  <a:schemeClr val="accent1"/>
                </a:solidFill>
              </a:rPr>
              <a:t>protozoa</a:t>
            </a:r>
            <a:r>
              <a:rPr lang="en-US" b="1" dirty="0">
                <a:solidFill>
                  <a:schemeClr val="accent1"/>
                </a:solidFill>
              </a:rPr>
              <a:t> </a:t>
            </a:r>
            <a:r>
              <a:rPr lang="en-US" dirty="0">
                <a:solidFill>
                  <a:schemeClr val="accent1"/>
                </a:solidFill>
              </a:rPr>
              <a:t>cause giardiasis</a:t>
            </a:r>
          </a:p>
          <a:p>
            <a:r>
              <a:rPr lang="en-US" b="1" i="1" dirty="0">
                <a:solidFill>
                  <a:schemeClr val="accent1"/>
                </a:solidFill>
              </a:rPr>
              <a:t>Plasmodium</a:t>
            </a:r>
            <a:r>
              <a:rPr lang="en-US" b="1" dirty="0">
                <a:solidFill>
                  <a:schemeClr val="accent1"/>
                </a:solidFill>
              </a:rPr>
              <a:t> </a:t>
            </a:r>
            <a:r>
              <a:rPr lang="en-US" dirty="0">
                <a:solidFill>
                  <a:schemeClr val="accent1"/>
                </a:solidFill>
              </a:rPr>
              <a:t>protozoa cause malaria.</a:t>
            </a:r>
          </a:p>
          <a:p>
            <a:endParaRPr lang="en-US" dirty="0"/>
          </a:p>
        </p:txBody>
      </p:sp>
      <p:pic>
        <p:nvPicPr>
          <p:cNvPr id="3076" name="Picture 4" descr="Trypanosoma sp. Protozoa - MONSTER HUNTER'S GUIDE TO: VETERINARY  PARASITOLOGY">
            <a:extLst>
              <a:ext uri="{FF2B5EF4-FFF2-40B4-BE49-F238E27FC236}">
                <a16:creationId xmlns:a16="http://schemas.microsoft.com/office/drawing/2014/main" id="{6F5B8925-8881-4F97-AA08-FD7F6C1C4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3757" y="0"/>
            <a:ext cx="2868442" cy="21464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iardiasis or beaver fever: Symptoms, causes, and risk factors">
            <a:extLst>
              <a:ext uri="{FF2B5EF4-FFF2-40B4-BE49-F238E27FC236}">
                <a16:creationId xmlns:a16="http://schemas.microsoft.com/office/drawing/2014/main" id="{F474E4FF-F584-4472-BA0E-62E8FB844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1987" y="2200108"/>
            <a:ext cx="2970678" cy="22307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alaria: a disease caused by protozoa carried by mosquitos">
            <a:extLst>
              <a:ext uri="{FF2B5EF4-FFF2-40B4-BE49-F238E27FC236}">
                <a16:creationId xmlns:a16="http://schemas.microsoft.com/office/drawing/2014/main" id="{54036FF6-0941-460A-8E87-00C7709C44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6868" y="4346474"/>
            <a:ext cx="3141494" cy="223071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op) Life cycle of Plasmodium falciparum and gametocyte development. Malaria parasites enter the human bloodstream in the form of sporozoites that are injected by infected female Anopheles mosquitoes taking a blood meal. The majority of sporozoites migrate to the liver, where they invade hepatocytes and multiply. Merozoites are formed that are released into the bloodstream, where they invade red blood cells, initiating the asexual multiplication cycle. A fraction of merozoites that are released from infected red blood cells form gametocytes, the transmissible parasite form. The formation and maturation of gametocytes take place in five morphologically recognizable stages. Early-stage gametocytes are sequestered, and only mature stage V gametocytes circulate in the peripheral blood, where they can be taken up by mosquitoes. Once ingested by mosquitoes, each individual gametocyte forms 1 female macrogamete or up to 8 male microgametes. In the mosquito midgut, the fusion of gametes results in the formation of a zygote that develops into a motile ookinete that can penetrate the midgut wall to form oocysts. The oocysts enlarge over time and burst to release sporozoites that migrate to the mosquito salivary gland, rendering the mosquito infectious to human beings. (Bottom) The five developmental stages of P. falciparum gametocytes and mature P. vivax gametocytes. (The P. falciparum gametocyte photographs are reprinted from reference 410 with permission; the P. vivax gametocyte photographs are courtesy of Debbie Nolder, Malaria Reference Laboratory, London School of Hygiene and Tropical Medicine, United Kingdom, reproduced with permission.) ">
            <a:extLst>
              <a:ext uri="{FF2B5EF4-FFF2-40B4-BE49-F238E27FC236}">
                <a16:creationId xmlns:a16="http://schemas.microsoft.com/office/drawing/2014/main" id="{344EA967-459E-4251-A977-875D1EDF974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7875" r="23299"/>
          <a:stretch/>
        </p:blipFill>
        <p:spPr bwMode="auto">
          <a:xfrm>
            <a:off x="254352" y="5290559"/>
            <a:ext cx="5636384" cy="151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853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753</TotalTime>
  <Words>971</Words>
  <Application>Microsoft Office PowerPoint</Application>
  <PresentationFormat>Widescreen</PresentationFormat>
  <Paragraphs>188</Paragraphs>
  <Slides>40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Office Theme</vt:lpstr>
      <vt:lpstr>The Immune System </vt:lpstr>
      <vt:lpstr>INFECTION</vt:lpstr>
      <vt:lpstr>Foreign Substances: Things that invade your body</vt:lpstr>
      <vt:lpstr>Viruses:</vt:lpstr>
      <vt:lpstr>Bacteria</vt:lpstr>
      <vt:lpstr>Necrotizing fasciitis -Flesh Eating Disease</vt:lpstr>
      <vt:lpstr>Bubonic plague (Black Death) -  caused by Bacteria: Yersinia pestis</vt:lpstr>
      <vt:lpstr>Fungi</vt:lpstr>
      <vt:lpstr>Protists (mostly protozoa)</vt:lpstr>
      <vt:lpstr>Trichinella parasite in pork</vt:lpstr>
      <vt:lpstr>How does the Body Protect itself? </vt:lpstr>
      <vt:lpstr>The First Line of Defense</vt:lpstr>
      <vt:lpstr>Skin</vt:lpstr>
      <vt:lpstr>Stomach</vt:lpstr>
      <vt:lpstr>Hair, mucus, cilia (microscopic hair)</vt:lpstr>
      <vt:lpstr>How do pathogens enter the body?</vt:lpstr>
      <vt:lpstr>1. Direct Contact</vt:lpstr>
      <vt:lpstr>How not to get sick:</vt:lpstr>
      <vt:lpstr>2. Indirect contact (Inhalation)</vt:lpstr>
      <vt:lpstr>R value </vt:lpstr>
      <vt:lpstr>3. By Ingestion (through the mouth)</vt:lpstr>
      <vt:lpstr>4. By Vectors</vt:lpstr>
      <vt:lpstr>Zika</vt:lpstr>
      <vt:lpstr>Rabies</vt:lpstr>
      <vt:lpstr>Discussion</vt:lpstr>
      <vt:lpstr>Practice</vt:lpstr>
      <vt:lpstr>Extra Slides beyond here</vt:lpstr>
      <vt:lpstr>Ignaz Semmelweis: Hand Washing 1847</vt:lpstr>
      <vt:lpstr>PowerPoint Presentation</vt:lpstr>
      <vt:lpstr>PowerPoint Presentation</vt:lpstr>
      <vt:lpstr>Germ Theory</vt:lpstr>
      <vt:lpstr>Louis Pasteur proves germ theory 1861</vt:lpstr>
      <vt:lpstr>PowerPoint Presentation</vt:lpstr>
      <vt:lpstr>Organs of the Immune System</vt:lpstr>
      <vt:lpstr>Do some reading to find the role these play in our immune system</vt:lpstr>
      <vt:lpstr>PowerPoint Presentation</vt:lpstr>
      <vt:lpstr>How do pathogens enter the body?</vt:lpstr>
      <vt:lpstr>PowerPoint Presentation</vt:lpstr>
      <vt:lpstr>Mary Mallon</vt:lpstr>
      <vt:lpstr>How does your immune system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does the Body Protect Itself? </dc:title>
  <dc:creator>Tammy Wilson</dc:creator>
  <cp:lastModifiedBy>Tammy Wilson</cp:lastModifiedBy>
  <cp:revision>14</cp:revision>
  <dcterms:created xsi:type="dcterms:W3CDTF">2020-12-11T01:27:37Z</dcterms:created>
  <dcterms:modified xsi:type="dcterms:W3CDTF">2022-05-24T14:32:26Z</dcterms:modified>
</cp:coreProperties>
</file>