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1" r:id="rId4"/>
    <p:sldId id="289" r:id="rId5"/>
    <p:sldId id="298" r:id="rId6"/>
    <p:sldId id="262" r:id="rId7"/>
    <p:sldId id="299" r:id="rId8"/>
    <p:sldId id="307" r:id="rId9"/>
    <p:sldId id="263" r:id="rId10"/>
    <p:sldId id="264" r:id="rId11"/>
    <p:sldId id="265" r:id="rId12"/>
    <p:sldId id="266" r:id="rId13"/>
    <p:sldId id="301" r:id="rId14"/>
    <p:sldId id="302" r:id="rId15"/>
    <p:sldId id="303" r:id="rId16"/>
    <p:sldId id="308" r:id="rId17"/>
    <p:sldId id="304" r:id="rId18"/>
    <p:sldId id="306" r:id="rId19"/>
    <p:sldId id="305" r:id="rId20"/>
    <p:sldId id="300" r:id="rId21"/>
    <p:sldId id="295" r:id="rId22"/>
    <p:sldId id="291" r:id="rId23"/>
    <p:sldId id="296" r:id="rId24"/>
    <p:sldId id="292" r:id="rId25"/>
    <p:sldId id="293" r:id="rId26"/>
    <p:sldId id="294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52C933F5-29DA-4A02-88FF-AE9D0CFF4E1D}"/>
    <pc:docChg chg="undo custSel addSld delSld modSld sldOrd">
      <pc:chgData name="Tammy Wilson" userId="0392548a-554d-41ce-90db-a9cc305eb12d" providerId="ADAL" clId="{52C933F5-29DA-4A02-88FF-AE9D0CFF4E1D}" dt="2023-11-04T22:39:41.655" v="2826" actId="14100"/>
      <pc:docMkLst>
        <pc:docMk/>
      </pc:docMkLst>
      <pc:sldChg chg="modSp mod">
        <pc:chgData name="Tammy Wilson" userId="0392548a-554d-41ce-90db-a9cc305eb12d" providerId="ADAL" clId="{52C933F5-29DA-4A02-88FF-AE9D0CFF4E1D}" dt="2023-11-04T22:08:29.200" v="2189" actId="20577"/>
        <pc:sldMkLst>
          <pc:docMk/>
          <pc:sldMk cId="3819240527" sldId="256"/>
        </pc:sldMkLst>
        <pc:spChg chg="mod">
          <ac:chgData name="Tammy Wilson" userId="0392548a-554d-41ce-90db-a9cc305eb12d" providerId="ADAL" clId="{52C933F5-29DA-4A02-88FF-AE9D0CFF4E1D}" dt="2023-11-04T22:08:29.200" v="2189" actId="20577"/>
          <ac:spMkLst>
            <pc:docMk/>
            <pc:sldMk cId="3819240527" sldId="256"/>
            <ac:spMk id="2" creationId="{00000000-0000-0000-0000-000000000000}"/>
          </ac:spMkLst>
        </pc:spChg>
      </pc:sldChg>
      <pc:sldChg chg="add del">
        <pc:chgData name="Tammy Wilson" userId="0392548a-554d-41ce-90db-a9cc305eb12d" providerId="ADAL" clId="{52C933F5-29DA-4A02-88FF-AE9D0CFF4E1D}" dt="2023-10-18T03:49:31.135" v="16" actId="47"/>
        <pc:sldMkLst>
          <pc:docMk/>
          <pc:sldMk cId="3079229858" sldId="260"/>
        </pc:sldMkLst>
      </pc:sldChg>
      <pc:sldChg chg="addSp delSp modSp mod modNotesTx">
        <pc:chgData name="Tammy Wilson" userId="0392548a-554d-41ce-90db-a9cc305eb12d" providerId="ADAL" clId="{52C933F5-29DA-4A02-88FF-AE9D0CFF4E1D}" dt="2023-11-04T22:09:34.409" v="2230" actId="20577"/>
        <pc:sldMkLst>
          <pc:docMk/>
          <pc:sldMk cId="1087902485" sldId="261"/>
        </pc:sldMkLst>
        <pc:spChg chg="mod">
          <ac:chgData name="Tammy Wilson" userId="0392548a-554d-41ce-90db-a9cc305eb12d" providerId="ADAL" clId="{52C933F5-29DA-4A02-88FF-AE9D0CFF4E1D}" dt="2023-11-04T22:09:34.409" v="2230" actId="20577"/>
          <ac:spMkLst>
            <pc:docMk/>
            <pc:sldMk cId="1087902485" sldId="261"/>
            <ac:spMk id="3" creationId="{00000000-0000-0000-0000-000000000000}"/>
          </ac:spMkLst>
        </pc:spChg>
        <pc:picChg chg="add mod">
          <ac:chgData name="Tammy Wilson" userId="0392548a-554d-41ce-90db-a9cc305eb12d" providerId="ADAL" clId="{52C933F5-29DA-4A02-88FF-AE9D0CFF4E1D}" dt="2023-10-20T16:36:46.015" v="380" actId="1076"/>
          <ac:picMkLst>
            <pc:docMk/>
            <pc:sldMk cId="1087902485" sldId="261"/>
            <ac:picMk id="4" creationId="{3787119A-09E4-E6B3-0600-A2F7DA9367A5}"/>
          </ac:picMkLst>
        </pc:picChg>
        <pc:picChg chg="del">
          <ac:chgData name="Tammy Wilson" userId="0392548a-554d-41ce-90db-a9cc305eb12d" providerId="ADAL" clId="{52C933F5-29DA-4A02-88FF-AE9D0CFF4E1D}" dt="2023-10-18T03:51:22.537" v="21" actId="478"/>
          <ac:picMkLst>
            <pc:docMk/>
            <pc:sldMk cId="1087902485" sldId="261"/>
            <ac:picMk id="1026" creationId="{00000000-0000-0000-0000-000000000000}"/>
          </ac:picMkLst>
        </pc:picChg>
      </pc:sldChg>
      <pc:sldChg chg="addSp modSp mod">
        <pc:chgData name="Tammy Wilson" userId="0392548a-554d-41ce-90db-a9cc305eb12d" providerId="ADAL" clId="{52C933F5-29DA-4A02-88FF-AE9D0CFF4E1D}" dt="2023-11-04T22:13:51.881" v="2454" actId="20577"/>
        <pc:sldMkLst>
          <pc:docMk/>
          <pc:sldMk cId="1068904561" sldId="262"/>
        </pc:sldMkLst>
        <pc:spChg chg="mod">
          <ac:chgData name="Tammy Wilson" userId="0392548a-554d-41ce-90db-a9cc305eb12d" providerId="ADAL" clId="{52C933F5-29DA-4A02-88FF-AE9D0CFF4E1D}" dt="2023-11-04T22:13:51.881" v="2454" actId="20577"/>
          <ac:spMkLst>
            <pc:docMk/>
            <pc:sldMk cId="1068904561" sldId="262"/>
            <ac:spMk id="3" creationId="{00000000-0000-0000-0000-000000000000}"/>
          </ac:spMkLst>
        </pc:spChg>
        <pc:picChg chg="add mod">
          <ac:chgData name="Tammy Wilson" userId="0392548a-554d-41ce-90db-a9cc305eb12d" providerId="ADAL" clId="{52C933F5-29DA-4A02-88FF-AE9D0CFF4E1D}" dt="2023-10-20T16:44:35.660" v="526" actId="732"/>
          <ac:picMkLst>
            <pc:docMk/>
            <pc:sldMk cId="1068904561" sldId="262"/>
            <ac:picMk id="1026" creationId="{32BC3F84-904F-5FBE-83B1-3158D2FD2C37}"/>
          </ac:picMkLst>
        </pc:picChg>
      </pc:sldChg>
      <pc:sldChg chg="modSp mod">
        <pc:chgData name="Tammy Wilson" userId="0392548a-554d-41ce-90db-a9cc305eb12d" providerId="ADAL" clId="{52C933F5-29DA-4A02-88FF-AE9D0CFF4E1D}" dt="2023-11-04T22:19:48.601" v="2543" actId="20577"/>
        <pc:sldMkLst>
          <pc:docMk/>
          <pc:sldMk cId="31268987" sldId="263"/>
        </pc:sldMkLst>
        <pc:spChg chg="mod">
          <ac:chgData name="Tammy Wilson" userId="0392548a-554d-41ce-90db-a9cc305eb12d" providerId="ADAL" clId="{52C933F5-29DA-4A02-88FF-AE9D0CFF4E1D}" dt="2023-10-20T16:45:20.466" v="562" actId="20577"/>
          <ac:spMkLst>
            <pc:docMk/>
            <pc:sldMk cId="31268987" sldId="263"/>
            <ac:spMk id="2" creationId="{00000000-0000-0000-0000-000000000000}"/>
          </ac:spMkLst>
        </pc:spChg>
        <pc:spChg chg="mod">
          <ac:chgData name="Tammy Wilson" userId="0392548a-554d-41ce-90db-a9cc305eb12d" providerId="ADAL" clId="{52C933F5-29DA-4A02-88FF-AE9D0CFF4E1D}" dt="2023-11-04T22:19:48.601" v="2543" actId="20577"/>
          <ac:spMkLst>
            <pc:docMk/>
            <pc:sldMk cId="31268987" sldId="263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52C933F5-29DA-4A02-88FF-AE9D0CFF4E1D}" dt="2023-10-22T18:57:21.692" v="756" actId="20577"/>
        <pc:sldMkLst>
          <pc:docMk/>
          <pc:sldMk cId="3865307105" sldId="264"/>
        </pc:sldMkLst>
        <pc:spChg chg="mod">
          <ac:chgData name="Tammy Wilson" userId="0392548a-554d-41ce-90db-a9cc305eb12d" providerId="ADAL" clId="{52C933F5-29DA-4A02-88FF-AE9D0CFF4E1D}" dt="2023-10-22T18:56:19.897" v="665" actId="20577"/>
          <ac:spMkLst>
            <pc:docMk/>
            <pc:sldMk cId="3865307105" sldId="264"/>
            <ac:spMk id="2" creationId="{00000000-0000-0000-0000-000000000000}"/>
          </ac:spMkLst>
        </pc:spChg>
        <pc:spChg chg="mod">
          <ac:chgData name="Tammy Wilson" userId="0392548a-554d-41ce-90db-a9cc305eb12d" providerId="ADAL" clId="{52C933F5-29DA-4A02-88FF-AE9D0CFF4E1D}" dt="2023-10-22T18:57:21.692" v="756" actId="20577"/>
          <ac:spMkLst>
            <pc:docMk/>
            <pc:sldMk cId="3865307105" sldId="264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52C933F5-29DA-4A02-88FF-AE9D0CFF4E1D}" dt="2023-11-04T22:23:37.158" v="2552" actId="20577"/>
        <pc:sldMkLst>
          <pc:docMk/>
          <pc:sldMk cId="3709652625" sldId="265"/>
        </pc:sldMkLst>
        <pc:spChg chg="mod">
          <ac:chgData name="Tammy Wilson" userId="0392548a-554d-41ce-90db-a9cc305eb12d" providerId="ADAL" clId="{52C933F5-29DA-4A02-88FF-AE9D0CFF4E1D}" dt="2023-10-18T04:04:20.102" v="236" actId="20577"/>
          <ac:spMkLst>
            <pc:docMk/>
            <pc:sldMk cId="3709652625" sldId="265"/>
            <ac:spMk id="2" creationId="{00000000-0000-0000-0000-000000000000}"/>
          </ac:spMkLst>
        </pc:spChg>
        <pc:spChg chg="mod">
          <ac:chgData name="Tammy Wilson" userId="0392548a-554d-41ce-90db-a9cc305eb12d" providerId="ADAL" clId="{52C933F5-29DA-4A02-88FF-AE9D0CFF4E1D}" dt="2023-11-04T22:23:37.158" v="2552" actId="20577"/>
          <ac:spMkLst>
            <pc:docMk/>
            <pc:sldMk cId="3709652625" sldId="265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52C933F5-29DA-4A02-88FF-AE9D0CFF4E1D}" dt="2023-11-04T22:22:14.325" v="2549" actId="113"/>
        <pc:sldMkLst>
          <pc:docMk/>
          <pc:sldMk cId="1624258828" sldId="266"/>
        </pc:sldMkLst>
        <pc:spChg chg="mod">
          <ac:chgData name="Tammy Wilson" userId="0392548a-554d-41ce-90db-a9cc305eb12d" providerId="ADAL" clId="{52C933F5-29DA-4A02-88FF-AE9D0CFF4E1D}" dt="2023-10-18T04:05:20.192" v="271" actId="20577"/>
          <ac:spMkLst>
            <pc:docMk/>
            <pc:sldMk cId="1624258828" sldId="266"/>
            <ac:spMk id="2" creationId="{00000000-0000-0000-0000-000000000000}"/>
          </ac:spMkLst>
        </pc:spChg>
        <pc:spChg chg="mod">
          <ac:chgData name="Tammy Wilson" userId="0392548a-554d-41ce-90db-a9cc305eb12d" providerId="ADAL" clId="{52C933F5-29DA-4A02-88FF-AE9D0CFF4E1D}" dt="2023-11-04T22:22:14.325" v="2549" actId="113"/>
          <ac:spMkLst>
            <pc:docMk/>
            <pc:sldMk cId="1624258828" sldId="266"/>
            <ac:spMk id="3" creationId="{00000000-0000-0000-0000-000000000000}"/>
          </ac:spMkLst>
        </pc:spChg>
      </pc:sldChg>
      <pc:sldChg chg="addSp modSp mod modNotesTx">
        <pc:chgData name="Tammy Wilson" userId="0392548a-554d-41ce-90db-a9cc305eb12d" providerId="ADAL" clId="{52C933F5-29DA-4A02-88FF-AE9D0CFF4E1D}" dt="2023-11-04T22:13:08.006" v="2419" actId="1076"/>
        <pc:sldMkLst>
          <pc:docMk/>
          <pc:sldMk cId="3237045841" sldId="289"/>
        </pc:sldMkLst>
        <pc:spChg chg="mod">
          <ac:chgData name="Tammy Wilson" userId="0392548a-554d-41ce-90db-a9cc305eb12d" providerId="ADAL" clId="{52C933F5-29DA-4A02-88FF-AE9D0CFF4E1D}" dt="2023-10-18T04:01:38.395" v="140" actId="14100"/>
          <ac:spMkLst>
            <pc:docMk/>
            <pc:sldMk cId="3237045841" sldId="289"/>
            <ac:spMk id="2" creationId="{3D753F13-AB38-43B2-B7A8-9204D3BB8E26}"/>
          </ac:spMkLst>
        </pc:spChg>
        <pc:spChg chg="mod">
          <ac:chgData name="Tammy Wilson" userId="0392548a-554d-41ce-90db-a9cc305eb12d" providerId="ADAL" clId="{52C933F5-29DA-4A02-88FF-AE9D0CFF4E1D}" dt="2023-11-04T22:13:05.725" v="2418" actId="14100"/>
          <ac:spMkLst>
            <pc:docMk/>
            <pc:sldMk cId="3237045841" sldId="289"/>
            <ac:spMk id="3" creationId="{A3F305DF-B831-4130-AF5F-F2B580478F4F}"/>
          </ac:spMkLst>
        </pc:spChg>
        <pc:picChg chg="mod">
          <ac:chgData name="Tammy Wilson" userId="0392548a-554d-41ce-90db-a9cc305eb12d" providerId="ADAL" clId="{52C933F5-29DA-4A02-88FF-AE9D0CFF4E1D}" dt="2023-11-04T22:11:27.385" v="2286" actId="1076"/>
          <ac:picMkLst>
            <pc:docMk/>
            <pc:sldMk cId="3237045841" sldId="289"/>
            <ac:picMk id="5" creationId="{D21DDDD2-AEE2-4098-9D36-C85A57E1A9B0}"/>
          </ac:picMkLst>
        </pc:picChg>
        <pc:picChg chg="add mod">
          <ac:chgData name="Tammy Wilson" userId="0392548a-554d-41ce-90db-a9cc305eb12d" providerId="ADAL" clId="{52C933F5-29DA-4A02-88FF-AE9D0CFF4E1D}" dt="2023-11-04T22:13:08.006" v="2419" actId="1076"/>
          <ac:picMkLst>
            <pc:docMk/>
            <pc:sldMk cId="3237045841" sldId="289"/>
            <ac:picMk id="2050" creationId="{4EDB6352-16FC-D0E7-3C77-26C173B5C209}"/>
          </ac:picMkLst>
        </pc:picChg>
      </pc:sldChg>
      <pc:sldChg chg="modSp del mod">
        <pc:chgData name="Tammy Wilson" userId="0392548a-554d-41ce-90db-a9cc305eb12d" providerId="ADAL" clId="{52C933F5-29DA-4A02-88FF-AE9D0CFF4E1D}" dt="2023-10-23T20:19:47.760" v="886" actId="47"/>
        <pc:sldMkLst>
          <pc:docMk/>
          <pc:sldMk cId="2002169322" sldId="290"/>
        </pc:sldMkLst>
        <pc:spChg chg="mod">
          <ac:chgData name="Tammy Wilson" userId="0392548a-554d-41ce-90db-a9cc305eb12d" providerId="ADAL" clId="{52C933F5-29DA-4A02-88FF-AE9D0CFF4E1D}" dt="2023-10-18T04:06:32.510" v="289" actId="20577"/>
          <ac:spMkLst>
            <pc:docMk/>
            <pc:sldMk cId="2002169322" sldId="290"/>
            <ac:spMk id="3" creationId="{70BCC156-727A-4845-9028-CDE98ADECEDA}"/>
          </ac:spMkLst>
        </pc:spChg>
      </pc:sldChg>
      <pc:sldChg chg="modSp mod">
        <pc:chgData name="Tammy Wilson" userId="0392548a-554d-41ce-90db-a9cc305eb12d" providerId="ADAL" clId="{52C933F5-29DA-4A02-88FF-AE9D0CFF4E1D}" dt="2023-10-18T03:54:24.660" v="65" actId="20577"/>
        <pc:sldMkLst>
          <pc:docMk/>
          <pc:sldMk cId="0" sldId="297"/>
        </pc:sldMkLst>
        <pc:spChg chg="mod">
          <ac:chgData name="Tammy Wilson" userId="0392548a-554d-41ce-90db-a9cc305eb12d" providerId="ADAL" clId="{52C933F5-29DA-4A02-88FF-AE9D0CFF4E1D}" dt="2023-10-18T03:54:24.660" v="65" actId="20577"/>
          <ac:spMkLst>
            <pc:docMk/>
            <pc:sldMk cId="0" sldId="297"/>
            <ac:spMk id="3" creationId="{00000000-0000-0000-0000-000000000000}"/>
          </ac:spMkLst>
        </pc:spChg>
      </pc:sldChg>
      <pc:sldChg chg="delSp modSp add mod">
        <pc:chgData name="Tammy Wilson" userId="0392548a-554d-41ce-90db-a9cc305eb12d" providerId="ADAL" clId="{52C933F5-29DA-4A02-88FF-AE9D0CFF4E1D}" dt="2023-10-18T04:03:15.524" v="206" actId="20577"/>
        <pc:sldMkLst>
          <pc:docMk/>
          <pc:sldMk cId="3843668159" sldId="298"/>
        </pc:sldMkLst>
        <pc:spChg chg="mod">
          <ac:chgData name="Tammy Wilson" userId="0392548a-554d-41ce-90db-a9cc305eb12d" providerId="ADAL" clId="{52C933F5-29DA-4A02-88FF-AE9D0CFF4E1D}" dt="2023-10-18T04:03:15.524" v="206" actId="20577"/>
          <ac:spMkLst>
            <pc:docMk/>
            <pc:sldMk cId="3843668159" sldId="298"/>
            <ac:spMk id="3" creationId="{A3F305DF-B831-4130-AF5F-F2B580478F4F}"/>
          </ac:spMkLst>
        </pc:spChg>
        <pc:picChg chg="del mod">
          <ac:chgData name="Tammy Wilson" userId="0392548a-554d-41ce-90db-a9cc305eb12d" providerId="ADAL" clId="{52C933F5-29DA-4A02-88FF-AE9D0CFF4E1D}" dt="2023-10-18T04:01:57.261" v="144" actId="478"/>
          <ac:picMkLst>
            <pc:docMk/>
            <pc:sldMk cId="3843668159" sldId="298"/>
            <ac:picMk id="2050" creationId="{4EDB6352-16FC-D0E7-3C77-26C173B5C209}"/>
          </ac:picMkLst>
        </pc:picChg>
      </pc:sldChg>
      <pc:sldChg chg="modSp new mod">
        <pc:chgData name="Tammy Wilson" userId="0392548a-554d-41ce-90db-a9cc305eb12d" providerId="ADAL" clId="{52C933F5-29DA-4A02-88FF-AE9D0CFF4E1D}" dt="2023-11-04T22:17:32.706" v="2525" actId="115"/>
        <pc:sldMkLst>
          <pc:docMk/>
          <pc:sldMk cId="2049944837" sldId="299"/>
        </pc:sldMkLst>
        <pc:spChg chg="mod">
          <ac:chgData name="Tammy Wilson" userId="0392548a-554d-41ce-90db-a9cc305eb12d" providerId="ADAL" clId="{52C933F5-29DA-4A02-88FF-AE9D0CFF4E1D}" dt="2023-11-04T22:14:01.520" v="2462" actId="20577"/>
          <ac:spMkLst>
            <pc:docMk/>
            <pc:sldMk cId="2049944837" sldId="299"/>
            <ac:spMk id="2" creationId="{EC589514-988E-1D44-EC0E-0D9C0D82A3C6}"/>
          </ac:spMkLst>
        </pc:spChg>
        <pc:spChg chg="mod">
          <ac:chgData name="Tammy Wilson" userId="0392548a-554d-41ce-90db-a9cc305eb12d" providerId="ADAL" clId="{52C933F5-29DA-4A02-88FF-AE9D0CFF4E1D}" dt="2023-11-04T22:17:32.706" v="2525" actId="115"/>
          <ac:spMkLst>
            <pc:docMk/>
            <pc:sldMk cId="2049944837" sldId="299"/>
            <ac:spMk id="3" creationId="{4D36F041-8094-2093-7C63-0427963A34E7}"/>
          </ac:spMkLst>
        </pc:spChg>
      </pc:sldChg>
      <pc:sldChg chg="addSp modSp new mod ord">
        <pc:chgData name="Tammy Wilson" userId="0392548a-554d-41ce-90db-a9cc305eb12d" providerId="ADAL" clId="{52C933F5-29DA-4A02-88FF-AE9D0CFF4E1D}" dt="2023-11-04T22:39:41.655" v="2826" actId="14100"/>
        <pc:sldMkLst>
          <pc:docMk/>
          <pc:sldMk cId="3104817969" sldId="300"/>
        </pc:sldMkLst>
        <pc:picChg chg="add mod">
          <ac:chgData name="Tammy Wilson" userId="0392548a-554d-41ce-90db-a9cc305eb12d" providerId="ADAL" clId="{52C933F5-29DA-4A02-88FF-AE9D0CFF4E1D}" dt="2023-11-04T22:39:41.655" v="2826" actId="14100"/>
          <ac:picMkLst>
            <pc:docMk/>
            <pc:sldMk cId="3104817969" sldId="300"/>
            <ac:picMk id="3" creationId="{6CA336DE-9745-77CD-DBA0-92047C54237F}"/>
          </ac:picMkLst>
        </pc:picChg>
      </pc:sldChg>
      <pc:sldChg chg="addSp delSp modSp new mod">
        <pc:chgData name="Tammy Wilson" userId="0392548a-554d-41ce-90db-a9cc305eb12d" providerId="ADAL" clId="{52C933F5-29DA-4A02-88FF-AE9D0CFF4E1D}" dt="2023-10-23T20:21:19.360" v="962" actId="14100"/>
        <pc:sldMkLst>
          <pc:docMk/>
          <pc:sldMk cId="1349527056" sldId="301"/>
        </pc:sldMkLst>
        <pc:spChg chg="mod">
          <ac:chgData name="Tammy Wilson" userId="0392548a-554d-41ce-90db-a9cc305eb12d" providerId="ADAL" clId="{52C933F5-29DA-4A02-88FF-AE9D0CFF4E1D}" dt="2023-10-23T20:20:13.067" v="954" actId="20577"/>
          <ac:spMkLst>
            <pc:docMk/>
            <pc:sldMk cId="1349527056" sldId="301"/>
            <ac:spMk id="2" creationId="{91B7F66A-16E6-544E-EB85-5F458F209EF7}"/>
          </ac:spMkLst>
        </pc:spChg>
        <pc:spChg chg="del">
          <ac:chgData name="Tammy Wilson" userId="0392548a-554d-41ce-90db-a9cc305eb12d" providerId="ADAL" clId="{52C933F5-29DA-4A02-88FF-AE9D0CFF4E1D}" dt="2023-10-23T20:20:58.029" v="955"/>
          <ac:spMkLst>
            <pc:docMk/>
            <pc:sldMk cId="1349527056" sldId="301"/>
            <ac:spMk id="3" creationId="{4087F5D3-2DB3-A39A-4357-0FDC3C964040}"/>
          </ac:spMkLst>
        </pc:spChg>
        <pc:picChg chg="add mod">
          <ac:chgData name="Tammy Wilson" userId="0392548a-554d-41ce-90db-a9cc305eb12d" providerId="ADAL" clId="{52C933F5-29DA-4A02-88FF-AE9D0CFF4E1D}" dt="2023-10-23T20:21:19.360" v="962" actId="14100"/>
          <ac:picMkLst>
            <pc:docMk/>
            <pc:sldMk cId="1349527056" sldId="301"/>
            <ac:picMk id="1026" creationId="{7E959AC5-0460-2463-805D-F5CFFF12E3BC}"/>
          </ac:picMkLst>
        </pc:picChg>
      </pc:sldChg>
      <pc:sldChg chg="addSp delSp modSp new mod">
        <pc:chgData name="Tammy Wilson" userId="0392548a-554d-41ce-90db-a9cc305eb12d" providerId="ADAL" clId="{52C933F5-29DA-4A02-88FF-AE9D0CFF4E1D}" dt="2023-11-04T22:27:30.831" v="2627" actId="115"/>
        <pc:sldMkLst>
          <pc:docMk/>
          <pc:sldMk cId="1250056300" sldId="302"/>
        </pc:sldMkLst>
        <pc:spChg chg="mod">
          <ac:chgData name="Tammy Wilson" userId="0392548a-554d-41ce-90db-a9cc305eb12d" providerId="ADAL" clId="{52C933F5-29DA-4A02-88FF-AE9D0CFF4E1D}" dt="2023-11-04T22:27:00.422" v="2618" actId="20577"/>
          <ac:spMkLst>
            <pc:docMk/>
            <pc:sldMk cId="1250056300" sldId="302"/>
            <ac:spMk id="2" creationId="{9D324262-5A98-BD2B-A9BF-F9A7290CEC98}"/>
          </ac:spMkLst>
        </pc:spChg>
        <pc:spChg chg="mod">
          <ac:chgData name="Tammy Wilson" userId="0392548a-554d-41ce-90db-a9cc305eb12d" providerId="ADAL" clId="{52C933F5-29DA-4A02-88FF-AE9D0CFF4E1D}" dt="2023-11-04T22:27:30.831" v="2627" actId="115"/>
          <ac:spMkLst>
            <pc:docMk/>
            <pc:sldMk cId="1250056300" sldId="302"/>
            <ac:spMk id="3" creationId="{C19AE64F-EF54-7978-EC11-F72CBE61E56E}"/>
          </ac:spMkLst>
        </pc:spChg>
        <pc:picChg chg="add mod">
          <ac:chgData name="Tammy Wilson" userId="0392548a-554d-41ce-90db-a9cc305eb12d" providerId="ADAL" clId="{52C933F5-29DA-4A02-88FF-AE9D0CFF4E1D}" dt="2023-10-23T20:24:49.121" v="1184" actId="732"/>
          <ac:picMkLst>
            <pc:docMk/>
            <pc:sldMk cId="1250056300" sldId="302"/>
            <ac:picMk id="4" creationId="{FDECB4F9-58CC-47E3-04DB-7E9DF93277D2}"/>
          </ac:picMkLst>
        </pc:picChg>
        <pc:picChg chg="add del">
          <ac:chgData name="Tammy Wilson" userId="0392548a-554d-41ce-90db-a9cc305eb12d" providerId="ADAL" clId="{52C933F5-29DA-4A02-88FF-AE9D0CFF4E1D}" dt="2023-10-23T20:23:24.099" v="1135" actId="21"/>
          <ac:picMkLst>
            <pc:docMk/>
            <pc:sldMk cId="1250056300" sldId="302"/>
            <ac:picMk id="2050" creationId="{67DA867B-67F2-02D4-774D-A54C5222F822}"/>
          </ac:picMkLst>
        </pc:picChg>
        <pc:picChg chg="add mod">
          <ac:chgData name="Tammy Wilson" userId="0392548a-554d-41ce-90db-a9cc305eb12d" providerId="ADAL" clId="{52C933F5-29DA-4A02-88FF-AE9D0CFF4E1D}" dt="2023-10-23T20:23:42.801" v="1143" actId="1076"/>
          <ac:picMkLst>
            <pc:docMk/>
            <pc:sldMk cId="1250056300" sldId="302"/>
            <ac:picMk id="2052" creationId="{98F7695F-E677-B231-E196-88C59435922E}"/>
          </ac:picMkLst>
        </pc:picChg>
      </pc:sldChg>
      <pc:sldChg chg="addSp delSp modSp new mod ord">
        <pc:chgData name="Tammy Wilson" userId="0392548a-554d-41ce-90db-a9cc305eb12d" providerId="ADAL" clId="{52C933F5-29DA-4A02-88FF-AE9D0CFF4E1D}" dt="2023-11-04T22:28:59.621" v="2696" actId="20577"/>
        <pc:sldMkLst>
          <pc:docMk/>
          <pc:sldMk cId="1998738178" sldId="303"/>
        </pc:sldMkLst>
        <pc:spChg chg="mod">
          <ac:chgData name="Tammy Wilson" userId="0392548a-554d-41ce-90db-a9cc305eb12d" providerId="ADAL" clId="{52C933F5-29DA-4A02-88FF-AE9D0CFF4E1D}" dt="2023-10-23T20:32:21.530" v="1931" actId="20577"/>
          <ac:spMkLst>
            <pc:docMk/>
            <pc:sldMk cId="1998738178" sldId="303"/>
            <ac:spMk id="2" creationId="{894448B2-4D6C-71BA-AE88-11528C18440E}"/>
          </ac:spMkLst>
        </pc:spChg>
        <pc:spChg chg="mod">
          <ac:chgData name="Tammy Wilson" userId="0392548a-554d-41ce-90db-a9cc305eb12d" providerId="ADAL" clId="{52C933F5-29DA-4A02-88FF-AE9D0CFF4E1D}" dt="2023-11-04T22:28:59.621" v="2696" actId="20577"/>
          <ac:spMkLst>
            <pc:docMk/>
            <pc:sldMk cId="1998738178" sldId="303"/>
            <ac:spMk id="3" creationId="{271AA58E-3A91-A416-3FE0-969C087EFF96}"/>
          </ac:spMkLst>
        </pc:spChg>
        <pc:spChg chg="add del">
          <ac:chgData name="Tammy Wilson" userId="0392548a-554d-41ce-90db-a9cc305eb12d" providerId="ADAL" clId="{52C933F5-29DA-4A02-88FF-AE9D0CFF4E1D}" dt="2023-10-23T20:35:04.147" v="2019"/>
          <ac:spMkLst>
            <pc:docMk/>
            <pc:sldMk cId="1998738178" sldId="303"/>
            <ac:spMk id="5" creationId="{91034C10-D74B-641C-EFAB-EACA9030CE2A}"/>
          </ac:spMkLst>
        </pc:spChg>
        <pc:picChg chg="add mod">
          <ac:chgData name="Tammy Wilson" userId="0392548a-554d-41ce-90db-a9cc305eb12d" providerId="ADAL" clId="{52C933F5-29DA-4A02-88FF-AE9D0CFF4E1D}" dt="2023-11-04T22:28:34.870" v="2678" actId="1076"/>
          <ac:picMkLst>
            <pc:docMk/>
            <pc:sldMk cId="1998738178" sldId="303"/>
            <ac:picMk id="4" creationId="{B21C1392-0ADC-27C1-877B-B44AE015B5BB}"/>
          </ac:picMkLst>
        </pc:picChg>
        <pc:picChg chg="add mod">
          <ac:chgData name="Tammy Wilson" userId="0392548a-554d-41ce-90db-a9cc305eb12d" providerId="ADAL" clId="{52C933F5-29DA-4A02-88FF-AE9D0CFF4E1D}" dt="2023-11-04T22:28:36.066" v="2679" actId="1076"/>
          <ac:picMkLst>
            <pc:docMk/>
            <pc:sldMk cId="1998738178" sldId="303"/>
            <ac:picMk id="7" creationId="{BDB3579C-1DE9-3349-2EC6-51B1DEC6FA43}"/>
          </ac:picMkLst>
        </pc:picChg>
        <pc:picChg chg="add del">
          <ac:chgData name="Tammy Wilson" userId="0392548a-554d-41ce-90db-a9cc305eb12d" providerId="ADAL" clId="{52C933F5-29DA-4A02-88FF-AE9D0CFF4E1D}" dt="2023-10-23T20:34:55.041" v="2017"/>
          <ac:picMkLst>
            <pc:docMk/>
            <pc:sldMk cId="1998738178" sldId="303"/>
            <ac:picMk id="4098" creationId="{9729C68F-0063-765B-CA48-8437F88B76C9}"/>
          </ac:picMkLst>
        </pc:picChg>
      </pc:sldChg>
      <pc:sldChg chg="addSp delSp modSp new mod ord">
        <pc:chgData name="Tammy Wilson" userId="0392548a-554d-41ce-90db-a9cc305eb12d" providerId="ADAL" clId="{52C933F5-29DA-4A02-88FF-AE9D0CFF4E1D}" dt="2023-11-04T22:36:44.415" v="2796" actId="207"/>
        <pc:sldMkLst>
          <pc:docMk/>
          <pc:sldMk cId="3728955128" sldId="304"/>
        </pc:sldMkLst>
        <pc:spChg chg="mod">
          <ac:chgData name="Tammy Wilson" userId="0392548a-554d-41ce-90db-a9cc305eb12d" providerId="ADAL" clId="{52C933F5-29DA-4A02-88FF-AE9D0CFF4E1D}" dt="2023-10-23T20:26:27.912" v="1295" actId="20577"/>
          <ac:spMkLst>
            <pc:docMk/>
            <pc:sldMk cId="3728955128" sldId="304"/>
            <ac:spMk id="2" creationId="{2F2DF95D-47A3-CC05-2E81-97901B6C1217}"/>
          </ac:spMkLst>
        </pc:spChg>
        <pc:spChg chg="add del mod">
          <ac:chgData name="Tammy Wilson" userId="0392548a-554d-41ce-90db-a9cc305eb12d" providerId="ADAL" clId="{52C933F5-29DA-4A02-88FF-AE9D0CFF4E1D}" dt="2023-11-04T22:36:44.415" v="2796" actId="207"/>
          <ac:spMkLst>
            <pc:docMk/>
            <pc:sldMk cId="3728955128" sldId="304"/>
            <ac:spMk id="3" creationId="{B962504F-CF05-FBE9-B2B0-49EADF642F37}"/>
          </ac:spMkLst>
        </pc:spChg>
        <pc:picChg chg="add mod">
          <ac:chgData name="Tammy Wilson" userId="0392548a-554d-41ce-90db-a9cc305eb12d" providerId="ADAL" clId="{52C933F5-29DA-4A02-88FF-AE9D0CFF4E1D}" dt="2023-11-04T22:36:27.948" v="2791" actId="1076"/>
          <ac:picMkLst>
            <pc:docMk/>
            <pc:sldMk cId="3728955128" sldId="304"/>
            <ac:picMk id="4" creationId="{D6B9FBA7-E171-4597-8054-1DE38F9CEBD4}"/>
          </ac:picMkLst>
        </pc:picChg>
        <pc:picChg chg="add del mod">
          <ac:chgData name="Tammy Wilson" userId="0392548a-554d-41ce-90db-a9cc305eb12d" providerId="ADAL" clId="{52C933F5-29DA-4A02-88FF-AE9D0CFF4E1D}" dt="2023-10-23T20:25:29.170" v="1187"/>
          <ac:picMkLst>
            <pc:docMk/>
            <pc:sldMk cId="3728955128" sldId="304"/>
            <ac:picMk id="3074" creationId="{CA366B8F-4896-54F9-7738-3EAFB41A4385}"/>
          </ac:picMkLst>
        </pc:picChg>
        <pc:picChg chg="add del mod">
          <ac:chgData name="Tammy Wilson" userId="0392548a-554d-41ce-90db-a9cc305eb12d" providerId="ADAL" clId="{52C933F5-29DA-4A02-88FF-AE9D0CFF4E1D}" dt="2023-11-04T22:36:05.562" v="2784" actId="478"/>
          <ac:picMkLst>
            <pc:docMk/>
            <pc:sldMk cId="3728955128" sldId="304"/>
            <ac:picMk id="3076" creationId="{A01130B7-E948-CAD4-B599-428F865543CF}"/>
          </ac:picMkLst>
        </pc:picChg>
      </pc:sldChg>
      <pc:sldChg chg="modSp new mod">
        <pc:chgData name="Tammy Wilson" userId="0392548a-554d-41ce-90db-a9cc305eb12d" providerId="ADAL" clId="{52C933F5-29DA-4A02-88FF-AE9D0CFF4E1D}" dt="2023-11-04T22:39:33.943" v="2825" actId="20577"/>
        <pc:sldMkLst>
          <pc:docMk/>
          <pc:sldMk cId="3956958696" sldId="305"/>
        </pc:sldMkLst>
        <pc:spChg chg="mod">
          <ac:chgData name="Tammy Wilson" userId="0392548a-554d-41ce-90db-a9cc305eb12d" providerId="ADAL" clId="{52C933F5-29DA-4A02-88FF-AE9D0CFF4E1D}" dt="2023-10-23T20:36:02.299" v="2037" actId="20577"/>
          <ac:spMkLst>
            <pc:docMk/>
            <pc:sldMk cId="3956958696" sldId="305"/>
            <ac:spMk id="2" creationId="{51DEE39A-CC58-8075-9FCA-4D1DEB18C324}"/>
          </ac:spMkLst>
        </pc:spChg>
        <pc:spChg chg="mod">
          <ac:chgData name="Tammy Wilson" userId="0392548a-554d-41ce-90db-a9cc305eb12d" providerId="ADAL" clId="{52C933F5-29DA-4A02-88FF-AE9D0CFF4E1D}" dt="2023-11-04T22:39:33.943" v="2825" actId="20577"/>
          <ac:spMkLst>
            <pc:docMk/>
            <pc:sldMk cId="3956958696" sldId="305"/>
            <ac:spMk id="3" creationId="{8544E183-E421-1F98-5AE3-047B7DA8B1B2}"/>
          </ac:spMkLst>
        </pc:spChg>
      </pc:sldChg>
      <pc:sldChg chg="modSp add mod">
        <pc:chgData name="Tammy Wilson" userId="0392548a-554d-41ce-90db-a9cc305eb12d" providerId="ADAL" clId="{52C933F5-29DA-4A02-88FF-AE9D0CFF4E1D}" dt="2023-10-23T20:31:58.375" v="1893" actId="115"/>
        <pc:sldMkLst>
          <pc:docMk/>
          <pc:sldMk cId="711504218" sldId="306"/>
        </pc:sldMkLst>
        <pc:spChg chg="mod">
          <ac:chgData name="Tammy Wilson" userId="0392548a-554d-41ce-90db-a9cc305eb12d" providerId="ADAL" clId="{52C933F5-29DA-4A02-88FF-AE9D0CFF4E1D}" dt="2023-10-23T20:29:33.106" v="1578" actId="20577"/>
          <ac:spMkLst>
            <pc:docMk/>
            <pc:sldMk cId="711504218" sldId="306"/>
            <ac:spMk id="2" creationId="{2F2DF95D-47A3-CC05-2E81-97901B6C1217}"/>
          </ac:spMkLst>
        </pc:spChg>
        <pc:spChg chg="mod">
          <ac:chgData name="Tammy Wilson" userId="0392548a-554d-41ce-90db-a9cc305eb12d" providerId="ADAL" clId="{52C933F5-29DA-4A02-88FF-AE9D0CFF4E1D}" dt="2023-10-23T20:31:58.375" v="1893" actId="115"/>
          <ac:spMkLst>
            <pc:docMk/>
            <pc:sldMk cId="711504218" sldId="306"/>
            <ac:spMk id="3" creationId="{B962504F-CF05-FBE9-B2B0-49EADF642F37}"/>
          </ac:spMkLst>
        </pc:spChg>
        <pc:picChg chg="mod">
          <ac:chgData name="Tammy Wilson" userId="0392548a-554d-41ce-90db-a9cc305eb12d" providerId="ADAL" clId="{52C933F5-29DA-4A02-88FF-AE9D0CFF4E1D}" dt="2023-10-23T20:31:05.043" v="1819" actId="1076"/>
          <ac:picMkLst>
            <pc:docMk/>
            <pc:sldMk cId="711504218" sldId="306"/>
            <ac:picMk id="3076" creationId="{A01130B7-E948-CAD4-B599-428F865543CF}"/>
          </ac:picMkLst>
        </pc:picChg>
      </pc:sldChg>
      <pc:sldChg chg="addSp modSp new mod setBg">
        <pc:chgData name="Tammy Wilson" userId="0392548a-554d-41ce-90db-a9cc305eb12d" providerId="ADAL" clId="{52C933F5-29DA-4A02-88FF-AE9D0CFF4E1D}" dt="2023-11-04T22:16:40.346" v="2518" actId="14100"/>
        <pc:sldMkLst>
          <pc:docMk/>
          <pc:sldMk cId="2616659401" sldId="307"/>
        </pc:sldMkLst>
        <pc:picChg chg="add mod">
          <ac:chgData name="Tammy Wilson" userId="0392548a-554d-41ce-90db-a9cc305eb12d" providerId="ADAL" clId="{52C933F5-29DA-4A02-88FF-AE9D0CFF4E1D}" dt="2023-11-04T22:16:40.346" v="2518" actId="14100"/>
          <ac:picMkLst>
            <pc:docMk/>
            <pc:sldMk cId="2616659401" sldId="307"/>
            <ac:picMk id="3" creationId="{D5B1E632-BC4F-4197-F6E0-4B6BDF327DB3}"/>
          </ac:picMkLst>
        </pc:picChg>
      </pc:sldChg>
      <pc:sldChg chg="addSp modSp new ord">
        <pc:chgData name="Tammy Wilson" userId="0392548a-554d-41ce-90db-a9cc305eb12d" providerId="ADAL" clId="{52C933F5-29DA-4A02-88FF-AE9D0CFF4E1D}" dt="2023-11-04T22:33:56.076" v="2705"/>
        <pc:sldMkLst>
          <pc:docMk/>
          <pc:sldMk cId="2262186295" sldId="308"/>
        </pc:sldMkLst>
        <pc:picChg chg="add mod">
          <ac:chgData name="Tammy Wilson" userId="0392548a-554d-41ce-90db-a9cc305eb12d" providerId="ADAL" clId="{52C933F5-29DA-4A02-88FF-AE9D0CFF4E1D}" dt="2023-11-04T22:32:51.922" v="2703" actId="14100"/>
          <ac:picMkLst>
            <pc:docMk/>
            <pc:sldMk cId="2262186295" sldId="308"/>
            <ac:picMk id="1026" creationId="{D6B9FBA7-E171-4597-8054-1DE38F9CEBD4}"/>
          </ac:picMkLst>
        </pc:picChg>
      </pc:sldChg>
    </pc:docChg>
  </pc:docChgLst>
  <pc:docChgLst>
    <pc:chgData name="Tammy Wilson" userId="0392548a-554d-41ce-90db-a9cc305eb12d" providerId="ADAL" clId="{A36F00ED-EC80-41FC-9552-88960B768E88}"/>
    <pc:docChg chg="modSld">
      <pc:chgData name="Tammy Wilson" userId="0392548a-554d-41ce-90db-a9cc305eb12d" providerId="ADAL" clId="{A36F00ED-EC80-41FC-9552-88960B768E88}" dt="2023-11-10T17:40:57.334" v="5" actId="20577"/>
      <pc:docMkLst>
        <pc:docMk/>
      </pc:docMkLst>
      <pc:sldChg chg="modSp mod">
        <pc:chgData name="Tammy Wilson" userId="0392548a-554d-41ce-90db-a9cc305eb12d" providerId="ADAL" clId="{A36F00ED-EC80-41FC-9552-88960B768E88}" dt="2023-11-10T17:40:57.334" v="5" actId="20577"/>
        <pc:sldMkLst>
          <pc:docMk/>
          <pc:sldMk cId="31268987" sldId="263"/>
        </pc:sldMkLst>
        <pc:spChg chg="mod">
          <ac:chgData name="Tammy Wilson" userId="0392548a-554d-41ce-90db-a9cc305eb12d" providerId="ADAL" clId="{A36F00ED-EC80-41FC-9552-88960B768E88}" dt="2023-11-10T17:40:57.334" v="5" actId="20577"/>
          <ac:spMkLst>
            <pc:docMk/>
            <pc:sldMk cId="31268987" sldId="26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C2FA-53DA-4474-A720-7285487B3AC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447B6-F0E6-4D5A-B960-982C71B5C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chemeClr val="accent1"/>
                </a:solidFill>
              </a:rPr>
              <a:t>Alchemists believed what the Greeks had, that all substances in the world were composed of: </a:t>
            </a:r>
            <a:endParaRPr lang="en-CA" sz="1200" dirty="0">
              <a:solidFill>
                <a:schemeClr val="accent1"/>
              </a:solidFill>
              <a:cs typeface="Calibri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1"/>
                </a:solidFill>
                <a:cs typeface="Calibri"/>
              </a:rPr>
              <a:t>He</a:t>
            </a:r>
            <a:r>
              <a:rPr lang="en-US" sz="1200" b="1" dirty="0">
                <a:solidFill>
                  <a:schemeClr val="accent1"/>
                </a:solidFill>
                <a:cs typeface="Calibri"/>
              </a:rPr>
              <a:t> </a:t>
            </a:r>
            <a:r>
              <a:rPr lang="en-US" sz="1200" dirty="0">
                <a:solidFill>
                  <a:schemeClr val="accent1"/>
                </a:solidFill>
                <a:cs typeface="Calibri"/>
              </a:rPr>
              <a:t>discovered that </a:t>
            </a:r>
            <a:r>
              <a:rPr lang="en-US" sz="1200" b="1" dirty="0">
                <a:solidFill>
                  <a:schemeClr val="accent1"/>
                </a:solidFill>
                <a:cs typeface="Calibri"/>
              </a:rPr>
              <a:t>WATER</a:t>
            </a:r>
            <a:r>
              <a:rPr lang="en-US" sz="1200" dirty="0">
                <a:solidFill>
                  <a:schemeClr val="accent1"/>
                </a:solidFill>
                <a:cs typeface="Calibri"/>
              </a:rPr>
              <a:t> was a COMPOUND of hydrogen and oxygen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447B6-F0E6-4D5A-B960-982C71B5C5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3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Mercury gets </a:t>
            </a:r>
            <a:r>
              <a:rPr lang="en-US" b="1" dirty="0" err="1"/>
              <a:t>is</a:t>
            </a:r>
            <a:r>
              <a:rPr lang="en-US" b="1" dirty="0"/>
              <a:t> name</a:t>
            </a:r>
            <a:r>
              <a:rPr lang="en-US" dirty="0"/>
              <a:t> from </a:t>
            </a:r>
            <a:r>
              <a:rPr lang="en-US" b="1" dirty="0"/>
              <a:t>the</a:t>
            </a:r>
            <a:r>
              <a:rPr lang="en-US" dirty="0"/>
              <a:t> planet </a:t>
            </a:r>
            <a:r>
              <a:rPr lang="en-US" b="1" dirty="0"/>
              <a:t>Mercury</a:t>
            </a:r>
            <a:r>
              <a:rPr lang="en-US" dirty="0"/>
              <a:t> which was named after </a:t>
            </a:r>
            <a:r>
              <a:rPr lang="en-US" b="1" dirty="0"/>
              <a:t>the</a:t>
            </a:r>
            <a:r>
              <a:rPr lang="en-US" dirty="0"/>
              <a:t> swift messenger of </a:t>
            </a:r>
            <a:r>
              <a:rPr lang="en-US" b="1" dirty="0"/>
              <a:t>the</a:t>
            </a:r>
            <a:r>
              <a:rPr lang="en-US" dirty="0"/>
              <a:t> Roman gods, </a:t>
            </a:r>
            <a:r>
              <a:rPr lang="en-US" b="1" dirty="0"/>
              <a:t>Mercury</a:t>
            </a:r>
            <a:r>
              <a:rPr lang="en-US" dirty="0"/>
              <a:t>. It was given </a:t>
            </a:r>
            <a:r>
              <a:rPr lang="en-US" b="1" dirty="0"/>
              <a:t>this name</a:t>
            </a:r>
            <a:r>
              <a:rPr lang="en-US" dirty="0"/>
              <a:t> because it flowed swiftly in </a:t>
            </a:r>
            <a:r>
              <a:rPr lang="en-US" b="1" dirty="0"/>
              <a:t>its</a:t>
            </a:r>
            <a:r>
              <a:rPr lang="en-US" dirty="0"/>
              <a:t> liquid form. </a:t>
            </a:r>
            <a:r>
              <a:rPr lang="en-US" b="1" dirty="0"/>
              <a:t>The</a:t>
            </a:r>
            <a:r>
              <a:rPr lang="en-US" dirty="0"/>
              <a:t> symbol Hg comes from </a:t>
            </a:r>
            <a:r>
              <a:rPr lang="en-US" b="1" dirty="0"/>
              <a:t>the</a:t>
            </a:r>
            <a:r>
              <a:rPr lang="en-US" dirty="0"/>
              <a:t> Latin </a:t>
            </a:r>
            <a:r>
              <a:rPr lang="en-US" b="1" dirty="0"/>
              <a:t>word</a:t>
            </a:r>
            <a:r>
              <a:rPr lang="en-US" dirty="0"/>
              <a:t> "</a:t>
            </a:r>
            <a:r>
              <a:rPr lang="en-US" dirty="0" err="1"/>
              <a:t>hydragyrum</a:t>
            </a:r>
            <a:r>
              <a:rPr lang="en-US" dirty="0"/>
              <a:t>" meaning "liquid silver."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447B6-F0E6-4D5A-B960-982C71B5C5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0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8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7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0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8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5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B988-652D-4A9E-8F69-F755424AF1A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B988-652D-4A9E-8F69-F755424AF1A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E9F01-77DE-4642-BB5F-855CD72D4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8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-48znAg7VE" TargetMode="External"/><Relationship Id="rId2" Type="http://schemas.openxmlformats.org/officeDocument/2006/relationships/hyperlink" Target="https://www.youtube.com/watch?v=IrdYueB9pY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CA" dirty="0"/>
              <a:t>ELEMENTS</a:t>
            </a:r>
            <a:r>
              <a:rPr lang="en-CA" dirty="0">
                <a:cs typeface="Calibri Light"/>
              </a:rPr>
              <a:t>:</a:t>
            </a:r>
            <a:br>
              <a:rPr lang="en-CA" dirty="0">
                <a:cs typeface="Calibri Light"/>
              </a:rPr>
            </a:br>
            <a:r>
              <a:rPr lang="en-CA" dirty="0">
                <a:cs typeface="Calibri Light"/>
              </a:rPr>
              <a:t> building blocks of matter</a:t>
            </a:r>
            <a:br>
              <a:rPr lang="en-CA" dirty="0">
                <a:cs typeface="Calibri Light"/>
              </a:rPr>
            </a:br>
            <a:endParaRPr lang="en-CA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4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Chemical Symbols for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92506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CA" sz="3600" i="1" dirty="0">
                <a:solidFill>
                  <a:schemeClr val="accent1"/>
                </a:solidFill>
              </a:rPr>
              <a:t>Swedish chemist Jons Jakob Berzelius  suggested </a:t>
            </a:r>
            <a:r>
              <a:rPr lang="en-CA" sz="3600" b="1" i="1" dirty="0">
                <a:solidFill>
                  <a:schemeClr val="accent1"/>
                </a:solidFill>
              </a:rPr>
              <a:t>symbolic system</a:t>
            </a:r>
            <a:r>
              <a:rPr lang="en-CA" sz="3600" i="1" dirty="0">
                <a:solidFill>
                  <a:schemeClr val="accent1"/>
                </a:solidFill>
              </a:rPr>
              <a:t> to describe all the elements using the letter of either their common name or Latin name. </a:t>
            </a:r>
          </a:p>
          <a:p>
            <a:endParaRPr lang="en-CA" i="1" dirty="0">
              <a:solidFill>
                <a:schemeClr val="accent1"/>
              </a:solidFill>
            </a:endParaRPr>
          </a:p>
          <a:p>
            <a:r>
              <a:rPr lang="en-CA" sz="3600" i="1" dirty="0">
                <a:solidFill>
                  <a:schemeClr val="accent1"/>
                </a:solidFill>
              </a:rPr>
              <a:t>Each element has an International symbol consisting of one or two letters..</a:t>
            </a:r>
          </a:p>
          <a:p>
            <a:pPr marL="0" indent="0">
              <a:buNone/>
            </a:pPr>
            <a:endParaRPr lang="en-CA" dirty="0">
              <a:cs typeface="Calibri"/>
            </a:endParaRPr>
          </a:p>
        </p:txBody>
      </p:sp>
      <p:pic>
        <p:nvPicPr>
          <p:cNvPr id="4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A9F24C3D-67DF-43FD-AAB9-3F1B6DD56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041" y="1039483"/>
            <a:ext cx="3706483" cy="49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0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Writing Symbols for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CA" sz="3600" i="1" dirty="0">
                <a:solidFill>
                  <a:schemeClr val="accent1"/>
                </a:solidFill>
              </a:rPr>
              <a:t>Each element has an International symbol consisting of one or two letters..</a:t>
            </a:r>
          </a:p>
          <a:p>
            <a:r>
              <a:rPr lang="en-CA" dirty="0"/>
              <a:t>First letter is always </a:t>
            </a:r>
            <a:r>
              <a:rPr lang="en-CA" b="1" u="sng" dirty="0"/>
              <a:t>capitalized. </a:t>
            </a:r>
            <a:r>
              <a:rPr lang="en-CA" dirty="0">
                <a:solidFill>
                  <a:schemeClr val="accent1"/>
                </a:solidFill>
              </a:rPr>
              <a:t>Usually first letter of their common or  Latin name:</a:t>
            </a:r>
            <a:endParaRPr lang="en-CA" dirty="0">
              <a:solidFill>
                <a:schemeClr val="accent1"/>
              </a:solidFill>
              <a:cs typeface="Calibri"/>
            </a:endParaRPr>
          </a:p>
          <a:p>
            <a:endParaRPr lang="en-CA" dirty="0"/>
          </a:p>
          <a:p>
            <a:r>
              <a:rPr lang="en-CA" dirty="0"/>
              <a:t>Carbon    	= 	</a:t>
            </a:r>
            <a:r>
              <a:rPr lang="en-CA" b="1" dirty="0"/>
              <a:t>C </a:t>
            </a:r>
            <a:endParaRPr lang="en-CA" b="1" dirty="0">
              <a:cs typeface="Calibri"/>
            </a:endParaRPr>
          </a:p>
          <a:p>
            <a:r>
              <a:rPr lang="en-CA" dirty="0"/>
              <a:t>Hydrogen  	= 	</a:t>
            </a:r>
            <a:r>
              <a:rPr lang="en-CA" b="1" dirty="0"/>
              <a:t>H</a:t>
            </a:r>
            <a:endParaRPr lang="en-CA" b="1" dirty="0">
              <a:cs typeface="Calibri"/>
            </a:endParaRPr>
          </a:p>
          <a:p>
            <a:r>
              <a:rPr lang="en-CA" dirty="0"/>
              <a:t>Boron       	=</a:t>
            </a:r>
            <a:r>
              <a:rPr lang="en-CA" b="1" dirty="0"/>
              <a:t> 	B </a:t>
            </a:r>
            <a:r>
              <a:rPr lang="en-CA" dirty="0"/>
              <a:t> </a:t>
            </a:r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65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Symbols for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4000" i="1" dirty="0"/>
              <a:t>If </a:t>
            </a:r>
            <a:r>
              <a:rPr lang="en-CA" dirty="0"/>
              <a:t>there is a second letter, it is</a:t>
            </a:r>
            <a:r>
              <a:rPr lang="en-CA" u="sng" dirty="0"/>
              <a:t> </a:t>
            </a:r>
            <a:r>
              <a:rPr lang="en-CA" b="1" u="sng" dirty="0"/>
              <a:t>never </a:t>
            </a:r>
            <a:r>
              <a:rPr lang="en-CA" dirty="0"/>
              <a:t>capitalized </a:t>
            </a:r>
            <a:endParaRPr lang="en-CA" dirty="0">
              <a:cs typeface="Calibri"/>
            </a:endParaRPr>
          </a:p>
          <a:p>
            <a:r>
              <a:rPr lang="en-CA" dirty="0"/>
              <a:t>Helium = </a:t>
            </a:r>
            <a:r>
              <a:rPr lang="en-CA" b="1" u="sng" dirty="0"/>
              <a:t>He</a:t>
            </a:r>
            <a:endParaRPr lang="en-CA" b="1" u="sng" dirty="0">
              <a:cs typeface="Calibri"/>
            </a:endParaRPr>
          </a:p>
          <a:p>
            <a:endParaRPr lang="en-CA" dirty="0">
              <a:cs typeface="Calibri"/>
            </a:endParaRPr>
          </a:p>
          <a:p>
            <a:r>
              <a:rPr lang="en-CA" dirty="0"/>
              <a:t>Calcium = </a:t>
            </a:r>
            <a:r>
              <a:rPr lang="en-CA" b="1" u="sng" dirty="0"/>
              <a:t>Ca</a:t>
            </a:r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  <a:p>
            <a:r>
              <a:rPr lang="en-CA" dirty="0">
                <a:cs typeface="Calibri"/>
              </a:rPr>
              <a:t>Lithium = </a:t>
            </a:r>
            <a:r>
              <a:rPr lang="en-CA" b="1" u="sng" dirty="0">
                <a:cs typeface="Calibri"/>
              </a:rPr>
              <a:t>Li</a:t>
            </a:r>
          </a:p>
        </p:txBody>
      </p:sp>
    </p:spTree>
    <p:extLst>
      <p:ext uri="{BB962C8B-B14F-4D97-AF65-F5344CB8AC3E}">
        <p14:creationId xmlns:p14="http://schemas.microsoft.com/office/powerpoint/2010/main" val="162425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F66A-16E6-544E-EB85-5F458F20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Table of Elements</a:t>
            </a:r>
          </a:p>
        </p:txBody>
      </p:sp>
      <p:pic>
        <p:nvPicPr>
          <p:cNvPr id="1026" name="Picture 2" descr="Scientists Say: Periodic table">
            <a:extLst>
              <a:ext uri="{FF2B5EF4-FFF2-40B4-BE49-F238E27FC236}">
                <a16:creationId xmlns:a16="http://schemas.microsoft.com/office/drawing/2014/main" id="{7E959AC5-0460-2463-805D-F5CFFF12E3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r="15049"/>
          <a:stretch/>
        </p:blipFill>
        <p:spPr bwMode="auto">
          <a:xfrm>
            <a:off x="838199" y="277071"/>
            <a:ext cx="10739511" cy="66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2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4262-5A98-BD2B-A9BF-F9A7290C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elements organized (arranged)?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E64F-EF54-7978-EC11-F72CBE61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are organized on the periodic table in </a:t>
            </a:r>
            <a:r>
              <a:rPr lang="en-US" b="1" i="1" u="sng" dirty="0"/>
              <a:t>horizontal rows </a:t>
            </a:r>
            <a:r>
              <a:rPr lang="en-US" dirty="0"/>
              <a:t>called </a:t>
            </a:r>
            <a:r>
              <a:rPr lang="en-US" b="1" u="sng" dirty="0"/>
              <a:t>PERIODS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Chem4Kids.com: Elements &amp; Periodic Table: Periodic Table">
            <a:extLst>
              <a:ext uri="{FF2B5EF4-FFF2-40B4-BE49-F238E27FC236}">
                <a16:creationId xmlns:a16="http://schemas.microsoft.com/office/drawing/2014/main" id="{98F7695F-E677-B231-E196-88C59435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81" y="2724355"/>
            <a:ext cx="4191219" cy="35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w to Read the Periodic Table — Overview &amp; Components - Expii">
            <a:extLst>
              <a:ext uri="{FF2B5EF4-FFF2-40B4-BE49-F238E27FC236}">
                <a16:creationId xmlns:a16="http://schemas.microsoft.com/office/drawing/2014/main" id="{FDECB4F9-58CC-47E3-04DB-7E9DF9327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5"/>
          <a:stretch/>
        </p:blipFill>
        <p:spPr bwMode="auto">
          <a:xfrm>
            <a:off x="463060" y="3134978"/>
            <a:ext cx="3419623" cy="276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5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48B2-4D6C-71BA-AE88-11528C18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Columns of Periodic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AA58E-3A91-A416-3FE0-969C087EF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Elements are organized on the Periodic Table in </a:t>
            </a:r>
            <a:r>
              <a:rPr lang="en-US" i="1" dirty="0"/>
              <a:t>vertical columns</a:t>
            </a:r>
            <a:r>
              <a:rPr lang="en-US" dirty="0"/>
              <a:t> called  </a:t>
            </a:r>
            <a:r>
              <a:rPr lang="en-US" b="1" u="sng" dirty="0"/>
              <a:t>GROUPs </a:t>
            </a:r>
            <a:r>
              <a:rPr lang="en-US" dirty="0"/>
              <a:t>or </a:t>
            </a:r>
            <a:r>
              <a:rPr lang="en-US" b="1" u="sng" dirty="0"/>
              <a:t>FAMILIES.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How to Read the Periodic Table — Overview &amp; Components - Expii">
            <a:extLst>
              <a:ext uri="{FF2B5EF4-FFF2-40B4-BE49-F238E27FC236}">
                <a16:creationId xmlns:a16="http://schemas.microsoft.com/office/drawing/2014/main" id="{B21C1392-0ADC-27C1-877B-B44AE015B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8"/>
          <a:stretch/>
        </p:blipFill>
        <p:spPr bwMode="auto">
          <a:xfrm>
            <a:off x="699086" y="4128220"/>
            <a:ext cx="4607534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B3579C-1DE9-3349-2EC6-51B1DEC6F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77579"/>
            <a:ext cx="4914142" cy="350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3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 About the Periodic Table | Vanderbilt Student Volunteers for Science">
            <a:extLst>
              <a:ext uri="{FF2B5EF4-FFF2-40B4-BE49-F238E27FC236}">
                <a16:creationId xmlns:a16="http://schemas.microsoft.com/office/drawing/2014/main" id="{D6B9FBA7-E171-4597-8054-1DE38F9CE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6"/>
          <a:stretch/>
        </p:blipFill>
        <p:spPr bwMode="auto">
          <a:xfrm>
            <a:off x="1027273" y="1402081"/>
            <a:ext cx="8792826" cy="49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8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F95D-47A3-CC05-2E81-97901B6C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on the Periodic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2504F-CF05-FBE9-B2B0-49EADF64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number 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/>
              <a:t>unique to that element, </a:t>
            </a:r>
            <a:r>
              <a:rPr lang="en-US" dirty="0">
                <a:solidFill>
                  <a:srgbClr val="FF0000"/>
                </a:solidFill>
              </a:rPr>
              <a:t>NEVER changes).  </a:t>
            </a:r>
            <a:r>
              <a:rPr lang="en-US" dirty="0"/>
              <a:t>Molybdenum is the 42nd element on the Periodic Table.</a:t>
            </a:r>
          </a:p>
          <a:p>
            <a:endParaRPr lang="en-US" dirty="0"/>
          </a:p>
          <a:p>
            <a:r>
              <a:rPr lang="en-US" dirty="0"/>
              <a:t>Atomic mass – mass of an atom in atomic mass units</a:t>
            </a:r>
          </a:p>
        </p:txBody>
      </p:sp>
      <p:pic>
        <p:nvPicPr>
          <p:cNvPr id="4" name="Picture 3" descr="All About the Periodic Table | Vanderbilt Student Volunteers for Science">
            <a:extLst>
              <a:ext uri="{FF2B5EF4-FFF2-40B4-BE49-F238E27FC236}">
                <a16:creationId xmlns:a16="http://schemas.microsoft.com/office/drawing/2014/main" id="{D6B9FBA7-E171-4597-8054-1DE38F9CE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186" r="35919"/>
          <a:stretch/>
        </p:blipFill>
        <p:spPr bwMode="auto">
          <a:xfrm>
            <a:off x="9367202" y="4670742"/>
            <a:ext cx="2276475" cy="1986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8955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F95D-47A3-CC05-2E81-97901B6C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Platinum on Periodic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2504F-CF05-FBE9-B2B0-49EADF64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15" y="3257305"/>
            <a:ext cx="10515600" cy="4351338"/>
          </a:xfrm>
        </p:spPr>
        <p:txBody>
          <a:bodyPr/>
          <a:lstStyle/>
          <a:p>
            <a:r>
              <a:rPr lang="en-US" dirty="0"/>
              <a:t>What is the number of the element </a:t>
            </a:r>
            <a:r>
              <a:rPr lang="en-US" i="1" dirty="0"/>
              <a:t>before</a:t>
            </a:r>
            <a:r>
              <a:rPr lang="en-US" dirty="0"/>
              <a:t> platinum? </a:t>
            </a:r>
          </a:p>
          <a:p>
            <a:r>
              <a:rPr lang="en-US" dirty="0"/>
              <a:t>What is the number of the element </a:t>
            </a:r>
            <a:r>
              <a:rPr lang="en-US" i="1" dirty="0"/>
              <a:t>after</a:t>
            </a:r>
            <a:r>
              <a:rPr lang="en-US" dirty="0"/>
              <a:t> platinum?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Elements are organized along rows according to their </a:t>
            </a:r>
            <a:r>
              <a:rPr lang="en-US" b="1" u="sng" dirty="0">
                <a:solidFill>
                  <a:srgbClr val="FF0000"/>
                </a:solidFill>
              </a:rPr>
              <a:t>atomic number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01130B7-E948-CAD4-B599-428F86554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393" y="-196948"/>
            <a:ext cx="3305607" cy="34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04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E39A-CC58-8075-9FCA-4D1DEB18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E183-E421-1F98-5AE3-047B7DA8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your Periodic Table</a:t>
            </a:r>
          </a:p>
          <a:p>
            <a:r>
              <a:rPr lang="en-US" dirty="0"/>
              <a:t>Periodic Table Scavenger Hunt WS</a:t>
            </a:r>
          </a:p>
          <a:p>
            <a:r>
              <a:rPr lang="en-US" dirty="0"/>
              <a:t>Vocab: Element, Group, row, Period, column</a:t>
            </a:r>
          </a:p>
          <a:p>
            <a:pPr marL="0" indent="0">
              <a:buNone/>
            </a:pPr>
            <a:r>
              <a:rPr lang="en-US" dirty="0"/>
              <a:t>Atomic number, atomic mass</a:t>
            </a:r>
          </a:p>
        </p:txBody>
      </p:sp>
    </p:spTree>
    <p:extLst>
      <p:ext uri="{BB962C8B-B14F-4D97-AF65-F5344CB8AC3E}">
        <p14:creationId xmlns:p14="http://schemas.microsoft.com/office/powerpoint/2010/main" val="395695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CA" dirty="0"/>
              <a:t>The History of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08" y="2279018"/>
            <a:ext cx="5587712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200" b="1" i="1" dirty="0"/>
              <a:t>Alchemy </a:t>
            </a:r>
            <a:r>
              <a:rPr lang="en-CA" sz="3200" i="1" dirty="0"/>
              <a:t>- medieval precursor to chemistry based on the idea of transforming of matter, particularly in converting  metals into gold.</a:t>
            </a:r>
            <a:endParaRPr lang="en-CA" sz="3200" i="1" dirty="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table, indoor, floor&#10;&#10;Description generated with very high confidence">
            <a:extLst>
              <a:ext uri="{FF2B5EF4-FFF2-40B4-BE49-F238E27FC236}">
                <a16:creationId xmlns:a16="http://schemas.microsoft.com/office/drawing/2014/main" id="{8E7D7D55-E3B4-41C2-94E2-A8D4485E3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2" r="22923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922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336DE-9745-77CD-DBA0-92047C54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" y="279399"/>
            <a:ext cx="8920480" cy="66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7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ron man periodic table">
            <a:extLst>
              <a:ext uri="{FF2B5EF4-FFF2-40B4-BE49-F238E27FC236}">
                <a16:creationId xmlns:a16="http://schemas.microsoft.com/office/drawing/2014/main" id="{E16E8EEE-D7F9-4CB3-AFAC-CC3EBE1C3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2287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39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o am i element freddie mercury">
            <a:extLst>
              <a:ext uri="{FF2B5EF4-FFF2-40B4-BE49-F238E27FC236}">
                <a16:creationId xmlns:a16="http://schemas.microsoft.com/office/drawing/2014/main" id="{75D033CB-9725-4792-9C1C-C04C705332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30" y="643466"/>
            <a:ext cx="555714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82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06BE3EF9-7DCD-4D2E-AEB3-D9F70513AA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55" y="643466"/>
            <a:ext cx="742808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1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ho am i element noble gas">
            <a:extLst>
              <a:ext uri="{FF2B5EF4-FFF2-40B4-BE49-F238E27FC236}">
                <a16:creationId xmlns:a16="http://schemas.microsoft.com/office/drawing/2014/main" id="{EB2F8B5A-D902-418B-9E83-E3BC22070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2" r="1" b="7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6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who am i element funny">
            <a:extLst>
              <a:ext uri="{FF2B5EF4-FFF2-40B4-BE49-F238E27FC236}">
                <a16:creationId xmlns:a16="http://schemas.microsoft.com/office/drawing/2014/main" id="{FCA4BEFD-0867-4307-A763-659EE1CEF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2"/>
          <a:stretch/>
        </p:blipFill>
        <p:spPr bwMode="auto">
          <a:xfrm>
            <a:off x="2753977" y="643466"/>
            <a:ext cx="668404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45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who am i element funny">
            <a:extLst>
              <a:ext uri="{FF2B5EF4-FFF2-40B4-BE49-F238E27FC236}">
                <a16:creationId xmlns:a16="http://schemas.microsoft.com/office/drawing/2014/main" id="{EC11C4B0-9C70-47A1-A728-98E72E9F1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48" y="643467"/>
            <a:ext cx="565590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74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Aluminum and mercury</a:t>
            </a:r>
          </a:p>
          <a:p>
            <a:r>
              <a:rPr lang="en-US" dirty="0">
                <a:hlinkClick r:id="rId2"/>
              </a:rPr>
              <a:t>https://www.youtube.com/watch?v=IrdYueB9pY4</a:t>
            </a:r>
            <a:endParaRPr lang="en-US" dirty="0"/>
          </a:p>
          <a:p>
            <a:r>
              <a:rPr lang="en-US" dirty="0"/>
              <a:t>Could put these in compounds/reactions</a:t>
            </a:r>
          </a:p>
          <a:p>
            <a:r>
              <a:rPr lang="en-US" dirty="0"/>
              <a:t>Mercury and penny</a:t>
            </a:r>
          </a:p>
          <a:p>
            <a:r>
              <a:rPr lang="en-CA" dirty="0">
                <a:hlinkClick r:id="rId3"/>
              </a:rPr>
              <a:t>Extra: Periodic Table</a:t>
            </a:r>
          </a:p>
          <a:p>
            <a:r>
              <a:rPr lang="en-CA" dirty="0">
                <a:hlinkClick r:id="rId3"/>
              </a:rPr>
              <a:t>https://www.youtube.com/watch?v=O-48znAg7VE</a:t>
            </a:r>
            <a:endParaRPr lang="en-CA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History of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97" y="1600200"/>
            <a:ext cx="9624203" cy="4925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4000" dirty="0">
                <a:solidFill>
                  <a:schemeClr val="accent1"/>
                </a:solidFill>
              </a:rPr>
              <a:t>Years ago, scientists believed all matter was made up of these “four elements”: </a:t>
            </a:r>
          </a:p>
          <a:p>
            <a:r>
              <a:rPr lang="en-CA" sz="4000" dirty="0">
                <a:solidFill>
                  <a:schemeClr val="accent1"/>
                </a:solidFill>
              </a:rPr>
              <a:t>Fire</a:t>
            </a:r>
          </a:p>
          <a:p>
            <a:r>
              <a:rPr lang="en-CA" sz="4000" dirty="0">
                <a:solidFill>
                  <a:schemeClr val="accent1"/>
                </a:solidFill>
              </a:rPr>
              <a:t>Earth</a:t>
            </a:r>
          </a:p>
          <a:p>
            <a:r>
              <a:rPr lang="en-CA" sz="4000" dirty="0">
                <a:solidFill>
                  <a:schemeClr val="accent1"/>
                </a:solidFill>
              </a:rPr>
              <a:t>Air </a:t>
            </a:r>
          </a:p>
          <a:p>
            <a:r>
              <a:rPr lang="en-CA" sz="4000" dirty="0">
                <a:solidFill>
                  <a:schemeClr val="accent1"/>
                </a:solidFill>
              </a:rPr>
              <a:t>Water</a:t>
            </a:r>
          </a:p>
        </p:txBody>
      </p:sp>
      <p:pic>
        <p:nvPicPr>
          <p:cNvPr id="4" name="Picture 2" descr="Premium Vector | Four elements of nature air, fire, water, earth. elements  of the nature - earth, water, air and fire, natural concept. vector logo  template. concept for nature energy, synergy, tourism, travel">
            <a:extLst>
              <a:ext uri="{FF2B5EF4-FFF2-40B4-BE49-F238E27FC236}">
                <a16:creationId xmlns:a16="http://schemas.microsoft.com/office/drawing/2014/main" id="{3787119A-09E4-E6B3-0600-A2F7DA93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 b="13021"/>
          <a:stretch/>
        </p:blipFill>
        <p:spPr bwMode="auto">
          <a:xfrm>
            <a:off x="3285393" y="2925763"/>
            <a:ext cx="7496907" cy="32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0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3F13-AB38-43B2-B7A8-9204D3BB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2" y="120710"/>
            <a:ext cx="10875498" cy="1325563"/>
          </a:xfrm>
        </p:spPr>
        <p:txBody>
          <a:bodyPr/>
          <a:lstStyle/>
          <a:p>
            <a:r>
              <a:rPr lang="en-CA" dirty="0"/>
              <a:t>Antoine </a:t>
            </a:r>
            <a:r>
              <a:rPr lang="en-US" dirty="0">
                <a:cs typeface="Calibri Light"/>
              </a:rPr>
              <a:t>Lavoisier – the father of chemistry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305DF-B831-4130-AF5F-F2B58047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04" y="1451814"/>
            <a:ext cx="8424418" cy="54008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cs typeface="Calibri"/>
              </a:rPr>
              <a:t>J</a:t>
            </a:r>
            <a:r>
              <a:rPr lang="en-US" sz="3600" dirty="0">
                <a:solidFill>
                  <a:schemeClr val="accent1"/>
                </a:solidFill>
                <a:cs typeface="Calibri"/>
              </a:rPr>
              <a:t>une 1783, Antoine Lavoisier </a:t>
            </a:r>
            <a:r>
              <a:rPr lang="en-US" u="sng" dirty="0">
                <a:solidFill>
                  <a:schemeClr val="accent1"/>
                </a:solidFill>
                <a:cs typeface="Calibri"/>
              </a:rPr>
              <a:t>SPLIT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 (separate) water into </a:t>
            </a:r>
            <a:r>
              <a:rPr lang="en-US" u="sng" dirty="0">
                <a:solidFill>
                  <a:schemeClr val="accent1"/>
                </a:solidFill>
                <a:cs typeface="Calibri"/>
              </a:rPr>
              <a:t>hydrogen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 and </a:t>
            </a:r>
            <a:r>
              <a:rPr lang="en-US" u="sng" dirty="0">
                <a:solidFill>
                  <a:schemeClr val="accent1"/>
                </a:solidFill>
                <a:cs typeface="Calibri"/>
              </a:rPr>
              <a:t>oxygen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, proving  water was NOT an element but a compound.</a:t>
            </a:r>
            <a:endParaRPr lang="en-US" dirty="0">
              <a:cs typeface="Calibri"/>
            </a:endParaRPr>
          </a:p>
        </p:txBody>
      </p:sp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D21DDDD2-AEE2-4098-9D36-C85A57E1A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618" y="1261834"/>
            <a:ext cx="2650978" cy="2798584"/>
          </a:xfrm>
          <a:prstGeom prst="rect">
            <a:avLst/>
          </a:prstGeom>
        </p:spPr>
      </p:pic>
      <p:pic>
        <p:nvPicPr>
          <p:cNvPr id="2050" name="Picture 2" descr="Flexi answers - Is water an element or a compound? | CK-12 Foundation">
            <a:extLst>
              <a:ext uri="{FF2B5EF4-FFF2-40B4-BE49-F238E27FC236}">
                <a16:creationId xmlns:a16="http://schemas.microsoft.com/office/drawing/2014/main" id="{4EDB6352-16FC-D0E7-3C77-26C173B5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59" y="3590226"/>
            <a:ext cx="4445852" cy="31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4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3F13-AB38-43B2-B7A8-9204D3BB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10"/>
            <a:ext cx="10515600" cy="1325563"/>
          </a:xfrm>
        </p:spPr>
        <p:txBody>
          <a:bodyPr/>
          <a:lstStyle/>
          <a:p>
            <a:r>
              <a:rPr lang="en-CA" dirty="0"/>
              <a:t>Antoine</a:t>
            </a:r>
            <a:r>
              <a:rPr lang="en-US" dirty="0">
                <a:cs typeface="Calibri Light"/>
              </a:rPr>
              <a:t>Lavoisier – the father of chemistry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305DF-B831-4130-AF5F-F2B58047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04" y="1451814"/>
            <a:ext cx="8559360" cy="54008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i="1" dirty="0">
                <a:solidFill>
                  <a:schemeClr val="accent1"/>
                </a:solidFill>
                <a:cs typeface="Calibri"/>
              </a:rPr>
              <a:t> </a:t>
            </a:r>
            <a:r>
              <a:rPr lang="en-US" sz="3200" dirty="0">
                <a:solidFill>
                  <a:schemeClr val="accent1"/>
                </a:solidFill>
                <a:cs typeface="Calibri"/>
              </a:rPr>
              <a:t>In 1777, he was the first to prove that sulfur was an element, not a compound. </a:t>
            </a:r>
          </a:p>
          <a:p>
            <a:r>
              <a:rPr lang="en-US" sz="3200" dirty="0">
                <a:solidFill>
                  <a:schemeClr val="accent1"/>
                </a:solidFill>
                <a:cs typeface="Calibri"/>
              </a:rPr>
              <a:t>He wrote a list of elements, and helped  reform the naming of chemicals </a:t>
            </a:r>
          </a:p>
          <a:p>
            <a:r>
              <a:rPr lang="en-US" sz="3200" dirty="0">
                <a:solidFill>
                  <a:schemeClr val="accent1"/>
                </a:solidFill>
                <a:cs typeface="Calibri"/>
              </a:rPr>
              <a:t>In 1778, he named oxygen.</a:t>
            </a:r>
          </a:p>
          <a:p>
            <a:r>
              <a:rPr lang="en-US" sz="3200" dirty="0">
                <a:solidFill>
                  <a:schemeClr val="accent1"/>
                </a:solidFill>
                <a:cs typeface="Calibri"/>
              </a:rPr>
              <a:t>In 1783 he named hydrogen.</a:t>
            </a:r>
          </a:p>
          <a:p>
            <a:r>
              <a:rPr lang="en-US" sz="3200" dirty="0">
                <a:solidFill>
                  <a:schemeClr val="accent1"/>
                </a:solidFill>
                <a:cs typeface="Calibri"/>
              </a:rPr>
              <a:t>Also helped create the metric system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D21DDDD2-AEE2-4098-9D36-C85A57E1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410" y="1741503"/>
            <a:ext cx="3531232" cy="37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6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Beginnings of Modern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90" y="1600200"/>
            <a:ext cx="10515600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i="1" dirty="0">
                <a:solidFill>
                  <a:schemeClr val="accent1"/>
                </a:solidFill>
              </a:rPr>
              <a:t>Chemists began to test substances to see if they could be </a:t>
            </a:r>
            <a:r>
              <a:rPr lang="en-CA" b="1" i="1" dirty="0">
                <a:solidFill>
                  <a:schemeClr val="accent1"/>
                </a:solidFill>
              </a:rPr>
              <a:t>broken down into something smaller</a:t>
            </a:r>
            <a:r>
              <a:rPr lang="en-CA" b="1" i="1" dirty="0">
                <a:solidFill>
                  <a:schemeClr val="accent1"/>
                </a:solidFill>
                <a:cs typeface="Calibri"/>
              </a:rPr>
              <a:t>.</a:t>
            </a:r>
          </a:p>
          <a:p>
            <a:endParaRPr lang="en-CA" i="1" dirty="0">
              <a:solidFill>
                <a:schemeClr val="accent1"/>
              </a:solidFill>
              <a:cs typeface="Calibri"/>
            </a:endParaRPr>
          </a:p>
          <a:p>
            <a:endParaRPr lang="en-CA" i="1" dirty="0">
              <a:solidFill>
                <a:schemeClr val="accent1"/>
              </a:solidFill>
              <a:cs typeface="Calibri"/>
            </a:endParaRPr>
          </a:p>
          <a:p>
            <a:endParaRPr lang="en-CA" i="1" dirty="0">
              <a:solidFill>
                <a:schemeClr val="accent1"/>
              </a:solidFill>
              <a:cs typeface="Calibri"/>
            </a:endParaRPr>
          </a:p>
          <a:p>
            <a:r>
              <a:rPr lang="en-CA" i="1" dirty="0">
                <a:solidFill>
                  <a:schemeClr val="accent1"/>
                </a:solidFill>
              </a:rPr>
              <a:t>If it could NOT be broken down </a:t>
            </a:r>
            <a:r>
              <a:rPr lang="en-CA" i="1" dirty="0">
                <a:solidFill>
                  <a:schemeClr val="accent1"/>
                </a:solidFill>
                <a:sym typeface="Wingdings" panose="05000000000000000000" pitchFamily="2" charset="2"/>
              </a:rPr>
              <a:t> they found a new ELEMENT</a:t>
            </a:r>
            <a:endParaRPr lang="en-CA" i="1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1026" name="Picture 2" descr="Decomposition Reaction: Definition, Examples, &amp; Applications">
            <a:extLst>
              <a:ext uri="{FF2B5EF4-FFF2-40B4-BE49-F238E27FC236}">
                <a16:creationId xmlns:a16="http://schemas.microsoft.com/office/drawing/2014/main" id="{32BC3F84-904F-5FBE-83B1-3158D2FD2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1" b="32712"/>
          <a:stretch/>
        </p:blipFill>
        <p:spPr bwMode="auto">
          <a:xfrm>
            <a:off x="3681413" y="3177915"/>
            <a:ext cx="4829175" cy="9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0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9514-988E-1D44-EC0E-0D9C0D82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F041-8094-2093-7C63-0427963A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element is a </a:t>
            </a:r>
            <a:r>
              <a:rPr lang="en-US" i="1" dirty="0"/>
              <a:t>pure</a:t>
            </a:r>
            <a:r>
              <a:rPr lang="en-US" dirty="0"/>
              <a:t> substance that </a:t>
            </a:r>
            <a:r>
              <a:rPr lang="en-US" b="1" u="sng" dirty="0"/>
              <a:t>cannot be broken down</a:t>
            </a:r>
            <a:r>
              <a:rPr lang="en-US" dirty="0"/>
              <a:t> into simpler components. </a:t>
            </a:r>
          </a:p>
          <a:p>
            <a:r>
              <a:rPr lang="en-US" dirty="0">
                <a:solidFill>
                  <a:schemeClr val="accent1"/>
                </a:solidFill>
              </a:rPr>
              <a:t>There are more than 115 different elements </a:t>
            </a:r>
          </a:p>
          <a:p>
            <a:r>
              <a:rPr lang="en-US" dirty="0">
                <a:solidFill>
                  <a:schemeClr val="accent1"/>
                </a:solidFill>
              </a:rPr>
              <a:t>Around 92 occur in nature, while the remainder are “</a:t>
            </a:r>
            <a:r>
              <a:rPr lang="en-US" i="1" dirty="0">
                <a:solidFill>
                  <a:schemeClr val="accent1"/>
                </a:solidFill>
              </a:rPr>
              <a:t>synthetic”</a:t>
            </a:r>
            <a:r>
              <a:rPr lang="en-US" dirty="0">
                <a:solidFill>
                  <a:schemeClr val="accent1"/>
                </a:solidFill>
              </a:rPr>
              <a:t> (man-made) elements </a:t>
            </a:r>
            <a:r>
              <a:rPr lang="en-US" i="1" dirty="0">
                <a:solidFill>
                  <a:schemeClr val="accent1"/>
                </a:solidFill>
              </a:rPr>
              <a:t>created</a:t>
            </a:r>
            <a:r>
              <a:rPr lang="en-US" dirty="0">
                <a:solidFill>
                  <a:schemeClr val="accent1"/>
                </a:solidFill>
              </a:rPr>
              <a:t> in laboratories.</a:t>
            </a:r>
          </a:p>
        </p:txBody>
      </p:sp>
    </p:spTree>
    <p:extLst>
      <p:ext uri="{BB962C8B-B14F-4D97-AF65-F5344CB8AC3E}">
        <p14:creationId xmlns:p14="http://schemas.microsoft.com/office/powerpoint/2010/main" val="204994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1E632-BC4F-4197-F6E0-4B6BDF327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4" y="643466"/>
            <a:ext cx="1114213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we NAME elements?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652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CA" dirty="0"/>
              <a:t>Elements are named based on:</a:t>
            </a:r>
          </a:p>
          <a:p>
            <a:pPr marL="0" indent="0">
              <a:buNone/>
            </a:pPr>
            <a:r>
              <a:rPr lang="en-CA" dirty="0"/>
              <a:t>1. Most have </a:t>
            </a:r>
            <a:r>
              <a:rPr lang="en-CA" b="1" u="sng" dirty="0"/>
              <a:t>Latin </a:t>
            </a:r>
            <a:r>
              <a:rPr lang="en-CA" dirty="0"/>
              <a:t>origins: </a:t>
            </a:r>
            <a:r>
              <a:rPr lang="en-CA" dirty="0" err="1"/>
              <a:t>plumbum</a:t>
            </a:r>
            <a:r>
              <a:rPr lang="en-CA" dirty="0"/>
              <a:t> </a:t>
            </a:r>
          </a:p>
          <a:p>
            <a:pPr marL="0" indent="0">
              <a:buNone/>
            </a:pPr>
            <a:r>
              <a:rPr lang="en-CA" dirty="0">
                <a:cs typeface="Calibri"/>
              </a:rPr>
              <a:t>	Mercury – </a:t>
            </a:r>
            <a:r>
              <a:rPr lang="en-CA" dirty="0" err="1">
                <a:cs typeface="Calibri"/>
              </a:rPr>
              <a:t>hydragyrum</a:t>
            </a:r>
            <a:r>
              <a:rPr lang="en-CA" dirty="0">
                <a:cs typeface="Calibri"/>
              </a:rPr>
              <a:t> "liquid silver</a:t>
            </a:r>
            <a:r>
              <a:rPr lang="en-CA" sz="3400" dirty="0">
                <a:cs typeface="Calibri"/>
              </a:rPr>
              <a:t>"</a:t>
            </a:r>
          </a:p>
          <a:p>
            <a:pPr marL="0" indent="0">
              <a:buNone/>
            </a:pPr>
            <a:r>
              <a:rPr lang="en-CA" dirty="0"/>
              <a:t>2. Some names are based on element’s special</a:t>
            </a:r>
            <a:r>
              <a:rPr lang="en-CA" b="1" dirty="0"/>
              <a:t> </a:t>
            </a:r>
            <a:r>
              <a:rPr lang="en-CA" b="1" u="sng" dirty="0"/>
              <a:t>properties</a:t>
            </a:r>
            <a:endParaRPr lang="en-CA" b="1" u="sng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err="1"/>
              <a:t>Eg.</a:t>
            </a:r>
            <a:r>
              <a:rPr lang="en-CA" dirty="0"/>
              <a:t> “light giving” (phosphorous)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err="1"/>
              <a:t>Eg</a:t>
            </a:r>
            <a:r>
              <a:rPr lang="en-CA" dirty="0"/>
              <a:t> “water forming” (hydrogen)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3. To honour </a:t>
            </a:r>
            <a:r>
              <a:rPr lang="en-CA" b="1" u="sng" dirty="0"/>
              <a:t>scientists </a:t>
            </a:r>
            <a:r>
              <a:rPr lang="en-CA" dirty="0"/>
              <a:t>(einsteinium)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4. After </a:t>
            </a:r>
            <a:r>
              <a:rPr lang="en-CA" u="sng" dirty="0"/>
              <a:t> </a:t>
            </a:r>
            <a:r>
              <a:rPr lang="en-CA" b="1" u="sng" dirty="0"/>
              <a:t>Countries</a:t>
            </a:r>
            <a:r>
              <a:rPr lang="en-CA" u="sng" dirty="0"/>
              <a:t> </a:t>
            </a:r>
            <a:r>
              <a:rPr lang="en-CA" dirty="0"/>
              <a:t>(germanium) or </a:t>
            </a:r>
            <a:r>
              <a:rPr lang="en-CA" b="1" dirty="0"/>
              <a:t>cities</a:t>
            </a:r>
            <a:r>
              <a:rPr lang="en-CA" dirty="0"/>
              <a:t> (berkelium)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endParaRPr lang="en-CA" sz="3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8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691</Words>
  <Application>Microsoft Office PowerPoint</Application>
  <PresentationFormat>Widescreen</PresentationFormat>
  <Paragraphs>90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ELEMENTS:  building blocks of matter </vt:lpstr>
      <vt:lpstr>The History of Chemistry</vt:lpstr>
      <vt:lpstr>The History of Chemistry</vt:lpstr>
      <vt:lpstr>Antoine Lavoisier – the father of chemistry</vt:lpstr>
      <vt:lpstr>AntoineLavoisier – the father of chemistry</vt:lpstr>
      <vt:lpstr>Beginnings of Modern Chemistry</vt:lpstr>
      <vt:lpstr>Review: </vt:lpstr>
      <vt:lpstr>PowerPoint Presentation</vt:lpstr>
      <vt:lpstr>How do we NAME elements?</vt:lpstr>
      <vt:lpstr>Chemical Symbols for Elements</vt:lpstr>
      <vt:lpstr>Writing Symbols for Elements</vt:lpstr>
      <vt:lpstr>Symbols for Elements</vt:lpstr>
      <vt:lpstr>Periodic Table of Elements</vt:lpstr>
      <vt:lpstr>How are elements organized (arranged)?</vt:lpstr>
      <vt:lpstr>Vertical Columns of Periodic Table</vt:lpstr>
      <vt:lpstr>PowerPoint Presentation</vt:lpstr>
      <vt:lpstr>Elements on the Periodic Table</vt:lpstr>
      <vt:lpstr>Find Platinum on Periodic Table</vt:lpstr>
      <vt:lpstr>Practice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Mercury</vt:lpstr>
    </vt:vector>
  </TitlesOfParts>
  <Company>Burnaby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Metals, Non-Metals, Metaloids</dc:title>
  <dc:creator>Tammy Wilson</dc:creator>
  <cp:lastModifiedBy>Tammy Wilson</cp:lastModifiedBy>
  <cp:revision>343</cp:revision>
  <dcterms:created xsi:type="dcterms:W3CDTF">2018-10-23T18:07:51Z</dcterms:created>
  <dcterms:modified xsi:type="dcterms:W3CDTF">2023-11-10T17:41:02Z</dcterms:modified>
</cp:coreProperties>
</file>