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357" r:id="rId2"/>
    <p:sldId id="271" r:id="rId3"/>
    <p:sldId id="337" r:id="rId4"/>
    <p:sldId id="314" r:id="rId5"/>
    <p:sldId id="269" r:id="rId6"/>
    <p:sldId id="298" r:id="rId7"/>
    <p:sldId id="342" r:id="rId8"/>
    <p:sldId id="294" r:id="rId9"/>
    <p:sldId id="305" r:id="rId10"/>
    <p:sldId id="346" r:id="rId11"/>
    <p:sldId id="347" r:id="rId12"/>
    <p:sldId id="359" r:id="rId13"/>
    <p:sldId id="336" r:id="rId14"/>
    <p:sldId id="354" r:id="rId15"/>
    <p:sldId id="267" r:id="rId16"/>
    <p:sldId id="355" r:id="rId17"/>
    <p:sldId id="352" r:id="rId18"/>
    <p:sldId id="361" r:id="rId19"/>
    <p:sldId id="353" r:id="rId20"/>
    <p:sldId id="360" r:id="rId21"/>
    <p:sldId id="257" r:id="rId22"/>
    <p:sldId id="282" r:id="rId23"/>
    <p:sldId id="259" r:id="rId24"/>
    <p:sldId id="363" r:id="rId25"/>
    <p:sldId id="312" r:id="rId26"/>
    <p:sldId id="313" r:id="rId27"/>
    <p:sldId id="362" r:id="rId28"/>
    <p:sldId id="260" r:id="rId29"/>
    <p:sldId id="364" r:id="rId30"/>
    <p:sldId id="326" r:id="rId31"/>
    <p:sldId id="308" r:id="rId32"/>
    <p:sldId id="344" r:id="rId33"/>
    <p:sldId id="365" r:id="rId34"/>
    <p:sldId id="358" r:id="rId35"/>
    <p:sldId id="333" r:id="rId36"/>
    <p:sldId id="328" r:id="rId37"/>
    <p:sldId id="332" r:id="rId38"/>
    <p:sldId id="318" r:id="rId39"/>
    <p:sldId id="324" r:id="rId40"/>
    <p:sldId id="325" r:id="rId41"/>
    <p:sldId id="323" r:id="rId42"/>
    <p:sldId id="330" r:id="rId43"/>
    <p:sldId id="331" r:id="rId44"/>
    <p:sldId id="310" r:id="rId45"/>
    <p:sldId id="272" r:id="rId46"/>
    <p:sldId id="334" r:id="rId47"/>
    <p:sldId id="335" r:id="rId48"/>
    <p:sldId id="339" r:id="rId49"/>
    <p:sldId id="329" r:id="rId50"/>
    <p:sldId id="285" r:id="rId51"/>
    <p:sldId id="299" r:id="rId52"/>
    <p:sldId id="343" r:id="rId53"/>
    <p:sldId id="319" r:id="rId54"/>
    <p:sldId id="349" r:id="rId55"/>
    <p:sldId id="327" r:id="rId56"/>
    <p:sldId id="258" r:id="rId57"/>
    <p:sldId id="340" r:id="rId58"/>
    <p:sldId id="341" r:id="rId59"/>
    <p:sldId id="306" r:id="rId60"/>
    <p:sldId id="307" r:id="rId61"/>
    <p:sldId id="320" r:id="rId62"/>
    <p:sldId id="321" r:id="rId63"/>
    <p:sldId id="322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F521A-B79F-45CD-B750-1688A973DBA5}" v="33" dt="2024-01-03T18:15:58.0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72" autoAdjust="0"/>
    <p:restoredTop sz="86607" autoAdjust="0"/>
  </p:normalViewPr>
  <p:slideViewPr>
    <p:cSldViewPr snapToGrid="0">
      <p:cViewPr varScale="1">
        <p:scale>
          <a:sx n="36" d="100"/>
          <a:sy n="36" d="100"/>
        </p:scale>
        <p:origin x="44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Wilson" userId="0392548a-554d-41ce-90db-a9cc305eb12d" providerId="ADAL" clId="{E196F1AF-DE07-4987-B4C6-FFCB67CD3BF8}"/>
    <pc:docChg chg="custSel addSld delSld modSld sldOrd">
      <pc:chgData name="Tammy Wilson" userId="0392548a-554d-41ce-90db-a9cc305eb12d" providerId="ADAL" clId="{E196F1AF-DE07-4987-B4C6-FFCB67CD3BF8}" dt="2023-12-19T05:28:46.907" v="1201"/>
      <pc:docMkLst>
        <pc:docMk/>
      </pc:docMkLst>
      <pc:sldChg chg="modSp mod ord">
        <pc:chgData name="Tammy Wilson" userId="0392548a-554d-41ce-90db-a9cc305eb12d" providerId="ADAL" clId="{E196F1AF-DE07-4987-B4C6-FFCB67CD3BF8}" dt="2023-12-17T23:26:50.941" v="303" actId="113"/>
        <pc:sldMkLst>
          <pc:docMk/>
          <pc:sldMk cId="0" sldId="257"/>
        </pc:sldMkLst>
        <pc:spChg chg="mod">
          <ac:chgData name="Tammy Wilson" userId="0392548a-554d-41ce-90db-a9cc305eb12d" providerId="ADAL" clId="{E196F1AF-DE07-4987-B4C6-FFCB67CD3BF8}" dt="2023-12-17T23:26:50.941" v="303" actId="113"/>
          <ac:spMkLst>
            <pc:docMk/>
            <pc:sldMk cId="0" sldId="257"/>
            <ac:spMk id="27652" creationId="{979040FC-A4D4-4776-8774-0D15F84A9E69}"/>
          </ac:spMkLst>
        </pc:spChg>
      </pc:sldChg>
      <pc:sldChg chg="add">
        <pc:chgData name="Tammy Wilson" userId="0392548a-554d-41ce-90db-a9cc305eb12d" providerId="ADAL" clId="{E196F1AF-DE07-4987-B4C6-FFCB67CD3BF8}" dt="2023-12-19T05:21:26.156" v="1028"/>
        <pc:sldMkLst>
          <pc:docMk/>
          <pc:sldMk cId="449750693" sldId="258"/>
        </pc:sldMkLst>
      </pc:sldChg>
      <pc:sldChg chg="add">
        <pc:chgData name="Tammy Wilson" userId="0392548a-554d-41ce-90db-a9cc305eb12d" providerId="ADAL" clId="{E196F1AF-DE07-4987-B4C6-FFCB67CD3BF8}" dt="2023-12-17T23:55:53.498" v="775"/>
        <pc:sldMkLst>
          <pc:docMk/>
          <pc:sldMk cId="3178808760" sldId="258"/>
        </pc:sldMkLst>
        <pc:spChg chg="mod">
          <ac:chgData name="Tammy Wilson" userId="0392548a-554d-41ce-90db-a9cc305eb12d" providerId="ADAL" clId="{E196F1AF-DE07-4987-B4C6-FFCB67CD3BF8}" dt="2023-12-19T04:56:04.666" v="1012" actId="255"/>
          <ac:spMkLst>
            <pc:docMk/>
            <pc:sldMk cId="3178808760" sldId="258"/>
            <ac:spMk id="11267" creationId="{0AEF0BA2-6191-4A58-BC33-3319A73726B8}"/>
          </ac:spMkLst>
        </pc:spChg>
      </pc:sldChg>
      <pc:sldChg chg="addSp delSp modSp mod modNotesTx">
        <pc:chgData name="Tammy Wilson" userId="0392548a-554d-41ce-90db-a9cc305eb12d" providerId="ADAL" clId="{E196F1AF-DE07-4987-B4C6-FFCB67CD3BF8}" dt="2023-12-17T23:42:56.336" v="641" actId="20577"/>
        <pc:sldMkLst>
          <pc:docMk/>
          <pc:sldMk cId="0" sldId="259"/>
        </pc:sldMkLst>
        <pc:spChg chg="del mod">
          <ac:chgData name="Tammy Wilson" userId="0392548a-554d-41ce-90db-a9cc305eb12d" providerId="ADAL" clId="{E196F1AF-DE07-4987-B4C6-FFCB67CD3BF8}" dt="2023-12-17T23:38:58.721" v="510" actId="478"/>
          <ac:spMkLst>
            <pc:docMk/>
            <pc:sldMk cId="0" sldId="259"/>
            <ac:spMk id="21508" creationId="{90BEABBF-ECBF-43DB-9249-00E2C9B2858C}"/>
          </ac:spMkLst>
        </pc:spChg>
        <pc:spChg chg="mod">
          <ac:chgData name="Tammy Wilson" userId="0392548a-554d-41ce-90db-a9cc305eb12d" providerId="ADAL" clId="{E196F1AF-DE07-4987-B4C6-FFCB67CD3BF8}" dt="2023-12-17T23:42:56.336" v="641" actId="20577"/>
          <ac:spMkLst>
            <pc:docMk/>
            <pc:sldMk cId="0" sldId="259"/>
            <ac:spMk id="21509" creationId="{54BF593E-CBAC-4E51-94BE-2187D7F77D3D}"/>
          </ac:spMkLst>
        </pc:spChg>
        <pc:picChg chg="add mod">
          <ac:chgData name="Tammy Wilson" userId="0392548a-554d-41ce-90db-a9cc305eb12d" providerId="ADAL" clId="{E196F1AF-DE07-4987-B4C6-FFCB67CD3BF8}" dt="2023-12-17T23:42:51.975" v="639" actId="14100"/>
          <ac:picMkLst>
            <pc:docMk/>
            <pc:sldMk cId="0" sldId="259"/>
            <ac:picMk id="2" creationId="{68FC11F0-F638-C4AD-A3EC-CD51ABC9F799}"/>
          </ac:picMkLst>
        </pc:picChg>
        <pc:picChg chg="del">
          <ac:chgData name="Tammy Wilson" userId="0392548a-554d-41ce-90db-a9cc305eb12d" providerId="ADAL" clId="{E196F1AF-DE07-4987-B4C6-FFCB67CD3BF8}" dt="2023-12-17T23:38:54.879" v="508" actId="478"/>
          <ac:picMkLst>
            <pc:docMk/>
            <pc:sldMk cId="0" sldId="259"/>
            <ac:picMk id="21510" creationId="{C0159499-E1E0-4F1E-8474-A7FFB0E3D1A6}"/>
          </ac:picMkLst>
        </pc:picChg>
      </pc:sldChg>
      <pc:sldChg chg="del">
        <pc:chgData name="Tammy Wilson" userId="0392548a-554d-41ce-90db-a9cc305eb12d" providerId="ADAL" clId="{E196F1AF-DE07-4987-B4C6-FFCB67CD3BF8}" dt="2023-12-17T23:42:18.409" v="629" actId="2696"/>
        <pc:sldMkLst>
          <pc:docMk/>
          <pc:sldMk cId="3886146710" sldId="260"/>
        </pc:sldMkLst>
      </pc:sldChg>
      <pc:sldChg chg="add del">
        <pc:chgData name="Tammy Wilson" userId="0392548a-554d-41ce-90db-a9cc305eb12d" providerId="ADAL" clId="{E196F1AF-DE07-4987-B4C6-FFCB67CD3BF8}" dt="2023-12-19T05:28:22.328" v="1198" actId="2696"/>
        <pc:sldMkLst>
          <pc:docMk/>
          <pc:sldMk cId="2837812254" sldId="267"/>
        </pc:sldMkLst>
      </pc:sldChg>
      <pc:sldChg chg="add del">
        <pc:chgData name="Tammy Wilson" userId="0392548a-554d-41ce-90db-a9cc305eb12d" providerId="ADAL" clId="{E196F1AF-DE07-4987-B4C6-FFCB67CD3BF8}" dt="2023-12-19T05:28:40.239" v="1200"/>
        <pc:sldMkLst>
          <pc:docMk/>
          <pc:sldMk cId="3363274768" sldId="267"/>
        </pc:sldMkLst>
      </pc:sldChg>
      <pc:sldChg chg="add">
        <pc:chgData name="Tammy Wilson" userId="0392548a-554d-41ce-90db-a9cc305eb12d" providerId="ADAL" clId="{E196F1AF-DE07-4987-B4C6-FFCB67CD3BF8}" dt="2023-12-19T05:28:46.907" v="1201"/>
        <pc:sldMkLst>
          <pc:docMk/>
          <pc:sldMk cId="3912732228" sldId="267"/>
        </pc:sldMkLst>
      </pc:sldChg>
      <pc:sldChg chg="modSp add del mod">
        <pc:chgData name="Tammy Wilson" userId="0392548a-554d-41ce-90db-a9cc305eb12d" providerId="ADAL" clId="{E196F1AF-DE07-4987-B4C6-FFCB67CD3BF8}" dt="2023-12-19T05:22:18.274" v="1029" actId="2696"/>
        <pc:sldMkLst>
          <pc:docMk/>
          <pc:sldMk cId="3912732228" sldId="267"/>
        </pc:sldMkLst>
        <pc:spChg chg="mod">
          <ac:chgData name="Tammy Wilson" userId="0392548a-554d-41ce-90db-a9cc305eb12d" providerId="ADAL" clId="{E196F1AF-DE07-4987-B4C6-FFCB67CD3BF8}" dt="2023-12-17T23:55:19.808" v="773" actId="14100"/>
          <ac:spMkLst>
            <pc:docMk/>
            <pc:sldMk cId="3912732228" sldId="267"/>
            <ac:spMk id="32772" creationId="{0FC6A324-9AA7-1D12-6224-7B299D5F5136}"/>
          </ac:spMkLst>
        </pc:spChg>
        <pc:picChg chg="mod">
          <ac:chgData name="Tammy Wilson" userId="0392548a-554d-41ce-90db-a9cc305eb12d" providerId="ADAL" clId="{E196F1AF-DE07-4987-B4C6-FFCB67CD3BF8}" dt="2023-12-17T23:55:16.637" v="772" actId="1076"/>
          <ac:picMkLst>
            <pc:docMk/>
            <pc:sldMk cId="3912732228" sldId="267"/>
            <ac:picMk id="32773" creationId="{E2F04006-9C59-282D-A733-A046EB4F7DB1}"/>
          </ac:picMkLst>
        </pc:picChg>
      </pc:sldChg>
      <pc:sldChg chg="modSp mod ord modNotesTx">
        <pc:chgData name="Tammy Wilson" userId="0392548a-554d-41ce-90db-a9cc305eb12d" providerId="ADAL" clId="{E196F1AF-DE07-4987-B4C6-FFCB67CD3BF8}" dt="2023-12-19T05:20:14.375" v="1026"/>
        <pc:sldMkLst>
          <pc:docMk/>
          <pc:sldMk cId="0" sldId="271"/>
        </pc:sldMkLst>
        <pc:spChg chg="mod">
          <ac:chgData name="Tammy Wilson" userId="0392548a-554d-41ce-90db-a9cc305eb12d" providerId="ADAL" clId="{E196F1AF-DE07-4987-B4C6-FFCB67CD3BF8}" dt="2023-12-17T23:19:47.006" v="61" actId="21"/>
          <ac:spMkLst>
            <pc:docMk/>
            <pc:sldMk cId="0" sldId="271"/>
            <ac:spMk id="12291" creationId="{924C23F7-BC19-4ED6-8F4D-FF828E5A6190}"/>
          </ac:spMkLst>
        </pc:spChg>
      </pc:sldChg>
      <pc:sldChg chg="del">
        <pc:chgData name="Tammy Wilson" userId="0392548a-554d-41ce-90db-a9cc305eb12d" providerId="ADAL" clId="{E196F1AF-DE07-4987-B4C6-FFCB67CD3BF8}" dt="2023-12-17T23:35:48.097" v="440" actId="2696"/>
        <pc:sldMkLst>
          <pc:docMk/>
          <pc:sldMk cId="0" sldId="276"/>
        </pc:sldMkLst>
      </pc:sldChg>
      <pc:sldChg chg="add del">
        <pc:chgData name="Tammy Wilson" userId="0392548a-554d-41ce-90db-a9cc305eb12d" providerId="ADAL" clId="{E196F1AF-DE07-4987-B4C6-FFCB67CD3BF8}" dt="2023-12-17T23:44:13.290" v="655" actId="47"/>
        <pc:sldMkLst>
          <pc:docMk/>
          <pc:sldMk cId="1359493481" sldId="276"/>
        </pc:sldMkLst>
      </pc:sldChg>
      <pc:sldChg chg="modSp mod modNotesTx">
        <pc:chgData name="Tammy Wilson" userId="0392548a-554d-41ce-90db-a9cc305eb12d" providerId="ADAL" clId="{E196F1AF-DE07-4987-B4C6-FFCB67CD3BF8}" dt="2023-12-17T23:24:18.429" v="195" actId="20577"/>
        <pc:sldMkLst>
          <pc:docMk/>
          <pc:sldMk cId="0" sldId="282"/>
        </pc:sldMkLst>
        <pc:spChg chg="mod">
          <ac:chgData name="Tammy Wilson" userId="0392548a-554d-41ce-90db-a9cc305eb12d" providerId="ADAL" clId="{E196F1AF-DE07-4987-B4C6-FFCB67CD3BF8}" dt="2023-12-17T23:24:18.429" v="195" actId="20577"/>
          <ac:spMkLst>
            <pc:docMk/>
            <pc:sldMk cId="0" sldId="282"/>
            <ac:spMk id="26626" creationId="{34723713-3C76-494F-BC7D-F0ED1850148E}"/>
          </ac:spMkLst>
        </pc:spChg>
      </pc:sldChg>
      <pc:sldChg chg="modSp del mod">
        <pc:chgData name="Tammy Wilson" userId="0392548a-554d-41ce-90db-a9cc305eb12d" providerId="ADAL" clId="{E196F1AF-DE07-4987-B4C6-FFCB67CD3BF8}" dt="2023-12-17T23:20:45.749" v="68" actId="2696"/>
        <pc:sldMkLst>
          <pc:docMk/>
          <pc:sldMk cId="3807630663" sldId="285"/>
        </pc:sldMkLst>
        <pc:spChg chg="mod">
          <ac:chgData name="Tammy Wilson" userId="0392548a-554d-41ce-90db-a9cc305eb12d" providerId="ADAL" clId="{E196F1AF-DE07-4987-B4C6-FFCB67CD3BF8}" dt="2023-12-17T22:18:57.438" v="1" actId="207"/>
          <ac:spMkLst>
            <pc:docMk/>
            <pc:sldMk cId="3807630663" sldId="285"/>
            <ac:spMk id="11267" creationId="{23AACD9A-CF2E-4320-957A-B6CC1480EF58}"/>
          </ac:spMkLst>
        </pc:spChg>
      </pc:sldChg>
      <pc:sldChg chg="del">
        <pc:chgData name="Tammy Wilson" userId="0392548a-554d-41ce-90db-a9cc305eb12d" providerId="ADAL" clId="{E196F1AF-DE07-4987-B4C6-FFCB67CD3BF8}" dt="2023-12-17T22:18:22.380" v="0" actId="47"/>
        <pc:sldMkLst>
          <pc:docMk/>
          <pc:sldMk cId="1196778237" sldId="288"/>
        </pc:sldMkLst>
      </pc:sldChg>
      <pc:sldChg chg="modSp mod modNotesTx">
        <pc:chgData name="Tammy Wilson" userId="0392548a-554d-41ce-90db-a9cc305eb12d" providerId="ADAL" clId="{E196F1AF-DE07-4987-B4C6-FFCB67CD3BF8}" dt="2023-12-17T23:21:27.287" v="77" actId="114"/>
        <pc:sldMkLst>
          <pc:docMk/>
          <pc:sldMk cId="0" sldId="294"/>
        </pc:sldMkLst>
        <pc:spChg chg="mod">
          <ac:chgData name="Tammy Wilson" userId="0392548a-554d-41ce-90db-a9cc305eb12d" providerId="ADAL" clId="{E196F1AF-DE07-4987-B4C6-FFCB67CD3BF8}" dt="2023-12-17T23:21:27.287" v="77" actId="114"/>
          <ac:spMkLst>
            <pc:docMk/>
            <pc:sldMk cId="0" sldId="294"/>
            <ac:spMk id="24580" creationId="{3B7CE7F2-65EE-4FE2-ADB2-847F0DA511D6}"/>
          </ac:spMkLst>
        </pc:spChg>
      </pc:sldChg>
      <pc:sldChg chg="modSp mod modNotesTx">
        <pc:chgData name="Tammy Wilson" userId="0392548a-554d-41ce-90db-a9cc305eb12d" providerId="ADAL" clId="{E196F1AF-DE07-4987-B4C6-FFCB67CD3BF8}" dt="2023-12-19T04:54:26.825" v="1008"/>
        <pc:sldMkLst>
          <pc:docMk/>
          <pc:sldMk cId="0" sldId="298"/>
        </pc:sldMkLst>
        <pc:spChg chg="mod">
          <ac:chgData name="Tammy Wilson" userId="0392548a-554d-41ce-90db-a9cc305eb12d" providerId="ADAL" clId="{E196F1AF-DE07-4987-B4C6-FFCB67CD3BF8}" dt="2023-12-19T04:54:25.674" v="1007" actId="21"/>
          <ac:spMkLst>
            <pc:docMk/>
            <pc:sldMk cId="0" sldId="298"/>
            <ac:spMk id="3" creationId="{00000000-0000-0000-0000-000000000000}"/>
          </ac:spMkLst>
        </pc:spChg>
      </pc:sldChg>
      <pc:sldChg chg="del ord">
        <pc:chgData name="Tammy Wilson" userId="0392548a-554d-41ce-90db-a9cc305eb12d" providerId="ADAL" clId="{E196F1AF-DE07-4987-B4C6-FFCB67CD3BF8}" dt="2023-12-17T23:41:10.551" v="582" actId="2696"/>
        <pc:sldMkLst>
          <pc:docMk/>
          <pc:sldMk cId="1108341737" sldId="299"/>
        </pc:sldMkLst>
      </pc:sldChg>
      <pc:sldChg chg="add">
        <pc:chgData name="Tammy Wilson" userId="0392548a-554d-41ce-90db-a9cc305eb12d" providerId="ADAL" clId="{E196F1AF-DE07-4987-B4C6-FFCB67CD3BF8}" dt="2023-12-17T23:41:13.928" v="583"/>
        <pc:sldMkLst>
          <pc:docMk/>
          <pc:sldMk cId="1139147192" sldId="299"/>
        </pc:sldMkLst>
      </pc:sldChg>
      <pc:sldChg chg="add">
        <pc:chgData name="Tammy Wilson" userId="0392548a-554d-41ce-90db-a9cc305eb12d" providerId="ADAL" clId="{E196F1AF-DE07-4987-B4C6-FFCB67CD3BF8}" dt="2023-12-19T05:28:46.907" v="1201"/>
        <pc:sldMkLst>
          <pc:docMk/>
          <pc:sldMk cId="3024724086" sldId="305"/>
        </pc:sldMkLst>
      </pc:sldChg>
      <pc:sldChg chg="del">
        <pc:chgData name="Tammy Wilson" userId="0392548a-554d-41ce-90db-a9cc305eb12d" providerId="ADAL" clId="{E196F1AF-DE07-4987-B4C6-FFCB67CD3BF8}" dt="2023-12-19T05:28:22.328" v="1198" actId="2696"/>
        <pc:sldMkLst>
          <pc:docMk/>
          <pc:sldMk cId="3024724086" sldId="305"/>
        </pc:sldMkLst>
      </pc:sldChg>
      <pc:sldChg chg="add del">
        <pc:chgData name="Tammy Wilson" userId="0392548a-554d-41ce-90db-a9cc305eb12d" providerId="ADAL" clId="{E196F1AF-DE07-4987-B4C6-FFCB67CD3BF8}" dt="2023-12-19T05:28:40.239" v="1200"/>
        <pc:sldMkLst>
          <pc:docMk/>
          <pc:sldMk cId="3068198931" sldId="305"/>
        </pc:sldMkLst>
      </pc:sldChg>
      <pc:sldChg chg="add del">
        <pc:chgData name="Tammy Wilson" userId="0392548a-554d-41ce-90db-a9cc305eb12d" providerId="ADAL" clId="{E196F1AF-DE07-4987-B4C6-FFCB67CD3BF8}" dt="2023-12-19T05:28:40.239" v="1200"/>
        <pc:sldMkLst>
          <pc:docMk/>
          <pc:sldMk cId="1983984116" sldId="306"/>
        </pc:sldMkLst>
      </pc:sldChg>
      <pc:sldChg chg="add">
        <pc:chgData name="Tammy Wilson" userId="0392548a-554d-41ce-90db-a9cc305eb12d" providerId="ADAL" clId="{E196F1AF-DE07-4987-B4C6-FFCB67CD3BF8}" dt="2023-12-19T05:28:46.907" v="1201"/>
        <pc:sldMkLst>
          <pc:docMk/>
          <pc:sldMk cId="2423821030" sldId="306"/>
        </pc:sldMkLst>
      </pc:sldChg>
      <pc:sldChg chg="del">
        <pc:chgData name="Tammy Wilson" userId="0392548a-554d-41ce-90db-a9cc305eb12d" providerId="ADAL" clId="{E196F1AF-DE07-4987-B4C6-FFCB67CD3BF8}" dt="2023-12-19T05:28:22.328" v="1198" actId="2696"/>
        <pc:sldMkLst>
          <pc:docMk/>
          <pc:sldMk cId="2744533841" sldId="306"/>
        </pc:sldMkLst>
      </pc:sldChg>
      <pc:sldChg chg="add del">
        <pc:chgData name="Tammy Wilson" userId="0392548a-554d-41ce-90db-a9cc305eb12d" providerId="ADAL" clId="{E196F1AF-DE07-4987-B4C6-FFCB67CD3BF8}" dt="2023-12-19T05:28:40.239" v="1200"/>
        <pc:sldMkLst>
          <pc:docMk/>
          <pc:sldMk cId="584954213" sldId="307"/>
        </pc:sldMkLst>
      </pc:sldChg>
      <pc:sldChg chg="add">
        <pc:chgData name="Tammy Wilson" userId="0392548a-554d-41ce-90db-a9cc305eb12d" providerId="ADAL" clId="{E196F1AF-DE07-4987-B4C6-FFCB67CD3BF8}" dt="2023-12-19T05:28:46.907" v="1201"/>
        <pc:sldMkLst>
          <pc:docMk/>
          <pc:sldMk cId="4260791402" sldId="307"/>
        </pc:sldMkLst>
      </pc:sldChg>
      <pc:sldChg chg="del">
        <pc:chgData name="Tammy Wilson" userId="0392548a-554d-41ce-90db-a9cc305eb12d" providerId="ADAL" clId="{E196F1AF-DE07-4987-B4C6-FFCB67CD3BF8}" dt="2023-12-19T05:28:22.328" v="1198" actId="2696"/>
        <pc:sldMkLst>
          <pc:docMk/>
          <pc:sldMk cId="4260791402" sldId="307"/>
        </pc:sldMkLst>
      </pc:sldChg>
      <pc:sldChg chg="del ord">
        <pc:chgData name="Tammy Wilson" userId="0392548a-554d-41ce-90db-a9cc305eb12d" providerId="ADAL" clId="{E196F1AF-DE07-4987-B4C6-FFCB67CD3BF8}" dt="2023-12-19T05:28:22.328" v="1198" actId="2696"/>
        <pc:sldMkLst>
          <pc:docMk/>
          <pc:sldMk cId="1200010935" sldId="308"/>
        </pc:sldMkLst>
      </pc:sldChg>
      <pc:sldChg chg="add">
        <pc:chgData name="Tammy Wilson" userId="0392548a-554d-41ce-90db-a9cc305eb12d" providerId="ADAL" clId="{E196F1AF-DE07-4987-B4C6-FFCB67CD3BF8}" dt="2023-12-19T05:28:46.907" v="1201"/>
        <pc:sldMkLst>
          <pc:docMk/>
          <pc:sldMk cId="1200010935" sldId="308"/>
        </pc:sldMkLst>
      </pc:sldChg>
      <pc:sldChg chg="add del">
        <pc:chgData name="Tammy Wilson" userId="0392548a-554d-41ce-90db-a9cc305eb12d" providerId="ADAL" clId="{E196F1AF-DE07-4987-B4C6-FFCB67CD3BF8}" dt="2023-12-19T05:28:40.239" v="1200"/>
        <pc:sldMkLst>
          <pc:docMk/>
          <pc:sldMk cId="1635069289" sldId="308"/>
        </pc:sldMkLst>
      </pc:sldChg>
      <pc:sldChg chg="del">
        <pc:chgData name="Tammy Wilson" userId="0392548a-554d-41ce-90db-a9cc305eb12d" providerId="ADAL" clId="{E196F1AF-DE07-4987-B4C6-FFCB67CD3BF8}" dt="2023-12-17T23:43:04.029" v="642" actId="47"/>
        <pc:sldMkLst>
          <pc:docMk/>
          <pc:sldMk cId="0" sldId="311"/>
        </pc:sldMkLst>
      </pc:sldChg>
      <pc:sldChg chg="ord">
        <pc:chgData name="Tammy Wilson" userId="0392548a-554d-41ce-90db-a9cc305eb12d" providerId="ADAL" clId="{E196F1AF-DE07-4987-B4C6-FFCB67CD3BF8}" dt="2023-12-17T23:44:07.509" v="654"/>
        <pc:sldMkLst>
          <pc:docMk/>
          <pc:sldMk cId="0" sldId="312"/>
        </pc:sldMkLst>
      </pc:sldChg>
      <pc:sldChg chg="ord">
        <pc:chgData name="Tammy Wilson" userId="0392548a-554d-41ce-90db-a9cc305eb12d" providerId="ADAL" clId="{E196F1AF-DE07-4987-B4C6-FFCB67CD3BF8}" dt="2023-12-17T23:44:07.509" v="654"/>
        <pc:sldMkLst>
          <pc:docMk/>
          <pc:sldMk cId="0" sldId="313"/>
        </pc:sldMkLst>
      </pc:sldChg>
      <pc:sldChg chg="modSp mod">
        <pc:chgData name="Tammy Wilson" userId="0392548a-554d-41ce-90db-a9cc305eb12d" providerId="ADAL" clId="{E196F1AF-DE07-4987-B4C6-FFCB67CD3BF8}" dt="2023-12-17T23:12:54.208" v="2" actId="207"/>
        <pc:sldMkLst>
          <pc:docMk/>
          <pc:sldMk cId="643580282" sldId="314"/>
        </pc:sldMkLst>
        <pc:spChg chg="mod">
          <ac:chgData name="Tammy Wilson" userId="0392548a-554d-41ce-90db-a9cc305eb12d" providerId="ADAL" clId="{E196F1AF-DE07-4987-B4C6-FFCB67CD3BF8}" dt="2023-12-17T23:12:54.208" v="2" actId="207"/>
          <ac:spMkLst>
            <pc:docMk/>
            <pc:sldMk cId="643580282" sldId="314"/>
            <ac:spMk id="3" creationId="{ABFBB2F6-AC14-4593-B06B-0BE977E5C400}"/>
          </ac:spMkLst>
        </pc:spChg>
      </pc:sldChg>
      <pc:sldChg chg="del">
        <pc:chgData name="Tammy Wilson" userId="0392548a-554d-41ce-90db-a9cc305eb12d" providerId="ADAL" clId="{E196F1AF-DE07-4987-B4C6-FFCB67CD3BF8}" dt="2023-12-17T23:42:02.935" v="627" actId="2696"/>
        <pc:sldMkLst>
          <pc:docMk/>
          <pc:sldMk cId="1431017514" sldId="319"/>
        </pc:sldMkLst>
      </pc:sldChg>
      <pc:sldChg chg="add">
        <pc:chgData name="Tammy Wilson" userId="0392548a-554d-41ce-90db-a9cc305eb12d" providerId="ADAL" clId="{E196F1AF-DE07-4987-B4C6-FFCB67CD3BF8}" dt="2023-12-17T23:42:05.398" v="628"/>
        <pc:sldMkLst>
          <pc:docMk/>
          <pc:sldMk cId="2127898932" sldId="319"/>
        </pc:sldMkLst>
      </pc:sldChg>
      <pc:sldChg chg="del">
        <pc:chgData name="Tammy Wilson" userId="0392548a-554d-41ce-90db-a9cc305eb12d" providerId="ADAL" clId="{E196F1AF-DE07-4987-B4C6-FFCB67CD3BF8}" dt="2023-12-19T05:28:22.328" v="1198" actId="2696"/>
        <pc:sldMkLst>
          <pc:docMk/>
          <pc:sldMk cId="1421321340" sldId="320"/>
        </pc:sldMkLst>
      </pc:sldChg>
      <pc:sldChg chg="add">
        <pc:chgData name="Tammy Wilson" userId="0392548a-554d-41ce-90db-a9cc305eb12d" providerId="ADAL" clId="{E196F1AF-DE07-4987-B4C6-FFCB67CD3BF8}" dt="2023-12-19T05:28:46.907" v="1201"/>
        <pc:sldMkLst>
          <pc:docMk/>
          <pc:sldMk cId="1516116520" sldId="320"/>
        </pc:sldMkLst>
      </pc:sldChg>
      <pc:sldChg chg="add del">
        <pc:chgData name="Tammy Wilson" userId="0392548a-554d-41ce-90db-a9cc305eb12d" providerId="ADAL" clId="{E196F1AF-DE07-4987-B4C6-FFCB67CD3BF8}" dt="2023-12-19T05:28:40.239" v="1200"/>
        <pc:sldMkLst>
          <pc:docMk/>
          <pc:sldMk cId="4268404669" sldId="320"/>
        </pc:sldMkLst>
      </pc:sldChg>
      <pc:sldChg chg="del">
        <pc:chgData name="Tammy Wilson" userId="0392548a-554d-41ce-90db-a9cc305eb12d" providerId="ADAL" clId="{E196F1AF-DE07-4987-B4C6-FFCB67CD3BF8}" dt="2023-12-19T05:28:22.328" v="1198" actId="2696"/>
        <pc:sldMkLst>
          <pc:docMk/>
          <pc:sldMk cId="765972527" sldId="321"/>
        </pc:sldMkLst>
      </pc:sldChg>
      <pc:sldChg chg="add">
        <pc:chgData name="Tammy Wilson" userId="0392548a-554d-41ce-90db-a9cc305eb12d" providerId="ADAL" clId="{E196F1AF-DE07-4987-B4C6-FFCB67CD3BF8}" dt="2023-12-19T05:28:46.907" v="1201"/>
        <pc:sldMkLst>
          <pc:docMk/>
          <pc:sldMk cId="779412031" sldId="321"/>
        </pc:sldMkLst>
      </pc:sldChg>
      <pc:sldChg chg="add del">
        <pc:chgData name="Tammy Wilson" userId="0392548a-554d-41ce-90db-a9cc305eb12d" providerId="ADAL" clId="{E196F1AF-DE07-4987-B4C6-FFCB67CD3BF8}" dt="2023-12-19T05:28:40.239" v="1200"/>
        <pc:sldMkLst>
          <pc:docMk/>
          <pc:sldMk cId="1120499441" sldId="321"/>
        </pc:sldMkLst>
      </pc:sldChg>
      <pc:sldChg chg="add del">
        <pc:chgData name="Tammy Wilson" userId="0392548a-554d-41ce-90db-a9cc305eb12d" providerId="ADAL" clId="{E196F1AF-DE07-4987-B4C6-FFCB67CD3BF8}" dt="2023-12-19T05:28:40.239" v="1200"/>
        <pc:sldMkLst>
          <pc:docMk/>
          <pc:sldMk cId="1712324485" sldId="322"/>
        </pc:sldMkLst>
      </pc:sldChg>
      <pc:sldChg chg="del">
        <pc:chgData name="Tammy Wilson" userId="0392548a-554d-41ce-90db-a9cc305eb12d" providerId="ADAL" clId="{E196F1AF-DE07-4987-B4C6-FFCB67CD3BF8}" dt="2023-12-19T05:28:22.328" v="1198" actId="2696"/>
        <pc:sldMkLst>
          <pc:docMk/>
          <pc:sldMk cId="1860927823" sldId="322"/>
        </pc:sldMkLst>
      </pc:sldChg>
      <pc:sldChg chg="add">
        <pc:chgData name="Tammy Wilson" userId="0392548a-554d-41ce-90db-a9cc305eb12d" providerId="ADAL" clId="{E196F1AF-DE07-4987-B4C6-FFCB67CD3BF8}" dt="2023-12-19T05:28:46.907" v="1201"/>
        <pc:sldMkLst>
          <pc:docMk/>
          <pc:sldMk cId="3588670377" sldId="322"/>
        </pc:sldMkLst>
      </pc:sldChg>
      <pc:sldChg chg="modSp mod ord">
        <pc:chgData name="Tammy Wilson" userId="0392548a-554d-41ce-90db-a9cc305eb12d" providerId="ADAL" clId="{E196F1AF-DE07-4987-B4C6-FFCB67CD3BF8}" dt="2023-12-17T23:40:32.117" v="574" actId="207"/>
        <pc:sldMkLst>
          <pc:docMk/>
          <pc:sldMk cId="3964748355" sldId="326"/>
        </pc:sldMkLst>
        <pc:spChg chg="mod">
          <ac:chgData name="Tammy Wilson" userId="0392548a-554d-41ce-90db-a9cc305eb12d" providerId="ADAL" clId="{E196F1AF-DE07-4987-B4C6-FFCB67CD3BF8}" dt="2023-12-17T23:40:19.577" v="571" actId="115"/>
          <ac:spMkLst>
            <pc:docMk/>
            <pc:sldMk cId="3964748355" sldId="326"/>
            <ac:spMk id="3" creationId="{669917FF-A905-4614-8279-21FC0746940B}"/>
          </ac:spMkLst>
        </pc:spChg>
        <pc:spChg chg="mod">
          <ac:chgData name="Tammy Wilson" userId="0392548a-554d-41ce-90db-a9cc305eb12d" providerId="ADAL" clId="{E196F1AF-DE07-4987-B4C6-FFCB67CD3BF8}" dt="2023-12-17T23:40:32.117" v="574" actId="207"/>
          <ac:spMkLst>
            <pc:docMk/>
            <pc:sldMk cId="3964748355" sldId="326"/>
            <ac:spMk id="4" creationId="{0C114C33-B449-4EBF-83B3-047BDA153CB1}"/>
          </ac:spMkLst>
        </pc:spChg>
      </pc:sldChg>
      <pc:sldChg chg="modSp del mod">
        <pc:chgData name="Tammy Wilson" userId="0392548a-554d-41ce-90db-a9cc305eb12d" providerId="ADAL" clId="{E196F1AF-DE07-4987-B4C6-FFCB67CD3BF8}" dt="2023-12-19T05:21:23.129" v="1027" actId="2696"/>
        <pc:sldMkLst>
          <pc:docMk/>
          <pc:sldMk cId="1390371989" sldId="327"/>
        </pc:sldMkLst>
        <pc:spChg chg="mod">
          <ac:chgData name="Tammy Wilson" userId="0392548a-554d-41ce-90db-a9cc305eb12d" providerId="ADAL" clId="{E196F1AF-DE07-4987-B4C6-FFCB67CD3BF8}" dt="2023-12-19T04:56:11.354" v="1013" actId="255"/>
          <ac:spMkLst>
            <pc:docMk/>
            <pc:sldMk cId="1390371989" sldId="327"/>
            <ac:spMk id="10243" creationId="{881C70A3-6BD9-4E14-B324-1D3AEF80BFA8}"/>
          </ac:spMkLst>
        </pc:spChg>
      </pc:sldChg>
      <pc:sldChg chg="add">
        <pc:chgData name="Tammy Wilson" userId="0392548a-554d-41ce-90db-a9cc305eb12d" providerId="ADAL" clId="{E196F1AF-DE07-4987-B4C6-FFCB67CD3BF8}" dt="2023-12-19T05:21:26.156" v="1028"/>
        <pc:sldMkLst>
          <pc:docMk/>
          <pc:sldMk cId="3730074078" sldId="327"/>
        </pc:sldMkLst>
      </pc:sldChg>
      <pc:sldChg chg="add ord">
        <pc:chgData name="Tammy Wilson" userId="0392548a-554d-41ce-90db-a9cc305eb12d" providerId="ADAL" clId="{E196F1AF-DE07-4987-B4C6-FFCB67CD3BF8}" dt="2023-12-17T23:43:40.350" v="646"/>
        <pc:sldMkLst>
          <pc:docMk/>
          <pc:sldMk cId="1342190586" sldId="328"/>
        </pc:sldMkLst>
      </pc:sldChg>
      <pc:sldChg chg="del">
        <pc:chgData name="Tammy Wilson" userId="0392548a-554d-41ce-90db-a9cc305eb12d" providerId="ADAL" clId="{E196F1AF-DE07-4987-B4C6-FFCB67CD3BF8}" dt="2023-12-17T23:35:48.097" v="440" actId="2696"/>
        <pc:sldMkLst>
          <pc:docMk/>
          <pc:sldMk cId="1447492376" sldId="328"/>
        </pc:sldMkLst>
      </pc:sldChg>
      <pc:sldChg chg="del">
        <pc:chgData name="Tammy Wilson" userId="0392548a-554d-41ce-90db-a9cc305eb12d" providerId="ADAL" clId="{E196F1AF-DE07-4987-B4C6-FFCB67CD3BF8}" dt="2023-12-17T23:20:34.670" v="66" actId="2696"/>
        <pc:sldMkLst>
          <pc:docMk/>
          <pc:sldMk cId="1024396382" sldId="329"/>
        </pc:sldMkLst>
      </pc:sldChg>
      <pc:sldChg chg="add">
        <pc:chgData name="Tammy Wilson" userId="0392548a-554d-41ce-90db-a9cc305eb12d" providerId="ADAL" clId="{E196F1AF-DE07-4987-B4C6-FFCB67CD3BF8}" dt="2023-12-17T23:20:37.321" v="67"/>
        <pc:sldMkLst>
          <pc:docMk/>
          <pc:sldMk cId="3197864470" sldId="329"/>
        </pc:sldMkLst>
      </pc:sldChg>
      <pc:sldChg chg="del">
        <pc:chgData name="Tammy Wilson" userId="0392548a-554d-41ce-90db-a9cc305eb12d" providerId="ADAL" clId="{E196F1AF-DE07-4987-B4C6-FFCB67CD3BF8}" dt="2023-12-17T23:35:48.097" v="440" actId="2696"/>
        <pc:sldMkLst>
          <pc:docMk/>
          <pc:sldMk cId="1647998510" sldId="332"/>
        </pc:sldMkLst>
      </pc:sldChg>
      <pc:sldChg chg="add">
        <pc:chgData name="Tammy Wilson" userId="0392548a-554d-41ce-90db-a9cc305eb12d" providerId="ADAL" clId="{E196F1AF-DE07-4987-B4C6-FFCB67CD3BF8}" dt="2023-12-17T23:35:56.702" v="441"/>
        <pc:sldMkLst>
          <pc:docMk/>
          <pc:sldMk cId="2609289122" sldId="332"/>
        </pc:sldMkLst>
      </pc:sldChg>
      <pc:sldChg chg="modSp mod">
        <pc:chgData name="Tammy Wilson" userId="0392548a-554d-41ce-90db-a9cc305eb12d" providerId="ADAL" clId="{E196F1AF-DE07-4987-B4C6-FFCB67CD3BF8}" dt="2023-12-17T23:41:55.323" v="626" actId="20577"/>
        <pc:sldMkLst>
          <pc:docMk/>
          <pc:sldMk cId="493776226" sldId="333"/>
        </pc:sldMkLst>
        <pc:spChg chg="mod">
          <ac:chgData name="Tammy Wilson" userId="0392548a-554d-41ce-90db-a9cc305eb12d" providerId="ADAL" clId="{E196F1AF-DE07-4987-B4C6-FFCB67CD3BF8}" dt="2023-12-17T23:41:55.323" v="626" actId="20577"/>
          <ac:spMkLst>
            <pc:docMk/>
            <pc:sldMk cId="493776226" sldId="333"/>
            <ac:spMk id="3" creationId="{BB8C5C04-9E0D-4DA2-838A-18D8BCF1729B}"/>
          </ac:spMkLst>
        </pc:spChg>
      </pc:sldChg>
      <pc:sldChg chg="add">
        <pc:chgData name="Tammy Wilson" userId="0392548a-554d-41ce-90db-a9cc305eb12d" providerId="ADAL" clId="{E196F1AF-DE07-4987-B4C6-FFCB67CD3BF8}" dt="2023-12-19T05:28:46.907" v="1201"/>
        <pc:sldMkLst>
          <pc:docMk/>
          <pc:sldMk cId="1390996510" sldId="336"/>
        </pc:sldMkLst>
      </pc:sldChg>
      <pc:sldChg chg="del ord">
        <pc:chgData name="Tammy Wilson" userId="0392548a-554d-41ce-90db-a9cc305eb12d" providerId="ADAL" clId="{E196F1AF-DE07-4987-B4C6-FFCB67CD3BF8}" dt="2023-12-19T05:28:22.328" v="1198" actId="2696"/>
        <pc:sldMkLst>
          <pc:docMk/>
          <pc:sldMk cId="2126812151" sldId="336"/>
        </pc:sldMkLst>
      </pc:sldChg>
      <pc:sldChg chg="add del">
        <pc:chgData name="Tammy Wilson" userId="0392548a-554d-41ce-90db-a9cc305eb12d" providerId="ADAL" clId="{E196F1AF-DE07-4987-B4C6-FFCB67CD3BF8}" dt="2023-12-19T05:28:40.239" v="1200"/>
        <pc:sldMkLst>
          <pc:docMk/>
          <pc:sldMk cId="2704428106" sldId="336"/>
        </pc:sldMkLst>
      </pc:sldChg>
      <pc:sldChg chg="modSp add del mod">
        <pc:chgData name="Tammy Wilson" userId="0392548a-554d-41ce-90db-a9cc305eb12d" providerId="ADAL" clId="{E196F1AF-DE07-4987-B4C6-FFCB67CD3BF8}" dt="2023-12-17T23:43:32.073" v="644" actId="47"/>
        <pc:sldMkLst>
          <pc:docMk/>
          <pc:sldMk cId="1724136387" sldId="338"/>
        </pc:sldMkLst>
        <pc:spChg chg="mod">
          <ac:chgData name="Tammy Wilson" userId="0392548a-554d-41ce-90db-a9cc305eb12d" providerId="ADAL" clId="{E196F1AF-DE07-4987-B4C6-FFCB67CD3BF8}" dt="2023-12-17T23:43:21.034" v="643" actId="33524"/>
          <ac:spMkLst>
            <pc:docMk/>
            <pc:sldMk cId="1724136387" sldId="338"/>
            <ac:spMk id="3" creationId="{C3F8630C-A466-4A47-8A70-B932C1B41A89}"/>
          </ac:spMkLst>
        </pc:spChg>
      </pc:sldChg>
      <pc:sldChg chg="modSp del mod">
        <pc:chgData name="Tammy Wilson" userId="0392548a-554d-41ce-90db-a9cc305eb12d" providerId="ADAL" clId="{E196F1AF-DE07-4987-B4C6-FFCB67CD3BF8}" dt="2023-12-17T23:35:48.097" v="440" actId="2696"/>
        <pc:sldMkLst>
          <pc:docMk/>
          <pc:sldMk cId="2538290407" sldId="338"/>
        </pc:sldMkLst>
        <pc:spChg chg="mod">
          <ac:chgData name="Tammy Wilson" userId="0392548a-554d-41ce-90db-a9cc305eb12d" providerId="ADAL" clId="{E196F1AF-DE07-4987-B4C6-FFCB67CD3BF8}" dt="2023-12-17T23:31:57.501" v="414" actId="20577"/>
          <ac:spMkLst>
            <pc:docMk/>
            <pc:sldMk cId="2538290407" sldId="338"/>
            <ac:spMk id="3" creationId="{C3F8630C-A466-4A47-8A70-B932C1B41A89}"/>
          </ac:spMkLst>
        </pc:spChg>
      </pc:sldChg>
      <pc:sldChg chg="modSp new mod">
        <pc:chgData name="Tammy Wilson" userId="0392548a-554d-41ce-90db-a9cc305eb12d" providerId="ADAL" clId="{E196F1AF-DE07-4987-B4C6-FFCB67CD3BF8}" dt="2023-12-17T23:18:27.577" v="60" actId="20577"/>
        <pc:sldMkLst>
          <pc:docMk/>
          <pc:sldMk cId="3497469147" sldId="339"/>
        </pc:sldMkLst>
        <pc:spChg chg="mod">
          <ac:chgData name="Tammy Wilson" userId="0392548a-554d-41ce-90db-a9cc305eb12d" providerId="ADAL" clId="{E196F1AF-DE07-4987-B4C6-FFCB67CD3BF8}" dt="2023-12-17T23:17:57.395" v="56" actId="20577"/>
          <ac:spMkLst>
            <pc:docMk/>
            <pc:sldMk cId="3497469147" sldId="339"/>
            <ac:spMk id="2" creationId="{F9D22A45-5FAD-4BB5-8751-6ADCC48A95DF}"/>
          </ac:spMkLst>
        </pc:spChg>
        <pc:spChg chg="mod">
          <ac:chgData name="Tammy Wilson" userId="0392548a-554d-41ce-90db-a9cc305eb12d" providerId="ADAL" clId="{E196F1AF-DE07-4987-B4C6-FFCB67CD3BF8}" dt="2023-12-17T23:18:27.577" v="60" actId="20577"/>
          <ac:spMkLst>
            <pc:docMk/>
            <pc:sldMk cId="3497469147" sldId="339"/>
            <ac:spMk id="3" creationId="{23009497-E4BA-EC3D-2ADC-83D76FB7C94D}"/>
          </ac:spMkLst>
        </pc:spChg>
      </pc:sldChg>
      <pc:sldChg chg="modSp add del mod">
        <pc:chgData name="Tammy Wilson" userId="0392548a-554d-41ce-90db-a9cc305eb12d" providerId="ADAL" clId="{E196F1AF-DE07-4987-B4C6-FFCB67CD3BF8}" dt="2023-12-19T05:21:23.129" v="1027" actId="2696"/>
        <pc:sldMkLst>
          <pc:docMk/>
          <pc:sldMk cId="440123373" sldId="340"/>
        </pc:sldMkLst>
        <pc:spChg chg="mod">
          <ac:chgData name="Tammy Wilson" userId="0392548a-554d-41ce-90db-a9cc305eb12d" providerId="ADAL" clId="{E196F1AF-DE07-4987-B4C6-FFCB67CD3BF8}" dt="2023-12-19T04:55:57.407" v="1011" actId="255"/>
          <ac:spMkLst>
            <pc:docMk/>
            <pc:sldMk cId="440123373" sldId="340"/>
            <ac:spMk id="10243" creationId="{881C70A3-6BD9-4E14-B324-1D3AEF80BFA8}"/>
          </ac:spMkLst>
        </pc:spChg>
      </pc:sldChg>
      <pc:sldChg chg="add">
        <pc:chgData name="Tammy Wilson" userId="0392548a-554d-41ce-90db-a9cc305eb12d" providerId="ADAL" clId="{E196F1AF-DE07-4987-B4C6-FFCB67CD3BF8}" dt="2023-12-19T05:21:26.156" v="1028"/>
        <pc:sldMkLst>
          <pc:docMk/>
          <pc:sldMk cId="950759261" sldId="340"/>
        </pc:sldMkLst>
      </pc:sldChg>
      <pc:sldChg chg="modSp add del mod ord">
        <pc:chgData name="Tammy Wilson" userId="0392548a-554d-41ce-90db-a9cc305eb12d" providerId="ADAL" clId="{E196F1AF-DE07-4987-B4C6-FFCB67CD3BF8}" dt="2023-12-17T23:55:42.605" v="774" actId="2696"/>
        <pc:sldMkLst>
          <pc:docMk/>
          <pc:sldMk cId="3071906904" sldId="340"/>
        </pc:sldMkLst>
        <pc:spChg chg="mod">
          <ac:chgData name="Tammy Wilson" userId="0392548a-554d-41ce-90db-a9cc305eb12d" providerId="ADAL" clId="{E196F1AF-DE07-4987-B4C6-FFCB67CD3BF8}" dt="2023-12-17T23:22:28.167" v="87" actId="20577"/>
          <ac:spMkLst>
            <pc:docMk/>
            <pc:sldMk cId="3071906904" sldId="340"/>
            <ac:spMk id="10243" creationId="{881C70A3-6BD9-4E14-B324-1D3AEF80BFA8}"/>
          </ac:spMkLst>
        </pc:spChg>
      </pc:sldChg>
      <pc:sldChg chg="modSp add del mod">
        <pc:chgData name="Tammy Wilson" userId="0392548a-554d-41ce-90db-a9cc305eb12d" providerId="ADAL" clId="{E196F1AF-DE07-4987-B4C6-FFCB67CD3BF8}" dt="2023-12-19T05:21:23.129" v="1027" actId="2696"/>
        <pc:sldMkLst>
          <pc:docMk/>
          <pc:sldMk cId="934260377" sldId="341"/>
        </pc:sldMkLst>
        <pc:spChg chg="mod">
          <ac:chgData name="Tammy Wilson" userId="0392548a-554d-41ce-90db-a9cc305eb12d" providerId="ADAL" clId="{E196F1AF-DE07-4987-B4C6-FFCB67CD3BF8}" dt="2023-12-19T04:56:20.946" v="1014" actId="255"/>
          <ac:spMkLst>
            <pc:docMk/>
            <pc:sldMk cId="934260377" sldId="341"/>
            <ac:spMk id="11267" creationId="{0AEF0BA2-6191-4A58-BC33-3319A73726B8}"/>
          </ac:spMkLst>
        </pc:spChg>
      </pc:sldChg>
      <pc:sldChg chg="add">
        <pc:chgData name="Tammy Wilson" userId="0392548a-554d-41ce-90db-a9cc305eb12d" providerId="ADAL" clId="{E196F1AF-DE07-4987-B4C6-FFCB67CD3BF8}" dt="2023-12-19T05:21:26.156" v="1028"/>
        <pc:sldMkLst>
          <pc:docMk/>
          <pc:sldMk cId="1405425489" sldId="341"/>
        </pc:sldMkLst>
      </pc:sldChg>
      <pc:sldChg chg="modSp add del mod ord">
        <pc:chgData name="Tammy Wilson" userId="0392548a-554d-41ce-90db-a9cc305eb12d" providerId="ADAL" clId="{E196F1AF-DE07-4987-B4C6-FFCB67CD3BF8}" dt="2023-12-17T23:55:42.605" v="774" actId="2696"/>
        <pc:sldMkLst>
          <pc:docMk/>
          <pc:sldMk cId="1848962229" sldId="341"/>
        </pc:sldMkLst>
        <pc:spChg chg="mod">
          <ac:chgData name="Tammy Wilson" userId="0392548a-554d-41ce-90db-a9cc305eb12d" providerId="ADAL" clId="{E196F1AF-DE07-4987-B4C6-FFCB67CD3BF8}" dt="2023-12-17T23:22:19.887" v="84" actId="20577"/>
          <ac:spMkLst>
            <pc:docMk/>
            <pc:sldMk cId="1848962229" sldId="341"/>
            <ac:spMk id="11267" creationId="{0AEF0BA2-6191-4A58-BC33-3319A73726B8}"/>
          </ac:spMkLst>
        </pc:spChg>
        <pc:picChg chg="mod">
          <ac:chgData name="Tammy Wilson" userId="0392548a-554d-41ce-90db-a9cc305eb12d" providerId="ADAL" clId="{E196F1AF-DE07-4987-B4C6-FFCB67CD3BF8}" dt="2023-12-17T23:22:36.758" v="90" actId="1076"/>
          <ac:picMkLst>
            <pc:docMk/>
            <pc:sldMk cId="1848962229" sldId="341"/>
            <ac:picMk id="11268" creationId="{199DD521-C7D4-4401-A364-0CA1CF950540}"/>
          </ac:picMkLst>
        </pc:picChg>
      </pc:sldChg>
      <pc:sldChg chg="modSp new mod">
        <pc:chgData name="Tammy Wilson" userId="0392548a-554d-41ce-90db-a9cc305eb12d" providerId="ADAL" clId="{E196F1AF-DE07-4987-B4C6-FFCB67CD3BF8}" dt="2023-12-19T04:43:23.480" v="850" actId="20577"/>
        <pc:sldMkLst>
          <pc:docMk/>
          <pc:sldMk cId="1762895093" sldId="342"/>
        </pc:sldMkLst>
        <pc:spChg chg="mod">
          <ac:chgData name="Tammy Wilson" userId="0392548a-554d-41ce-90db-a9cc305eb12d" providerId="ADAL" clId="{E196F1AF-DE07-4987-B4C6-FFCB67CD3BF8}" dt="2023-12-17T23:23:00.580" v="113" actId="20577"/>
          <ac:spMkLst>
            <pc:docMk/>
            <pc:sldMk cId="1762895093" sldId="342"/>
            <ac:spMk id="2" creationId="{AFEF13EF-BB49-66AD-B523-153E0A3F8F9A}"/>
          </ac:spMkLst>
        </pc:spChg>
        <pc:spChg chg="mod">
          <ac:chgData name="Tammy Wilson" userId="0392548a-554d-41ce-90db-a9cc305eb12d" providerId="ADAL" clId="{E196F1AF-DE07-4987-B4C6-FFCB67CD3BF8}" dt="2023-12-19T04:43:23.480" v="850" actId="20577"/>
          <ac:spMkLst>
            <pc:docMk/>
            <pc:sldMk cId="1762895093" sldId="342"/>
            <ac:spMk id="3" creationId="{3A444101-BCD6-35BB-D18A-E9ACEF2C219D}"/>
          </ac:spMkLst>
        </pc:spChg>
      </pc:sldChg>
      <pc:sldChg chg="add">
        <pc:chgData name="Tammy Wilson" userId="0392548a-554d-41ce-90db-a9cc305eb12d" providerId="ADAL" clId="{E196F1AF-DE07-4987-B4C6-FFCB67CD3BF8}" dt="2023-12-17T23:41:13.928" v="583"/>
        <pc:sldMkLst>
          <pc:docMk/>
          <pc:sldMk cId="68673522" sldId="343"/>
        </pc:sldMkLst>
      </pc:sldChg>
      <pc:sldChg chg="modSp add del mod">
        <pc:chgData name="Tammy Wilson" userId="0392548a-554d-41ce-90db-a9cc305eb12d" providerId="ADAL" clId="{E196F1AF-DE07-4987-B4C6-FFCB67CD3BF8}" dt="2023-12-17T23:41:10.551" v="582" actId="2696"/>
        <pc:sldMkLst>
          <pc:docMk/>
          <pc:sldMk cId="760097459" sldId="343"/>
        </pc:sldMkLst>
        <pc:spChg chg="mod">
          <ac:chgData name="Tammy Wilson" userId="0392548a-554d-41ce-90db-a9cc305eb12d" providerId="ADAL" clId="{E196F1AF-DE07-4987-B4C6-FFCB67CD3BF8}" dt="2023-12-17T23:39:12.283" v="540" actId="20577"/>
          <ac:spMkLst>
            <pc:docMk/>
            <pc:sldMk cId="760097459" sldId="343"/>
            <ac:spMk id="21509" creationId="{54BF593E-CBAC-4E51-94BE-2187D7F77D3D}"/>
          </ac:spMkLst>
        </pc:spChg>
        <pc:picChg chg="mod">
          <ac:chgData name="Tammy Wilson" userId="0392548a-554d-41ce-90db-a9cc305eb12d" providerId="ADAL" clId="{E196F1AF-DE07-4987-B4C6-FFCB67CD3BF8}" dt="2023-12-17T23:40:46.535" v="579" actId="1076"/>
          <ac:picMkLst>
            <pc:docMk/>
            <pc:sldMk cId="760097459" sldId="343"/>
            <ac:picMk id="21510" creationId="{C0159499-E1E0-4F1E-8474-A7FFB0E3D1A6}"/>
          </ac:picMkLst>
        </pc:picChg>
      </pc:sldChg>
      <pc:sldChg chg="modSp new del mod">
        <pc:chgData name="Tammy Wilson" userId="0392548a-554d-41ce-90db-a9cc305eb12d" providerId="ADAL" clId="{E196F1AF-DE07-4987-B4C6-FFCB67CD3BF8}" dt="2023-12-17T23:38:32.127" v="506" actId="47"/>
        <pc:sldMkLst>
          <pc:docMk/>
          <pc:sldMk cId="3173089816" sldId="343"/>
        </pc:sldMkLst>
        <pc:spChg chg="mod">
          <ac:chgData name="Tammy Wilson" userId="0392548a-554d-41ce-90db-a9cc305eb12d" providerId="ADAL" clId="{E196F1AF-DE07-4987-B4C6-FFCB67CD3BF8}" dt="2023-12-17T23:32:34.202" v="424" actId="20577"/>
          <ac:spMkLst>
            <pc:docMk/>
            <pc:sldMk cId="3173089816" sldId="343"/>
            <ac:spMk id="2" creationId="{424E7028-B866-6160-A396-BD0092E84155}"/>
          </ac:spMkLst>
        </pc:spChg>
        <pc:spChg chg="mod">
          <ac:chgData name="Tammy Wilson" userId="0392548a-554d-41ce-90db-a9cc305eb12d" providerId="ADAL" clId="{E196F1AF-DE07-4987-B4C6-FFCB67CD3BF8}" dt="2023-12-17T23:38:23.021" v="503" actId="21"/>
          <ac:spMkLst>
            <pc:docMk/>
            <pc:sldMk cId="3173089816" sldId="343"/>
            <ac:spMk id="3" creationId="{D55D55F9-5F6A-4A84-7979-71B2FA6B0B2F}"/>
          </ac:spMkLst>
        </pc:spChg>
      </pc:sldChg>
      <pc:sldChg chg="modSp add mod ord">
        <pc:chgData name="Tammy Wilson" userId="0392548a-554d-41ce-90db-a9cc305eb12d" providerId="ADAL" clId="{E196F1AF-DE07-4987-B4C6-FFCB67CD3BF8}" dt="2023-12-19T05:25:24.155" v="1193" actId="20577"/>
        <pc:sldMkLst>
          <pc:docMk/>
          <pc:sldMk cId="1323527532" sldId="344"/>
        </pc:sldMkLst>
        <pc:spChg chg="mod">
          <ac:chgData name="Tammy Wilson" userId="0392548a-554d-41ce-90db-a9cc305eb12d" providerId="ADAL" clId="{E196F1AF-DE07-4987-B4C6-FFCB67CD3BF8}" dt="2023-12-19T05:25:24.155" v="1193" actId="20577"/>
          <ac:spMkLst>
            <pc:docMk/>
            <pc:sldMk cId="1323527532" sldId="344"/>
            <ac:spMk id="3" creationId="{DC58AD9A-A8D5-3398-6CD2-8EA2FDD155A5}"/>
          </ac:spMkLst>
        </pc:spChg>
      </pc:sldChg>
      <pc:sldChg chg="add del">
        <pc:chgData name="Tammy Wilson" userId="0392548a-554d-41ce-90db-a9cc305eb12d" providerId="ADAL" clId="{E196F1AF-DE07-4987-B4C6-FFCB67CD3BF8}" dt="2023-12-17T23:56:36.742" v="778"/>
        <pc:sldMkLst>
          <pc:docMk/>
          <pc:sldMk cId="2820840430" sldId="344"/>
        </pc:sldMkLst>
      </pc:sldChg>
      <pc:sldChg chg="modSp new del mod">
        <pc:chgData name="Tammy Wilson" userId="0392548a-554d-41ce-90db-a9cc305eb12d" providerId="ADAL" clId="{E196F1AF-DE07-4987-B4C6-FFCB67CD3BF8}" dt="2023-12-17T23:56:18.207" v="776" actId="2696"/>
        <pc:sldMkLst>
          <pc:docMk/>
          <pc:sldMk cId="3191268658" sldId="344"/>
        </pc:sldMkLst>
        <pc:spChg chg="mod">
          <ac:chgData name="Tammy Wilson" userId="0392548a-554d-41ce-90db-a9cc305eb12d" providerId="ADAL" clId="{E196F1AF-DE07-4987-B4C6-FFCB67CD3BF8}" dt="2023-12-17T23:47:01.579" v="666" actId="20577"/>
          <ac:spMkLst>
            <pc:docMk/>
            <pc:sldMk cId="3191268658" sldId="344"/>
            <ac:spMk id="2" creationId="{E9716B97-6C48-1993-EF6D-4332FC5A501C}"/>
          </ac:spMkLst>
        </pc:spChg>
      </pc:sldChg>
      <pc:sldChg chg="add del">
        <pc:chgData name="Tammy Wilson" userId="0392548a-554d-41ce-90db-a9cc305eb12d" providerId="ADAL" clId="{E196F1AF-DE07-4987-B4C6-FFCB67CD3BF8}" dt="2023-12-17T23:56:36.742" v="778"/>
        <pc:sldMkLst>
          <pc:docMk/>
          <pc:sldMk cId="72118441" sldId="345"/>
        </pc:sldMkLst>
      </pc:sldChg>
      <pc:sldChg chg="add">
        <pc:chgData name="Tammy Wilson" userId="0392548a-554d-41ce-90db-a9cc305eb12d" providerId="ADAL" clId="{E196F1AF-DE07-4987-B4C6-FFCB67CD3BF8}" dt="2023-12-17T23:56:40.163" v="779"/>
        <pc:sldMkLst>
          <pc:docMk/>
          <pc:sldMk cId="2031234459" sldId="345"/>
        </pc:sldMkLst>
      </pc:sldChg>
      <pc:sldChg chg="modSp new del mod">
        <pc:chgData name="Tammy Wilson" userId="0392548a-554d-41ce-90db-a9cc305eb12d" providerId="ADAL" clId="{E196F1AF-DE07-4987-B4C6-FFCB67CD3BF8}" dt="2023-12-17T23:56:18.207" v="776" actId="2696"/>
        <pc:sldMkLst>
          <pc:docMk/>
          <pc:sldMk cId="3163986672" sldId="345"/>
        </pc:sldMkLst>
        <pc:spChg chg="mod">
          <ac:chgData name="Tammy Wilson" userId="0392548a-554d-41ce-90db-a9cc305eb12d" providerId="ADAL" clId="{E196F1AF-DE07-4987-B4C6-FFCB67CD3BF8}" dt="2023-12-17T23:47:18.278" v="695" actId="20577"/>
          <ac:spMkLst>
            <pc:docMk/>
            <pc:sldMk cId="3163986672" sldId="345"/>
            <ac:spMk id="2" creationId="{40553F48-6C71-71F1-2665-4ACDAC1E2D41}"/>
          </ac:spMkLst>
        </pc:spChg>
      </pc:sldChg>
      <pc:sldChg chg="modSp add mod">
        <pc:chgData name="Tammy Wilson" userId="0392548a-554d-41ce-90db-a9cc305eb12d" providerId="ADAL" clId="{E196F1AF-DE07-4987-B4C6-FFCB67CD3BF8}" dt="2023-12-19T04:54:49.622" v="1010" actId="1076"/>
        <pc:sldMkLst>
          <pc:docMk/>
          <pc:sldMk cId="0" sldId="346"/>
        </pc:sldMkLst>
        <pc:spChg chg="mod">
          <ac:chgData name="Tammy Wilson" userId="0392548a-554d-41ce-90db-a9cc305eb12d" providerId="ADAL" clId="{E196F1AF-DE07-4987-B4C6-FFCB67CD3BF8}" dt="2023-12-19T04:54:46.787" v="1009" actId="1076"/>
          <ac:spMkLst>
            <pc:docMk/>
            <pc:sldMk cId="0" sldId="346"/>
            <ac:spMk id="2051" creationId="{6D0FC300-A8A6-8D92-4B72-D44317A1F1EF}"/>
          </ac:spMkLst>
        </pc:spChg>
        <pc:spChg chg="mod">
          <ac:chgData name="Tammy Wilson" userId="0392548a-554d-41ce-90db-a9cc305eb12d" providerId="ADAL" clId="{E196F1AF-DE07-4987-B4C6-FFCB67CD3BF8}" dt="2023-12-19T04:54:49.622" v="1010" actId="1076"/>
          <ac:spMkLst>
            <pc:docMk/>
            <pc:sldMk cId="0" sldId="346"/>
            <ac:spMk id="15362" creationId="{F5AFB5CC-0614-EE67-A7D7-589B8BD8E12A}"/>
          </ac:spMkLst>
        </pc:spChg>
      </pc:sldChg>
      <pc:sldChg chg="add">
        <pc:chgData name="Tammy Wilson" userId="0392548a-554d-41ce-90db-a9cc305eb12d" providerId="ADAL" clId="{E196F1AF-DE07-4987-B4C6-FFCB67CD3BF8}" dt="2023-12-17T23:49:27.839" v="698"/>
        <pc:sldMkLst>
          <pc:docMk/>
          <pc:sldMk cId="0" sldId="347"/>
        </pc:sldMkLst>
      </pc:sldChg>
      <pc:sldChg chg="modSp add del">
        <pc:chgData name="Tammy Wilson" userId="0392548a-554d-41ce-90db-a9cc305eb12d" providerId="ADAL" clId="{E196F1AF-DE07-4987-B4C6-FFCB67CD3BF8}" dt="2023-12-19T05:22:18.274" v="1029" actId="2696"/>
        <pc:sldMkLst>
          <pc:docMk/>
          <pc:sldMk cId="0" sldId="348"/>
        </pc:sldMkLst>
        <pc:spChg chg="mod">
          <ac:chgData name="Tammy Wilson" userId="0392548a-554d-41ce-90db-a9cc305eb12d" providerId="ADAL" clId="{E196F1AF-DE07-4987-B4C6-FFCB67CD3BF8}" dt="2023-12-19T04:45:16.723" v="925" actId="14100"/>
          <ac:spMkLst>
            <pc:docMk/>
            <pc:sldMk cId="0" sldId="348"/>
            <ac:spMk id="16387" creationId="{175A8CA9-5577-821A-08C6-D05F82B1089E}"/>
          </ac:spMkLst>
        </pc:spChg>
        <pc:spChg chg="mod">
          <ac:chgData name="Tammy Wilson" userId="0392548a-554d-41ce-90db-a9cc305eb12d" providerId="ADAL" clId="{E196F1AF-DE07-4987-B4C6-FFCB67CD3BF8}" dt="2023-12-19T04:45:13.770" v="923" actId="14100"/>
          <ac:spMkLst>
            <pc:docMk/>
            <pc:sldMk cId="0" sldId="348"/>
            <ac:spMk id="18438" creationId="{7EF45E5A-70E1-7958-E40A-84B9046D4E15}"/>
          </ac:spMkLst>
        </pc:spChg>
      </pc:sldChg>
      <pc:sldChg chg="add del">
        <pc:chgData name="Tammy Wilson" userId="0392548a-554d-41ce-90db-a9cc305eb12d" providerId="ADAL" clId="{E196F1AF-DE07-4987-B4C6-FFCB67CD3BF8}" dt="2023-12-19T05:26:44.065" v="1195" actId="47"/>
        <pc:sldMkLst>
          <pc:docMk/>
          <pc:sldMk cId="2900941071" sldId="348"/>
        </pc:sldMkLst>
      </pc:sldChg>
      <pc:sldChg chg="modSp add del mod">
        <pc:chgData name="Tammy Wilson" userId="0392548a-554d-41ce-90db-a9cc305eb12d" providerId="ADAL" clId="{E196F1AF-DE07-4987-B4C6-FFCB67CD3BF8}" dt="2023-12-19T05:19:29.318" v="1023" actId="2696"/>
        <pc:sldMkLst>
          <pc:docMk/>
          <pc:sldMk cId="4137533391" sldId="349"/>
        </pc:sldMkLst>
        <pc:spChg chg="mod">
          <ac:chgData name="Tammy Wilson" userId="0392548a-554d-41ce-90db-a9cc305eb12d" providerId="ADAL" clId="{E196F1AF-DE07-4987-B4C6-FFCB67CD3BF8}" dt="2023-12-17T23:53:00.325" v="721" actId="14100"/>
          <ac:spMkLst>
            <pc:docMk/>
            <pc:sldMk cId="4137533391" sldId="349"/>
            <ac:spMk id="20483" creationId="{216B82BE-FFC0-55E2-0560-76AA126A0BF5}"/>
          </ac:spMkLst>
        </pc:spChg>
      </pc:sldChg>
      <pc:sldChg chg="add">
        <pc:chgData name="Tammy Wilson" userId="0392548a-554d-41ce-90db-a9cc305eb12d" providerId="ADAL" clId="{E196F1AF-DE07-4987-B4C6-FFCB67CD3BF8}" dt="2023-12-19T05:19:32.687" v="1024"/>
        <pc:sldMkLst>
          <pc:docMk/>
          <pc:sldMk cId="4137533391" sldId="349"/>
        </pc:sldMkLst>
      </pc:sldChg>
      <pc:sldChg chg="delSp modSp add del mod delAnim modAnim">
        <pc:chgData name="Tammy Wilson" userId="0392548a-554d-41ce-90db-a9cc305eb12d" providerId="ADAL" clId="{E196F1AF-DE07-4987-B4C6-FFCB67CD3BF8}" dt="2023-12-19T05:22:18.274" v="1029" actId="2696"/>
        <pc:sldMkLst>
          <pc:docMk/>
          <pc:sldMk cId="0" sldId="350"/>
        </pc:sldMkLst>
        <pc:spChg chg="del">
          <ac:chgData name="Tammy Wilson" userId="0392548a-554d-41ce-90db-a9cc305eb12d" providerId="ADAL" clId="{E196F1AF-DE07-4987-B4C6-FFCB67CD3BF8}" dt="2023-12-17T23:53:37.512" v="728" actId="478"/>
          <ac:spMkLst>
            <pc:docMk/>
            <pc:sldMk cId="0" sldId="350"/>
            <ac:spMk id="8" creationId="{0FCF0CB2-01E3-10CE-5CB1-F0BCC7477376}"/>
          </ac:spMkLst>
        </pc:spChg>
        <pc:spChg chg="del">
          <ac:chgData name="Tammy Wilson" userId="0392548a-554d-41ce-90db-a9cc305eb12d" providerId="ADAL" clId="{E196F1AF-DE07-4987-B4C6-FFCB67CD3BF8}" dt="2023-12-17T23:53:46.331" v="729" actId="478"/>
          <ac:spMkLst>
            <pc:docMk/>
            <pc:sldMk cId="0" sldId="350"/>
            <ac:spMk id="9" creationId="{35145042-9F53-8885-8433-8E642166B4FC}"/>
          </ac:spMkLst>
        </pc:spChg>
        <pc:spChg chg="del mod">
          <ac:chgData name="Tammy Wilson" userId="0392548a-554d-41ce-90db-a9cc305eb12d" providerId="ADAL" clId="{E196F1AF-DE07-4987-B4C6-FFCB67CD3BF8}" dt="2023-12-17T23:53:34.896" v="727" actId="478"/>
          <ac:spMkLst>
            <pc:docMk/>
            <pc:sldMk cId="0" sldId="350"/>
            <ac:spMk id="10" creationId="{2E40A101-4EFF-1CF2-6A70-39692A0F4FFC}"/>
          </ac:spMkLst>
        </pc:spChg>
        <pc:spChg chg="mod">
          <ac:chgData name="Tammy Wilson" userId="0392548a-554d-41ce-90db-a9cc305eb12d" providerId="ADAL" clId="{E196F1AF-DE07-4987-B4C6-FFCB67CD3BF8}" dt="2023-12-17T23:53:23.650" v="725" actId="255"/>
          <ac:spMkLst>
            <pc:docMk/>
            <pc:sldMk cId="0" sldId="350"/>
            <ac:spMk id="22531" creationId="{A4A6B596-36A6-502F-A800-CE1294C88E0D}"/>
          </ac:spMkLst>
        </pc:spChg>
      </pc:sldChg>
      <pc:sldChg chg="add del">
        <pc:chgData name="Tammy Wilson" userId="0392548a-554d-41ce-90db-a9cc305eb12d" providerId="ADAL" clId="{E196F1AF-DE07-4987-B4C6-FFCB67CD3BF8}" dt="2023-12-19T05:26:48.936" v="1196" actId="47"/>
        <pc:sldMkLst>
          <pc:docMk/>
          <pc:sldMk cId="4211366741" sldId="350"/>
        </pc:sldMkLst>
      </pc:sldChg>
      <pc:sldChg chg="modSp add del mod ord">
        <pc:chgData name="Tammy Wilson" userId="0392548a-554d-41ce-90db-a9cc305eb12d" providerId="ADAL" clId="{E196F1AF-DE07-4987-B4C6-FFCB67CD3BF8}" dt="2023-12-19T05:22:18.274" v="1029" actId="2696"/>
        <pc:sldMkLst>
          <pc:docMk/>
          <pc:sldMk cId="0" sldId="351"/>
        </pc:sldMkLst>
        <pc:spChg chg="mod">
          <ac:chgData name="Tammy Wilson" userId="0392548a-554d-41ce-90db-a9cc305eb12d" providerId="ADAL" clId="{E196F1AF-DE07-4987-B4C6-FFCB67CD3BF8}" dt="2023-12-17T23:50:06.490" v="702" actId="27636"/>
          <ac:spMkLst>
            <pc:docMk/>
            <pc:sldMk cId="0" sldId="351"/>
            <ac:spMk id="23554" creationId="{C3CB78FB-DECF-5F02-6FE4-34FCD5EAEDF2}"/>
          </ac:spMkLst>
        </pc:spChg>
      </pc:sldChg>
      <pc:sldChg chg="add del">
        <pc:chgData name="Tammy Wilson" userId="0392548a-554d-41ce-90db-a9cc305eb12d" providerId="ADAL" clId="{E196F1AF-DE07-4987-B4C6-FFCB67CD3BF8}" dt="2023-12-19T05:26:53.840" v="1197" actId="47"/>
        <pc:sldMkLst>
          <pc:docMk/>
          <pc:sldMk cId="1778043664" sldId="351"/>
        </pc:sldMkLst>
      </pc:sldChg>
      <pc:sldChg chg="add del">
        <pc:chgData name="Tammy Wilson" userId="0392548a-554d-41ce-90db-a9cc305eb12d" providerId="ADAL" clId="{E196F1AF-DE07-4987-B4C6-FFCB67CD3BF8}" dt="2023-12-19T05:28:22.328" v="1198" actId="2696"/>
        <pc:sldMkLst>
          <pc:docMk/>
          <pc:sldMk cId="2784364322" sldId="352"/>
        </pc:sldMkLst>
      </pc:sldChg>
      <pc:sldChg chg="modSp add del mod">
        <pc:chgData name="Tammy Wilson" userId="0392548a-554d-41ce-90db-a9cc305eb12d" providerId="ADAL" clId="{E196F1AF-DE07-4987-B4C6-FFCB67CD3BF8}" dt="2023-12-19T05:22:18.274" v="1029" actId="2696"/>
        <pc:sldMkLst>
          <pc:docMk/>
          <pc:sldMk cId="3458955774" sldId="352"/>
        </pc:sldMkLst>
        <pc:spChg chg="mod">
          <ac:chgData name="Tammy Wilson" userId="0392548a-554d-41ce-90db-a9cc305eb12d" providerId="ADAL" clId="{E196F1AF-DE07-4987-B4C6-FFCB67CD3BF8}" dt="2023-12-17T23:54:30.138" v="767" actId="20577"/>
          <ac:spMkLst>
            <pc:docMk/>
            <pc:sldMk cId="3458955774" sldId="352"/>
            <ac:spMk id="24579" creationId="{259A6AA7-D6E2-7EF0-8FF0-6F8102BB05BD}"/>
          </ac:spMkLst>
        </pc:spChg>
      </pc:sldChg>
      <pc:sldChg chg="add">
        <pc:chgData name="Tammy Wilson" userId="0392548a-554d-41ce-90db-a9cc305eb12d" providerId="ADAL" clId="{E196F1AF-DE07-4987-B4C6-FFCB67CD3BF8}" dt="2023-12-19T05:28:46.907" v="1201"/>
        <pc:sldMkLst>
          <pc:docMk/>
          <pc:sldMk cId="3458955774" sldId="352"/>
        </pc:sldMkLst>
      </pc:sldChg>
      <pc:sldChg chg="add del">
        <pc:chgData name="Tammy Wilson" userId="0392548a-554d-41ce-90db-a9cc305eb12d" providerId="ADAL" clId="{E196F1AF-DE07-4987-B4C6-FFCB67CD3BF8}" dt="2023-12-19T05:28:40.239" v="1200"/>
        <pc:sldMkLst>
          <pc:docMk/>
          <pc:sldMk cId="4223225283" sldId="352"/>
        </pc:sldMkLst>
      </pc:sldChg>
      <pc:sldChg chg="add del">
        <pc:chgData name="Tammy Wilson" userId="0392548a-554d-41ce-90db-a9cc305eb12d" providerId="ADAL" clId="{E196F1AF-DE07-4987-B4C6-FFCB67CD3BF8}" dt="2023-12-19T05:28:22.328" v="1198" actId="2696"/>
        <pc:sldMkLst>
          <pc:docMk/>
          <pc:sldMk cId="1082217920" sldId="353"/>
        </pc:sldMkLst>
      </pc:sldChg>
      <pc:sldChg chg="add del">
        <pc:chgData name="Tammy Wilson" userId="0392548a-554d-41ce-90db-a9cc305eb12d" providerId="ADAL" clId="{E196F1AF-DE07-4987-B4C6-FFCB67CD3BF8}" dt="2023-12-19T05:22:18.274" v="1029" actId="2696"/>
        <pc:sldMkLst>
          <pc:docMk/>
          <pc:sldMk cId="2205539253" sldId="353"/>
        </pc:sldMkLst>
      </pc:sldChg>
      <pc:sldChg chg="add">
        <pc:chgData name="Tammy Wilson" userId="0392548a-554d-41ce-90db-a9cc305eb12d" providerId="ADAL" clId="{E196F1AF-DE07-4987-B4C6-FFCB67CD3BF8}" dt="2023-12-19T05:28:46.907" v="1201"/>
        <pc:sldMkLst>
          <pc:docMk/>
          <pc:sldMk cId="2205539253" sldId="353"/>
        </pc:sldMkLst>
      </pc:sldChg>
      <pc:sldChg chg="add del">
        <pc:chgData name="Tammy Wilson" userId="0392548a-554d-41ce-90db-a9cc305eb12d" providerId="ADAL" clId="{E196F1AF-DE07-4987-B4C6-FFCB67CD3BF8}" dt="2023-12-19T05:28:40.239" v="1200"/>
        <pc:sldMkLst>
          <pc:docMk/>
          <pc:sldMk cId="4082220984" sldId="353"/>
        </pc:sldMkLst>
      </pc:sldChg>
      <pc:sldChg chg="add del">
        <pc:chgData name="Tammy Wilson" userId="0392548a-554d-41ce-90db-a9cc305eb12d" providerId="ADAL" clId="{E196F1AF-DE07-4987-B4C6-FFCB67CD3BF8}" dt="2023-12-19T05:28:22.328" v="1198" actId="2696"/>
        <pc:sldMkLst>
          <pc:docMk/>
          <pc:sldMk cId="261389509" sldId="354"/>
        </pc:sldMkLst>
      </pc:sldChg>
      <pc:sldChg chg="modSp add del mod">
        <pc:chgData name="Tammy Wilson" userId="0392548a-554d-41ce-90db-a9cc305eb12d" providerId="ADAL" clId="{E196F1AF-DE07-4987-B4C6-FFCB67CD3BF8}" dt="2023-12-19T05:22:18.274" v="1029" actId="2696"/>
        <pc:sldMkLst>
          <pc:docMk/>
          <pc:sldMk cId="2744778912" sldId="354"/>
        </pc:sldMkLst>
        <pc:spChg chg="mod">
          <ac:chgData name="Tammy Wilson" userId="0392548a-554d-41ce-90db-a9cc305eb12d" providerId="ADAL" clId="{E196F1AF-DE07-4987-B4C6-FFCB67CD3BF8}" dt="2023-12-17T23:54:47.036" v="769" actId="120"/>
          <ac:spMkLst>
            <pc:docMk/>
            <pc:sldMk cId="2744778912" sldId="354"/>
            <ac:spMk id="28674" creationId="{71D84CF4-0667-6935-CE27-E866C899CCAD}"/>
          </ac:spMkLst>
        </pc:spChg>
      </pc:sldChg>
      <pc:sldChg chg="add">
        <pc:chgData name="Tammy Wilson" userId="0392548a-554d-41ce-90db-a9cc305eb12d" providerId="ADAL" clId="{E196F1AF-DE07-4987-B4C6-FFCB67CD3BF8}" dt="2023-12-19T05:28:46.907" v="1201"/>
        <pc:sldMkLst>
          <pc:docMk/>
          <pc:sldMk cId="2744778912" sldId="354"/>
        </pc:sldMkLst>
      </pc:sldChg>
      <pc:sldChg chg="add del">
        <pc:chgData name="Tammy Wilson" userId="0392548a-554d-41ce-90db-a9cc305eb12d" providerId="ADAL" clId="{E196F1AF-DE07-4987-B4C6-FFCB67CD3BF8}" dt="2023-12-19T05:28:40.239" v="1200"/>
        <pc:sldMkLst>
          <pc:docMk/>
          <pc:sldMk cId="3738940350" sldId="354"/>
        </pc:sldMkLst>
      </pc:sldChg>
      <pc:sldChg chg="add del">
        <pc:chgData name="Tammy Wilson" userId="0392548a-554d-41ce-90db-a9cc305eb12d" providerId="ADAL" clId="{E196F1AF-DE07-4987-B4C6-FFCB67CD3BF8}" dt="2023-12-19T05:28:22.328" v="1198" actId="2696"/>
        <pc:sldMkLst>
          <pc:docMk/>
          <pc:sldMk cId="410075081" sldId="355"/>
        </pc:sldMkLst>
      </pc:sldChg>
      <pc:sldChg chg="add del">
        <pc:chgData name="Tammy Wilson" userId="0392548a-554d-41ce-90db-a9cc305eb12d" providerId="ADAL" clId="{E196F1AF-DE07-4987-B4C6-FFCB67CD3BF8}" dt="2023-12-19T05:28:40.239" v="1200"/>
        <pc:sldMkLst>
          <pc:docMk/>
          <pc:sldMk cId="1584672150" sldId="355"/>
        </pc:sldMkLst>
      </pc:sldChg>
      <pc:sldChg chg="add del">
        <pc:chgData name="Tammy Wilson" userId="0392548a-554d-41ce-90db-a9cc305eb12d" providerId="ADAL" clId="{E196F1AF-DE07-4987-B4C6-FFCB67CD3BF8}" dt="2023-12-19T05:22:18.274" v="1029" actId="2696"/>
        <pc:sldMkLst>
          <pc:docMk/>
          <pc:sldMk cId="4031426663" sldId="355"/>
        </pc:sldMkLst>
      </pc:sldChg>
      <pc:sldChg chg="add">
        <pc:chgData name="Tammy Wilson" userId="0392548a-554d-41ce-90db-a9cc305eb12d" providerId="ADAL" clId="{E196F1AF-DE07-4987-B4C6-FFCB67CD3BF8}" dt="2023-12-19T05:28:46.907" v="1201"/>
        <pc:sldMkLst>
          <pc:docMk/>
          <pc:sldMk cId="4031426663" sldId="355"/>
        </pc:sldMkLst>
      </pc:sldChg>
      <pc:sldChg chg="new del">
        <pc:chgData name="Tammy Wilson" userId="0392548a-554d-41ce-90db-a9cc305eb12d" providerId="ADAL" clId="{E196F1AF-DE07-4987-B4C6-FFCB67CD3BF8}" dt="2023-12-19T04:53:33.997" v="999" actId="47"/>
        <pc:sldMkLst>
          <pc:docMk/>
          <pc:sldMk cId="232437640" sldId="356"/>
        </pc:sldMkLst>
      </pc:sldChg>
      <pc:sldChg chg="modSp new mod ord">
        <pc:chgData name="Tammy Wilson" userId="0392548a-554d-41ce-90db-a9cc305eb12d" providerId="ADAL" clId="{E196F1AF-DE07-4987-B4C6-FFCB67CD3BF8}" dt="2023-12-19T04:53:36.189" v="1001"/>
        <pc:sldMkLst>
          <pc:docMk/>
          <pc:sldMk cId="1921916841" sldId="357"/>
        </pc:sldMkLst>
        <pc:spChg chg="mod">
          <ac:chgData name="Tammy Wilson" userId="0392548a-554d-41ce-90db-a9cc305eb12d" providerId="ADAL" clId="{E196F1AF-DE07-4987-B4C6-FFCB67CD3BF8}" dt="2023-12-19T04:53:31.577" v="998" actId="20577"/>
          <ac:spMkLst>
            <pc:docMk/>
            <pc:sldMk cId="1921916841" sldId="357"/>
            <ac:spMk id="2" creationId="{1D6B21AE-0C76-BAF8-3D5F-8E529429E699}"/>
          </ac:spMkLst>
        </pc:spChg>
      </pc:sldChg>
      <pc:sldChg chg="modSp new mod">
        <pc:chgData name="Tammy Wilson" userId="0392548a-554d-41ce-90db-a9cc305eb12d" providerId="ADAL" clId="{E196F1AF-DE07-4987-B4C6-FFCB67CD3BF8}" dt="2023-12-19T05:25:05.517" v="1183" actId="20577"/>
        <pc:sldMkLst>
          <pc:docMk/>
          <pc:sldMk cId="700746462" sldId="358"/>
        </pc:sldMkLst>
        <pc:spChg chg="mod">
          <ac:chgData name="Tammy Wilson" userId="0392548a-554d-41ce-90db-a9cc305eb12d" providerId="ADAL" clId="{E196F1AF-DE07-4987-B4C6-FFCB67CD3BF8}" dt="2023-12-19T05:24:28.391" v="1104" actId="20577"/>
          <ac:spMkLst>
            <pc:docMk/>
            <pc:sldMk cId="700746462" sldId="358"/>
            <ac:spMk id="2" creationId="{57BEDA79-D01F-196A-BE16-4DC9E113BC40}"/>
          </ac:spMkLst>
        </pc:spChg>
        <pc:spChg chg="mod">
          <ac:chgData name="Tammy Wilson" userId="0392548a-554d-41ce-90db-a9cc305eb12d" providerId="ADAL" clId="{E196F1AF-DE07-4987-B4C6-FFCB67CD3BF8}" dt="2023-12-19T05:25:05.517" v="1183" actId="20577"/>
          <ac:spMkLst>
            <pc:docMk/>
            <pc:sldMk cId="700746462" sldId="358"/>
            <ac:spMk id="3" creationId="{510B2D3A-ADA7-AB8B-1931-2580A61057B3}"/>
          </ac:spMkLst>
        </pc:spChg>
      </pc:sldChg>
      <pc:sldChg chg="add">
        <pc:chgData name="Tammy Wilson" userId="0392548a-554d-41ce-90db-a9cc305eb12d" providerId="ADAL" clId="{E196F1AF-DE07-4987-B4C6-FFCB67CD3BF8}" dt="2023-12-19T05:26:08.928" v="1194"/>
        <pc:sldMkLst>
          <pc:docMk/>
          <pc:sldMk cId="1246066286" sldId="359"/>
        </pc:sldMkLst>
      </pc:sldChg>
    </pc:docChg>
  </pc:docChgLst>
  <pc:docChgLst>
    <pc:chgData name="Tammy Wilson" userId="e3b55da62d900d7c" providerId="LiveId" clId="{3F828D11-D7DD-4F8A-AE8B-96F9294299B1}"/>
    <pc:docChg chg="undo custSel addSld delSld modSld">
      <pc:chgData name="Tammy Wilson" userId="e3b55da62d900d7c" providerId="LiveId" clId="{3F828D11-D7DD-4F8A-AE8B-96F9294299B1}" dt="2020-01-22T22:11:06.216" v="24" actId="2696"/>
      <pc:docMkLst>
        <pc:docMk/>
      </pc:docMkLst>
      <pc:sldChg chg="del">
        <pc:chgData name="Tammy Wilson" userId="e3b55da62d900d7c" providerId="LiveId" clId="{3F828D11-D7DD-4F8A-AE8B-96F9294299B1}" dt="2020-01-22T22:10:30.373" v="20" actId="2696"/>
        <pc:sldMkLst>
          <pc:docMk/>
          <pc:sldMk cId="3323840511" sldId="256"/>
        </pc:sldMkLst>
      </pc:sldChg>
      <pc:sldChg chg="del">
        <pc:chgData name="Tammy Wilson" userId="e3b55da62d900d7c" providerId="LiveId" clId="{3F828D11-D7DD-4F8A-AE8B-96F9294299B1}" dt="2020-01-22T22:10:55.388" v="21" actId="2696"/>
        <pc:sldMkLst>
          <pc:docMk/>
          <pc:sldMk cId="0" sldId="263"/>
        </pc:sldMkLst>
      </pc:sldChg>
      <pc:sldChg chg="del">
        <pc:chgData name="Tammy Wilson" userId="e3b55da62d900d7c" providerId="LiveId" clId="{3F828D11-D7DD-4F8A-AE8B-96F9294299B1}" dt="2020-01-22T22:04:42.628" v="1" actId="2696"/>
        <pc:sldMkLst>
          <pc:docMk/>
          <pc:sldMk cId="0" sldId="265"/>
        </pc:sldMkLst>
      </pc:sldChg>
      <pc:sldChg chg="modSp">
        <pc:chgData name="Tammy Wilson" userId="e3b55da62d900d7c" providerId="LiveId" clId="{3F828D11-D7DD-4F8A-AE8B-96F9294299B1}" dt="2020-01-22T22:07:56.768" v="10"/>
        <pc:sldMkLst>
          <pc:docMk/>
          <pc:sldMk cId="0" sldId="271"/>
        </pc:sldMkLst>
        <pc:spChg chg="mod">
          <ac:chgData name="Tammy Wilson" userId="e3b55da62d900d7c" providerId="LiveId" clId="{3F828D11-D7DD-4F8A-AE8B-96F9294299B1}" dt="2020-01-22T22:07:56.768" v="10"/>
          <ac:spMkLst>
            <pc:docMk/>
            <pc:sldMk cId="0" sldId="271"/>
            <ac:spMk id="12291" creationId="{924C23F7-BC19-4ED6-8F4D-FF828E5A6190}"/>
          </ac:spMkLst>
        </pc:spChg>
      </pc:sldChg>
      <pc:sldChg chg="del">
        <pc:chgData name="Tammy Wilson" userId="e3b55da62d900d7c" providerId="LiveId" clId="{3F828D11-D7DD-4F8A-AE8B-96F9294299B1}" dt="2020-01-22T22:11:04.295" v="23" actId="2696"/>
        <pc:sldMkLst>
          <pc:docMk/>
          <pc:sldMk cId="0" sldId="273"/>
        </pc:sldMkLst>
      </pc:sldChg>
      <pc:sldChg chg="del">
        <pc:chgData name="Tammy Wilson" userId="e3b55da62d900d7c" providerId="LiveId" clId="{3F828D11-D7DD-4F8A-AE8B-96F9294299B1}" dt="2020-01-22T22:08:23.050" v="12" actId="2696"/>
        <pc:sldMkLst>
          <pc:docMk/>
          <pc:sldMk cId="0" sldId="274"/>
        </pc:sldMkLst>
      </pc:sldChg>
      <pc:sldChg chg="del">
        <pc:chgData name="Tammy Wilson" userId="e3b55da62d900d7c" providerId="LiveId" clId="{3F828D11-D7DD-4F8A-AE8B-96F9294299B1}" dt="2020-01-22T22:11:06.216" v="24" actId="2696"/>
        <pc:sldMkLst>
          <pc:docMk/>
          <pc:sldMk cId="0" sldId="281"/>
        </pc:sldMkLst>
      </pc:sldChg>
      <pc:sldChg chg="modSp">
        <pc:chgData name="Tammy Wilson" userId="e3b55da62d900d7c" providerId="LiveId" clId="{3F828D11-D7DD-4F8A-AE8B-96F9294299B1}" dt="2020-01-22T22:09:26.639" v="19" actId="14100"/>
        <pc:sldMkLst>
          <pc:docMk/>
          <pc:sldMk cId="0" sldId="282"/>
        </pc:sldMkLst>
        <pc:picChg chg="mod">
          <ac:chgData name="Tammy Wilson" userId="e3b55da62d900d7c" providerId="LiveId" clId="{3F828D11-D7DD-4F8A-AE8B-96F9294299B1}" dt="2020-01-22T22:09:26.639" v="19" actId="14100"/>
          <ac:picMkLst>
            <pc:docMk/>
            <pc:sldMk cId="0" sldId="282"/>
            <ac:picMk id="26628" creationId="{9893BE1E-FB5F-4E7D-9454-D69903DB5DEE}"/>
          </ac:picMkLst>
        </pc:picChg>
      </pc:sldChg>
      <pc:sldChg chg="del">
        <pc:chgData name="Tammy Wilson" userId="e3b55da62d900d7c" providerId="LiveId" clId="{3F828D11-D7DD-4F8A-AE8B-96F9294299B1}" dt="2020-01-22T22:06:31.765" v="3" actId="2696"/>
        <pc:sldMkLst>
          <pc:docMk/>
          <pc:sldMk cId="0" sldId="283"/>
        </pc:sldMkLst>
      </pc:sldChg>
      <pc:sldChg chg="del">
        <pc:chgData name="Tammy Wilson" userId="e3b55da62d900d7c" providerId="LiveId" clId="{3F828D11-D7DD-4F8A-AE8B-96F9294299B1}" dt="2020-01-22T22:06:37.780" v="4" actId="2696"/>
        <pc:sldMkLst>
          <pc:docMk/>
          <pc:sldMk cId="0" sldId="284"/>
        </pc:sldMkLst>
      </pc:sldChg>
      <pc:sldChg chg="add del">
        <pc:chgData name="Tammy Wilson" userId="e3b55da62d900d7c" providerId="LiveId" clId="{3F828D11-D7DD-4F8A-AE8B-96F9294299B1}" dt="2020-01-22T22:06:58.972" v="6" actId="2696"/>
        <pc:sldMkLst>
          <pc:docMk/>
          <pc:sldMk cId="3807630663" sldId="285"/>
        </pc:sldMkLst>
      </pc:sldChg>
      <pc:sldChg chg="del">
        <pc:chgData name="Tammy Wilson" userId="e3b55da62d900d7c" providerId="LiveId" clId="{3F828D11-D7DD-4F8A-AE8B-96F9294299B1}" dt="2020-01-22T22:11:01.810" v="22" actId="2696"/>
        <pc:sldMkLst>
          <pc:docMk/>
          <pc:sldMk cId="0" sldId="287"/>
        </pc:sldMkLst>
      </pc:sldChg>
      <pc:sldChg chg="del">
        <pc:chgData name="Tammy Wilson" userId="e3b55da62d900d7c" providerId="LiveId" clId="{3F828D11-D7DD-4F8A-AE8B-96F9294299B1}" dt="2020-01-22T22:02:45.748" v="0" actId="2696"/>
        <pc:sldMkLst>
          <pc:docMk/>
          <pc:sldMk cId="3153269692" sldId="289"/>
        </pc:sldMkLst>
      </pc:sldChg>
      <pc:sldChg chg="del">
        <pc:chgData name="Tammy Wilson" userId="e3b55da62d900d7c" providerId="LiveId" clId="{3F828D11-D7DD-4F8A-AE8B-96F9294299B1}" dt="2020-01-22T22:06:27.234" v="2" actId="2696"/>
        <pc:sldMkLst>
          <pc:docMk/>
          <pc:sldMk cId="0" sldId="291"/>
        </pc:sldMkLst>
      </pc:sldChg>
      <pc:sldChg chg="modSp del">
        <pc:chgData name="Tammy Wilson" userId="e3b55da62d900d7c" providerId="LiveId" clId="{3F828D11-D7DD-4F8A-AE8B-96F9294299B1}" dt="2020-01-22T22:08:01.534" v="11" actId="2696"/>
        <pc:sldMkLst>
          <pc:docMk/>
          <pc:sldMk cId="0" sldId="292"/>
        </pc:sldMkLst>
        <pc:spChg chg="mod">
          <ac:chgData name="Tammy Wilson" userId="e3b55da62d900d7c" providerId="LiveId" clId="{3F828D11-D7DD-4F8A-AE8B-96F9294299B1}" dt="2020-01-22T22:07:51.253" v="7"/>
          <ac:spMkLst>
            <pc:docMk/>
            <pc:sldMk cId="0" sldId="292"/>
            <ac:spMk id="7171" creationId="{18D301F7-96FD-4E73-A4C2-A46A1282472C}"/>
          </ac:spMkLst>
        </pc:spChg>
      </pc:sldChg>
      <pc:sldChg chg="del">
        <pc:chgData name="Tammy Wilson" userId="e3b55da62d900d7c" providerId="LiveId" clId="{3F828D11-D7DD-4F8A-AE8B-96F9294299B1}" dt="2020-01-22T22:08:23.050" v="13" actId="2696"/>
        <pc:sldMkLst>
          <pc:docMk/>
          <pc:sldMk cId="0" sldId="293"/>
        </pc:sldMkLst>
      </pc:sldChg>
      <pc:sldChg chg="modSp">
        <pc:chgData name="Tammy Wilson" userId="e3b55da62d900d7c" providerId="LiveId" clId="{3F828D11-D7DD-4F8A-AE8B-96F9294299B1}" dt="2020-01-22T22:09:13.577" v="18" actId="20577"/>
        <pc:sldMkLst>
          <pc:docMk/>
          <pc:sldMk cId="0" sldId="294"/>
        </pc:sldMkLst>
        <pc:spChg chg="mod">
          <ac:chgData name="Tammy Wilson" userId="e3b55da62d900d7c" providerId="LiveId" clId="{3F828D11-D7DD-4F8A-AE8B-96F9294299B1}" dt="2020-01-22T22:09:13.577" v="18" actId="20577"/>
          <ac:spMkLst>
            <pc:docMk/>
            <pc:sldMk cId="0" sldId="294"/>
            <ac:spMk id="24580" creationId="{3B7CE7F2-65EE-4FE2-ADB2-847F0DA511D6}"/>
          </ac:spMkLst>
        </pc:spChg>
      </pc:sldChg>
    </pc:docChg>
  </pc:docChgLst>
  <pc:docChgLst>
    <pc:chgData name="Tammy Wilson" userId="e3b55da62d900d7c" providerId="LiveId" clId="{CE9E30C5-56A1-49A2-B02C-488FDE293FAF}"/>
    <pc:docChg chg="custSel addSld delSld modSld sldOrd">
      <pc:chgData name="Tammy Wilson" userId="e3b55da62d900d7c" providerId="LiveId" clId="{CE9E30C5-56A1-49A2-B02C-488FDE293FAF}" dt="2021-01-21T23:09:53.326" v="1983" actId="20577"/>
      <pc:docMkLst>
        <pc:docMk/>
      </pc:docMkLst>
      <pc:sldChg chg="add">
        <pc:chgData name="Tammy Wilson" userId="e3b55da62d900d7c" providerId="LiveId" clId="{CE9E30C5-56A1-49A2-B02C-488FDE293FAF}" dt="2021-01-15T18:21:50.621" v="309"/>
        <pc:sldMkLst>
          <pc:docMk/>
          <pc:sldMk cId="3178808760" sldId="258"/>
        </pc:sldMkLst>
      </pc:sldChg>
      <pc:sldChg chg="modSp">
        <pc:chgData name="Tammy Wilson" userId="e3b55da62d900d7c" providerId="LiveId" clId="{CE9E30C5-56A1-49A2-B02C-488FDE293FAF}" dt="2021-01-21T17:31:05.355" v="1206" actId="20577"/>
        <pc:sldMkLst>
          <pc:docMk/>
          <pc:sldMk cId="0" sldId="259"/>
        </pc:sldMkLst>
        <pc:spChg chg="mod">
          <ac:chgData name="Tammy Wilson" userId="e3b55da62d900d7c" providerId="LiveId" clId="{CE9E30C5-56A1-49A2-B02C-488FDE293FAF}" dt="2021-01-21T17:31:05.355" v="1206" actId="20577"/>
          <ac:spMkLst>
            <pc:docMk/>
            <pc:sldMk cId="0" sldId="259"/>
            <ac:spMk id="21509" creationId="{54BF593E-CBAC-4E51-94BE-2187D7F77D3D}"/>
          </ac:spMkLst>
        </pc:spChg>
      </pc:sldChg>
      <pc:sldChg chg="delSp modSp add">
        <pc:chgData name="Tammy Wilson" userId="e3b55da62d900d7c" providerId="LiveId" clId="{CE9E30C5-56A1-49A2-B02C-488FDE293FAF}" dt="2021-01-21T17:34:48.491" v="1344" actId="1076"/>
        <pc:sldMkLst>
          <pc:docMk/>
          <pc:sldMk cId="3886146710" sldId="260"/>
        </pc:sldMkLst>
        <pc:spChg chg="del">
          <ac:chgData name="Tammy Wilson" userId="e3b55da62d900d7c" providerId="LiveId" clId="{CE9E30C5-56A1-49A2-B02C-488FDE293FAF}" dt="2021-01-15T18:20:58.522" v="307" actId="478"/>
          <ac:spMkLst>
            <pc:docMk/>
            <pc:sldMk cId="3886146710" sldId="260"/>
            <ac:spMk id="13314" creationId="{BBAA0569-6012-4762-8EDB-1823B00EA175}"/>
          </ac:spMkLst>
        </pc:spChg>
        <pc:spChg chg="mod">
          <ac:chgData name="Tammy Wilson" userId="e3b55da62d900d7c" providerId="LiveId" clId="{CE9E30C5-56A1-49A2-B02C-488FDE293FAF}" dt="2021-01-21T17:34:48.491" v="1344" actId="1076"/>
          <ac:spMkLst>
            <pc:docMk/>
            <pc:sldMk cId="3886146710" sldId="260"/>
            <ac:spMk id="13315" creationId="{8938BE12-85B8-4985-9588-BA459128E66E}"/>
          </ac:spMkLst>
        </pc:spChg>
        <pc:spChg chg="mod">
          <ac:chgData name="Tammy Wilson" userId="e3b55da62d900d7c" providerId="LiveId" clId="{CE9E30C5-56A1-49A2-B02C-488FDE293FAF}" dt="2021-01-21T17:34:44.204" v="1343" actId="1076"/>
          <ac:spMkLst>
            <pc:docMk/>
            <pc:sldMk cId="3886146710" sldId="260"/>
            <ac:spMk id="13321" creationId="{297E9D14-2721-438B-8308-8700130A6228}"/>
          </ac:spMkLst>
        </pc:spChg>
      </pc:sldChg>
      <pc:sldChg chg="add del">
        <pc:chgData name="Tammy Wilson" userId="e3b55da62d900d7c" providerId="LiveId" clId="{CE9E30C5-56A1-49A2-B02C-488FDE293FAF}" dt="2021-01-21T23:09:27.081" v="1962" actId="2696"/>
        <pc:sldMkLst>
          <pc:docMk/>
          <pc:sldMk cId="0" sldId="261"/>
        </pc:sldMkLst>
      </pc:sldChg>
      <pc:sldChg chg="modSp">
        <pc:chgData name="Tammy Wilson" userId="e3b55da62d900d7c" providerId="LiveId" clId="{CE9E30C5-56A1-49A2-B02C-488FDE293FAF}" dt="2021-01-21T17:30:14.319" v="1199" actId="207"/>
        <pc:sldMkLst>
          <pc:docMk/>
          <pc:sldMk cId="0" sldId="276"/>
        </pc:sldMkLst>
        <pc:spChg chg="mod">
          <ac:chgData name="Tammy Wilson" userId="e3b55da62d900d7c" providerId="LiveId" clId="{CE9E30C5-56A1-49A2-B02C-488FDE293FAF}" dt="2021-01-21T17:30:14.319" v="1199" actId="207"/>
          <ac:spMkLst>
            <pc:docMk/>
            <pc:sldMk cId="0" sldId="276"/>
            <ac:spMk id="29699" creationId="{F67A5D2F-FEC0-46DA-A913-77B5B4537770}"/>
          </ac:spMkLst>
        </pc:spChg>
      </pc:sldChg>
      <pc:sldChg chg="modSp">
        <pc:chgData name="Tammy Wilson" userId="e3b55da62d900d7c" providerId="LiveId" clId="{CE9E30C5-56A1-49A2-B02C-488FDE293FAF}" dt="2021-01-20T17:22:10.601" v="448"/>
        <pc:sldMkLst>
          <pc:docMk/>
          <pc:sldMk cId="3807630663" sldId="285"/>
        </pc:sldMkLst>
        <pc:spChg chg="mod">
          <ac:chgData name="Tammy Wilson" userId="e3b55da62d900d7c" providerId="LiveId" clId="{CE9E30C5-56A1-49A2-B02C-488FDE293FAF}" dt="2021-01-20T17:22:10.601" v="448"/>
          <ac:spMkLst>
            <pc:docMk/>
            <pc:sldMk cId="3807630663" sldId="285"/>
            <ac:spMk id="11267" creationId="{23AACD9A-CF2E-4320-957A-B6CC1480EF58}"/>
          </ac:spMkLst>
        </pc:spChg>
      </pc:sldChg>
      <pc:sldChg chg="modSp">
        <pc:chgData name="Tammy Wilson" userId="e3b55da62d900d7c" providerId="LiveId" clId="{CE9E30C5-56A1-49A2-B02C-488FDE293FAF}" dt="2021-01-21T23:03:09.616" v="1656" actId="20577"/>
        <pc:sldMkLst>
          <pc:docMk/>
          <pc:sldMk cId="0" sldId="294"/>
        </pc:sldMkLst>
        <pc:spChg chg="mod">
          <ac:chgData name="Tammy Wilson" userId="e3b55da62d900d7c" providerId="LiveId" clId="{CE9E30C5-56A1-49A2-B02C-488FDE293FAF}" dt="2021-01-21T23:02:13.369" v="1635" actId="20577"/>
          <ac:spMkLst>
            <pc:docMk/>
            <pc:sldMk cId="0" sldId="294"/>
            <ac:spMk id="24579" creationId="{CDAE2B18-3F1A-4B81-AA3B-91FA2C3A1B97}"/>
          </ac:spMkLst>
        </pc:spChg>
        <pc:spChg chg="mod">
          <ac:chgData name="Tammy Wilson" userId="e3b55da62d900d7c" providerId="LiveId" clId="{CE9E30C5-56A1-49A2-B02C-488FDE293FAF}" dt="2021-01-21T23:03:09.616" v="1656" actId="20577"/>
          <ac:spMkLst>
            <pc:docMk/>
            <pc:sldMk cId="0" sldId="294"/>
            <ac:spMk id="24580" creationId="{3B7CE7F2-65EE-4FE2-ADB2-847F0DA511D6}"/>
          </ac:spMkLst>
        </pc:spChg>
      </pc:sldChg>
      <pc:sldChg chg="modSp del">
        <pc:chgData name="Tammy Wilson" userId="e3b55da62d900d7c" providerId="LiveId" clId="{CE9E30C5-56A1-49A2-B02C-488FDE293FAF}" dt="2021-01-20T17:22:12.897" v="449" actId="2696"/>
        <pc:sldMkLst>
          <pc:docMk/>
          <pc:sldMk cId="0" sldId="295"/>
        </pc:sldMkLst>
        <pc:spChg chg="mod">
          <ac:chgData name="Tammy Wilson" userId="e3b55da62d900d7c" providerId="LiveId" clId="{CE9E30C5-56A1-49A2-B02C-488FDE293FAF}" dt="2021-01-15T19:00:56.750" v="410" actId="20577"/>
          <ac:spMkLst>
            <pc:docMk/>
            <pc:sldMk cId="0" sldId="295"/>
            <ac:spMk id="3" creationId="{00000000-0000-0000-0000-000000000000}"/>
          </ac:spMkLst>
        </pc:spChg>
      </pc:sldChg>
      <pc:sldChg chg="modSp">
        <pc:chgData name="Tammy Wilson" userId="e3b55da62d900d7c" providerId="LiveId" clId="{CE9E30C5-56A1-49A2-B02C-488FDE293FAF}" dt="2021-01-21T23:02:48.247" v="1642" actId="113"/>
        <pc:sldMkLst>
          <pc:docMk/>
          <pc:sldMk cId="0" sldId="298"/>
        </pc:sldMkLst>
        <pc:spChg chg="mod">
          <ac:chgData name="Tammy Wilson" userId="e3b55da62d900d7c" providerId="LiveId" clId="{CE9E30C5-56A1-49A2-B02C-488FDE293FAF}" dt="2021-01-21T23:02:48.247" v="1642" actId="113"/>
          <ac:spMkLst>
            <pc:docMk/>
            <pc:sldMk cId="0" sldId="298"/>
            <ac:spMk id="3" creationId="{00000000-0000-0000-0000-000000000000}"/>
          </ac:spMkLst>
        </pc:spChg>
      </pc:sldChg>
      <pc:sldChg chg="addSp delSp modSp">
        <pc:chgData name="Tammy Wilson" userId="e3b55da62d900d7c" providerId="LiveId" clId="{CE9E30C5-56A1-49A2-B02C-488FDE293FAF}" dt="2021-01-15T19:09:23.525" v="442"/>
        <pc:sldMkLst>
          <pc:docMk/>
          <pc:sldMk cId="1108341737" sldId="299"/>
        </pc:sldMkLst>
        <pc:spChg chg="del">
          <ac:chgData name="Tammy Wilson" userId="e3b55da62d900d7c" providerId="LiveId" clId="{CE9E30C5-56A1-49A2-B02C-488FDE293FAF}" dt="2021-01-15T18:18:04.221" v="209" actId="478"/>
          <ac:spMkLst>
            <pc:docMk/>
            <pc:sldMk cId="1108341737" sldId="299"/>
            <ac:spMk id="2" creationId="{29494598-B5F0-4217-A246-4907AB31C73B}"/>
          </ac:spMkLst>
        </pc:spChg>
        <pc:spChg chg="mod">
          <ac:chgData name="Tammy Wilson" userId="e3b55da62d900d7c" providerId="LiveId" clId="{CE9E30C5-56A1-49A2-B02C-488FDE293FAF}" dt="2021-01-15T19:09:23.525" v="442"/>
          <ac:spMkLst>
            <pc:docMk/>
            <pc:sldMk cId="1108341737" sldId="299"/>
            <ac:spMk id="3" creationId="{669917FF-A905-4614-8279-21FC0746940B}"/>
          </ac:spMkLst>
        </pc:spChg>
        <pc:spChg chg="add del mod">
          <ac:chgData name="Tammy Wilson" userId="e3b55da62d900d7c" providerId="LiveId" clId="{CE9E30C5-56A1-49A2-B02C-488FDE293FAF}" dt="2021-01-15T18:18:05.093" v="210" actId="478"/>
          <ac:spMkLst>
            <pc:docMk/>
            <pc:sldMk cId="1108341737" sldId="299"/>
            <ac:spMk id="8" creationId="{2C32963C-5268-4082-A425-A419ADB73E7A}"/>
          </ac:spMkLst>
        </pc:spChg>
        <pc:picChg chg="del">
          <ac:chgData name="Tammy Wilson" userId="e3b55da62d900d7c" providerId="LiveId" clId="{CE9E30C5-56A1-49A2-B02C-488FDE293FAF}" dt="2021-01-15T18:17:27.789" v="197" actId="478"/>
          <ac:picMkLst>
            <pc:docMk/>
            <pc:sldMk cId="1108341737" sldId="299"/>
            <ac:picMk id="5" creationId="{06D6B274-ADE2-495C-A92F-62E7DC758960}"/>
          </ac:picMkLst>
        </pc:picChg>
        <pc:picChg chg="add mod">
          <ac:chgData name="Tammy Wilson" userId="e3b55da62d900d7c" providerId="LiveId" clId="{CE9E30C5-56A1-49A2-B02C-488FDE293FAF}" dt="2021-01-15T18:18:55.874" v="276" actId="14100"/>
          <ac:picMkLst>
            <pc:docMk/>
            <pc:sldMk cId="1108341737" sldId="299"/>
            <ac:picMk id="6" creationId="{BAF30728-B2A0-4543-ACDD-FFEB29946EBB}"/>
          </ac:picMkLst>
        </pc:picChg>
        <pc:picChg chg="add mod">
          <ac:chgData name="Tammy Wilson" userId="e3b55da62d900d7c" providerId="LiveId" clId="{CE9E30C5-56A1-49A2-B02C-488FDE293FAF}" dt="2021-01-15T18:19:00.264" v="278" actId="1076"/>
          <ac:picMkLst>
            <pc:docMk/>
            <pc:sldMk cId="1108341737" sldId="299"/>
            <ac:picMk id="7" creationId="{BAF30728-B2A0-4543-ACDD-FFEB29946EBB}"/>
          </ac:picMkLst>
        </pc:picChg>
      </pc:sldChg>
      <pc:sldChg chg="addSp delSp modSp">
        <pc:chgData name="Tammy Wilson" userId="e3b55da62d900d7c" providerId="LiveId" clId="{CE9E30C5-56A1-49A2-B02C-488FDE293FAF}" dt="2021-01-20T17:26:50.872" v="650" actId="1076"/>
        <pc:sldMkLst>
          <pc:docMk/>
          <pc:sldMk cId="2744533841" sldId="306"/>
        </pc:sldMkLst>
        <pc:spChg chg="mod">
          <ac:chgData name="Tammy Wilson" userId="e3b55da62d900d7c" providerId="LiveId" clId="{CE9E30C5-56A1-49A2-B02C-488FDE293FAF}" dt="2021-01-20T17:25:31.467" v="621" actId="20577"/>
          <ac:spMkLst>
            <pc:docMk/>
            <pc:sldMk cId="2744533841" sldId="306"/>
            <ac:spMk id="30724" creationId="{355C7EF6-AF9D-43E3-A573-D925705E81D3}"/>
          </ac:spMkLst>
        </pc:spChg>
        <pc:spChg chg="del">
          <ac:chgData name="Tammy Wilson" userId="e3b55da62d900d7c" providerId="LiveId" clId="{CE9E30C5-56A1-49A2-B02C-488FDE293FAF}" dt="2021-01-20T17:26:38.910" v="646" actId="478"/>
          <ac:spMkLst>
            <pc:docMk/>
            <pc:sldMk cId="2744533841" sldId="306"/>
            <ac:spMk id="30728" creationId="{5814E64D-78A2-4F33-B7CA-F688ABC3885B}"/>
          </ac:spMkLst>
        </pc:spChg>
        <pc:picChg chg="add mod">
          <ac:chgData name="Tammy Wilson" userId="e3b55da62d900d7c" providerId="LiveId" clId="{CE9E30C5-56A1-49A2-B02C-488FDE293FAF}" dt="2021-01-20T17:26:50.872" v="650" actId="1076"/>
          <ac:picMkLst>
            <pc:docMk/>
            <pc:sldMk cId="2744533841" sldId="306"/>
            <ac:picMk id="2050" creationId="{DC990CA0-75A9-4E14-9C9C-7A52BC0BD924}"/>
          </ac:picMkLst>
        </pc:picChg>
        <pc:picChg chg="del">
          <ac:chgData name="Tammy Wilson" userId="e3b55da62d900d7c" providerId="LiveId" clId="{CE9E30C5-56A1-49A2-B02C-488FDE293FAF}" dt="2021-01-20T17:26:31.403" v="644" actId="478"/>
          <ac:picMkLst>
            <pc:docMk/>
            <pc:sldMk cId="2744533841" sldId="306"/>
            <ac:picMk id="30726" creationId="{2A29998F-7BBF-43F1-B523-53B7724C6CAE}"/>
          </ac:picMkLst>
        </pc:picChg>
      </pc:sldChg>
      <pc:sldChg chg="addSp delSp modSp">
        <pc:chgData name="Tammy Wilson" userId="e3b55da62d900d7c" providerId="LiveId" clId="{CE9E30C5-56A1-49A2-B02C-488FDE293FAF}" dt="2021-01-20T17:29:20.329" v="929" actId="207"/>
        <pc:sldMkLst>
          <pc:docMk/>
          <pc:sldMk cId="4260791402" sldId="307"/>
        </pc:sldMkLst>
        <pc:spChg chg="mod">
          <ac:chgData name="Tammy Wilson" userId="e3b55da62d900d7c" providerId="LiveId" clId="{CE9E30C5-56A1-49A2-B02C-488FDE293FAF}" dt="2021-01-20T17:29:20.329" v="929" actId="207"/>
          <ac:spMkLst>
            <pc:docMk/>
            <pc:sldMk cId="4260791402" sldId="307"/>
            <ac:spMk id="32772" creationId="{B9DD2B33-29B9-439A-80EF-BC9D67BEF629}"/>
          </ac:spMkLst>
        </pc:spChg>
        <pc:spChg chg="del">
          <ac:chgData name="Tammy Wilson" userId="e3b55da62d900d7c" providerId="LiveId" clId="{CE9E30C5-56A1-49A2-B02C-488FDE293FAF}" dt="2021-01-20T17:27:06.533" v="654" actId="478"/>
          <ac:spMkLst>
            <pc:docMk/>
            <pc:sldMk cId="4260791402" sldId="307"/>
            <ac:spMk id="32775" creationId="{C7140971-074F-49FF-B14D-EAD291F915D0}"/>
          </ac:spMkLst>
        </pc:spChg>
        <pc:picChg chg="add mod">
          <ac:chgData name="Tammy Wilson" userId="e3b55da62d900d7c" providerId="LiveId" clId="{CE9E30C5-56A1-49A2-B02C-488FDE293FAF}" dt="2021-01-20T17:27:13.800" v="657" actId="14100"/>
          <ac:picMkLst>
            <pc:docMk/>
            <pc:sldMk cId="4260791402" sldId="307"/>
            <ac:picMk id="1026" creationId="{81E83146-717E-44AD-B9DA-A9548A32F505}"/>
          </ac:picMkLst>
        </pc:picChg>
        <pc:picChg chg="mod">
          <ac:chgData name="Tammy Wilson" userId="e3b55da62d900d7c" providerId="LiveId" clId="{CE9E30C5-56A1-49A2-B02C-488FDE293FAF}" dt="2021-01-20T17:27:16.639" v="658" actId="1076"/>
          <ac:picMkLst>
            <pc:docMk/>
            <pc:sldMk cId="4260791402" sldId="307"/>
            <ac:picMk id="32774" creationId="{C864CB7E-8CFE-411E-822C-87786BE356A7}"/>
          </ac:picMkLst>
        </pc:picChg>
      </pc:sldChg>
      <pc:sldChg chg="delSp">
        <pc:chgData name="Tammy Wilson" userId="e3b55da62d900d7c" providerId="LiveId" clId="{CE9E30C5-56A1-49A2-B02C-488FDE293FAF}" dt="2021-01-21T23:09:37.368" v="1963" actId="478"/>
        <pc:sldMkLst>
          <pc:docMk/>
          <pc:sldMk cId="0" sldId="311"/>
        </pc:sldMkLst>
        <pc:spChg chg="del">
          <ac:chgData name="Tammy Wilson" userId="e3b55da62d900d7c" providerId="LiveId" clId="{CE9E30C5-56A1-49A2-B02C-488FDE293FAF}" dt="2021-01-21T23:09:37.368" v="1963" actId="478"/>
          <ac:spMkLst>
            <pc:docMk/>
            <pc:sldMk cId="0" sldId="311"/>
            <ac:spMk id="26630" creationId="{34B6A193-6228-4A26-B1B3-8017CBD25BCD}"/>
          </ac:spMkLst>
        </pc:spChg>
      </pc:sldChg>
      <pc:sldChg chg="modSp">
        <pc:chgData name="Tammy Wilson" userId="e3b55da62d900d7c" providerId="LiveId" clId="{CE9E30C5-56A1-49A2-B02C-488FDE293FAF}" dt="2021-01-21T23:09:53.326" v="1983" actId="20577"/>
        <pc:sldMkLst>
          <pc:docMk/>
          <pc:sldMk cId="0" sldId="312"/>
        </pc:sldMkLst>
        <pc:spChg chg="mod">
          <ac:chgData name="Tammy Wilson" userId="e3b55da62d900d7c" providerId="LiveId" clId="{CE9E30C5-56A1-49A2-B02C-488FDE293FAF}" dt="2021-01-21T23:09:53.326" v="1983" actId="20577"/>
          <ac:spMkLst>
            <pc:docMk/>
            <pc:sldMk cId="0" sldId="312"/>
            <ac:spMk id="2" creationId="{00000000-0000-0000-0000-000000000000}"/>
          </ac:spMkLst>
        </pc:spChg>
      </pc:sldChg>
      <pc:sldChg chg="modSp">
        <pc:chgData name="Tammy Wilson" userId="e3b55da62d900d7c" providerId="LiveId" clId="{CE9E30C5-56A1-49A2-B02C-488FDE293FAF}" dt="2021-01-21T17:37:46.360" v="1413" actId="20577"/>
        <pc:sldMkLst>
          <pc:docMk/>
          <pc:sldMk cId="0" sldId="313"/>
        </pc:sldMkLst>
        <pc:spChg chg="mod">
          <ac:chgData name="Tammy Wilson" userId="e3b55da62d900d7c" providerId="LiveId" clId="{CE9E30C5-56A1-49A2-B02C-488FDE293FAF}" dt="2021-01-21T17:37:46.360" v="1413" actId="20577"/>
          <ac:spMkLst>
            <pc:docMk/>
            <pc:sldMk cId="0" sldId="313"/>
            <ac:spMk id="28677" creationId="{3CDD2396-4FEA-43BD-82B8-746F164B4083}"/>
          </ac:spMkLst>
        </pc:spChg>
      </pc:sldChg>
      <pc:sldChg chg="modSp del">
        <pc:chgData name="Tammy Wilson" userId="e3b55da62d900d7c" providerId="LiveId" clId="{CE9E30C5-56A1-49A2-B02C-488FDE293FAF}" dt="2021-01-21T23:06:31.887" v="1831" actId="2696"/>
        <pc:sldMkLst>
          <pc:docMk/>
          <pc:sldMk cId="578267082" sldId="315"/>
        </pc:sldMkLst>
        <pc:spChg chg="mod">
          <ac:chgData name="Tammy Wilson" userId="e3b55da62d900d7c" providerId="LiveId" clId="{CE9E30C5-56A1-49A2-B02C-488FDE293FAF}" dt="2021-01-21T17:32:46.513" v="1341" actId="20577"/>
          <ac:spMkLst>
            <pc:docMk/>
            <pc:sldMk cId="578267082" sldId="315"/>
            <ac:spMk id="3" creationId="{E949CFCD-67B7-411F-8BE6-087C154B71B7}"/>
          </ac:spMkLst>
        </pc:spChg>
      </pc:sldChg>
      <pc:sldChg chg="del">
        <pc:chgData name="Tammy Wilson" userId="e3b55da62d900d7c" providerId="LiveId" clId="{CE9E30C5-56A1-49A2-B02C-488FDE293FAF}" dt="2021-01-15T18:20:09.826" v="298" actId="2696"/>
        <pc:sldMkLst>
          <pc:docMk/>
          <pc:sldMk cId="1308105311" sldId="316"/>
        </pc:sldMkLst>
      </pc:sldChg>
      <pc:sldChg chg="del">
        <pc:chgData name="Tammy Wilson" userId="e3b55da62d900d7c" providerId="LiveId" clId="{CE9E30C5-56A1-49A2-B02C-488FDE293FAF}" dt="2021-01-15T18:20:14.508" v="299" actId="2696"/>
        <pc:sldMkLst>
          <pc:docMk/>
          <pc:sldMk cId="128443037" sldId="317"/>
        </pc:sldMkLst>
      </pc:sldChg>
      <pc:sldChg chg="modSp">
        <pc:chgData name="Tammy Wilson" userId="e3b55da62d900d7c" providerId="LiveId" clId="{CE9E30C5-56A1-49A2-B02C-488FDE293FAF}" dt="2021-01-15T18:22:46.930" v="335" actId="20577"/>
        <pc:sldMkLst>
          <pc:docMk/>
          <pc:sldMk cId="3502393695" sldId="318"/>
        </pc:sldMkLst>
        <pc:spChg chg="mod">
          <ac:chgData name="Tammy Wilson" userId="e3b55da62d900d7c" providerId="LiveId" clId="{CE9E30C5-56A1-49A2-B02C-488FDE293FAF}" dt="2021-01-15T18:22:46.930" v="335" actId="20577"/>
          <ac:spMkLst>
            <pc:docMk/>
            <pc:sldMk cId="3502393695" sldId="318"/>
            <ac:spMk id="2" creationId="{0DDEA703-AC5F-4E09-8328-6CA16987E5CA}"/>
          </ac:spMkLst>
        </pc:spChg>
      </pc:sldChg>
      <pc:sldChg chg="modSp">
        <pc:chgData name="Tammy Wilson" userId="e3b55da62d900d7c" providerId="LiveId" clId="{CE9E30C5-56A1-49A2-B02C-488FDE293FAF}" dt="2021-01-15T19:09:49.067" v="446" actId="113"/>
        <pc:sldMkLst>
          <pc:docMk/>
          <pc:sldMk cId="1431017514" sldId="319"/>
        </pc:sldMkLst>
        <pc:spChg chg="mod">
          <ac:chgData name="Tammy Wilson" userId="e3b55da62d900d7c" providerId="LiveId" clId="{CE9E30C5-56A1-49A2-B02C-488FDE293FAF}" dt="2021-01-15T19:09:49.067" v="446" actId="113"/>
          <ac:spMkLst>
            <pc:docMk/>
            <pc:sldMk cId="1431017514" sldId="319"/>
            <ac:spMk id="2" creationId="{41712455-85A2-4FAE-9319-6F819B9B609A}"/>
          </ac:spMkLst>
        </pc:spChg>
        <pc:spChg chg="mod">
          <ac:chgData name="Tammy Wilson" userId="e3b55da62d900d7c" providerId="LiveId" clId="{CE9E30C5-56A1-49A2-B02C-488FDE293FAF}" dt="2021-01-15T19:09:37.095" v="443" actId="207"/>
          <ac:spMkLst>
            <pc:docMk/>
            <pc:sldMk cId="1431017514" sldId="319"/>
            <ac:spMk id="3" creationId="{2124810E-B493-4E60-B64C-B248DA2B00D6}"/>
          </ac:spMkLst>
        </pc:spChg>
        <pc:picChg chg="mod">
          <ac:chgData name="Tammy Wilson" userId="e3b55da62d900d7c" providerId="LiveId" clId="{CE9E30C5-56A1-49A2-B02C-488FDE293FAF}" dt="2021-01-15T18:20:33.736" v="305" actId="14100"/>
          <ac:picMkLst>
            <pc:docMk/>
            <pc:sldMk cId="1431017514" sldId="319"/>
            <ac:picMk id="2052" creationId="{20F77CD7-A47F-4038-BA5A-B3BEC16EF1BB}"/>
          </ac:picMkLst>
        </pc:picChg>
      </pc:sldChg>
      <pc:sldChg chg="addSp modSp add ord">
        <pc:chgData name="Tammy Wilson" userId="e3b55da62d900d7c" providerId="LiveId" clId="{CE9E30C5-56A1-49A2-B02C-488FDE293FAF}" dt="2021-01-21T23:07:48.928" v="1903" actId="1076"/>
        <pc:sldMkLst>
          <pc:docMk/>
          <pc:sldMk cId="3964748355" sldId="326"/>
        </pc:sldMkLst>
        <pc:spChg chg="mod">
          <ac:chgData name="Tammy Wilson" userId="e3b55da62d900d7c" providerId="LiveId" clId="{CE9E30C5-56A1-49A2-B02C-488FDE293FAF}" dt="2021-01-21T23:07:46.625" v="1902" actId="20577"/>
          <ac:spMkLst>
            <pc:docMk/>
            <pc:sldMk cId="3964748355" sldId="326"/>
            <ac:spMk id="2" creationId="{29494598-B5F0-4217-A246-4907AB31C73B}"/>
          </ac:spMkLst>
        </pc:spChg>
        <pc:spChg chg="mod">
          <ac:chgData name="Tammy Wilson" userId="e3b55da62d900d7c" providerId="LiveId" clId="{CE9E30C5-56A1-49A2-B02C-488FDE293FAF}" dt="2021-01-15T19:09:21.101" v="441"/>
          <ac:spMkLst>
            <pc:docMk/>
            <pc:sldMk cId="3964748355" sldId="326"/>
            <ac:spMk id="3" creationId="{669917FF-A905-4614-8279-21FC0746940B}"/>
          </ac:spMkLst>
        </pc:spChg>
        <pc:spChg chg="add mod">
          <ac:chgData name="Tammy Wilson" userId="e3b55da62d900d7c" providerId="LiveId" clId="{CE9E30C5-56A1-49A2-B02C-488FDE293FAF}" dt="2021-01-21T23:07:27.063" v="1863" actId="113"/>
          <ac:spMkLst>
            <pc:docMk/>
            <pc:sldMk cId="3964748355" sldId="326"/>
            <ac:spMk id="4" creationId="{0C114C33-B449-4EBF-83B3-047BDA153CB1}"/>
          </ac:spMkLst>
        </pc:spChg>
        <pc:picChg chg="mod">
          <ac:chgData name="Tammy Wilson" userId="e3b55da62d900d7c" providerId="LiveId" clId="{CE9E30C5-56A1-49A2-B02C-488FDE293FAF}" dt="2021-01-21T23:07:48.928" v="1903" actId="1076"/>
          <ac:picMkLst>
            <pc:docMk/>
            <pc:sldMk cId="3964748355" sldId="326"/>
            <ac:picMk id="5" creationId="{06D6B274-ADE2-495C-A92F-62E7DC758960}"/>
          </ac:picMkLst>
        </pc:picChg>
      </pc:sldChg>
      <pc:sldChg chg="modSp add">
        <pc:chgData name="Tammy Wilson" userId="e3b55da62d900d7c" providerId="LiveId" clId="{CE9E30C5-56A1-49A2-B02C-488FDE293FAF}" dt="2021-01-15T19:02:20.428" v="417" actId="14100"/>
        <pc:sldMkLst>
          <pc:docMk/>
          <pc:sldMk cId="1390371989" sldId="327"/>
        </pc:sldMkLst>
        <pc:spChg chg="mod">
          <ac:chgData name="Tammy Wilson" userId="e3b55da62d900d7c" providerId="LiveId" clId="{CE9E30C5-56A1-49A2-B02C-488FDE293FAF}" dt="2021-01-15T19:02:20.428" v="417" actId="14100"/>
          <ac:spMkLst>
            <pc:docMk/>
            <pc:sldMk cId="1390371989" sldId="327"/>
            <ac:spMk id="10243" creationId="{881C70A3-6BD9-4E14-B324-1D3AEF80BFA8}"/>
          </ac:spMkLst>
        </pc:spChg>
      </pc:sldChg>
      <pc:sldChg chg="addSp modSp add modNotesTx">
        <pc:chgData name="Tammy Wilson" userId="e3b55da62d900d7c" providerId="LiveId" clId="{CE9E30C5-56A1-49A2-B02C-488FDE293FAF}" dt="2021-01-21T23:05:45.013" v="1823" actId="20577"/>
        <pc:sldMkLst>
          <pc:docMk/>
          <pc:sldMk cId="1447492376" sldId="328"/>
        </pc:sldMkLst>
        <pc:spChg chg="mod">
          <ac:chgData name="Tammy Wilson" userId="e3b55da62d900d7c" providerId="LiveId" clId="{CE9E30C5-56A1-49A2-B02C-488FDE293FAF}" dt="2021-01-21T23:05:00.881" v="1782" actId="20577"/>
          <ac:spMkLst>
            <pc:docMk/>
            <pc:sldMk cId="1447492376" sldId="328"/>
            <ac:spMk id="2" creationId="{D1767ACF-9BA1-4352-BBD5-8D10A3D326FB}"/>
          </ac:spMkLst>
        </pc:spChg>
        <pc:spChg chg="mod">
          <ac:chgData name="Tammy Wilson" userId="e3b55da62d900d7c" providerId="LiveId" clId="{CE9E30C5-56A1-49A2-B02C-488FDE293FAF}" dt="2021-01-21T23:00:34.233" v="1577" actId="113"/>
          <ac:spMkLst>
            <pc:docMk/>
            <pc:sldMk cId="1447492376" sldId="328"/>
            <ac:spMk id="3" creationId="{4E6704E3-12F7-4D4B-B3F8-29E0A5084767}"/>
          </ac:spMkLst>
        </pc:spChg>
        <pc:picChg chg="add mod">
          <ac:chgData name="Tammy Wilson" userId="e3b55da62d900d7c" providerId="LiveId" clId="{CE9E30C5-56A1-49A2-B02C-488FDE293FAF}" dt="2021-01-21T23:04:07.306" v="1705" actId="14100"/>
          <ac:picMkLst>
            <pc:docMk/>
            <pc:sldMk cId="1447492376" sldId="328"/>
            <ac:picMk id="2050" creationId="{426A38E4-2ECB-4E3C-915D-A5BD2310E5E4}"/>
          </ac:picMkLst>
        </pc:picChg>
      </pc:sldChg>
      <pc:sldChg chg="addSp modSp add">
        <pc:chgData name="Tammy Wilson" userId="e3b55da62d900d7c" providerId="LiveId" clId="{CE9E30C5-56A1-49A2-B02C-488FDE293FAF}" dt="2021-01-20T17:43:47.079" v="1179" actId="207"/>
        <pc:sldMkLst>
          <pc:docMk/>
          <pc:sldMk cId="1024396382" sldId="329"/>
        </pc:sldMkLst>
        <pc:spChg chg="mod">
          <ac:chgData name="Tammy Wilson" userId="e3b55da62d900d7c" providerId="LiveId" clId="{CE9E30C5-56A1-49A2-B02C-488FDE293FAF}" dt="2021-01-20T17:23:32.284" v="472" actId="20577"/>
          <ac:spMkLst>
            <pc:docMk/>
            <pc:sldMk cId="1024396382" sldId="329"/>
            <ac:spMk id="2" creationId="{36FA5024-359E-474C-BF4A-385BA3A7F55F}"/>
          </ac:spMkLst>
        </pc:spChg>
        <pc:spChg chg="mod">
          <ac:chgData name="Tammy Wilson" userId="e3b55da62d900d7c" providerId="LiveId" clId="{CE9E30C5-56A1-49A2-B02C-488FDE293FAF}" dt="2021-01-20T17:43:47.079" v="1179" actId="207"/>
          <ac:spMkLst>
            <pc:docMk/>
            <pc:sldMk cId="1024396382" sldId="329"/>
            <ac:spMk id="3" creationId="{4E6BD0B6-E762-4F7F-9046-E5486914E0F3}"/>
          </ac:spMkLst>
        </pc:spChg>
        <pc:picChg chg="add mod">
          <ac:chgData name="Tammy Wilson" userId="e3b55da62d900d7c" providerId="LiveId" clId="{CE9E30C5-56A1-49A2-B02C-488FDE293FAF}" dt="2021-01-20T17:43:42.448" v="1178" actId="14100"/>
          <ac:picMkLst>
            <pc:docMk/>
            <pc:sldMk cId="1024396382" sldId="329"/>
            <ac:picMk id="6146" creationId="{47D17388-CF5F-483A-93DD-BB3EA19C8E5D}"/>
          </ac:picMkLst>
        </pc:picChg>
      </pc:sldChg>
      <pc:sldChg chg="modSp add ord">
        <pc:chgData name="Tammy Wilson" userId="e3b55da62d900d7c" providerId="LiveId" clId="{CE9E30C5-56A1-49A2-B02C-488FDE293FAF}" dt="2021-01-20T17:30:52.494" v="957"/>
        <pc:sldMkLst>
          <pc:docMk/>
          <pc:sldMk cId="738584000" sldId="330"/>
        </pc:sldMkLst>
        <pc:spChg chg="mod">
          <ac:chgData name="Tammy Wilson" userId="e3b55da62d900d7c" providerId="LiveId" clId="{CE9E30C5-56A1-49A2-B02C-488FDE293FAF}" dt="2021-01-20T17:29:10.467" v="927" actId="20577"/>
          <ac:spMkLst>
            <pc:docMk/>
            <pc:sldMk cId="738584000" sldId="330"/>
            <ac:spMk id="2" creationId="{1290B8B5-2325-45CC-886A-BF0B77930278}"/>
          </ac:spMkLst>
        </pc:spChg>
        <pc:spChg chg="mod">
          <ac:chgData name="Tammy Wilson" userId="e3b55da62d900d7c" providerId="LiveId" clId="{CE9E30C5-56A1-49A2-B02C-488FDE293FAF}" dt="2021-01-20T17:30:29.415" v="954" actId="20577"/>
          <ac:spMkLst>
            <pc:docMk/>
            <pc:sldMk cId="738584000" sldId="330"/>
            <ac:spMk id="3" creationId="{4964B1A5-0AC6-4AC1-ABC0-49BAC0A3C6D9}"/>
          </ac:spMkLst>
        </pc:spChg>
      </pc:sldChg>
      <pc:sldChg chg="modSp add">
        <pc:chgData name="Tammy Wilson" userId="e3b55da62d900d7c" providerId="LiveId" clId="{CE9E30C5-56A1-49A2-B02C-488FDE293FAF}" dt="2021-01-20T17:30:58.327" v="959"/>
        <pc:sldMkLst>
          <pc:docMk/>
          <pc:sldMk cId="2923348927" sldId="331"/>
        </pc:sldMkLst>
        <pc:spChg chg="mod">
          <ac:chgData name="Tammy Wilson" userId="e3b55da62d900d7c" providerId="LiveId" clId="{CE9E30C5-56A1-49A2-B02C-488FDE293FAF}" dt="2021-01-20T17:30:58.327" v="959"/>
          <ac:spMkLst>
            <pc:docMk/>
            <pc:sldMk cId="2923348927" sldId="331"/>
            <ac:spMk id="3" creationId="{B6CB7EE9-5035-4A72-BCD4-CEA0B6C0F490}"/>
          </ac:spMkLst>
        </pc:spChg>
      </pc:sldChg>
      <pc:sldChg chg="addSp delSp modSp add modNotesTx">
        <pc:chgData name="Tammy Wilson" userId="e3b55da62d900d7c" providerId="LiveId" clId="{CE9E30C5-56A1-49A2-B02C-488FDE293FAF}" dt="2021-01-21T23:04:48.520" v="1761" actId="20577"/>
        <pc:sldMkLst>
          <pc:docMk/>
          <pc:sldMk cId="1647998510" sldId="332"/>
        </pc:sldMkLst>
        <pc:spChg chg="mod">
          <ac:chgData name="Tammy Wilson" userId="e3b55da62d900d7c" providerId="LiveId" clId="{CE9E30C5-56A1-49A2-B02C-488FDE293FAF}" dt="2021-01-21T23:04:48.520" v="1761" actId="20577"/>
          <ac:spMkLst>
            <pc:docMk/>
            <pc:sldMk cId="1647998510" sldId="332"/>
            <ac:spMk id="2" creationId="{7C43C32E-2D7C-4ADB-B3C1-1F9C6C845496}"/>
          </ac:spMkLst>
        </pc:spChg>
        <pc:spChg chg="del mod">
          <ac:chgData name="Tammy Wilson" userId="e3b55da62d900d7c" providerId="LiveId" clId="{CE9E30C5-56A1-49A2-B02C-488FDE293FAF}" dt="2021-01-21T23:01:13.177" v="1585" actId="478"/>
          <ac:spMkLst>
            <pc:docMk/>
            <pc:sldMk cId="1647998510" sldId="332"/>
            <ac:spMk id="3" creationId="{4A45DA8B-FB23-4667-933B-7996F5F8D9F9}"/>
          </ac:spMkLst>
        </pc:spChg>
        <pc:picChg chg="add mod">
          <ac:chgData name="Tammy Wilson" userId="e3b55da62d900d7c" providerId="LiveId" clId="{CE9E30C5-56A1-49A2-B02C-488FDE293FAF}" dt="2021-01-21T23:01:18.253" v="1587" actId="1076"/>
          <ac:picMkLst>
            <pc:docMk/>
            <pc:sldMk cId="1647998510" sldId="332"/>
            <ac:picMk id="4" creationId="{991D387F-FCDA-4CE2-A7AD-ACCA2317E569}"/>
          </ac:picMkLst>
        </pc:picChg>
        <pc:picChg chg="add del mod">
          <ac:chgData name="Tammy Wilson" userId="e3b55da62d900d7c" providerId="LiveId" clId="{CE9E30C5-56A1-49A2-B02C-488FDE293FAF}" dt="2021-01-21T23:01:08.969" v="1582" actId="478"/>
          <ac:picMkLst>
            <pc:docMk/>
            <pc:sldMk cId="1647998510" sldId="332"/>
            <ac:picMk id="3074" creationId="{57D3216C-7D72-4013-9229-DB5C3132FC61}"/>
          </ac:picMkLst>
        </pc:picChg>
      </pc:sldChg>
      <pc:sldChg chg="addSp modSp add ord">
        <pc:chgData name="Tammy Wilson" userId="e3b55da62d900d7c" providerId="LiveId" clId="{CE9E30C5-56A1-49A2-B02C-488FDE293FAF}" dt="2021-01-21T23:09:10.219" v="1961" actId="20577"/>
        <pc:sldMkLst>
          <pc:docMk/>
          <pc:sldMk cId="493776226" sldId="333"/>
        </pc:sldMkLst>
        <pc:spChg chg="mod">
          <ac:chgData name="Tammy Wilson" userId="e3b55da62d900d7c" providerId="LiveId" clId="{CE9E30C5-56A1-49A2-B02C-488FDE293FAF}" dt="2021-01-21T23:07:12.295" v="1862" actId="20577"/>
          <ac:spMkLst>
            <pc:docMk/>
            <pc:sldMk cId="493776226" sldId="333"/>
            <ac:spMk id="2" creationId="{E51F40B6-7F06-44A4-B838-5636F476970D}"/>
          </ac:spMkLst>
        </pc:spChg>
        <pc:spChg chg="mod">
          <ac:chgData name="Tammy Wilson" userId="e3b55da62d900d7c" providerId="LiveId" clId="{CE9E30C5-56A1-49A2-B02C-488FDE293FAF}" dt="2021-01-21T23:09:10.219" v="1961" actId="20577"/>
          <ac:spMkLst>
            <pc:docMk/>
            <pc:sldMk cId="493776226" sldId="333"/>
            <ac:spMk id="3" creationId="{BB8C5C04-9E0D-4DA2-838A-18D8BCF1729B}"/>
          </ac:spMkLst>
        </pc:spChg>
        <pc:picChg chg="add mod">
          <ac:chgData name="Tammy Wilson" userId="e3b55da62d900d7c" providerId="LiveId" clId="{CE9E30C5-56A1-49A2-B02C-488FDE293FAF}" dt="2021-01-21T17:41:31.614" v="1447" actId="1076"/>
          <ac:picMkLst>
            <pc:docMk/>
            <pc:sldMk cId="493776226" sldId="333"/>
            <ac:picMk id="4098" creationId="{2B521143-1290-4493-AEF7-A2256F1AE7DF}"/>
          </ac:picMkLst>
        </pc:picChg>
      </pc:sldChg>
      <pc:sldChg chg="add">
        <pc:chgData name="Tammy Wilson" userId="e3b55da62d900d7c" providerId="LiveId" clId="{CE9E30C5-56A1-49A2-B02C-488FDE293FAF}" dt="2021-01-21T17:38:21.323" v="1416"/>
        <pc:sldMkLst>
          <pc:docMk/>
          <pc:sldMk cId="1343889436" sldId="334"/>
        </pc:sldMkLst>
      </pc:sldChg>
      <pc:sldChg chg="addSp delSp modSp add del">
        <pc:chgData name="Tammy Wilson" userId="e3b55da62d900d7c" providerId="LiveId" clId="{CE9E30C5-56A1-49A2-B02C-488FDE293FAF}" dt="2021-01-21T17:38:18.583" v="1415" actId="2696"/>
        <pc:sldMkLst>
          <pc:docMk/>
          <pc:sldMk cId="3016778324" sldId="334"/>
        </pc:sldMkLst>
        <pc:spChg chg="mod">
          <ac:chgData name="Tammy Wilson" userId="e3b55da62d900d7c" providerId="LiveId" clId="{CE9E30C5-56A1-49A2-B02C-488FDE293FAF}" dt="2021-01-20T17:38:55.450" v="1151" actId="20577"/>
          <ac:spMkLst>
            <pc:docMk/>
            <pc:sldMk cId="3016778324" sldId="334"/>
            <ac:spMk id="2" creationId="{BE7AED5D-05BF-45E6-89B7-93C1553C5FA6}"/>
          </ac:spMkLst>
        </pc:spChg>
        <pc:spChg chg="del">
          <ac:chgData name="Tammy Wilson" userId="e3b55da62d900d7c" providerId="LiveId" clId="{CE9E30C5-56A1-49A2-B02C-488FDE293FAF}" dt="2021-01-20T17:38:57.065" v="1152"/>
          <ac:spMkLst>
            <pc:docMk/>
            <pc:sldMk cId="3016778324" sldId="334"/>
            <ac:spMk id="3" creationId="{03A77869-FACB-4974-9A5A-B03718E47833}"/>
          </ac:spMkLst>
        </pc:spChg>
        <pc:spChg chg="add mod">
          <ac:chgData name="Tammy Wilson" userId="e3b55da62d900d7c" providerId="LiveId" clId="{CE9E30C5-56A1-49A2-B02C-488FDE293FAF}" dt="2021-01-20T17:40:21.038" v="1169" actId="1076"/>
          <ac:spMkLst>
            <pc:docMk/>
            <pc:sldMk cId="3016778324" sldId="334"/>
            <ac:spMk id="4" creationId="{531C1AA7-DDF1-4ADA-8DE9-51D713FAFE75}"/>
          </ac:spMkLst>
        </pc:spChg>
        <pc:picChg chg="add mod">
          <ac:chgData name="Tammy Wilson" userId="e3b55da62d900d7c" providerId="LiveId" clId="{CE9E30C5-56A1-49A2-B02C-488FDE293FAF}" dt="2021-01-20T17:40:26.496" v="1172" actId="1076"/>
          <ac:picMkLst>
            <pc:docMk/>
            <pc:sldMk cId="3016778324" sldId="334"/>
            <ac:picMk id="5122" creationId="{DCE27A97-0E16-4C91-BF75-6878E7D1503D}"/>
          </ac:picMkLst>
        </pc:picChg>
      </pc:sldChg>
      <pc:sldChg chg="modSp add del">
        <pc:chgData name="Tammy Wilson" userId="e3b55da62d900d7c" providerId="LiveId" clId="{CE9E30C5-56A1-49A2-B02C-488FDE293FAF}" dt="2021-01-21T17:38:18.583" v="1414" actId="2696"/>
        <pc:sldMkLst>
          <pc:docMk/>
          <pc:sldMk cId="1142746062" sldId="335"/>
        </pc:sldMkLst>
        <pc:spChg chg="mod">
          <ac:chgData name="Tammy Wilson" userId="e3b55da62d900d7c" providerId="LiveId" clId="{CE9E30C5-56A1-49A2-B02C-488FDE293FAF}" dt="2021-01-20T17:40:33.340" v="1173" actId="1076"/>
          <ac:spMkLst>
            <pc:docMk/>
            <pc:sldMk cId="1142746062" sldId="335"/>
            <ac:spMk id="4" creationId="{531C1AA7-DDF1-4ADA-8DE9-51D713FAFE75}"/>
          </ac:spMkLst>
        </pc:spChg>
        <pc:picChg chg="mod">
          <ac:chgData name="Tammy Wilson" userId="e3b55da62d900d7c" providerId="LiveId" clId="{CE9E30C5-56A1-49A2-B02C-488FDE293FAF}" dt="2021-01-20T17:40:35.081" v="1174" actId="1076"/>
          <ac:picMkLst>
            <pc:docMk/>
            <pc:sldMk cId="1142746062" sldId="335"/>
            <ac:picMk id="5122" creationId="{DCE27A97-0E16-4C91-BF75-6878E7D1503D}"/>
          </ac:picMkLst>
        </pc:picChg>
      </pc:sldChg>
      <pc:sldChg chg="add">
        <pc:chgData name="Tammy Wilson" userId="e3b55da62d900d7c" providerId="LiveId" clId="{CE9E30C5-56A1-49A2-B02C-488FDE293FAF}" dt="2021-01-21T17:38:21.323" v="1416"/>
        <pc:sldMkLst>
          <pc:docMk/>
          <pc:sldMk cId="1212163747" sldId="335"/>
        </pc:sldMkLst>
      </pc:sldChg>
      <pc:sldChg chg="modSp add">
        <pc:chgData name="Tammy Wilson" userId="e3b55da62d900d7c" providerId="LiveId" clId="{CE9E30C5-56A1-49A2-B02C-488FDE293FAF}" dt="2021-01-21T17:43:23.215" v="1467" actId="20577"/>
        <pc:sldMkLst>
          <pc:docMk/>
          <pc:sldMk cId="2126812151" sldId="336"/>
        </pc:sldMkLst>
        <pc:spChg chg="mod">
          <ac:chgData name="Tammy Wilson" userId="e3b55da62d900d7c" providerId="LiveId" clId="{CE9E30C5-56A1-49A2-B02C-488FDE293FAF}" dt="2021-01-21T17:43:23.215" v="1467" actId="20577"/>
          <ac:spMkLst>
            <pc:docMk/>
            <pc:sldMk cId="2126812151" sldId="336"/>
            <ac:spMk id="2" creationId="{75491391-C338-465C-9265-600129DD4702}"/>
          </ac:spMkLst>
        </pc:spChg>
      </pc:sldChg>
      <pc:sldChg chg="addSp delSp modSp add">
        <pc:chgData name="Tammy Wilson" userId="e3b55da62d900d7c" providerId="LiveId" clId="{CE9E30C5-56A1-49A2-B02C-488FDE293FAF}" dt="2021-01-21T21:22:49.089" v="1520" actId="14100"/>
        <pc:sldMkLst>
          <pc:docMk/>
          <pc:sldMk cId="776503605" sldId="337"/>
        </pc:sldMkLst>
        <pc:picChg chg="add mod">
          <ac:chgData name="Tammy Wilson" userId="e3b55da62d900d7c" providerId="LiveId" clId="{CE9E30C5-56A1-49A2-B02C-488FDE293FAF}" dt="2021-01-21T21:22:49.089" v="1520" actId="14100"/>
          <ac:picMkLst>
            <pc:docMk/>
            <pc:sldMk cId="776503605" sldId="337"/>
            <ac:picMk id="8" creationId="{E7C04E47-A158-43F2-AD49-943E126EFAF3}"/>
          </ac:picMkLst>
        </pc:picChg>
        <pc:picChg chg="add mod">
          <ac:chgData name="Tammy Wilson" userId="e3b55da62d900d7c" providerId="LiveId" clId="{CE9E30C5-56A1-49A2-B02C-488FDE293FAF}" dt="2021-01-21T21:22:17.127" v="1509" actId="1076"/>
          <ac:picMkLst>
            <pc:docMk/>
            <pc:sldMk cId="776503605" sldId="337"/>
            <ac:picMk id="1026" creationId="{0BAA6B79-66EC-45B5-8F4A-D2F40214F567}"/>
          </ac:picMkLst>
        </pc:picChg>
        <pc:picChg chg="add del mod">
          <ac:chgData name="Tammy Wilson" userId="e3b55da62d900d7c" providerId="LiveId" clId="{CE9E30C5-56A1-49A2-B02C-488FDE293FAF}" dt="2021-01-21T21:22:44.025" v="1518"/>
          <ac:picMkLst>
            <pc:docMk/>
            <pc:sldMk cId="776503605" sldId="337"/>
            <ac:picMk id="1028" creationId="{FEFB2C33-3D3E-497C-BDBE-ACC70D0C3D71}"/>
          </ac:picMkLst>
        </pc:picChg>
        <pc:picChg chg="add mod">
          <ac:chgData name="Tammy Wilson" userId="e3b55da62d900d7c" providerId="LiveId" clId="{CE9E30C5-56A1-49A2-B02C-488FDE293FAF}" dt="2021-01-21T21:22:22.190" v="1510" actId="1076"/>
          <ac:picMkLst>
            <pc:docMk/>
            <pc:sldMk cId="776503605" sldId="337"/>
            <ac:picMk id="1030" creationId="{B7A07295-DDA2-4256-8113-3EFF169FAAF7}"/>
          </ac:picMkLst>
        </pc:picChg>
        <pc:picChg chg="add mod">
          <ac:chgData name="Tammy Wilson" userId="e3b55da62d900d7c" providerId="LiveId" clId="{CE9E30C5-56A1-49A2-B02C-488FDE293FAF}" dt="2021-01-21T21:22:24.667" v="1511" actId="1076"/>
          <ac:picMkLst>
            <pc:docMk/>
            <pc:sldMk cId="776503605" sldId="337"/>
            <ac:picMk id="1032" creationId="{726AC95C-E3A5-42C3-B386-F7913D8B625D}"/>
          </ac:picMkLst>
        </pc:picChg>
        <pc:picChg chg="add mod">
          <ac:chgData name="Tammy Wilson" userId="e3b55da62d900d7c" providerId="LiveId" clId="{CE9E30C5-56A1-49A2-B02C-488FDE293FAF}" dt="2021-01-21T21:21:39.842" v="1500" actId="1076"/>
          <ac:picMkLst>
            <pc:docMk/>
            <pc:sldMk cId="776503605" sldId="337"/>
            <ac:picMk id="1034" creationId="{D1DBCF76-8141-4BE7-9110-D99ACD525016}"/>
          </ac:picMkLst>
        </pc:picChg>
        <pc:picChg chg="add mod">
          <ac:chgData name="Tammy Wilson" userId="e3b55da62d900d7c" providerId="LiveId" clId="{CE9E30C5-56A1-49A2-B02C-488FDE293FAF}" dt="2021-01-21T21:22:37.210" v="1517" actId="1076"/>
          <ac:picMkLst>
            <pc:docMk/>
            <pc:sldMk cId="776503605" sldId="337"/>
            <ac:picMk id="1036" creationId="{BA9A3719-C2B3-4611-B140-982B426CF3F7}"/>
          </ac:picMkLst>
        </pc:picChg>
      </pc:sldChg>
      <pc:sldChg chg="modSp add">
        <pc:chgData name="Tammy Wilson" userId="e3b55da62d900d7c" providerId="LiveId" clId="{CE9E30C5-56A1-49A2-B02C-488FDE293FAF}" dt="2021-01-21T23:03:40.788" v="1704" actId="20577"/>
        <pc:sldMkLst>
          <pc:docMk/>
          <pc:sldMk cId="2538290407" sldId="338"/>
        </pc:sldMkLst>
        <pc:spChg chg="mod">
          <ac:chgData name="Tammy Wilson" userId="e3b55da62d900d7c" providerId="LiveId" clId="{CE9E30C5-56A1-49A2-B02C-488FDE293FAF}" dt="2021-01-21T23:03:40.788" v="1704" actId="20577"/>
          <ac:spMkLst>
            <pc:docMk/>
            <pc:sldMk cId="2538290407" sldId="338"/>
            <ac:spMk id="2" creationId="{77E51F64-BCEB-4117-B546-1B4264880331}"/>
          </ac:spMkLst>
        </pc:spChg>
      </pc:sldChg>
    </pc:docChg>
  </pc:docChgLst>
  <pc:docChgLst>
    <pc:chgData name="Tammy Wilson" userId="0392548a-554d-41ce-90db-a9cc305eb12d" providerId="ADAL" clId="{000F521A-B79F-45CD-B750-1688A973DBA5}"/>
    <pc:docChg chg="undo custSel addSld delSld modSld sldOrd">
      <pc:chgData name="Tammy Wilson" userId="0392548a-554d-41ce-90db-a9cc305eb12d" providerId="ADAL" clId="{000F521A-B79F-45CD-B750-1688A973DBA5}" dt="2024-01-03T18:16:33.256" v="1197" actId="47"/>
      <pc:docMkLst>
        <pc:docMk/>
      </pc:docMkLst>
      <pc:sldChg chg="modSp mod">
        <pc:chgData name="Tammy Wilson" userId="0392548a-554d-41ce-90db-a9cc305eb12d" providerId="ADAL" clId="{000F521A-B79F-45CD-B750-1688A973DBA5}" dt="2024-01-03T17:55:46.202" v="747" actId="114"/>
        <pc:sldMkLst>
          <pc:docMk/>
          <pc:sldMk cId="0" sldId="257"/>
        </pc:sldMkLst>
        <pc:spChg chg="mod">
          <ac:chgData name="Tammy Wilson" userId="0392548a-554d-41ce-90db-a9cc305eb12d" providerId="ADAL" clId="{000F521A-B79F-45CD-B750-1688A973DBA5}" dt="2024-01-03T17:55:46.202" v="747" actId="114"/>
          <ac:spMkLst>
            <pc:docMk/>
            <pc:sldMk cId="0" sldId="257"/>
            <ac:spMk id="27652" creationId="{979040FC-A4D4-4776-8774-0D15F84A9E69}"/>
          </ac:spMkLst>
        </pc:spChg>
      </pc:sldChg>
      <pc:sldChg chg="delSp modSp mod ord">
        <pc:chgData name="Tammy Wilson" userId="0392548a-554d-41ce-90db-a9cc305eb12d" providerId="ADAL" clId="{000F521A-B79F-45CD-B750-1688A973DBA5}" dt="2024-01-03T18:01:38.575" v="842" actId="20577"/>
        <pc:sldMkLst>
          <pc:docMk/>
          <pc:sldMk cId="0" sldId="259"/>
        </pc:sldMkLst>
        <pc:spChg chg="del">
          <ac:chgData name="Tammy Wilson" userId="0392548a-554d-41ce-90db-a9cc305eb12d" providerId="ADAL" clId="{000F521A-B79F-45CD-B750-1688A973DBA5}" dt="2024-01-03T18:00:45.198" v="794" actId="478"/>
          <ac:spMkLst>
            <pc:docMk/>
            <pc:sldMk cId="0" sldId="259"/>
            <ac:spMk id="21506" creationId="{E33E526A-ADDE-4E44-95AE-C1DBBFD21F61}"/>
          </ac:spMkLst>
        </pc:spChg>
        <pc:spChg chg="mod">
          <ac:chgData name="Tammy Wilson" userId="0392548a-554d-41ce-90db-a9cc305eb12d" providerId="ADAL" clId="{000F521A-B79F-45CD-B750-1688A973DBA5}" dt="2024-01-03T18:01:38.575" v="842" actId="20577"/>
          <ac:spMkLst>
            <pc:docMk/>
            <pc:sldMk cId="0" sldId="259"/>
            <ac:spMk id="21509" creationId="{54BF593E-CBAC-4E51-94BE-2187D7F77D3D}"/>
          </ac:spMkLst>
        </pc:spChg>
        <pc:picChg chg="mod">
          <ac:chgData name="Tammy Wilson" userId="0392548a-554d-41ce-90db-a9cc305eb12d" providerId="ADAL" clId="{000F521A-B79F-45CD-B750-1688A973DBA5}" dt="2024-01-03T18:00:50.110" v="796" actId="1076"/>
          <ac:picMkLst>
            <pc:docMk/>
            <pc:sldMk cId="0" sldId="259"/>
            <ac:picMk id="2" creationId="{68FC11F0-F638-C4AD-A3EC-CD51ABC9F799}"/>
          </ac:picMkLst>
        </pc:picChg>
      </pc:sldChg>
      <pc:sldChg chg="addSp modSp">
        <pc:chgData name="Tammy Wilson" userId="0392548a-554d-41ce-90db-a9cc305eb12d" providerId="ADAL" clId="{000F521A-B79F-45CD-B750-1688A973DBA5}" dt="2024-01-03T18:04:48.545" v="896"/>
        <pc:sldMkLst>
          <pc:docMk/>
          <pc:sldMk cId="3886146710" sldId="260"/>
        </pc:sldMkLst>
        <pc:spChg chg="add mod">
          <ac:chgData name="Tammy Wilson" userId="0392548a-554d-41ce-90db-a9cc305eb12d" providerId="ADAL" clId="{000F521A-B79F-45CD-B750-1688A973DBA5}" dt="2024-01-03T18:04:48.545" v="896"/>
          <ac:spMkLst>
            <pc:docMk/>
            <pc:sldMk cId="3886146710" sldId="260"/>
            <ac:spMk id="2" creationId="{0F5DC876-6C8B-B274-1E08-94E2C60CDD9F}"/>
          </ac:spMkLst>
        </pc:spChg>
      </pc:sldChg>
      <pc:sldChg chg="modSp add mod ord">
        <pc:chgData name="Tammy Wilson" userId="0392548a-554d-41ce-90db-a9cc305eb12d" providerId="ADAL" clId="{000F521A-B79F-45CD-B750-1688A973DBA5}" dt="2024-01-03T17:45:33.815" v="516"/>
        <pc:sldMkLst>
          <pc:docMk/>
          <pc:sldMk cId="1447756020" sldId="267"/>
        </pc:sldMkLst>
        <pc:spChg chg="mod">
          <ac:chgData name="Tammy Wilson" userId="0392548a-554d-41ce-90db-a9cc305eb12d" providerId="ADAL" clId="{000F521A-B79F-45CD-B750-1688A973DBA5}" dt="2024-01-03T17:30:52.426" v="441" actId="1076"/>
          <ac:spMkLst>
            <pc:docMk/>
            <pc:sldMk cId="1447756020" sldId="267"/>
            <ac:spMk id="32770" creationId="{72994467-5D48-AE0E-CF91-EA2A45F42349}"/>
          </ac:spMkLst>
        </pc:spChg>
        <pc:spChg chg="mod">
          <ac:chgData name="Tammy Wilson" userId="0392548a-554d-41ce-90db-a9cc305eb12d" providerId="ADAL" clId="{000F521A-B79F-45CD-B750-1688A973DBA5}" dt="2024-01-03T17:31:34.836" v="445" actId="113"/>
          <ac:spMkLst>
            <pc:docMk/>
            <pc:sldMk cId="1447756020" sldId="267"/>
            <ac:spMk id="32772" creationId="{0FC6A324-9AA7-1D12-6224-7B299D5F5136}"/>
          </ac:spMkLst>
        </pc:spChg>
        <pc:picChg chg="mod">
          <ac:chgData name="Tammy Wilson" userId="0392548a-554d-41ce-90db-a9cc305eb12d" providerId="ADAL" clId="{000F521A-B79F-45CD-B750-1688A973DBA5}" dt="2024-01-03T17:31:29.870" v="444" actId="1076"/>
          <ac:picMkLst>
            <pc:docMk/>
            <pc:sldMk cId="1447756020" sldId="267"/>
            <ac:picMk id="32773" creationId="{E2F04006-9C59-282D-A733-A046EB4F7DB1}"/>
          </ac:picMkLst>
        </pc:picChg>
      </pc:sldChg>
      <pc:sldChg chg="del">
        <pc:chgData name="Tammy Wilson" userId="0392548a-554d-41ce-90db-a9cc305eb12d" providerId="ADAL" clId="{000F521A-B79F-45CD-B750-1688A973DBA5}" dt="2024-01-03T17:13:51.459" v="103" actId="2696"/>
        <pc:sldMkLst>
          <pc:docMk/>
          <pc:sldMk cId="3912732228" sldId="267"/>
        </pc:sldMkLst>
      </pc:sldChg>
      <pc:sldChg chg="modSp mod">
        <pc:chgData name="Tammy Wilson" userId="0392548a-554d-41ce-90db-a9cc305eb12d" providerId="ADAL" clId="{000F521A-B79F-45CD-B750-1688A973DBA5}" dt="2024-01-03T17:03:30.555" v="82" actId="113"/>
        <pc:sldMkLst>
          <pc:docMk/>
          <pc:sldMk cId="0" sldId="271"/>
        </pc:sldMkLst>
        <pc:spChg chg="mod">
          <ac:chgData name="Tammy Wilson" userId="0392548a-554d-41ce-90db-a9cc305eb12d" providerId="ADAL" clId="{000F521A-B79F-45CD-B750-1688A973DBA5}" dt="2024-01-03T17:02:24.535" v="17" actId="27636"/>
          <ac:spMkLst>
            <pc:docMk/>
            <pc:sldMk cId="0" sldId="271"/>
            <ac:spMk id="12290" creationId="{0F8A6F83-8993-4BC1-A630-137C7A3B80E7}"/>
          </ac:spMkLst>
        </pc:spChg>
        <pc:spChg chg="mod">
          <ac:chgData name="Tammy Wilson" userId="0392548a-554d-41ce-90db-a9cc305eb12d" providerId="ADAL" clId="{000F521A-B79F-45CD-B750-1688A973DBA5}" dt="2024-01-03T17:03:30.555" v="82" actId="113"/>
          <ac:spMkLst>
            <pc:docMk/>
            <pc:sldMk cId="0" sldId="271"/>
            <ac:spMk id="12291" creationId="{924C23F7-BC19-4ED6-8F4D-FF828E5A6190}"/>
          </ac:spMkLst>
        </pc:spChg>
      </pc:sldChg>
      <pc:sldChg chg="modSp mod">
        <pc:chgData name="Tammy Wilson" userId="0392548a-554d-41ce-90db-a9cc305eb12d" providerId="ADAL" clId="{000F521A-B79F-45CD-B750-1688A973DBA5}" dt="2024-01-03T17:56:44.791" v="770" actId="207"/>
        <pc:sldMkLst>
          <pc:docMk/>
          <pc:sldMk cId="0" sldId="282"/>
        </pc:sldMkLst>
        <pc:spChg chg="mod">
          <ac:chgData name="Tammy Wilson" userId="0392548a-554d-41ce-90db-a9cc305eb12d" providerId="ADAL" clId="{000F521A-B79F-45CD-B750-1688A973DBA5}" dt="2024-01-03T17:56:44.791" v="770" actId="207"/>
          <ac:spMkLst>
            <pc:docMk/>
            <pc:sldMk cId="0" sldId="282"/>
            <ac:spMk id="26626" creationId="{34723713-3C76-494F-BC7D-F0ED1850148E}"/>
          </ac:spMkLst>
        </pc:spChg>
      </pc:sldChg>
      <pc:sldChg chg="ord">
        <pc:chgData name="Tammy Wilson" userId="0392548a-554d-41ce-90db-a9cc305eb12d" providerId="ADAL" clId="{000F521A-B79F-45CD-B750-1688A973DBA5}" dt="2024-01-03T17:09:20.237" v="100"/>
        <pc:sldMkLst>
          <pc:docMk/>
          <pc:sldMk cId="0" sldId="294"/>
        </pc:sldMkLst>
      </pc:sldChg>
      <pc:sldChg chg="del">
        <pc:chgData name="Tammy Wilson" userId="0392548a-554d-41ce-90db-a9cc305eb12d" providerId="ADAL" clId="{000F521A-B79F-45CD-B750-1688A973DBA5}" dt="2024-01-03T18:16:33.256" v="1197" actId="47"/>
        <pc:sldMkLst>
          <pc:docMk/>
          <pc:sldMk cId="0" sldId="304"/>
        </pc:sldMkLst>
      </pc:sldChg>
      <pc:sldChg chg="add ord">
        <pc:chgData name="Tammy Wilson" userId="0392548a-554d-41ce-90db-a9cc305eb12d" providerId="ADAL" clId="{000F521A-B79F-45CD-B750-1688A973DBA5}" dt="2024-01-03T17:35:41.029" v="463"/>
        <pc:sldMkLst>
          <pc:docMk/>
          <pc:sldMk cId="1787089158" sldId="305"/>
        </pc:sldMkLst>
      </pc:sldChg>
      <pc:sldChg chg="del">
        <pc:chgData name="Tammy Wilson" userId="0392548a-554d-41ce-90db-a9cc305eb12d" providerId="ADAL" clId="{000F521A-B79F-45CD-B750-1688A973DBA5}" dt="2024-01-03T17:13:51.459" v="103" actId="2696"/>
        <pc:sldMkLst>
          <pc:docMk/>
          <pc:sldMk cId="3024724086" sldId="305"/>
        </pc:sldMkLst>
      </pc:sldChg>
      <pc:sldChg chg="add">
        <pc:chgData name="Tammy Wilson" userId="0392548a-554d-41ce-90db-a9cc305eb12d" providerId="ADAL" clId="{000F521A-B79F-45CD-B750-1688A973DBA5}" dt="2024-01-03T17:47:36.220" v="539"/>
        <pc:sldMkLst>
          <pc:docMk/>
          <pc:sldMk cId="924164709" sldId="306"/>
        </pc:sldMkLst>
      </pc:sldChg>
      <pc:sldChg chg="del">
        <pc:chgData name="Tammy Wilson" userId="0392548a-554d-41ce-90db-a9cc305eb12d" providerId="ADAL" clId="{000F521A-B79F-45CD-B750-1688A973DBA5}" dt="2024-01-03T17:13:51.459" v="103" actId="2696"/>
        <pc:sldMkLst>
          <pc:docMk/>
          <pc:sldMk cId="2423821030" sldId="306"/>
        </pc:sldMkLst>
      </pc:sldChg>
      <pc:sldChg chg="add del">
        <pc:chgData name="Tammy Wilson" userId="0392548a-554d-41ce-90db-a9cc305eb12d" providerId="ADAL" clId="{000F521A-B79F-45CD-B750-1688A973DBA5}" dt="2024-01-03T17:47:32.512" v="538" actId="2696"/>
        <pc:sldMkLst>
          <pc:docMk/>
          <pc:sldMk cId="2883345091" sldId="306"/>
        </pc:sldMkLst>
      </pc:sldChg>
      <pc:sldChg chg="add">
        <pc:chgData name="Tammy Wilson" userId="0392548a-554d-41ce-90db-a9cc305eb12d" providerId="ADAL" clId="{000F521A-B79F-45CD-B750-1688A973DBA5}" dt="2024-01-03T17:47:36.220" v="539"/>
        <pc:sldMkLst>
          <pc:docMk/>
          <pc:sldMk cId="1032006460" sldId="307"/>
        </pc:sldMkLst>
      </pc:sldChg>
      <pc:sldChg chg="add del">
        <pc:chgData name="Tammy Wilson" userId="0392548a-554d-41ce-90db-a9cc305eb12d" providerId="ADAL" clId="{000F521A-B79F-45CD-B750-1688A973DBA5}" dt="2024-01-03T17:47:32.512" v="538" actId="2696"/>
        <pc:sldMkLst>
          <pc:docMk/>
          <pc:sldMk cId="1212474290" sldId="307"/>
        </pc:sldMkLst>
      </pc:sldChg>
      <pc:sldChg chg="del">
        <pc:chgData name="Tammy Wilson" userId="0392548a-554d-41ce-90db-a9cc305eb12d" providerId="ADAL" clId="{000F521A-B79F-45CD-B750-1688A973DBA5}" dt="2024-01-03T17:13:51.459" v="103" actId="2696"/>
        <pc:sldMkLst>
          <pc:docMk/>
          <pc:sldMk cId="4260791402" sldId="307"/>
        </pc:sldMkLst>
      </pc:sldChg>
      <pc:sldChg chg="ord">
        <pc:chgData name="Tammy Wilson" userId="0392548a-554d-41ce-90db-a9cc305eb12d" providerId="ADAL" clId="{000F521A-B79F-45CD-B750-1688A973DBA5}" dt="2024-01-03T18:16:12.166" v="1193"/>
        <pc:sldMkLst>
          <pc:docMk/>
          <pc:sldMk cId="1200010935" sldId="308"/>
        </pc:sldMkLst>
      </pc:sldChg>
      <pc:sldChg chg="add">
        <pc:chgData name="Tammy Wilson" userId="0392548a-554d-41ce-90db-a9cc305eb12d" providerId="ADAL" clId="{000F521A-B79F-45CD-B750-1688A973DBA5}" dt="2024-01-03T18:15:58.012" v="1189"/>
        <pc:sldMkLst>
          <pc:docMk/>
          <pc:sldMk cId="970728520" sldId="320"/>
        </pc:sldMkLst>
      </pc:sldChg>
      <pc:sldChg chg="del">
        <pc:chgData name="Tammy Wilson" userId="0392548a-554d-41ce-90db-a9cc305eb12d" providerId="ADAL" clId="{000F521A-B79F-45CD-B750-1688A973DBA5}" dt="2024-01-03T18:15:51.413" v="1186" actId="2696"/>
        <pc:sldMkLst>
          <pc:docMk/>
          <pc:sldMk cId="1516116520" sldId="320"/>
        </pc:sldMkLst>
      </pc:sldChg>
      <pc:sldChg chg="add">
        <pc:chgData name="Tammy Wilson" userId="0392548a-554d-41ce-90db-a9cc305eb12d" providerId="ADAL" clId="{000F521A-B79F-45CD-B750-1688A973DBA5}" dt="2024-01-03T18:15:58.012" v="1189"/>
        <pc:sldMkLst>
          <pc:docMk/>
          <pc:sldMk cId="608046342" sldId="321"/>
        </pc:sldMkLst>
      </pc:sldChg>
      <pc:sldChg chg="del">
        <pc:chgData name="Tammy Wilson" userId="0392548a-554d-41ce-90db-a9cc305eb12d" providerId="ADAL" clId="{000F521A-B79F-45CD-B750-1688A973DBA5}" dt="2024-01-03T18:15:51.413" v="1186" actId="2696"/>
        <pc:sldMkLst>
          <pc:docMk/>
          <pc:sldMk cId="779412031" sldId="321"/>
        </pc:sldMkLst>
      </pc:sldChg>
      <pc:sldChg chg="add">
        <pc:chgData name="Tammy Wilson" userId="0392548a-554d-41ce-90db-a9cc305eb12d" providerId="ADAL" clId="{000F521A-B79F-45CD-B750-1688A973DBA5}" dt="2024-01-03T18:15:58.012" v="1189"/>
        <pc:sldMkLst>
          <pc:docMk/>
          <pc:sldMk cId="1286443350" sldId="322"/>
        </pc:sldMkLst>
      </pc:sldChg>
      <pc:sldChg chg="del">
        <pc:chgData name="Tammy Wilson" userId="0392548a-554d-41ce-90db-a9cc305eb12d" providerId="ADAL" clId="{000F521A-B79F-45CD-B750-1688A973DBA5}" dt="2024-01-03T18:15:51.413" v="1186" actId="2696"/>
        <pc:sldMkLst>
          <pc:docMk/>
          <pc:sldMk cId="3588670377" sldId="322"/>
        </pc:sldMkLst>
      </pc:sldChg>
      <pc:sldChg chg="modSp mod">
        <pc:chgData name="Tammy Wilson" userId="0392548a-554d-41ce-90db-a9cc305eb12d" providerId="ADAL" clId="{000F521A-B79F-45CD-B750-1688A973DBA5}" dt="2024-01-03T18:14:10.013" v="1153" actId="20577"/>
        <pc:sldMkLst>
          <pc:docMk/>
          <pc:sldMk cId="3964748355" sldId="326"/>
        </pc:sldMkLst>
        <pc:spChg chg="mod">
          <ac:chgData name="Tammy Wilson" userId="0392548a-554d-41ce-90db-a9cc305eb12d" providerId="ADAL" clId="{000F521A-B79F-45CD-B750-1688A973DBA5}" dt="2024-01-03T18:14:05.185" v="1152" actId="20577"/>
          <ac:spMkLst>
            <pc:docMk/>
            <pc:sldMk cId="3964748355" sldId="326"/>
            <ac:spMk id="3" creationId="{669917FF-A905-4614-8279-21FC0746940B}"/>
          </ac:spMkLst>
        </pc:spChg>
        <pc:spChg chg="mod">
          <ac:chgData name="Tammy Wilson" userId="0392548a-554d-41ce-90db-a9cc305eb12d" providerId="ADAL" clId="{000F521A-B79F-45CD-B750-1688A973DBA5}" dt="2024-01-03T18:14:10.013" v="1153" actId="20577"/>
          <ac:spMkLst>
            <pc:docMk/>
            <pc:sldMk cId="3964748355" sldId="326"/>
            <ac:spMk id="4" creationId="{0C114C33-B449-4EBF-83B3-047BDA153CB1}"/>
          </ac:spMkLst>
        </pc:spChg>
      </pc:sldChg>
      <pc:sldChg chg="ord">
        <pc:chgData name="Tammy Wilson" userId="0392548a-554d-41ce-90db-a9cc305eb12d" providerId="ADAL" clId="{000F521A-B79F-45CD-B750-1688A973DBA5}" dt="2024-01-03T18:15:52.199" v="1188"/>
        <pc:sldMkLst>
          <pc:docMk/>
          <pc:sldMk cId="1342190586" sldId="328"/>
        </pc:sldMkLst>
      </pc:sldChg>
      <pc:sldChg chg="del">
        <pc:chgData name="Tammy Wilson" userId="0392548a-554d-41ce-90db-a9cc305eb12d" providerId="ADAL" clId="{000F521A-B79F-45CD-B750-1688A973DBA5}" dt="2024-01-03T17:13:51.459" v="103" actId="2696"/>
        <pc:sldMkLst>
          <pc:docMk/>
          <pc:sldMk cId="1390996510" sldId="336"/>
        </pc:sldMkLst>
      </pc:sldChg>
      <pc:sldChg chg="add">
        <pc:chgData name="Tammy Wilson" userId="0392548a-554d-41ce-90db-a9cc305eb12d" providerId="ADAL" clId="{000F521A-B79F-45CD-B750-1688A973DBA5}" dt="2024-01-03T17:14:01.177" v="104"/>
        <pc:sldMkLst>
          <pc:docMk/>
          <pc:sldMk cId="4264066061" sldId="336"/>
        </pc:sldMkLst>
      </pc:sldChg>
      <pc:sldChg chg="ord">
        <pc:chgData name="Tammy Wilson" userId="0392548a-554d-41ce-90db-a9cc305eb12d" providerId="ADAL" clId="{000F521A-B79F-45CD-B750-1688A973DBA5}" dt="2024-01-03T17:04:26.055" v="84"/>
        <pc:sldMkLst>
          <pc:docMk/>
          <pc:sldMk cId="776503605" sldId="337"/>
        </pc:sldMkLst>
      </pc:sldChg>
      <pc:sldChg chg="modSp mod">
        <pc:chgData name="Tammy Wilson" userId="0392548a-554d-41ce-90db-a9cc305eb12d" providerId="ADAL" clId="{000F521A-B79F-45CD-B750-1688A973DBA5}" dt="2024-01-03T17:07:08.377" v="98" actId="113"/>
        <pc:sldMkLst>
          <pc:docMk/>
          <pc:sldMk cId="1762895093" sldId="342"/>
        </pc:sldMkLst>
        <pc:spChg chg="mod">
          <ac:chgData name="Tammy Wilson" userId="0392548a-554d-41ce-90db-a9cc305eb12d" providerId="ADAL" clId="{000F521A-B79F-45CD-B750-1688A973DBA5}" dt="2024-01-03T17:07:08.377" v="98" actId="113"/>
          <ac:spMkLst>
            <pc:docMk/>
            <pc:sldMk cId="1762895093" sldId="342"/>
            <ac:spMk id="3" creationId="{3A444101-BCD6-35BB-D18A-E9ACEF2C219D}"/>
          </ac:spMkLst>
        </pc:spChg>
      </pc:sldChg>
      <pc:sldChg chg="del ord">
        <pc:chgData name="Tammy Wilson" userId="0392548a-554d-41ce-90db-a9cc305eb12d" providerId="ADAL" clId="{000F521A-B79F-45CD-B750-1688A973DBA5}" dt="2024-01-03T18:16:25.337" v="1196" actId="47"/>
        <pc:sldMkLst>
          <pc:docMk/>
          <pc:sldMk cId="2031234459" sldId="345"/>
        </pc:sldMkLst>
      </pc:sldChg>
      <pc:sldChg chg="modSp mod">
        <pc:chgData name="Tammy Wilson" userId="0392548a-554d-41ce-90db-a9cc305eb12d" providerId="ADAL" clId="{000F521A-B79F-45CD-B750-1688A973DBA5}" dt="2024-01-03T17:37:16.515" v="466" actId="20577"/>
        <pc:sldMkLst>
          <pc:docMk/>
          <pc:sldMk cId="0" sldId="347"/>
        </pc:sldMkLst>
        <pc:spChg chg="mod">
          <ac:chgData name="Tammy Wilson" userId="0392548a-554d-41ce-90db-a9cc305eb12d" providerId="ADAL" clId="{000F521A-B79F-45CD-B750-1688A973DBA5}" dt="2024-01-03T17:37:16.515" v="466" actId="20577"/>
          <ac:spMkLst>
            <pc:docMk/>
            <pc:sldMk cId="0" sldId="347"/>
            <ac:spMk id="17410" creationId="{9FB151FD-4304-6871-0AAA-525129FF7B1D}"/>
          </ac:spMkLst>
        </pc:spChg>
      </pc:sldChg>
      <pc:sldChg chg="addSp delSp modSp add mod modNotesTx">
        <pc:chgData name="Tammy Wilson" userId="0392548a-554d-41ce-90db-a9cc305eb12d" providerId="ADAL" clId="{000F521A-B79F-45CD-B750-1688A973DBA5}" dt="2024-01-03T17:44:34.921" v="509" actId="20577"/>
        <pc:sldMkLst>
          <pc:docMk/>
          <pc:sldMk cId="3119481633" sldId="352"/>
        </pc:sldMkLst>
        <pc:spChg chg="mod">
          <ac:chgData name="Tammy Wilson" userId="0392548a-554d-41ce-90db-a9cc305eb12d" providerId="ADAL" clId="{000F521A-B79F-45CD-B750-1688A973DBA5}" dt="2024-01-03T17:27:17.364" v="315" actId="20577"/>
          <ac:spMkLst>
            <pc:docMk/>
            <pc:sldMk cId="3119481633" sldId="352"/>
            <ac:spMk id="24578" creationId="{BB448790-C752-D7F9-EC77-8B55B895AE77}"/>
          </ac:spMkLst>
        </pc:spChg>
        <pc:spChg chg="mod">
          <ac:chgData name="Tammy Wilson" userId="0392548a-554d-41ce-90db-a9cc305eb12d" providerId="ADAL" clId="{000F521A-B79F-45CD-B750-1688A973DBA5}" dt="2024-01-03T17:44:34.921" v="509" actId="20577"/>
          <ac:spMkLst>
            <pc:docMk/>
            <pc:sldMk cId="3119481633" sldId="352"/>
            <ac:spMk id="24579" creationId="{259A6AA7-D6E2-7EF0-8FF0-6F8102BB05BD}"/>
          </ac:spMkLst>
        </pc:spChg>
        <pc:picChg chg="del">
          <ac:chgData name="Tammy Wilson" userId="0392548a-554d-41ce-90db-a9cc305eb12d" providerId="ADAL" clId="{000F521A-B79F-45CD-B750-1688A973DBA5}" dt="2024-01-03T17:41:48.777" v="477" actId="478"/>
          <ac:picMkLst>
            <pc:docMk/>
            <pc:sldMk cId="3119481633" sldId="352"/>
            <ac:picMk id="24580" creationId="{6CA9C223-96D6-5407-637D-C6C432F8B32D}"/>
          </ac:picMkLst>
        </pc:picChg>
        <pc:picChg chg="del">
          <ac:chgData name="Tammy Wilson" userId="0392548a-554d-41ce-90db-a9cc305eb12d" providerId="ADAL" clId="{000F521A-B79F-45CD-B750-1688A973DBA5}" dt="2024-01-03T17:41:49.757" v="478" actId="478"/>
          <ac:picMkLst>
            <pc:docMk/>
            <pc:sldMk cId="3119481633" sldId="352"/>
            <ac:picMk id="24581" creationId="{5177F4C6-E16F-3DFF-0C9D-23459874E64E}"/>
          </ac:picMkLst>
        </pc:picChg>
        <pc:picChg chg="mod">
          <ac:chgData name="Tammy Wilson" userId="0392548a-554d-41ce-90db-a9cc305eb12d" providerId="ADAL" clId="{000F521A-B79F-45CD-B750-1688A973DBA5}" dt="2024-01-03T17:43:36.969" v="506" actId="1076"/>
          <ac:picMkLst>
            <pc:docMk/>
            <pc:sldMk cId="3119481633" sldId="352"/>
            <ac:picMk id="24582" creationId="{F9CF9644-718A-D56D-53C5-66B0DA57B0FC}"/>
          </ac:picMkLst>
        </pc:picChg>
        <pc:cxnChg chg="add mod">
          <ac:chgData name="Tammy Wilson" userId="0392548a-554d-41ce-90db-a9cc305eb12d" providerId="ADAL" clId="{000F521A-B79F-45CD-B750-1688A973DBA5}" dt="2024-01-03T17:43:28.032" v="502" actId="1076"/>
          <ac:cxnSpMkLst>
            <pc:docMk/>
            <pc:sldMk cId="3119481633" sldId="352"/>
            <ac:cxnSpMk id="2" creationId="{035DE39A-7EE1-29A1-6F32-936B4BF203CE}"/>
          </ac:cxnSpMkLst>
        </pc:cxnChg>
      </pc:sldChg>
      <pc:sldChg chg="del">
        <pc:chgData name="Tammy Wilson" userId="0392548a-554d-41ce-90db-a9cc305eb12d" providerId="ADAL" clId="{000F521A-B79F-45CD-B750-1688A973DBA5}" dt="2024-01-03T17:13:51.459" v="103" actId="2696"/>
        <pc:sldMkLst>
          <pc:docMk/>
          <pc:sldMk cId="3458955774" sldId="352"/>
        </pc:sldMkLst>
      </pc:sldChg>
      <pc:sldChg chg="add">
        <pc:chgData name="Tammy Wilson" userId="0392548a-554d-41ce-90db-a9cc305eb12d" providerId="ADAL" clId="{000F521A-B79F-45CD-B750-1688A973DBA5}" dt="2024-01-03T17:14:01.177" v="104"/>
        <pc:sldMkLst>
          <pc:docMk/>
          <pc:sldMk cId="1289125484" sldId="353"/>
        </pc:sldMkLst>
      </pc:sldChg>
      <pc:sldChg chg="del">
        <pc:chgData name="Tammy Wilson" userId="0392548a-554d-41ce-90db-a9cc305eb12d" providerId="ADAL" clId="{000F521A-B79F-45CD-B750-1688A973DBA5}" dt="2024-01-03T17:13:51.459" v="103" actId="2696"/>
        <pc:sldMkLst>
          <pc:docMk/>
          <pc:sldMk cId="2205539253" sldId="353"/>
        </pc:sldMkLst>
      </pc:sldChg>
      <pc:sldChg chg="del">
        <pc:chgData name="Tammy Wilson" userId="0392548a-554d-41ce-90db-a9cc305eb12d" providerId="ADAL" clId="{000F521A-B79F-45CD-B750-1688A973DBA5}" dt="2024-01-03T17:13:51.459" v="103" actId="2696"/>
        <pc:sldMkLst>
          <pc:docMk/>
          <pc:sldMk cId="2744778912" sldId="354"/>
        </pc:sldMkLst>
      </pc:sldChg>
      <pc:sldChg chg="delSp modSp add mod ord">
        <pc:chgData name="Tammy Wilson" userId="0392548a-554d-41ce-90db-a9cc305eb12d" providerId="ADAL" clId="{000F521A-B79F-45CD-B750-1688A973DBA5}" dt="2024-01-03T17:47:04.232" v="537" actId="20577"/>
        <pc:sldMkLst>
          <pc:docMk/>
          <pc:sldMk cId="3918039531" sldId="354"/>
        </pc:sldMkLst>
        <pc:spChg chg="mod">
          <ac:chgData name="Tammy Wilson" userId="0392548a-554d-41ce-90db-a9cc305eb12d" providerId="ADAL" clId="{000F521A-B79F-45CD-B750-1688A973DBA5}" dt="2024-01-03T17:47:04.232" v="537" actId="20577"/>
          <ac:spMkLst>
            <pc:docMk/>
            <pc:sldMk cId="3918039531" sldId="354"/>
            <ac:spMk id="28674" creationId="{71D84CF4-0667-6935-CE27-E866C899CCAD}"/>
          </ac:spMkLst>
        </pc:spChg>
        <pc:spChg chg="mod">
          <ac:chgData name="Tammy Wilson" userId="0392548a-554d-41ce-90db-a9cc305eb12d" providerId="ADAL" clId="{000F521A-B79F-45CD-B750-1688A973DBA5}" dt="2024-01-03T17:23:33.132" v="228" actId="21"/>
          <ac:spMkLst>
            <pc:docMk/>
            <pc:sldMk cId="3918039531" sldId="354"/>
            <ac:spMk id="28678" creationId="{754439BB-D943-D0DB-15DB-21DA1BC99F4E}"/>
          </ac:spMkLst>
        </pc:spChg>
        <pc:picChg chg="mod">
          <ac:chgData name="Tammy Wilson" userId="0392548a-554d-41ce-90db-a9cc305eb12d" providerId="ADAL" clId="{000F521A-B79F-45CD-B750-1688A973DBA5}" dt="2024-01-03T17:24:30.169" v="238" actId="1076"/>
          <ac:picMkLst>
            <pc:docMk/>
            <pc:sldMk cId="3918039531" sldId="354"/>
            <ac:picMk id="28675" creationId="{ABDA17FA-2111-B0DC-9B48-F8A662B93A74}"/>
          </ac:picMkLst>
        </pc:picChg>
        <pc:picChg chg="del">
          <ac:chgData name="Tammy Wilson" userId="0392548a-554d-41ce-90db-a9cc305eb12d" providerId="ADAL" clId="{000F521A-B79F-45CD-B750-1688A973DBA5}" dt="2024-01-03T17:24:05.030" v="234" actId="478"/>
          <ac:picMkLst>
            <pc:docMk/>
            <pc:sldMk cId="3918039531" sldId="354"/>
            <ac:picMk id="28676" creationId="{E1092FB0-CEFF-6833-D2F1-A7BC18E99F10}"/>
          </ac:picMkLst>
        </pc:picChg>
        <pc:picChg chg="mod">
          <ac:chgData name="Tammy Wilson" userId="0392548a-554d-41ce-90db-a9cc305eb12d" providerId="ADAL" clId="{000F521A-B79F-45CD-B750-1688A973DBA5}" dt="2024-01-03T17:26:28.642" v="293" actId="1076"/>
          <ac:picMkLst>
            <pc:docMk/>
            <pc:sldMk cId="3918039531" sldId="354"/>
            <ac:picMk id="28679" creationId="{3A95B533-C5E8-F43C-4CF8-809B4846C785}"/>
          </ac:picMkLst>
        </pc:picChg>
        <pc:cxnChg chg="mod">
          <ac:chgData name="Tammy Wilson" userId="0392548a-554d-41ce-90db-a9cc305eb12d" providerId="ADAL" clId="{000F521A-B79F-45CD-B750-1688A973DBA5}" dt="2024-01-03T17:26:10.278" v="287" actId="1076"/>
          <ac:cxnSpMkLst>
            <pc:docMk/>
            <pc:sldMk cId="3918039531" sldId="354"/>
            <ac:cxnSpMk id="28677" creationId="{B3DEDA0C-ACFA-C282-FE6B-9270BA72287E}"/>
          </ac:cxnSpMkLst>
        </pc:cxnChg>
      </pc:sldChg>
      <pc:sldChg chg="add ord">
        <pc:chgData name="Tammy Wilson" userId="0392548a-554d-41ce-90db-a9cc305eb12d" providerId="ADAL" clId="{000F521A-B79F-45CD-B750-1688A973DBA5}" dt="2024-01-03T17:29:30.067" v="414"/>
        <pc:sldMkLst>
          <pc:docMk/>
          <pc:sldMk cId="803133073" sldId="355"/>
        </pc:sldMkLst>
      </pc:sldChg>
      <pc:sldChg chg="del">
        <pc:chgData name="Tammy Wilson" userId="0392548a-554d-41ce-90db-a9cc305eb12d" providerId="ADAL" clId="{000F521A-B79F-45CD-B750-1688A973DBA5}" dt="2024-01-03T17:13:51.459" v="103" actId="2696"/>
        <pc:sldMkLst>
          <pc:docMk/>
          <pc:sldMk cId="4031426663" sldId="355"/>
        </pc:sldMkLst>
      </pc:sldChg>
      <pc:sldChg chg="ord">
        <pc:chgData name="Tammy Wilson" userId="0392548a-554d-41ce-90db-a9cc305eb12d" providerId="ADAL" clId="{000F521A-B79F-45CD-B750-1688A973DBA5}" dt="2024-01-03T18:14:25.150" v="1155"/>
        <pc:sldMkLst>
          <pc:docMk/>
          <pc:sldMk cId="700746462" sldId="358"/>
        </pc:sldMkLst>
      </pc:sldChg>
      <pc:sldChg chg="ord">
        <pc:chgData name="Tammy Wilson" userId="0392548a-554d-41ce-90db-a9cc305eb12d" providerId="ADAL" clId="{000F521A-B79F-45CD-B750-1688A973DBA5}" dt="2024-01-03T17:37:08.097" v="465"/>
        <pc:sldMkLst>
          <pc:docMk/>
          <pc:sldMk cId="1246066286" sldId="359"/>
        </pc:sldMkLst>
      </pc:sldChg>
      <pc:sldChg chg="modSp add mod">
        <pc:chgData name="Tammy Wilson" userId="0392548a-554d-41ce-90db-a9cc305eb12d" providerId="ADAL" clId="{000F521A-B79F-45CD-B750-1688A973DBA5}" dt="2024-01-03T17:46:37.697" v="519" actId="14100"/>
        <pc:sldMkLst>
          <pc:docMk/>
          <pc:sldMk cId="2475902521" sldId="360"/>
        </pc:sldMkLst>
        <pc:spChg chg="mod">
          <ac:chgData name="Tammy Wilson" userId="0392548a-554d-41ce-90db-a9cc305eb12d" providerId="ADAL" clId="{000F521A-B79F-45CD-B750-1688A973DBA5}" dt="2024-01-03T17:32:17.291" v="454" actId="20577"/>
          <ac:spMkLst>
            <pc:docMk/>
            <pc:sldMk cId="2475902521" sldId="360"/>
            <ac:spMk id="32772" creationId="{0FC6A324-9AA7-1D12-6224-7B299D5F5136}"/>
          </ac:spMkLst>
        </pc:spChg>
        <pc:picChg chg="mod">
          <ac:chgData name="Tammy Wilson" userId="0392548a-554d-41ce-90db-a9cc305eb12d" providerId="ADAL" clId="{000F521A-B79F-45CD-B750-1688A973DBA5}" dt="2024-01-03T17:46:37.697" v="519" actId="14100"/>
          <ac:picMkLst>
            <pc:docMk/>
            <pc:sldMk cId="2475902521" sldId="360"/>
            <ac:picMk id="32773" creationId="{E2F04006-9C59-282D-A733-A046EB4F7DB1}"/>
          </ac:picMkLst>
        </pc:picChg>
      </pc:sldChg>
      <pc:sldChg chg="modSp new del mod">
        <pc:chgData name="Tammy Wilson" userId="0392548a-554d-41ce-90db-a9cc305eb12d" providerId="ADAL" clId="{000F521A-B79F-45CD-B750-1688A973DBA5}" dt="2024-01-03T17:29:21.898" v="412" actId="47"/>
        <pc:sldMkLst>
          <pc:docMk/>
          <pc:sldMk cId="3809914856" sldId="360"/>
        </pc:sldMkLst>
        <pc:spChg chg="mod">
          <ac:chgData name="Tammy Wilson" userId="0392548a-554d-41ce-90db-a9cc305eb12d" providerId="ADAL" clId="{000F521A-B79F-45CD-B750-1688A973DBA5}" dt="2024-01-03T17:15:41.285" v="110" actId="20577"/>
          <ac:spMkLst>
            <pc:docMk/>
            <pc:sldMk cId="3809914856" sldId="360"/>
            <ac:spMk id="3" creationId="{A9B0A5A2-9AFB-BB2A-1FDF-3887F79F9166}"/>
          </ac:spMkLst>
        </pc:spChg>
      </pc:sldChg>
      <pc:sldChg chg="delSp modSp add mod">
        <pc:chgData name="Tammy Wilson" userId="0392548a-554d-41ce-90db-a9cc305eb12d" providerId="ADAL" clId="{000F521A-B79F-45CD-B750-1688A973DBA5}" dt="2024-01-03T17:45:22.227" v="514" actId="1076"/>
        <pc:sldMkLst>
          <pc:docMk/>
          <pc:sldMk cId="70627733" sldId="361"/>
        </pc:sldMkLst>
        <pc:spChg chg="del mod">
          <ac:chgData name="Tammy Wilson" userId="0392548a-554d-41ce-90db-a9cc305eb12d" providerId="ADAL" clId="{000F521A-B79F-45CD-B750-1688A973DBA5}" dt="2024-01-03T17:45:16.891" v="511" actId="478"/>
          <ac:spMkLst>
            <pc:docMk/>
            <pc:sldMk cId="70627733" sldId="361"/>
            <ac:spMk id="24579" creationId="{259A6AA7-D6E2-7EF0-8FF0-6F8102BB05BD}"/>
          </ac:spMkLst>
        </pc:spChg>
        <pc:picChg chg="mod">
          <ac:chgData name="Tammy Wilson" userId="0392548a-554d-41ce-90db-a9cc305eb12d" providerId="ADAL" clId="{000F521A-B79F-45CD-B750-1688A973DBA5}" dt="2024-01-03T17:45:20.355" v="513" actId="1076"/>
          <ac:picMkLst>
            <pc:docMk/>
            <pc:sldMk cId="70627733" sldId="361"/>
            <ac:picMk id="24580" creationId="{6CA9C223-96D6-5407-637D-C6C432F8B32D}"/>
          </ac:picMkLst>
        </pc:picChg>
        <pc:picChg chg="mod">
          <ac:chgData name="Tammy Wilson" userId="0392548a-554d-41ce-90db-a9cc305eb12d" providerId="ADAL" clId="{000F521A-B79F-45CD-B750-1688A973DBA5}" dt="2024-01-03T17:45:22.227" v="514" actId="1076"/>
          <ac:picMkLst>
            <pc:docMk/>
            <pc:sldMk cId="70627733" sldId="361"/>
            <ac:picMk id="24581" creationId="{5177F4C6-E16F-3DFF-0C9D-23459874E64E}"/>
          </ac:picMkLst>
        </pc:picChg>
        <pc:picChg chg="mod">
          <ac:chgData name="Tammy Wilson" userId="0392548a-554d-41ce-90db-a9cc305eb12d" providerId="ADAL" clId="{000F521A-B79F-45CD-B750-1688A973DBA5}" dt="2024-01-03T17:45:18.465" v="512" actId="1076"/>
          <ac:picMkLst>
            <pc:docMk/>
            <pc:sldMk cId="70627733" sldId="361"/>
            <ac:picMk id="24582" creationId="{F9CF9644-718A-D56D-53C5-66B0DA57B0FC}"/>
          </ac:picMkLst>
        </pc:picChg>
      </pc:sldChg>
      <pc:sldChg chg="modSp new mod">
        <pc:chgData name="Tammy Wilson" userId="0392548a-554d-41ce-90db-a9cc305eb12d" providerId="ADAL" clId="{000F521A-B79F-45CD-B750-1688A973DBA5}" dt="2024-01-03T18:04:05.624" v="870" actId="20577"/>
        <pc:sldMkLst>
          <pc:docMk/>
          <pc:sldMk cId="3411836709" sldId="362"/>
        </pc:sldMkLst>
        <pc:spChg chg="mod">
          <ac:chgData name="Tammy Wilson" userId="0392548a-554d-41ce-90db-a9cc305eb12d" providerId="ADAL" clId="{000F521A-B79F-45CD-B750-1688A973DBA5}" dt="2024-01-03T18:04:05.624" v="870" actId="20577"/>
          <ac:spMkLst>
            <pc:docMk/>
            <pc:sldMk cId="3411836709" sldId="362"/>
            <ac:spMk id="2" creationId="{3AC87C89-D28E-8516-8072-9F033944295A}"/>
          </ac:spMkLst>
        </pc:spChg>
        <pc:spChg chg="mod">
          <ac:chgData name="Tammy Wilson" userId="0392548a-554d-41ce-90db-a9cc305eb12d" providerId="ADAL" clId="{000F521A-B79F-45CD-B750-1688A973DBA5}" dt="2024-01-03T18:03:57.684" v="845" actId="255"/>
          <ac:spMkLst>
            <pc:docMk/>
            <pc:sldMk cId="3411836709" sldId="362"/>
            <ac:spMk id="3" creationId="{F4309C22-2F42-4FD1-2553-C7CED723271C}"/>
          </ac:spMkLst>
        </pc:spChg>
      </pc:sldChg>
      <pc:sldChg chg="modSp new del mod">
        <pc:chgData name="Tammy Wilson" userId="0392548a-554d-41ce-90db-a9cc305eb12d" providerId="ADAL" clId="{000F521A-B79F-45CD-B750-1688A973DBA5}" dt="2024-01-03T18:04:51.294" v="897" actId="47"/>
        <pc:sldMkLst>
          <pc:docMk/>
          <pc:sldMk cId="1878465060" sldId="363"/>
        </pc:sldMkLst>
        <pc:spChg chg="mod">
          <ac:chgData name="Tammy Wilson" userId="0392548a-554d-41ce-90db-a9cc305eb12d" providerId="ADAL" clId="{000F521A-B79F-45CD-B750-1688A973DBA5}" dt="2024-01-03T18:04:32.637" v="895" actId="20577"/>
          <ac:spMkLst>
            <pc:docMk/>
            <pc:sldMk cId="1878465060" sldId="363"/>
            <ac:spMk id="2" creationId="{EA3D6812-ADE3-2E89-27EA-9DA686B2F936}"/>
          </ac:spMkLst>
        </pc:spChg>
      </pc:sldChg>
      <pc:sldChg chg="addSp delSp modSp new mod">
        <pc:chgData name="Tammy Wilson" userId="0392548a-554d-41ce-90db-a9cc305eb12d" providerId="ADAL" clId="{000F521A-B79F-45CD-B750-1688A973DBA5}" dt="2024-01-03T18:06:19.374" v="944" actId="1076"/>
        <pc:sldMkLst>
          <pc:docMk/>
          <pc:sldMk cId="2950969206" sldId="363"/>
        </pc:sldMkLst>
        <pc:spChg chg="mod">
          <ac:chgData name="Tammy Wilson" userId="0392548a-554d-41ce-90db-a9cc305eb12d" providerId="ADAL" clId="{000F521A-B79F-45CD-B750-1688A973DBA5}" dt="2024-01-03T18:06:14.140" v="942" actId="20577"/>
          <ac:spMkLst>
            <pc:docMk/>
            <pc:sldMk cId="2950969206" sldId="363"/>
            <ac:spMk id="2" creationId="{A1031D9E-5EFE-77F1-EF93-D79BC0287EAF}"/>
          </ac:spMkLst>
        </pc:spChg>
        <pc:spChg chg="del">
          <ac:chgData name="Tammy Wilson" userId="0392548a-554d-41ce-90db-a9cc305eb12d" providerId="ADAL" clId="{000F521A-B79F-45CD-B750-1688A973DBA5}" dt="2024-01-03T18:05:43.823" v="899" actId="22"/>
          <ac:spMkLst>
            <pc:docMk/>
            <pc:sldMk cId="2950969206" sldId="363"/>
            <ac:spMk id="3" creationId="{4AF55260-E14E-5CF3-DBB1-A03DD4230AFB}"/>
          </ac:spMkLst>
        </pc:spChg>
        <pc:picChg chg="add mod ord">
          <ac:chgData name="Tammy Wilson" userId="0392548a-554d-41ce-90db-a9cc305eb12d" providerId="ADAL" clId="{000F521A-B79F-45CD-B750-1688A973DBA5}" dt="2024-01-03T18:06:19.374" v="944" actId="1076"/>
          <ac:picMkLst>
            <pc:docMk/>
            <pc:sldMk cId="2950969206" sldId="363"/>
            <ac:picMk id="5" creationId="{1E91798F-E874-5227-25FF-32129224711D}"/>
          </ac:picMkLst>
        </pc:picChg>
      </pc:sldChg>
      <pc:sldChg chg="addSp modSp new mod">
        <pc:chgData name="Tammy Wilson" userId="0392548a-554d-41ce-90db-a9cc305eb12d" providerId="ADAL" clId="{000F521A-B79F-45CD-B750-1688A973DBA5}" dt="2024-01-03T18:13:17.979" v="1146" actId="20577"/>
        <pc:sldMkLst>
          <pc:docMk/>
          <pc:sldMk cId="3826737837" sldId="364"/>
        </pc:sldMkLst>
        <pc:spChg chg="mod">
          <ac:chgData name="Tammy Wilson" userId="0392548a-554d-41ce-90db-a9cc305eb12d" providerId="ADAL" clId="{000F521A-B79F-45CD-B750-1688A973DBA5}" dt="2024-01-03T18:10:47.823" v="975" actId="20577"/>
          <ac:spMkLst>
            <pc:docMk/>
            <pc:sldMk cId="3826737837" sldId="364"/>
            <ac:spMk id="2" creationId="{D0CE1C6C-1B65-F6C9-1BBC-5FDEAB55D9F4}"/>
          </ac:spMkLst>
        </pc:spChg>
        <pc:spChg chg="mod">
          <ac:chgData name="Tammy Wilson" userId="0392548a-554d-41ce-90db-a9cc305eb12d" providerId="ADAL" clId="{000F521A-B79F-45CD-B750-1688A973DBA5}" dt="2024-01-03T18:13:17.979" v="1146" actId="20577"/>
          <ac:spMkLst>
            <pc:docMk/>
            <pc:sldMk cId="3826737837" sldId="364"/>
            <ac:spMk id="3" creationId="{AFD71D89-E0AA-0AC6-A779-4D881EE1DAC9}"/>
          </ac:spMkLst>
        </pc:spChg>
        <pc:picChg chg="add mod">
          <ac:chgData name="Tammy Wilson" userId="0392548a-554d-41ce-90db-a9cc305eb12d" providerId="ADAL" clId="{000F521A-B79F-45CD-B750-1688A973DBA5}" dt="2024-01-03T18:12:14.759" v="1049" actId="14100"/>
          <ac:picMkLst>
            <pc:docMk/>
            <pc:sldMk cId="3826737837" sldId="364"/>
            <ac:picMk id="5" creationId="{55ED02AB-AE05-58BA-5B0C-9960A82E5FCE}"/>
          </ac:picMkLst>
        </pc:picChg>
      </pc:sldChg>
      <pc:sldChg chg="modSp new mod">
        <pc:chgData name="Tammy Wilson" userId="0392548a-554d-41ce-90db-a9cc305eb12d" providerId="ADAL" clId="{000F521A-B79F-45CD-B750-1688A973DBA5}" dt="2024-01-03T18:14:45.756" v="1185" actId="20577"/>
        <pc:sldMkLst>
          <pc:docMk/>
          <pc:sldMk cId="2237953659" sldId="365"/>
        </pc:sldMkLst>
        <pc:spChg chg="mod">
          <ac:chgData name="Tammy Wilson" userId="0392548a-554d-41ce-90db-a9cc305eb12d" providerId="ADAL" clId="{000F521A-B79F-45CD-B750-1688A973DBA5}" dt="2024-01-03T18:14:45.756" v="1185" actId="20577"/>
          <ac:spMkLst>
            <pc:docMk/>
            <pc:sldMk cId="2237953659" sldId="365"/>
            <ac:spMk id="2" creationId="{6995F0F3-18A4-6E41-0655-97255D4095FD}"/>
          </ac:spMkLst>
        </pc:spChg>
      </pc:sldChg>
    </pc:docChg>
  </pc:docChgLst>
  <pc:docChgLst>
    <pc:chgData name="Tammy Wilson" userId="e3b55da62d900d7c" providerId="LiveId" clId="{4B2FA7FD-34CD-4724-945E-86DFA6C1B763}"/>
    <pc:docChg chg="undo custSel addSld delSld modSld sldOrd">
      <pc:chgData name="Tammy Wilson" userId="e3b55da62d900d7c" providerId="LiveId" clId="{4B2FA7FD-34CD-4724-945E-86DFA6C1B763}" dt="2020-10-26T18:46:16.172" v="1851" actId="1076"/>
      <pc:docMkLst>
        <pc:docMk/>
      </pc:docMkLst>
      <pc:sldChg chg="ord">
        <pc:chgData name="Tammy Wilson" userId="e3b55da62d900d7c" providerId="LiveId" clId="{4B2FA7FD-34CD-4724-945E-86DFA6C1B763}" dt="2020-10-23T16:27:26.023" v="564"/>
        <pc:sldMkLst>
          <pc:docMk/>
          <pc:sldMk cId="0" sldId="257"/>
        </pc:sldMkLst>
      </pc:sldChg>
      <pc:sldChg chg="modSp">
        <pc:chgData name="Tammy Wilson" userId="e3b55da62d900d7c" providerId="LiveId" clId="{4B2FA7FD-34CD-4724-945E-86DFA6C1B763}" dt="2020-10-23T16:28:52.652" v="569" actId="115"/>
        <pc:sldMkLst>
          <pc:docMk/>
          <pc:sldMk cId="0" sldId="259"/>
        </pc:sldMkLst>
        <pc:spChg chg="mod">
          <ac:chgData name="Tammy Wilson" userId="e3b55da62d900d7c" providerId="LiveId" clId="{4B2FA7FD-34CD-4724-945E-86DFA6C1B763}" dt="2020-10-23T16:28:52.652" v="569" actId="115"/>
          <ac:spMkLst>
            <pc:docMk/>
            <pc:sldMk cId="0" sldId="259"/>
            <ac:spMk id="21509" creationId="{54BF593E-CBAC-4E51-94BE-2187D7F77D3D}"/>
          </ac:spMkLst>
        </pc:spChg>
      </pc:sldChg>
      <pc:sldChg chg="modSp del">
        <pc:chgData name="Tammy Wilson" userId="e3b55da62d900d7c" providerId="LiveId" clId="{4B2FA7FD-34CD-4724-945E-86DFA6C1B763}" dt="2020-10-23T16:23:18.609" v="534" actId="2696"/>
        <pc:sldMkLst>
          <pc:docMk/>
          <pc:sldMk cId="0" sldId="264"/>
        </pc:sldMkLst>
        <pc:spChg chg="mod">
          <ac:chgData name="Tammy Wilson" userId="e3b55da62d900d7c" providerId="LiveId" clId="{4B2FA7FD-34CD-4724-945E-86DFA6C1B763}" dt="2020-10-23T16:23:06.822" v="515"/>
          <ac:spMkLst>
            <pc:docMk/>
            <pc:sldMk cId="0" sldId="264"/>
            <ac:spMk id="34819" creationId="{44BEEBB9-6D9E-411E-B75C-75C7D2852321}"/>
          </ac:spMkLst>
        </pc:spChg>
      </pc:sldChg>
      <pc:sldChg chg="modSp del">
        <pc:chgData name="Tammy Wilson" userId="e3b55da62d900d7c" providerId="LiveId" clId="{4B2FA7FD-34CD-4724-945E-86DFA6C1B763}" dt="2020-10-23T16:12:32.300" v="318" actId="2696"/>
        <pc:sldMkLst>
          <pc:docMk/>
          <pc:sldMk cId="0" sldId="266"/>
        </pc:sldMkLst>
        <pc:spChg chg="mod">
          <ac:chgData name="Tammy Wilson" userId="e3b55da62d900d7c" providerId="LiveId" clId="{4B2FA7FD-34CD-4724-945E-86DFA6C1B763}" dt="2020-10-23T16:02:58.831" v="1" actId="207"/>
          <ac:spMkLst>
            <pc:docMk/>
            <pc:sldMk cId="0" sldId="266"/>
            <ac:spMk id="7171" creationId="{18D301F7-96FD-4E73-A4C2-A46A1282472C}"/>
          </ac:spMkLst>
        </pc:spChg>
      </pc:sldChg>
      <pc:sldChg chg="modSp del ord">
        <pc:chgData name="Tammy Wilson" userId="e3b55da62d900d7c" providerId="LiveId" clId="{4B2FA7FD-34CD-4724-945E-86DFA6C1B763}" dt="2020-10-23T16:12:21.443" v="317" actId="2696"/>
        <pc:sldMkLst>
          <pc:docMk/>
          <pc:sldMk cId="0" sldId="268"/>
        </pc:sldMkLst>
        <pc:spChg chg="mod">
          <ac:chgData name="Tammy Wilson" userId="e3b55da62d900d7c" providerId="LiveId" clId="{4B2FA7FD-34CD-4724-945E-86DFA6C1B763}" dt="2020-10-23T16:11:12.815" v="304"/>
          <ac:spMkLst>
            <pc:docMk/>
            <pc:sldMk cId="0" sldId="268"/>
            <ac:spMk id="23555" creationId="{9E1C0785-1D3F-4F71-A61C-0EDDCC45B211}"/>
          </ac:spMkLst>
        </pc:spChg>
      </pc:sldChg>
      <pc:sldChg chg="modSp ord">
        <pc:chgData name="Tammy Wilson" userId="e3b55da62d900d7c" providerId="LiveId" clId="{4B2FA7FD-34CD-4724-945E-86DFA6C1B763}" dt="2020-10-23T16:10:44.670" v="302" actId="20577"/>
        <pc:sldMkLst>
          <pc:docMk/>
          <pc:sldMk cId="0" sldId="269"/>
        </pc:sldMkLst>
        <pc:spChg chg="mod">
          <ac:chgData name="Tammy Wilson" userId="e3b55da62d900d7c" providerId="LiveId" clId="{4B2FA7FD-34CD-4724-945E-86DFA6C1B763}" dt="2020-10-23T16:10:44.670" v="302" actId="20577"/>
          <ac:spMkLst>
            <pc:docMk/>
            <pc:sldMk cId="0" sldId="269"/>
            <ac:spMk id="14338" creationId="{BD0FBD03-F3A2-4872-832A-40B34A6C0AC9}"/>
          </ac:spMkLst>
        </pc:spChg>
        <pc:spChg chg="mod">
          <ac:chgData name="Tammy Wilson" userId="e3b55da62d900d7c" providerId="LiveId" clId="{4B2FA7FD-34CD-4724-945E-86DFA6C1B763}" dt="2020-10-23T16:03:07.236" v="2" actId="255"/>
          <ac:spMkLst>
            <pc:docMk/>
            <pc:sldMk cId="0" sldId="269"/>
            <ac:spMk id="14339" creationId="{DAA1B3DA-3F57-460C-B820-0D737982F36C}"/>
          </ac:spMkLst>
        </pc:spChg>
      </pc:sldChg>
      <pc:sldChg chg="modSp ord">
        <pc:chgData name="Tammy Wilson" userId="e3b55da62d900d7c" providerId="LiveId" clId="{4B2FA7FD-34CD-4724-945E-86DFA6C1B763}" dt="2020-10-23T16:09:35.420" v="290" actId="20577"/>
        <pc:sldMkLst>
          <pc:docMk/>
          <pc:sldMk cId="0" sldId="271"/>
        </pc:sldMkLst>
        <pc:spChg chg="mod">
          <ac:chgData name="Tammy Wilson" userId="e3b55da62d900d7c" providerId="LiveId" clId="{4B2FA7FD-34CD-4724-945E-86DFA6C1B763}" dt="2020-10-23T16:09:35.420" v="290" actId="20577"/>
          <ac:spMkLst>
            <pc:docMk/>
            <pc:sldMk cId="0" sldId="271"/>
            <ac:spMk id="12290" creationId="{0F8A6F83-8993-4BC1-A630-137C7A3B80E7}"/>
          </ac:spMkLst>
        </pc:spChg>
      </pc:sldChg>
      <pc:sldChg chg="modSp">
        <pc:chgData name="Tammy Wilson" userId="e3b55da62d900d7c" providerId="LiveId" clId="{4B2FA7FD-34CD-4724-945E-86DFA6C1B763}" dt="2020-10-23T16:23:16.395" v="533" actId="27636"/>
        <pc:sldMkLst>
          <pc:docMk/>
          <pc:sldMk cId="0" sldId="272"/>
        </pc:sldMkLst>
        <pc:spChg chg="mod">
          <ac:chgData name="Tammy Wilson" userId="e3b55da62d900d7c" providerId="LiveId" clId="{4B2FA7FD-34CD-4724-945E-86DFA6C1B763}" dt="2020-10-23T16:23:16.395" v="533" actId="27636"/>
          <ac:spMkLst>
            <pc:docMk/>
            <pc:sldMk cId="0" sldId="272"/>
            <ac:spMk id="30723" creationId="{F3B5161F-20C9-4F53-9B90-83998E371EE6}"/>
          </ac:spMkLst>
        </pc:spChg>
      </pc:sldChg>
      <pc:sldChg chg="del ord">
        <pc:chgData name="Tammy Wilson" userId="e3b55da62d900d7c" providerId="LiveId" clId="{4B2FA7FD-34CD-4724-945E-86DFA6C1B763}" dt="2020-10-23T16:09:38.953" v="291" actId="2696"/>
        <pc:sldMkLst>
          <pc:docMk/>
          <pc:sldMk cId="0" sldId="278"/>
        </pc:sldMkLst>
      </pc:sldChg>
      <pc:sldChg chg="modSp">
        <pc:chgData name="Tammy Wilson" userId="e3b55da62d900d7c" providerId="LiveId" clId="{4B2FA7FD-34CD-4724-945E-86DFA6C1B763}" dt="2020-10-26T16:22:16.150" v="704" actId="20577"/>
        <pc:sldMkLst>
          <pc:docMk/>
          <pc:sldMk cId="0" sldId="282"/>
        </pc:sldMkLst>
        <pc:spChg chg="mod">
          <ac:chgData name="Tammy Wilson" userId="e3b55da62d900d7c" providerId="LiveId" clId="{4B2FA7FD-34CD-4724-945E-86DFA6C1B763}" dt="2020-10-26T16:22:16.150" v="704" actId="20577"/>
          <ac:spMkLst>
            <pc:docMk/>
            <pc:sldMk cId="0" sldId="282"/>
            <ac:spMk id="26626" creationId="{34723713-3C76-494F-BC7D-F0ED1850148E}"/>
          </ac:spMkLst>
        </pc:spChg>
        <pc:picChg chg="mod">
          <ac:chgData name="Tammy Wilson" userId="e3b55da62d900d7c" providerId="LiveId" clId="{4B2FA7FD-34CD-4724-945E-86DFA6C1B763}" dt="2020-10-23T16:27:34.029" v="567" actId="1076"/>
          <ac:picMkLst>
            <pc:docMk/>
            <pc:sldMk cId="0" sldId="282"/>
            <ac:picMk id="26628" creationId="{9893BE1E-FB5F-4E7D-9454-D69903DB5DEE}"/>
          </ac:picMkLst>
        </pc:picChg>
      </pc:sldChg>
      <pc:sldChg chg="modSp">
        <pc:chgData name="Tammy Wilson" userId="e3b55da62d900d7c" providerId="LiveId" clId="{4B2FA7FD-34CD-4724-945E-86DFA6C1B763}" dt="2020-10-26T16:19:21.057" v="696" actId="20577"/>
        <pc:sldMkLst>
          <pc:docMk/>
          <pc:sldMk cId="3807630663" sldId="285"/>
        </pc:sldMkLst>
        <pc:spChg chg="mod">
          <ac:chgData name="Tammy Wilson" userId="e3b55da62d900d7c" providerId="LiveId" clId="{4B2FA7FD-34CD-4724-945E-86DFA6C1B763}" dt="2020-10-26T16:19:21.057" v="696" actId="20577"/>
          <ac:spMkLst>
            <pc:docMk/>
            <pc:sldMk cId="3807630663" sldId="285"/>
            <ac:spMk id="11267" creationId="{23AACD9A-CF2E-4320-957A-B6CC1480EF58}"/>
          </ac:spMkLst>
        </pc:spChg>
      </pc:sldChg>
      <pc:sldChg chg="modSp del">
        <pc:chgData name="Tammy Wilson" userId="e3b55da62d900d7c" providerId="LiveId" clId="{4B2FA7FD-34CD-4724-945E-86DFA6C1B763}" dt="2020-10-23T16:23:01.117" v="514" actId="2696"/>
        <pc:sldMkLst>
          <pc:docMk/>
          <pc:sldMk cId="0" sldId="286"/>
        </pc:sldMkLst>
        <pc:spChg chg="mod">
          <ac:chgData name="Tammy Wilson" userId="e3b55da62d900d7c" providerId="LiveId" clId="{4B2FA7FD-34CD-4724-945E-86DFA6C1B763}" dt="2020-10-23T16:22:42.229" v="484"/>
          <ac:spMkLst>
            <pc:docMk/>
            <pc:sldMk cId="0" sldId="286"/>
            <ac:spMk id="9219" creationId="{621FC5DE-E47F-4547-B030-AB9DBA7FF13B}"/>
          </ac:spMkLst>
        </pc:spChg>
      </pc:sldChg>
      <pc:sldChg chg="modSp">
        <pc:chgData name="Tammy Wilson" userId="e3b55da62d900d7c" providerId="LiveId" clId="{4B2FA7FD-34CD-4724-945E-86DFA6C1B763}" dt="2020-10-23T16:26:15.399" v="547" actId="113"/>
        <pc:sldMkLst>
          <pc:docMk/>
          <pc:sldMk cId="0" sldId="294"/>
        </pc:sldMkLst>
        <pc:spChg chg="mod">
          <ac:chgData name="Tammy Wilson" userId="e3b55da62d900d7c" providerId="LiveId" clId="{4B2FA7FD-34CD-4724-945E-86DFA6C1B763}" dt="2020-10-23T16:26:15.399" v="547" actId="113"/>
          <ac:spMkLst>
            <pc:docMk/>
            <pc:sldMk cId="0" sldId="294"/>
            <ac:spMk id="24580" creationId="{3B7CE7F2-65EE-4FE2-ADB2-847F0DA511D6}"/>
          </ac:spMkLst>
        </pc:spChg>
      </pc:sldChg>
      <pc:sldChg chg="delSp del ord">
        <pc:chgData name="Tammy Wilson" userId="e3b55da62d900d7c" providerId="LiveId" clId="{4B2FA7FD-34CD-4724-945E-86DFA6C1B763}" dt="2020-10-23T16:10:40.598" v="301" actId="2696"/>
        <pc:sldMkLst>
          <pc:docMk/>
          <pc:sldMk cId="0" sldId="296"/>
        </pc:sldMkLst>
        <pc:picChg chg="del">
          <ac:chgData name="Tammy Wilson" userId="e3b55da62d900d7c" providerId="LiveId" clId="{4B2FA7FD-34CD-4724-945E-86DFA6C1B763}" dt="2020-10-23T16:10:23.623" v="297"/>
          <ac:picMkLst>
            <pc:docMk/>
            <pc:sldMk cId="0" sldId="296"/>
            <ac:picMk id="7" creationId="{00000000-0000-0000-0000-000000000000}"/>
          </ac:picMkLst>
        </pc:picChg>
      </pc:sldChg>
      <pc:sldChg chg="del">
        <pc:chgData name="Tammy Wilson" userId="e3b55da62d900d7c" providerId="LiveId" clId="{4B2FA7FD-34CD-4724-945E-86DFA6C1B763}" dt="2020-10-23T16:17:46.170" v="320" actId="2696"/>
        <pc:sldMkLst>
          <pc:docMk/>
          <pc:sldMk cId="0" sldId="297"/>
        </pc:sldMkLst>
      </pc:sldChg>
      <pc:sldChg chg="modSp">
        <pc:chgData name="Tammy Wilson" userId="e3b55da62d900d7c" providerId="LiveId" clId="{4B2FA7FD-34CD-4724-945E-86DFA6C1B763}" dt="2020-10-23T16:25:07.495" v="539" actId="14100"/>
        <pc:sldMkLst>
          <pc:docMk/>
          <pc:sldMk cId="0" sldId="298"/>
        </pc:sldMkLst>
        <pc:spChg chg="mod">
          <ac:chgData name="Tammy Wilson" userId="e3b55da62d900d7c" providerId="LiveId" clId="{4B2FA7FD-34CD-4724-945E-86DFA6C1B763}" dt="2020-10-23T16:25:07.495" v="539" actId="14100"/>
          <ac:spMkLst>
            <pc:docMk/>
            <pc:sldMk cId="0" sldId="298"/>
            <ac:spMk id="3" creationId="{00000000-0000-0000-0000-000000000000}"/>
          </ac:spMkLst>
        </pc:spChg>
      </pc:sldChg>
      <pc:sldChg chg="modSp ord">
        <pc:chgData name="Tammy Wilson" userId="e3b55da62d900d7c" providerId="LiveId" clId="{4B2FA7FD-34CD-4724-945E-86DFA6C1B763}" dt="2020-10-23T16:32:06.309" v="629" actId="255"/>
        <pc:sldMkLst>
          <pc:docMk/>
          <pc:sldMk cId="1108341737" sldId="299"/>
        </pc:sldMkLst>
        <pc:spChg chg="mod">
          <ac:chgData name="Tammy Wilson" userId="e3b55da62d900d7c" providerId="LiveId" clId="{4B2FA7FD-34CD-4724-945E-86DFA6C1B763}" dt="2020-10-23T16:18:23.664" v="369" actId="20577"/>
          <ac:spMkLst>
            <pc:docMk/>
            <pc:sldMk cId="1108341737" sldId="299"/>
            <ac:spMk id="2" creationId="{29494598-B5F0-4217-A246-4907AB31C73B}"/>
          </ac:spMkLst>
        </pc:spChg>
        <pc:spChg chg="mod">
          <ac:chgData name="Tammy Wilson" userId="e3b55da62d900d7c" providerId="LiveId" clId="{4B2FA7FD-34CD-4724-945E-86DFA6C1B763}" dt="2020-10-23T16:32:06.309" v="629" actId="255"/>
          <ac:spMkLst>
            <pc:docMk/>
            <pc:sldMk cId="1108341737" sldId="299"/>
            <ac:spMk id="3" creationId="{669917FF-A905-4614-8279-21FC0746940B}"/>
          </ac:spMkLst>
        </pc:spChg>
      </pc:sldChg>
      <pc:sldChg chg="del">
        <pc:chgData name="Tammy Wilson" userId="e3b55da62d900d7c" providerId="LiveId" clId="{4B2FA7FD-34CD-4724-945E-86DFA6C1B763}" dt="2020-10-23T16:18:43.344" v="370" actId="2696"/>
        <pc:sldMkLst>
          <pc:docMk/>
          <pc:sldMk cId="0" sldId="300"/>
        </pc:sldMkLst>
      </pc:sldChg>
      <pc:sldChg chg="del">
        <pc:chgData name="Tammy Wilson" userId="e3b55da62d900d7c" providerId="LiveId" clId="{4B2FA7FD-34CD-4724-945E-86DFA6C1B763}" dt="2020-10-23T16:19:11.385" v="372" actId="2696"/>
        <pc:sldMkLst>
          <pc:docMk/>
          <pc:sldMk cId="0" sldId="301"/>
        </pc:sldMkLst>
      </pc:sldChg>
      <pc:sldChg chg="del">
        <pc:chgData name="Tammy Wilson" userId="e3b55da62d900d7c" providerId="LiveId" clId="{4B2FA7FD-34CD-4724-945E-86DFA6C1B763}" dt="2020-10-23T16:19:12.658" v="373" actId="2696"/>
        <pc:sldMkLst>
          <pc:docMk/>
          <pc:sldMk cId="0" sldId="302"/>
        </pc:sldMkLst>
      </pc:sldChg>
      <pc:sldChg chg="del">
        <pc:chgData name="Tammy Wilson" userId="e3b55da62d900d7c" providerId="LiveId" clId="{4B2FA7FD-34CD-4724-945E-86DFA6C1B763}" dt="2020-10-23T16:18:51.498" v="371" actId="2696"/>
        <pc:sldMkLst>
          <pc:docMk/>
          <pc:sldMk cId="0" sldId="303"/>
        </pc:sldMkLst>
      </pc:sldChg>
      <pc:sldChg chg="modSp">
        <pc:chgData name="Tammy Wilson" userId="e3b55da62d900d7c" providerId="LiveId" clId="{4B2FA7FD-34CD-4724-945E-86DFA6C1B763}" dt="2020-10-26T18:46:16.172" v="1851" actId="1076"/>
        <pc:sldMkLst>
          <pc:docMk/>
          <pc:sldMk cId="0" sldId="304"/>
        </pc:sldMkLst>
        <pc:picChg chg="mod">
          <ac:chgData name="Tammy Wilson" userId="e3b55da62d900d7c" providerId="LiveId" clId="{4B2FA7FD-34CD-4724-945E-86DFA6C1B763}" dt="2020-10-26T18:46:16.172" v="1851" actId="1076"/>
          <ac:picMkLst>
            <pc:docMk/>
            <pc:sldMk cId="0" sldId="304"/>
            <ac:picMk id="31749" creationId="{C77344F1-FE11-4EDC-9A1D-061F9C648B55}"/>
          </ac:picMkLst>
        </pc:picChg>
      </pc:sldChg>
      <pc:sldChg chg="modSp">
        <pc:chgData name="Tammy Wilson" userId="e3b55da62d900d7c" providerId="LiveId" clId="{4B2FA7FD-34CD-4724-945E-86DFA6C1B763}" dt="2020-10-23T16:33:03.493" v="631" actId="114"/>
        <pc:sldMkLst>
          <pc:docMk/>
          <pc:sldMk cId="3024724086" sldId="305"/>
        </pc:sldMkLst>
        <pc:spChg chg="mod">
          <ac:chgData name="Tammy Wilson" userId="e3b55da62d900d7c" providerId="LiveId" clId="{4B2FA7FD-34CD-4724-945E-86DFA6C1B763}" dt="2020-10-23T16:33:03.493" v="631" actId="114"/>
          <ac:spMkLst>
            <pc:docMk/>
            <pc:sldMk cId="3024724086" sldId="305"/>
            <ac:spMk id="30724" creationId="{355C7EF6-AF9D-43E3-A573-D925705E81D3}"/>
          </ac:spMkLst>
        </pc:spChg>
      </pc:sldChg>
      <pc:sldChg chg="modSp">
        <pc:chgData name="Tammy Wilson" userId="e3b55da62d900d7c" providerId="LiveId" clId="{4B2FA7FD-34CD-4724-945E-86DFA6C1B763}" dt="2020-10-23T16:33:26.075" v="632" actId="113"/>
        <pc:sldMkLst>
          <pc:docMk/>
          <pc:sldMk cId="2744533841" sldId="306"/>
        </pc:sldMkLst>
        <pc:spChg chg="mod">
          <ac:chgData name="Tammy Wilson" userId="e3b55da62d900d7c" providerId="LiveId" clId="{4B2FA7FD-34CD-4724-945E-86DFA6C1B763}" dt="2020-10-23T16:33:26.075" v="632" actId="113"/>
          <ac:spMkLst>
            <pc:docMk/>
            <pc:sldMk cId="2744533841" sldId="306"/>
            <ac:spMk id="30724" creationId="{355C7EF6-AF9D-43E3-A573-D925705E81D3}"/>
          </ac:spMkLst>
        </pc:spChg>
      </pc:sldChg>
      <pc:sldChg chg="modSp">
        <pc:chgData name="Tammy Wilson" userId="e3b55da62d900d7c" providerId="LiveId" clId="{4B2FA7FD-34CD-4724-945E-86DFA6C1B763}" dt="2020-10-26T18:21:29.884" v="1286" actId="20577"/>
        <pc:sldMkLst>
          <pc:docMk/>
          <pc:sldMk cId="4260791402" sldId="307"/>
        </pc:sldMkLst>
        <pc:spChg chg="mod">
          <ac:chgData name="Tammy Wilson" userId="e3b55da62d900d7c" providerId="LiveId" clId="{4B2FA7FD-34CD-4724-945E-86DFA6C1B763}" dt="2020-10-26T18:21:17.695" v="1268" actId="20577"/>
          <ac:spMkLst>
            <pc:docMk/>
            <pc:sldMk cId="4260791402" sldId="307"/>
            <ac:spMk id="32771" creationId="{4D0C3DF3-E662-49A3-AF17-4CB8C0180992}"/>
          </ac:spMkLst>
        </pc:spChg>
        <pc:spChg chg="mod">
          <ac:chgData name="Tammy Wilson" userId="e3b55da62d900d7c" providerId="LiveId" clId="{4B2FA7FD-34CD-4724-945E-86DFA6C1B763}" dt="2020-10-26T18:21:29.884" v="1286" actId="20577"/>
          <ac:spMkLst>
            <pc:docMk/>
            <pc:sldMk cId="4260791402" sldId="307"/>
            <ac:spMk id="32772" creationId="{B9DD2B33-29B9-439A-80EF-BC9D67BEF629}"/>
          </ac:spMkLst>
        </pc:spChg>
      </pc:sldChg>
      <pc:sldChg chg="modSp del">
        <pc:chgData name="Tammy Wilson" userId="e3b55da62d900d7c" providerId="LiveId" clId="{4B2FA7FD-34CD-4724-945E-86DFA6C1B763}" dt="2020-10-23T16:21:40.866" v="437" actId="2696"/>
        <pc:sldMkLst>
          <pc:docMk/>
          <pc:sldMk cId="0" sldId="309"/>
        </pc:sldMkLst>
        <pc:spChg chg="mod">
          <ac:chgData name="Tammy Wilson" userId="e3b55da62d900d7c" providerId="LiveId" clId="{4B2FA7FD-34CD-4724-945E-86DFA6C1B763}" dt="2020-10-23T16:21:16.200" v="434" actId="115"/>
          <ac:spMkLst>
            <pc:docMk/>
            <pc:sldMk cId="0" sldId="309"/>
            <ac:spMk id="35843" creationId="{1814F977-9F18-49F9-8250-6944FB7DCE0E}"/>
          </ac:spMkLst>
        </pc:spChg>
      </pc:sldChg>
      <pc:sldChg chg="modSp">
        <pc:chgData name="Tammy Wilson" userId="e3b55da62d900d7c" providerId="LiveId" clId="{4B2FA7FD-34CD-4724-945E-86DFA6C1B763}" dt="2020-10-26T18:20:51.520" v="1250" actId="20577"/>
        <pc:sldMkLst>
          <pc:docMk/>
          <pc:sldMk cId="352567778" sldId="310"/>
        </pc:sldMkLst>
        <pc:spChg chg="mod">
          <ac:chgData name="Tammy Wilson" userId="e3b55da62d900d7c" providerId="LiveId" clId="{4B2FA7FD-34CD-4724-945E-86DFA6C1B763}" dt="2020-10-26T18:20:51.520" v="1250" actId="20577"/>
          <ac:spMkLst>
            <pc:docMk/>
            <pc:sldMk cId="352567778" sldId="310"/>
            <ac:spMk id="35843" creationId="{1814F977-9F18-49F9-8250-6944FB7DCE0E}"/>
          </ac:spMkLst>
        </pc:spChg>
      </pc:sldChg>
      <pc:sldChg chg="modSp">
        <pc:chgData name="Tammy Wilson" userId="e3b55da62d900d7c" providerId="LiveId" clId="{4B2FA7FD-34CD-4724-945E-86DFA6C1B763}" dt="2020-10-23T16:17:52.091" v="322" actId="1076"/>
        <pc:sldMkLst>
          <pc:docMk/>
          <pc:sldMk cId="0" sldId="311"/>
        </pc:sldMkLst>
        <pc:picChg chg="mod">
          <ac:chgData name="Tammy Wilson" userId="e3b55da62d900d7c" providerId="LiveId" clId="{4B2FA7FD-34CD-4724-945E-86DFA6C1B763}" dt="2020-10-23T16:17:52.091" v="322" actId="1076"/>
          <ac:picMkLst>
            <pc:docMk/>
            <pc:sldMk cId="0" sldId="311"/>
            <ac:picMk id="1026" creationId="{00000000-0000-0000-0000-000000000000}"/>
          </ac:picMkLst>
        </pc:picChg>
      </pc:sldChg>
      <pc:sldChg chg="addSp modSp add ord">
        <pc:chgData name="Tammy Wilson" userId="e3b55da62d900d7c" providerId="LiveId" clId="{4B2FA7FD-34CD-4724-945E-86DFA6C1B763}" dt="2020-10-23T16:23:45.587" v="535"/>
        <pc:sldMkLst>
          <pc:docMk/>
          <pc:sldMk cId="643580282" sldId="314"/>
        </pc:sldMkLst>
        <pc:spChg chg="mod">
          <ac:chgData name="Tammy Wilson" userId="e3b55da62d900d7c" providerId="LiveId" clId="{4B2FA7FD-34CD-4724-945E-86DFA6C1B763}" dt="2020-10-23T16:06:09.688" v="60" actId="20577"/>
          <ac:spMkLst>
            <pc:docMk/>
            <pc:sldMk cId="643580282" sldId="314"/>
            <ac:spMk id="2" creationId="{3A0F0955-7829-494A-99B2-EC21DE228FA9}"/>
          </ac:spMkLst>
        </pc:spChg>
        <pc:spChg chg="mod">
          <ac:chgData name="Tammy Wilson" userId="e3b55da62d900d7c" providerId="LiveId" clId="{4B2FA7FD-34CD-4724-945E-86DFA6C1B763}" dt="2020-10-23T16:23:45.587" v="535"/>
          <ac:spMkLst>
            <pc:docMk/>
            <pc:sldMk cId="643580282" sldId="314"/>
            <ac:spMk id="3" creationId="{ABFBB2F6-AC14-4593-B06B-0BE977E5C400}"/>
          </ac:spMkLst>
        </pc:spChg>
        <pc:picChg chg="add mod">
          <ac:chgData name="Tammy Wilson" userId="e3b55da62d900d7c" providerId="LiveId" clId="{4B2FA7FD-34CD-4724-945E-86DFA6C1B763}" dt="2020-10-23T16:10:37.707" v="300" actId="1076"/>
          <ac:picMkLst>
            <pc:docMk/>
            <pc:sldMk cId="643580282" sldId="314"/>
            <ac:picMk id="4" creationId="{E7625BB9-5318-4766-AC8A-BAD6186A8E1F}"/>
          </ac:picMkLst>
        </pc:picChg>
      </pc:sldChg>
      <pc:sldChg chg="modSp add ord">
        <pc:chgData name="Tammy Wilson" userId="e3b55da62d900d7c" providerId="LiveId" clId="{4B2FA7FD-34CD-4724-945E-86DFA6C1B763}" dt="2020-10-23T16:31:38.838" v="627"/>
        <pc:sldMkLst>
          <pc:docMk/>
          <pc:sldMk cId="578267082" sldId="315"/>
        </pc:sldMkLst>
        <pc:spChg chg="mod">
          <ac:chgData name="Tammy Wilson" userId="e3b55da62d900d7c" providerId="LiveId" clId="{4B2FA7FD-34CD-4724-945E-86DFA6C1B763}" dt="2020-10-23T16:18:16.225" v="359" actId="20577"/>
          <ac:spMkLst>
            <pc:docMk/>
            <pc:sldMk cId="578267082" sldId="315"/>
            <ac:spMk id="2" creationId="{563AAEC3-E038-430A-BD91-6A92F4500415}"/>
          </ac:spMkLst>
        </pc:spChg>
      </pc:sldChg>
      <pc:sldChg chg="modSp add">
        <pc:chgData name="Tammy Wilson" userId="e3b55da62d900d7c" providerId="LiveId" clId="{4B2FA7FD-34CD-4724-945E-86DFA6C1B763}" dt="2020-10-23T16:30:27.527" v="611" actId="20577"/>
        <pc:sldMkLst>
          <pc:docMk/>
          <pc:sldMk cId="1308105311" sldId="316"/>
        </pc:sldMkLst>
        <pc:spChg chg="mod">
          <ac:chgData name="Tammy Wilson" userId="e3b55da62d900d7c" providerId="LiveId" clId="{4B2FA7FD-34CD-4724-945E-86DFA6C1B763}" dt="2020-10-23T16:29:48.027" v="598" actId="20577"/>
          <ac:spMkLst>
            <pc:docMk/>
            <pc:sldMk cId="1308105311" sldId="316"/>
            <ac:spMk id="2" creationId="{A0445592-B063-4A74-8A9E-2D88A83BC0BE}"/>
          </ac:spMkLst>
        </pc:spChg>
        <pc:spChg chg="mod">
          <ac:chgData name="Tammy Wilson" userId="e3b55da62d900d7c" providerId="LiveId" clId="{4B2FA7FD-34CD-4724-945E-86DFA6C1B763}" dt="2020-10-23T16:30:27.527" v="611" actId="20577"/>
          <ac:spMkLst>
            <pc:docMk/>
            <pc:sldMk cId="1308105311" sldId="316"/>
            <ac:spMk id="3" creationId="{F28D56B1-ED4E-4DD2-9DCA-33F72539517C}"/>
          </ac:spMkLst>
        </pc:spChg>
      </pc:sldChg>
      <pc:sldChg chg="modSp add">
        <pc:chgData name="Tammy Wilson" userId="e3b55da62d900d7c" providerId="LiveId" clId="{4B2FA7FD-34CD-4724-945E-86DFA6C1B763}" dt="2020-10-23T16:30:47.657" v="625" actId="20577"/>
        <pc:sldMkLst>
          <pc:docMk/>
          <pc:sldMk cId="128443037" sldId="317"/>
        </pc:sldMkLst>
        <pc:spChg chg="mod">
          <ac:chgData name="Tammy Wilson" userId="e3b55da62d900d7c" providerId="LiveId" clId="{4B2FA7FD-34CD-4724-945E-86DFA6C1B763}" dt="2020-10-23T16:30:47.657" v="625" actId="20577"/>
          <ac:spMkLst>
            <pc:docMk/>
            <pc:sldMk cId="128443037" sldId="317"/>
            <ac:spMk id="3" creationId="{F28D56B1-ED4E-4DD2-9DCA-33F72539517C}"/>
          </ac:spMkLst>
        </pc:spChg>
      </pc:sldChg>
      <pc:sldChg chg="addSp modSp add">
        <pc:chgData name="Tammy Wilson" userId="e3b55da62d900d7c" providerId="LiveId" clId="{4B2FA7FD-34CD-4724-945E-86DFA6C1B763}" dt="2020-10-26T18:27:37.379" v="1308" actId="207"/>
        <pc:sldMkLst>
          <pc:docMk/>
          <pc:sldMk cId="3502393695" sldId="318"/>
        </pc:sldMkLst>
        <pc:spChg chg="mod">
          <ac:chgData name="Tammy Wilson" userId="e3b55da62d900d7c" providerId="LiveId" clId="{4B2FA7FD-34CD-4724-945E-86DFA6C1B763}" dt="2020-10-26T18:03:18.801" v="758" actId="20577"/>
          <ac:spMkLst>
            <pc:docMk/>
            <pc:sldMk cId="3502393695" sldId="318"/>
            <ac:spMk id="2" creationId="{0DDEA703-AC5F-4E09-8328-6CA16987E5CA}"/>
          </ac:spMkLst>
        </pc:spChg>
        <pc:spChg chg="mod">
          <ac:chgData name="Tammy Wilson" userId="e3b55da62d900d7c" providerId="LiveId" clId="{4B2FA7FD-34CD-4724-945E-86DFA6C1B763}" dt="2020-10-26T18:27:37.379" v="1308" actId="207"/>
          <ac:spMkLst>
            <pc:docMk/>
            <pc:sldMk cId="3502393695" sldId="318"/>
            <ac:spMk id="3" creationId="{874E870C-E1BE-443C-95BE-DB0635A1B720}"/>
          </ac:spMkLst>
        </pc:spChg>
        <pc:picChg chg="add mod">
          <ac:chgData name="Tammy Wilson" userId="e3b55da62d900d7c" providerId="LiveId" clId="{4B2FA7FD-34CD-4724-945E-86DFA6C1B763}" dt="2020-10-26T18:27:32.304" v="1307" actId="1076"/>
          <ac:picMkLst>
            <pc:docMk/>
            <pc:sldMk cId="3502393695" sldId="318"/>
            <ac:picMk id="1026" creationId="{595A0835-86AE-4027-AF3B-B786A5C2B5D3}"/>
          </ac:picMkLst>
        </pc:picChg>
        <pc:picChg chg="add mod">
          <ac:chgData name="Tammy Wilson" userId="e3b55da62d900d7c" providerId="LiveId" clId="{4B2FA7FD-34CD-4724-945E-86DFA6C1B763}" dt="2020-10-26T18:23:03.290" v="1288" actId="1076"/>
          <ac:picMkLst>
            <pc:docMk/>
            <pc:sldMk cId="3502393695" sldId="318"/>
            <ac:picMk id="1028" creationId="{345F7016-D0BF-4615-B030-34F71AAC5C92}"/>
          </ac:picMkLst>
        </pc:picChg>
      </pc:sldChg>
      <pc:sldChg chg="addSp delSp modSp add">
        <pc:chgData name="Tammy Wilson" userId="e3b55da62d900d7c" providerId="LiveId" clId="{4B2FA7FD-34CD-4724-945E-86DFA6C1B763}" dt="2020-10-26T18:08:22.300" v="941" actId="20577"/>
        <pc:sldMkLst>
          <pc:docMk/>
          <pc:sldMk cId="1431017514" sldId="319"/>
        </pc:sldMkLst>
        <pc:spChg chg="mod">
          <ac:chgData name="Tammy Wilson" userId="e3b55da62d900d7c" providerId="LiveId" clId="{4B2FA7FD-34CD-4724-945E-86DFA6C1B763}" dt="2020-10-26T18:08:22.300" v="941" actId="20577"/>
          <ac:spMkLst>
            <pc:docMk/>
            <pc:sldMk cId="1431017514" sldId="319"/>
            <ac:spMk id="2" creationId="{41712455-85A2-4FAE-9319-6F819B9B609A}"/>
          </ac:spMkLst>
        </pc:spChg>
        <pc:spChg chg="add del mod">
          <ac:chgData name="Tammy Wilson" userId="e3b55da62d900d7c" providerId="LiveId" clId="{4B2FA7FD-34CD-4724-945E-86DFA6C1B763}" dt="2020-10-26T18:07:59.153" v="869" actId="14100"/>
          <ac:spMkLst>
            <pc:docMk/>
            <pc:sldMk cId="1431017514" sldId="319"/>
            <ac:spMk id="3" creationId="{2124810E-B493-4E60-B64C-B248DA2B00D6}"/>
          </ac:spMkLst>
        </pc:spChg>
        <pc:picChg chg="add del">
          <ac:chgData name="Tammy Wilson" userId="e3b55da62d900d7c" providerId="LiveId" clId="{4B2FA7FD-34CD-4724-945E-86DFA6C1B763}" dt="2020-10-26T18:06:49.617" v="768"/>
          <ac:picMkLst>
            <pc:docMk/>
            <pc:sldMk cId="1431017514" sldId="319"/>
            <ac:picMk id="2050" creationId="{81BE8277-D721-444F-BA5D-19BB0C8EE385}"/>
          </ac:picMkLst>
        </pc:picChg>
        <pc:picChg chg="add mod">
          <ac:chgData name="Tammy Wilson" userId="e3b55da62d900d7c" providerId="LiveId" clId="{4B2FA7FD-34CD-4724-945E-86DFA6C1B763}" dt="2020-10-26T18:07:30.852" v="845" actId="1076"/>
          <ac:picMkLst>
            <pc:docMk/>
            <pc:sldMk cId="1431017514" sldId="319"/>
            <ac:picMk id="2052" creationId="{20F77CD7-A47F-4038-BA5A-B3BEC16EF1BB}"/>
          </ac:picMkLst>
        </pc:picChg>
      </pc:sldChg>
      <pc:sldChg chg="addSp delSp modSp add">
        <pc:chgData name="Tammy Wilson" userId="e3b55da62d900d7c" providerId="LiveId" clId="{4B2FA7FD-34CD-4724-945E-86DFA6C1B763}" dt="2020-10-26T18:10:00.925" v="946" actId="1076"/>
        <pc:sldMkLst>
          <pc:docMk/>
          <pc:sldMk cId="1421321340" sldId="320"/>
        </pc:sldMkLst>
        <pc:spChg chg="del">
          <ac:chgData name="Tammy Wilson" userId="e3b55da62d900d7c" providerId="LiveId" clId="{4B2FA7FD-34CD-4724-945E-86DFA6C1B763}" dt="2020-10-26T18:09:54.448" v="943"/>
          <ac:spMkLst>
            <pc:docMk/>
            <pc:sldMk cId="1421321340" sldId="320"/>
            <ac:spMk id="3" creationId="{F6132732-E0AD-40D0-8A12-ED311AD4A182}"/>
          </ac:spMkLst>
        </pc:spChg>
        <pc:picChg chg="add mod">
          <ac:chgData name="Tammy Wilson" userId="e3b55da62d900d7c" providerId="LiveId" clId="{4B2FA7FD-34CD-4724-945E-86DFA6C1B763}" dt="2020-10-26T18:10:00.925" v="946" actId="1076"/>
          <ac:picMkLst>
            <pc:docMk/>
            <pc:sldMk cId="1421321340" sldId="320"/>
            <ac:picMk id="3074" creationId="{CF81B9AE-E05B-4DA1-96C8-A04D67F8B6F1}"/>
          </ac:picMkLst>
        </pc:picChg>
      </pc:sldChg>
      <pc:sldChg chg="addSp delSp modSp add">
        <pc:chgData name="Tammy Wilson" userId="e3b55da62d900d7c" providerId="LiveId" clId="{4B2FA7FD-34CD-4724-945E-86DFA6C1B763}" dt="2020-10-26T18:10:42.975" v="954" actId="14100"/>
        <pc:sldMkLst>
          <pc:docMk/>
          <pc:sldMk cId="765972527" sldId="321"/>
        </pc:sldMkLst>
        <pc:spChg chg="del">
          <ac:chgData name="Tammy Wilson" userId="e3b55da62d900d7c" providerId="LiveId" clId="{4B2FA7FD-34CD-4724-945E-86DFA6C1B763}" dt="2020-10-26T18:10:25.918" v="948"/>
          <ac:spMkLst>
            <pc:docMk/>
            <pc:sldMk cId="765972527" sldId="321"/>
            <ac:spMk id="3" creationId="{57E7ED7C-8A81-4209-A9FD-468866BD04AD}"/>
          </ac:spMkLst>
        </pc:spChg>
        <pc:picChg chg="add mod">
          <ac:chgData name="Tammy Wilson" userId="e3b55da62d900d7c" providerId="LiveId" clId="{4B2FA7FD-34CD-4724-945E-86DFA6C1B763}" dt="2020-10-26T18:10:42.975" v="954" actId="14100"/>
          <ac:picMkLst>
            <pc:docMk/>
            <pc:sldMk cId="765972527" sldId="321"/>
            <ac:picMk id="4098" creationId="{CBAC07A3-9A19-4751-9AF2-9C88C9AFFD91}"/>
          </ac:picMkLst>
        </pc:picChg>
      </pc:sldChg>
      <pc:sldChg chg="addSp delSp modSp add">
        <pc:chgData name="Tammy Wilson" userId="e3b55da62d900d7c" providerId="LiveId" clId="{4B2FA7FD-34CD-4724-945E-86DFA6C1B763}" dt="2020-10-26T18:11:15.403" v="960" actId="14100"/>
        <pc:sldMkLst>
          <pc:docMk/>
          <pc:sldMk cId="1860927823" sldId="322"/>
        </pc:sldMkLst>
        <pc:spChg chg="del">
          <ac:chgData name="Tammy Wilson" userId="e3b55da62d900d7c" providerId="LiveId" clId="{4B2FA7FD-34CD-4724-945E-86DFA6C1B763}" dt="2020-10-26T18:11:07.650" v="956"/>
          <ac:spMkLst>
            <pc:docMk/>
            <pc:sldMk cId="1860927823" sldId="322"/>
            <ac:spMk id="3" creationId="{A290D216-BD69-4662-9F19-4DC5A60FD327}"/>
          </ac:spMkLst>
        </pc:spChg>
        <pc:picChg chg="add mod">
          <ac:chgData name="Tammy Wilson" userId="e3b55da62d900d7c" providerId="LiveId" clId="{4B2FA7FD-34CD-4724-945E-86DFA6C1B763}" dt="2020-10-26T18:11:15.403" v="960" actId="14100"/>
          <ac:picMkLst>
            <pc:docMk/>
            <pc:sldMk cId="1860927823" sldId="322"/>
            <ac:picMk id="5122" creationId="{C8F25504-B67C-409A-97F8-4F6B4F06C651}"/>
          </ac:picMkLst>
        </pc:picChg>
      </pc:sldChg>
      <pc:sldChg chg="addSp modSp add">
        <pc:chgData name="Tammy Wilson" userId="e3b55da62d900d7c" providerId="LiveId" clId="{4B2FA7FD-34CD-4724-945E-86DFA6C1B763}" dt="2020-10-26T18:20:13.577" v="1231" actId="207"/>
        <pc:sldMkLst>
          <pc:docMk/>
          <pc:sldMk cId="1561530216" sldId="323"/>
        </pc:sldMkLst>
        <pc:spChg chg="mod">
          <ac:chgData name="Tammy Wilson" userId="e3b55da62d900d7c" providerId="LiveId" clId="{4B2FA7FD-34CD-4724-945E-86DFA6C1B763}" dt="2020-10-26T18:12:59.890" v="964" actId="20577"/>
          <ac:spMkLst>
            <pc:docMk/>
            <pc:sldMk cId="1561530216" sldId="323"/>
            <ac:spMk id="2" creationId="{E4C0F319-98D1-4197-92B4-E8BDC6ECED03}"/>
          </ac:spMkLst>
        </pc:spChg>
        <pc:spChg chg="mod">
          <ac:chgData name="Tammy Wilson" userId="e3b55da62d900d7c" providerId="LiveId" clId="{4B2FA7FD-34CD-4724-945E-86DFA6C1B763}" dt="2020-10-26T18:20:13.577" v="1231" actId="207"/>
          <ac:spMkLst>
            <pc:docMk/>
            <pc:sldMk cId="1561530216" sldId="323"/>
            <ac:spMk id="3" creationId="{AB8202E6-0420-4D15-A6A1-3D9A0F42FDE6}"/>
          </ac:spMkLst>
        </pc:spChg>
        <pc:picChg chg="add mod">
          <ac:chgData name="Tammy Wilson" userId="e3b55da62d900d7c" providerId="LiveId" clId="{4B2FA7FD-34CD-4724-945E-86DFA6C1B763}" dt="2020-10-26T18:18:30.629" v="1127" actId="1076"/>
          <ac:picMkLst>
            <pc:docMk/>
            <pc:sldMk cId="1561530216" sldId="323"/>
            <ac:picMk id="6146" creationId="{5006D20B-1298-4EDF-9659-868183F17291}"/>
          </ac:picMkLst>
        </pc:picChg>
      </pc:sldChg>
      <pc:sldChg chg="addSp delSp modSp add">
        <pc:chgData name="Tammy Wilson" userId="e3b55da62d900d7c" providerId="LiveId" clId="{4B2FA7FD-34CD-4724-945E-86DFA6C1B763}" dt="2020-10-26T18:41:45.136" v="1731" actId="207"/>
        <pc:sldMkLst>
          <pc:docMk/>
          <pc:sldMk cId="4014819562" sldId="324"/>
        </pc:sldMkLst>
        <pc:spChg chg="del mod">
          <ac:chgData name="Tammy Wilson" userId="e3b55da62d900d7c" providerId="LiveId" clId="{4B2FA7FD-34CD-4724-945E-86DFA6C1B763}" dt="2020-10-26T18:33:58.055" v="1583" actId="478"/>
          <ac:spMkLst>
            <pc:docMk/>
            <pc:sldMk cId="4014819562" sldId="324"/>
            <ac:spMk id="2" creationId="{2A904E3D-E76F-4325-A202-94B5CCD112A9}"/>
          </ac:spMkLst>
        </pc:spChg>
        <pc:spChg chg="mod">
          <ac:chgData name="Tammy Wilson" userId="e3b55da62d900d7c" providerId="LiveId" clId="{4B2FA7FD-34CD-4724-945E-86DFA6C1B763}" dt="2020-10-26T18:41:45.136" v="1731" actId="207"/>
          <ac:spMkLst>
            <pc:docMk/>
            <pc:sldMk cId="4014819562" sldId="324"/>
            <ac:spMk id="3" creationId="{8B2062D7-E416-4302-B1A0-0ADA563DA3BA}"/>
          </ac:spMkLst>
        </pc:spChg>
        <pc:picChg chg="add mod">
          <ac:chgData name="Tammy Wilson" userId="e3b55da62d900d7c" providerId="LiveId" clId="{4B2FA7FD-34CD-4724-945E-86DFA6C1B763}" dt="2020-10-26T18:37:30.976" v="1633" actId="1076"/>
          <ac:picMkLst>
            <pc:docMk/>
            <pc:sldMk cId="4014819562" sldId="324"/>
            <ac:picMk id="7170" creationId="{FE08FC93-C0B8-4861-A1D0-6FBCD421FF52}"/>
          </ac:picMkLst>
        </pc:picChg>
        <pc:picChg chg="add mod">
          <ac:chgData name="Tammy Wilson" userId="e3b55da62d900d7c" providerId="LiveId" clId="{4B2FA7FD-34CD-4724-945E-86DFA6C1B763}" dt="2020-10-26T18:39:51.474" v="1642" actId="14100"/>
          <ac:picMkLst>
            <pc:docMk/>
            <pc:sldMk cId="4014819562" sldId="324"/>
            <ac:picMk id="7172" creationId="{905AB92A-A8BF-4B91-8B9E-80FD312A0C64}"/>
          </ac:picMkLst>
        </pc:picChg>
      </pc:sldChg>
      <pc:sldChg chg="modSp add">
        <pc:chgData name="Tammy Wilson" userId="e3b55da62d900d7c" providerId="LiveId" clId="{4B2FA7FD-34CD-4724-945E-86DFA6C1B763}" dt="2020-10-26T18:46:03.768" v="1850" actId="255"/>
        <pc:sldMkLst>
          <pc:docMk/>
          <pc:sldMk cId="618694182" sldId="325"/>
        </pc:sldMkLst>
        <pc:spChg chg="mod">
          <ac:chgData name="Tammy Wilson" userId="e3b55da62d900d7c" providerId="LiveId" clId="{4B2FA7FD-34CD-4724-945E-86DFA6C1B763}" dt="2020-10-26T18:46:03.768" v="1850" actId="255"/>
          <ac:spMkLst>
            <pc:docMk/>
            <pc:sldMk cId="618694182" sldId="325"/>
            <ac:spMk id="3" creationId="{8B2062D7-E416-4302-B1A0-0ADA563DA3B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99094-218D-4945-8157-2BEAB90508D0}" type="datetimeFigureOut">
              <a:rPr lang="en-CA" smtClean="0"/>
              <a:pPr/>
              <a:t>2024-01-03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0BFBF-766B-4E66-8A43-37C5DDFF19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6831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0PawPSdk28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DSN%20Animation%20%20What%20Is%20Sound%20%20-%20YouTube.flv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DSN%20Animation%20%20What%20Is%20Sound%20%20-%20YouTube.flv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CA" altLang="en-US" dirty="0"/>
              <a:t>Extra: 6 min Intro to Light Video Ted Ed:</a:t>
            </a:r>
          </a:p>
          <a:p>
            <a:pPr>
              <a:defRPr/>
            </a:pPr>
            <a:r>
              <a:rPr lang="en-CA" altLang="en-US" dirty="0">
                <a:hlinkClick r:id="rId3"/>
              </a:rPr>
              <a:t>https://www.youtube.com/watch?v=O0PawPSdk28</a:t>
            </a:r>
            <a:endParaRPr lang="en-CA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0BFBF-766B-4E66-8A43-37C5DDFF1968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5438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hlinkClick r:id="rId3" action="ppaction://hlinkfile"/>
              </a:rPr>
              <a:t>Sound waves </a:t>
            </a:r>
            <a:r>
              <a:rPr lang="en-US" altLang="en-US" dirty="0"/>
              <a:t>traveling in air compress and expand the air in bands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0BFBF-766B-4E66-8A43-37C5DDFF1968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7407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AEA517FD-24EE-AAB3-101A-02A13BE70C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87A7181-1E48-420C-AF62-8FB76F2BC324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2E13DA44-1F6C-1A99-E313-609776E91F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ECBA6FF-CBDE-5617-2A81-F35B1640B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873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E967D25-2684-4274-95CA-E1DEE69D28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AD88764C-2FEE-4162-8809-7893DB0723AA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6CA31D3-859C-4F02-B4B4-6858DE1F94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7EBF649E-7336-41CC-8198-A6FA86965D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en-US" dirty="0"/>
              <a:t>p136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0BFBF-766B-4E66-8A43-37C5DDFF1968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140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F01C062F-8907-43A8-BD05-C208DA12E1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72788D54-1C32-429B-9591-497D7B878CF6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2D79EF6-8AF8-4F3F-9BCD-D85D152DBC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CFF27815-8C15-4833-A201-E057388B8E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CA" altLang="en-US" dirty="0"/>
              <a:t>This is called an Inverse Relationship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chemeClr val="accent1"/>
                </a:solidFill>
                <a:effectLst/>
                <a:latin typeface="Google Sans"/>
              </a:rPr>
              <a:t>named after the German physicist who first confirmed the existence of electromagnetic waves, Heinrich Hertz. </a:t>
            </a:r>
          </a:p>
          <a:p>
            <a:pPr eaLnBrk="1" hangingPunct="1"/>
            <a:endParaRPr lang="en-CA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0BFBF-766B-4E66-8A43-37C5DDFF1968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7532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626DA59B-4E4E-48EB-BAB0-1E7B58D2F9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93F45D79-E421-4716-AB61-3BCBEAEABA90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81F0E293-44C6-49CB-8511-6FD95A1B5F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3D6E94C-F80F-4FD2-AD47-4E844E69A6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AutoNum type="arabicPeriod"/>
            </a:pPr>
            <a:r>
              <a:rPr lang="en-US" altLang="en-US" sz="1200" dirty="0">
                <a:cs typeface="Arial" panose="020B0604020202020204" pitchFamily="34" charset="0"/>
              </a:rPr>
              <a:t>Greatest amplitude = Figure 4</a:t>
            </a:r>
          </a:p>
          <a:p>
            <a:pPr eaLnBrk="1" hangingPunct="1">
              <a:buFontTx/>
              <a:buAutoNum type="arabicPeriod"/>
            </a:pPr>
            <a:r>
              <a:rPr lang="en-US" altLang="en-US" sz="1200" dirty="0">
                <a:cs typeface="Arial" panose="020B0604020202020204" pitchFamily="34" charset="0"/>
              </a:rPr>
              <a:t>Highest frequency = Figure 3</a:t>
            </a:r>
          </a:p>
          <a:p>
            <a:pPr eaLnBrk="1" hangingPunct="1">
              <a:buFontTx/>
              <a:buAutoNum type="arabicPeriod"/>
            </a:pPr>
            <a:r>
              <a:rPr lang="en-US" altLang="en-US" sz="1200" dirty="0">
                <a:cs typeface="Arial" panose="020B0604020202020204" pitchFamily="34" charset="0"/>
              </a:rPr>
              <a:t>Longest wavelength = Figure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0BFBF-766B-4E66-8A43-37C5DDFF1968}" type="slidenum">
              <a:rPr lang="en-CA" smtClean="0"/>
              <a:pPr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0902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1200" dirty="0"/>
              <a:t>As a </a:t>
            </a:r>
            <a:r>
              <a:rPr lang="en-CA" altLang="en-US" sz="1200" b="1" dirty="0"/>
              <a:t>wavelength increases</a:t>
            </a:r>
            <a:r>
              <a:rPr lang="en-CA" altLang="en-US" sz="1200" dirty="0"/>
              <a:t> in size, its frequency </a:t>
            </a:r>
            <a:r>
              <a:rPr lang="en-CA" altLang="en-US" sz="1200" i="1" dirty="0"/>
              <a:t>and energy</a:t>
            </a:r>
            <a:r>
              <a:rPr lang="en-CA" altLang="en-US" sz="1200" dirty="0"/>
              <a:t> (E) </a:t>
            </a:r>
            <a:r>
              <a:rPr lang="en-CA" altLang="en-US" sz="1200" b="1" u="sng" dirty="0"/>
              <a:t>decrease</a:t>
            </a:r>
            <a:r>
              <a:rPr lang="en-CA" altLang="en-US" sz="1200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0BFBF-766B-4E66-8A43-37C5DDFF1968}" type="slidenum">
              <a:rPr lang="en-CA" smtClean="0"/>
              <a:pPr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8867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 same wavelength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0BFBF-766B-4E66-8A43-37C5DDFF1968}" type="slidenum">
              <a:rPr lang="en-CA" smtClean="0"/>
              <a:pPr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3196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Anglerfish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have a lighted, dangling lure that looks like a fat, juicy worm. The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anglerfish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entices prey close with the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glowing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lure, then pounces. The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anglerfish's glow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comes from luminous bacteria that live in its lure. In some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anglerfish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species, the male is much smaller than the female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0BFBF-766B-4E66-8A43-37C5DDFF1968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3277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waves MUST have same amplitude to compare.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0BFBF-766B-4E66-8A43-37C5DDFF1968}" type="slidenum">
              <a:rPr lang="en-CA" smtClean="0"/>
              <a:pPr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77778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F01C062F-8907-43A8-BD05-C208DA12E1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72788D54-1C32-429B-9591-497D7B878CF6}" type="slidenum">
              <a:rPr lang="en-US" altLang="en-US" sz="1200" smtClean="0"/>
              <a:pPr/>
              <a:t>52</a:t>
            </a:fld>
            <a:endParaRPr lang="en-US" altLang="en-US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2D79EF6-8AF8-4F3F-9BCD-D85D152DBC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CFF27815-8C15-4833-A201-E057388B8E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CA" altLang="en-US" dirty="0"/>
              <a:t>This is called an Inverse Relationship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chemeClr val="accent1"/>
                </a:solidFill>
                <a:effectLst/>
                <a:latin typeface="Google Sans"/>
              </a:rPr>
              <a:t>named after the German physicist who first confirmed the existence of electromagnetic waves, Heinrich Hertz. </a:t>
            </a:r>
          </a:p>
          <a:p>
            <a:pPr eaLnBrk="1" hangingPunct="1"/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583604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DAFE2AA8-60CC-7977-59AD-EE0D14284E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DA8EB13D-4D69-665C-A8B7-1FCE1EF8E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7D30FB73-6E3E-F365-CBDE-BD2AEB7255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45C5A0-1A6E-4ABD-9F62-C08B434C4C45}" type="slidenum">
              <a:rPr lang="en-US" altLang="en-US" sz="1200"/>
              <a:pPr/>
              <a:t>54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97250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8BA63272-E0EA-45BA-AB8E-8FAC280107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F507ABF0-ADB1-474D-A93E-E136461E832F}" type="slidenum">
              <a:rPr lang="en-US" altLang="en-US" sz="1200" smtClean="0"/>
              <a:pPr/>
              <a:t>59</a:t>
            </a:fld>
            <a:endParaRPr lang="en-US" altLang="en-US" sz="1200"/>
          </a:p>
        </p:txBody>
      </p:sp>
      <p:sp>
        <p:nvSpPr>
          <p:cNvPr id="31747" name="Rectangle 1026">
            <a:extLst>
              <a:ext uri="{FF2B5EF4-FFF2-40B4-BE49-F238E27FC236}">
                <a16:creationId xmlns:a16="http://schemas.microsoft.com/office/drawing/2014/main" id="{FAD56CF8-5841-47CB-84AB-0C0CEDD522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1027">
            <a:extLst>
              <a:ext uri="{FF2B5EF4-FFF2-40B4-BE49-F238E27FC236}">
                <a16:creationId xmlns:a16="http://schemas.microsoft.com/office/drawing/2014/main" id="{3649A74D-1BA7-4895-8C5D-2442F0A61C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36248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AED4DD1E-0E64-4022-9A72-A3A9475660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55267A07-DA01-4AC2-A005-7D6CA8A56521}" type="slidenum">
              <a:rPr lang="en-US" altLang="en-US" sz="1200" smtClean="0"/>
              <a:pPr/>
              <a:t>60</a:t>
            </a:fld>
            <a:endParaRPr lang="en-US" altLang="en-US" sz="1200"/>
          </a:p>
        </p:txBody>
      </p:sp>
      <p:sp>
        <p:nvSpPr>
          <p:cNvPr id="33795" name="Rectangle 1026">
            <a:extLst>
              <a:ext uri="{FF2B5EF4-FFF2-40B4-BE49-F238E27FC236}">
                <a16:creationId xmlns:a16="http://schemas.microsoft.com/office/drawing/2014/main" id="{91C852F6-81B6-4DD5-9586-01FC1D62D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1027">
            <a:extLst>
              <a:ext uri="{FF2B5EF4-FFF2-40B4-BE49-F238E27FC236}">
                <a16:creationId xmlns:a16="http://schemas.microsoft.com/office/drawing/2014/main" id="{AD7B1157-E237-4605-A7D4-94D9B91094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Rarefaction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reduction of an item's density, the opposite of compression. Like compression, which can travel in waves (sound waves, for instance),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rarefaction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waves also exist in nature. A common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rarefaction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wave is the area of low relative pressure following a shock wave 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544866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>
                <a:solidFill>
                  <a:schemeClr val="accent1"/>
                </a:solidFill>
              </a:rPr>
              <a:t>Light transfers </a:t>
            </a:r>
            <a:r>
              <a:rPr lang="en-CA" sz="1200" u="sng" dirty="0">
                <a:solidFill>
                  <a:schemeClr val="accent1"/>
                </a:solidFill>
              </a:rPr>
              <a:t>energy</a:t>
            </a:r>
            <a:r>
              <a:rPr lang="en-CA" sz="1200" dirty="0">
                <a:solidFill>
                  <a:schemeClr val="accent1"/>
                </a:solidFill>
              </a:rPr>
              <a:t> from one place to another (s</a:t>
            </a:r>
            <a:r>
              <a:rPr lang="en-US" sz="1200" dirty="0" err="1">
                <a:solidFill>
                  <a:schemeClr val="accent1"/>
                </a:solidFill>
              </a:rPr>
              <a:t>uch</a:t>
            </a:r>
            <a:r>
              <a:rPr lang="en-US" sz="1200" dirty="0">
                <a:solidFill>
                  <a:schemeClr val="accent1"/>
                </a:solidFill>
              </a:rPr>
              <a:t> as from the Sun to the Earth).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0BFBF-766B-4E66-8A43-37C5DDFF1968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8769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147E3A1F-3D75-44C0-8A5A-3483B4DC5D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68AC29BB-5601-49C2-A319-3C9280E61CA6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B26C2068-2BF7-4114-9FB7-C42927000B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7933C1EA-DDE1-4C06-8F74-69933EF58E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1200" i="1" dirty="0">
                <a:solidFill>
                  <a:schemeClr val="tx2"/>
                </a:solidFill>
              </a:rPr>
              <a:t>Energy is the capacity to apply a force over a distance.</a:t>
            </a:r>
          </a:p>
          <a:p>
            <a:pPr eaLnBrk="1" hangingPunct="1"/>
            <a:r>
              <a:rPr lang="en-US" altLang="en-US" sz="1200" i="1" dirty="0">
                <a:solidFill>
                  <a:schemeClr val="tx2"/>
                </a:solidFill>
              </a:rPr>
              <a:t>A force is a push or a pull on an object. </a:t>
            </a:r>
          </a:p>
          <a:p>
            <a:pPr eaLnBrk="1" hangingPunct="1"/>
            <a:endParaRPr lang="en-CA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8BA63272-E0EA-45BA-AB8E-8FAC280107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F507ABF0-ADB1-474D-A93E-E136461E832F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31747" name="Rectangle 1026">
            <a:extLst>
              <a:ext uri="{FF2B5EF4-FFF2-40B4-BE49-F238E27FC236}">
                <a16:creationId xmlns:a16="http://schemas.microsoft.com/office/drawing/2014/main" id="{FAD56CF8-5841-47CB-84AB-0C0CEDD522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1027">
            <a:extLst>
              <a:ext uri="{FF2B5EF4-FFF2-40B4-BE49-F238E27FC236}">
                <a16:creationId xmlns:a16="http://schemas.microsoft.com/office/drawing/2014/main" id="{3649A74D-1BA7-4895-8C5D-2442F0A61C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72342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57AA1278-3752-4DC3-108D-64C5CA2E2D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5BFCFECB-0413-3D0E-D145-BCF02C2B0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B26DD64-2C76-0B81-FA61-6067603504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B028F34-8872-4C4C-8714-A40A24A77F54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AA746B82-4C09-6CAB-6D1E-649BE1B083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110334A-8876-463A-A0B3-1F0B9D977C32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FC036CA1-8B99-4522-44EA-C227E12E03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0FC967A9-13FB-9438-3ED8-64B577C57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440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B40E26F0-8F1F-74FE-65D5-4C27037FED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BB18226-25FD-4D1A-B56D-57F924A0438A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859A025D-C0E2-172F-40C6-19B2994597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7BC09602-95B1-6E55-B0A3-386CBF2015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136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hlinkClick r:id="rId3" action="ppaction://hlinkfile"/>
              </a:rPr>
              <a:t>Sound waves </a:t>
            </a:r>
            <a:r>
              <a:rPr lang="en-US" altLang="en-US" dirty="0"/>
              <a:t>traveling in air compress and expand the air in bands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0BFBF-766B-4E66-8A43-37C5DDFF1968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8659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1EC14-F1D8-4680-BD62-636E1994B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8F137-EDCC-4E10-A069-21678514E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835AA-2CB6-4E84-AE7D-0CC3614B6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236C-ABCC-4A53-89E5-4307DA8572EF}" type="datetimeFigureOut">
              <a:rPr lang="en-CA" smtClean="0"/>
              <a:pPr/>
              <a:t>2024-01-03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E4043-3A74-4C7D-81C4-2BD11ED66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E77EB-98AB-47EA-82F1-97032114E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FE7D-874B-403A-8E5F-0908B7CA73E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606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C2E15-663E-4004-9532-312D2FBEC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2A06D4-0F5E-4FDF-9599-EC14AFDF3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9B58B-14A5-4FF0-9849-1FC741D94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236C-ABCC-4A53-89E5-4307DA8572EF}" type="datetimeFigureOut">
              <a:rPr lang="en-CA" smtClean="0"/>
              <a:pPr/>
              <a:t>2024-01-03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3D1AD-F77B-4654-A7CC-B917B5BF6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71754-30A0-42D6-81C6-725B2D517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FE7D-874B-403A-8E5F-0908B7CA73E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259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BB5A3A-F875-457E-8872-685B092F77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D87F56-9802-44A8-8B6C-9F8CA34A0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E4906-09E4-4980-98E2-6FC534D1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236C-ABCC-4A53-89E5-4307DA8572EF}" type="datetimeFigureOut">
              <a:rPr lang="en-CA" smtClean="0"/>
              <a:pPr/>
              <a:t>2024-01-03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E543C-5223-45E8-944E-9E3B68BC8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5CE7D-5EA9-42FE-8B9A-E8AA00EC7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FE7D-874B-403A-8E5F-0908B7CA73E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4478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E016A-0FBC-4F0B-8E15-3B2BE2449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1C898-0239-4026-A76A-BAA5ADC2A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6F486-82B5-4438-A8E6-BAC2B8456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236C-ABCC-4A53-89E5-4307DA8572EF}" type="datetimeFigureOut">
              <a:rPr lang="en-CA" smtClean="0"/>
              <a:pPr/>
              <a:t>2024-01-03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E5021-3B2A-44D4-87FC-159CCF6FE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7C466-6D4A-4480-8170-8E50CB359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FE7D-874B-403A-8E5F-0908B7CA73E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6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FF2E-35FE-4C0F-B534-A86377123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4B78F-DEE8-43FE-823D-E5AA3BBEC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35E5E-AA7F-4EEF-9F0E-33356DEDF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236C-ABCC-4A53-89E5-4307DA8572EF}" type="datetimeFigureOut">
              <a:rPr lang="en-CA" smtClean="0"/>
              <a:pPr/>
              <a:t>2024-01-03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1708C-E12E-464F-BF61-D244B7D71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F641F-F02F-41C9-ABFD-E0A08535F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FE7D-874B-403A-8E5F-0908B7CA73E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635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5F65A-A967-48F7-8966-13EAC8AAC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2B661-7B3E-444E-A1D5-2520B3FEB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A6816B-E054-47CC-8C5D-5FA510DC3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77783-17D5-4FC5-A692-7E18C39CB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236C-ABCC-4A53-89E5-4307DA8572EF}" type="datetimeFigureOut">
              <a:rPr lang="en-CA" smtClean="0"/>
              <a:pPr/>
              <a:t>2024-01-03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7D297C-955A-4867-8AA7-A9A89F20A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343B6B-EC4F-4BD7-9AA1-F563A7DBB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FE7D-874B-403A-8E5F-0908B7CA73E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462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1E73F-FBBA-4F25-9F00-48A189299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37442-92C9-41E3-B7FD-FDF6AC238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7072C-A16C-4D20-8F32-5118001C6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907053-5B91-4842-A637-46085799B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D63AD8-EB6F-439A-B7E8-BF55569769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EF54B8-F721-4C29-B4D1-97C66889E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236C-ABCC-4A53-89E5-4307DA8572EF}" type="datetimeFigureOut">
              <a:rPr lang="en-CA" smtClean="0"/>
              <a:pPr/>
              <a:t>2024-01-03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244B8A-4771-4BD4-A154-2A480AF48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523903-99B4-4FCE-B422-5AC10314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FE7D-874B-403A-8E5F-0908B7CA73E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758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73ADA-779C-476C-8652-E8880F767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5C095-6C38-4A69-90B3-DE88DF8F3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236C-ABCC-4A53-89E5-4307DA8572EF}" type="datetimeFigureOut">
              <a:rPr lang="en-CA" smtClean="0"/>
              <a:pPr/>
              <a:t>2024-01-03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6BA689-8F64-4F55-8171-447A53655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A6C621-E41E-4E32-AA8B-487292CC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FE7D-874B-403A-8E5F-0908B7CA73E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4281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FB24D2-AAA7-418C-830B-66E547B5C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236C-ABCC-4A53-89E5-4307DA8572EF}" type="datetimeFigureOut">
              <a:rPr lang="en-CA" smtClean="0"/>
              <a:pPr/>
              <a:t>2024-01-03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D8547-E4A2-42B3-AA12-8CA30CEC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8997E-60EC-4D1C-92C3-06FDE78BC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FE7D-874B-403A-8E5F-0908B7CA73E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211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29DF8-2A0A-4513-B347-BAC676C05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33343-76BD-4EB7-AA69-A660BA54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797C52-4340-4B8A-88C4-3D64AE121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DC5CE-7C6B-42A3-86D5-E42047D16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236C-ABCC-4A53-89E5-4307DA8572EF}" type="datetimeFigureOut">
              <a:rPr lang="en-CA" smtClean="0"/>
              <a:pPr/>
              <a:t>2024-01-03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BC425-AE5D-47D8-AB01-E93C9132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934BD-3361-4E76-8E26-8E60CF029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FE7D-874B-403A-8E5F-0908B7CA73E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628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6710-2E90-4020-9CA4-9F814A761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97CAC5-C626-41AD-982A-02A7CA9E83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0B651B-38E4-426D-A591-62B32BD78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9BE31-3CDE-430C-A752-DD5E6BE2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236C-ABCC-4A53-89E5-4307DA8572EF}" type="datetimeFigureOut">
              <a:rPr lang="en-CA" smtClean="0"/>
              <a:pPr/>
              <a:t>2024-01-03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AD755-B439-47C8-850C-2F6FDFC5E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E42D4-BD82-4557-B10F-B422B2C2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FE7D-874B-403A-8E5F-0908B7CA73E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614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1CEECD-8AB9-4765-80F6-A28233302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AC7D9-D434-40E6-A19D-07D380D7D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5D0D6-173C-4C59-B602-DB0F0AC2E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D236C-ABCC-4A53-89E5-4307DA8572EF}" type="datetimeFigureOut">
              <a:rPr lang="en-CA" smtClean="0"/>
              <a:pPr/>
              <a:t>2024-01-03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F6049-7BC3-4628-95AD-288B5FBCF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BAAA9-8DDE-4003-B9E2-3B049E625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AFE7D-874B-403A-8E5F-0908B7CA73E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369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UYeQa_-oj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science.com/bc8/pgs/quiz_section4.1.ht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ck12.org/c/physical-science/energy?referrer=crossre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k12.org/c/physical-science/longitudinal-wave?referrer=crossref" TargetMode="External"/><Relationship Id="rId2" Type="http://schemas.openxmlformats.org/officeDocument/2006/relationships/hyperlink" Target="https://www.ck12.org/c/physical-science/transverse-wave?referrer=crossref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XxZRZxafEQ" TargetMode="External"/><Relationship Id="rId2" Type="http://schemas.openxmlformats.org/officeDocument/2006/relationships/hyperlink" Target="https://www.youtube.com/watch?v=R89dJP5v1T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cfXzwh3KadE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yfXp1jNBn8" TargetMode="External"/><Relationship Id="rId2" Type="http://schemas.openxmlformats.org/officeDocument/2006/relationships/hyperlink" Target="https://www.youtube.com/watch?v=KWzyQKcJBYg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art.com/en/close-up?o=4019306&amp;a=c&amp;q=surfing&amp;k_mode=any&amp;s=1&amp;e=21&amp;show=&amp;c=&amp;cid=&amp;findincat=&amp;g=&amp;cc=790:120:145:0:12:44:124&amp;page=1&amp;k_exc=&amp;pubid=&amp;color=&amp;b=k&amp;date=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.clipart.com/en/close-up?o=3873482&amp;a=c&amp;q=tin%20can%20string&amp;k_mode=any&amp;s=1&amp;e=21&amp;show=&amp;c=&amp;cid=&amp;findincat=&amp;g=&amp;cc=5384:79:950:106:45:1232:3054&amp;page=&amp;k_exc=&amp;pubid=&amp;color=&amp;b=k&amp;date=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B21AE-0C76-BAF8-3D5F-8E529429E6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does light behave?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7741A6-73BB-D024-1FDD-C64EDE1631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16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F5AFB5CC-0614-EE67-A7D7-589B8BD8E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4575" y="1490663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Think, Pair, Share Activity</a:t>
            </a:r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6D0FC300-A8A6-8D92-4B72-D44317A1F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096" y="3035303"/>
            <a:ext cx="11156433" cy="2793999"/>
          </a:xfrm>
        </p:spPr>
        <p:txBody>
          <a:bodyPr>
            <a:normAutofit/>
          </a:bodyPr>
          <a:lstStyle/>
          <a:p>
            <a:pPr marL="514350" indent="-514350" algn="l">
              <a:buFont typeface="Arial" panose="020B0604020202020204" pitchFamily="34" charset="0"/>
              <a:buAutoNum type="arabicParenR"/>
              <a:defRPr/>
            </a:pPr>
            <a:r>
              <a:rPr lang="en-US" sz="3600" b="1" dirty="0"/>
              <a:t>Think</a:t>
            </a:r>
            <a:r>
              <a:rPr lang="en-US" sz="3600" dirty="0"/>
              <a:t> about different types of Waves you have seen in your life time.</a:t>
            </a:r>
          </a:p>
          <a:p>
            <a:pPr algn="l" eaLnBrk="1" hangingPunct="1">
              <a:defRPr/>
            </a:pPr>
            <a:r>
              <a:rPr lang="en-US" sz="3600" dirty="0">
                <a:solidFill>
                  <a:schemeClr val="tx1"/>
                </a:solidFill>
              </a:rPr>
              <a:t>2) Discuss with a partner</a:t>
            </a:r>
          </a:p>
          <a:p>
            <a:pPr algn="l" eaLnBrk="1" hangingPunct="1">
              <a:defRPr/>
            </a:pPr>
            <a:r>
              <a:rPr lang="en-US" sz="3600" dirty="0"/>
              <a:t>3) Share to class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5364" name="Picture 2" descr="C:\Documents and Settings\Connie\Local Settings\Temporary Internet Files\Content.IE5\M5F8X3HP\MCj04114980000[1].wmf">
            <a:extLst>
              <a:ext uri="{FF2B5EF4-FFF2-40B4-BE49-F238E27FC236}">
                <a16:creationId xmlns:a16="http://schemas.microsoft.com/office/drawing/2014/main" id="{24CC7DF8-1CAD-90CA-D45C-72144A02B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475" y="457200"/>
            <a:ext cx="10858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 descr="C:\Documents and Settings\Connie\Local Settings\Temporary Internet Files\Content.IE5\LV0B0519\MCj04115000000[1].wmf">
            <a:extLst>
              <a:ext uri="{FF2B5EF4-FFF2-40B4-BE49-F238E27FC236}">
                <a16:creationId xmlns:a16="http://schemas.microsoft.com/office/drawing/2014/main" id="{2DCB66F3-CB51-C97C-FEF9-1107E72D7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1"/>
            <a:ext cx="12192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 descr="C:\Documents and Settings\Connie\Local Settings\Temporary Internet Files\Content.IE5\V0AJWHM6\MCj04103710000[1].wmf">
            <a:extLst>
              <a:ext uri="{FF2B5EF4-FFF2-40B4-BE49-F238E27FC236}">
                <a16:creationId xmlns:a16="http://schemas.microsoft.com/office/drawing/2014/main" id="{50439328-4E22-1D8E-F5E0-B31C89025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5257800"/>
            <a:ext cx="107315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5" descr="C:\Documents and Settings\Connie\Local Settings\Temporary Internet Files\Content.IE5\Q81U1IEW\MCj00978910000[1].wmf">
            <a:extLst>
              <a:ext uri="{FF2B5EF4-FFF2-40B4-BE49-F238E27FC236}">
                <a16:creationId xmlns:a16="http://schemas.microsoft.com/office/drawing/2014/main" id="{06215504-E0B1-8B29-D5C9-294149CDC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80064"/>
            <a:ext cx="12192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FB151FD-4304-6871-0AAA-525129FF7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447800"/>
          </a:xfrm>
        </p:spPr>
        <p:txBody>
          <a:bodyPr/>
          <a:lstStyle/>
          <a:p>
            <a:br>
              <a:rPr lang="en-US" altLang="en-US" sz="3600" dirty="0"/>
            </a:br>
            <a:r>
              <a:rPr lang="en-US" altLang="en-US" sz="3600" dirty="0"/>
              <a:t>Waves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8BC7435-D768-5A3B-04A4-3E62EE7AD3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98725" y="6888163"/>
            <a:ext cx="9144000" cy="5486400"/>
          </a:xfrm>
        </p:spPr>
        <p:txBody>
          <a:bodyPr/>
          <a:lstStyle/>
          <a:p>
            <a:endParaRPr lang="en-US" altLang="en-US" sz="2400" b="1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pPr>
              <a:buFontTx/>
              <a:buNone/>
            </a:pPr>
            <a:r>
              <a:rPr lang="en-US" altLang="en-US" sz="2000" b="1"/>
              <a:t>		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5BCB991B-2531-C7CD-1B8C-F8C713700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629400"/>
            <a:ext cx="3352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pic>
        <p:nvPicPr>
          <p:cNvPr id="17413" name="Picture 5" descr="MCj02345410000[1]">
            <a:extLst>
              <a:ext uri="{FF2B5EF4-FFF2-40B4-BE49-F238E27FC236}">
                <a16:creationId xmlns:a16="http://schemas.microsoft.com/office/drawing/2014/main" id="{8FBDD82F-F736-1F9D-01B7-6A280E112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9" y="1282700"/>
            <a:ext cx="2581275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MCNA00075_0000[1]">
            <a:extLst>
              <a:ext uri="{FF2B5EF4-FFF2-40B4-BE49-F238E27FC236}">
                <a16:creationId xmlns:a16="http://schemas.microsoft.com/office/drawing/2014/main" id="{20CF9615-993A-5D75-C6C6-D880B8813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1254125"/>
            <a:ext cx="29718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 descr="animation of people doing the stadium wave">
            <a:extLst>
              <a:ext uri="{FF2B5EF4-FFF2-40B4-BE49-F238E27FC236}">
                <a16:creationId xmlns:a16="http://schemas.microsoft.com/office/drawing/2014/main" id="{CDE33958-7747-B09A-926C-6B5C22C3C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4946651"/>
            <a:ext cx="60102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D8F3CA-15EF-F805-7B1A-B7D26DEAF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076" y="3494088"/>
            <a:ext cx="1793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Water Waves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0D634B-3C74-40F3-CA13-275D68F94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1" y="3956051"/>
            <a:ext cx="1801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Radio Waves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9359B6-31B7-6270-A6B3-F9B49A686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5951" y="4335464"/>
            <a:ext cx="2314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Human Waves!!?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B02B0AB9-3597-44FA-BCC4-23F44291B7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Water Waves move </a:t>
            </a:r>
            <a:r>
              <a:rPr lang="en-CA" altLang="en-US" b="1" u="sng" dirty="0"/>
              <a:t>Energy</a:t>
            </a:r>
            <a:r>
              <a:rPr lang="en-CA" altLang="en-US" dirty="0"/>
              <a:t>, Not Water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71E66231-692E-4050-B659-9B6502C000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>
                <a:solidFill>
                  <a:schemeClr val="accent1"/>
                </a:solidFill>
              </a:rPr>
              <a:t>A water wave does not carry water along with it. </a:t>
            </a:r>
          </a:p>
          <a:p>
            <a:r>
              <a:rPr lang="en-CA" altLang="en-US" dirty="0">
                <a:solidFill>
                  <a:schemeClr val="accent1"/>
                </a:solidFill>
              </a:rPr>
              <a:t>Only the energy carried by the water wave moves forward.</a:t>
            </a:r>
          </a:p>
          <a:p>
            <a:r>
              <a:rPr lang="en-CA" altLang="en-US" dirty="0">
                <a:solidFill>
                  <a:schemeClr val="accent1"/>
                </a:solidFill>
              </a:rPr>
              <a:t>Only the energy in the waves moves forward toward the shore. </a:t>
            </a:r>
          </a:p>
        </p:txBody>
      </p:sp>
      <p:sp>
        <p:nvSpPr>
          <p:cNvPr id="31748" name="Footer Placeholder 3">
            <a:extLst>
              <a:ext uri="{FF2B5EF4-FFF2-40B4-BE49-F238E27FC236}">
                <a16:creationId xmlns:a16="http://schemas.microsoft.com/office/drawing/2014/main" id="{E50A85D7-4CB2-444A-9C9F-2D9B92694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1749" name="Picture 6" descr="Image result for water waves carry energy">
            <a:extLst>
              <a:ext uri="{FF2B5EF4-FFF2-40B4-BE49-F238E27FC236}">
                <a16:creationId xmlns:a16="http://schemas.microsoft.com/office/drawing/2014/main" id="{C77344F1-FE11-4EDC-9A1D-061F9C648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24800" r="20863" b="24800"/>
          <a:stretch>
            <a:fillRect/>
          </a:stretch>
        </p:blipFill>
        <p:spPr bwMode="auto">
          <a:xfrm>
            <a:off x="2970213" y="3724275"/>
            <a:ext cx="5183187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066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91391-C338-465C-9265-600129DD47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Types of Waves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87CB6-D6C2-44B5-A337-0B8D65723C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66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71D84CF4-0667-6935-CE27-E866C899C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588" y="460374"/>
            <a:ext cx="10309412" cy="639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None/>
            </a:pPr>
            <a:r>
              <a:rPr lang="en-US" altLang="en-US" sz="4000" dirty="0">
                <a:solidFill>
                  <a:srgbClr val="000000"/>
                </a:solidFill>
                <a:latin typeface="+mn-lt"/>
              </a:rPr>
              <a:t>TRANSVERSE WAVES</a:t>
            </a:r>
          </a:p>
          <a:p>
            <a:pPr marL="571500" indent="-571500">
              <a:spcBef>
                <a:spcPts val="800"/>
              </a:spcBef>
            </a:pPr>
            <a:r>
              <a:rPr lang="en-US" altLang="en-US" sz="3600" dirty="0">
                <a:solidFill>
                  <a:srgbClr val="000000"/>
                </a:solidFill>
                <a:latin typeface="+mn-lt"/>
              </a:rPr>
              <a:t>Movement:  </a:t>
            </a:r>
            <a:r>
              <a:rPr lang="en-US" altLang="en-US" sz="3600" b="1" u="sng" dirty="0">
                <a:solidFill>
                  <a:srgbClr val="000000"/>
                </a:solidFill>
                <a:latin typeface="+mn-lt"/>
              </a:rPr>
              <a:t>Up and down. P</a:t>
            </a:r>
            <a:r>
              <a:rPr lang="en-US" altLang="en-US" sz="3600" dirty="0">
                <a:latin typeface="+mn-lt"/>
              </a:rPr>
              <a:t>articles to vibrate </a:t>
            </a:r>
            <a:r>
              <a:rPr lang="en-US" altLang="en-US" sz="3600" i="1" dirty="0">
                <a:latin typeface="+mn-lt"/>
              </a:rPr>
              <a:t>perpendicular</a:t>
            </a:r>
            <a:r>
              <a:rPr lang="en-US" altLang="en-US" sz="3600" dirty="0">
                <a:latin typeface="+mn-lt"/>
              </a:rPr>
              <a:t> to the direction of its motion.</a:t>
            </a:r>
          </a:p>
          <a:p>
            <a:pPr marL="571500" indent="-571500">
              <a:spcBef>
                <a:spcPts val="800"/>
              </a:spcBef>
            </a:pPr>
            <a:r>
              <a:rPr lang="en-US" altLang="en-US" sz="3600" dirty="0">
                <a:latin typeface="+mn-lt"/>
              </a:rPr>
              <a:t>E.g. </a:t>
            </a:r>
            <a:r>
              <a:rPr lang="en-US" altLang="en-US" sz="3600" b="1" u="sng" dirty="0">
                <a:latin typeface="+mn-lt"/>
              </a:rPr>
              <a:t>Water waves </a:t>
            </a:r>
          </a:p>
          <a:p>
            <a:pPr marL="571500" indent="-571500">
              <a:spcBef>
                <a:spcPts val="800"/>
              </a:spcBef>
            </a:pPr>
            <a:endParaRPr lang="en-US" altLang="en-US" sz="3600" dirty="0"/>
          </a:p>
          <a:p>
            <a:pPr marL="571500" indent="-571500">
              <a:spcBef>
                <a:spcPts val="800"/>
              </a:spcBef>
            </a:pPr>
            <a:r>
              <a:rPr lang="en-US" altLang="en-US" sz="3600" dirty="0"/>
              <a:t>Direction</a:t>
            </a:r>
            <a:r>
              <a:rPr lang="en-US" altLang="en-US" sz="3600" b="1" u="sng" dirty="0"/>
              <a:t> </a:t>
            </a:r>
            <a:r>
              <a:rPr lang="en-US" altLang="en-US" sz="3600" dirty="0"/>
              <a:t>of wave propagation:</a:t>
            </a:r>
          </a:p>
          <a:p>
            <a:pPr>
              <a:spcBef>
                <a:spcPts val="800"/>
              </a:spcBef>
              <a:buNone/>
            </a:pPr>
            <a:endParaRPr lang="en-US" altLang="en-US" sz="3600" b="1" dirty="0">
              <a:solidFill>
                <a:srgbClr val="000000"/>
              </a:solidFill>
              <a:latin typeface="+mn-lt"/>
            </a:endParaRPr>
          </a:p>
          <a:p>
            <a:pPr marL="571500" indent="-571500">
              <a:spcBef>
                <a:spcPts val="800"/>
              </a:spcBef>
            </a:pPr>
            <a:r>
              <a:rPr lang="en-US" altLang="en-US" sz="3600" dirty="0">
                <a:solidFill>
                  <a:srgbClr val="000000"/>
                </a:solidFill>
                <a:latin typeface="+mn-lt"/>
              </a:rPr>
              <a:t>Diagram:</a:t>
            </a:r>
          </a:p>
        </p:txBody>
      </p:sp>
      <p:pic>
        <p:nvPicPr>
          <p:cNvPr id="28675" name="Picture 3">
            <a:extLst>
              <a:ext uri="{FF2B5EF4-FFF2-40B4-BE49-F238E27FC236}">
                <a16:creationId xmlns:a16="http://schemas.microsoft.com/office/drawing/2014/main" id="{ABDA17FA-2111-B0DC-9B48-F8A662B93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659621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28677" name="Straight Arrow Connector 6">
            <a:extLst>
              <a:ext uri="{FF2B5EF4-FFF2-40B4-BE49-F238E27FC236}">
                <a16:creationId xmlns:a16="http://schemas.microsoft.com/office/drawing/2014/main" id="{B3DEDA0C-ACFA-C282-FE6B-9270BA72287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06071" y="4717021"/>
            <a:ext cx="11430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8" name="TextBox 8">
            <a:extLst>
              <a:ext uri="{FF2B5EF4-FFF2-40B4-BE49-F238E27FC236}">
                <a16:creationId xmlns:a16="http://schemas.microsoft.com/office/drawing/2014/main" id="{754439BB-D943-D0DB-15DB-21DA1BC99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56" y="5936642"/>
            <a:ext cx="2616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.</a:t>
            </a:r>
          </a:p>
        </p:txBody>
      </p:sp>
      <p:pic>
        <p:nvPicPr>
          <p:cNvPr id="28679" name="Picture 8" descr="animation of a transverse wave pulse on a string">
            <a:extLst>
              <a:ext uri="{FF2B5EF4-FFF2-40B4-BE49-F238E27FC236}">
                <a16:creationId xmlns:a16="http://schemas.microsoft.com/office/drawing/2014/main" id="{3A95B533-C5E8-F43C-4CF8-809B4846C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041" y="5406782"/>
            <a:ext cx="4495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0395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2994467-5D48-AE0E-CF91-EA2A45F423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3874" y="381000"/>
            <a:ext cx="10144125" cy="762000"/>
          </a:xfrm>
        </p:spPr>
        <p:txBody>
          <a:bodyPr/>
          <a:lstStyle/>
          <a:p>
            <a:r>
              <a:rPr lang="en-US" altLang="en-US" sz="3600" dirty="0"/>
              <a:t>Transverse Waves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BBFD15F-405F-5A4E-754B-515C8AB72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0FC6A324-9AA7-1D12-6224-7B299D5F51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3875" y="762000"/>
            <a:ext cx="10144125" cy="457200"/>
          </a:xfrm>
        </p:spPr>
        <p:txBody>
          <a:bodyPr>
            <a:normAutofit fontScale="25000" lnSpcReduction="20000"/>
          </a:bodyPr>
          <a:lstStyle/>
          <a:p>
            <a:pPr lvl="1">
              <a:buFontTx/>
              <a:buNone/>
            </a:pPr>
            <a:endParaRPr lang="en-US" altLang="en-US" sz="14400" dirty="0"/>
          </a:p>
          <a:p>
            <a:pPr lvl="1">
              <a:buFontTx/>
              <a:buNone/>
            </a:pPr>
            <a:endParaRPr lang="en-US" altLang="en-US" dirty="0"/>
          </a:p>
          <a:p>
            <a:pPr lvl="1">
              <a:buFontTx/>
              <a:buNone/>
            </a:pPr>
            <a:endParaRPr lang="en-US" altLang="en-US" dirty="0"/>
          </a:p>
          <a:p>
            <a:pPr lvl="1">
              <a:buFontTx/>
              <a:buNone/>
            </a:pPr>
            <a:endParaRPr lang="en-US" altLang="en-US" dirty="0"/>
          </a:p>
          <a:p>
            <a:r>
              <a:rPr lang="en-US" altLang="en-US" sz="14400" dirty="0"/>
              <a:t>Transverse Wave</a:t>
            </a:r>
          </a:p>
          <a:p>
            <a:pPr lvl="1">
              <a:buFontTx/>
              <a:buNone/>
            </a:pPr>
            <a:r>
              <a:rPr lang="en-US" altLang="en-US" sz="14400" dirty="0"/>
              <a:t>oscillations are </a:t>
            </a:r>
            <a:r>
              <a:rPr lang="en-US" altLang="en-US" sz="14400" b="1" dirty="0"/>
              <a:t>perpendicular</a:t>
            </a:r>
          </a:p>
          <a:p>
            <a:pPr lvl="1">
              <a:buFontTx/>
              <a:buNone/>
            </a:pPr>
            <a:r>
              <a:rPr lang="en-US" altLang="en-US" sz="14400" dirty="0"/>
              <a:t>to the direction of Motion </a:t>
            </a:r>
          </a:p>
        </p:txBody>
      </p:sp>
      <p:pic>
        <p:nvPicPr>
          <p:cNvPr id="32773" name="Picture 5" descr="pswave">
            <a:extLst>
              <a:ext uri="{FF2B5EF4-FFF2-40B4-BE49-F238E27FC236}">
                <a16:creationId xmlns:a16="http://schemas.microsoft.com/office/drawing/2014/main" id="{E2F04006-9C59-282D-A733-A046EB4F7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06"/>
          <a:stretch/>
        </p:blipFill>
        <p:spPr bwMode="auto">
          <a:xfrm>
            <a:off x="4133851" y="3429000"/>
            <a:ext cx="5495925" cy="282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756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E879BF9-122A-D0EE-6808-8D5594A641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TRAVERSE WAVE MOTION</a:t>
            </a:r>
            <a:endParaRPr lang="en-US" altLang="en-US"/>
          </a:p>
        </p:txBody>
      </p:sp>
      <p:pic>
        <p:nvPicPr>
          <p:cNvPr id="30723" name="Picture 5" descr="Twave">
            <a:extLst>
              <a:ext uri="{FF2B5EF4-FFF2-40B4-BE49-F238E27FC236}">
                <a16:creationId xmlns:a16="http://schemas.microsoft.com/office/drawing/2014/main" id="{03F8B39E-4F61-13E3-2B18-5E8132AC3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87564"/>
            <a:ext cx="91440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24" name="Straight Arrow Connector 2">
            <a:extLst>
              <a:ext uri="{FF2B5EF4-FFF2-40B4-BE49-F238E27FC236}">
                <a16:creationId xmlns:a16="http://schemas.microsoft.com/office/drawing/2014/main" id="{89D28AC4-3220-AFBC-C40C-42D65ABEC7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48001" y="5562600"/>
            <a:ext cx="58515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5" name="TextBox 3">
            <a:extLst>
              <a:ext uri="{FF2B5EF4-FFF2-40B4-BE49-F238E27FC236}">
                <a16:creationId xmlns:a16="http://schemas.microsoft.com/office/drawing/2014/main" id="{B1ED9006-EA42-CBE5-A3D0-85DF9C42E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4575" y="5791201"/>
            <a:ext cx="2482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Direction of wave </a:t>
            </a:r>
          </a:p>
        </p:txBody>
      </p:sp>
    </p:spTree>
    <p:extLst>
      <p:ext uri="{BB962C8B-B14F-4D97-AF65-F5344CB8AC3E}">
        <p14:creationId xmlns:p14="http://schemas.microsoft.com/office/powerpoint/2010/main" val="803133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BB448790-C752-D7F9-EC77-8B55B895A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3741" y="38100"/>
            <a:ext cx="10847294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LONGITUDINAL (or Compression Waves) 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259A6AA7-D6E2-7EF0-8FF0-6F8102BB05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3741" y="1060076"/>
            <a:ext cx="10094259" cy="2093912"/>
          </a:xfrm>
        </p:spPr>
        <p:txBody>
          <a:bodyPr>
            <a:noAutofit/>
          </a:bodyPr>
          <a:lstStyle/>
          <a:p>
            <a:r>
              <a:rPr lang="en-US" altLang="en-US" sz="3600" dirty="0"/>
              <a:t>Movement: Wave travels </a:t>
            </a:r>
            <a:r>
              <a:rPr lang="en-US" altLang="en-US" sz="3600" b="1" u="sng" dirty="0"/>
              <a:t>parallel </a:t>
            </a:r>
            <a:r>
              <a:rPr lang="en-US" altLang="en-US" sz="3600" b="1" dirty="0"/>
              <a:t>to the </a:t>
            </a:r>
            <a:r>
              <a:rPr lang="en-US" altLang="en-US" sz="3600" b="1" u="sng" dirty="0"/>
              <a:t>particle motion </a:t>
            </a:r>
            <a:r>
              <a:rPr lang="en-US" altLang="en-US" sz="3600" b="1" dirty="0"/>
              <a:t>(Same Direction)</a:t>
            </a:r>
          </a:p>
          <a:p>
            <a:r>
              <a:rPr lang="en-US" altLang="en-US" sz="3600" dirty="0"/>
              <a:t>E.g.  </a:t>
            </a:r>
            <a:r>
              <a:rPr lang="en-US" altLang="en-US" sz="3600" u="sng" dirty="0"/>
              <a:t>Sound Waves (</a:t>
            </a:r>
            <a:r>
              <a:rPr lang="en-US" altLang="en-US" sz="3600" dirty="0"/>
              <a:t>and Primary Waves from Earthquakes)</a:t>
            </a:r>
          </a:p>
          <a:p>
            <a:r>
              <a:rPr lang="en-US" altLang="en-US" sz="3600" dirty="0">
                <a:solidFill>
                  <a:srgbClr val="202124"/>
                </a:solidFill>
                <a:latin typeface="Google Sans"/>
              </a:rPr>
              <a:t>Direction:</a:t>
            </a:r>
          </a:p>
          <a:p>
            <a:endParaRPr lang="en-US" altLang="en-US" sz="3600" dirty="0">
              <a:solidFill>
                <a:srgbClr val="202124"/>
              </a:solidFill>
              <a:latin typeface="Google Sans"/>
            </a:endParaRPr>
          </a:p>
          <a:p>
            <a:r>
              <a:rPr lang="en-US" sz="3600" b="0" i="0" dirty="0">
                <a:solidFill>
                  <a:srgbClr val="202124"/>
                </a:solidFill>
                <a:effectLst/>
                <a:latin typeface="Google Sans"/>
              </a:rPr>
              <a:t>alternating compressions and rarefactions in a medium.</a:t>
            </a:r>
          </a:p>
          <a:p>
            <a:endParaRPr lang="en-US" altLang="en-US" sz="3600" dirty="0">
              <a:solidFill>
                <a:srgbClr val="202124"/>
              </a:solidFill>
              <a:latin typeface="Google Sans"/>
            </a:endParaRPr>
          </a:p>
          <a:p>
            <a:endParaRPr lang="en-US" altLang="en-US" sz="3600" dirty="0"/>
          </a:p>
        </p:txBody>
      </p:sp>
      <p:pic>
        <p:nvPicPr>
          <p:cNvPr id="24582" name="Picture 7" descr="http://www.goodrichscience.com/uploads/3/1/1/2/31129331/7365973_orig.png">
            <a:extLst>
              <a:ext uri="{FF2B5EF4-FFF2-40B4-BE49-F238E27FC236}">
                <a16:creationId xmlns:a16="http://schemas.microsoft.com/office/drawing/2014/main" id="{F9CF9644-718A-D56D-53C5-66B0DA57B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233147"/>
            <a:ext cx="57912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" name="Straight Arrow Connector 6">
            <a:extLst>
              <a:ext uri="{FF2B5EF4-FFF2-40B4-BE49-F238E27FC236}">
                <a16:creationId xmlns:a16="http://schemas.microsoft.com/office/drawing/2014/main" id="{035DE39A-7EE1-29A1-6F32-936B4BF203C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04047" y="4197067"/>
            <a:ext cx="11430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19481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BB448790-C752-D7F9-EC77-8B55B895A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3741" y="38100"/>
            <a:ext cx="10847294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LONGITUDINAL (or Compression Waves) </a:t>
            </a:r>
          </a:p>
        </p:txBody>
      </p:sp>
      <p:pic>
        <p:nvPicPr>
          <p:cNvPr id="24580" name="Picture 2" descr="http://t1.gstatic.com/images?q=tbn:ANd9GcSbLL8yg0MclM80BFGwBoMHdhh1YejayW8VwC7RAZgsD5Usx1oDGg:www.seas.upenn.edu/~cis520/project/sound_wave.png">
            <a:extLst>
              <a:ext uri="{FF2B5EF4-FFF2-40B4-BE49-F238E27FC236}">
                <a16:creationId xmlns:a16="http://schemas.microsoft.com/office/drawing/2014/main" id="{6CA9C223-96D6-5407-637D-C6C432F8B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964" y="4512282"/>
            <a:ext cx="32385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http://t0.gstatic.com/images?q=tbn:ANd9GcQCg3W3IFo-EAm9boWqMwNPXE6L8Z-BN5AReLcllB6gsDPm-op5ow:science-class.net/Notes/Images_8th_Notes/Longitudinal-Wave.gif">
            <a:extLst>
              <a:ext uri="{FF2B5EF4-FFF2-40B4-BE49-F238E27FC236}">
                <a16:creationId xmlns:a16="http://schemas.microsoft.com/office/drawing/2014/main" id="{5177F4C6-E16F-3DFF-0C9D-23459874E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91594"/>
            <a:ext cx="42672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 descr="http://www.goodrichscience.com/uploads/3/1/1/2/31129331/7365973_orig.png">
            <a:extLst>
              <a:ext uri="{FF2B5EF4-FFF2-40B4-BE49-F238E27FC236}">
                <a16:creationId xmlns:a16="http://schemas.microsoft.com/office/drawing/2014/main" id="{F9CF9644-718A-D56D-53C5-66B0DA57B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47" y="1484312"/>
            <a:ext cx="57912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27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1A68625-1B8E-6C06-A89C-F4CC1FDF8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LONGITUDINAL WAVE MOTION</a:t>
            </a:r>
            <a:endParaRPr lang="en-US" altLang="en-US"/>
          </a:p>
        </p:txBody>
      </p:sp>
      <p:pic>
        <p:nvPicPr>
          <p:cNvPr id="25603" name="Picture 5" descr="Lwave">
            <a:extLst>
              <a:ext uri="{FF2B5EF4-FFF2-40B4-BE49-F238E27FC236}">
                <a16:creationId xmlns:a16="http://schemas.microsoft.com/office/drawing/2014/main" id="{30272C07-76C1-1883-268D-8BFBC96F3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46314"/>
            <a:ext cx="9144000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4">
            <a:extLst>
              <a:ext uri="{FF2B5EF4-FFF2-40B4-BE49-F238E27FC236}">
                <a16:creationId xmlns:a16="http://schemas.microsoft.com/office/drawing/2014/main" id="{FD1A010B-C92C-7503-E47C-0801F92F8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4575" y="5791201"/>
            <a:ext cx="2482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Direction of wave </a:t>
            </a:r>
          </a:p>
        </p:txBody>
      </p:sp>
      <p:cxnSp>
        <p:nvCxnSpPr>
          <p:cNvPr id="25605" name="Straight Arrow Connector 2">
            <a:extLst>
              <a:ext uri="{FF2B5EF4-FFF2-40B4-BE49-F238E27FC236}">
                <a16:creationId xmlns:a16="http://schemas.microsoft.com/office/drawing/2014/main" id="{524D4CD7-E402-4700-AC1D-715416E51BE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38600" y="5105400"/>
            <a:ext cx="3733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89125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0F8A6F83-8993-4BC1-A630-137C7A3B80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CA" altLang="en-US" dirty="0"/>
            </a:br>
            <a:r>
              <a:rPr lang="en-CA" altLang="en-US" dirty="0"/>
              <a:t>What is light? 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924C23F7-BC19-4ED6-8F4D-FF828E5A61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Light is a form of</a:t>
            </a:r>
            <a:r>
              <a:rPr lang="en-CA" altLang="en-US" b="1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energy </a:t>
            </a:r>
            <a:r>
              <a:rPr lang="en-CA" altLang="en-US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that we can see</a:t>
            </a:r>
          </a:p>
          <a:p>
            <a:endParaRPr lang="en-CA" altLang="en-US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CA" altLang="en-US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CA" altLang="en-US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CA" altLang="en-US" dirty="0"/>
              <a:t>What are some sources of light? </a:t>
            </a:r>
            <a:r>
              <a:rPr lang="en-CA" altLang="en-US" dirty="0">
                <a:hlinkClick r:id="rId3"/>
              </a:rPr>
              <a:t>https://www.youtube.com/watch?v=BUYeQa_-ojk</a:t>
            </a:r>
            <a:endParaRPr lang="en-CA" altLang="en-US" dirty="0"/>
          </a:p>
          <a:p>
            <a:endParaRPr lang="en-CA" altLang="en-US" dirty="0"/>
          </a:p>
          <a:p>
            <a:endParaRPr lang="en-CA" altLang="en-US" dirty="0"/>
          </a:p>
          <a:p>
            <a:endParaRPr lang="en-CA" altLang="en-US" dirty="0"/>
          </a:p>
        </p:txBody>
      </p:sp>
      <p:sp>
        <p:nvSpPr>
          <p:cNvPr id="12292" name="Footer Placeholder 3">
            <a:extLst>
              <a:ext uri="{FF2B5EF4-FFF2-40B4-BE49-F238E27FC236}">
                <a16:creationId xmlns:a16="http://schemas.microsoft.com/office/drawing/2014/main" id="{7CDEE15F-11D0-48D9-A7CC-22018260A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2994467-5D48-AE0E-CF91-EA2A45F423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r>
              <a:rPr lang="en-US" altLang="en-US" sz="3600"/>
              <a:t>Types of Waves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BBFD15F-405F-5A4E-754B-515C8AB72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0FC6A324-9AA7-1D12-6224-7B299D5F51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1098" y="1600200"/>
            <a:ext cx="10144125" cy="457200"/>
          </a:xfrm>
        </p:spPr>
        <p:txBody>
          <a:bodyPr>
            <a:normAutofit fontScale="25000" lnSpcReduction="20000"/>
          </a:bodyPr>
          <a:lstStyle/>
          <a:p>
            <a:endParaRPr lang="en-US" altLang="en-US" dirty="0"/>
          </a:p>
          <a:p>
            <a:r>
              <a:rPr lang="en-US" altLang="en-US" sz="14400" dirty="0"/>
              <a:t>Longitudinal wave oscillations are in the direction of motion (parallel to the motion)</a:t>
            </a:r>
          </a:p>
          <a:p>
            <a:pPr lvl="1">
              <a:buFontTx/>
              <a:buNone/>
            </a:pPr>
            <a:endParaRPr lang="en-US" altLang="en-US" sz="14400" dirty="0"/>
          </a:p>
          <a:p>
            <a:pPr lvl="1">
              <a:buFontTx/>
              <a:buNone/>
            </a:pPr>
            <a:endParaRPr lang="en-US" altLang="en-US" dirty="0"/>
          </a:p>
          <a:p>
            <a:pPr lvl="1">
              <a:buFontTx/>
              <a:buNone/>
            </a:pPr>
            <a:endParaRPr lang="en-US" altLang="en-US" dirty="0"/>
          </a:p>
          <a:p>
            <a:pPr lvl="1">
              <a:buFontTx/>
              <a:buNone/>
            </a:pPr>
            <a:endParaRPr lang="en-US" altLang="en-US" dirty="0"/>
          </a:p>
        </p:txBody>
      </p:sp>
      <p:pic>
        <p:nvPicPr>
          <p:cNvPr id="32773" name="Picture 5" descr="pswave">
            <a:extLst>
              <a:ext uri="{FF2B5EF4-FFF2-40B4-BE49-F238E27FC236}">
                <a16:creationId xmlns:a16="http://schemas.microsoft.com/office/drawing/2014/main" id="{E2F04006-9C59-282D-A733-A046EB4F7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15"/>
          <a:stretch/>
        </p:blipFill>
        <p:spPr bwMode="auto">
          <a:xfrm>
            <a:off x="1524001" y="3142130"/>
            <a:ext cx="8458200" cy="331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902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>
            <a:extLst>
              <a:ext uri="{FF2B5EF4-FFF2-40B4-BE49-F238E27FC236}">
                <a16:creationId xmlns:a16="http://schemas.microsoft.com/office/drawing/2014/main" id="{5B1D1095-9A2F-46F3-9935-1B87A1A4D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7532848-F342-49C8-BA03-7C3FC6385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Features of a Wave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979040FC-A4D4-4776-8774-0D15F84A9E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1" y="1773239"/>
            <a:ext cx="10216242" cy="31384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Crest</a:t>
            </a:r>
            <a:r>
              <a:rPr lang="en-US" altLang="en-US" dirty="0"/>
              <a:t>: the </a:t>
            </a:r>
            <a:r>
              <a:rPr lang="en-US" altLang="en-US" b="1" u="sng" dirty="0"/>
              <a:t>highest </a:t>
            </a:r>
            <a:r>
              <a:rPr lang="en-US" altLang="en-US" dirty="0"/>
              <a:t>point on a wave.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Trough</a:t>
            </a:r>
            <a:r>
              <a:rPr lang="en-US" altLang="en-US" dirty="0"/>
              <a:t>: the </a:t>
            </a:r>
            <a:r>
              <a:rPr lang="en-US" altLang="en-US" b="1" u="sng" dirty="0"/>
              <a:t>lowest </a:t>
            </a:r>
            <a:r>
              <a:rPr lang="en-US" altLang="en-US" dirty="0"/>
              <a:t>point on a wave.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Rest Position</a:t>
            </a:r>
            <a:r>
              <a:rPr lang="en-US" altLang="en-US" dirty="0"/>
              <a:t>:</a:t>
            </a:r>
            <a:r>
              <a:rPr lang="en-US" altLang="en-US" b="1" dirty="0"/>
              <a:t> </a:t>
            </a:r>
            <a:r>
              <a:rPr lang="en-US" altLang="en-US" b="1" u="sng" dirty="0"/>
              <a:t>midline</a:t>
            </a:r>
            <a:r>
              <a:rPr lang="en-US" altLang="en-US" b="1" dirty="0"/>
              <a:t> </a:t>
            </a:r>
            <a:r>
              <a:rPr lang="en-US" altLang="en-US" dirty="0"/>
              <a:t>between crest and trough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Wavelength</a:t>
            </a:r>
            <a:r>
              <a:rPr lang="en-US" altLang="en-US" dirty="0"/>
              <a:t>: the distance, in meters, for one complete cycle of the wave </a:t>
            </a:r>
            <a:r>
              <a:rPr lang="en-US" altLang="en-US" b="1" u="sng" dirty="0"/>
              <a:t>Crest to crest </a:t>
            </a:r>
            <a:r>
              <a:rPr lang="en-US" altLang="en-US" dirty="0"/>
              <a:t>or </a:t>
            </a:r>
            <a:r>
              <a:rPr lang="en-US" altLang="en-US" b="1" u="sng" dirty="0"/>
              <a:t>trough to trough</a:t>
            </a:r>
            <a:r>
              <a:rPr lang="en-US" altLang="en-US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Amplitude: </a:t>
            </a:r>
            <a:r>
              <a:rPr lang="en-US" altLang="en-US" dirty="0"/>
              <a:t>the </a:t>
            </a:r>
            <a:r>
              <a:rPr lang="en-US" altLang="en-US" b="1" u="sng" dirty="0"/>
              <a:t>height </a:t>
            </a:r>
            <a:r>
              <a:rPr lang="en-US" altLang="en-US" dirty="0"/>
              <a:t>of a wave crest or </a:t>
            </a:r>
            <a:r>
              <a:rPr lang="en-US" altLang="en-US" b="1" u="sng" dirty="0"/>
              <a:t>depth </a:t>
            </a:r>
            <a:r>
              <a:rPr lang="en-US" altLang="en-US" dirty="0"/>
              <a:t>of a trough, as measured from </a:t>
            </a:r>
            <a:r>
              <a:rPr lang="en-US" altLang="en-US" i="1" u="sng" dirty="0"/>
              <a:t>rest </a:t>
            </a:r>
            <a:r>
              <a:rPr lang="en-US" altLang="en-US" i="1" dirty="0"/>
              <a:t>position</a:t>
            </a:r>
          </a:p>
        </p:txBody>
      </p:sp>
      <p:sp>
        <p:nvSpPr>
          <p:cNvPr id="27653" name="Text Box 6">
            <a:extLst>
              <a:ext uri="{FF2B5EF4-FFF2-40B4-BE49-F238E27FC236}">
                <a16:creationId xmlns:a16="http://schemas.microsoft.com/office/drawing/2014/main" id="{7947F983-4904-40CA-9128-9066C9A1D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2488" y="6096000"/>
            <a:ext cx="1890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panose="020B0604020202020204" pitchFamily="34" charset="0"/>
              </a:rPr>
              <a:t>See pages 135 - 136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27654" name="Picture 8">
            <a:extLst>
              <a:ext uri="{FF2B5EF4-FFF2-40B4-BE49-F238E27FC236}">
                <a16:creationId xmlns:a16="http://schemas.microsoft.com/office/drawing/2014/main" id="{3C4F2FE6-E646-4AC7-9F04-940BB479F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788" y="4650566"/>
            <a:ext cx="3884612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5" name="Text Box 9">
            <a:extLst>
              <a:ext uri="{FF2B5EF4-FFF2-40B4-BE49-F238E27FC236}">
                <a16:creationId xmlns:a16="http://schemas.microsoft.com/office/drawing/2014/main" id="{AC0103D5-DFC8-430C-AEB7-1327D535F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601" y="5530850"/>
            <a:ext cx="25193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CA" altLang="en-US" sz="1600">
                <a:solidFill>
                  <a:schemeClr val="tx2"/>
                </a:solidFill>
                <a:latin typeface="Arial" panose="020B0604020202020204" pitchFamily="34" charset="0"/>
              </a:rPr>
              <a:t>Identify each of the lettered parts of the wave.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4723713-3C76-494F-BC7D-F0ED18501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1174506" cy="1325563"/>
          </a:xfrm>
        </p:spPr>
        <p:txBody>
          <a:bodyPr/>
          <a:lstStyle/>
          <a:p>
            <a:r>
              <a:rPr lang="en-CA" altLang="en-US" dirty="0"/>
              <a:t>Components of a Light Wave: </a:t>
            </a:r>
            <a:r>
              <a:rPr lang="en-CA" altLang="en-US" dirty="0">
                <a:solidFill>
                  <a:srgbClr val="FF0000"/>
                </a:solidFill>
              </a:rPr>
              <a:t>Label your diagram</a:t>
            </a:r>
          </a:p>
        </p:txBody>
      </p:sp>
      <p:sp>
        <p:nvSpPr>
          <p:cNvPr id="26627" name="Footer Placeholder 3">
            <a:extLst>
              <a:ext uri="{FF2B5EF4-FFF2-40B4-BE49-F238E27FC236}">
                <a16:creationId xmlns:a16="http://schemas.microsoft.com/office/drawing/2014/main" id="{65AA4BE6-F8FD-46C2-8B51-D833081F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26628" name="Picture 8">
            <a:extLst>
              <a:ext uri="{FF2B5EF4-FFF2-40B4-BE49-F238E27FC236}">
                <a16:creationId xmlns:a16="http://schemas.microsoft.com/office/drawing/2014/main" id="{9893BE1E-FB5F-4E7D-9454-D69903DB5D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3680" y="1815757"/>
            <a:ext cx="9789160" cy="4415524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605EE1CE-7AB3-41F1-AD71-4E99BB98B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Frequency</a:t>
            </a:r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54BF593E-CBAC-4E51-94BE-2187D7F77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6129" y="1504335"/>
            <a:ext cx="10515600" cy="4028102"/>
          </a:xfrm>
        </p:spPr>
        <p:txBody>
          <a:bodyPr>
            <a:normAutofit/>
          </a:bodyPr>
          <a:lstStyle/>
          <a:p>
            <a:r>
              <a:rPr lang="en-C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Frequency is number of repetitions  in given amount of time.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/>
              <a:t>Wave Frequency is the number of </a:t>
            </a:r>
            <a:r>
              <a:rPr lang="en-US" altLang="en-US" sz="3600" b="1" u="sng" dirty="0"/>
              <a:t>waves </a:t>
            </a:r>
            <a:r>
              <a:rPr lang="en-US" sz="3600" b="0" i="0" dirty="0">
                <a:solidFill>
                  <a:srgbClr val="040C28"/>
                </a:solidFill>
                <a:effectLst/>
                <a:latin typeface="Google Sans"/>
              </a:rPr>
              <a:t>that pass a given point in </a:t>
            </a:r>
            <a:r>
              <a:rPr lang="en-US" sz="3600" b="1" u="sng" dirty="0">
                <a:solidFill>
                  <a:srgbClr val="040C28"/>
                </a:solidFill>
                <a:effectLst/>
                <a:latin typeface="Google Sans"/>
              </a:rPr>
              <a:t>one second</a:t>
            </a:r>
            <a:r>
              <a:rPr lang="en-US" sz="3600" b="1" u="sng" dirty="0">
                <a:solidFill>
                  <a:srgbClr val="202124"/>
                </a:solidFill>
                <a:effectLst/>
                <a:latin typeface="Google Sans"/>
              </a:rPr>
              <a:t>. </a:t>
            </a:r>
            <a:endParaRPr lang="en-US" altLang="en-US" sz="36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/>
              <a:t>Wave Frequency is measured in </a:t>
            </a:r>
            <a:r>
              <a:rPr lang="en-US" altLang="en-US" sz="3600" b="1" u="sng" dirty="0"/>
              <a:t>hertz (Hz).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rgbClr val="FF0000"/>
                </a:solidFill>
              </a:rPr>
              <a:t>Write down this Formula: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8FC11F0-F638-C4AD-A3EC-CD51ABC9F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0651" y="4836364"/>
            <a:ext cx="8454720" cy="198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31D9E-5EFE-77F1-EF93-D79BC028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Frequency of each waveform?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91798F-E874-5227-25FF-321292247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0088" y="2201904"/>
            <a:ext cx="10399447" cy="3338284"/>
          </a:xfrm>
        </p:spPr>
      </p:pic>
    </p:spTree>
    <p:extLst>
      <p:ext uri="{BB962C8B-B14F-4D97-AF65-F5344CB8AC3E}">
        <p14:creationId xmlns:p14="http://schemas.microsoft.com/office/powerpoint/2010/main" val="2950969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Calculate Frequency: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altLang="en-US" dirty="0"/>
              <a:t>a) A hummingbird flaps its wings 120 times in 3 </a:t>
            </a:r>
            <a:r>
              <a:rPr lang="en-US" altLang="en-US" sz="2800" dirty="0"/>
              <a:t>seconds.</a:t>
            </a:r>
          </a:p>
          <a:p>
            <a:pPr marL="457200" indent="-457200"/>
            <a:endParaRPr lang="en-US" altLang="en-US" sz="2800" dirty="0"/>
          </a:p>
          <a:p>
            <a:pPr marL="457200" indent="-457200"/>
            <a:endParaRPr lang="en-US" altLang="en-US" sz="2800" dirty="0"/>
          </a:p>
          <a:p>
            <a:pPr marL="457200" indent="-457200"/>
            <a:endParaRPr lang="en-US" altLang="en-US" sz="2800" dirty="0"/>
          </a:p>
          <a:p>
            <a:pPr marL="457200" indent="-457200"/>
            <a:r>
              <a:rPr lang="en-US" altLang="en-US" dirty="0"/>
              <a:t>b) A DVD spins 35 times in 7 seconds.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>
            <a:extLst>
              <a:ext uri="{FF2B5EF4-FFF2-40B4-BE49-F238E27FC236}">
                <a16:creationId xmlns:a16="http://schemas.microsoft.com/office/drawing/2014/main" id="{A97C72B3-10AA-439F-8310-157263F1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1179429-60C2-4FC7-99A4-9B8FAB7D1A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442" y="365125"/>
            <a:ext cx="11185358" cy="1325563"/>
          </a:xfrm>
        </p:spPr>
        <p:txBody>
          <a:bodyPr/>
          <a:lstStyle/>
          <a:p>
            <a:pPr eaLnBrk="1" hangingPunct="1"/>
            <a:r>
              <a:rPr lang="en-US" altLang="en-US" dirty="0"/>
              <a:t>Calculating Frequency </a:t>
            </a:r>
          </a:p>
        </p:txBody>
      </p:sp>
      <p:sp>
        <p:nvSpPr>
          <p:cNvPr id="28676" name="Text Box 3">
            <a:extLst>
              <a:ext uri="{FF2B5EF4-FFF2-40B4-BE49-F238E27FC236}">
                <a16:creationId xmlns:a16="http://schemas.microsoft.com/office/drawing/2014/main" id="{8F111DA0-4470-4E54-92CF-DB29BB1D1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609600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panose="020B0604020202020204" pitchFamily="34" charset="0"/>
              </a:rPr>
              <a:t>See page 138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7" name="Rectangle 4">
            <a:extLst>
              <a:ext uri="{FF2B5EF4-FFF2-40B4-BE49-F238E27FC236}">
                <a16:creationId xmlns:a16="http://schemas.microsoft.com/office/drawing/2014/main" id="{3CDD2396-4FEA-43BD-82B8-746F164B40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844676"/>
            <a:ext cx="12033504" cy="3859213"/>
          </a:xfrm>
        </p:spPr>
        <p:txBody>
          <a:bodyPr>
            <a:normAutofit/>
          </a:bodyPr>
          <a:lstStyle/>
          <a:p>
            <a:pPr marL="457200" indent="-457200"/>
            <a:r>
              <a:rPr lang="en-US" altLang="en-US" dirty="0"/>
              <a:t>a) A hummingbird flaps its wings 120 times in 3 </a:t>
            </a:r>
            <a:r>
              <a:rPr lang="en-US" altLang="en-US" sz="2800" dirty="0"/>
              <a:t>seconds. 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accent2"/>
                </a:solidFill>
              </a:rPr>
              <a:t>                        Frequency = cycles/sec = 120/3 =  </a:t>
            </a:r>
            <a:r>
              <a:rPr lang="en-US" altLang="en-US" dirty="0">
                <a:solidFill>
                  <a:schemeClr val="accent2"/>
                </a:solidFill>
              </a:rPr>
              <a:t>40 Hz</a:t>
            </a:r>
          </a:p>
          <a:p>
            <a:pPr marL="0" indent="0">
              <a:buNone/>
            </a:pPr>
            <a:endParaRPr lang="en-US" alt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altLang="en-US" dirty="0">
              <a:solidFill>
                <a:schemeClr val="accent2"/>
              </a:solidFill>
            </a:endParaRPr>
          </a:p>
          <a:p>
            <a:pPr marL="457200" indent="-457200"/>
            <a:r>
              <a:rPr lang="en-US" altLang="en-US" dirty="0"/>
              <a:t>b) A DVD spins 35 times in 7 seconds. 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accent2"/>
                </a:solidFill>
              </a:rPr>
              <a:t>		Frequency = cycles/sec = 35/7 =  5 Hz </a:t>
            </a:r>
            <a:endParaRPr lang="en-US" altLang="en-US" dirty="0"/>
          </a:p>
          <a:p>
            <a:pPr marL="457200" indent="-457200"/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206B58E2-1875-4745-9E6A-AED6D76E2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1" y="5994401"/>
            <a:ext cx="3313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hlinkClick r:id="rId3"/>
              </a:rPr>
              <a:t>Take the Section 4.1 Quiz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87C89-D28E-8516-8072-9F0339442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09C22-2F42-4FD1-2553-C7CED7232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Merry-go-round: 12 revolutions every 2 minutes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836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hape 69">
            <a:extLst>
              <a:ext uri="{FF2B5EF4-FFF2-40B4-BE49-F238E27FC236}">
                <a16:creationId xmlns:a16="http://schemas.microsoft.com/office/drawing/2014/main" id="{8938BE12-85B8-4985-9588-BA459128E66E}"/>
              </a:ext>
            </a:extLst>
          </p:cNvPr>
          <p:cNvSpPr>
            <a:spLocks/>
          </p:cNvSpPr>
          <p:nvPr/>
        </p:nvSpPr>
        <p:spPr bwMode="auto">
          <a:xfrm>
            <a:off x="1828800" y="2687053"/>
            <a:ext cx="1257300" cy="571500"/>
          </a:xfrm>
          <a:custGeom>
            <a:avLst/>
            <a:gdLst>
              <a:gd name="T0" fmla="*/ 2501650 w 20000"/>
              <a:gd name="T1" fmla="*/ 13311760 h 19978"/>
              <a:gd name="T2" fmla="*/ 4951876 w 20000"/>
              <a:gd name="T3" fmla="*/ 10346959 h 19978"/>
              <a:gd name="T4" fmla="*/ 7453462 w 20000"/>
              <a:gd name="T5" fmla="*/ 7564638 h 19978"/>
              <a:gd name="T6" fmla="*/ 9903752 w 20000"/>
              <a:gd name="T7" fmla="*/ 5109658 h 19978"/>
              <a:gd name="T8" fmla="*/ 11132825 w 20000"/>
              <a:gd name="T9" fmla="*/ 4000815 h 19978"/>
              <a:gd name="T10" fmla="*/ 12409299 w 20000"/>
              <a:gd name="T11" fmla="*/ 3018812 h 19978"/>
              <a:gd name="T12" fmla="*/ 13583051 w 20000"/>
              <a:gd name="T13" fmla="*/ 2145657 h 19978"/>
              <a:gd name="T14" fmla="*/ 14808163 w 20000"/>
              <a:gd name="T15" fmla="*/ 1418165 h 19978"/>
              <a:gd name="T16" fmla="*/ 16084699 w 20000"/>
              <a:gd name="T17" fmla="*/ 818317 h 19978"/>
              <a:gd name="T18" fmla="*/ 17361177 w 20000"/>
              <a:gd name="T19" fmla="*/ 363331 h 19978"/>
              <a:gd name="T20" fmla="*/ 18432144 w 20000"/>
              <a:gd name="T21" fmla="*/ 108848 h 19978"/>
              <a:gd name="T22" fmla="*/ 19708681 w 20000"/>
              <a:gd name="T23" fmla="*/ 0 h 19978"/>
              <a:gd name="T24" fmla="*/ 20985154 w 20000"/>
              <a:gd name="T25" fmla="*/ 181680 h 19978"/>
              <a:gd name="T26" fmla="*/ 22261690 w 20000"/>
              <a:gd name="T27" fmla="*/ 709498 h 19978"/>
              <a:gd name="T28" fmla="*/ 23384019 w 20000"/>
              <a:gd name="T29" fmla="*/ 1527814 h 19978"/>
              <a:gd name="T30" fmla="*/ 24660555 w 20000"/>
              <a:gd name="T31" fmla="*/ 2563826 h 19978"/>
              <a:gd name="T32" fmla="*/ 25885667 w 20000"/>
              <a:gd name="T33" fmla="*/ 3800312 h 19978"/>
              <a:gd name="T34" fmla="*/ 27162141 w 20000"/>
              <a:gd name="T35" fmla="*/ 5164468 h 19978"/>
              <a:gd name="T36" fmla="*/ 29564966 w 20000"/>
              <a:gd name="T37" fmla="*/ 8165287 h 19978"/>
              <a:gd name="T38" fmla="*/ 32117975 w 20000"/>
              <a:gd name="T39" fmla="*/ 11184127 h 19978"/>
              <a:gd name="T40" fmla="*/ 33240374 w 20000"/>
              <a:gd name="T41" fmla="*/ 12547453 h 19978"/>
              <a:gd name="T42" fmla="*/ 34516848 w 20000"/>
              <a:gd name="T43" fmla="*/ 13802762 h 19978"/>
              <a:gd name="T44" fmla="*/ 35793321 w 20000"/>
              <a:gd name="T45" fmla="*/ 14820780 h 19978"/>
              <a:gd name="T46" fmla="*/ 37069857 w 20000"/>
              <a:gd name="T47" fmla="*/ 15639099 h 19978"/>
              <a:gd name="T48" fmla="*/ 38192186 w 20000"/>
              <a:gd name="T49" fmla="*/ 16148094 h 19978"/>
              <a:gd name="T50" fmla="*/ 39468722 w 20000"/>
              <a:gd name="T51" fmla="*/ 16348597 h 19978"/>
              <a:gd name="T52" fmla="*/ 40745195 w 20000"/>
              <a:gd name="T53" fmla="*/ 16148094 h 19978"/>
              <a:gd name="T54" fmla="*/ 41970308 w 20000"/>
              <a:gd name="T55" fmla="*/ 15639099 h 19978"/>
              <a:gd name="T56" fmla="*/ 43144060 w 20000"/>
              <a:gd name="T57" fmla="*/ 14820780 h 19978"/>
              <a:gd name="T58" fmla="*/ 44420596 w 20000"/>
              <a:gd name="T59" fmla="*/ 13802762 h 19978"/>
              <a:gd name="T60" fmla="*/ 45645709 w 20000"/>
              <a:gd name="T61" fmla="*/ 12547453 h 19978"/>
              <a:gd name="T62" fmla="*/ 46922182 w 20000"/>
              <a:gd name="T63" fmla="*/ 11184127 h 19978"/>
              <a:gd name="T64" fmla="*/ 49325007 w 20000"/>
              <a:gd name="T65" fmla="*/ 8165287 h 19978"/>
              <a:gd name="T66" fmla="*/ 51878017 w 20000"/>
              <a:gd name="T67" fmla="*/ 5164468 h 19978"/>
              <a:gd name="T68" fmla="*/ 52948984 w 20000"/>
              <a:gd name="T69" fmla="*/ 3800312 h 19978"/>
              <a:gd name="T70" fmla="*/ 54225520 w 20000"/>
              <a:gd name="T71" fmla="*/ 2563826 h 19978"/>
              <a:gd name="T72" fmla="*/ 55501994 w 20000"/>
              <a:gd name="T73" fmla="*/ 1527814 h 19978"/>
              <a:gd name="T74" fmla="*/ 56778467 w 20000"/>
              <a:gd name="T75" fmla="*/ 709498 h 19978"/>
              <a:gd name="T76" fmla="*/ 57900858 w 20000"/>
              <a:gd name="T77" fmla="*/ 181680 h 19978"/>
              <a:gd name="T78" fmla="*/ 59177332 w 20000"/>
              <a:gd name="T79" fmla="*/ 0 h 19978"/>
              <a:gd name="T80" fmla="*/ 60453868 w 20000"/>
              <a:gd name="T81" fmla="*/ 163658 h 19978"/>
              <a:gd name="T82" fmla="*/ 61884486 w 20000"/>
              <a:gd name="T83" fmla="*/ 599849 h 19978"/>
              <a:gd name="T84" fmla="*/ 63212383 w 20000"/>
              <a:gd name="T85" fmla="*/ 1291324 h 19978"/>
              <a:gd name="T86" fmla="*/ 64591578 w 20000"/>
              <a:gd name="T87" fmla="*/ 2182473 h 19978"/>
              <a:gd name="T88" fmla="*/ 66018314 w 20000"/>
              <a:gd name="T89" fmla="*/ 3255330 h 19978"/>
              <a:gd name="T90" fmla="*/ 67500293 w 20000"/>
              <a:gd name="T91" fmla="*/ 4455000 h 19978"/>
              <a:gd name="T92" fmla="*/ 70310169 w 20000"/>
              <a:gd name="T93" fmla="*/ 7146467 h 19978"/>
              <a:gd name="T94" fmla="*/ 73116084 w 20000"/>
              <a:gd name="T95" fmla="*/ 9983628 h 19978"/>
              <a:gd name="T96" fmla="*/ 74854992 w 20000"/>
              <a:gd name="T97" fmla="*/ 12002443 h 19978"/>
              <a:gd name="T98" fmla="*/ 76028744 w 20000"/>
              <a:gd name="T99" fmla="*/ 13256950 h 19978"/>
              <a:gd name="T100" fmla="*/ 76996990 w 20000"/>
              <a:gd name="T101" fmla="*/ 14347772 h 19978"/>
              <a:gd name="T102" fmla="*/ 77866413 w 20000"/>
              <a:gd name="T103" fmla="*/ 15311784 h 19978"/>
              <a:gd name="T104" fmla="*/ 78633114 w 20000"/>
              <a:gd name="T105" fmla="*/ 16057269 h 19978"/>
              <a:gd name="T106" fmla="*/ 0 w 20000"/>
              <a:gd name="T107" fmla="*/ 16348597 h 1997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0000"/>
              <a:gd name="T163" fmla="*/ 0 h 19978"/>
              <a:gd name="T164" fmla="*/ 20000 w 20000"/>
              <a:gd name="T165" fmla="*/ 19978 h 1997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0000" h="19978" extrusionOk="0">
                <a:moveTo>
                  <a:pt x="0" y="19978"/>
                </a:moveTo>
                <a:lnTo>
                  <a:pt x="633" y="16267"/>
                </a:lnTo>
                <a:lnTo>
                  <a:pt x="930" y="14422"/>
                </a:lnTo>
                <a:lnTo>
                  <a:pt x="1253" y="12644"/>
                </a:lnTo>
                <a:lnTo>
                  <a:pt x="1563" y="10911"/>
                </a:lnTo>
                <a:lnTo>
                  <a:pt x="1886" y="9244"/>
                </a:lnTo>
                <a:lnTo>
                  <a:pt x="2183" y="7711"/>
                </a:lnTo>
                <a:lnTo>
                  <a:pt x="2506" y="6244"/>
                </a:lnTo>
                <a:lnTo>
                  <a:pt x="2649" y="5578"/>
                </a:lnTo>
                <a:lnTo>
                  <a:pt x="2817" y="4889"/>
                </a:lnTo>
                <a:lnTo>
                  <a:pt x="2972" y="4289"/>
                </a:lnTo>
                <a:lnTo>
                  <a:pt x="3140" y="3689"/>
                </a:lnTo>
                <a:lnTo>
                  <a:pt x="3269" y="3133"/>
                </a:lnTo>
                <a:lnTo>
                  <a:pt x="3437" y="2622"/>
                </a:lnTo>
                <a:lnTo>
                  <a:pt x="3579" y="2133"/>
                </a:lnTo>
                <a:lnTo>
                  <a:pt x="3747" y="1733"/>
                </a:lnTo>
                <a:lnTo>
                  <a:pt x="3902" y="1333"/>
                </a:lnTo>
                <a:lnTo>
                  <a:pt x="4070" y="1000"/>
                </a:lnTo>
                <a:lnTo>
                  <a:pt x="4225" y="711"/>
                </a:lnTo>
                <a:lnTo>
                  <a:pt x="4393" y="444"/>
                </a:lnTo>
                <a:lnTo>
                  <a:pt x="4509" y="267"/>
                </a:lnTo>
                <a:lnTo>
                  <a:pt x="4664" y="133"/>
                </a:lnTo>
                <a:lnTo>
                  <a:pt x="4832" y="22"/>
                </a:lnTo>
                <a:lnTo>
                  <a:pt x="4987" y="0"/>
                </a:lnTo>
                <a:lnTo>
                  <a:pt x="5155" y="67"/>
                </a:lnTo>
                <a:lnTo>
                  <a:pt x="5310" y="222"/>
                </a:lnTo>
                <a:lnTo>
                  <a:pt x="5478" y="489"/>
                </a:lnTo>
                <a:lnTo>
                  <a:pt x="5633" y="867"/>
                </a:lnTo>
                <a:lnTo>
                  <a:pt x="5762" y="1311"/>
                </a:lnTo>
                <a:lnTo>
                  <a:pt x="5917" y="1867"/>
                </a:lnTo>
                <a:lnTo>
                  <a:pt x="6085" y="2467"/>
                </a:lnTo>
                <a:lnTo>
                  <a:pt x="6240" y="3133"/>
                </a:lnTo>
                <a:lnTo>
                  <a:pt x="6408" y="3844"/>
                </a:lnTo>
                <a:lnTo>
                  <a:pt x="6550" y="4644"/>
                </a:lnTo>
                <a:lnTo>
                  <a:pt x="6718" y="5467"/>
                </a:lnTo>
                <a:lnTo>
                  <a:pt x="6873" y="6311"/>
                </a:lnTo>
                <a:lnTo>
                  <a:pt x="7171" y="8133"/>
                </a:lnTo>
                <a:lnTo>
                  <a:pt x="7481" y="9978"/>
                </a:lnTo>
                <a:lnTo>
                  <a:pt x="7804" y="11844"/>
                </a:lnTo>
                <a:lnTo>
                  <a:pt x="8127" y="13667"/>
                </a:lnTo>
                <a:lnTo>
                  <a:pt x="8256" y="14533"/>
                </a:lnTo>
                <a:lnTo>
                  <a:pt x="8411" y="15333"/>
                </a:lnTo>
                <a:lnTo>
                  <a:pt x="8566" y="16133"/>
                </a:lnTo>
                <a:lnTo>
                  <a:pt x="8734" y="16867"/>
                </a:lnTo>
                <a:lnTo>
                  <a:pt x="8902" y="17533"/>
                </a:lnTo>
                <a:lnTo>
                  <a:pt x="9057" y="18111"/>
                </a:lnTo>
                <a:lnTo>
                  <a:pt x="9225" y="18667"/>
                </a:lnTo>
                <a:lnTo>
                  <a:pt x="9380" y="19111"/>
                </a:lnTo>
                <a:lnTo>
                  <a:pt x="9496" y="19489"/>
                </a:lnTo>
                <a:lnTo>
                  <a:pt x="9664" y="19733"/>
                </a:lnTo>
                <a:lnTo>
                  <a:pt x="9819" y="19911"/>
                </a:lnTo>
                <a:lnTo>
                  <a:pt x="9987" y="19978"/>
                </a:lnTo>
                <a:lnTo>
                  <a:pt x="10142" y="19911"/>
                </a:lnTo>
                <a:lnTo>
                  <a:pt x="10310" y="19733"/>
                </a:lnTo>
                <a:lnTo>
                  <a:pt x="10452" y="19489"/>
                </a:lnTo>
                <a:lnTo>
                  <a:pt x="10620" y="19111"/>
                </a:lnTo>
                <a:lnTo>
                  <a:pt x="10749" y="18667"/>
                </a:lnTo>
                <a:lnTo>
                  <a:pt x="10917" y="18111"/>
                </a:lnTo>
                <a:lnTo>
                  <a:pt x="11072" y="17533"/>
                </a:lnTo>
                <a:lnTo>
                  <a:pt x="11240" y="16867"/>
                </a:lnTo>
                <a:lnTo>
                  <a:pt x="11395" y="16133"/>
                </a:lnTo>
                <a:lnTo>
                  <a:pt x="11550" y="15333"/>
                </a:lnTo>
                <a:lnTo>
                  <a:pt x="11705" y="14533"/>
                </a:lnTo>
                <a:lnTo>
                  <a:pt x="11873" y="13667"/>
                </a:lnTo>
                <a:lnTo>
                  <a:pt x="12171" y="11844"/>
                </a:lnTo>
                <a:lnTo>
                  <a:pt x="12481" y="9978"/>
                </a:lnTo>
                <a:lnTo>
                  <a:pt x="12804" y="8133"/>
                </a:lnTo>
                <a:lnTo>
                  <a:pt x="13127" y="6311"/>
                </a:lnTo>
                <a:lnTo>
                  <a:pt x="13256" y="5467"/>
                </a:lnTo>
                <a:lnTo>
                  <a:pt x="13398" y="4644"/>
                </a:lnTo>
                <a:lnTo>
                  <a:pt x="13566" y="3844"/>
                </a:lnTo>
                <a:lnTo>
                  <a:pt x="13721" y="3133"/>
                </a:lnTo>
                <a:lnTo>
                  <a:pt x="13889" y="2467"/>
                </a:lnTo>
                <a:lnTo>
                  <a:pt x="14044" y="1867"/>
                </a:lnTo>
                <a:lnTo>
                  <a:pt x="14212" y="1311"/>
                </a:lnTo>
                <a:lnTo>
                  <a:pt x="14367" y="867"/>
                </a:lnTo>
                <a:lnTo>
                  <a:pt x="14496" y="489"/>
                </a:lnTo>
                <a:lnTo>
                  <a:pt x="14651" y="222"/>
                </a:lnTo>
                <a:lnTo>
                  <a:pt x="14819" y="67"/>
                </a:lnTo>
                <a:lnTo>
                  <a:pt x="14974" y="0"/>
                </a:lnTo>
                <a:lnTo>
                  <a:pt x="15142" y="67"/>
                </a:lnTo>
                <a:lnTo>
                  <a:pt x="15297" y="200"/>
                </a:lnTo>
                <a:lnTo>
                  <a:pt x="15452" y="422"/>
                </a:lnTo>
                <a:lnTo>
                  <a:pt x="15659" y="733"/>
                </a:lnTo>
                <a:lnTo>
                  <a:pt x="15801" y="1111"/>
                </a:lnTo>
                <a:lnTo>
                  <a:pt x="15995" y="1578"/>
                </a:lnTo>
                <a:lnTo>
                  <a:pt x="16163" y="2089"/>
                </a:lnTo>
                <a:lnTo>
                  <a:pt x="16344" y="2667"/>
                </a:lnTo>
                <a:lnTo>
                  <a:pt x="16537" y="3289"/>
                </a:lnTo>
                <a:lnTo>
                  <a:pt x="16705" y="3978"/>
                </a:lnTo>
                <a:lnTo>
                  <a:pt x="16899" y="4667"/>
                </a:lnTo>
                <a:lnTo>
                  <a:pt x="17080" y="5444"/>
                </a:lnTo>
                <a:lnTo>
                  <a:pt x="17442" y="7044"/>
                </a:lnTo>
                <a:lnTo>
                  <a:pt x="17791" y="8733"/>
                </a:lnTo>
                <a:lnTo>
                  <a:pt x="18140" y="10467"/>
                </a:lnTo>
                <a:lnTo>
                  <a:pt x="18501" y="12200"/>
                </a:lnTo>
                <a:lnTo>
                  <a:pt x="18824" y="13867"/>
                </a:lnTo>
                <a:lnTo>
                  <a:pt x="18941" y="14667"/>
                </a:lnTo>
                <a:lnTo>
                  <a:pt x="19096" y="15467"/>
                </a:lnTo>
                <a:lnTo>
                  <a:pt x="19238" y="16200"/>
                </a:lnTo>
                <a:lnTo>
                  <a:pt x="19367" y="16889"/>
                </a:lnTo>
                <a:lnTo>
                  <a:pt x="19483" y="17533"/>
                </a:lnTo>
                <a:lnTo>
                  <a:pt x="19612" y="18133"/>
                </a:lnTo>
                <a:lnTo>
                  <a:pt x="19703" y="18711"/>
                </a:lnTo>
                <a:lnTo>
                  <a:pt x="19832" y="19200"/>
                </a:lnTo>
                <a:lnTo>
                  <a:pt x="19897" y="19622"/>
                </a:lnTo>
                <a:lnTo>
                  <a:pt x="20000" y="19978"/>
                </a:lnTo>
                <a:lnTo>
                  <a:pt x="0" y="19978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3" name="Shape 71">
            <a:extLst>
              <a:ext uri="{FF2B5EF4-FFF2-40B4-BE49-F238E27FC236}">
                <a16:creationId xmlns:a16="http://schemas.microsoft.com/office/drawing/2014/main" id="{9DE24257-CC04-40F8-9E6D-33A8AC0E1FF3}"/>
              </a:ext>
            </a:extLst>
          </p:cNvPr>
          <p:cNvSpPr/>
          <p:nvPr/>
        </p:nvSpPr>
        <p:spPr>
          <a:xfrm>
            <a:off x="4191000" y="2667000"/>
            <a:ext cx="457200" cy="571500"/>
          </a:xfrm>
          <a:custGeom>
            <a:avLst/>
            <a:gdLst/>
            <a:ahLst/>
            <a:cxnLst/>
            <a:rect l="0" t="0" r="0" b="0"/>
            <a:pathLst>
              <a:path w="20000" h="19978" extrusionOk="0">
                <a:moveTo>
                  <a:pt x="0" y="19978"/>
                </a:moveTo>
                <a:lnTo>
                  <a:pt x="639" y="16267"/>
                </a:lnTo>
                <a:lnTo>
                  <a:pt x="944" y="14422"/>
                </a:lnTo>
                <a:lnTo>
                  <a:pt x="1250" y="12644"/>
                </a:lnTo>
                <a:lnTo>
                  <a:pt x="1583" y="10911"/>
                </a:lnTo>
                <a:lnTo>
                  <a:pt x="1889" y="9244"/>
                </a:lnTo>
                <a:lnTo>
                  <a:pt x="2194" y="7711"/>
                </a:lnTo>
                <a:lnTo>
                  <a:pt x="2500" y="6244"/>
                </a:lnTo>
                <a:lnTo>
                  <a:pt x="2667" y="5578"/>
                </a:lnTo>
                <a:lnTo>
                  <a:pt x="2833" y="4889"/>
                </a:lnTo>
                <a:lnTo>
                  <a:pt x="2972" y="4289"/>
                </a:lnTo>
                <a:lnTo>
                  <a:pt x="3139" y="3689"/>
                </a:lnTo>
                <a:lnTo>
                  <a:pt x="3278" y="3133"/>
                </a:lnTo>
                <a:lnTo>
                  <a:pt x="3444" y="2622"/>
                </a:lnTo>
                <a:lnTo>
                  <a:pt x="3583" y="2133"/>
                </a:lnTo>
                <a:lnTo>
                  <a:pt x="3750" y="1733"/>
                </a:lnTo>
                <a:lnTo>
                  <a:pt x="3917" y="1333"/>
                </a:lnTo>
                <a:lnTo>
                  <a:pt x="4083" y="1000"/>
                </a:lnTo>
                <a:lnTo>
                  <a:pt x="4222" y="711"/>
                </a:lnTo>
                <a:lnTo>
                  <a:pt x="4389" y="444"/>
                </a:lnTo>
                <a:lnTo>
                  <a:pt x="4528" y="267"/>
                </a:lnTo>
                <a:lnTo>
                  <a:pt x="4667" y="133"/>
                </a:lnTo>
                <a:lnTo>
                  <a:pt x="4833" y="22"/>
                </a:lnTo>
                <a:lnTo>
                  <a:pt x="5000" y="0"/>
                </a:lnTo>
                <a:lnTo>
                  <a:pt x="5167" y="67"/>
                </a:lnTo>
                <a:lnTo>
                  <a:pt x="5306" y="222"/>
                </a:lnTo>
                <a:lnTo>
                  <a:pt x="5472" y="489"/>
                </a:lnTo>
                <a:lnTo>
                  <a:pt x="5639" y="867"/>
                </a:lnTo>
                <a:lnTo>
                  <a:pt x="5778" y="1311"/>
                </a:lnTo>
                <a:lnTo>
                  <a:pt x="5917" y="1867"/>
                </a:lnTo>
                <a:lnTo>
                  <a:pt x="6083" y="2467"/>
                </a:lnTo>
                <a:lnTo>
                  <a:pt x="6250" y="3133"/>
                </a:lnTo>
                <a:lnTo>
                  <a:pt x="6417" y="3844"/>
                </a:lnTo>
                <a:lnTo>
                  <a:pt x="6556" y="4644"/>
                </a:lnTo>
                <a:lnTo>
                  <a:pt x="6722" y="5467"/>
                </a:lnTo>
                <a:lnTo>
                  <a:pt x="6889" y="6311"/>
                </a:lnTo>
                <a:lnTo>
                  <a:pt x="7167" y="8133"/>
                </a:lnTo>
                <a:lnTo>
                  <a:pt x="7500" y="9978"/>
                </a:lnTo>
                <a:lnTo>
                  <a:pt x="7806" y="11844"/>
                </a:lnTo>
                <a:lnTo>
                  <a:pt x="8139" y="13667"/>
                </a:lnTo>
                <a:lnTo>
                  <a:pt x="8250" y="14533"/>
                </a:lnTo>
                <a:lnTo>
                  <a:pt x="8417" y="15333"/>
                </a:lnTo>
                <a:lnTo>
                  <a:pt x="8583" y="16133"/>
                </a:lnTo>
                <a:lnTo>
                  <a:pt x="8750" y="16867"/>
                </a:lnTo>
                <a:lnTo>
                  <a:pt x="8917" y="17533"/>
                </a:lnTo>
                <a:lnTo>
                  <a:pt x="9056" y="18111"/>
                </a:lnTo>
                <a:lnTo>
                  <a:pt x="9222" y="18667"/>
                </a:lnTo>
                <a:lnTo>
                  <a:pt x="9389" y="19111"/>
                </a:lnTo>
                <a:lnTo>
                  <a:pt x="9500" y="19489"/>
                </a:lnTo>
                <a:lnTo>
                  <a:pt x="9667" y="19733"/>
                </a:lnTo>
                <a:lnTo>
                  <a:pt x="9833" y="19911"/>
                </a:lnTo>
                <a:lnTo>
                  <a:pt x="10000" y="19978"/>
                </a:lnTo>
                <a:lnTo>
                  <a:pt x="10139" y="19911"/>
                </a:lnTo>
                <a:lnTo>
                  <a:pt x="10306" y="19733"/>
                </a:lnTo>
                <a:lnTo>
                  <a:pt x="10472" y="19489"/>
                </a:lnTo>
                <a:lnTo>
                  <a:pt x="10639" y="19111"/>
                </a:lnTo>
                <a:lnTo>
                  <a:pt x="10750" y="18667"/>
                </a:lnTo>
                <a:lnTo>
                  <a:pt x="10917" y="18111"/>
                </a:lnTo>
                <a:lnTo>
                  <a:pt x="11083" y="17533"/>
                </a:lnTo>
                <a:lnTo>
                  <a:pt x="11250" y="16867"/>
                </a:lnTo>
                <a:lnTo>
                  <a:pt x="11389" y="16133"/>
                </a:lnTo>
                <a:lnTo>
                  <a:pt x="11556" y="15333"/>
                </a:lnTo>
                <a:lnTo>
                  <a:pt x="11722" y="14533"/>
                </a:lnTo>
                <a:lnTo>
                  <a:pt x="11889" y="13667"/>
                </a:lnTo>
                <a:lnTo>
                  <a:pt x="12167" y="11844"/>
                </a:lnTo>
                <a:lnTo>
                  <a:pt x="12500" y="9978"/>
                </a:lnTo>
                <a:lnTo>
                  <a:pt x="12806" y="8133"/>
                </a:lnTo>
                <a:lnTo>
                  <a:pt x="13139" y="6311"/>
                </a:lnTo>
                <a:lnTo>
                  <a:pt x="13250" y="5467"/>
                </a:lnTo>
                <a:lnTo>
                  <a:pt x="13417" y="4644"/>
                </a:lnTo>
                <a:lnTo>
                  <a:pt x="13583" y="3844"/>
                </a:lnTo>
                <a:lnTo>
                  <a:pt x="13722" y="3133"/>
                </a:lnTo>
                <a:lnTo>
                  <a:pt x="13889" y="2467"/>
                </a:lnTo>
                <a:lnTo>
                  <a:pt x="14056" y="1867"/>
                </a:lnTo>
                <a:lnTo>
                  <a:pt x="14222" y="1311"/>
                </a:lnTo>
                <a:lnTo>
                  <a:pt x="14361" y="867"/>
                </a:lnTo>
                <a:lnTo>
                  <a:pt x="14500" y="489"/>
                </a:lnTo>
                <a:lnTo>
                  <a:pt x="14667" y="222"/>
                </a:lnTo>
                <a:lnTo>
                  <a:pt x="14833" y="67"/>
                </a:lnTo>
                <a:lnTo>
                  <a:pt x="14972" y="0"/>
                </a:lnTo>
                <a:lnTo>
                  <a:pt x="15139" y="67"/>
                </a:lnTo>
                <a:lnTo>
                  <a:pt x="15306" y="200"/>
                </a:lnTo>
                <a:lnTo>
                  <a:pt x="15472" y="422"/>
                </a:lnTo>
                <a:lnTo>
                  <a:pt x="15667" y="733"/>
                </a:lnTo>
                <a:lnTo>
                  <a:pt x="15806" y="1111"/>
                </a:lnTo>
                <a:lnTo>
                  <a:pt x="16000" y="1578"/>
                </a:lnTo>
                <a:lnTo>
                  <a:pt x="16167" y="2089"/>
                </a:lnTo>
                <a:lnTo>
                  <a:pt x="16361" y="2667"/>
                </a:lnTo>
                <a:lnTo>
                  <a:pt x="16556" y="3289"/>
                </a:lnTo>
                <a:lnTo>
                  <a:pt x="16722" y="3978"/>
                </a:lnTo>
                <a:lnTo>
                  <a:pt x="16917" y="4667"/>
                </a:lnTo>
                <a:lnTo>
                  <a:pt x="17083" y="5444"/>
                </a:lnTo>
                <a:lnTo>
                  <a:pt x="17444" y="7044"/>
                </a:lnTo>
                <a:lnTo>
                  <a:pt x="17806" y="8733"/>
                </a:lnTo>
                <a:lnTo>
                  <a:pt x="18139" y="10467"/>
                </a:lnTo>
                <a:lnTo>
                  <a:pt x="18500" y="12200"/>
                </a:lnTo>
                <a:lnTo>
                  <a:pt x="18833" y="13867"/>
                </a:lnTo>
                <a:lnTo>
                  <a:pt x="18944" y="14667"/>
                </a:lnTo>
                <a:lnTo>
                  <a:pt x="19111" y="15467"/>
                </a:lnTo>
                <a:lnTo>
                  <a:pt x="19250" y="16200"/>
                </a:lnTo>
                <a:lnTo>
                  <a:pt x="19361" y="16889"/>
                </a:lnTo>
                <a:lnTo>
                  <a:pt x="19500" y="17533"/>
                </a:lnTo>
                <a:lnTo>
                  <a:pt x="19611" y="18133"/>
                </a:lnTo>
                <a:lnTo>
                  <a:pt x="19722" y="18711"/>
                </a:lnTo>
                <a:lnTo>
                  <a:pt x="19833" y="19200"/>
                </a:lnTo>
                <a:lnTo>
                  <a:pt x="19917" y="19622"/>
                </a:lnTo>
                <a:lnTo>
                  <a:pt x="20000" y="19978"/>
                </a:lnTo>
                <a:lnTo>
                  <a:pt x="0" y="19978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/>
          <a:lstStyle/>
          <a:p>
            <a:pPr>
              <a:defRPr/>
            </a:pPr>
            <a:endParaRPr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3317" name="Shape 71">
            <a:extLst>
              <a:ext uri="{FF2B5EF4-FFF2-40B4-BE49-F238E27FC236}">
                <a16:creationId xmlns:a16="http://schemas.microsoft.com/office/drawing/2014/main" id="{DF19DF12-919D-466E-88FE-45CA0D5FC698}"/>
              </a:ext>
            </a:extLst>
          </p:cNvPr>
          <p:cNvSpPr>
            <a:spLocks/>
          </p:cNvSpPr>
          <p:nvPr/>
        </p:nvSpPr>
        <p:spPr bwMode="auto">
          <a:xfrm>
            <a:off x="4648200" y="2667000"/>
            <a:ext cx="457200" cy="571500"/>
          </a:xfrm>
          <a:custGeom>
            <a:avLst/>
            <a:gdLst>
              <a:gd name="T0" fmla="*/ 333939 w 20000"/>
              <a:gd name="T1" fmla="*/ 13311760 h 19978"/>
              <a:gd name="T2" fmla="*/ 653224 w 20000"/>
              <a:gd name="T3" fmla="*/ 10346959 h 19978"/>
              <a:gd name="T4" fmla="*/ 987163 w 20000"/>
              <a:gd name="T5" fmla="*/ 7564638 h 19978"/>
              <a:gd name="T6" fmla="*/ 1306449 w 20000"/>
              <a:gd name="T7" fmla="*/ 5109658 h 19978"/>
              <a:gd name="T8" fmla="*/ 1480459 w 20000"/>
              <a:gd name="T9" fmla="*/ 4000815 h 19978"/>
              <a:gd name="T10" fmla="*/ 1640388 w 20000"/>
              <a:gd name="T11" fmla="*/ 3018812 h 19978"/>
              <a:gd name="T12" fmla="*/ 1799768 w 20000"/>
              <a:gd name="T13" fmla="*/ 2145657 h 19978"/>
              <a:gd name="T14" fmla="*/ 1959673 w 20000"/>
              <a:gd name="T15" fmla="*/ 1418165 h 19978"/>
              <a:gd name="T16" fmla="*/ 2133684 w 20000"/>
              <a:gd name="T17" fmla="*/ 818317 h 19978"/>
              <a:gd name="T18" fmla="*/ 2293612 w 20000"/>
              <a:gd name="T19" fmla="*/ 363331 h 19978"/>
              <a:gd name="T20" fmla="*/ 2438887 w 20000"/>
              <a:gd name="T21" fmla="*/ 108848 h 19978"/>
              <a:gd name="T22" fmla="*/ 2612898 w 20000"/>
              <a:gd name="T23" fmla="*/ 0 h 19978"/>
              <a:gd name="T24" fmla="*/ 2772803 w 20000"/>
              <a:gd name="T25" fmla="*/ 181680 h 19978"/>
              <a:gd name="T26" fmla="*/ 2946836 w 20000"/>
              <a:gd name="T27" fmla="*/ 709498 h 19978"/>
              <a:gd name="T28" fmla="*/ 3092112 w 20000"/>
              <a:gd name="T29" fmla="*/ 1527814 h 19978"/>
              <a:gd name="T30" fmla="*/ 3266123 w 20000"/>
              <a:gd name="T31" fmla="*/ 2563826 h 19978"/>
              <a:gd name="T32" fmla="*/ 3426028 w 20000"/>
              <a:gd name="T33" fmla="*/ 3800312 h 19978"/>
              <a:gd name="T34" fmla="*/ 3600061 w 20000"/>
              <a:gd name="T35" fmla="*/ 5164468 h 19978"/>
              <a:gd name="T36" fmla="*/ 3919347 w 20000"/>
              <a:gd name="T37" fmla="*/ 8165287 h 19978"/>
              <a:gd name="T38" fmla="*/ 4253286 w 20000"/>
              <a:gd name="T39" fmla="*/ 11184127 h 19978"/>
              <a:gd name="T40" fmla="*/ 4398561 w 20000"/>
              <a:gd name="T41" fmla="*/ 12547453 h 19978"/>
              <a:gd name="T42" fmla="*/ 4572571 w 20000"/>
              <a:gd name="T43" fmla="*/ 13802762 h 19978"/>
              <a:gd name="T44" fmla="*/ 4732477 w 20000"/>
              <a:gd name="T45" fmla="*/ 14820780 h 19978"/>
              <a:gd name="T46" fmla="*/ 4906510 w 20000"/>
              <a:gd name="T47" fmla="*/ 15639099 h 19978"/>
              <a:gd name="T48" fmla="*/ 5051785 w 20000"/>
              <a:gd name="T49" fmla="*/ 16148094 h 19978"/>
              <a:gd name="T50" fmla="*/ 5225795 w 20000"/>
              <a:gd name="T51" fmla="*/ 16348597 h 19978"/>
              <a:gd name="T52" fmla="*/ 5385701 w 20000"/>
              <a:gd name="T53" fmla="*/ 16148094 h 19978"/>
              <a:gd name="T54" fmla="*/ 5559734 w 20000"/>
              <a:gd name="T55" fmla="*/ 15639099 h 19978"/>
              <a:gd name="T56" fmla="*/ 5705009 w 20000"/>
              <a:gd name="T57" fmla="*/ 14820780 h 19978"/>
              <a:gd name="T58" fmla="*/ 5879020 w 20000"/>
              <a:gd name="T59" fmla="*/ 13802762 h 19978"/>
              <a:gd name="T60" fmla="*/ 6038927 w 20000"/>
              <a:gd name="T61" fmla="*/ 12547453 h 19978"/>
              <a:gd name="T62" fmla="*/ 6212960 w 20000"/>
              <a:gd name="T63" fmla="*/ 11184127 h 19978"/>
              <a:gd name="T64" fmla="*/ 6532245 w 20000"/>
              <a:gd name="T65" fmla="*/ 8165287 h 19978"/>
              <a:gd name="T66" fmla="*/ 6866184 w 20000"/>
              <a:gd name="T67" fmla="*/ 5164468 h 19978"/>
              <a:gd name="T68" fmla="*/ 7011459 w 20000"/>
              <a:gd name="T69" fmla="*/ 3800312 h 19978"/>
              <a:gd name="T70" fmla="*/ 7170839 w 20000"/>
              <a:gd name="T71" fmla="*/ 2563826 h 19978"/>
              <a:gd name="T72" fmla="*/ 7345375 w 20000"/>
              <a:gd name="T73" fmla="*/ 1527814 h 19978"/>
              <a:gd name="T74" fmla="*/ 7504755 w 20000"/>
              <a:gd name="T75" fmla="*/ 709498 h 19978"/>
              <a:gd name="T76" fmla="*/ 7664684 w 20000"/>
              <a:gd name="T77" fmla="*/ 181680 h 19978"/>
              <a:gd name="T78" fmla="*/ 7824063 w 20000"/>
              <a:gd name="T79" fmla="*/ 0 h 19978"/>
              <a:gd name="T80" fmla="*/ 7998599 w 20000"/>
              <a:gd name="T81" fmla="*/ 163658 h 19978"/>
              <a:gd name="T82" fmla="*/ 8187263 w 20000"/>
              <a:gd name="T83" fmla="*/ 599849 h 19978"/>
              <a:gd name="T84" fmla="*/ 8361273 w 20000"/>
              <a:gd name="T85" fmla="*/ 1291324 h 19978"/>
              <a:gd name="T86" fmla="*/ 8549914 w 20000"/>
              <a:gd name="T87" fmla="*/ 2182473 h 19978"/>
              <a:gd name="T88" fmla="*/ 8738577 w 20000"/>
              <a:gd name="T89" fmla="*/ 3255330 h 19978"/>
              <a:gd name="T90" fmla="*/ 8927218 w 20000"/>
              <a:gd name="T91" fmla="*/ 4455000 h 19978"/>
              <a:gd name="T92" fmla="*/ 9305048 w 20000"/>
              <a:gd name="T93" fmla="*/ 7146467 h 19978"/>
              <a:gd name="T94" fmla="*/ 9667722 w 20000"/>
              <a:gd name="T95" fmla="*/ 9983628 h 19978"/>
              <a:gd name="T96" fmla="*/ 9899751 w 20000"/>
              <a:gd name="T97" fmla="*/ 12002443 h 19978"/>
              <a:gd name="T98" fmla="*/ 10059656 w 20000"/>
              <a:gd name="T99" fmla="*/ 13256950 h 19978"/>
              <a:gd name="T100" fmla="*/ 10190301 w 20000"/>
              <a:gd name="T101" fmla="*/ 14347772 h 19978"/>
              <a:gd name="T102" fmla="*/ 10306316 w 20000"/>
              <a:gd name="T103" fmla="*/ 15311784 h 19978"/>
              <a:gd name="T104" fmla="*/ 10408225 w 20000"/>
              <a:gd name="T105" fmla="*/ 16057269 h 19978"/>
              <a:gd name="T106" fmla="*/ 0 w 20000"/>
              <a:gd name="T107" fmla="*/ 16348597 h 1997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0000"/>
              <a:gd name="T163" fmla="*/ 0 h 19978"/>
              <a:gd name="T164" fmla="*/ 20000 w 20000"/>
              <a:gd name="T165" fmla="*/ 19978 h 1997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0000" h="19978" extrusionOk="0">
                <a:moveTo>
                  <a:pt x="0" y="19978"/>
                </a:moveTo>
                <a:lnTo>
                  <a:pt x="639" y="16267"/>
                </a:lnTo>
                <a:lnTo>
                  <a:pt x="944" y="14422"/>
                </a:lnTo>
                <a:lnTo>
                  <a:pt x="1250" y="12644"/>
                </a:lnTo>
                <a:lnTo>
                  <a:pt x="1583" y="10911"/>
                </a:lnTo>
                <a:lnTo>
                  <a:pt x="1889" y="9244"/>
                </a:lnTo>
                <a:lnTo>
                  <a:pt x="2194" y="7711"/>
                </a:lnTo>
                <a:lnTo>
                  <a:pt x="2500" y="6244"/>
                </a:lnTo>
                <a:lnTo>
                  <a:pt x="2667" y="5578"/>
                </a:lnTo>
                <a:lnTo>
                  <a:pt x="2833" y="4889"/>
                </a:lnTo>
                <a:lnTo>
                  <a:pt x="2972" y="4289"/>
                </a:lnTo>
                <a:lnTo>
                  <a:pt x="3139" y="3689"/>
                </a:lnTo>
                <a:lnTo>
                  <a:pt x="3278" y="3133"/>
                </a:lnTo>
                <a:lnTo>
                  <a:pt x="3444" y="2622"/>
                </a:lnTo>
                <a:lnTo>
                  <a:pt x="3583" y="2133"/>
                </a:lnTo>
                <a:lnTo>
                  <a:pt x="3750" y="1733"/>
                </a:lnTo>
                <a:lnTo>
                  <a:pt x="3917" y="1333"/>
                </a:lnTo>
                <a:lnTo>
                  <a:pt x="4083" y="1000"/>
                </a:lnTo>
                <a:lnTo>
                  <a:pt x="4222" y="711"/>
                </a:lnTo>
                <a:lnTo>
                  <a:pt x="4389" y="444"/>
                </a:lnTo>
                <a:lnTo>
                  <a:pt x="4528" y="267"/>
                </a:lnTo>
                <a:lnTo>
                  <a:pt x="4667" y="133"/>
                </a:lnTo>
                <a:lnTo>
                  <a:pt x="4833" y="22"/>
                </a:lnTo>
                <a:lnTo>
                  <a:pt x="5000" y="0"/>
                </a:lnTo>
                <a:lnTo>
                  <a:pt x="5167" y="67"/>
                </a:lnTo>
                <a:lnTo>
                  <a:pt x="5306" y="222"/>
                </a:lnTo>
                <a:lnTo>
                  <a:pt x="5472" y="489"/>
                </a:lnTo>
                <a:lnTo>
                  <a:pt x="5639" y="867"/>
                </a:lnTo>
                <a:lnTo>
                  <a:pt x="5778" y="1311"/>
                </a:lnTo>
                <a:lnTo>
                  <a:pt x="5917" y="1867"/>
                </a:lnTo>
                <a:lnTo>
                  <a:pt x="6083" y="2467"/>
                </a:lnTo>
                <a:lnTo>
                  <a:pt x="6250" y="3133"/>
                </a:lnTo>
                <a:lnTo>
                  <a:pt x="6417" y="3844"/>
                </a:lnTo>
                <a:lnTo>
                  <a:pt x="6556" y="4644"/>
                </a:lnTo>
                <a:lnTo>
                  <a:pt x="6722" y="5467"/>
                </a:lnTo>
                <a:lnTo>
                  <a:pt x="6889" y="6311"/>
                </a:lnTo>
                <a:lnTo>
                  <a:pt x="7167" y="8133"/>
                </a:lnTo>
                <a:lnTo>
                  <a:pt x="7500" y="9978"/>
                </a:lnTo>
                <a:lnTo>
                  <a:pt x="7806" y="11844"/>
                </a:lnTo>
                <a:lnTo>
                  <a:pt x="8139" y="13667"/>
                </a:lnTo>
                <a:lnTo>
                  <a:pt x="8250" y="14533"/>
                </a:lnTo>
                <a:lnTo>
                  <a:pt x="8417" y="15333"/>
                </a:lnTo>
                <a:lnTo>
                  <a:pt x="8583" y="16133"/>
                </a:lnTo>
                <a:lnTo>
                  <a:pt x="8750" y="16867"/>
                </a:lnTo>
                <a:lnTo>
                  <a:pt x="8917" y="17533"/>
                </a:lnTo>
                <a:lnTo>
                  <a:pt x="9056" y="18111"/>
                </a:lnTo>
                <a:lnTo>
                  <a:pt x="9222" y="18667"/>
                </a:lnTo>
                <a:lnTo>
                  <a:pt x="9389" y="19111"/>
                </a:lnTo>
                <a:lnTo>
                  <a:pt x="9500" y="19489"/>
                </a:lnTo>
                <a:lnTo>
                  <a:pt x="9667" y="19733"/>
                </a:lnTo>
                <a:lnTo>
                  <a:pt x="9833" y="19911"/>
                </a:lnTo>
                <a:lnTo>
                  <a:pt x="10000" y="19978"/>
                </a:lnTo>
                <a:lnTo>
                  <a:pt x="10139" y="19911"/>
                </a:lnTo>
                <a:lnTo>
                  <a:pt x="10306" y="19733"/>
                </a:lnTo>
                <a:lnTo>
                  <a:pt x="10472" y="19489"/>
                </a:lnTo>
                <a:lnTo>
                  <a:pt x="10639" y="19111"/>
                </a:lnTo>
                <a:lnTo>
                  <a:pt x="10750" y="18667"/>
                </a:lnTo>
                <a:lnTo>
                  <a:pt x="10917" y="18111"/>
                </a:lnTo>
                <a:lnTo>
                  <a:pt x="11083" y="17533"/>
                </a:lnTo>
                <a:lnTo>
                  <a:pt x="11250" y="16867"/>
                </a:lnTo>
                <a:lnTo>
                  <a:pt x="11389" y="16133"/>
                </a:lnTo>
                <a:lnTo>
                  <a:pt x="11556" y="15333"/>
                </a:lnTo>
                <a:lnTo>
                  <a:pt x="11722" y="14533"/>
                </a:lnTo>
                <a:lnTo>
                  <a:pt x="11889" y="13667"/>
                </a:lnTo>
                <a:lnTo>
                  <a:pt x="12167" y="11844"/>
                </a:lnTo>
                <a:lnTo>
                  <a:pt x="12500" y="9978"/>
                </a:lnTo>
                <a:lnTo>
                  <a:pt x="12806" y="8133"/>
                </a:lnTo>
                <a:lnTo>
                  <a:pt x="13139" y="6311"/>
                </a:lnTo>
                <a:lnTo>
                  <a:pt x="13250" y="5467"/>
                </a:lnTo>
                <a:lnTo>
                  <a:pt x="13417" y="4644"/>
                </a:lnTo>
                <a:lnTo>
                  <a:pt x="13583" y="3844"/>
                </a:lnTo>
                <a:lnTo>
                  <a:pt x="13722" y="3133"/>
                </a:lnTo>
                <a:lnTo>
                  <a:pt x="13889" y="2467"/>
                </a:lnTo>
                <a:lnTo>
                  <a:pt x="14056" y="1867"/>
                </a:lnTo>
                <a:lnTo>
                  <a:pt x="14222" y="1311"/>
                </a:lnTo>
                <a:lnTo>
                  <a:pt x="14361" y="867"/>
                </a:lnTo>
                <a:lnTo>
                  <a:pt x="14500" y="489"/>
                </a:lnTo>
                <a:lnTo>
                  <a:pt x="14667" y="222"/>
                </a:lnTo>
                <a:lnTo>
                  <a:pt x="14833" y="67"/>
                </a:lnTo>
                <a:lnTo>
                  <a:pt x="14972" y="0"/>
                </a:lnTo>
                <a:lnTo>
                  <a:pt x="15139" y="67"/>
                </a:lnTo>
                <a:lnTo>
                  <a:pt x="15306" y="200"/>
                </a:lnTo>
                <a:lnTo>
                  <a:pt x="15472" y="422"/>
                </a:lnTo>
                <a:lnTo>
                  <a:pt x="15667" y="733"/>
                </a:lnTo>
                <a:lnTo>
                  <a:pt x="15806" y="1111"/>
                </a:lnTo>
                <a:lnTo>
                  <a:pt x="16000" y="1578"/>
                </a:lnTo>
                <a:lnTo>
                  <a:pt x="16167" y="2089"/>
                </a:lnTo>
                <a:lnTo>
                  <a:pt x="16361" y="2667"/>
                </a:lnTo>
                <a:lnTo>
                  <a:pt x="16556" y="3289"/>
                </a:lnTo>
                <a:lnTo>
                  <a:pt x="16722" y="3978"/>
                </a:lnTo>
                <a:lnTo>
                  <a:pt x="16917" y="4667"/>
                </a:lnTo>
                <a:lnTo>
                  <a:pt x="17083" y="5444"/>
                </a:lnTo>
                <a:lnTo>
                  <a:pt x="17444" y="7044"/>
                </a:lnTo>
                <a:lnTo>
                  <a:pt x="17806" y="8733"/>
                </a:lnTo>
                <a:lnTo>
                  <a:pt x="18139" y="10467"/>
                </a:lnTo>
                <a:lnTo>
                  <a:pt x="18500" y="12200"/>
                </a:lnTo>
                <a:lnTo>
                  <a:pt x="18833" y="13867"/>
                </a:lnTo>
                <a:lnTo>
                  <a:pt x="18944" y="14667"/>
                </a:lnTo>
                <a:lnTo>
                  <a:pt x="19111" y="15467"/>
                </a:lnTo>
                <a:lnTo>
                  <a:pt x="19250" y="16200"/>
                </a:lnTo>
                <a:lnTo>
                  <a:pt x="19361" y="16889"/>
                </a:lnTo>
                <a:lnTo>
                  <a:pt x="19500" y="17533"/>
                </a:lnTo>
                <a:lnTo>
                  <a:pt x="19611" y="18133"/>
                </a:lnTo>
                <a:lnTo>
                  <a:pt x="19722" y="18711"/>
                </a:lnTo>
                <a:lnTo>
                  <a:pt x="19833" y="19200"/>
                </a:lnTo>
                <a:lnTo>
                  <a:pt x="19917" y="19622"/>
                </a:lnTo>
                <a:lnTo>
                  <a:pt x="20000" y="19978"/>
                </a:lnTo>
                <a:lnTo>
                  <a:pt x="0" y="19978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6" name="Shape 73">
            <a:extLst>
              <a:ext uri="{FF2B5EF4-FFF2-40B4-BE49-F238E27FC236}">
                <a16:creationId xmlns:a16="http://schemas.microsoft.com/office/drawing/2014/main" id="{62432E92-7F06-49C6-95F9-BFD748ED5428}"/>
              </a:ext>
            </a:extLst>
          </p:cNvPr>
          <p:cNvSpPr/>
          <p:nvPr/>
        </p:nvSpPr>
        <p:spPr>
          <a:xfrm>
            <a:off x="6324600" y="2667000"/>
            <a:ext cx="342900" cy="571500"/>
          </a:xfrm>
          <a:custGeom>
            <a:avLst/>
            <a:gdLst/>
            <a:ahLst/>
            <a:cxnLst/>
            <a:rect l="0" t="0" r="0" b="0"/>
            <a:pathLst>
              <a:path w="20000" h="19978" extrusionOk="0">
                <a:moveTo>
                  <a:pt x="0" y="19978"/>
                </a:moveTo>
                <a:lnTo>
                  <a:pt x="630" y="16267"/>
                </a:lnTo>
                <a:lnTo>
                  <a:pt x="926" y="14422"/>
                </a:lnTo>
                <a:lnTo>
                  <a:pt x="1259" y="12644"/>
                </a:lnTo>
                <a:lnTo>
                  <a:pt x="1556" y="10911"/>
                </a:lnTo>
                <a:lnTo>
                  <a:pt x="1889" y="9244"/>
                </a:lnTo>
                <a:lnTo>
                  <a:pt x="2185" y="7711"/>
                </a:lnTo>
                <a:lnTo>
                  <a:pt x="2519" y="6244"/>
                </a:lnTo>
                <a:lnTo>
                  <a:pt x="2667" y="5578"/>
                </a:lnTo>
                <a:lnTo>
                  <a:pt x="2815" y="4889"/>
                </a:lnTo>
                <a:lnTo>
                  <a:pt x="2963" y="4289"/>
                </a:lnTo>
                <a:lnTo>
                  <a:pt x="3148" y="3689"/>
                </a:lnTo>
                <a:lnTo>
                  <a:pt x="3259" y="3133"/>
                </a:lnTo>
                <a:lnTo>
                  <a:pt x="3444" y="2622"/>
                </a:lnTo>
                <a:lnTo>
                  <a:pt x="3593" y="2133"/>
                </a:lnTo>
                <a:lnTo>
                  <a:pt x="3741" y="1733"/>
                </a:lnTo>
                <a:lnTo>
                  <a:pt x="3889" y="1333"/>
                </a:lnTo>
                <a:lnTo>
                  <a:pt x="4074" y="1000"/>
                </a:lnTo>
                <a:lnTo>
                  <a:pt x="4222" y="711"/>
                </a:lnTo>
                <a:lnTo>
                  <a:pt x="4407" y="444"/>
                </a:lnTo>
                <a:lnTo>
                  <a:pt x="4519" y="267"/>
                </a:lnTo>
                <a:lnTo>
                  <a:pt x="4667" y="133"/>
                </a:lnTo>
                <a:lnTo>
                  <a:pt x="4852" y="22"/>
                </a:lnTo>
                <a:lnTo>
                  <a:pt x="5000" y="0"/>
                </a:lnTo>
                <a:lnTo>
                  <a:pt x="5148" y="67"/>
                </a:lnTo>
                <a:lnTo>
                  <a:pt x="5296" y="222"/>
                </a:lnTo>
                <a:lnTo>
                  <a:pt x="5481" y="489"/>
                </a:lnTo>
                <a:lnTo>
                  <a:pt x="5630" y="867"/>
                </a:lnTo>
                <a:lnTo>
                  <a:pt x="5778" y="1311"/>
                </a:lnTo>
                <a:lnTo>
                  <a:pt x="5926" y="1867"/>
                </a:lnTo>
                <a:lnTo>
                  <a:pt x="6074" y="2467"/>
                </a:lnTo>
                <a:lnTo>
                  <a:pt x="6222" y="3133"/>
                </a:lnTo>
                <a:lnTo>
                  <a:pt x="6407" y="3844"/>
                </a:lnTo>
                <a:lnTo>
                  <a:pt x="6556" y="4644"/>
                </a:lnTo>
                <a:lnTo>
                  <a:pt x="6741" y="5467"/>
                </a:lnTo>
                <a:lnTo>
                  <a:pt x="6889" y="6311"/>
                </a:lnTo>
                <a:lnTo>
                  <a:pt x="7185" y="8133"/>
                </a:lnTo>
                <a:lnTo>
                  <a:pt x="7481" y="9978"/>
                </a:lnTo>
                <a:lnTo>
                  <a:pt x="7815" y="11844"/>
                </a:lnTo>
                <a:lnTo>
                  <a:pt x="8111" y="13667"/>
                </a:lnTo>
                <a:lnTo>
                  <a:pt x="8259" y="14533"/>
                </a:lnTo>
                <a:lnTo>
                  <a:pt x="8407" y="15333"/>
                </a:lnTo>
                <a:lnTo>
                  <a:pt x="8556" y="16133"/>
                </a:lnTo>
                <a:lnTo>
                  <a:pt x="8741" y="16867"/>
                </a:lnTo>
                <a:lnTo>
                  <a:pt x="8889" y="17533"/>
                </a:lnTo>
                <a:lnTo>
                  <a:pt x="9074" y="18111"/>
                </a:lnTo>
                <a:lnTo>
                  <a:pt x="9222" y="18667"/>
                </a:lnTo>
                <a:lnTo>
                  <a:pt x="9370" y="19111"/>
                </a:lnTo>
                <a:lnTo>
                  <a:pt x="9519" y="19489"/>
                </a:lnTo>
                <a:lnTo>
                  <a:pt x="9667" y="19733"/>
                </a:lnTo>
                <a:lnTo>
                  <a:pt x="9815" y="19911"/>
                </a:lnTo>
                <a:lnTo>
                  <a:pt x="10000" y="19978"/>
                </a:lnTo>
                <a:lnTo>
                  <a:pt x="10148" y="19911"/>
                </a:lnTo>
                <a:lnTo>
                  <a:pt x="10296" y="19733"/>
                </a:lnTo>
                <a:lnTo>
                  <a:pt x="10444" y="19489"/>
                </a:lnTo>
                <a:lnTo>
                  <a:pt x="10630" y="19111"/>
                </a:lnTo>
                <a:lnTo>
                  <a:pt x="10741" y="18667"/>
                </a:lnTo>
                <a:lnTo>
                  <a:pt x="10926" y="18111"/>
                </a:lnTo>
                <a:lnTo>
                  <a:pt x="11074" y="17533"/>
                </a:lnTo>
                <a:lnTo>
                  <a:pt x="11222" y="16867"/>
                </a:lnTo>
                <a:lnTo>
                  <a:pt x="11407" y="16133"/>
                </a:lnTo>
                <a:lnTo>
                  <a:pt x="11556" y="15333"/>
                </a:lnTo>
                <a:lnTo>
                  <a:pt x="11704" y="14533"/>
                </a:lnTo>
                <a:lnTo>
                  <a:pt x="11889" y="13667"/>
                </a:lnTo>
                <a:lnTo>
                  <a:pt x="12185" y="11844"/>
                </a:lnTo>
                <a:lnTo>
                  <a:pt x="12481" y="9978"/>
                </a:lnTo>
                <a:lnTo>
                  <a:pt x="12815" y="8133"/>
                </a:lnTo>
                <a:lnTo>
                  <a:pt x="13111" y="6311"/>
                </a:lnTo>
                <a:lnTo>
                  <a:pt x="13259" y="5467"/>
                </a:lnTo>
                <a:lnTo>
                  <a:pt x="13407" y="4644"/>
                </a:lnTo>
                <a:lnTo>
                  <a:pt x="13556" y="3844"/>
                </a:lnTo>
                <a:lnTo>
                  <a:pt x="13741" y="3133"/>
                </a:lnTo>
                <a:lnTo>
                  <a:pt x="13889" y="2467"/>
                </a:lnTo>
                <a:lnTo>
                  <a:pt x="14037" y="1867"/>
                </a:lnTo>
                <a:lnTo>
                  <a:pt x="14222" y="1311"/>
                </a:lnTo>
                <a:lnTo>
                  <a:pt x="14370" y="867"/>
                </a:lnTo>
                <a:lnTo>
                  <a:pt x="14519" y="489"/>
                </a:lnTo>
                <a:lnTo>
                  <a:pt x="14667" y="222"/>
                </a:lnTo>
                <a:lnTo>
                  <a:pt x="14815" y="67"/>
                </a:lnTo>
                <a:lnTo>
                  <a:pt x="14963" y="0"/>
                </a:lnTo>
                <a:lnTo>
                  <a:pt x="15148" y="67"/>
                </a:lnTo>
                <a:lnTo>
                  <a:pt x="15296" y="200"/>
                </a:lnTo>
                <a:lnTo>
                  <a:pt x="15444" y="422"/>
                </a:lnTo>
                <a:lnTo>
                  <a:pt x="15667" y="733"/>
                </a:lnTo>
                <a:lnTo>
                  <a:pt x="15815" y="1111"/>
                </a:lnTo>
                <a:lnTo>
                  <a:pt x="16000" y="1578"/>
                </a:lnTo>
                <a:lnTo>
                  <a:pt x="16185" y="2089"/>
                </a:lnTo>
                <a:lnTo>
                  <a:pt x="16333" y="2667"/>
                </a:lnTo>
                <a:lnTo>
                  <a:pt x="16556" y="3289"/>
                </a:lnTo>
                <a:lnTo>
                  <a:pt x="16704" y="3978"/>
                </a:lnTo>
                <a:lnTo>
                  <a:pt x="16889" y="4667"/>
                </a:lnTo>
                <a:lnTo>
                  <a:pt x="17074" y="5444"/>
                </a:lnTo>
                <a:lnTo>
                  <a:pt x="17444" y="7044"/>
                </a:lnTo>
                <a:lnTo>
                  <a:pt x="17778" y="8733"/>
                </a:lnTo>
                <a:lnTo>
                  <a:pt x="18148" y="10467"/>
                </a:lnTo>
                <a:lnTo>
                  <a:pt x="18519" y="12200"/>
                </a:lnTo>
                <a:lnTo>
                  <a:pt x="18815" y="13867"/>
                </a:lnTo>
                <a:lnTo>
                  <a:pt x="18963" y="14667"/>
                </a:lnTo>
                <a:lnTo>
                  <a:pt x="19111" y="15467"/>
                </a:lnTo>
                <a:lnTo>
                  <a:pt x="19222" y="16200"/>
                </a:lnTo>
                <a:lnTo>
                  <a:pt x="19370" y="16889"/>
                </a:lnTo>
                <a:lnTo>
                  <a:pt x="19481" y="17533"/>
                </a:lnTo>
                <a:lnTo>
                  <a:pt x="19630" y="18133"/>
                </a:lnTo>
                <a:lnTo>
                  <a:pt x="19704" y="18711"/>
                </a:lnTo>
                <a:lnTo>
                  <a:pt x="19852" y="19200"/>
                </a:lnTo>
                <a:lnTo>
                  <a:pt x="19889" y="19622"/>
                </a:lnTo>
                <a:lnTo>
                  <a:pt x="20000" y="19978"/>
                </a:lnTo>
                <a:lnTo>
                  <a:pt x="0" y="19978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/>
          <a:lstStyle/>
          <a:p>
            <a:pPr>
              <a:defRPr/>
            </a:pPr>
            <a:endParaRPr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3319" name="Shape 73">
            <a:extLst>
              <a:ext uri="{FF2B5EF4-FFF2-40B4-BE49-F238E27FC236}">
                <a16:creationId xmlns:a16="http://schemas.microsoft.com/office/drawing/2014/main" id="{F8BF5807-D91A-419D-A4ED-335CD2EBA411}"/>
              </a:ext>
            </a:extLst>
          </p:cNvPr>
          <p:cNvSpPr>
            <a:spLocks/>
          </p:cNvSpPr>
          <p:nvPr/>
        </p:nvSpPr>
        <p:spPr bwMode="auto">
          <a:xfrm>
            <a:off x="6705600" y="2667000"/>
            <a:ext cx="342900" cy="571500"/>
          </a:xfrm>
          <a:custGeom>
            <a:avLst/>
            <a:gdLst>
              <a:gd name="T0" fmla="*/ 185183 w 20000"/>
              <a:gd name="T1" fmla="*/ 13311760 h 19978"/>
              <a:gd name="T2" fmla="*/ 370092 w 20000"/>
              <a:gd name="T3" fmla="*/ 10346959 h 19978"/>
              <a:gd name="T4" fmla="*/ 555275 w 20000"/>
              <a:gd name="T5" fmla="*/ 7564638 h 19978"/>
              <a:gd name="T6" fmla="*/ 740458 w 20000"/>
              <a:gd name="T7" fmla="*/ 5109658 h 19978"/>
              <a:gd name="T8" fmla="*/ 827469 w 20000"/>
              <a:gd name="T9" fmla="*/ 4000815 h 19978"/>
              <a:gd name="T10" fmla="*/ 925350 w 20000"/>
              <a:gd name="T11" fmla="*/ 3018812 h 19978"/>
              <a:gd name="T12" fmla="*/ 1012361 w 20000"/>
              <a:gd name="T13" fmla="*/ 2145657 h 19978"/>
              <a:gd name="T14" fmla="*/ 1099663 w 20000"/>
              <a:gd name="T15" fmla="*/ 1418165 h 19978"/>
              <a:gd name="T16" fmla="*/ 1197561 w 20000"/>
              <a:gd name="T17" fmla="*/ 818317 h 19978"/>
              <a:gd name="T18" fmla="*/ 1295442 w 20000"/>
              <a:gd name="T19" fmla="*/ 363331 h 19978"/>
              <a:gd name="T20" fmla="*/ 1371874 w 20000"/>
              <a:gd name="T21" fmla="*/ 108848 h 19978"/>
              <a:gd name="T22" fmla="*/ 1469755 w 20000"/>
              <a:gd name="T23" fmla="*/ 0 h 19978"/>
              <a:gd name="T24" fmla="*/ 1556766 w 20000"/>
              <a:gd name="T25" fmla="*/ 181680 h 19978"/>
              <a:gd name="T26" fmla="*/ 1654938 w 20000"/>
              <a:gd name="T27" fmla="*/ 709498 h 19978"/>
              <a:gd name="T28" fmla="*/ 1741949 w 20000"/>
              <a:gd name="T29" fmla="*/ 1527814 h 19978"/>
              <a:gd name="T30" fmla="*/ 1828960 w 20000"/>
              <a:gd name="T31" fmla="*/ 2563826 h 19978"/>
              <a:gd name="T32" fmla="*/ 1927149 w 20000"/>
              <a:gd name="T33" fmla="*/ 3800312 h 19978"/>
              <a:gd name="T34" fmla="*/ 2025030 w 20000"/>
              <a:gd name="T35" fmla="*/ 5164468 h 19978"/>
              <a:gd name="T36" fmla="*/ 2199052 w 20000"/>
              <a:gd name="T37" fmla="*/ 8165287 h 19978"/>
              <a:gd name="T38" fmla="*/ 2384235 w 20000"/>
              <a:gd name="T39" fmla="*/ 11184127 h 19978"/>
              <a:gd name="T40" fmla="*/ 2471246 w 20000"/>
              <a:gd name="T41" fmla="*/ 12547453 h 19978"/>
              <a:gd name="T42" fmla="*/ 2569418 w 20000"/>
              <a:gd name="T43" fmla="*/ 13802762 h 19978"/>
              <a:gd name="T44" fmla="*/ 2667316 w 20000"/>
              <a:gd name="T45" fmla="*/ 14820780 h 19978"/>
              <a:gd name="T46" fmla="*/ 2754327 w 20000"/>
              <a:gd name="T47" fmla="*/ 15639099 h 19978"/>
              <a:gd name="T48" fmla="*/ 2841629 w 20000"/>
              <a:gd name="T49" fmla="*/ 16148094 h 19978"/>
              <a:gd name="T50" fmla="*/ 2939510 w 20000"/>
              <a:gd name="T51" fmla="*/ 16348597 h 19978"/>
              <a:gd name="T52" fmla="*/ 3026521 w 20000"/>
              <a:gd name="T53" fmla="*/ 16148094 h 19978"/>
              <a:gd name="T54" fmla="*/ 3124693 w 20000"/>
              <a:gd name="T55" fmla="*/ 15639099 h 19978"/>
              <a:gd name="T56" fmla="*/ 3211704 w 20000"/>
              <a:gd name="T57" fmla="*/ 14820780 h 19978"/>
              <a:gd name="T58" fmla="*/ 3298715 w 20000"/>
              <a:gd name="T59" fmla="*/ 13802762 h 19978"/>
              <a:gd name="T60" fmla="*/ 3396904 w 20000"/>
              <a:gd name="T61" fmla="*/ 12547453 h 19978"/>
              <a:gd name="T62" fmla="*/ 3494785 w 20000"/>
              <a:gd name="T63" fmla="*/ 11184127 h 19978"/>
              <a:gd name="T64" fmla="*/ 3668807 w 20000"/>
              <a:gd name="T65" fmla="*/ 8165287 h 19978"/>
              <a:gd name="T66" fmla="*/ 3853990 w 20000"/>
              <a:gd name="T67" fmla="*/ 5164468 h 19978"/>
              <a:gd name="T68" fmla="*/ 3941001 w 20000"/>
              <a:gd name="T69" fmla="*/ 3800312 h 19978"/>
              <a:gd name="T70" fmla="*/ 4039173 w 20000"/>
              <a:gd name="T71" fmla="*/ 2563826 h 19978"/>
              <a:gd name="T72" fmla="*/ 4126184 w 20000"/>
              <a:gd name="T73" fmla="*/ 1527814 h 19978"/>
              <a:gd name="T74" fmla="*/ 4224082 w 20000"/>
              <a:gd name="T75" fmla="*/ 709498 h 19978"/>
              <a:gd name="T76" fmla="*/ 4311384 w 20000"/>
              <a:gd name="T77" fmla="*/ 181680 h 19978"/>
              <a:gd name="T78" fmla="*/ 4398395 w 20000"/>
              <a:gd name="T79" fmla="*/ 0 h 19978"/>
              <a:gd name="T80" fmla="*/ 4496277 w 20000"/>
              <a:gd name="T81" fmla="*/ 163658 h 19978"/>
              <a:gd name="T82" fmla="*/ 4605336 w 20000"/>
              <a:gd name="T83" fmla="*/ 599849 h 19978"/>
              <a:gd name="T84" fmla="*/ 4703217 w 20000"/>
              <a:gd name="T85" fmla="*/ 1291324 h 19978"/>
              <a:gd name="T86" fmla="*/ 4801097 w 20000"/>
              <a:gd name="T87" fmla="*/ 2182473 h 19978"/>
              <a:gd name="T88" fmla="*/ 4910157 w 20000"/>
              <a:gd name="T89" fmla="*/ 3255330 h 19978"/>
              <a:gd name="T90" fmla="*/ 5018925 w 20000"/>
              <a:gd name="T91" fmla="*/ 4455000 h 19978"/>
              <a:gd name="T92" fmla="*/ 5225865 w 20000"/>
              <a:gd name="T93" fmla="*/ 7146467 h 19978"/>
              <a:gd name="T94" fmla="*/ 5443675 w 20000"/>
              <a:gd name="T95" fmla="*/ 9983628 h 19978"/>
              <a:gd name="T96" fmla="*/ 5574200 w 20000"/>
              <a:gd name="T97" fmla="*/ 12002443 h 19978"/>
              <a:gd name="T98" fmla="*/ 5650323 w 20000"/>
              <a:gd name="T99" fmla="*/ 13256950 h 19978"/>
              <a:gd name="T100" fmla="*/ 5726464 w 20000"/>
              <a:gd name="T101" fmla="*/ 14347772 h 19978"/>
              <a:gd name="T102" fmla="*/ 5792010 w 20000"/>
              <a:gd name="T103" fmla="*/ 15311784 h 19978"/>
              <a:gd name="T104" fmla="*/ 5846393 w 20000"/>
              <a:gd name="T105" fmla="*/ 16057269 h 19978"/>
              <a:gd name="T106" fmla="*/ 0 w 20000"/>
              <a:gd name="T107" fmla="*/ 16348597 h 1997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0000"/>
              <a:gd name="T163" fmla="*/ 0 h 19978"/>
              <a:gd name="T164" fmla="*/ 20000 w 20000"/>
              <a:gd name="T165" fmla="*/ 19978 h 1997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0000" h="19978" extrusionOk="0">
                <a:moveTo>
                  <a:pt x="0" y="19978"/>
                </a:moveTo>
                <a:lnTo>
                  <a:pt x="630" y="16267"/>
                </a:lnTo>
                <a:lnTo>
                  <a:pt x="926" y="14422"/>
                </a:lnTo>
                <a:lnTo>
                  <a:pt x="1259" y="12644"/>
                </a:lnTo>
                <a:lnTo>
                  <a:pt x="1556" y="10911"/>
                </a:lnTo>
                <a:lnTo>
                  <a:pt x="1889" y="9244"/>
                </a:lnTo>
                <a:lnTo>
                  <a:pt x="2185" y="7711"/>
                </a:lnTo>
                <a:lnTo>
                  <a:pt x="2519" y="6244"/>
                </a:lnTo>
                <a:lnTo>
                  <a:pt x="2667" y="5578"/>
                </a:lnTo>
                <a:lnTo>
                  <a:pt x="2815" y="4889"/>
                </a:lnTo>
                <a:lnTo>
                  <a:pt x="2963" y="4289"/>
                </a:lnTo>
                <a:lnTo>
                  <a:pt x="3148" y="3689"/>
                </a:lnTo>
                <a:lnTo>
                  <a:pt x="3259" y="3133"/>
                </a:lnTo>
                <a:lnTo>
                  <a:pt x="3444" y="2622"/>
                </a:lnTo>
                <a:lnTo>
                  <a:pt x="3593" y="2133"/>
                </a:lnTo>
                <a:lnTo>
                  <a:pt x="3741" y="1733"/>
                </a:lnTo>
                <a:lnTo>
                  <a:pt x="3889" y="1333"/>
                </a:lnTo>
                <a:lnTo>
                  <a:pt x="4074" y="1000"/>
                </a:lnTo>
                <a:lnTo>
                  <a:pt x="4222" y="711"/>
                </a:lnTo>
                <a:lnTo>
                  <a:pt x="4407" y="444"/>
                </a:lnTo>
                <a:lnTo>
                  <a:pt x="4519" y="267"/>
                </a:lnTo>
                <a:lnTo>
                  <a:pt x="4667" y="133"/>
                </a:lnTo>
                <a:lnTo>
                  <a:pt x="4852" y="22"/>
                </a:lnTo>
                <a:lnTo>
                  <a:pt x="5000" y="0"/>
                </a:lnTo>
                <a:lnTo>
                  <a:pt x="5148" y="67"/>
                </a:lnTo>
                <a:lnTo>
                  <a:pt x="5296" y="222"/>
                </a:lnTo>
                <a:lnTo>
                  <a:pt x="5481" y="489"/>
                </a:lnTo>
                <a:lnTo>
                  <a:pt x="5630" y="867"/>
                </a:lnTo>
                <a:lnTo>
                  <a:pt x="5778" y="1311"/>
                </a:lnTo>
                <a:lnTo>
                  <a:pt x="5926" y="1867"/>
                </a:lnTo>
                <a:lnTo>
                  <a:pt x="6074" y="2467"/>
                </a:lnTo>
                <a:lnTo>
                  <a:pt x="6222" y="3133"/>
                </a:lnTo>
                <a:lnTo>
                  <a:pt x="6407" y="3844"/>
                </a:lnTo>
                <a:lnTo>
                  <a:pt x="6556" y="4644"/>
                </a:lnTo>
                <a:lnTo>
                  <a:pt x="6741" y="5467"/>
                </a:lnTo>
                <a:lnTo>
                  <a:pt x="6889" y="6311"/>
                </a:lnTo>
                <a:lnTo>
                  <a:pt x="7185" y="8133"/>
                </a:lnTo>
                <a:lnTo>
                  <a:pt x="7481" y="9978"/>
                </a:lnTo>
                <a:lnTo>
                  <a:pt x="7815" y="11844"/>
                </a:lnTo>
                <a:lnTo>
                  <a:pt x="8111" y="13667"/>
                </a:lnTo>
                <a:lnTo>
                  <a:pt x="8259" y="14533"/>
                </a:lnTo>
                <a:lnTo>
                  <a:pt x="8407" y="15333"/>
                </a:lnTo>
                <a:lnTo>
                  <a:pt x="8556" y="16133"/>
                </a:lnTo>
                <a:lnTo>
                  <a:pt x="8741" y="16867"/>
                </a:lnTo>
                <a:lnTo>
                  <a:pt x="8889" y="17533"/>
                </a:lnTo>
                <a:lnTo>
                  <a:pt x="9074" y="18111"/>
                </a:lnTo>
                <a:lnTo>
                  <a:pt x="9222" y="18667"/>
                </a:lnTo>
                <a:lnTo>
                  <a:pt x="9370" y="19111"/>
                </a:lnTo>
                <a:lnTo>
                  <a:pt x="9519" y="19489"/>
                </a:lnTo>
                <a:lnTo>
                  <a:pt x="9667" y="19733"/>
                </a:lnTo>
                <a:lnTo>
                  <a:pt x="9815" y="19911"/>
                </a:lnTo>
                <a:lnTo>
                  <a:pt x="10000" y="19978"/>
                </a:lnTo>
                <a:lnTo>
                  <a:pt x="10148" y="19911"/>
                </a:lnTo>
                <a:lnTo>
                  <a:pt x="10296" y="19733"/>
                </a:lnTo>
                <a:lnTo>
                  <a:pt x="10444" y="19489"/>
                </a:lnTo>
                <a:lnTo>
                  <a:pt x="10630" y="19111"/>
                </a:lnTo>
                <a:lnTo>
                  <a:pt x="10741" y="18667"/>
                </a:lnTo>
                <a:lnTo>
                  <a:pt x="10926" y="18111"/>
                </a:lnTo>
                <a:lnTo>
                  <a:pt x="11074" y="17533"/>
                </a:lnTo>
                <a:lnTo>
                  <a:pt x="11222" y="16867"/>
                </a:lnTo>
                <a:lnTo>
                  <a:pt x="11407" y="16133"/>
                </a:lnTo>
                <a:lnTo>
                  <a:pt x="11556" y="15333"/>
                </a:lnTo>
                <a:lnTo>
                  <a:pt x="11704" y="14533"/>
                </a:lnTo>
                <a:lnTo>
                  <a:pt x="11889" y="13667"/>
                </a:lnTo>
                <a:lnTo>
                  <a:pt x="12185" y="11844"/>
                </a:lnTo>
                <a:lnTo>
                  <a:pt x="12481" y="9978"/>
                </a:lnTo>
                <a:lnTo>
                  <a:pt x="12815" y="8133"/>
                </a:lnTo>
                <a:lnTo>
                  <a:pt x="13111" y="6311"/>
                </a:lnTo>
                <a:lnTo>
                  <a:pt x="13259" y="5467"/>
                </a:lnTo>
                <a:lnTo>
                  <a:pt x="13407" y="4644"/>
                </a:lnTo>
                <a:lnTo>
                  <a:pt x="13556" y="3844"/>
                </a:lnTo>
                <a:lnTo>
                  <a:pt x="13741" y="3133"/>
                </a:lnTo>
                <a:lnTo>
                  <a:pt x="13889" y="2467"/>
                </a:lnTo>
                <a:lnTo>
                  <a:pt x="14037" y="1867"/>
                </a:lnTo>
                <a:lnTo>
                  <a:pt x="14222" y="1311"/>
                </a:lnTo>
                <a:lnTo>
                  <a:pt x="14370" y="867"/>
                </a:lnTo>
                <a:lnTo>
                  <a:pt x="14519" y="489"/>
                </a:lnTo>
                <a:lnTo>
                  <a:pt x="14667" y="222"/>
                </a:lnTo>
                <a:lnTo>
                  <a:pt x="14815" y="67"/>
                </a:lnTo>
                <a:lnTo>
                  <a:pt x="14963" y="0"/>
                </a:lnTo>
                <a:lnTo>
                  <a:pt x="15148" y="67"/>
                </a:lnTo>
                <a:lnTo>
                  <a:pt x="15296" y="200"/>
                </a:lnTo>
                <a:lnTo>
                  <a:pt x="15444" y="422"/>
                </a:lnTo>
                <a:lnTo>
                  <a:pt x="15667" y="733"/>
                </a:lnTo>
                <a:lnTo>
                  <a:pt x="15815" y="1111"/>
                </a:lnTo>
                <a:lnTo>
                  <a:pt x="16000" y="1578"/>
                </a:lnTo>
                <a:lnTo>
                  <a:pt x="16185" y="2089"/>
                </a:lnTo>
                <a:lnTo>
                  <a:pt x="16333" y="2667"/>
                </a:lnTo>
                <a:lnTo>
                  <a:pt x="16556" y="3289"/>
                </a:lnTo>
                <a:lnTo>
                  <a:pt x="16704" y="3978"/>
                </a:lnTo>
                <a:lnTo>
                  <a:pt x="16889" y="4667"/>
                </a:lnTo>
                <a:lnTo>
                  <a:pt x="17074" y="5444"/>
                </a:lnTo>
                <a:lnTo>
                  <a:pt x="17444" y="7044"/>
                </a:lnTo>
                <a:lnTo>
                  <a:pt x="17778" y="8733"/>
                </a:lnTo>
                <a:lnTo>
                  <a:pt x="18148" y="10467"/>
                </a:lnTo>
                <a:lnTo>
                  <a:pt x="18519" y="12200"/>
                </a:lnTo>
                <a:lnTo>
                  <a:pt x="18815" y="13867"/>
                </a:lnTo>
                <a:lnTo>
                  <a:pt x="18963" y="14667"/>
                </a:lnTo>
                <a:lnTo>
                  <a:pt x="19111" y="15467"/>
                </a:lnTo>
                <a:lnTo>
                  <a:pt x="19222" y="16200"/>
                </a:lnTo>
                <a:lnTo>
                  <a:pt x="19370" y="16889"/>
                </a:lnTo>
                <a:lnTo>
                  <a:pt x="19481" y="17533"/>
                </a:lnTo>
                <a:lnTo>
                  <a:pt x="19630" y="18133"/>
                </a:lnTo>
                <a:lnTo>
                  <a:pt x="19704" y="18711"/>
                </a:lnTo>
                <a:lnTo>
                  <a:pt x="19852" y="19200"/>
                </a:lnTo>
                <a:lnTo>
                  <a:pt x="19889" y="19622"/>
                </a:lnTo>
                <a:lnTo>
                  <a:pt x="20000" y="19978"/>
                </a:lnTo>
                <a:lnTo>
                  <a:pt x="0" y="19978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3320" name="Shape 73">
            <a:extLst>
              <a:ext uri="{FF2B5EF4-FFF2-40B4-BE49-F238E27FC236}">
                <a16:creationId xmlns:a16="http://schemas.microsoft.com/office/drawing/2014/main" id="{20D98F94-FB7D-4D70-87CA-E4545E6BDCF8}"/>
              </a:ext>
            </a:extLst>
          </p:cNvPr>
          <p:cNvSpPr>
            <a:spLocks/>
          </p:cNvSpPr>
          <p:nvPr/>
        </p:nvSpPr>
        <p:spPr bwMode="auto">
          <a:xfrm>
            <a:off x="7086600" y="2667000"/>
            <a:ext cx="342900" cy="571500"/>
          </a:xfrm>
          <a:custGeom>
            <a:avLst/>
            <a:gdLst>
              <a:gd name="T0" fmla="*/ 185183 w 20000"/>
              <a:gd name="T1" fmla="*/ 13311760 h 19978"/>
              <a:gd name="T2" fmla="*/ 370092 w 20000"/>
              <a:gd name="T3" fmla="*/ 10346959 h 19978"/>
              <a:gd name="T4" fmla="*/ 555275 w 20000"/>
              <a:gd name="T5" fmla="*/ 7564638 h 19978"/>
              <a:gd name="T6" fmla="*/ 740458 w 20000"/>
              <a:gd name="T7" fmla="*/ 5109658 h 19978"/>
              <a:gd name="T8" fmla="*/ 827469 w 20000"/>
              <a:gd name="T9" fmla="*/ 4000815 h 19978"/>
              <a:gd name="T10" fmla="*/ 925350 w 20000"/>
              <a:gd name="T11" fmla="*/ 3018812 h 19978"/>
              <a:gd name="T12" fmla="*/ 1012361 w 20000"/>
              <a:gd name="T13" fmla="*/ 2145657 h 19978"/>
              <a:gd name="T14" fmla="*/ 1099663 w 20000"/>
              <a:gd name="T15" fmla="*/ 1418165 h 19978"/>
              <a:gd name="T16" fmla="*/ 1197561 w 20000"/>
              <a:gd name="T17" fmla="*/ 818317 h 19978"/>
              <a:gd name="T18" fmla="*/ 1295442 w 20000"/>
              <a:gd name="T19" fmla="*/ 363331 h 19978"/>
              <a:gd name="T20" fmla="*/ 1371874 w 20000"/>
              <a:gd name="T21" fmla="*/ 108848 h 19978"/>
              <a:gd name="T22" fmla="*/ 1469755 w 20000"/>
              <a:gd name="T23" fmla="*/ 0 h 19978"/>
              <a:gd name="T24" fmla="*/ 1556766 w 20000"/>
              <a:gd name="T25" fmla="*/ 181680 h 19978"/>
              <a:gd name="T26" fmla="*/ 1654938 w 20000"/>
              <a:gd name="T27" fmla="*/ 709498 h 19978"/>
              <a:gd name="T28" fmla="*/ 1741949 w 20000"/>
              <a:gd name="T29" fmla="*/ 1527814 h 19978"/>
              <a:gd name="T30" fmla="*/ 1828960 w 20000"/>
              <a:gd name="T31" fmla="*/ 2563826 h 19978"/>
              <a:gd name="T32" fmla="*/ 1927149 w 20000"/>
              <a:gd name="T33" fmla="*/ 3800312 h 19978"/>
              <a:gd name="T34" fmla="*/ 2025030 w 20000"/>
              <a:gd name="T35" fmla="*/ 5164468 h 19978"/>
              <a:gd name="T36" fmla="*/ 2199052 w 20000"/>
              <a:gd name="T37" fmla="*/ 8165287 h 19978"/>
              <a:gd name="T38" fmla="*/ 2384235 w 20000"/>
              <a:gd name="T39" fmla="*/ 11184127 h 19978"/>
              <a:gd name="T40" fmla="*/ 2471246 w 20000"/>
              <a:gd name="T41" fmla="*/ 12547453 h 19978"/>
              <a:gd name="T42" fmla="*/ 2569418 w 20000"/>
              <a:gd name="T43" fmla="*/ 13802762 h 19978"/>
              <a:gd name="T44" fmla="*/ 2667316 w 20000"/>
              <a:gd name="T45" fmla="*/ 14820780 h 19978"/>
              <a:gd name="T46" fmla="*/ 2754327 w 20000"/>
              <a:gd name="T47" fmla="*/ 15639099 h 19978"/>
              <a:gd name="T48" fmla="*/ 2841629 w 20000"/>
              <a:gd name="T49" fmla="*/ 16148094 h 19978"/>
              <a:gd name="T50" fmla="*/ 2939510 w 20000"/>
              <a:gd name="T51" fmla="*/ 16348597 h 19978"/>
              <a:gd name="T52" fmla="*/ 3026521 w 20000"/>
              <a:gd name="T53" fmla="*/ 16148094 h 19978"/>
              <a:gd name="T54" fmla="*/ 3124693 w 20000"/>
              <a:gd name="T55" fmla="*/ 15639099 h 19978"/>
              <a:gd name="T56" fmla="*/ 3211704 w 20000"/>
              <a:gd name="T57" fmla="*/ 14820780 h 19978"/>
              <a:gd name="T58" fmla="*/ 3298715 w 20000"/>
              <a:gd name="T59" fmla="*/ 13802762 h 19978"/>
              <a:gd name="T60" fmla="*/ 3396904 w 20000"/>
              <a:gd name="T61" fmla="*/ 12547453 h 19978"/>
              <a:gd name="T62" fmla="*/ 3494785 w 20000"/>
              <a:gd name="T63" fmla="*/ 11184127 h 19978"/>
              <a:gd name="T64" fmla="*/ 3668807 w 20000"/>
              <a:gd name="T65" fmla="*/ 8165287 h 19978"/>
              <a:gd name="T66" fmla="*/ 3853990 w 20000"/>
              <a:gd name="T67" fmla="*/ 5164468 h 19978"/>
              <a:gd name="T68" fmla="*/ 3941001 w 20000"/>
              <a:gd name="T69" fmla="*/ 3800312 h 19978"/>
              <a:gd name="T70" fmla="*/ 4039173 w 20000"/>
              <a:gd name="T71" fmla="*/ 2563826 h 19978"/>
              <a:gd name="T72" fmla="*/ 4126184 w 20000"/>
              <a:gd name="T73" fmla="*/ 1527814 h 19978"/>
              <a:gd name="T74" fmla="*/ 4224082 w 20000"/>
              <a:gd name="T75" fmla="*/ 709498 h 19978"/>
              <a:gd name="T76" fmla="*/ 4311384 w 20000"/>
              <a:gd name="T77" fmla="*/ 181680 h 19978"/>
              <a:gd name="T78" fmla="*/ 4398395 w 20000"/>
              <a:gd name="T79" fmla="*/ 0 h 19978"/>
              <a:gd name="T80" fmla="*/ 4496277 w 20000"/>
              <a:gd name="T81" fmla="*/ 163658 h 19978"/>
              <a:gd name="T82" fmla="*/ 4605336 w 20000"/>
              <a:gd name="T83" fmla="*/ 599849 h 19978"/>
              <a:gd name="T84" fmla="*/ 4703217 w 20000"/>
              <a:gd name="T85" fmla="*/ 1291324 h 19978"/>
              <a:gd name="T86" fmla="*/ 4801097 w 20000"/>
              <a:gd name="T87" fmla="*/ 2182473 h 19978"/>
              <a:gd name="T88" fmla="*/ 4910157 w 20000"/>
              <a:gd name="T89" fmla="*/ 3255330 h 19978"/>
              <a:gd name="T90" fmla="*/ 5018925 w 20000"/>
              <a:gd name="T91" fmla="*/ 4455000 h 19978"/>
              <a:gd name="T92" fmla="*/ 5225865 w 20000"/>
              <a:gd name="T93" fmla="*/ 7146467 h 19978"/>
              <a:gd name="T94" fmla="*/ 5443675 w 20000"/>
              <a:gd name="T95" fmla="*/ 9983628 h 19978"/>
              <a:gd name="T96" fmla="*/ 5574200 w 20000"/>
              <a:gd name="T97" fmla="*/ 12002443 h 19978"/>
              <a:gd name="T98" fmla="*/ 5650323 w 20000"/>
              <a:gd name="T99" fmla="*/ 13256950 h 19978"/>
              <a:gd name="T100" fmla="*/ 5726464 w 20000"/>
              <a:gd name="T101" fmla="*/ 14347772 h 19978"/>
              <a:gd name="T102" fmla="*/ 5792010 w 20000"/>
              <a:gd name="T103" fmla="*/ 15311784 h 19978"/>
              <a:gd name="T104" fmla="*/ 5846393 w 20000"/>
              <a:gd name="T105" fmla="*/ 16057269 h 19978"/>
              <a:gd name="T106" fmla="*/ 0 w 20000"/>
              <a:gd name="T107" fmla="*/ 16348597 h 1997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0000"/>
              <a:gd name="T163" fmla="*/ 0 h 19978"/>
              <a:gd name="T164" fmla="*/ 20000 w 20000"/>
              <a:gd name="T165" fmla="*/ 19978 h 1997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0000" h="19978" extrusionOk="0">
                <a:moveTo>
                  <a:pt x="0" y="19978"/>
                </a:moveTo>
                <a:lnTo>
                  <a:pt x="630" y="16267"/>
                </a:lnTo>
                <a:lnTo>
                  <a:pt x="926" y="14422"/>
                </a:lnTo>
                <a:lnTo>
                  <a:pt x="1259" y="12644"/>
                </a:lnTo>
                <a:lnTo>
                  <a:pt x="1556" y="10911"/>
                </a:lnTo>
                <a:lnTo>
                  <a:pt x="1889" y="9244"/>
                </a:lnTo>
                <a:lnTo>
                  <a:pt x="2185" y="7711"/>
                </a:lnTo>
                <a:lnTo>
                  <a:pt x="2519" y="6244"/>
                </a:lnTo>
                <a:lnTo>
                  <a:pt x="2667" y="5578"/>
                </a:lnTo>
                <a:lnTo>
                  <a:pt x="2815" y="4889"/>
                </a:lnTo>
                <a:lnTo>
                  <a:pt x="2963" y="4289"/>
                </a:lnTo>
                <a:lnTo>
                  <a:pt x="3148" y="3689"/>
                </a:lnTo>
                <a:lnTo>
                  <a:pt x="3259" y="3133"/>
                </a:lnTo>
                <a:lnTo>
                  <a:pt x="3444" y="2622"/>
                </a:lnTo>
                <a:lnTo>
                  <a:pt x="3593" y="2133"/>
                </a:lnTo>
                <a:lnTo>
                  <a:pt x="3741" y="1733"/>
                </a:lnTo>
                <a:lnTo>
                  <a:pt x="3889" y="1333"/>
                </a:lnTo>
                <a:lnTo>
                  <a:pt x="4074" y="1000"/>
                </a:lnTo>
                <a:lnTo>
                  <a:pt x="4222" y="711"/>
                </a:lnTo>
                <a:lnTo>
                  <a:pt x="4407" y="444"/>
                </a:lnTo>
                <a:lnTo>
                  <a:pt x="4519" y="267"/>
                </a:lnTo>
                <a:lnTo>
                  <a:pt x="4667" y="133"/>
                </a:lnTo>
                <a:lnTo>
                  <a:pt x="4852" y="22"/>
                </a:lnTo>
                <a:lnTo>
                  <a:pt x="5000" y="0"/>
                </a:lnTo>
                <a:lnTo>
                  <a:pt x="5148" y="67"/>
                </a:lnTo>
                <a:lnTo>
                  <a:pt x="5296" y="222"/>
                </a:lnTo>
                <a:lnTo>
                  <a:pt x="5481" y="489"/>
                </a:lnTo>
                <a:lnTo>
                  <a:pt x="5630" y="867"/>
                </a:lnTo>
                <a:lnTo>
                  <a:pt x="5778" y="1311"/>
                </a:lnTo>
                <a:lnTo>
                  <a:pt x="5926" y="1867"/>
                </a:lnTo>
                <a:lnTo>
                  <a:pt x="6074" y="2467"/>
                </a:lnTo>
                <a:lnTo>
                  <a:pt x="6222" y="3133"/>
                </a:lnTo>
                <a:lnTo>
                  <a:pt x="6407" y="3844"/>
                </a:lnTo>
                <a:lnTo>
                  <a:pt x="6556" y="4644"/>
                </a:lnTo>
                <a:lnTo>
                  <a:pt x="6741" y="5467"/>
                </a:lnTo>
                <a:lnTo>
                  <a:pt x="6889" y="6311"/>
                </a:lnTo>
                <a:lnTo>
                  <a:pt x="7185" y="8133"/>
                </a:lnTo>
                <a:lnTo>
                  <a:pt x="7481" y="9978"/>
                </a:lnTo>
                <a:lnTo>
                  <a:pt x="7815" y="11844"/>
                </a:lnTo>
                <a:lnTo>
                  <a:pt x="8111" y="13667"/>
                </a:lnTo>
                <a:lnTo>
                  <a:pt x="8259" y="14533"/>
                </a:lnTo>
                <a:lnTo>
                  <a:pt x="8407" y="15333"/>
                </a:lnTo>
                <a:lnTo>
                  <a:pt x="8556" y="16133"/>
                </a:lnTo>
                <a:lnTo>
                  <a:pt x="8741" y="16867"/>
                </a:lnTo>
                <a:lnTo>
                  <a:pt x="8889" y="17533"/>
                </a:lnTo>
                <a:lnTo>
                  <a:pt x="9074" y="18111"/>
                </a:lnTo>
                <a:lnTo>
                  <a:pt x="9222" y="18667"/>
                </a:lnTo>
                <a:lnTo>
                  <a:pt x="9370" y="19111"/>
                </a:lnTo>
                <a:lnTo>
                  <a:pt x="9519" y="19489"/>
                </a:lnTo>
                <a:lnTo>
                  <a:pt x="9667" y="19733"/>
                </a:lnTo>
                <a:lnTo>
                  <a:pt x="9815" y="19911"/>
                </a:lnTo>
                <a:lnTo>
                  <a:pt x="10000" y="19978"/>
                </a:lnTo>
                <a:lnTo>
                  <a:pt x="10148" y="19911"/>
                </a:lnTo>
                <a:lnTo>
                  <a:pt x="10296" y="19733"/>
                </a:lnTo>
                <a:lnTo>
                  <a:pt x="10444" y="19489"/>
                </a:lnTo>
                <a:lnTo>
                  <a:pt x="10630" y="19111"/>
                </a:lnTo>
                <a:lnTo>
                  <a:pt x="10741" y="18667"/>
                </a:lnTo>
                <a:lnTo>
                  <a:pt x="10926" y="18111"/>
                </a:lnTo>
                <a:lnTo>
                  <a:pt x="11074" y="17533"/>
                </a:lnTo>
                <a:lnTo>
                  <a:pt x="11222" y="16867"/>
                </a:lnTo>
                <a:lnTo>
                  <a:pt x="11407" y="16133"/>
                </a:lnTo>
                <a:lnTo>
                  <a:pt x="11556" y="15333"/>
                </a:lnTo>
                <a:lnTo>
                  <a:pt x="11704" y="14533"/>
                </a:lnTo>
                <a:lnTo>
                  <a:pt x="11889" y="13667"/>
                </a:lnTo>
                <a:lnTo>
                  <a:pt x="12185" y="11844"/>
                </a:lnTo>
                <a:lnTo>
                  <a:pt x="12481" y="9978"/>
                </a:lnTo>
                <a:lnTo>
                  <a:pt x="12815" y="8133"/>
                </a:lnTo>
                <a:lnTo>
                  <a:pt x="13111" y="6311"/>
                </a:lnTo>
                <a:lnTo>
                  <a:pt x="13259" y="5467"/>
                </a:lnTo>
                <a:lnTo>
                  <a:pt x="13407" y="4644"/>
                </a:lnTo>
                <a:lnTo>
                  <a:pt x="13556" y="3844"/>
                </a:lnTo>
                <a:lnTo>
                  <a:pt x="13741" y="3133"/>
                </a:lnTo>
                <a:lnTo>
                  <a:pt x="13889" y="2467"/>
                </a:lnTo>
                <a:lnTo>
                  <a:pt x="14037" y="1867"/>
                </a:lnTo>
                <a:lnTo>
                  <a:pt x="14222" y="1311"/>
                </a:lnTo>
                <a:lnTo>
                  <a:pt x="14370" y="867"/>
                </a:lnTo>
                <a:lnTo>
                  <a:pt x="14519" y="489"/>
                </a:lnTo>
                <a:lnTo>
                  <a:pt x="14667" y="222"/>
                </a:lnTo>
                <a:lnTo>
                  <a:pt x="14815" y="67"/>
                </a:lnTo>
                <a:lnTo>
                  <a:pt x="14963" y="0"/>
                </a:lnTo>
                <a:lnTo>
                  <a:pt x="15148" y="67"/>
                </a:lnTo>
                <a:lnTo>
                  <a:pt x="15296" y="200"/>
                </a:lnTo>
                <a:lnTo>
                  <a:pt x="15444" y="422"/>
                </a:lnTo>
                <a:lnTo>
                  <a:pt x="15667" y="733"/>
                </a:lnTo>
                <a:lnTo>
                  <a:pt x="15815" y="1111"/>
                </a:lnTo>
                <a:lnTo>
                  <a:pt x="16000" y="1578"/>
                </a:lnTo>
                <a:lnTo>
                  <a:pt x="16185" y="2089"/>
                </a:lnTo>
                <a:lnTo>
                  <a:pt x="16333" y="2667"/>
                </a:lnTo>
                <a:lnTo>
                  <a:pt x="16556" y="3289"/>
                </a:lnTo>
                <a:lnTo>
                  <a:pt x="16704" y="3978"/>
                </a:lnTo>
                <a:lnTo>
                  <a:pt x="16889" y="4667"/>
                </a:lnTo>
                <a:lnTo>
                  <a:pt x="17074" y="5444"/>
                </a:lnTo>
                <a:lnTo>
                  <a:pt x="17444" y="7044"/>
                </a:lnTo>
                <a:lnTo>
                  <a:pt x="17778" y="8733"/>
                </a:lnTo>
                <a:lnTo>
                  <a:pt x="18148" y="10467"/>
                </a:lnTo>
                <a:lnTo>
                  <a:pt x="18519" y="12200"/>
                </a:lnTo>
                <a:lnTo>
                  <a:pt x="18815" y="13867"/>
                </a:lnTo>
                <a:lnTo>
                  <a:pt x="18963" y="14667"/>
                </a:lnTo>
                <a:lnTo>
                  <a:pt x="19111" y="15467"/>
                </a:lnTo>
                <a:lnTo>
                  <a:pt x="19222" y="16200"/>
                </a:lnTo>
                <a:lnTo>
                  <a:pt x="19370" y="16889"/>
                </a:lnTo>
                <a:lnTo>
                  <a:pt x="19481" y="17533"/>
                </a:lnTo>
                <a:lnTo>
                  <a:pt x="19630" y="18133"/>
                </a:lnTo>
                <a:lnTo>
                  <a:pt x="19704" y="18711"/>
                </a:lnTo>
                <a:lnTo>
                  <a:pt x="19852" y="19200"/>
                </a:lnTo>
                <a:lnTo>
                  <a:pt x="19889" y="19622"/>
                </a:lnTo>
                <a:lnTo>
                  <a:pt x="20000" y="19978"/>
                </a:lnTo>
                <a:lnTo>
                  <a:pt x="0" y="19978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3321" name="Shape 75">
            <a:extLst>
              <a:ext uri="{FF2B5EF4-FFF2-40B4-BE49-F238E27FC236}">
                <a16:creationId xmlns:a16="http://schemas.microsoft.com/office/drawing/2014/main" id="{297E9D14-2721-438B-8308-8700130A6228}"/>
              </a:ext>
            </a:extLst>
          </p:cNvPr>
          <p:cNvSpPr>
            <a:spLocks/>
          </p:cNvSpPr>
          <p:nvPr/>
        </p:nvSpPr>
        <p:spPr bwMode="auto">
          <a:xfrm>
            <a:off x="8275639" y="2229853"/>
            <a:ext cx="754063" cy="1028700"/>
          </a:xfrm>
          <a:custGeom>
            <a:avLst/>
            <a:gdLst>
              <a:gd name="T0" fmla="*/ 909777 w 20000"/>
              <a:gd name="T1" fmla="*/ 43156369 h 19975"/>
              <a:gd name="T2" fmla="*/ 1771218 w 20000"/>
              <a:gd name="T3" fmla="*/ 33528925 h 19975"/>
              <a:gd name="T4" fmla="*/ 2680996 w 20000"/>
              <a:gd name="T5" fmla="*/ 24524771 h 19975"/>
              <a:gd name="T6" fmla="*/ 3565210 w 20000"/>
              <a:gd name="T7" fmla="*/ 16568224 h 19975"/>
              <a:gd name="T8" fmla="*/ 3995930 w 20000"/>
              <a:gd name="T9" fmla="*/ 12966511 h 19975"/>
              <a:gd name="T10" fmla="*/ 4450819 w 20000"/>
              <a:gd name="T11" fmla="*/ 9789206 h 19975"/>
              <a:gd name="T12" fmla="*/ 4881539 w 20000"/>
              <a:gd name="T13" fmla="*/ 6940777 h 19975"/>
              <a:gd name="T14" fmla="*/ 5336429 w 20000"/>
              <a:gd name="T15" fmla="*/ 4582981 h 19975"/>
              <a:gd name="T16" fmla="*/ 5791317 w 20000"/>
              <a:gd name="T17" fmla="*/ 2652166 h 19975"/>
              <a:gd name="T18" fmla="*/ 6246205 w 20000"/>
              <a:gd name="T19" fmla="*/ 1177585 h 19975"/>
              <a:gd name="T20" fmla="*/ 6628591 w 20000"/>
              <a:gd name="T21" fmla="*/ 360702 h 19975"/>
              <a:gd name="T22" fmla="*/ 7083479 w 20000"/>
              <a:gd name="T23" fmla="*/ 0 h 19975"/>
              <a:gd name="T24" fmla="*/ 7538367 w 20000"/>
              <a:gd name="T25" fmla="*/ 588792 h 19975"/>
              <a:gd name="T26" fmla="*/ 8017423 w 20000"/>
              <a:gd name="T27" fmla="*/ 2291465 h 19975"/>
              <a:gd name="T28" fmla="*/ 8399808 w 20000"/>
              <a:gd name="T29" fmla="*/ 4943682 h 19975"/>
              <a:gd name="T30" fmla="*/ 8854697 w 20000"/>
              <a:gd name="T31" fmla="*/ 8317252 h 19975"/>
              <a:gd name="T32" fmla="*/ 9309585 w 20000"/>
              <a:gd name="T33" fmla="*/ 12311439 h 19975"/>
              <a:gd name="T34" fmla="*/ 9764473 w 20000"/>
              <a:gd name="T35" fmla="*/ 16732662 h 19975"/>
              <a:gd name="T36" fmla="*/ 10650085 w 20000"/>
              <a:gd name="T37" fmla="*/ 26455534 h 19975"/>
              <a:gd name="T38" fmla="*/ 11558429 w 20000"/>
              <a:gd name="T39" fmla="*/ 36247421 h 19975"/>
              <a:gd name="T40" fmla="*/ 11966414 w 20000"/>
              <a:gd name="T41" fmla="*/ 40665963 h 19975"/>
              <a:gd name="T42" fmla="*/ 12419870 w 20000"/>
              <a:gd name="T43" fmla="*/ 44726481 h 19975"/>
              <a:gd name="T44" fmla="*/ 12874758 w 20000"/>
              <a:gd name="T45" fmla="*/ 48033718 h 19975"/>
              <a:gd name="T46" fmla="*/ 13329647 w 20000"/>
              <a:gd name="T47" fmla="*/ 50685935 h 19975"/>
              <a:gd name="T48" fmla="*/ 13736237 w 20000"/>
              <a:gd name="T49" fmla="*/ 52322327 h 19975"/>
              <a:gd name="T50" fmla="*/ 14191126 w 20000"/>
              <a:gd name="T51" fmla="*/ 52977398 h 19975"/>
              <a:gd name="T52" fmla="*/ 14646014 w 20000"/>
              <a:gd name="T53" fmla="*/ 52322327 h 19975"/>
              <a:gd name="T54" fmla="*/ 15100902 w 20000"/>
              <a:gd name="T55" fmla="*/ 50685935 h 19975"/>
              <a:gd name="T56" fmla="*/ 15507455 w 20000"/>
              <a:gd name="T57" fmla="*/ 48033718 h 19975"/>
              <a:gd name="T58" fmla="*/ 15962343 w 20000"/>
              <a:gd name="T59" fmla="*/ 44726481 h 19975"/>
              <a:gd name="T60" fmla="*/ 16417232 w 20000"/>
              <a:gd name="T61" fmla="*/ 40665963 h 19975"/>
              <a:gd name="T62" fmla="*/ 16872120 w 20000"/>
              <a:gd name="T63" fmla="*/ 36247421 h 19975"/>
              <a:gd name="T64" fmla="*/ 17757729 w 20000"/>
              <a:gd name="T65" fmla="*/ 26455534 h 19975"/>
              <a:gd name="T66" fmla="*/ 18666073 w 20000"/>
              <a:gd name="T67" fmla="*/ 16732662 h 19975"/>
              <a:gd name="T68" fmla="*/ 19049891 w 20000"/>
              <a:gd name="T69" fmla="*/ 12311439 h 19975"/>
              <a:gd name="T70" fmla="*/ 19504779 w 20000"/>
              <a:gd name="T71" fmla="*/ 8317252 h 19975"/>
              <a:gd name="T72" fmla="*/ 19958239 w 20000"/>
              <a:gd name="T73" fmla="*/ 4943682 h 19975"/>
              <a:gd name="T74" fmla="*/ 20413128 w 20000"/>
              <a:gd name="T75" fmla="*/ 2291465 h 19975"/>
              <a:gd name="T76" fmla="*/ 20819681 w 20000"/>
              <a:gd name="T77" fmla="*/ 588792 h 19975"/>
              <a:gd name="T78" fmla="*/ 21274569 w 20000"/>
              <a:gd name="T79" fmla="*/ 0 h 19975"/>
              <a:gd name="T80" fmla="*/ 21729457 w 20000"/>
              <a:gd name="T81" fmla="*/ 525139 h 19975"/>
              <a:gd name="T82" fmla="*/ 22256849 w 20000"/>
              <a:gd name="T83" fmla="*/ 1930815 h 19975"/>
              <a:gd name="T84" fmla="*/ 22734472 w 20000"/>
              <a:gd name="T85" fmla="*/ 4190453 h 19975"/>
              <a:gd name="T86" fmla="*/ 23237696 w 20000"/>
              <a:gd name="T87" fmla="*/ 7073388 h 19975"/>
              <a:gd name="T88" fmla="*/ 23739525 w 20000"/>
              <a:gd name="T89" fmla="*/ 10542436 h 19975"/>
              <a:gd name="T90" fmla="*/ 24291046 w 20000"/>
              <a:gd name="T91" fmla="*/ 14438520 h 19975"/>
              <a:gd name="T92" fmla="*/ 25296099 w 20000"/>
              <a:gd name="T93" fmla="*/ 23148297 h 19975"/>
              <a:gd name="T94" fmla="*/ 26301113 w 20000"/>
              <a:gd name="T95" fmla="*/ 32351341 h 19975"/>
              <a:gd name="T96" fmla="*/ 26922310 w 20000"/>
              <a:gd name="T97" fmla="*/ 38899586 h 19975"/>
              <a:gd name="T98" fmla="*/ 27353031 w 20000"/>
              <a:gd name="T99" fmla="*/ 42960105 h 19975"/>
              <a:gd name="T100" fmla="*/ 27688513 w 20000"/>
              <a:gd name="T101" fmla="*/ 46495484 h 19975"/>
              <a:gd name="T102" fmla="*/ 28023996 w 20000"/>
              <a:gd name="T103" fmla="*/ 49638283 h 19975"/>
              <a:gd name="T104" fmla="*/ 28286975 w 20000"/>
              <a:gd name="T105" fmla="*/ 52027905 h 19975"/>
              <a:gd name="T106" fmla="*/ 0 w 20000"/>
              <a:gd name="T107" fmla="*/ 52977398 h 1997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0000"/>
              <a:gd name="T163" fmla="*/ 0 h 19975"/>
              <a:gd name="T164" fmla="*/ 20000 w 20000"/>
              <a:gd name="T165" fmla="*/ 19975 h 1997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0000" h="19975" extrusionOk="0">
                <a:moveTo>
                  <a:pt x="0" y="19975"/>
                </a:moveTo>
                <a:lnTo>
                  <a:pt x="640" y="16272"/>
                </a:lnTo>
                <a:lnTo>
                  <a:pt x="926" y="14420"/>
                </a:lnTo>
                <a:lnTo>
                  <a:pt x="1246" y="12642"/>
                </a:lnTo>
                <a:lnTo>
                  <a:pt x="1566" y="10914"/>
                </a:lnTo>
                <a:lnTo>
                  <a:pt x="1886" y="9247"/>
                </a:lnTo>
                <a:lnTo>
                  <a:pt x="2189" y="7716"/>
                </a:lnTo>
                <a:lnTo>
                  <a:pt x="2508" y="6247"/>
                </a:lnTo>
                <a:lnTo>
                  <a:pt x="2660" y="5580"/>
                </a:lnTo>
                <a:lnTo>
                  <a:pt x="2811" y="4889"/>
                </a:lnTo>
                <a:lnTo>
                  <a:pt x="2980" y="4284"/>
                </a:lnTo>
                <a:lnTo>
                  <a:pt x="3131" y="3691"/>
                </a:lnTo>
                <a:lnTo>
                  <a:pt x="3266" y="3136"/>
                </a:lnTo>
                <a:lnTo>
                  <a:pt x="3434" y="2617"/>
                </a:lnTo>
                <a:lnTo>
                  <a:pt x="3586" y="2136"/>
                </a:lnTo>
                <a:lnTo>
                  <a:pt x="3754" y="1728"/>
                </a:lnTo>
                <a:lnTo>
                  <a:pt x="3906" y="1333"/>
                </a:lnTo>
                <a:lnTo>
                  <a:pt x="4074" y="1000"/>
                </a:lnTo>
                <a:lnTo>
                  <a:pt x="4226" y="716"/>
                </a:lnTo>
                <a:lnTo>
                  <a:pt x="4394" y="444"/>
                </a:lnTo>
                <a:lnTo>
                  <a:pt x="4512" y="272"/>
                </a:lnTo>
                <a:lnTo>
                  <a:pt x="4663" y="136"/>
                </a:lnTo>
                <a:lnTo>
                  <a:pt x="4832" y="25"/>
                </a:lnTo>
                <a:lnTo>
                  <a:pt x="4983" y="0"/>
                </a:lnTo>
                <a:lnTo>
                  <a:pt x="5152" y="62"/>
                </a:lnTo>
                <a:lnTo>
                  <a:pt x="5303" y="222"/>
                </a:lnTo>
                <a:lnTo>
                  <a:pt x="5471" y="494"/>
                </a:lnTo>
                <a:lnTo>
                  <a:pt x="5640" y="864"/>
                </a:lnTo>
                <a:lnTo>
                  <a:pt x="5758" y="1309"/>
                </a:lnTo>
                <a:lnTo>
                  <a:pt x="5909" y="1864"/>
                </a:lnTo>
                <a:lnTo>
                  <a:pt x="6077" y="2469"/>
                </a:lnTo>
                <a:lnTo>
                  <a:pt x="6229" y="3136"/>
                </a:lnTo>
                <a:lnTo>
                  <a:pt x="6397" y="3840"/>
                </a:lnTo>
                <a:lnTo>
                  <a:pt x="6549" y="4642"/>
                </a:lnTo>
                <a:lnTo>
                  <a:pt x="6717" y="5469"/>
                </a:lnTo>
                <a:lnTo>
                  <a:pt x="6869" y="6309"/>
                </a:lnTo>
                <a:lnTo>
                  <a:pt x="7172" y="8136"/>
                </a:lnTo>
                <a:lnTo>
                  <a:pt x="7492" y="9975"/>
                </a:lnTo>
                <a:lnTo>
                  <a:pt x="7811" y="11840"/>
                </a:lnTo>
                <a:lnTo>
                  <a:pt x="8131" y="13667"/>
                </a:lnTo>
                <a:lnTo>
                  <a:pt x="8249" y="14531"/>
                </a:lnTo>
                <a:lnTo>
                  <a:pt x="8418" y="15333"/>
                </a:lnTo>
                <a:lnTo>
                  <a:pt x="8569" y="16136"/>
                </a:lnTo>
                <a:lnTo>
                  <a:pt x="8737" y="16864"/>
                </a:lnTo>
                <a:lnTo>
                  <a:pt x="8906" y="17531"/>
                </a:lnTo>
                <a:lnTo>
                  <a:pt x="9057" y="18111"/>
                </a:lnTo>
                <a:lnTo>
                  <a:pt x="9226" y="18667"/>
                </a:lnTo>
                <a:lnTo>
                  <a:pt x="9377" y="19111"/>
                </a:lnTo>
                <a:lnTo>
                  <a:pt x="9495" y="19494"/>
                </a:lnTo>
                <a:lnTo>
                  <a:pt x="9663" y="19728"/>
                </a:lnTo>
                <a:lnTo>
                  <a:pt x="9815" y="19914"/>
                </a:lnTo>
                <a:lnTo>
                  <a:pt x="9983" y="19975"/>
                </a:lnTo>
                <a:lnTo>
                  <a:pt x="10135" y="19914"/>
                </a:lnTo>
                <a:lnTo>
                  <a:pt x="10303" y="19728"/>
                </a:lnTo>
                <a:lnTo>
                  <a:pt x="10455" y="19494"/>
                </a:lnTo>
                <a:lnTo>
                  <a:pt x="10623" y="19111"/>
                </a:lnTo>
                <a:lnTo>
                  <a:pt x="10758" y="18667"/>
                </a:lnTo>
                <a:lnTo>
                  <a:pt x="10909" y="18111"/>
                </a:lnTo>
                <a:lnTo>
                  <a:pt x="11077" y="17531"/>
                </a:lnTo>
                <a:lnTo>
                  <a:pt x="11229" y="16864"/>
                </a:lnTo>
                <a:lnTo>
                  <a:pt x="11397" y="16136"/>
                </a:lnTo>
                <a:lnTo>
                  <a:pt x="11549" y="15333"/>
                </a:lnTo>
                <a:lnTo>
                  <a:pt x="11700" y="14531"/>
                </a:lnTo>
                <a:lnTo>
                  <a:pt x="11869" y="13667"/>
                </a:lnTo>
                <a:lnTo>
                  <a:pt x="12172" y="11840"/>
                </a:lnTo>
                <a:lnTo>
                  <a:pt x="12492" y="9975"/>
                </a:lnTo>
                <a:lnTo>
                  <a:pt x="12811" y="8136"/>
                </a:lnTo>
                <a:lnTo>
                  <a:pt x="13131" y="6309"/>
                </a:lnTo>
                <a:lnTo>
                  <a:pt x="13249" y="5469"/>
                </a:lnTo>
                <a:lnTo>
                  <a:pt x="13401" y="4642"/>
                </a:lnTo>
                <a:lnTo>
                  <a:pt x="13569" y="3840"/>
                </a:lnTo>
                <a:lnTo>
                  <a:pt x="13721" y="3136"/>
                </a:lnTo>
                <a:lnTo>
                  <a:pt x="13889" y="2469"/>
                </a:lnTo>
                <a:lnTo>
                  <a:pt x="14040" y="1864"/>
                </a:lnTo>
                <a:lnTo>
                  <a:pt x="14209" y="1309"/>
                </a:lnTo>
                <a:lnTo>
                  <a:pt x="14360" y="864"/>
                </a:lnTo>
                <a:lnTo>
                  <a:pt x="14495" y="494"/>
                </a:lnTo>
                <a:lnTo>
                  <a:pt x="14646" y="222"/>
                </a:lnTo>
                <a:lnTo>
                  <a:pt x="14815" y="62"/>
                </a:lnTo>
                <a:lnTo>
                  <a:pt x="14966" y="0"/>
                </a:lnTo>
                <a:lnTo>
                  <a:pt x="15135" y="62"/>
                </a:lnTo>
                <a:lnTo>
                  <a:pt x="15286" y="198"/>
                </a:lnTo>
                <a:lnTo>
                  <a:pt x="15455" y="420"/>
                </a:lnTo>
                <a:lnTo>
                  <a:pt x="15657" y="728"/>
                </a:lnTo>
                <a:lnTo>
                  <a:pt x="15808" y="1111"/>
                </a:lnTo>
                <a:lnTo>
                  <a:pt x="15993" y="1580"/>
                </a:lnTo>
                <a:lnTo>
                  <a:pt x="16162" y="2086"/>
                </a:lnTo>
                <a:lnTo>
                  <a:pt x="16347" y="2667"/>
                </a:lnTo>
                <a:lnTo>
                  <a:pt x="16549" y="3284"/>
                </a:lnTo>
                <a:lnTo>
                  <a:pt x="16700" y="3975"/>
                </a:lnTo>
                <a:lnTo>
                  <a:pt x="16902" y="4667"/>
                </a:lnTo>
                <a:lnTo>
                  <a:pt x="17088" y="5444"/>
                </a:lnTo>
                <a:lnTo>
                  <a:pt x="17441" y="7049"/>
                </a:lnTo>
                <a:lnTo>
                  <a:pt x="17795" y="8728"/>
                </a:lnTo>
                <a:lnTo>
                  <a:pt x="18131" y="10469"/>
                </a:lnTo>
                <a:lnTo>
                  <a:pt x="18502" y="12198"/>
                </a:lnTo>
                <a:lnTo>
                  <a:pt x="18822" y="13864"/>
                </a:lnTo>
                <a:lnTo>
                  <a:pt x="18939" y="14667"/>
                </a:lnTo>
                <a:lnTo>
                  <a:pt x="19091" y="15469"/>
                </a:lnTo>
                <a:lnTo>
                  <a:pt x="19242" y="16198"/>
                </a:lnTo>
                <a:lnTo>
                  <a:pt x="19360" y="16889"/>
                </a:lnTo>
                <a:lnTo>
                  <a:pt x="19478" y="17531"/>
                </a:lnTo>
                <a:lnTo>
                  <a:pt x="19613" y="18136"/>
                </a:lnTo>
                <a:lnTo>
                  <a:pt x="19714" y="18716"/>
                </a:lnTo>
                <a:lnTo>
                  <a:pt x="19832" y="19198"/>
                </a:lnTo>
                <a:lnTo>
                  <a:pt x="19899" y="19617"/>
                </a:lnTo>
                <a:lnTo>
                  <a:pt x="20000" y="19975"/>
                </a:lnTo>
                <a:lnTo>
                  <a:pt x="0" y="19975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3322" name="TextBox 19">
            <a:extLst>
              <a:ext uri="{FF2B5EF4-FFF2-40B4-BE49-F238E27FC236}">
                <a16:creationId xmlns:a16="http://schemas.microsoft.com/office/drawing/2014/main" id="{BC34A140-A469-40A0-B84D-113D16FC3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981200"/>
            <a:ext cx="815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Figure 1		     Figure 2 	         Figure 3		Figure 4	        </a:t>
            </a:r>
          </a:p>
        </p:txBody>
      </p:sp>
      <p:sp>
        <p:nvSpPr>
          <p:cNvPr id="13323" name="TextBox 20">
            <a:extLst>
              <a:ext uri="{FF2B5EF4-FFF2-40B4-BE49-F238E27FC236}">
                <a16:creationId xmlns:a16="http://schemas.microsoft.com/office/drawing/2014/main" id="{01CBA476-5C86-4AD1-B057-CE05B56CA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962401"/>
            <a:ext cx="777398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3200" dirty="0">
                <a:cs typeface="Arial" panose="020B0604020202020204" pitchFamily="34" charset="0"/>
              </a:rPr>
              <a:t>Which one has the greatest amplitude?</a:t>
            </a:r>
          </a:p>
          <a:p>
            <a:pPr eaLnBrk="1" hangingPunct="1">
              <a:buFontTx/>
              <a:buAutoNum type="arabicPeriod"/>
            </a:pPr>
            <a:r>
              <a:rPr lang="en-US" altLang="en-US" sz="3200" dirty="0">
                <a:cs typeface="Arial" panose="020B0604020202020204" pitchFamily="34" charset="0"/>
              </a:rPr>
              <a:t>Which one has the highest frequency?</a:t>
            </a:r>
          </a:p>
          <a:p>
            <a:pPr eaLnBrk="1" hangingPunct="1">
              <a:buFontTx/>
              <a:buAutoNum type="arabicPeriod"/>
            </a:pPr>
            <a:r>
              <a:rPr lang="en-US" altLang="en-US" sz="3200" dirty="0">
                <a:cs typeface="Arial" panose="020B0604020202020204" pitchFamily="34" charset="0"/>
              </a:rPr>
              <a:t>Which one has the longest wavelength?</a:t>
            </a:r>
          </a:p>
          <a:p>
            <a:pPr eaLnBrk="1" hangingPunct="1">
              <a:buFontTx/>
              <a:buAutoNum type="arabicPeriod"/>
            </a:pPr>
            <a:endParaRPr lang="en-US" altLang="en-US" sz="3200" dirty="0"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5DC876-6C8B-B274-1E08-94E2C60CDD9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Check your understanding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46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1C6C-1B65-F6C9-1BBC-5FDEAB55D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and Wavelength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71D89-E0AA-0AC6-A779-4D881EE1D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Wavelength: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Frequency: </a:t>
            </a:r>
          </a:p>
          <a:p>
            <a:endParaRPr lang="en-US" dirty="0"/>
          </a:p>
          <a:p>
            <a:r>
              <a:rPr lang="en-US" dirty="0"/>
              <a:t>What do you notice? What is the relationship between wavelength and frequency?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ED02AB-AE05-58BA-5B0C-9960A82E5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906" y="2268676"/>
            <a:ext cx="7363432" cy="116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37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gler fish - information on few queer fish">
            <a:extLst>
              <a:ext uri="{FF2B5EF4-FFF2-40B4-BE49-F238E27FC236}">
                <a16:creationId xmlns:a16="http://schemas.microsoft.com/office/drawing/2014/main" id="{0BAA6B79-66EC-45B5-8F4A-D2F40214F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787" y="-93027"/>
            <a:ext cx="4762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ere to Find Bioluminescence | Departures">
            <a:extLst>
              <a:ext uri="{FF2B5EF4-FFF2-40B4-BE49-F238E27FC236}">
                <a16:creationId xmlns:a16="http://schemas.microsoft.com/office/drawing/2014/main" id="{B7A07295-DDA2-4256-8113-3EFF169FA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8" y="-243522"/>
            <a:ext cx="4730622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emiluminescence and creating additional colors - YouTube">
            <a:extLst>
              <a:ext uri="{FF2B5EF4-FFF2-40B4-BE49-F238E27FC236}">
                <a16:creationId xmlns:a16="http://schemas.microsoft.com/office/drawing/2014/main" id="{726AC95C-E3A5-42C3-B386-F7913D8B6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385" y="167640"/>
            <a:ext cx="4678116" cy="263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lame - Wikipedia">
            <a:extLst>
              <a:ext uri="{FF2B5EF4-FFF2-40B4-BE49-F238E27FC236}">
                <a16:creationId xmlns:a16="http://schemas.microsoft.com/office/drawing/2014/main" id="{D1DBCF76-8141-4BE7-9110-D99ACD525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115" y="4024947"/>
            <a:ext cx="40005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Dimming Plan For Lighting Efficiency - Science Friday">
            <a:extLst>
              <a:ext uri="{FF2B5EF4-FFF2-40B4-BE49-F238E27FC236}">
                <a16:creationId xmlns:a16="http://schemas.microsoft.com/office/drawing/2014/main" id="{BA9A3719-C2B3-4611-B140-982B426CF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454" y="3059747"/>
            <a:ext cx="4279265" cy="296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he Secret History of Bioluminescence | Hakai Magazine">
            <a:extLst>
              <a:ext uri="{FF2B5EF4-FFF2-40B4-BE49-F238E27FC236}">
                <a16:creationId xmlns:a16="http://schemas.microsoft.com/office/drawing/2014/main" id="{E7C04E47-A158-43F2-AD49-943E126EF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921" y="3427304"/>
            <a:ext cx="5466080" cy="343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503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94598-B5F0-4217-A246-4907AB31C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Frequency and Wavelength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917FF-A905-4614-8279-21FC07469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2025131"/>
            <a:ext cx="10881360" cy="4351338"/>
          </a:xfrm>
        </p:spPr>
        <p:txBody>
          <a:bodyPr>
            <a:normAutofit/>
          </a:bodyPr>
          <a:lstStyle/>
          <a:p>
            <a:endParaRPr lang="en-CA" altLang="en-US" sz="3600" dirty="0"/>
          </a:p>
          <a:p>
            <a:endParaRPr lang="en-CA" altLang="en-US" sz="3600" dirty="0"/>
          </a:p>
          <a:p>
            <a:endParaRPr lang="en-CA" altLang="en-US" sz="3600" dirty="0"/>
          </a:p>
          <a:p>
            <a:endParaRPr lang="en-CA" altLang="en-US" sz="3600" dirty="0"/>
          </a:p>
          <a:p>
            <a:endParaRPr lang="en-CA" altLang="en-US" sz="3600" dirty="0"/>
          </a:p>
          <a:p>
            <a:pPr marL="0" indent="0">
              <a:buNone/>
            </a:pPr>
            <a:r>
              <a:rPr lang="en-CA" altLang="en-US" sz="3600" dirty="0"/>
              <a:t>,</a:t>
            </a:r>
          </a:p>
          <a:p>
            <a:pPr marL="0" indent="0">
              <a:buNone/>
            </a:pPr>
            <a:r>
              <a:rPr lang="en-CA" altLang="en-US" sz="3600" dirty="0"/>
              <a:t>This is called an </a:t>
            </a:r>
            <a:r>
              <a:rPr lang="en-CA" altLang="en-US" sz="3600" b="1" u="sng" dirty="0"/>
              <a:t>Inverse Relationship</a:t>
            </a:r>
          </a:p>
          <a:p>
            <a:pPr marL="0" indent="0">
              <a:buNone/>
            </a:pPr>
            <a:endParaRPr lang="en-CA" altLang="en-US" sz="3600" dirty="0"/>
          </a:p>
          <a:p>
            <a:endParaRPr lang="en-CA" altLang="en-US" sz="3600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D6B274-ADE2-495C-A92F-62E7DC7589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83"/>
          <a:stretch/>
        </p:blipFill>
        <p:spPr bwMode="auto">
          <a:xfrm>
            <a:off x="838200" y="1467018"/>
            <a:ext cx="8947549" cy="334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114C33-B449-4EBF-83B3-047BDA153CB1}"/>
              </a:ext>
            </a:extLst>
          </p:cNvPr>
          <p:cNvSpPr/>
          <p:nvPr/>
        </p:nvSpPr>
        <p:spPr>
          <a:xfrm>
            <a:off x="472439" y="5143003"/>
            <a:ext cx="11651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one value increases as the other decreases,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4748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7ACC48CD-714B-4BFF-BE0A-18C6DA07D6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Summary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37C41D68-F56B-4227-A964-D6CEC52F1C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altLang="en-US" dirty="0">
                <a:solidFill>
                  <a:schemeClr val="accent1"/>
                </a:solidFill>
              </a:rPr>
              <a:t>Waves transfer </a:t>
            </a:r>
            <a:r>
              <a:rPr lang="en-CA" altLang="en-US" i="1" dirty="0">
                <a:solidFill>
                  <a:schemeClr val="accent1"/>
                </a:solidFill>
              </a:rPr>
              <a:t>energy</a:t>
            </a:r>
            <a:r>
              <a:rPr lang="en-CA" altLang="en-US" dirty="0">
                <a:solidFill>
                  <a:schemeClr val="accent1"/>
                </a:solidFill>
              </a:rPr>
              <a:t> through matter or space.</a:t>
            </a:r>
          </a:p>
          <a:p>
            <a:r>
              <a:rPr lang="en-CA" altLang="en-US" i="1" dirty="0">
                <a:solidFill>
                  <a:schemeClr val="accent1"/>
                </a:solidFill>
              </a:rPr>
              <a:t>Amplitude </a:t>
            </a:r>
            <a:r>
              <a:rPr lang="en-CA" altLang="en-US" dirty="0">
                <a:solidFill>
                  <a:schemeClr val="accent1"/>
                </a:solidFill>
              </a:rPr>
              <a:t>is the height of a waves crest or depth of a wave trough, as measured from its rest position.</a:t>
            </a:r>
          </a:p>
          <a:p>
            <a:r>
              <a:rPr lang="en-CA" altLang="en-US" dirty="0">
                <a:solidFill>
                  <a:schemeClr val="accent1"/>
                </a:solidFill>
              </a:rPr>
              <a:t>A </a:t>
            </a:r>
            <a:r>
              <a:rPr lang="en-CA" altLang="en-US" i="1" dirty="0">
                <a:solidFill>
                  <a:schemeClr val="accent1"/>
                </a:solidFill>
              </a:rPr>
              <a:t>wavelength</a:t>
            </a:r>
            <a:r>
              <a:rPr lang="en-CA" altLang="en-US" dirty="0">
                <a:solidFill>
                  <a:schemeClr val="accent1"/>
                </a:solidFill>
              </a:rPr>
              <a:t> is the distance over which the wave repeats.</a:t>
            </a:r>
          </a:p>
          <a:p>
            <a:r>
              <a:rPr lang="en-CA" altLang="en-US" dirty="0">
                <a:solidFill>
                  <a:schemeClr val="accent1"/>
                </a:solidFill>
              </a:rPr>
              <a:t>As the wavelength </a:t>
            </a:r>
            <a:r>
              <a:rPr lang="en-CA" altLang="en-US" i="1" dirty="0">
                <a:solidFill>
                  <a:schemeClr val="accent1"/>
                </a:solidFill>
              </a:rPr>
              <a:t>decrease,</a:t>
            </a:r>
            <a:r>
              <a:rPr lang="en-CA" altLang="en-US" dirty="0">
                <a:solidFill>
                  <a:schemeClr val="accent1"/>
                </a:solidFill>
              </a:rPr>
              <a:t> the frequency </a:t>
            </a:r>
            <a:r>
              <a:rPr lang="en-CA" altLang="en-US" i="1" dirty="0">
                <a:solidFill>
                  <a:schemeClr val="accent1"/>
                </a:solidFill>
              </a:rPr>
              <a:t>increases</a:t>
            </a:r>
            <a:r>
              <a:rPr lang="en-CA" altLang="en-US" dirty="0">
                <a:solidFill>
                  <a:schemeClr val="accent1"/>
                </a:solidFill>
              </a:rPr>
              <a:t>.</a:t>
            </a:r>
          </a:p>
          <a:p>
            <a:r>
              <a:rPr lang="en-CA" altLang="en-US" dirty="0">
                <a:solidFill>
                  <a:schemeClr val="accent1"/>
                </a:solidFill>
              </a:rPr>
              <a:t>Waves can differ in how much energy they carry and in how fast they travel.</a:t>
            </a:r>
          </a:p>
        </p:txBody>
      </p:sp>
      <p:sp>
        <p:nvSpPr>
          <p:cNvPr id="34820" name="Footer Placeholder 3">
            <a:extLst>
              <a:ext uri="{FF2B5EF4-FFF2-40B4-BE49-F238E27FC236}">
                <a16:creationId xmlns:a16="http://schemas.microsoft.com/office/drawing/2014/main" id="{A033D04E-C63D-4D0E-8E33-26390AFF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010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16B97-6C48-1993-EF6D-4332FC5A5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8AD9A-A8D5-3398-6CD2-8EA2FDD15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Waves WS</a:t>
            </a:r>
          </a:p>
        </p:txBody>
      </p:sp>
    </p:spTree>
    <p:extLst>
      <p:ext uri="{BB962C8B-B14F-4D97-AF65-F5344CB8AC3E}">
        <p14:creationId xmlns:p14="http://schemas.microsoft.com/office/powerpoint/2010/main" val="1323527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5F0F3-18A4-6E41-0655-97255D409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 beyond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0AF0B-71AD-920E-6167-CF94992EC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53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DA79-D01F-196A-BE16-4DC9E113B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waves are more complicated than water waves.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B2D3A-ADA7-AB8B-1931-2580A6105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because light waves have electrical and magnetic properties</a:t>
            </a:r>
          </a:p>
        </p:txBody>
      </p:sp>
    </p:spTree>
    <p:extLst>
      <p:ext uri="{BB962C8B-B14F-4D97-AF65-F5344CB8AC3E}">
        <p14:creationId xmlns:p14="http://schemas.microsoft.com/office/powerpoint/2010/main" val="7007464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F40B6-7F06-44A4-B838-5636F4769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Energy related to Frequency?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C5C04-9E0D-4DA2-838A-18D8BCF17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94" y="1520825"/>
            <a:ext cx="10515600" cy="4351338"/>
          </a:xfrm>
        </p:spPr>
        <p:txBody>
          <a:bodyPr/>
          <a:lstStyle/>
          <a:p>
            <a:r>
              <a:rPr lang="en-US" dirty="0"/>
              <a:t>It takes more </a:t>
            </a:r>
            <a:r>
              <a:rPr lang="en-US" dirty="0">
                <a:hlinkClick r:id="rId2" tooltip="energy"/>
              </a:rPr>
              <a:t>energy</a:t>
            </a:r>
            <a:r>
              <a:rPr lang="en-US" dirty="0"/>
              <a:t>, to produce more waves (higher-frequency wave has more energy) of same amplitude.</a:t>
            </a:r>
          </a:p>
          <a:p>
            <a:r>
              <a:rPr lang="en-CA" dirty="0">
                <a:solidFill>
                  <a:srgbClr val="FF0000"/>
                </a:solidFill>
              </a:rPr>
              <a:t>High Frequency = Higher energy. (Direct Relationship)</a:t>
            </a:r>
          </a:p>
          <a:p>
            <a:r>
              <a:rPr lang="en-CA" dirty="0">
                <a:solidFill>
                  <a:srgbClr val="FF0000"/>
                </a:solidFill>
              </a:rPr>
              <a:t>What high energy EMR do we know of?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098" name="Picture 2" descr="Relationship between frequency and energy">
            <a:extLst>
              <a:ext uri="{FF2B5EF4-FFF2-40B4-BE49-F238E27FC236}">
                <a16:creationId xmlns:a16="http://schemas.microsoft.com/office/drawing/2014/main" id="{2B521143-1290-4493-AEF7-A2256F1AE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568" y="3894722"/>
            <a:ext cx="7186864" cy="296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776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67ACF-9BA1-4352-BBD5-8D10A3D32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Energy related to Amplitude?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704E3-12F7-4D4B-B3F8-29E0A5084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302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A </a:t>
            </a:r>
            <a:r>
              <a:rPr lang="en-US" sz="3600" u="sng" dirty="0">
                <a:solidFill>
                  <a:srgbClr val="FF0000"/>
                </a:solidFill>
              </a:rPr>
              <a:t>high energy </a:t>
            </a:r>
            <a:r>
              <a:rPr lang="en-US" sz="3600" dirty="0">
                <a:solidFill>
                  <a:srgbClr val="FF0000"/>
                </a:solidFill>
              </a:rPr>
              <a:t>wave is characterized by a </a:t>
            </a:r>
            <a:r>
              <a:rPr lang="en-US" sz="3600" b="1" u="sng" dirty="0">
                <a:solidFill>
                  <a:srgbClr val="FF0000"/>
                </a:solidFill>
              </a:rPr>
              <a:t>high amplitude </a:t>
            </a:r>
          </a:p>
        </p:txBody>
      </p:sp>
      <p:pic>
        <p:nvPicPr>
          <p:cNvPr id="2050" name="Picture 2" descr="Physics Tutorial: Energy Transport and the Amplitude of a Wave">
            <a:extLst>
              <a:ext uri="{FF2B5EF4-FFF2-40B4-BE49-F238E27FC236}">
                <a16:creationId xmlns:a16="http://schemas.microsoft.com/office/drawing/2014/main" id="{426A38E4-2ECB-4E3C-915D-A5BD2310E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42" y="1539384"/>
            <a:ext cx="5903494" cy="292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1905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3C32E-2D7C-4ADB-B3C1-1F9C6C845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42" y="365125"/>
            <a:ext cx="10423358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How is Energy related to Wavelength?</a:t>
            </a:r>
          </a:p>
        </p:txBody>
      </p:sp>
      <p:pic>
        <p:nvPicPr>
          <p:cNvPr id="4" name="Picture 2" descr="Mrs. Remis' Science Blog - 7th grade: WAVES - PROPERTIES OF A WAVE #7">
            <a:extLst>
              <a:ext uri="{FF2B5EF4-FFF2-40B4-BE49-F238E27FC236}">
                <a16:creationId xmlns:a16="http://schemas.microsoft.com/office/drawing/2014/main" id="{991D387F-FCDA-4CE2-A7AD-ACCA2317E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" y="1602364"/>
            <a:ext cx="9768840" cy="525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2891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EA703-AC5F-4E09-8328-6CA16987E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Extension: Calculating speed of 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E870C-E1BE-443C-95BE-DB0635A1B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1651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Wave speed</a:t>
            </a:r>
            <a:r>
              <a:rPr lang="en-US" dirty="0">
                <a:solidFill>
                  <a:srgbClr val="FF0000"/>
                </a:solidFill>
              </a:rPr>
              <a:t> is the </a:t>
            </a:r>
            <a:r>
              <a:rPr lang="en-US" b="1" u="sng" dirty="0">
                <a:solidFill>
                  <a:srgbClr val="FF0000"/>
                </a:solidFill>
              </a:rPr>
              <a:t>distance a wave travels </a:t>
            </a:r>
            <a:r>
              <a:rPr lang="en-US" dirty="0">
                <a:solidFill>
                  <a:srgbClr val="FF0000"/>
                </a:solidFill>
              </a:rPr>
              <a:t>in a given amount of time, such as the number of meters it travels per second. </a:t>
            </a:r>
          </a:p>
          <a:p>
            <a:r>
              <a:rPr lang="en-US" dirty="0">
                <a:solidFill>
                  <a:srgbClr val="FF0000"/>
                </a:solidFill>
              </a:rPr>
              <a:t>Wave speed is related to wavelength and wave frequency by the equation:      Speed = Wavelength x Frequency</a:t>
            </a:r>
            <a:r>
              <a:rPr lang="en-US" dirty="0"/>
              <a:t>.</a:t>
            </a:r>
          </a:p>
        </p:txBody>
      </p:sp>
      <p:pic>
        <p:nvPicPr>
          <p:cNvPr id="1026" name="Picture 2" descr="1c) Speed is determined by Frequency x Wavelength Frequency is determined  by Speed / Wavelength | Learning targets, Newton physics, Learning">
            <a:extLst>
              <a:ext uri="{FF2B5EF4-FFF2-40B4-BE49-F238E27FC236}">
                <a16:creationId xmlns:a16="http://schemas.microsoft.com/office/drawing/2014/main" id="{595A0835-86AE-4027-AF3B-B786A5C2B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65" y="3454400"/>
            <a:ext cx="3814535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ave Speed - learningsound">
            <a:extLst>
              <a:ext uri="{FF2B5EF4-FFF2-40B4-BE49-F238E27FC236}">
                <a16:creationId xmlns:a16="http://schemas.microsoft.com/office/drawing/2014/main" id="{345F7016-D0BF-4615-B030-34F71AAC5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44" y="3747294"/>
            <a:ext cx="6836569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3936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062D7-E416-4302-B1A0-0ADA563DA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481" y="54258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A </a:t>
            </a:r>
            <a:r>
              <a:rPr lang="en-US" b="1" i="1" dirty="0"/>
              <a:t>wave train </a:t>
            </a:r>
            <a:r>
              <a:rPr lang="en-US" i="1" dirty="0"/>
              <a:t>a group of waves of equal or similar wavelengths traveling in the same direction.</a:t>
            </a:r>
          </a:p>
          <a:p>
            <a:pPr marL="0" indent="0">
              <a:buNone/>
            </a:pPr>
            <a:r>
              <a:rPr lang="en-US" dirty="0"/>
              <a:t>Assume this wave train is 4 seconds long.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How many waves in this wave train?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What is the length of one wave?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How many waves per second? ( frequency)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What is the speed of one wave?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16.2 Mathematics of Waves | University Physics Volume 1">
            <a:extLst>
              <a:ext uri="{FF2B5EF4-FFF2-40B4-BE49-F238E27FC236}">
                <a16:creationId xmlns:a16="http://schemas.microsoft.com/office/drawing/2014/main" id="{FE08FC93-C0B8-4861-A1D0-6FBCD421F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73" y="4354399"/>
            <a:ext cx="11417853" cy="392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elocity, acceleration and distance traveled for points on wave - YouTube">
            <a:extLst>
              <a:ext uri="{FF2B5EF4-FFF2-40B4-BE49-F238E27FC236}">
                <a16:creationId xmlns:a16="http://schemas.microsoft.com/office/drawing/2014/main" id="{905AB92A-A8BF-4B91-8B9E-80FD312A0C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7" t="4127" r="23214" b="50000"/>
          <a:stretch/>
        </p:blipFill>
        <p:spPr bwMode="auto">
          <a:xfrm>
            <a:off x="305481" y="4141221"/>
            <a:ext cx="11581038" cy="467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819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F0955-7829-494A-99B2-EC21DE228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light? Why is it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BB2F6-AC14-4593-B06B-0BE977E5C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Light is a form of </a:t>
            </a:r>
            <a:r>
              <a:rPr lang="en-US" sz="3600" b="1" u="sng" dirty="0"/>
              <a:t>energy</a:t>
            </a:r>
            <a:r>
              <a:rPr lang="en-US" sz="3600" dirty="0"/>
              <a:t> that we can see. 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Visible Light is a type of </a:t>
            </a:r>
            <a:r>
              <a:rPr lang="en-US" sz="3600" i="1" dirty="0">
                <a:solidFill>
                  <a:schemeClr val="accent1"/>
                </a:solidFill>
              </a:rPr>
              <a:t>electromagnetic radiation </a:t>
            </a:r>
            <a:r>
              <a:rPr lang="en-US" sz="3600" dirty="0">
                <a:solidFill>
                  <a:schemeClr val="accent1"/>
                </a:solidFill>
              </a:rPr>
              <a:t>(within the electromagnetic spectrum of other forms of radiation).</a:t>
            </a:r>
          </a:p>
          <a:p>
            <a:endParaRPr lang="en-US" dirty="0"/>
          </a:p>
        </p:txBody>
      </p:sp>
      <p:pic>
        <p:nvPicPr>
          <p:cNvPr id="4" name="Picture 3" descr="Electromagnetic Spectrum - Introduction">
            <a:extLst>
              <a:ext uri="{FF2B5EF4-FFF2-40B4-BE49-F238E27FC236}">
                <a16:creationId xmlns:a16="http://schemas.microsoft.com/office/drawing/2014/main" id="{E7625BB9-5318-4766-AC8A-BAD6186A8E1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155" y="4001294"/>
            <a:ext cx="11107994" cy="266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35802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062D7-E416-4302-B1A0-0ADA563DA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480" y="542584"/>
            <a:ext cx="12038919" cy="4351338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A </a:t>
            </a:r>
            <a:r>
              <a:rPr lang="en-US" b="1" i="1" dirty="0"/>
              <a:t>wave train </a:t>
            </a:r>
            <a:r>
              <a:rPr lang="en-US" i="1" dirty="0"/>
              <a:t>a group of waves of equal or similar wavelengths traveling in the same direction.</a:t>
            </a:r>
          </a:p>
          <a:p>
            <a:pPr marL="0" indent="0">
              <a:buNone/>
            </a:pPr>
            <a:r>
              <a:rPr lang="en-US" dirty="0"/>
              <a:t>Assume this wave train is 4 seconds long.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How many waves in this wave train? </a:t>
            </a:r>
            <a:r>
              <a:rPr lang="en-US" dirty="0">
                <a:solidFill>
                  <a:srgbClr val="FF0000"/>
                </a:solidFill>
              </a:rPr>
              <a:t>2 waves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What is the length of one wave? </a:t>
            </a:r>
            <a:r>
              <a:rPr lang="en-US" dirty="0">
                <a:solidFill>
                  <a:srgbClr val="FF0000"/>
                </a:solidFill>
              </a:rPr>
              <a:t>24 cm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How many waves per second? (frequency) </a:t>
            </a:r>
            <a:r>
              <a:rPr lang="en-US" dirty="0">
                <a:solidFill>
                  <a:srgbClr val="FF0000"/>
                </a:solidFill>
              </a:rPr>
              <a:t>2 waves/4 seconds = 0.5Hz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000" dirty="0"/>
              <a:t>What is the speed of one wave? </a:t>
            </a:r>
            <a:r>
              <a:rPr lang="en-US" dirty="0">
                <a:solidFill>
                  <a:srgbClr val="FF0000"/>
                </a:solidFill>
              </a:rPr>
              <a:t>Speed = 24 cm/wave x 0.5 waves / sec = 12 cm/sec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16.2 Mathematics of Waves | University Physics Volume 1">
            <a:extLst>
              <a:ext uri="{FF2B5EF4-FFF2-40B4-BE49-F238E27FC236}">
                <a16:creationId xmlns:a16="http://schemas.microsoft.com/office/drawing/2014/main" id="{FE08FC93-C0B8-4861-A1D0-6FBCD421F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73" y="4354399"/>
            <a:ext cx="11417853" cy="392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elocity, acceleration and distance traveled for points on wave - YouTube">
            <a:extLst>
              <a:ext uri="{FF2B5EF4-FFF2-40B4-BE49-F238E27FC236}">
                <a16:creationId xmlns:a16="http://schemas.microsoft.com/office/drawing/2014/main" id="{905AB92A-A8BF-4B91-8B9E-80FD312A0C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7" t="4127" r="23214" b="50000"/>
          <a:stretch/>
        </p:blipFill>
        <p:spPr bwMode="auto">
          <a:xfrm>
            <a:off x="305481" y="4141221"/>
            <a:ext cx="11581038" cy="467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6941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F319-98D1-4197-92B4-E8BDC6ECE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202E6-0420-4D15-A6A1-3D9A0F42F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393371"/>
            <a:ext cx="5769429" cy="489244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 wave train a group of waves of equal or similar wavelengths traveling in the same direction.</a:t>
            </a:r>
          </a:p>
          <a:p>
            <a:r>
              <a:rPr lang="en-US" dirty="0">
                <a:solidFill>
                  <a:srgbClr val="FF0000"/>
                </a:solidFill>
              </a:rPr>
              <a:t>How many waves in this wave train?</a:t>
            </a:r>
          </a:p>
          <a:p>
            <a:r>
              <a:rPr lang="en-US" dirty="0">
                <a:solidFill>
                  <a:srgbClr val="FF0000"/>
                </a:solidFill>
              </a:rPr>
              <a:t>What is the amplitude? </a:t>
            </a:r>
          </a:p>
          <a:p>
            <a:r>
              <a:rPr lang="en-US" dirty="0">
                <a:solidFill>
                  <a:srgbClr val="FF0000"/>
                </a:solidFill>
              </a:rPr>
              <a:t>What is the wavelength?</a:t>
            </a:r>
          </a:p>
          <a:p>
            <a:r>
              <a:rPr lang="en-US" dirty="0">
                <a:solidFill>
                  <a:srgbClr val="FF0000"/>
                </a:solidFill>
              </a:rPr>
              <a:t>If the entire distance takes 1 sec, </a:t>
            </a:r>
          </a:p>
          <a:p>
            <a:r>
              <a:rPr lang="en-US" dirty="0">
                <a:solidFill>
                  <a:srgbClr val="FF0000"/>
                </a:solidFill>
              </a:rPr>
              <a:t>What is the frequency? </a:t>
            </a:r>
          </a:p>
          <a:p>
            <a:r>
              <a:rPr lang="en-US" dirty="0">
                <a:solidFill>
                  <a:srgbClr val="FF0000"/>
                </a:solidFill>
              </a:rPr>
              <a:t>What is the speed of wave?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Solved: 16. The Graph Illustrates One Moment In The Propag... | Chegg.com">
            <a:extLst>
              <a:ext uri="{FF2B5EF4-FFF2-40B4-BE49-F238E27FC236}">
                <a16:creationId xmlns:a16="http://schemas.microsoft.com/office/drawing/2014/main" id="{5006D20B-1298-4EDF-9659-868183F17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18253"/>
            <a:ext cx="5996897" cy="381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5302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0B8B5-2325-45CC-886A-BF0B77930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Amplitude is determined by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B1A5-0AC6-4AC1-ABC0-49BAC0A3C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wave with more energy has greater amplitude. </a:t>
            </a:r>
          </a:p>
          <a:p>
            <a:r>
              <a:rPr lang="en-US" dirty="0">
                <a:solidFill>
                  <a:schemeClr val="accent1"/>
                </a:solidFill>
              </a:rPr>
              <a:t>Imagine dropping a small pebble into a pond of still water. Tiny ripples will move out from the disturbance in concentric circles. The ripples are low-amplitude waves with very little energy. </a:t>
            </a:r>
          </a:p>
          <a:p>
            <a:r>
              <a:rPr lang="en-US" dirty="0">
                <a:solidFill>
                  <a:schemeClr val="accent1"/>
                </a:solidFill>
              </a:rPr>
              <a:t>ow imagine throwing a big boulder into the pond. Very large waves will be generated by the disturbance. These waves are high-amplitude waves and have a great deal of energy.</a:t>
            </a:r>
          </a:p>
        </p:txBody>
      </p:sp>
    </p:spTree>
    <p:extLst>
      <p:ext uri="{BB962C8B-B14F-4D97-AF65-F5344CB8AC3E}">
        <p14:creationId xmlns:p14="http://schemas.microsoft.com/office/powerpoint/2010/main" val="7385840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520C3-CED2-4299-AB48-79F327583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B7EE9-5035-4A72-BCD4-CEA0B6C0F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Wave amplitude is the maximum distance the particles of the medium move from their resting positions when a wave passes through.</a:t>
            </a:r>
          </a:p>
          <a:p>
            <a:r>
              <a:rPr lang="en-US" dirty="0"/>
              <a:t>Wave amplitude of a </a:t>
            </a:r>
            <a:r>
              <a:rPr lang="en-US" dirty="0">
                <a:hlinkClick r:id="rId2" tooltip="transverse wave"/>
              </a:rPr>
              <a:t>transverse wave</a:t>
            </a:r>
            <a:r>
              <a:rPr lang="en-US" dirty="0"/>
              <a:t> is the difference in height between a crest and the resting position. Wave amplitude of a </a:t>
            </a:r>
            <a:r>
              <a:rPr lang="en-US" dirty="0">
                <a:hlinkClick r:id="rId3" tooltip="longitudinal wave"/>
              </a:rPr>
              <a:t>longitudinal wave</a:t>
            </a:r>
            <a:r>
              <a:rPr lang="en-US" dirty="0"/>
              <a:t> is the distance between particles of the medium where it is compressed by the wave.</a:t>
            </a:r>
          </a:p>
          <a:p>
            <a:r>
              <a:rPr lang="en-US" dirty="0"/>
              <a:t>Wave amplitude is determined by the energy of the disturbance that causes the wave. A wave caused by a disturbance with more energy has greater amplitude.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3489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57E24228-5CD2-412A-B64E-611ABD402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Practice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1814F977-9F18-49F9-8250-6944FB7DCE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Wave WS in class</a:t>
            </a:r>
          </a:p>
          <a:p>
            <a:r>
              <a:rPr lang="en-CA" altLang="en-US" dirty="0"/>
              <a:t>Slinky Activity 4-4 p140</a:t>
            </a:r>
          </a:p>
          <a:p>
            <a:r>
              <a:rPr lang="en-CA" altLang="en-US" dirty="0"/>
              <a:t>HW: Read pages 134-137</a:t>
            </a:r>
          </a:p>
          <a:p>
            <a:r>
              <a:rPr lang="en-CA" altLang="en-US" dirty="0"/>
              <a:t>HW: Answer CYU p143 #1-8 </a:t>
            </a:r>
            <a:r>
              <a:rPr lang="en-CA" altLang="en-US" dirty="0">
                <a:sym typeface="Wingdings" panose="05000000000000000000" pitchFamily="2" charset="2"/>
              </a:rPr>
              <a:t> Hand in Wed</a:t>
            </a:r>
          </a:p>
          <a:p>
            <a:endParaRPr lang="en-CA" alt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CA" altLang="en-US" dirty="0"/>
          </a:p>
          <a:p>
            <a:pPr marL="0" indent="0">
              <a:buNone/>
            </a:pPr>
            <a:endParaRPr lang="en-CA" altLang="en-US" dirty="0"/>
          </a:p>
          <a:p>
            <a:endParaRPr lang="en-CA" altLang="en-US" dirty="0"/>
          </a:p>
          <a:p>
            <a:endParaRPr lang="en-CA" altLang="en-US" dirty="0"/>
          </a:p>
          <a:p>
            <a:endParaRPr lang="en-CA" altLang="en-US" dirty="0"/>
          </a:p>
        </p:txBody>
      </p:sp>
      <p:sp>
        <p:nvSpPr>
          <p:cNvPr id="35844" name="Footer Placeholder 3">
            <a:extLst>
              <a:ext uri="{FF2B5EF4-FFF2-40B4-BE49-F238E27FC236}">
                <a16:creationId xmlns:a16="http://schemas.microsoft.com/office/drawing/2014/main" id="{0E6C50DC-DCF0-4ACE-92F5-45BCE89D1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677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56A370A5-3A6E-48FA-8B65-D57AF7C540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Bill Nye: Waves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F3B5161F-20C9-4F53-9B90-83998E371E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altLang="en-US" dirty="0">
                <a:hlinkClick r:id="rId2"/>
              </a:rPr>
              <a:t>https://www.youtube.com/watch?v=R89dJP5v1Tg</a:t>
            </a:r>
            <a:endParaRPr lang="en-CA" altLang="en-US" dirty="0"/>
          </a:p>
          <a:p>
            <a:endParaRPr lang="en-CA" altLang="en-US" dirty="0"/>
          </a:p>
          <a:p>
            <a:r>
              <a:rPr lang="en-CA" altLang="en-US" dirty="0"/>
              <a:t>What is light?</a:t>
            </a:r>
          </a:p>
          <a:p>
            <a:r>
              <a:rPr lang="en-CA" altLang="en-US" dirty="0"/>
              <a:t>In a nutshell, 4.38min</a:t>
            </a:r>
          </a:p>
          <a:p>
            <a:r>
              <a:rPr lang="en-CA" altLang="en-US" dirty="0">
                <a:hlinkClick r:id="rId3"/>
              </a:rPr>
              <a:t>https://www.youtube.com/watch?v=IXxZRZxafEQ</a:t>
            </a:r>
            <a:endParaRPr lang="en-CA" altLang="en-US" dirty="0"/>
          </a:p>
          <a:p>
            <a:endParaRPr lang="en-CA" altLang="en-US" dirty="0"/>
          </a:p>
          <a:p>
            <a:endParaRPr lang="en-CA" altLang="en-US" dirty="0"/>
          </a:p>
          <a:p>
            <a:r>
              <a:rPr lang="en-CA" altLang="en-US" dirty="0"/>
              <a:t>EMS video 5 min</a:t>
            </a:r>
          </a:p>
          <a:p>
            <a:r>
              <a:rPr lang="en-CA" altLang="en-US" u="sng" dirty="0">
                <a:hlinkClick r:id="rId4"/>
              </a:rPr>
              <a:t>https://www.youtube.com/watch?v=cfXzwh3KadE</a:t>
            </a:r>
            <a:endParaRPr lang="en-CA" altLang="en-US" dirty="0"/>
          </a:p>
          <a:p>
            <a:endParaRPr lang="en-CA" altLang="en-US" dirty="0"/>
          </a:p>
        </p:txBody>
      </p:sp>
      <p:sp>
        <p:nvSpPr>
          <p:cNvPr id="30724" name="Footer Placeholder 3">
            <a:extLst>
              <a:ext uri="{FF2B5EF4-FFF2-40B4-BE49-F238E27FC236}">
                <a16:creationId xmlns:a16="http://schemas.microsoft.com/office/drawing/2014/main" id="{737DDB7E-0F6A-4465-9366-5901C745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ED5D-05BF-45E6-89B7-93C1553C5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</a:t>
            </a:r>
          </a:p>
        </p:txBody>
      </p:sp>
      <p:pic>
        <p:nvPicPr>
          <p:cNvPr id="5122" name="Picture 2" descr="High frequency and low frequency transverse waves">
            <a:extLst>
              <a:ext uri="{FF2B5EF4-FFF2-40B4-BE49-F238E27FC236}">
                <a16:creationId xmlns:a16="http://schemas.microsoft.com/office/drawing/2014/main" id="{DCE27A97-0E16-4C91-BF75-6878E7D150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094" y="2254294"/>
            <a:ext cx="6481011" cy="423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1C1AA7-DDF1-4ADA-8DE9-51D713FAFE75}"/>
              </a:ext>
            </a:extLst>
          </p:cNvPr>
          <p:cNvSpPr/>
          <p:nvPr/>
        </p:nvSpPr>
        <p:spPr>
          <a:xfrm>
            <a:off x="561473" y="1581264"/>
            <a:ext cx="11069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4A4A4A"/>
                </a:solidFill>
                <a:latin typeface="ProximaNova"/>
              </a:rPr>
              <a:t>Infer how wave frequency is related to wavelength.</a:t>
            </a:r>
          </a:p>
        </p:txBody>
      </p:sp>
    </p:spTree>
    <p:extLst>
      <p:ext uri="{BB962C8B-B14F-4D97-AF65-F5344CB8AC3E}">
        <p14:creationId xmlns:p14="http://schemas.microsoft.com/office/powerpoint/2010/main" val="13438894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ED5D-05BF-45E6-89B7-93C1553C5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</a:t>
            </a:r>
          </a:p>
        </p:txBody>
      </p:sp>
      <p:pic>
        <p:nvPicPr>
          <p:cNvPr id="5122" name="Picture 2" descr="High frequency and low frequency transverse waves">
            <a:extLst>
              <a:ext uri="{FF2B5EF4-FFF2-40B4-BE49-F238E27FC236}">
                <a16:creationId xmlns:a16="http://schemas.microsoft.com/office/drawing/2014/main" id="{DCE27A97-0E16-4C91-BF75-6878E7D150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725" y="3295636"/>
            <a:ext cx="4707355" cy="307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1C1AA7-DDF1-4ADA-8DE9-51D713FAFE75}"/>
              </a:ext>
            </a:extLst>
          </p:cNvPr>
          <p:cNvSpPr/>
          <p:nvPr/>
        </p:nvSpPr>
        <p:spPr>
          <a:xfrm>
            <a:off x="284747" y="1904430"/>
            <a:ext cx="110690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4A4A4A"/>
                </a:solidFill>
                <a:latin typeface="ProximaNova"/>
              </a:rPr>
              <a:t>A:</a:t>
            </a:r>
            <a:r>
              <a:rPr lang="en-US" sz="3600" dirty="0">
                <a:solidFill>
                  <a:srgbClr val="4A4A4A"/>
                </a:solidFill>
                <a:latin typeface="ProximaNova"/>
              </a:rPr>
              <a:t> Waves with a higher frequency have crests that are closer together, so higher frequency waves have shorter wavelengths.</a:t>
            </a:r>
            <a:endParaRPr lang="en-US" sz="3600" b="0" i="0" dirty="0">
              <a:solidFill>
                <a:srgbClr val="4A4A4A"/>
              </a:solidFill>
              <a:effectLst/>
              <a:latin typeface="ProximaNova"/>
            </a:endParaRPr>
          </a:p>
        </p:txBody>
      </p:sp>
    </p:spTree>
    <p:extLst>
      <p:ext uri="{BB962C8B-B14F-4D97-AF65-F5344CB8AC3E}">
        <p14:creationId xmlns:p14="http://schemas.microsoft.com/office/powerpoint/2010/main" val="12121637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2A45-5FAD-4BB5-8751-6ADCC48A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guy explains using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09497-E4BA-EC3D-2ADC-83D76FB7C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https://www.youtube.com/watch?v=KWzyQKcJBYg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https://www.youtube.com/watch?v=4yfXp1jNBn8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4691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A5024-359E-474C-BF4A-385BA3A7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BD0B6-E762-4F7F-9046-E5486914E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1262" y="1825625"/>
            <a:ext cx="3252537" cy="435133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Tsunamis are large ocean waves caused by earthquakes.</a:t>
            </a:r>
          </a:p>
          <a:p>
            <a:r>
              <a:rPr lang="en-US" dirty="0">
                <a:solidFill>
                  <a:schemeClr val="accent1"/>
                </a:solidFill>
              </a:rPr>
              <a:t>The height of the wave is one way of measuring the size of the wave.</a:t>
            </a:r>
          </a:p>
          <a:p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7D17388-CF5F-483A-93DD-BB3EA19C8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571876"/>
            <a:ext cx="6778236" cy="492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864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D0FBD03-F3A2-4872-832A-40B34A6C0A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Why it is important?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AA1B3DA-3F57-460C-B820-0D737982F3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altLang="en-US" sz="3600" i="1" dirty="0">
                <a:solidFill>
                  <a:schemeClr val="accent1"/>
                </a:solidFill>
              </a:rPr>
              <a:t>We can see and hear the world around us because of the energy carried by waves.</a:t>
            </a:r>
          </a:p>
          <a:p>
            <a:r>
              <a:rPr lang="en-CA" altLang="en-US" sz="3600" i="1" dirty="0">
                <a:solidFill>
                  <a:schemeClr val="accent1"/>
                </a:solidFill>
              </a:rPr>
              <a:t>Waves with different properties can be used in different ways</a:t>
            </a:r>
          </a:p>
          <a:p>
            <a:r>
              <a:rPr lang="en-CA" altLang="en-US" sz="3600" i="1" dirty="0">
                <a:solidFill>
                  <a:schemeClr val="accent1"/>
                </a:solidFill>
              </a:rPr>
              <a:t>Electromagnetic waves can be used to make different kinds of images in the world around us. </a:t>
            </a:r>
          </a:p>
        </p:txBody>
      </p:sp>
      <p:sp>
        <p:nvSpPr>
          <p:cNvPr id="14340" name="Footer Placeholder 3">
            <a:extLst>
              <a:ext uri="{FF2B5EF4-FFF2-40B4-BE49-F238E27FC236}">
                <a16:creationId xmlns:a16="http://schemas.microsoft.com/office/drawing/2014/main" id="{57F43E0C-3793-4D32-85C8-AFFD94B01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D7C34D16-DB02-40DF-B155-501F413D05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Watching Water Waves  Activity p134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23AACD9A-CF2E-4320-957A-B6CC1480EF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chemeClr val="accent1"/>
                </a:solidFill>
              </a:rPr>
              <a:t>Pie pan, beaker, water</a:t>
            </a:r>
          </a:p>
          <a:p>
            <a:pPr>
              <a:buNone/>
            </a:pPr>
            <a:endParaRPr lang="en-CA" altLang="en-US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CA" altLang="en-US" dirty="0">
                <a:solidFill>
                  <a:schemeClr val="accent1"/>
                </a:solidFill>
              </a:rPr>
              <a:t>1. In what direction did the waves travel when you tapped the water lightly with the pencil</a:t>
            </a:r>
          </a:p>
          <a:p>
            <a:pPr>
              <a:buNone/>
            </a:pPr>
            <a:r>
              <a:rPr lang="en-CA" altLang="en-US" dirty="0">
                <a:solidFill>
                  <a:schemeClr val="accent1"/>
                </a:solidFill>
              </a:rPr>
              <a:t>2. How did the spacing of the water waves change when the rate of the tapping increased.</a:t>
            </a:r>
          </a:p>
          <a:p>
            <a:pPr>
              <a:buNone/>
            </a:pPr>
            <a:endParaRPr lang="en-CA" altLang="en-US" dirty="0">
              <a:solidFill>
                <a:schemeClr val="accent1"/>
              </a:solidFill>
            </a:endParaRPr>
          </a:p>
          <a:p>
            <a:pPr>
              <a:buNone/>
            </a:pPr>
            <a:endParaRPr lang="en-CA" altLang="en-US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CA" altLang="en-US" dirty="0">
                <a:solidFill>
                  <a:schemeClr val="accent1"/>
                </a:solidFill>
              </a:rPr>
              <a:t>Empty water and return beakers and pie pans back to bins. </a:t>
            </a:r>
          </a:p>
        </p:txBody>
      </p:sp>
      <p:sp>
        <p:nvSpPr>
          <p:cNvPr id="11268" name="Footer Placeholder 3">
            <a:extLst>
              <a:ext uri="{FF2B5EF4-FFF2-40B4-BE49-F238E27FC236}">
                <a16:creationId xmlns:a16="http://schemas.microsoft.com/office/drawing/2014/main" id="{BF06706E-29D7-4F70-9635-8B4448409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6306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917FF-A905-4614-8279-21FC07469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2025131"/>
            <a:ext cx="11334078" cy="4351338"/>
          </a:xfrm>
        </p:spPr>
        <p:txBody>
          <a:bodyPr>
            <a:normAutofit/>
          </a:bodyPr>
          <a:lstStyle/>
          <a:p>
            <a:endParaRPr lang="en-CA" altLang="en-US" sz="3600" dirty="0"/>
          </a:p>
          <a:p>
            <a:endParaRPr lang="en-CA" altLang="en-US" sz="3600" dirty="0"/>
          </a:p>
          <a:p>
            <a:endParaRPr lang="en-CA" altLang="en-US" sz="3600" dirty="0"/>
          </a:p>
          <a:p>
            <a:pPr marL="0" indent="0">
              <a:buNone/>
            </a:pPr>
            <a:endParaRPr lang="en-CA" altLang="en-US" sz="3600" dirty="0"/>
          </a:p>
          <a:p>
            <a:r>
              <a:rPr lang="en-CA" altLang="en-US" sz="3600" dirty="0"/>
              <a:t>Increased frequency:			Decreased Frequency:</a:t>
            </a:r>
            <a:r>
              <a:rPr lang="en-CA" altLang="en-US" sz="3600" dirty="0">
                <a:sym typeface="Wingdings" panose="05000000000000000000" pitchFamily="2" charset="2"/>
              </a:rPr>
              <a:t> </a:t>
            </a:r>
          </a:p>
          <a:p>
            <a:r>
              <a:rPr lang="en-CA" altLang="en-US" sz="3600" b="1" u="sng" dirty="0">
                <a:sym typeface="Wingdings" panose="05000000000000000000" pitchFamily="2" charset="2"/>
              </a:rPr>
              <a:t>shorter</a:t>
            </a:r>
            <a:r>
              <a:rPr lang="en-CA" altLang="en-US" sz="3600" dirty="0">
                <a:sym typeface="Wingdings" panose="05000000000000000000" pitchFamily="2" charset="2"/>
              </a:rPr>
              <a:t> wavelength				</a:t>
            </a:r>
            <a:r>
              <a:rPr lang="en-CA" altLang="en-US" sz="3600" b="1" u="sng" dirty="0">
                <a:sym typeface="Wingdings" panose="05000000000000000000" pitchFamily="2" charset="2"/>
              </a:rPr>
              <a:t>Longer</a:t>
            </a:r>
            <a:r>
              <a:rPr lang="en-CA" altLang="en-US" sz="3600" dirty="0">
                <a:sym typeface="Wingdings" panose="05000000000000000000" pitchFamily="2" charset="2"/>
              </a:rPr>
              <a:t> wavelength</a:t>
            </a:r>
          </a:p>
          <a:p>
            <a:r>
              <a:rPr lang="en-CA" altLang="en-US" sz="3600" dirty="0"/>
              <a:t>This is called an </a:t>
            </a:r>
            <a:r>
              <a:rPr lang="en-CA" altLang="en-US" sz="3600" b="1" u="sng" dirty="0"/>
              <a:t>Inverse</a:t>
            </a:r>
            <a:r>
              <a:rPr lang="en-CA" altLang="en-US" sz="3600" dirty="0"/>
              <a:t> Relationship</a:t>
            </a:r>
            <a:endParaRPr lang="en-CA" altLang="en-US" sz="3600" dirty="0">
              <a:sym typeface="Wingdings" panose="05000000000000000000" pitchFamily="2" charset="2"/>
            </a:endParaRPr>
          </a:p>
          <a:p>
            <a:endParaRPr lang="en-CA" altLang="en-US" sz="3600" dirty="0"/>
          </a:p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F30728-B2A0-4543-ACDD-FFEB29946EB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0" r="3686"/>
          <a:stretch/>
        </p:blipFill>
        <p:spPr bwMode="auto">
          <a:xfrm>
            <a:off x="0" y="605154"/>
            <a:ext cx="5244353" cy="3133128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F30728-B2A0-4543-ACDD-FFEB29946EB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" r="53205"/>
          <a:stretch/>
        </p:blipFill>
        <p:spPr bwMode="auto">
          <a:xfrm>
            <a:off x="6096000" y="605154"/>
            <a:ext cx="4912363" cy="3455859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91471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E33E526A-ADDE-4E44-95AE-C1DBBFD21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605EE1CE-7AB3-41F1-AD71-4E99BB98B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Frequency</a:t>
            </a:r>
          </a:p>
        </p:txBody>
      </p:sp>
      <p:sp>
        <p:nvSpPr>
          <p:cNvPr id="21508" name="Text Box 5">
            <a:extLst>
              <a:ext uri="{FF2B5EF4-FFF2-40B4-BE49-F238E27FC236}">
                <a16:creationId xmlns:a16="http://schemas.microsoft.com/office/drawing/2014/main" id="{90BEABBF-ECBF-43DB-9249-00E2C9B28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609600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panose="020B0604020202020204" pitchFamily="34" charset="0"/>
              </a:rPr>
              <a:t>See page 136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54BF593E-CBAC-4E51-94BE-2187D7F77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6129" y="1504335"/>
            <a:ext cx="10515600" cy="278826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/>
              <a:t>What happens when </a:t>
            </a:r>
          </a:p>
        </p:txBody>
      </p:sp>
      <p:pic>
        <p:nvPicPr>
          <p:cNvPr id="21510" name="Picture 9">
            <a:extLst>
              <a:ext uri="{FF2B5EF4-FFF2-40B4-BE49-F238E27FC236}">
                <a16:creationId xmlns:a16="http://schemas.microsoft.com/office/drawing/2014/main" id="{C0159499-E1E0-4F1E-8474-A7FFB0E3D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510" y="2437088"/>
            <a:ext cx="8202556" cy="27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735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12455-85A2-4FAE-9319-6F819B9B6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Are </a:t>
            </a:r>
            <a:r>
              <a:rPr lang="en-US" b="1" dirty="0">
                <a:solidFill>
                  <a:schemeClr val="accent1"/>
                </a:solidFill>
              </a:rPr>
              <a:t>amplitude</a:t>
            </a:r>
            <a:r>
              <a:rPr lang="en-US" dirty="0">
                <a:solidFill>
                  <a:schemeClr val="accent1"/>
                </a:solidFill>
              </a:rPr>
              <a:t> and </a:t>
            </a:r>
            <a:r>
              <a:rPr lang="en-US" b="1" dirty="0">
                <a:solidFill>
                  <a:schemeClr val="accent1"/>
                </a:solidFill>
              </a:rPr>
              <a:t>frequency</a:t>
            </a:r>
            <a:r>
              <a:rPr lang="en-US" dirty="0">
                <a:solidFill>
                  <a:schemeClr val="accent1"/>
                </a:solidFill>
              </a:rPr>
              <a:t> related? Not necessarily: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4810E-B493-4E60-B64C-B248DA2B0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9168"/>
            <a:ext cx="4974771" cy="435133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These waves have the same amplitude but different(increasing) frequencies </a:t>
            </a:r>
          </a:p>
        </p:txBody>
      </p:sp>
      <p:pic>
        <p:nvPicPr>
          <p:cNvPr id="2052" name="Picture 4" descr="Eigenbros sur Twitter : &quot;Larger strings have less 'waves' or a lower  frequency and smaller strings have more 'waves' or a higher frequency. as  the string is shortened by the fingers, notice">
            <a:extLst>
              <a:ext uri="{FF2B5EF4-FFF2-40B4-BE49-F238E27FC236}">
                <a16:creationId xmlns:a16="http://schemas.microsoft.com/office/drawing/2014/main" id="{20F77CD7-A47F-4038-BA5A-B3BEC16EF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930" y="1458686"/>
            <a:ext cx="6341526" cy="503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8989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315E3319-D2F0-F2D9-1FF1-156B42E6D1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76200"/>
            <a:ext cx="7772400" cy="1143000"/>
          </a:xfrm>
        </p:spPr>
        <p:txBody>
          <a:bodyPr/>
          <a:lstStyle/>
          <a:p>
            <a:r>
              <a:rPr lang="en-US" altLang="en-US"/>
              <a:t>2. Mechanical Waves 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216B82BE-FFC0-55E2-0560-76AA126A0B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5302" y="1143000"/>
            <a:ext cx="11546958" cy="29718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Mechanical Waves are waves that </a:t>
            </a:r>
            <a:r>
              <a:rPr lang="en-US" altLang="en-US" sz="3600" u="sng" dirty="0">
                <a:solidFill>
                  <a:srgbClr val="FF0000"/>
                </a:solidFill>
              </a:rPr>
              <a:t>transfer energy</a:t>
            </a:r>
            <a:r>
              <a:rPr lang="en-US" altLang="en-US" sz="3600" dirty="0">
                <a:solidFill>
                  <a:srgbClr val="FF0000"/>
                </a:solidFill>
              </a:rPr>
              <a:t> 			</a:t>
            </a:r>
            <a:r>
              <a:rPr lang="en-US" altLang="en-US" sz="3600" dirty="0"/>
              <a:t>through a </a:t>
            </a:r>
            <a:r>
              <a:rPr lang="en-US" altLang="en-US" sz="3600" u="sng" dirty="0">
                <a:solidFill>
                  <a:srgbClr val="FF0000"/>
                </a:solidFill>
              </a:rPr>
              <a:t>medium</a:t>
            </a:r>
            <a:r>
              <a:rPr lang="en-US" altLang="en-US" sz="3600" dirty="0"/>
              <a:t>.</a:t>
            </a:r>
            <a:endParaRPr lang="en-US" altLang="en-US" sz="3600" dirty="0">
              <a:solidFill>
                <a:srgbClr val="FF0000"/>
              </a:solidFill>
            </a:endParaRPr>
          </a:p>
          <a:p>
            <a:r>
              <a:rPr lang="en-US" altLang="en-US" sz="3600" dirty="0"/>
              <a:t>Created when a source of </a:t>
            </a:r>
            <a:r>
              <a:rPr lang="en-US" altLang="en-US" sz="3600" u="sng" dirty="0">
                <a:solidFill>
                  <a:srgbClr val="FF0000"/>
                </a:solidFill>
              </a:rPr>
              <a:t>energy</a:t>
            </a:r>
            <a:r>
              <a:rPr lang="en-US" altLang="en-US" sz="3600" dirty="0"/>
              <a:t> causes a </a:t>
            </a:r>
            <a:r>
              <a:rPr lang="en-US" altLang="en-US" sz="3600" u="sng" dirty="0">
                <a:solidFill>
                  <a:srgbClr val="FF0000"/>
                </a:solidFill>
              </a:rPr>
              <a:t>vibration</a:t>
            </a:r>
            <a:r>
              <a:rPr lang="en-US" altLang="en-US" sz="3600" dirty="0"/>
              <a:t> 		to travel through a </a:t>
            </a:r>
            <a:r>
              <a:rPr lang="en-US" altLang="en-US" sz="3600" b="1" i="1" dirty="0"/>
              <a:t>medium</a:t>
            </a:r>
            <a:r>
              <a:rPr lang="en-US" altLang="en-US" sz="3600" dirty="0"/>
              <a:t>. </a:t>
            </a:r>
          </a:p>
        </p:txBody>
      </p:sp>
      <p:pic>
        <p:nvPicPr>
          <p:cNvPr id="20484" name="Picture 6" descr="http://www.hdwallpapers.in/walls/fresh_air_bubbles-wide.jpg">
            <a:extLst>
              <a:ext uri="{FF2B5EF4-FFF2-40B4-BE49-F238E27FC236}">
                <a16:creationId xmlns:a16="http://schemas.microsoft.com/office/drawing/2014/main" id="{7FF66FA7-1005-521D-3011-6F9D91F94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495800"/>
            <a:ext cx="32924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 descr="http://www.gauss-centre.eu/SharedDocs/Bilder/GAUSS-CENTRE/EN/projects/EnvironmentEnergy/igel-seismic-waves.png;jsessionid=AEEA742ACEDCD69FE8DD9109EC716D1A?__blob=normal">
            <a:extLst>
              <a:ext uri="{FF2B5EF4-FFF2-40B4-BE49-F238E27FC236}">
                <a16:creationId xmlns:a16="http://schemas.microsoft.com/office/drawing/2014/main" id="{B7164A5D-C79B-273E-64CF-6DF59E22B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4495801"/>
            <a:ext cx="281940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0" descr="Wave Photographs by Kenji Croman by Christopher Jobson on September 20 ...">
            <a:extLst>
              <a:ext uri="{FF2B5EF4-FFF2-40B4-BE49-F238E27FC236}">
                <a16:creationId xmlns:a16="http://schemas.microsoft.com/office/drawing/2014/main" id="{E07A47F7-4C06-6FB9-9878-E91DC40DB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6" y="4495800"/>
            <a:ext cx="30321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5333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8A26F0F5-98A3-48B4-AE1C-FDEACB089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801"/>
            <a:ext cx="9144000" cy="523875"/>
          </a:xfrm>
          <a:prstGeom prst="rect">
            <a:avLst/>
          </a:prstGeom>
          <a:solidFill>
            <a:srgbClr val="99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Times New Roman" panose="02020603050405020304" pitchFamily="18" charset="0"/>
              </a:rPr>
              <a:t>Answer the following multiple choice questions.</a:t>
            </a:r>
          </a:p>
        </p:txBody>
      </p:sp>
      <p:sp>
        <p:nvSpPr>
          <p:cNvPr id="10243" name="Text Box 7">
            <a:extLst>
              <a:ext uri="{FF2B5EF4-FFF2-40B4-BE49-F238E27FC236}">
                <a16:creationId xmlns:a16="http://schemas.microsoft.com/office/drawing/2014/main" id="{881C70A3-6BD9-4E14-B324-1D3AEF80B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29" y="990600"/>
            <a:ext cx="1186927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15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3600" b="1" dirty="0">
                <a:latin typeface="Times New Roman" panose="02020603050405020304" pitchFamily="18" charset="0"/>
              </a:rPr>
              <a:t>Which of the following energy does NOT travel as a wave?</a:t>
            </a:r>
          </a:p>
          <a:p>
            <a:pPr lvl="1" eaLnBrk="1" hangingPunct="1">
              <a:spcBef>
                <a:spcPct val="50000"/>
              </a:spcBef>
              <a:buFont typeface="Calibri" panose="020F0502020204030204" pitchFamily="34" charset="0"/>
              <a:buAutoNum type="alphaLcPeriod"/>
            </a:pPr>
            <a:r>
              <a:rPr lang="en-US" altLang="en-US" sz="3600" b="1" dirty="0">
                <a:latin typeface="Times New Roman" panose="02020603050405020304" pitchFamily="18" charset="0"/>
              </a:rPr>
              <a:t>Sound </a:t>
            </a:r>
          </a:p>
          <a:p>
            <a:pPr lvl="1" eaLnBrk="1" hangingPunct="1">
              <a:spcBef>
                <a:spcPct val="50000"/>
              </a:spcBef>
              <a:buFont typeface="Calibri" panose="020F0502020204030204" pitchFamily="34" charset="0"/>
              <a:buAutoNum type="alphaLcPeriod"/>
            </a:pPr>
            <a:r>
              <a:rPr lang="en-US" altLang="en-US" sz="3600" b="1" dirty="0">
                <a:latin typeface="Times New Roman" panose="02020603050405020304" pitchFamily="18" charset="0"/>
              </a:rPr>
              <a:t>Light</a:t>
            </a:r>
          </a:p>
          <a:p>
            <a:pPr lvl="1" eaLnBrk="1" hangingPunct="1">
              <a:spcBef>
                <a:spcPct val="50000"/>
              </a:spcBef>
              <a:buFont typeface="Calibri" panose="020F0502020204030204" pitchFamily="34" charset="0"/>
              <a:buAutoNum type="alphaLcPeriod"/>
            </a:pPr>
            <a:r>
              <a:rPr lang="en-US" altLang="en-US" sz="3600" b="1" dirty="0">
                <a:latin typeface="Times New Roman" panose="02020603050405020304" pitchFamily="18" charset="0"/>
              </a:rPr>
              <a:t>Earthquakes</a:t>
            </a:r>
          </a:p>
          <a:p>
            <a:pPr lvl="1" eaLnBrk="1" hangingPunct="1">
              <a:spcBef>
                <a:spcPct val="50000"/>
              </a:spcBef>
              <a:buFont typeface="Calibri" panose="020F0502020204030204" pitchFamily="34" charset="0"/>
              <a:buAutoNum type="alphaLcPeriod"/>
            </a:pPr>
            <a:r>
              <a:rPr lang="en-US" altLang="en-US" sz="3600" b="1" dirty="0">
                <a:latin typeface="Times New Roman" panose="02020603050405020304" pitchFamily="18" charset="0"/>
              </a:rPr>
              <a:t>Wind</a:t>
            </a:r>
          </a:p>
        </p:txBody>
      </p:sp>
      <p:pic>
        <p:nvPicPr>
          <p:cNvPr id="10244" name="Picture 5">
            <a:extLst>
              <a:ext uri="{FF2B5EF4-FFF2-40B4-BE49-F238E27FC236}">
                <a16:creationId xmlns:a16="http://schemas.microsoft.com/office/drawing/2014/main" id="{653CE4D6-4BC0-4321-9CF1-A631A2D8A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1524001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0740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0A1DBF6-296E-40BE-A6FD-3B5F2EEC1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822326"/>
            <a:ext cx="8915400" cy="519113"/>
          </a:xfrm>
          <a:prstGeom prst="rect">
            <a:avLst/>
          </a:prstGeom>
          <a:solidFill>
            <a:srgbClr val="99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Times New Roman" panose="02020603050405020304" pitchFamily="18" charset="0"/>
              </a:rPr>
              <a:t>The answers are ...</a:t>
            </a:r>
          </a:p>
        </p:txBody>
      </p:sp>
      <p:sp>
        <p:nvSpPr>
          <p:cNvPr id="11267" name="Text Box 7">
            <a:extLst>
              <a:ext uri="{FF2B5EF4-FFF2-40B4-BE49-F238E27FC236}">
                <a16:creationId xmlns:a16="http://schemas.microsoft.com/office/drawing/2014/main" id="{0AEF0BA2-6191-4A58-BC33-3319A7372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409700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15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3600" b="1" dirty="0">
                <a:latin typeface="Times New Roman" panose="02020603050405020304" pitchFamily="18" charset="0"/>
              </a:rPr>
              <a:t>Which of the following does NOT travel as a wave?</a:t>
            </a:r>
          </a:p>
          <a:p>
            <a:pPr lvl="1" eaLnBrk="1" hangingPunct="1">
              <a:spcBef>
                <a:spcPct val="50000"/>
              </a:spcBef>
              <a:buFont typeface="Calibri" panose="020F0502020204030204" pitchFamily="34" charset="0"/>
              <a:buAutoNum type="alphaLcPeriod"/>
            </a:pPr>
            <a:r>
              <a:rPr lang="en-US" altLang="en-US" sz="3600" b="1" dirty="0">
                <a:latin typeface="Times New Roman" panose="02020603050405020304" pitchFamily="18" charset="0"/>
              </a:rPr>
              <a:t>Sound </a:t>
            </a:r>
          </a:p>
          <a:p>
            <a:pPr lvl="1" eaLnBrk="1" hangingPunct="1">
              <a:spcBef>
                <a:spcPct val="50000"/>
              </a:spcBef>
              <a:buFont typeface="Calibri" panose="020F0502020204030204" pitchFamily="34" charset="0"/>
              <a:buAutoNum type="alphaLcPeriod"/>
            </a:pPr>
            <a:r>
              <a:rPr lang="en-US" altLang="en-US" sz="3600" b="1" dirty="0">
                <a:latin typeface="Times New Roman" panose="02020603050405020304" pitchFamily="18" charset="0"/>
              </a:rPr>
              <a:t>Light</a:t>
            </a:r>
          </a:p>
          <a:p>
            <a:pPr lvl="1" eaLnBrk="1" hangingPunct="1">
              <a:spcBef>
                <a:spcPct val="50000"/>
              </a:spcBef>
              <a:buFont typeface="Calibri" panose="020F0502020204030204" pitchFamily="34" charset="0"/>
              <a:buAutoNum type="alphaLcPeriod"/>
            </a:pPr>
            <a:r>
              <a:rPr lang="en-US" altLang="en-US" sz="3600" b="1" dirty="0">
                <a:latin typeface="Times New Roman" panose="02020603050405020304" pitchFamily="18" charset="0"/>
              </a:rPr>
              <a:t>Earthquakes</a:t>
            </a:r>
          </a:p>
          <a:p>
            <a:pPr lvl="1" eaLnBrk="1" hangingPunct="1">
              <a:spcBef>
                <a:spcPct val="50000"/>
              </a:spcBef>
              <a:buFont typeface="Calibri" panose="020F0502020204030204" pitchFamily="34" charset="0"/>
              <a:buAutoNum type="alphaLcPeriod"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Wind</a:t>
            </a:r>
          </a:p>
        </p:txBody>
      </p:sp>
      <p:pic>
        <p:nvPicPr>
          <p:cNvPr id="11268" name="Picture 5">
            <a:extLst>
              <a:ext uri="{FF2B5EF4-FFF2-40B4-BE49-F238E27FC236}">
                <a16:creationId xmlns:a16="http://schemas.microsoft.com/office/drawing/2014/main" id="{199DD521-C7D4-4401-A364-0CA1CF950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9812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7506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8A26F0F5-98A3-48B4-AE1C-FDEACB089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801"/>
            <a:ext cx="9144000" cy="523875"/>
          </a:xfrm>
          <a:prstGeom prst="rect">
            <a:avLst/>
          </a:prstGeom>
          <a:solidFill>
            <a:srgbClr val="99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Times New Roman" panose="02020603050405020304" pitchFamily="18" charset="0"/>
              </a:rPr>
              <a:t>Answer the following multiple choice questions.</a:t>
            </a:r>
          </a:p>
        </p:txBody>
      </p:sp>
      <p:sp>
        <p:nvSpPr>
          <p:cNvPr id="10243" name="Text Box 7">
            <a:extLst>
              <a:ext uri="{FF2B5EF4-FFF2-40B4-BE49-F238E27FC236}">
                <a16:creationId xmlns:a16="http://schemas.microsoft.com/office/drawing/2014/main" id="{881C70A3-6BD9-4E14-B324-1D3AEF80B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29" y="990600"/>
            <a:ext cx="11869271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15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Calibri" panose="020F0502020204030204" pitchFamily="34" charset="0"/>
              <a:buAutoNum type="arabicPeriod"/>
            </a:pPr>
            <a:r>
              <a:rPr lang="en-US" altLang="en-US" sz="3600" b="1" dirty="0">
                <a:latin typeface="Times New Roman" panose="02020603050405020304" pitchFamily="18" charset="0"/>
              </a:rPr>
              <a:t>How are sound and light waves different?</a:t>
            </a:r>
          </a:p>
          <a:p>
            <a:pPr lvl="1" eaLnBrk="1" hangingPunct="1">
              <a:spcBef>
                <a:spcPct val="50000"/>
              </a:spcBef>
              <a:buFont typeface="Calibri" panose="020F0502020204030204" pitchFamily="34" charset="0"/>
              <a:buAutoNum type="alphaLcPeriod"/>
            </a:pPr>
            <a:r>
              <a:rPr lang="en-US" altLang="en-US" sz="3600" b="1" dirty="0">
                <a:latin typeface="Times New Roman" panose="02020603050405020304" pitchFamily="18" charset="0"/>
              </a:rPr>
              <a:t>Sound has a wavelength, light does not</a:t>
            </a:r>
          </a:p>
          <a:p>
            <a:pPr lvl="1" eaLnBrk="1" hangingPunct="1">
              <a:spcBef>
                <a:spcPct val="50000"/>
              </a:spcBef>
              <a:buFont typeface="Calibri" panose="020F0502020204030204" pitchFamily="34" charset="0"/>
              <a:buAutoNum type="alphaLcPeriod"/>
            </a:pPr>
            <a:r>
              <a:rPr lang="en-US" altLang="en-US" sz="3600" b="1" dirty="0">
                <a:latin typeface="Times New Roman" panose="02020603050405020304" pitchFamily="18" charset="0"/>
              </a:rPr>
              <a:t>Sound can be measured, light cannot</a:t>
            </a:r>
          </a:p>
          <a:p>
            <a:pPr lvl="1" eaLnBrk="1" hangingPunct="1">
              <a:spcBef>
                <a:spcPct val="50000"/>
              </a:spcBef>
              <a:buFont typeface="Calibri" panose="020F0502020204030204" pitchFamily="34" charset="0"/>
              <a:buAutoNum type="alphaLcPeriod"/>
            </a:pPr>
            <a:r>
              <a:rPr lang="en-US" altLang="en-US" sz="3600" b="1" dirty="0">
                <a:latin typeface="Times New Roman" panose="02020603050405020304" pitchFamily="18" charset="0"/>
              </a:rPr>
              <a:t>Light travels through space, sound cannot</a:t>
            </a:r>
          </a:p>
          <a:p>
            <a:pPr lvl="1" eaLnBrk="1" hangingPunct="1">
              <a:spcBef>
                <a:spcPct val="50000"/>
              </a:spcBef>
              <a:buFont typeface="Calibri" panose="020F0502020204030204" pitchFamily="34" charset="0"/>
              <a:buAutoNum type="alphaLcPeriod"/>
            </a:pPr>
            <a:r>
              <a:rPr lang="en-US" altLang="en-US" sz="3600" b="1" dirty="0">
                <a:latin typeface="Times New Roman" panose="02020603050405020304" pitchFamily="18" charset="0"/>
              </a:rPr>
              <a:t>Light travels more slowly than sound</a:t>
            </a:r>
          </a:p>
        </p:txBody>
      </p:sp>
      <p:pic>
        <p:nvPicPr>
          <p:cNvPr id="10244" name="Picture 5">
            <a:extLst>
              <a:ext uri="{FF2B5EF4-FFF2-40B4-BE49-F238E27FC236}">
                <a16:creationId xmlns:a16="http://schemas.microsoft.com/office/drawing/2014/main" id="{653CE4D6-4BC0-4321-9CF1-A631A2D8A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1524001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7592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0A1DBF6-296E-40BE-A6FD-3B5F2EEC1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822326"/>
            <a:ext cx="8915400" cy="519113"/>
          </a:xfrm>
          <a:prstGeom prst="rect">
            <a:avLst/>
          </a:prstGeom>
          <a:solidFill>
            <a:srgbClr val="99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Times New Roman" panose="02020603050405020304" pitchFamily="18" charset="0"/>
              </a:rPr>
              <a:t>The answers are ...</a:t>
            </a:r>
          </a:p>
        </p:txBody>
      </p:sp>
      <p:sp>
        <p:nvSpPr>
          <p:cNvPr id="11267" name="Text Box 7">
            <a:extLst>
              <a:ext uri="{FF2B5EF4-FFF2-40B4-BE49-F238E27FC236}">
                <a16:creationId xmlns:a16="http://schemas.microsoft.com/office/drawing/2014/main" id="{0AEF0BA2-6191-4A58-BC33-3319A7372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409700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15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Calibri" panose="020F0502020204030204" pitchFamily="34" charset="0"/>
              <a:buAutoNum type="arabicPeriod"/>
            </a:pPr>
            <a:r>
              <a:rPr lang="en-US" altLang="en-US" sz="3600" b="1" dirty="0">
                <a:latin typeface="Times New Roman" panose="02020603050405020304" pitchFamily="18" charset="0"/>
              </a:rPr>
              <a:t>How are sound and light waves different?</a:t>
            </a:r>
          </a:p>
          <a:p>
            <a:pPr lvl="1" eaLnBrk="1" hangingPunct="1">
              <a:spcBef>
                <a:spcPct val="50000"/>
              </a:spcBef>
              <a:buFont typeface="Calibri" panose="020F0502020204030204" pitchFamily="34" charset="0"/>
              <a:buAutoNum type="alphaLcPeriod"/>
            </a:pPr>
            <a:r>
              <a:rPr lang="en-US" altLang="en-US" sz="3600" b="1" dirty="0">
                <a:latin typeface="Times New Roman" panose="02020603050405020304" pitchFamily="18" charset="0"/>
              </a:rPr>
              <a:t>Sound has a wavelength, light does not</a:t>
            </a:r>
          </a:p>
          <a:p>
            <a:pPr lvl="1" eaLnBrk="1" hangingPunct="1">
              <a:spcBef>
                <a:spcPct val="50000"/>
              </a:spcBef>
              <a:buFont typeface="Calibri" panose="020F0502020204030204" pitchFamily="34" charset="0"/>
              <a:buAutoNum type="alphaLcPeriod"/>
            </a:pPr>
            <a:r>
              <a:rPr lang="en-US" altLang="en-US" sz="3600" b="1" dirty="0">
                <a:latin typeface="Times New Roman" panose="02020603050405020304" pitchFamily="18" charset="0"/>
              </a:rPr>
              <a:t>Sound can be measured, light cannot</a:t>
            </a:r>
          </a:p>
          <a:p>
            <a:pPr lvl="1" eaLnBrk="1" hangingPunct="1">
              <a:spcBef>
                <a:spcPct val="50000"/>
              </a:spcBef>
              <a:buFont typeface="Calibri" panose="020F0502020204030204" pitchFamily="34" charset="0"/>
              <a:buAutoNum type="alphaLcPeriod"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Light travels through space, sound cannot</a:t>
            </a:r>
          </a:p>
          <a:p>
            <a:pPr lvl="1" eaLnBrk="1" hangingPunct="1">
              <a:spcBef>
                <a:spcPct val="50000"/>
              </a:spcBef>
              <a:buFont typeface="Calibri" panose="020F0502020204030204" pitchFamily="34" charset="0"/>
              <a:buAutoNum type="alphaLcPeriod"/>
            </a:pPr>
            <a:r>
              <a:rPr lang="en-US" altLang="en-US" sz="3600" b="1" dirty="0">
                <a:latin typeface="Times New Roman" panose="02020603050405020304" pitchFamily="18" charset="0"/>
              </a:rPr>
              <a:t>Light travels more slowly than sound</a:t>
            </a:r>
          </a:p>
        </p:txBody>
      </p:sp>
      <p:pic>
        <p:nvPicPr>
          <p:cNvPr id="11268" name="Picture 5">
            <a:extLst>
              <a:ext uri="{FF2B5EF4-FFF2-40B4-BE49-F238E27FC236}">
                <a16:creationId xmlns:a16="http://schemas.microsoft.com/office/drawing/2014/main" id="{199DD521-C7D4-4401-A364-0CA1CF950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657" y="3749674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4254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>
            <a:extLst>
              <a:ext uri="{FF2B5EF4-FFF2-40B4-BE49-F238E27FC236}">
                <a16:creationId xmlns:a16="http://schemas.microsoft.com/office/drawing/2014/main" id="{D9098EC4-AA8A-4BAF-8A15-4E0F1BFF6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B3ABF7F-21BE-4176-8FBC-02441715F5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592" y="365125"/>
            <a:ext cx="11614120" cy="1325563"/>
          </a:xfrm>
        </p:spPr>
        <p:txBody>
          <a:bodyPr/>
          <a:lstStyle/>
          <a:p>
            <a:pPr eaLnBrk="1" hangingPunct="1"/>
            <a:r>
              <a:rPr lang="en-US" altLang="en-US" dirty="0"/>
              <a:t>Two Types of Waves </a:t>
            </a:r>
            <a:r>
              <a:rPr lang="en-US" altLang="en-US" sz="4000" dirty="0"/>
              <a:t>that travel through a medium: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355C7EF6-AF9D-43E3-A573-D925705E81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9966" y="1614488"/>
            <a:ext cx="7620735" cy="5243512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 eaLnBrk="1" hangingPunct="1">
              <a:buNone/>
            </a:pPr>
            <a:r>
              <a:rPr lang="en-US" altLang="en-US" sz="3600" b="1" dirty="0"/>
              <a:t>TRANSVERSE WAVE </a:t>
            </a:r>
            <a:r>
              <a:rPr lang="en-US" altLang="en-US" sz="3600" dirty="0"/>
              <a:t>– matter in the medium moves </a:t>
            </a:r>
            <a:r>
              <a:rPr lang="en-US" altLang="en-US" sz="3600" b="1" u="sng" dirty="0"/>
              <a:t>perpendicular</a:t>
            </a:r>
            <a:r>
              <a:rPr lang="en-US" altLang="en-US" sz="3600" dirty="0"/>
              <a:t> (up and down) to direction of the wave. </a:t>
            </a:r>
          </a:p>
          <a:p>
            <a:pPr lvl="1" eaLnBrk="1" hangingPunct="1"/>
            <a:r>
              <a:rPr lang="en-CA" altLang="en-US" sz="3600" b="1" u="sng" dirty="0"/>
              <a:t>All </a:t>
            </a:r>
            <a:r>
              <a:rPr lang="en-CA" altLang="en-US" sz="3600" b="1" dirty="0"/>
              <a:t>types of electromagnetic radiation</a:t>
            </a:r>
            <a:r>
              <a:rPr lang="en-CA" altLang="en-US" sz="3600" dirty="0"/>
              <a:t>,</a:t>
            </a:r>
            <a:r>
              <a:rPr lang="en-CA" altLang="en-US" sz="3600" b="1" dirty="0"/>
              <a:t> </a:t>
            </a:r>
            <a:r>
              <a:rPr lang="en-CA" altLang="en-US" sz="3600" dirty="0"/>
              <a:t>including visible light, are transverse waves. </a:t>
            </a:r>
            <a:endParaRPr lang="en-US" altLang="en-US" sz="3600" dirty="0"/>
          </a:p>
        </p:txBody>
      </p:sp>
      <p:sp>
        <p:nvSpPr>
          <p:cNvPr id="30725" name="Text Box 4">
            <a:extLst>
              <a:ext uri="{FF2B5EF4-FFF2-40B4-BE49-F238E27FC236}">
                <a16:creationId xmlns:a16="http://schemas.microsoft.com/office/drawing/2014/main" id="{5400769C-03A9-4114-946E-BA19BCC30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60960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panose="020B0604020202020204" pitchFamily="34" charset="0"/>
              </a:rPr>
              <a:t>See page 137</a:t>
            </a:r>
          </a:p>
        </p:txBody>
      </p:sp>
      <p:pic>
        <p:nvPicPr>
          <p:cNvPr id="2050" name="Picture 2" descr="Transverse and longitudinal waves">
            <a:extLst>
              <a:ext uri="{FF2B5EF4-FFF2-40B4-BE49-F238E27FC236}">
                <a16:creationId xmlns:a16="http://schemas.microsoft.com/office/drawing/2014/main" id="{DC990CA0-75A9-4E14-9C9C-7A52BC0BD9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39"/>
          <a:stretch/>
        </p:blipFill>
        <p:spPr bwMode="auto">
          <a:xfrm>
            <a:off x="7826266" y="2034839"/>
            <a:ext cx="4056882" cy="278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164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u="sng" dirty="0"/>
              <a:t>UNDERSTANDING HOW LIGHT TRAVELS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lvl="0"/>
            <a:r>
              <a:rPr lang="en-CA" sz="3600" dirty="0"/>
              <a:t>A</a:t>
            </a:r>
            <a:r>
              <a:rPr lang="en-CA" sz="3600" u="sng" dirty="0"/>
              <a:t> </a:t>
            </a:r>
            <a:r>
              <a:rPr lang="en-CA" sz="3600" b="1" u="sng" dirty="0"/>
              <a:t>model</a:t>
            </a:r>
            <a:r>
              <a:rPr lang="en-CA" sz="3600" u="sng" dirty="0"/>
              <a:t> </a:t>
            </a:r>
            <a:r>
              <a:rPr lang="en-CA" sz="3600" dirty="0"/>
              <a:t>is a way of representing something to understand it better and to make predictions.</a:t>
            </a:r>
            <a:endParaRPr lang="en-US" sz="3600" dirty="0"/>
          </a:p>
          <a:p>
            <a:pPr lvl="0"/>
            <a:r>
              <a:rPr lang="en-CA" sz="3600" dirty="0"/>
              <a:t>The </a:t>
            </a:r>
            <a:r>
              <a:rPr lang="en-CA" sz="3600" b="1" u="sng" dirty="0"/>
              <a:t>WAVE</a:t>
            </a:r>
            <a:r>
              <a:rPr lang="en-CA" sz="3600" dirty="0"/>
              <a:t> </a:t>
            </a:r>
            <a:r>
              <a:rPr lang="en-CA" sz="3600" b="1" u="sng" dirty="0"/>
              <a:t>model </a:t>
            </a:r>
            <a:r>
              <a:rPr lang="en-CA" sz="3600" dirty="0"/>
              <a:t>of explains that light has wave-like properties.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>
            <a:extLst>
              <a:ext uri="{FF2B5EF4-FFF2-40B4-BE49-F238E27FC236}">
                <a16:creationId xmlns:a16="http://schemas.microsoft.com/office/drawing/2014/main" id="{F3FAAAC1-475C-46E7-9855-C6450E2F5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4D0C3DF3-E662-49A3-AF17-4CB8C0180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5642" y="365125"/>
            <a:ext cx="10728158" cy="1325563"/>
          </a:xfrm>
        </p:spPr>
        <p:txBody>
          <a:bodyPr/>
          <a:lstStyle/>
          <a:p>
            <a:pPr eaLnBrk="1" hangingPunct="1"/>
            <a:r>
              <a:rPr lang="en-US" altLang="en-US" dirty="0"/>
              <a:t>Longitudinal or Compression Waves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B9DD2B33-29B9-439A-80EF-BC9D67BEF6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4593" y="1700213"/>
            <a:ext cx="7150608" cy="4983162"/>
          </a:xfrm>
        </p:spPr>
        <p:txBody>
          <a:bodyPr>
            <a:normAutofit fontScale="92500" lnSpcReduction="20000"/>
          </a:bodyPr>
          <a:lstStyle/>
          <a:p>
            <a:pPr lvl="1" eaLnBrk="1" hangingPunct="1"/>
            <a:r>
              <a:rPr lang="en-US" altLang="en-US" sz="3600" b="1" dirty="0">
                <a:solidFill>
                  <a:srgbClr val="FF0000"/>
                </a:solidFill>
              </a:rPr>
              <a:t>A Longitudinal or Compression wave </a:t>
            </a:r>
            <a:r>
              <a:rPr lang="en-US" altLang="en-US" sz="3600" dirty="0">
                <a:solidFill>
                  <a:srgbClr val="FF0000"/>
                </a:solidFill>
              </a:rPr>
              <a:t>– matter in the medium moves </a:t>
            </a:r>
            <a:r>
              <a:rPr lang="en-US" altLang="en-US" sz="3600" b="1" u="sng" dirty="0">
                <a:solidFill>
                  <a:srgbClr val="FF0000"/>
                </a:solidFill>
              </a:rPr>
              <a:t>parallel</a:t>
            </a:r>
            <a:r>
              <a:rPr lang="en-US" altLang="en-US" sz="3600" dirty="0">
                <a:solidFill>
                  <a:srgbClr val="FF0000"/>
                </a:solidFill>
              </a:rPr>
              <a:t> (side to side) to direction of the wave.</a:t>
            </a:r>
          </a:p>
          <a:p>
            <a:pPr lvl="1" eaLnBrk="1" hangingPunct="1"/>
            <a:r>
              <a:rPr lang="en-US" altLang="en-US" sz="3600" dirty="0">
                <a:solidFill>
                  <a:srgbClr val="FF0000"/>
                </a:solidFill>
              </a:rPr>
              <a:t>Amplitude measures how compressed the particles in the medium are when wave passes through. The more compacted they are, the greater the amplitude)</a:t>
            </a:r>
          </a:p>
          <a:p>
            <a:pPr lvl="1" eaLnBrk="1" hangingPunct="1"/>
            <a:r>
              <a:rPr lang="en-US" altLang="en-US" sz="3600" dirty="0" err="1"/>
              <a:t>Eg.</a:t>
            </a:r>
            <a:r>
              <a:rPr lang="en-CA" altLang="en-US" sz="3600" dirty="0"/>
              <a:t> </a:t>
            </a:r>
            <a:r>
              <a:rPr lang="en-CA" altLang="en-US" sz="3600" b="1" u="sng" dirty="0"/>
              <a:t>sound </a:t>
            </a:r>
            <a:r>
              <a:rPr lang="en-CA" altLang="en-US" sz="3600" dirty="0"/>
              <a:t>waves (vibrations in pressure,   and </a:t>
            </a:r>
            <a:r>
              <a:rPr lang="en-CA" altLang="en-US" sz="3600" b="1" dirty="0"/>
              <a:t>seismic</a:t>
            </a:r>
            <a:r>
              <a:rPr lang="en-CA" altLang="en-US" sz="3600" dirty="0"/>
              <a:t> P-waves (created by earthquakes and explosions).</a:t>
            </a:r>
          </a:p>
        </p:txBody>
      </p:sp>
      <p:sp>
        <p:nvSpPr>
          <p:cNvPr id="32773" name="Text Box 4">
            <a:extLst>
              <a:ext uri="{FF2B5EF4-FFF2-40B4-BE49-F238E27FC236}">
                <a16:creationId xmlns:a16="http://schemas.microsoft.com/office/drawing/2014/main" id="{0150F53C-E91E-4ACC-A7F9-0A9DD35FD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60960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panose="020B0604020202020204" pitchFamily="34" charset="0"/>
              </a:rPr>
              <a:t>See page 137</a:t>
            </a:r>
          </a:p>
        </p:txBody>
      </p:sp>
      <p:pic>
        <p:nvPicPr>
          <p:cNvPr id="32774" name="Picture 10">
            <a:extLst>
              <a:ext uri="{FF2B5EF4-FFF2-40B4-BE49-F238E27FC236}">
                <a16:creationId xmlns:a16="http://schemas.microsoft.com/office/drawing/2014/main" id="{C864CB7E-8CFE-411E-822C-87786BE35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579" y="4631084"/>
            <a:ext cx="3200400" cy="172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Transverse and longitudinal waves">
            <a:extLst>
              <a:ext uri="{FF2B5EF4-FFF2-40B4-BE49-F238E27FC236}">
                <a16:creationId xmlns:a16="http://schemas.microsoft.com/office/drawing/2014/main" id="{81E83146-717E-44AD-B9DA-A9548A32F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315201" y="1381919"/>
            <a:ext cx="4251157" cy="293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0064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125F1-3969-4ED7-AFB1-AA7DD7355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longitudinal and transverse waves - Students | Britannica Kids | Homework  Help">
            <a:extLst>
              <a:ext uri="{FF2B5EF4-FFF2-40B4-BE49-F238E27FC236}">
                <a16:creationId xmlns:a16="http://schemas.microsoft.com/office/drawing/2014/main" id="{CF81B9AE-E05B-4DA1-96C8-A04D67F8B6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1788"/>
            <a:ext cx="11835269" cy="719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7285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A36F6-6BF3-491A-A135-6C649A5ED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1: Longitudinal and transverse waves. | Download Scientific Diagram">
            <a:extLst>
              <a:ext uri="{FF2B5EF4-FFF2-40B4-BE49-F238E27FC236}">
                <a16:creationId xmlns:a16="http://schemas.microsoft.com/office/drawing/2014/main" id="{CBAC07A3-9A19-4751-9AF2-9C88C9AFFD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16"/>
          <a:stretch/>
        </p:blipFill>
        <p:spPr bwMode="auto">
          <a:xfrm>
            <a:off x="174171" y="157483"/>
            <a:ext cx="11843658" cy="6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0463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227C8-E41F-435D-88DB-A89C2875B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ifference Between Longitudinal and Transverse Wave with its Practical  Applications in Real Life">
            <a:extLst>
              <a:ext uri="{FF2B5EF4-FFF2-40B4-BE49-F238E27FC236}">
                <a16:creationId xmlns:a16="http://schemas.microsoft.com/office/drawing/2014/main" id="{C8F25504-B67C-409A-97F8-4F6B4F06C6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890" y="-195943"/>
            <a:ext cx="12959604" cy="727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443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F13EF-BB49-66AD-B523-153E0A3F8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Models of Light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44101-BCD6-35BB-D18A-E9ACEF2C2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The </a:t>
            </a:r>
            <a:r>
              <a:rPr lang="en-US" sz="3600" b="1" u="sng" dirty="0">
                <a:solidFill>
                  <a:schemeClr val="accent1"/>
                </a:solidFill>
              </a:rPr>
              <a:t>Ray </a:t>
            </a:r>
            <a:r>
              <a:rPr lang="en-US" sz="3600" b="1" dirty="0">
                <a:solidFill>
                  <a:schemeClr val="accent1"/>
                </a:solidFill>
              </a:rPr>
              <a:t>Model – </a:t>
            </a:r>
            <a:r>
              <a:rPr lang="en-US" sz="3600" dirty="0">
                <a:solidFill>
                  <a:schemeClr val="accent1"/>
                </a:solidFill>
              </a:rPr>
              <a:t>Light travels in </a:t>
            </a:r>
            <a:r>
              <a:rPr lang="en-US" sz="3600" b="1" u="sng" dirty="0">
                <a:solidFill>
                  <a:schemeClr val="accent1"/>
                </a:solidFill>
              </a:rPr>
              <a:t>straight lines</a:t>
            </a:r>
          </a:p>
          <a:p>
            <a:r>
              <a:rPr lang="en-US" sz="3600" b="1" u="sng" dirty="0">
                <a:solidFill>
                  <a:schemeClr val="accent1"/>
                </a:solidFill>
              </a:rPr>
              <a:t>Particle</a:t>
            </a:r>
            <a:r>
              <a:rPr lang="en-US" sz="3600" b="1" dirty="0">
                <a:solidFill>
                  <a:schemeClr val="accent1"/>
                </a:solidFill>
              </a:rPr>
              <a:t> Model </a:t>
            </a:r>
            <a:r>
              <a:rPr lang="en-US" sz="3600" dirty="0">
                <a:solidFill>
                  <a:schemeClr val="accent1"/>
                </a:solidFill>
              </a:rPr>
              <a:t>of Light – light behaves like a particle</a:t>
            </a:r>
          </a:p>
        </p:txBody>
      </p:sp>
    </p:spTree>
    <p:extLst>
      <p:ext uri="{BB962C8B-B14F-4D97-AF65-F5344CB8AC3E}">
        <p14:creationId xmlns:p14="http://schemas.microsoft.com/office/powerpoint/2010/main" val="1762895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>
            <a:extLst>
              <a:ext uri="{FF2B5EF4-FFF2-40B4-BE49-F238E27FC236}">
                <a16:creationId xmlns:a16="http://schemas.microsoft.com/office/drawing/2014/main" id="{BE243AE9-47C6-4BBE-A51C-ADB880F06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4579" name="Rectangle 5">
            <a:extLst>
              <a:ext uri="{FF2B5EF4-FFF2-40B4-BE49-F238E27FC236}">
                <a16:creationId xmlns:a16="http://schemas.microsoft.com/office/drawing/2014/main" id="{CDAE2B18-3F1A-4B81-AA3B-91FA2C3A1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46125" indent="-685800"/>
            <a:r>
              <a:rPr lang="en-US" altLang="en-US" dirty="0"/>
              <a:t>What is a Wave? </a:t>
            </a:r>
          </a:p>
        </p:txBody>
      </p:sp>
      <p:sp>
        <p:nvSpPr>
          <p:cNvPr id="24580" name="Rectangle 8">
            <a:extLst>
              <a:ext uri="{FF2B5EF4-FFF2-40B4-BE49-F238E27FC236}">
                <a16:creationId xmlns:a16="http://schemas.microsoft.com/office/drawing/2014/main" id="{3B7CE7F2-65EE-4FE2-ADB2-847F0DA511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8645" y="1874839"/>
            <a:ext cx="10740296" cy="452596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/>
              <a:t>A WAVE is a movement of </a:t>
            </a:r>
            <a:r>
              <a:rPr lang="en-US" altLang="en-US" sz="3600" b="1" u="sng" dirty="0"/>
              <a:t>ENERGY</a:t>
            </a:r>
            <a:r>
              <a:rPr lang="en-US" altLang="en-US" sz="3600" dirty="0"/>
              <a:t> through </a:t>
            </a:r>
            <a:r>
              <a:rPr lang="en-US" altLang="en-US" sz="3600" b="1" u="sng" dirty="0"/>
              <a:t>matter</a:t>
            </a:r>
            <a:r>
              <a:rPr lang="en-US" altLang="en-US" sz="3600" dirty="0"/>
              <a:t> or </a:t>
            </a:r>
            <a:r>
              <a:rPr lang="en-US" altLang="en-US" sz="3600" b="1" u="sng" dirty="0"/>
              <a:t>space.</a:t>
            </a:r>
          </a:p>
          <a:p>
            <a:pPr eaLnBrk="1" hangingPunct="1"/>
            <a:r>
              <a:rPr lang="en-US" altLang="en-US" sz="3600" i="1" dirty="0">
                <a:solidFill>
                  <a:schemeClr val="accent1"/>
                </a:solidFill>
              </a:rPr>
              <a:t>Examples of waves include: water waves, sound waves, and microwaves.</a:t>
            </a:r>
          </a:p>
        </p:txBody>
      </p:sp>
      <p:sp>
        <p:nvSpPr>
          <p:cNvPr id="24581" name="Text Box 12">
            <a:extLst>
              <a:ext uri="{FF2B5EF4-FFF2-40B4-BE49-F238E27FC236}">
                <a16:creationId xmlns:a16="http://schemas.microsoft.com/office/drawing/2014/main" id="{B46CE07A-AE6A-4F29-8919-10A4CB3E4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5726" y="6143625"/>
            <a:ext cx="93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CA" altLang="en-US">
              <a:latin typeface="Arial" panose="020B0604020202020204" pitchFamily="34" charset="0"/>
            </a:endParaRPr>
          </a:p>
        </p:txBody>
      </p:sp>
      <p:sp>
        <p:nvSpPr>
          <p:cNvPr id="24582" name="Text Box 13">
            <a:extLst>
              <a:ext uri="{FF2B5EF4-FFF2-40B4-BE49-F238E27FC236}">
                <a16:creationId xmlns:a16="http://schemas.microsoft.com/office/drawing/2014/main" id="{4A213868-D80A-44F6-AF28-0EBF6DCEE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60960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 </a:t>
            </a:r>
            <a:r>
              <a:rPr lang="en-US" altLang="en-US" sz="1400">
                <a:solidFill>
                  <a:schemeClr val="tx2"/>
                </a:solidFill>
                <a:latin typeface="Arial" panose="020B0604020202020204" pitchFamily="34" charset="0"/>
              </a:rPr>
              <a:t>See page 134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24583" name="Picture 21" descr="22376827">
            <a:hlinkClick r:id="rId3"/>
            <a:extLst>
              <a:ext uri="{FF2B5EF4-FFF2-40B4-BE49-F238E27FC236}">
                <a16:creationId xmlns:a16="http://schemas.microsoft.com/office/drawing/2014/main" id="{EE8EA01A-C274-4A0F-934A-5C1C84372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949825"/>
            <a:ext cx="19431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23" descr="21219781">
            <a:hlinkClick r:id="rId5"/>
            <a:extLst>
              <a:ext uri="{FF2B5EF4-FFF2-40B4-BE49-F238E27FC236}">
                <a16:creationId xmlns:a16="http://schemas.microsoft.com/office/drawing/2014/main" id="{4B5A49E0-D5D3-4085-A335-9E26B650B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95251"/>
            <a:ext cx="244475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>
            <a:extLst>
              <a:ext uri="{FF2B5EF4-FFF2-40B4-BE49-F238E27FC236}">
                <a16:creationId xmlns:a16="http://schemas.microsoft.com/office/drawing/2014/main" id="{D9098EC4-AA8A-4BAF-8A15-4E0F1BFF6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B3ABF7F-21BE-4176-8FBC-02441715F5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2336" y="365125"/>
            <a:ext cx="10951464" cy="1325563"/>
          </a:xfrm>
        </p:spPr>
        <p:txBody>
          <a:bodyPr/>
          <a:lstStyle/>
          <a:p>
            <a:pPr eaLnBrk="1" hangingPunct="1"/>
            <a:r>
              <a:rPr lang="en-US" altLang="en-US" dirty="0"/>
              <a:t>Waves Travel through different mediums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355C7EF6-AF9D-43E3-A573-D925705E81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2336" y="1690687"/>
            <a:ext cx="10515599" cy="49926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The matter that waves travel through is called a </a:t>
            </a:r>
            <a:r>
              <a:rPr lang="en-US" altLang="en-US" sz="3600" b="1" u="sng" dirty="0"/>
              <a:t>medium</a:t>
            </a:r>
            <a:r>
              <a:rPr lang="en-US" altLang="en-US" sz="3600" b="1" dirty="0"/>
              <a:t> </a:t>
            </a:r>
            <a:r>
              <a:rPr lang="en-US" altLang="en-US" sz="3600" dirty="0"/>
              <a:t>(can be </a:t>
            </a:r>
            <a:r>
              <a:rPr lang="en-US" altLang="en-US" sz="3600" i="1" dirty="0"/>
              <a:t>solid, liquid, gas)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3600" dirty="0"/>
              <a:t>Some waves such as light waves, can travel through </a:t>
            </a:r>
            <a:r>
              <a:rPr lang="en-US" altLang="en-US" sz="3600" b="1" u="sng" dirty="0"/>
              <a:t>space</a:t>
            </a:r>
            <a:r>
              <a:rPr lang="en-US" altLang="en-US" sz="3600" dirty="0"/>
              <a:t> where there is </a:t>
            </a:r>
            <a:r>
              <a:rPr lang="en-US" altLang="en-US" sz="3600" i="1" dirty="0"/>
              <a:t>no medium</a:t>
            </a:r>
            <a:r>
              <a:rPr lang="en-US" altLang="en-US" sz="3600" i="1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30725" name="Text Box 4">
            <a:extLst>
              <a:ext uri="{FF2B5EF4-FFF2-40B4-BE49-F238E27FC236}">
                <a16:creationId xmlns:a16="http://schemas.microsoft.com/office/drawing/2014/main" id="{5400769C-03A9-4114-946E-BA19BCC30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60960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panose="020B0604020202020204" pitchFamily="34" charset="0"/>
              </a:rPr>
              <a:t>See page 137</a:t>
            </a:r>
          </a:p>
        </p:txBody>
      </p:sp>
    </p:spTree>
    <p:extLst>
      <p:ext uri="{BB962C8B-B14F-4D97-AF65-F5344CB8AC3E}">
        <p14:creationId xmlns:p14="http://schemas.microsoft.com/office/powerpoint/2010/main" val="1787089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2363</Words>
  <Application>Microsoft Office PowerPoint</Application>
  <PresentationFormat>Widescreen</PresentationFormat>
  <Paragraphs>342</Paragraphs>
  <Slides>63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Google Sans</vt:lpstr>
      <vt:lpstr>ProximaNova</vt:lpstr>
      <vt:lpstr>Arial</vt:lpstr>
      <vt:lpstr>Arial Rounded MT Bold</vt:lpstr>
      <vt:lpstr>Calibri</vt:lpstr>
      <vt:lpstr>Calibri Light</vt:lpstr>
      <vt:lpstr>Times New Roman</vt:lpstr>
      <vt:lpstr>Office Theme</vt:lpstr>
      <vt:lpstr>How does light behave?</vt:lpstr>
      <vt:lpstr> What is light? </vt:lpstr>
      <vt:lpstr>PowerPoint Presentation</vt:lpstr>
      <vt:lpstr>What is light? Why is it important?</vt:lpstr>
      <vt:lpstr>Why it is important?</vt:lpstr>
      <vt:lpstr>UNDERSTANDING HOW LIGHT TRAVELS</vt:lpstr>
      <vt:lpstr>Other Models of Light </vt:lpstr>
      <vt:lpstr>What is a Wave? </vt:lpstr>
      <vt:lpstr>Waves Travel through different mediums</vt:lpstr>
      <vt:lpstr>Think, Pair, Share Activity</vt:lpstr>
      <vt:lpstr> Waves</vt:lpstr>
      <vt:lpstr>Water Waves move Energy, Not Water</vt:lpstr>
      <vt:lpstr>Types of Waves</vt:lpstr>
      <vt:lpstr>PowerPoint Presentation</vt:lpstr>
      <vt:lpstr>Transverse Waves</vt:lpstr>
      <vt:lpstr>TRAVERSE WAVE MOTION</vt:lpstr>
      <vt:lpstr>LONGITUDINAL (or Compression Waves) </vt:lpstr>
      <vt:lpstr>LONGITUDINAL (or Compression Waves) </vt:lpstr>
      <vt:lpstr>LONGITUDINAL WAVE MOTION</vt:lpstr>
      <vt:lpstr>Types of Waves</vt:lpstr>
      <vt:lpstr>Features of a Wave</vt:lpstr>
      <vt:lpstr>Components of a Light Wave: Label your diagram</vt:lpstr>
      <vt:lpstr>Frequency</vt:lpstr>
      <vt:lpstr>What is the Frequency of each waveform?</vt:lpstr>
      <vt:lpstr>Calculate Frequency:</vt:lpstr>
      <vt:lpstr>Calculating Frequency </vt:lpstr>
      <vt:lpstr>Calculating Frequency</vt:lpstr>
      <vt:lpstr>PowerPoint Presentation</vt:lpstr>
      <vt:lpstr>Frequency and Wavelength</vt:lpstr>
      <vt:lpstr>Frequency and Wavelength</vt:lpstr>
      <vt:lpstr>Summary</vt:lpstr>
      <vt:lpstr>Practice</vt:lpstr>
      <vt:lpstr>Extra Slides beyond here</vt:lpstr>
      <vt:lpstr>Light waves are more complicated than water waves.</vt:lpstr>
      <vt:lpstr>How is Energy related to Frequency?</vt:lpstr>
      <vt:lpstr>How is Energy related to Amplitude?</vt:lpstr>
      <vt:lpstr>How is Energy related to Wavelength?</vt:lpstr>
      <vt:lpstr>Extension: Calculating speed of waves</vt:lpstr>
      <vt:lpstr>PowerPoint Presentation</vt:lpstr>
      <vt:lpstr>PowerPoint Presentation</vt:lpstr>
      <vt:lpstr>CYU</vt:lpstr>
      <vt:lpstr>Amplitude is determined by energy</vt:lpstr>
      <vt:lpstr>PowerPoint Presentation</vt:lpstr>
      <vt:lpstr>Practice</vt:lpstr>
      <vt:lpstr>Bill Nye: Waves</vt:lpstr>
      <vt:lpstr>Frequency</vt:lpstr>
      <vt:lpstr>Frequency</vt:lpstr>
      <vt:lpstr>This guy explains using simulation</vt:lpstr>
      <vt:lpstr>Introduction</vt:lpstr>
      <vt:lpstr>Watching Water Waves  Activity p134</vt:lpstr>
      <vt:lpstr>PowerPoint Presentation</vt:lpstr>
      <vt:lpstr>Frequency</vt:lpstr>
      <vt:lpstr>Are amplitude and frequency related? Not necessarily:</vt:lpstr>
      <vt:lpstr>2. Mechanical Waves </vt:lpstr>
      <vt:lpstr>PowerPoint Presentation</vt:lpstr>
      <vt:lpstr>PowerPoint Presentation</vt:lpstr>
      <vt:lpstr>PowerPoint Presentation</vt:lpstr>
      <vt:lpstr>PowerPoint Presentation</vt:lpstr>
      <vt:lpstr>Two Types of Waves that travel through a medium:</vt:lpstr>
      <vt:lpstr>Longitudinal or Compression Waves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Tammy Wilson</dc:creator>
  <cp:lastModifiedBy>Tammy Wilson</cp:lastModifiedBy>
  <cp:revision>4</cp:revision>
  <dcterms:created xsi:type="dcterms:W3CDTF">2020-01-22T22:00:39Z</dcterms:created>
  <dcterms:modified xsi:type="dcterms:W3CDTF">2024-01-03T18:16:37Z</dcterms:modified>
</cp:coreProperties>
</file>