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73" r:id="rId3"/>
    <p:sldId id="351" r:id="rId4"/>
    <p:sldId id="353" r:id="rId5"/>
    <p:sldId id="376" r:id="rId6"/>
    <p:sldId id="354" r:id="rId7"/>
    <p:sldId id="335" r:id="rId8"/>
    <p:sldId id="332" r:id="rId9"/>
    <p:sldId id="341" r:id="rId10"/>
    <p:sldId id="377" r:id="rId11"/>
    <p:sldId id="342" r:id="rId12"/>
    <p:sldId id="346" r:id="rId13"/>
    <p:sldId id="349" r:id="rId14"/>
    <p:sldId id="366" r:id="rId15"/>
    <p:sldId id="367" r:id="rId16"/>
    <p:sldId id="369" r:id="rId17"/>
    <p:sldId id="372" r:id="rId18"/>
    <p:sldId id="3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FD0D4-54CC-4B79-A470-4A4ED30267A1}" v="129" dt="2023-09-25T20:07:4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5" autoAdjust="0"/>
    <p:restoredTop sz="77180" autoAdjust="0"/>
  </p:normalViewPr>
  <p:slideViewPr>
    <p:cSldViewPr snapToGrid="0">
      <p:cViewPr varScale="1">
        <p:scale>
          <a:sx n="43" d="100"/>
          <a:sy n="43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AA7FD0D4-54CC-4B79-A470-4A4ED30267A1}"/>
    <pc:docChg chg="undo custSel addSld delSld modSld sldOrd">
      <pc:chgData name="Tammy Wilson" userId="0392548a-554d-41ce-90db-a9cc305eb12d" providerId="ADAL" clId="{AA7FD0D4-54CC-4B79-A470-4A4ED30267A1}" dt="2023-09-25T20:09:49.617" v="2773" actId="207"/>
      <pc:docMkLst>
        <pc:docMk/>
      </pc:docMkLst>
      <pc:sldChg chg="addSp delSp modSp mod">
        <pc:chgData name="Tammy Wilson" userId="0392548a-554d-41ce-90db-a9cc305eb12d" providerId="ADAL" clId="{AA7FD0D4-54CC-4B79-A470-4A4ED30267A1}" dt="2023-09-25T20:04:28.552" v="2526" actId="114"/>
        <pc:sldMkLst>
          <pc:docMk/>
          <pc:sldMk cId="1576234930" sldId="332"/>
        </pc:sldMkLst>
        <pc:spChg chg="mod">
          <ac:chgData name="Tammy Wilson" userId="0392548a-554d-41ce-90db-a9cc305eb12d" providerId="ADAL" clId="{AA7FD0D4-54CC-4B79-A470-4A4ED30267A1}" dt="2023-09-25T20:04:28.552" v="2526" actId="114"/>
          <ac:spMkLst>
            <pc:docMk/>
            <pc:sldMk cId="1576234930" sldId="332"/>
            <ac:spMk id="2" creationId="{B74BC168-0CAD-4BC9-B0BF-3A361F1322CD}"/>
          </ac:spMkLst>
        </pc:spChg>
        <pc:spChg chg="mod">
          <ac:chgData name="Tammy Wilson" userId="0392548a-554d-41ce-90db-a9cc305eb12d" providerId="ADAL" clId="{AA7FD0D4-54CC-4B79-A470-4A4ED30267A1}" dt="2023-09-25T03:22:53.489" v="1252" actId="20577"/>
          <ac:spMkLst>
            <pc:docMk/>
            <pc:sldMk cId="1576234930" sldId="332"/>
            <ac:spMk id="3" creationId="{9EFD9519-3455-4A1D-80BD-CB2801A09718}"/>
          </ac:spMkLst>
        </pc:spChg>
        <pc:picChg chg="del">
          <ac:chgData name="Tammy Wilson" userId="0392548a-554d-41ce-90db-a9cc305eb12d" providerId="ADAL" clId="{AA7FD0D4-54CC-4B79-A470-4A4ED30267A1}" dt="2023-09-25T03:22:45.941" v="1240" actId="478"/>
          <ac:picMkLst>
            <pc:docMk/>
            <pc:sldMk cId="1576234930" sldId="332"/>
            <ac:picMk id="4" creationId="{1D0B317A-D86E-448D-B636-E1A15D8E8CB9}"/>
          </ac:picMkLst>
        </pc:picChg>
        <pc:picChg chg="add mod">
          <ac:chgData name="Tammy Wilson" userId="0392548a-554d-41ce-90db-a9cc305eb12d" providerId="ADAL" clId="{AA7FD0D4-54CC-4B79-A470-4A4ED30267A1}" dt="2023-09-25T03:22:50.572" v="1243" actId="1076"/>
          <ac:picMkLst>
            <pc:docMk/>
            <pc:sldMk cId="1576234930" sldId="332"/>
            <ac:picMk id="5" creationId="{5ED04757-471F-255A-16BD-26B561A29B8D}"/>
          </ac:picMkLst>
        </pc:picChg>
      </pc:sldChg>
      <pc:sldChg chg="addSp delSp modSp mod">
        <pc:chgData name="Tammy Wilson" userId="0392548a-554d-41ce-90db-a9cc305eb12d" providerId="ADAL" clId="{AA7FD0D4-54CC-4B79-A470-4A4ED30267A1}" dt="2023-09-25T20:05:32.368" v="2545" actId="115"/>
        <pc:sldMkLst>
          <pc:docMk/>
          <pc:sldMk cId="3603888388" sldId="341"/>
        </pc:sldMkLst>
        <pc:spChg chg="add del mod">
          <ac:chgData name="Tammy Wilson" userId="0392548a-554d-41ce-90db-a9cc305eb12d" providerId="ADAL" clId="{AA7FD0D4-54CC-4B79-A470-4A4ED30267A1}" dt="2023-09-25T03:25:59.626" v="1261" actId="1076"/>
          <ac:spMkLst>
            <pc:docMk/>
            <pc:sldMk cId="3603888388" sldId="341"/>
            <ac:spMk id="3" creationId="{9EFD9519-3455-4A1D-80BD-CB2801A09718}"/>
          </ac:spMkLst>
        </pc:spChg>
        <pc:spChg chg="del">
          <ac:chgData name="Tammy Wilson" userId="0392548a-554d-41ce-90db-a9cc305eb12d" providerId="ADAL" clId="{AA7FD0D4-54CC-4B79-A470-4A4ED30267A1}" dt="2023-09-25T03:26:57.676" v="1373" actId="478"/>
          <ac:spMkLst>
            <pc:docMk/>
            <pc:sldMk cId="3603888388" sldId="341"/>
            <ac:spMk id="5" creationId="{EE78684C-C170-49C5-A412-FF9056408392}"/>
          </ac:spMkLst>
        </pc:spChg>
        <pc:spChg chg="add del mod">
          <ac:chgData name="Tammy Wilson" userId="0392548a-554d-41ce-90db-a9cc305eb12d" providerId="ADAL" clId="{AA7FD0D4-54CC-4B79-A470-4A4ED30267A1}" dt="2023-09-25T03:25:58.940" v="1260" actId="478"/>
          <ac:spMkLst>
            <pc:docMk/>
            <pc:sldMk cId="3603888388" sldId="341"/>
            <ac:spMk id="8" creationId="{6F2B909C-A17E-1B06-7B0E-CC270593BD8F}"/>
          </ac:spMkLst>
        </pc:spChg>
        <pc:graphicFrameChg chg="add del mod">
          <ac:chgData name="Tammy Wilson" userId="0392548a-554d-41ce-90db-a9cc305eb12d" providerId="ADAL" clId="{AA7FD0D4-54CC-4B79-A470-4A4ED30267A1}" dt="2023-09-25T03:26:01.449" v="1263"/>
          <ac:graphicFrameMkLst>
            <pc:docMk/>
            <pc:sldMk cId="3603888388" sldId="341"/>
            <ac:graphicFrameMk id="6" creationId="{D4D4B7F3-264B-1CE3-9BF2-E31E2E144B95}"/>
          </ac:graphicFrameMkLst>
        </pc:graphicFrameChg>
        <pc:graphicFrameChg chg="add mod modGraphic">
          <ac:chgData name="Tammy Wilson" userId="0392548a-554d-41ce-90db-a9cc305eb12d" providerId="ADAL" clId="{AA7FD0D4-54CC-4B79-A470-4A4ED30267A1}" dt="2023-09-25T20:05:32.368" v="2545" actId="115"/>
          <ac:graphicFrameMkLst>
            <pc:docMk/>
            <pc:sldMk cId="3603888388" sldId="341"/>
            <ac:graphicFrameMk id="9" creationId="{7615C59C-58F6-A1F9-AE16-59BB0FC193A3}"/>
          </ac:graphicFrameMkLst>
        </pc:graphicFrameChg>
        <pc:picChg chg="del">
          <ac:chgData name="Tammy Wilson" userId="0392548a-554d-41ce-90db-a9cc305eb12d" providerId="ADAL" clId="{AA7FD0D4-54CC-4B79-A470-4A4ED30267A1}" dt="2023-09-25T03:22:26.920" v="1234" actId="478"/>
          <ac:picMkLst>
            <pc:docMk/>
            <pc:sldMk cId="3603888388" sldId="341"/>
            <ac:picMk id="4" creationId="{1D0B317A-D86E-448D-B636-E1A15D8E8CB9}"/>
          </ac:picMkLst>
        </pc:picChg>
        <pc:picChg chg="add del mod">
          <ac:chgData name="Tammy Wilson" userId="0392548a-554d-41ce-90db-a9cc305eb12d" providerId="ADAL" clId="{AA7FD0D4-54CC-4B79-A470-4A4ED30267A1}" dt="2023-09-25T03:26:04.104" v="1264" actId="478"/>
          <ac:picMkLst>
            <pc:docMk/>
            <pc:sldMk cId="3603888388" sldId="341"/>
            <ac:picMk id="5122" creationId="{916FF4C6-55A4-E63A-949C-58E98C7F64FD}"/>
          </ac:picMkLst>
        </pc:picChg>
      </pc:sldChg>
      <pc:sldChg chg="delSp modSp add mod setBg delDesignElem">
        <pc:chgData name="Tammy Wilson" userId="0392548a-554d-41ce-90db-a9cc305eb12d" providerId="ADAL" clId="{AA7FD0D4-54CC-4B79-A470-4A4ED30267A1}" dt="2023-09-25T20:09:49.617" v="2773" actId="207"/>
        <pc:sldMkLst>
          <pc:docMk/>
          <pc:sldMk cId="4189625897" sldId="342"/>
        </pc:sldMkLst>
        <pc:spChg chg="mod">
          <ac:chgData name="Tammy Wilson" userId="0392548a-554d-41ce-90db-a9cc305eb12d" providerId="ADAL" clId="{AA7FD0D4-54CC-4B79-A470-4A4ED30267A1}" dt="2023-09-25T20:09:49.617" v="2773" actId="207"/>
          <ac:spMkLst>
            <pc:docMk/>
            <pc:sldMk cId="4189625897" sldId="342"/>
            <ac:spMk id="3" creationId="{E835A8EF-5BD2-49F1-84CF-95263D6641E5}"/>
          </ac:spMkLst>
        </pc:spChg>
        <pc:spChg chg="del">
          <ac:chgData name="Tammy Wilson" userId="0392548a-554d-41ce-90db-a9cc305eb12d" providerId="ADAL" clId="{AA7FD0D4-54CC-4B79-A470-4A4ED30267A1}" dt="2023-09-25T20:07:46.413" v="2602"/>
          <ac:spMkLst>
            <pc:docMk/>
            <pc:sldMk cId="4189625897" sldId="342"/>
            <ac:spMk id="73" creationId="{99ED5833-B85B-4103-8A3B-CAB0308E6C15}"/>
          </ac:spMkLst>
        </pc:spChg>
      </pc:sldChg>
      <pc:sldChg chg="addSp delSp modSp del mod ord">
        <pc:chgData name="Tammy Wilson" userId="0392548a-554d-41ce-90db-a9cc305eb12d" providerId="ADAL" clId="{AA7FD0D4-54CC-4B79-A470-4A4ED30267A1}" dt="2023-09-25T03:45:38.076" v="2084" actId="2696"/>
        <pc:sldMkLst>
          <pc:docMk/>
          <pc:sldMk cId="140598691" sldId="345"/>
        </pc:sldMkLst>
        <pc:spChg chg="mod">
          <ac:chgData name="Tammy Wilson" userId="0392548a-554d-41ce-90db-a9cc305eb12d" providerId="ADAL" clId="{AA7FD0D4-54CC-4B79-A470-4A4ED30267A1}" dt="2023-09-25T03:44:47.518" v="2007" actId="20577"/>
          <ac:spMkLst>
            <pc:docMk/>
            <pc:sldMk cId="140598691" sldId="345"/>
            <ac:spMk id="3" creationId="{6EFC6FD7-6942-C8C5-F388-87FB64792041}"/>
          </ac:spMkLst>
        </pc:spChg>
        <pc:picChg chg="add del mod">
          <ac:chgData name="Tammy Wilson" userId="0392548a-554d-41ce-90db-a9cc305eb12d" providerId="ADAL" clId="{AA7FD0D4-54CC-4B79-A470-4A4ED30267A1}" dt="2023-09-25T03:43:28.502" v="1974" actId="478"/>
          <ac:picMkLst>
            <pc:docMk/>
            <pc:sldMk cId="140598691" sldId="345"/>
            <ac:picMk id="8194" creationId="{D3E1F08F-01C8-CC10-0407-4F9B832D82B2}"/>
          </ac:picMkLst>
        </pc:picChg>
        <pc:picChg chg="add mod">
          <ac:chgData name="Tammy Wilson" userId="0392548a-554d-41ce-90db-a9cc305eb12d" providerId="ADAL" clId="{AA7FD0D4-54CC-4B79-A470-4A4ED30267A1}" dt="2023-09-25T03:44:52.569" v="2008" actId="14100"/>
          <ac:picMkLst>
            <pc:docMk/>
            <pc:sldMk cId="140598691" sldId="345"/>
            <ac:picMk id="8196" creationId="{4AC0E1E4-CF47-FC3A-86AE-970CFB08AAF3}"/>
          </ac:picMkLst>
        </pc:picChg>
        <pc:picChg chg="add mod">
          <ac:chgData name="Tammy Wilson" userId="0392548a-554d-41ce-90db-a9cc305eb12d" providerId="ADAL" clId="{AA7FD0D4-54CC-4B79-A470-4A4ED30267A1}" dt="2023-09-25T03:44:38.633" v="1984" actId="1076"/>
          <ac:picMkLst>
            <pc:docMk/>
            <pc:sldMk cId="140598691" sldId="345"/>
            <ac:picMk id="8198" creationId="{4C9E06FC-C4E8-2BE0-AB32-47CEA1CBEF99}"/>
          </ac:picMkLst>
        </pc:picChg>
      </pc:sldChg>
      <pc:sldChg chg="add del">
        <pc:chgData name="Tammy Wilson" userId="0392548a-554d-41ce-90db-a9cc305eb12d" providerId="ADAL" clId="{AA7FD0D4-54CC-4B79-A470-4A4ED30267A1}" dt="2023-09-25T03:58:55.608" v="2145" actId="2696"/>
        <pc:sldMkLst>
          <pc:docMk/>
          <pc:sldMk cId="3285359936" sldId="345"/>
        </pc:sldMkLst>
      </pc:sldChg>
      <pc:sldChg chg="modSp mod">
        <pc:chgData name="Tammy Wilson" userId="0392548a-554d-41ce-90db-a9cc305eb12d" providerId="ADAL" clId="{AA7FD0D4-54CC-4B79-A470-4A4ED30267A1}" dt="2023-09-25T03:34:53.234" v="1810" actId="20577"/>
        <pc:sldMkLst>
          <pc:docMk/>
          <pc:sldMk cId="2714373806" sldId="346"/>
        </pc:sldMkLst>
        <pc:spChg chg="mod">
          <ac:chgData name="Tammy Wilson" userId="0392548a-554d-41ce-90db-a9cc305eb12d" providerId="ADAL" clId="{AA7FD0D4-54CC-4B79-A470-4A4ED30267A1}" dt="2023-09-25T03:34:53.234" v="1810" actId="20577"/>
          <ac:spMkLst>
            <pc:docMk/>
            <pc:sldMk cId="2714373806" sldId="346"/>
            <ac:spMk id="3" creationId="{6EFC6FD7-6942-C8C5-F388-87FB64792041}"/>
          </ac:spMkLst>
        </pc:spChg>
      </pc:sldChg>
      <pc:sldChg chg="addSp modSp del mod ord">
        <pc:chgData name="Tammy Wilson" userId="0392548a-554d-41ce-90db-a9cc305eb12d" providerId="ADAL" clId="{AA7FD0D4-54CC-4B79-A470-4A4ED30267A1}" dt="2023-09-25T03:58:55.608" v="2145" actId="2696"/>
        <pc:sldMkLst>
          <pc:docMk/>
          <pc:sldMk cId="134931853" sldId="347"/>
        </pc:sldMkLst>
        <pc:spChg chg="mod">
          <ac:chgData name="Tammy Wilson" userId="0392548a-554d-41ce-90db-a9cc305eb12d" providerId="ADAL" clId="{AA7FD0D4-54CC-4B79-A470-4A4ED30267A1}" dt="2023-09-24T03:45:58.987" v="16" actId="20577"/>
          <ac:spMkLst>
            <pc:docMk/>
            <pc:sldMk cId="134931853" sldId="347"/>
            <ac:spMk id="2" creationId="{FB3AFF36-DC6E-160E-4EA1-1112C1E98CE8}"/>
          </ac:spMkLst>
        </pc:spChg>
        <pc:spChg chg="mod">
          <ac:chgData name="Tammy Wilson" userId="0392548a-554d-41ce-90db-a9cc305eb12d" providerId="ADAL" clId="{AA7FD0D4-54CC-4B79-A470-4A4ED30267A1}" dt="2023-09-24T04:09:25.791" v="219" actId="20577"/>
          <ac:spMkLst>
            <pc:docMk/>
            <pc:sldMk cId="134931853" sldId="347"/>
            <ac:spMk id="3" creationId="{6EFC6FD7-6942-C8C5-F388-87FB64792041}"/>
          </ac:spMkLst>
        </pc:spChg>
        <pc:picChg chg="add mod">
          <ac:chgData name="Tammy Wilson" userId="0392548a-554d-41ce-90db-a9cc305eb12d" providerId="ADAL" clId="{AA7FD0D4-54CC-4B79-A470-4A4ED30267A1}" dt="2023-09-24T04:09:40.457" v="220"/>
          <ac:picMkLst>
            <pc:docMk/>
            <pc:sldMk cId="134931853" sldId="347"/>
            <ac:picMk id="4" creationId="{B7CF2774-9640-603B-8D0F-11009FA322C1}"/>
          </ac:picMkLst>
        </pc:picChg>
      </pc:sldChg>
      <pc:sldChg chg="addSp delSp modSp del mod ord">
        <pc:chgData name="Tammy Wilson" userId="0392548a-554d-41ce-90db-a9cc305eb12d" providerId="ADAL" clId="{AA7FD0D4-54CC-4B79-A470-4A4ED30267A1}" dt="2023-09-25T03:58:55.608" v="2145" actId="2696"/>
        <pc:sldMkLst>
          <pc:docMk/>
          <pc:sldMk cId="8090816" sldId="348"/>
        </pc:sldMkLst>
        <pc:spChg chg="del">
          <ac:chgData name="Tammy Wilson" userId="0392548a-554d-41ce-90db-a9cc305eb12d" providerId="ADAL" clId="{AA7FD0D4-54CC-4B79-A470-4A4ED30267A1}" dt="2023-09-24T04:25:26.760" v="518" actId="478"/>
          <ac:spMkLst>
            <pc:docMk/>
            <pc:sldMk cId="8090816" sldId="348"/>
            <ac:spMk id="2" creationId="{FB3AFF36-DC6E-160E-4EA1-1112C1E98CE8}"/>
          </ac:spMkLst>
        </pc:spChg>
        <pc:spChg chg="del">
          <ac:chgData name="Tammy Wilson" userId="0392548a-554d-41ce-90db-a9cc305eb12d" providerId="ADAL" clId="{AA7FD0D4-54CC-4B79-A470-4A4ED30267A1}" dt="2023-09-24T04:10:19.769" v="221"/>
          <ac:spMkLst>
            <pc:docMk/>
            <pc:sldMk cId="8090816" sldId="348"/>
            <ac:spMk id="3" creationId="{6EFC6FD7-6942-C8C5-F388-87FB64792041}"/>
          </ac:spMkLst>
        </pc:spChg>
        <pc:spChg chg="add mod">
          <ac:chgData name="Tammy Wilson" userId="0392548a-554d-41ce-90db-a9cc305eb12d" providerId="ADAL" clId="{AA7FD0D4-54CC-4B79-A470-4A4ED30267A1}" dt="2023-09-24T04:13:04.604" v="468" actId="20577"/>
          <ac:spMkLst>
            <pc:docMk/>
            <pc:sldMk cId="8090816" sldId="348"/>
            <ac:spMk id="4" creationId="{D1C5F38E-822C-D3A5-BD42-CF0B37AC5BFC}"/>
          </ac:spMkLst>
        </pc:spChg>
        <pc:picChg chg="add del mod">
          <ac:chgData name="Tammy Wilson" userId="0392548a-554d-41ce-90db-a9cc305eb12d" providerId="ADAL" clId="{AA7FD0D4-54CC-4B79-A470-4A4ED30267A1}" dt="2023-09-24T04:12:24.667" v="467" actId="478"/>
          <ac:picMkLst>
            <pc:docMk/>
            <pc:sldMk cId="8090816" sldId="348"/>
            <ac:picMk id="1026" creationId="{11030CDC-7617-B357-F7C9-029C32F5AF7E}"/>
          </ac:picMkLst>
        </pc:picChg>
        <pc:picChg chg="add mod">
          <ac:chgData name="Tammy Wilson" userId="0392548a-554d-41ce-90db-a9cc305eb12d" providerId="ADAL" clId="{AA7FD0D4-54CC-4B79-A470-4A4ED30267A1}" dt="2023-09-24T04:25:23.817" v="517" actId="1076"/>
          <ac:picMkLst>
            <pc:docMk/>
            <pc:sldMk cId="8090816" sldId="348"/>
            <ac:picMk id="1028" creationId="{11EA13A4-7D20-5854-783B-2FFF07309B24}"/>
          </ac:picMkLst>
        </pc:picChg>
      </pc:sldChg>
      <pc:sldChg chg="addSp delSp modSp ord">
        <pc:chgData name="Tammy Wilson" userId="0392548a-554d-41ce-90db-a9cc305eb12d" providerId="ADAL" clId="{AA7FD0D4-54CC-4B79-A470-4A4ED30267A1}" dt="2023-09-24T04:28:45.595" v="667"/>
        <pc:sldMkLst>
          <pc:docMk/>
          <pc:sldMk cId="811635221" sldId="349"/>
        </pc:sldMkLst>
        <pc:spChg chg="del">
          <ac:chgData name="Tammy Wilson" userId="0392548a-554d-41ce-90db-a9cc305eb12d" providerId="ADAL" clId="{AA7FD0D4-54CC-4B79-A470-4A4ED30267A1}" dt="2023-09-24T04:13:32.897" v="470"/>
          <ac:spMkLst>
            <pc:docMk/>
            <pc:sldMk cId="811635221" sldId="349"/>
            <ac:spMk id="3" creationId="{6EFC6FD7-6942-C8C5-F388-87FB64792041}"/>
          </ac:spMkLst>
        </pc:spChg>
        <pc:picChg chg="add mod">
          <ac:chgData name="Tammy Wilson" userId="0392548a-554d-41ce-90db-a9cc305eb12d" providerId="ADAL" clId="{AA7FD0D4-54CC-4B79-A470-4A4ED30267A1}" dt="2023-09-24T04:13:32.897" v="470"/>
          <ac:picMkLst>
            <pc:docMk/>
            <pc:sldMk cId="811635221" sldId="349"/>
            <ac:picMk id="3074" creationId="{A46213F4-695C-61D5-5826-A94176DF3751}"/>
          </ac:picMkLst>
        </pc:picChg>
      </pc:sldChg>
      <pc:sldChg chg="modSp mod">
        <pc:chgData name="Tammy Wilson" userId="0392548a-554d-41ce-90db-a9cc305eb12d" providerId="ADAL" clId="{AA7FD0D4-54CC-4B79-A470-4A4ED30267A1}" dt="2023-09-25T03:07:16.050" v="1127" actId="20577"/>
        <pc:sldMkLst>
          <pc:docMk/>
          <pc:sldMk cId="804252385" sldId="351"/>
        </pc:sldMkLst>
        <pc:spChg chg="mod">
          <ac:chgData name="Tammy Wilson" userId="0392548a-554d-41ce-90db-a9cc305eb12d" providerId="ADAL" clId="{AA7FD0D4-54CC-4B79-A470-4A4ED30267A1}" dt="2023-09-25T03:07:16.050" v="1127" actId="20577"/>
          <ac:spMkLst>
            <pc:docMk/>
            <pc:sldMk cId="804252385" sldId="351"/>
            <ac:spMk id="3" creationId="{6EFC6FD7-6942-C8C5-F388-87FB64792041}"/>
          </ac:spMkLst>
        </pc:spChg>
        <pc:picChg chg="mod">
          <ac:chgData name="Tammy Wilson" userId="0392548a-554d-41ce-90db-a9cc305eb12d" providerId="ADAL" clId="{AA7FD0D4-54CC-4B79-A470-4A4ED30267A1}" dt="2023-09-25T03:07:10.625" v="1115" actId="14100"/>
          <ac:picMkLst>
            <pc:docMk/>
            <pc:sldMk cId="804252385" sldId="351"/>
            <ac:picMk id="1026" creationId="{2A643778-E999-1C82-2E53-84A50EFE68D7}"/>
          </ac:picMkLst>
        </pc:picChg>
      </pc:sldChg>
      <pc:sldChg chg="modSp mod ord">
        <pc:chgData name="Tammy Wilson" userId="0392548a-554d-41ce-90db-a9cc305eb12d" providerId="ADAL" clId="{AA7FD0D4-54CC-4B79-A470-4A4ED30267A1}" dt="2023-09-25T20:03:19.663" v="2521" actId="5793"/>
        <pc:sldMkLst>
          <pc:docMk/>
          <pc:sldMk cId="925892674" sldId="353"/>
        </pc:sldMkLst>
        <pc:spChg chg="mod">
          <ac:chgData name="Tammy Wilson" userId="0392548a-554d-41ce-90db-a9cc305eb12d" providerId="ADAL" clId="{AA7FD0D4-54CC-4B79-A470-4A4ED30267A1}" dt="2023-09-25T03:09:42.140" v="1131"/>
          <ac:spMkLst>
            <pc:docMk/>
            <pc:sldMk cId="925892674" sldId="353"/>
            <ac:spMk id="2" creationId="{1F820568-F601-3396-B7DB-E066CDCC5344}"/>
          </ac:spMkLst>
        </pc:spChg>
        <pc:spChg chg="mod">
          <ac:chgData name="Tammy Wilson" userId="0392548a-554d-41ce-90db-a9cc305eb12d" providerId="ADAL" clId="{AA7FD0D4-54CC-4B79-A470-4A4ED30267A1}" dt="2023-09-25T20:03:19.663" v="2521" actId="5793"/>
          <ac:spMkLst>
            <pc:docMk/>
            <pc:sldMk cId="925892674" sldId="353"/>
            <ac:spMk id="3" creationId="{DFD832EB-4319-C9A3-FC23-C08E45524AA1}"/>
          </ac:spMkLst>
        </pc:spChg>
      </pc:sldChg>
      <pc:sldChg chg="modSp">
        <pc:chgData name="Tammy Wilson" userId="0392548a-554d-41ce-90db-a9cc305eb12d" providerId="ADAL" clId="{AA7FD0D4-54CC-4B79-A470-4A4ED30267A1}" dt="2023-09-25T03:06:44.542" v="1111" actId="1076"/>
        <pc:sldMkLst>
          <pc:docMk/>
          <pc:sldMk cId="3492774848" sldId="354"/>
        </pc:sldMkLst>
        <pc:picChg chg="mod">
          <ac:chgData name="Tammy Wilson" userId="0392548a-554d-41ce-90db-a9cc305eb12d" providerId="ADAL" clId="{AA7FD0D4-54CC-4B79-A470-4A4ED30267A1}" dt="2023-09-25T03:06:44.542" v="1111" actId="1076"/>
          <ac:picMkLst>
            <pc:docMk/>
            <pc:sldMk cId="3492774848" sldId="354"/>
            <ac:picMk id="4" creationId="{42C0074C-26E9-8B46-4D65-1288E68D5365}"/>
          </ac:picMkLst>
        </pc:picChg>
      </pc:sldChg>
      <pc:sldChg chg="addSp delSp modSp new del mod setBg modNotesTx">
        <pc:chgData name="Tammy Wilson" userId="0392548a-554d-41ce-90db-a9cc305eb12d" providerId="ADAL" clId="{AA7FD0D4-54CC-4B79-A470-4A4ED30267A1}" dt="2023-09-25T03:58:55.608" v="2145" actId="2696"/>
        <pc:sldMkLst>
          <pc:docMk/>
          <pc:sldMk cId="2165396536" sldId="355"/>
        </pc:sldMkLst>
        <pc:spChg chg="mod">
          <ac:chgData name="Tammy Wilson" userId="0392548a-554d-41ce-90db-a9cc305eb12d" providerId="ADAL" clId="{AA7FD0D4-54CC-4B79-A470-4A4ED30267A1}" dt="2023-09-24T03:55:33.817" v="84" actId="26606"/>
          <ac:spMkLst>
            <pc:docMk/>
            <pc:sldMk cId="2165396536" sldId="355"/>
            <ac:spMk id="2" creationId="{AB0D649C-2E3C-DDD9-0EFD-D251A1089F18}"/>
          </ac:spMkLst>
        </pc:spChg>
        <pc:spChg chg="del">
          <ac:chgData name="Tammy Wilson" userId="0392548a-554d-41ce-90db-a9cc305eb12d" providerId="ADAL" clId="{AA7FD0D4-54CC-4B79-A470-4A4ED30267A1}" dt="2023-09-24T03:55:29.856" v="83"/>
          <ac:spMkLst>
            <pc:docMk/>
            <pc:sldMk cId="2165396536" sldId="355"/>
            <ac:spMk id="3" creationId="{A1E19316-FE89-0536-F0DA-FC4E8C800B04}"/>
          </ac:spMkLst>
        </pc:spChg>
        <pc:spChg chg="add">
          <ac:chgData name="Tammy Wilson" userId="0392548a-554d-41ce-90db-a9cc305eb12d" providerId="ADAL" clId="{AA7FD0D4-54CC-4B79-A470-4A4ED30267A1}" dt="2023-09-24T03:55:33.817" v="84" actId="26606"/>
          <ac:spMkLst>
            <pc:docMk/>
            <pc:sldMk cId="2165396536" sldId="355"/>
            <ac:spMk id="9" creationId="{D4771268-CB57-404A-9271-370EB28F6090}"/>
          </ac:spMkLst>
        </pc:spChg>
        <pc:picChg chg="add mod">
          <ac:chgData name="Tammy Wilson" userId="0392548a-554d-41ce-90db-a9cc305eb12d" providerId="ADAL" clId="{AA7FD0D4-54CC-4B79-A470-4A4ED30267A1}" dt="2023-09-24T03:55:33.817" v="84" actId="26606"/>
          <ac:picMkLst>
            <pc:docMk/>
            <pc:sldMk cId="2165396536" sldId="355"/>
            <ac:picMk id="4" creationId="{D4C62DB9-86D0-3734-DDC1-CF929A03930D}"/>
          </ac:picMkLst>
        </pc:picChg>
      </pc:sldChg>
      <pc:sldChg chg="addSp modSp new del mod">
        <pc:chgData name="Tammy Wilson" userId="0392548a-554d-41ce-90db-a9cc305eb12d" providerId="ADAL" clId="{AA7FD0D4-54CC-4B79-A470-4A4ED30267A1}" dt="2023-09-25T03:36:29.080" v="1849" actId="47"/>
        <pc:sldMkLst>
          <pc:docMk/>
          <pc:sldMk cId="693409802" sldId="356"/>
        </pc:sldMkLst>
        <pc:spChg chg="mod">
          <ac:chgData name="Tammy Wilson" userId="0392548a-554d-41ce-90db-a9cc305eb12d" providerId="ADAL" clId="{AA7FD0D4-54CC-4B79-A470-4A4ED30267A1}" dt="2023-09-25T03:36:20.757" v="1846" actId="20577"/>
          <ac:spMkLst>
            <pc:docMk/>
            <pc:sldMk cId="693409802" sldId="356"/>
            <ac:spMk id="2" creationId="{445A3D73-C27E-DFB8-F386-97DBDA4433B6}"/>
          </ac:spMkLst>
        </pc:spChg>
        <pc:spChg chg="mod">
          <ac:chgData name="Tammy Wilson" userId="0392548a-554d-41ce-90db-a9cc305eb12d" providerId="ADAL" clId="{AA7FD0D4-54CC-4B79-A470-4A4ED30267A1}" dt="2023-09-24T03:57:14.754" v="214" actId="14100"/>
          <ac:spMkLst>
            <pc:docMk/>
            <pc:sldMk cId="693409802" sldId="356"/>
            <ac:spMk id="3" creationId="{3ED198A2-EB27-5F57-F9A6-386C5F4C2365}"/>
          </ac:spMkLst>
        </pc:spChg>
        <pc:picChg chg="add mod">
          <ac:chgData name="Tammy Wilson" userId="0392548a-554d-41ce-90db-a9cc305eb12d" providerId="ADAL" clId="{AA7FD0D4-54CC-4B79-A470-4A4ED30267A1}" dt="2023-09-24T03:57:16.502" v="215" actId="1076"/>
          <ac:picMkLst>
            <pc:docMk/>
            <pc:sldMk cId="693409802" sldId="356"/>
            <ac:picMk id="4" creationId="{2A1943B5-CDFC-A969-2885-226BC961DEEC}"/>
          </ac:picMkLst>
        </pc:picChg>
      </pc:sldChg>
      <pc:sldChg chg="addSp delSp modSp add del mod ord">
        <pc:chgData name="Tammy Wilson" userId="0392548a-554d-41ce-90db-a9cc305eb12d" providerId="ADAL" clId="{AA7FD0D4-54CC-4B79-A470-4A4ED30267A1}" dt="2023-09-25T03:58:55.608" v="2145" actId="2696"/>
        <pc:sldMkLst>
          <pc:docMk/>
          <pc:sldMk cId="2543856323" sldId="357"/>
        </pc:sldMkLst>
        <pc:spChg chg="mod">
          <ac:chgData name="Tammy Wilson" userId="0392548a-554d-41ce-90db-a9cc305eb12d" providerId="ADAL" clId="{AA7FD0D4-54CC-4B79-A470-4A4ED30267A1}" dt="2023-09-25T03:36:35.751" v="1857" actId="20577"/>
          <ac:spMkLst>
            <pc:docMk/>
            <pc:sldMk cId="2543856323" sldId="357"/>
            <ac:spMk id="2" creationId="{445A3D73-C27E-DFB8-F386-97DBDA4433B6}"/>
          </ac:spMkLst>
        </pc:spChg>
        <pc:spChg chg="mod">
          <ac:chgData name="Tammy Wilson" userId="0392548a-554d-41ce-90db-a9cc305eb12d" providerId="ADAL" clId="{AA7FD0D4-54CC-4B79-A470-4A4ED30267A1}" dt="2023-09-25T03:38:23.693" v="1873" actId="115"/>
          <ac:spMkLst>
            <pc:docMk/>
            <pc:sldMk cId="2543856323" sldId="357"/>
            <ac:spMk id="3" creationId="{3ED198A2-EB27-5F57-F9A6-386C5F4C2365}"/>
          </ac:spMkLst>
        </pc:spChg>
        <pc:picChg chg="del">
          <ac:chgData name="Tammy Wilson" userId="0392548a-554d-41ce-90db-a9cc305eb12d" providerId="ADAL" clId="{AA7FD0D4-54CC-4B79-A470-4A4ED30267A1}" dt="2023-09-24T04:10:28.435" v="223" actId="478"/>
          <ac:picMkLst>
            <pc:docMk/>
            <pc:sldMk cId="2543856323" sldId="357"/>
            <ac:picMk id="4" creationId="{2A1943B5-CDFC-A969-2885-226BC961DEEC}"/>
          </ac:picMkLst>
        </pc:picChg>
        <pc:picChg chg="add del mod">
          <ac:chgData name="Tammy Wilson" userId="0392548a-554d-41ce-90db-a9cc305eb12d" providerId="ADAL" clId="{AA7FD0D4-54CC-4B79-A470-4A4ED30267A1}" dt="2023-09-24T04:14:44.397" v="476" actId="478"/>
          <ac:picMkLst>
            <pc:docMk/>
            <pc:sldMk cId="2543856323" sldId="357"/>
            <ac:picMk id="5" creationId="{269624F2-22E5-4DF4-AC7E-A5D257FC1998}"/>
          </ac:picMkLst>
        </pc:picChg>
        <pc:picChg chg="add mod">
          <ac:chgData name="Tammy Wilson" userId="0392548a-554d-41ce-90db-a9cc305eb12d" providerId="ADAL" clId="{AA7FD0D4-54CC-4B79-A470-4A4ED30267A1}" dt="2023-09-24T04:14:50.576" v="479" actId="1076"/>
          <ac:picMkLst>
            <pc:docMk/>
            <pc:sldMk cId="2543856323" sldId="357"/>
            <ac:picMk id="2050" creationId="{2EF0159E-27AE-64B1-1E70-9BC6C0AA6623}"/>
          </ac:picMkLst>
        </pc:picChg>
      </pc:sldChg>
      <pc:sldChg chg="addSp delSp modSp new del mod ord">
        <pc:chgData name="Tammy Wilson" userId="0392548a-554d-41ce-90db-a9cc305eb12d" providerId="ADAL" clId="{AA7FD0D4-54CC-4B79-A470-4A4ED30267A1}" dt="2023-09-25T03:40:24.049" v="1953" actId="47"/>
        <pc:sldMkLst>
          <pc:docMk/>
          <pc:sldMk cId="1027540431" sldId="358"/>
        </pc:sldMkLst>
        <pc:spChg chg="del">
          <ac:chgData name="Tammy Wilson" userId="0392548a-554d-41ce-90db-a9cc305eb12d" providerId="ADAL" clId="{AA7FD0D4-54CC-4B79-A470-4A4ED30267A1}" dt="2023-09-24T04:13:50.917" v="472"/>
          <ac:spMkLst>
            <pc:docMk/>
            <pc:sldMk cId="1027540431" sldId="358"/>
            <ac:spMk id="3" creationId="{0EEA5F11-D21D-9438-6F20-E83F0AE1FF08}"/>
          </ac:spMkLst>
        </pc:spChg>
        <pc:spChg chg="add del mod">
          <ac:chgData name="Tammy Wilson" userId="0392548a-554d-41ce-90db-a9cc305eb12d" providerId="ADAL" clId="{AA7FD0D4-54CC-4B79-A470-4A4ED30267A1}" dt="2023-09-24T04:24:05.715" v="504" actId="478"/>
          <ac:spMkLst>
            <pc:docMk/>
            <pc:sldMk cId="1027540431" sldId="358"/>
            <ac:spMk id="4" creationId="{7965DCF5-D3B5-68E2-4737-BBFDFD0A13A7}"/>
          </ac:spMkLst>
        </pc:spChg>
        <pc:picChg chg="add del mod">
          <ac:chgData name="Tammy Wilson" userId="0392548a-554d-41ce-90db-a9cc305eb12d" providerId="ADAL" clId="{AA7FD0D4-54CC-4B79-A470-4A4ED30267A1}" dt="2023-09-24T04:23:59.584" v="502" actId="21"/>
          <ac:picMkLst>
            <pc:docMk/>
            <pc:sldMk cId="1027540431" sldId="358"/>
            <ac:picMk id="4098" creationId="{7106E3CE-172E-C1D8-B39F-4A49BF78759A}"/>
          </ac:picMkLst>
        </pc:picChg>
        <pc:picChg chg="add del mod">
          <ac:chgData name="Tammy Wilson" userId="0392548a-554d-41ce-90db-a9cc305eb12d" providerId="ADAL" clId="{AA7FD0D4-54CC-4B79-A470-4A4ED30267A1}" dt="2023-09-24T04:23:48.719" v="497" actId="478"/>
          <ac:picMkLst>
            <pc:docMk/>
            <pc:sldMk cId="1027540431" sldId="358"/>
            <ac:picMk id="4100" creationId="{EBCAD5CB-0F36-65F5-B74C-B707479DC5CE}"/>
          </ac:picMkLst>
        </pc:picChg>
        <pc:picChg chg="add del">
          <ac:chgData name="Tammy Wilson" userId="0392548a-554d-41ce-90db-a9cc305eb12d" providerId="ADAL" clId="{AA7FD0D4-54CC-4B79-A470-4A4ED30267A1}" dt="2023-09-24T04:23:49.967" v="498" actId="478"/>
          <ac:picMkLst>
            <pc:docMk/>
            <pc:sldMk cId="1027540431" sldId="358"/>
            <ac:picMk id="4102" creationId="{C49F7472-4B1B-4296-239E-EC69A14CDA13}"/>
          </ac:picMkLst>
        </pc:picChg>
        <pc:picChg chg="add mod">
          <ac:chgData name="Tammy Wilson" userId="0392548a-554d-41ce-90db-a9cc305eb12d" providerId="ADAL" clId="{AA7FD0D4-54CC-4B79-A470-4A4ED30267A1}" dt="2023-09-24T04:24:02.577" v="503" actId="1076"/>
          <ac:picMkLst>
            <pc:docMk/>
            <pc:sldMk cId="1027540431" sldId="358"/>
            <ac:picMk id="4104" creationId="{5C840BE6-4631-D311-BC96-2B67CFFE952F}"/>
          </ac:picMkLst>
        </pc:picChg>
      </pc:sldChg>
      <pc:sldChg chg="addSp delSp modSp new del mod ord">
        <pc:chgData name="Tammy Wilson" userId="0392548a-554d-41ce-90db-a9cc305eb12d" providerId="ADAL" clId="{AA7FD0D4-54CC-4B79-A470-4A4ED30267A1}" dt="2023-09-25T03:58:55.608" v="2145" actId="2696"/>
        <pc:sldMkLst>
          <pc:docMk/>
          <pc:sldMk cId="789417628" sldId="359"/>
        </pc:sldMkLst>
        <pc:spChg chg="mod">
          <ac:chgData name="Tammy Wilson" userId="0392548a-554d-41ce-90db-a9cc305eb12d" providerId="ADAL" clId="{AA7FD0D4-54CC-4B79-A470-4A4ED30267A1}" dt="2023-09-24T04:15:34.232" v="490" actId="20577"/>
          <ac:spMkLst>
            <pc:docMk/>
            <pc:sldMk cId="789417628" sldId="359"/>
            <ac:spMk id="2" creationId="{BE711380-5816-FD34-A6E2-F74E77579FBD}"/>
          </ac:spMkLst>
        </pc:spChg>
        <pc:spChg chg="del">
          <ac:chgData name="Tammy Wilson" userId="0392548a-554d-41ce-90db-a9cc305eb12d" providerId="ADAL" clId="{AA7FD0D4-54CC-4B79-A470-4A4ED30267A1}" dt="2023-09-24T04:15:36.191" v="491"/>
          <ac:spMkLst>
            <pc:docMk/>
            <pc:sldMk cId="789417628" sldId="359"/>
            <ac:spMk id="3" creationId="{A15D7B4E-18D6-2138-CB23-691C86BE1BD2}"/>
          </ac:spMkLst>
        </pc:spChg>
        <pc:picChg chg="add mod">
          <ac:chgData name="Tammy Wilson" userId="0392548a-554d-41ce-90db-a9cc305eb12d" providerId="ADAL" clId="{AA7FD0D4-54CC-4B79-A470-4A4ED30267A1}" dt="2023-09-24T04:27:28.342" v="583" actId="14100"/>
          <ac:picMkLst>
            <pc:docMk/>
            <pc:sldMk cId="789417628" sldId="359"/>
            <ac:picMk id="5122" creationId="{801A6589-272E-419B-DB6D-AED42A2B1C30}"/>
          </ac:picMkLst>
        </pc:picChg>
      </pc:sldChg>
      <pc:sldChg chg="addSp delSp modSp add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906126673" sldId="360"/>
        </pc:sldMkLst>
        <pc:spChg chg="mod">
          <ac:chgData name="Tammy Wilson" userId="0392548a-554d-41ce-90db-a9cc305eb12d" providerId="ADAL" clId="{AA7FD0D4-54CC-4B79-A470-4A4ED30267A1}" dt="2023-09-24T04:26:10.205" v="542" actId="20577"/>
          <ac:spMkLst>
            <pc:docMk/>
            <pc:sldMk cId="906126673" sldId="360"/>
            <ac:spMk id="2" creationId="{201EBEE5-7C87-E93A-9942-BA5A89054FC2}"/>
          </ac:spMkLst>
        </pc:spChg>
        <pc:spChg chg="add del mod">
          <ac:chgData name="Tammy Wilson" userId="0392548a-554d-41ce-90db-a9cc305eb12d" providerId="ADAL" clId="{AA7FD0D4-54CC-4B79-A470-4A4ED30267A1}" dt="2023-09-24T04:25:50.793" v="524" actId="478"/>
          <ac:spMkLst>
            <pc:docMk/>
            <pc:sldMk cId="906126673" sldId="360"/>
            <ac:spMk id="3" creationId="{EE81800E-E58E-176A-2CB8-2747ED574416}"/>
          </ac:spMkLst>
        </pc:spChg>
        <pc:picChg chg="del">
          <ac:chgData name="Tammy Wilson" userId="0392548a-554d-41ce-90db-a9cc305eb12d" providerId="ADAL" clId="{AA7FD0D4-54CC-4B79-A470-4A4ED30267A1}" dt="2023-09-24T04:25:44.776" v="523" actId="478"/>
          <ac:picMkLst>
            <pc:docMk/>
            <pc:sldMk cId="906126673" sldId="360"/>
            <ac:picMk id="4098" creationId="{7106E3CE-172E-C1D8-B39F-4A49BF78759A}"/>
          </ac:picMkLst>
        </pc:picChg>
        <pc:picChg chg="mod">
          <ac:chgData name="Tammy Wilson" userId="0392548a-554d-41ce-90db-a9cc305eb12d" providerId="ADAL" clId="{AA7FD0D4-54CC-4B79-A470-4A4ED30267A1}" dt="2023-09-24T04:26:20.329" v="545" actId="1076"/>
          <ac:picMkLst>
            <pc:docMk/>
            <pc:sldMk cId="906126673" sldId="360"/>
            <ac:picMk id="4100" creationId="{EBCAD5CB-0F36-65F5-B74C-B707479DC5CE}"/>
          </ac:picMkLst>
        </pc:picChg>
        <pc:picChg chg="mod">
          <ac:chgData name="Tammy Wilson" userId="0392548a-554d-41ce-90db-a9cc305eb12d" providerId="ADAL" clId="{AA7FD0D4-54CC-4B79-A470-4A4ED30267A1}" dt="2023-09-24T04:26:02.521" v="526" actId="1076"/>
          <ac:picMkLst>
            <pc:docMk/>
            <pc:sldMk cId="906126673" sldId="360"/>
            <ac:picMk id="4102" creationId="{C49F7472-4B1B-4296-239E-EC69A14CDA13}"/>
          </ac:picMkLst>
        </pc:picChg>
        <pc:picChg chg="del mod">
          <ac:chgData name="Tammy Wilson" userId="0392548a-554d-41ce-90db-a9cc305eb12d" providerId="ADAL" clId="{AA7FD0D4-54CC-4B79-A470-4A4ED30267A1}" dt="2023-09-24T04:25:40.114" v="521" actId="478"/>
          <ac:picMkLst>
            <pc:docMk/>
            <pc:sldMk cId="906126673" sldId="360"/>
            <ac:picMk id="4104" creationId="{5C840BE6-4631-D311-BC96-2B67CFFE952F}"/>
          </ac:picMkLst>
        </pc:picChg>
      </pc:sldChg>
      <pc:sldChg chg="addSp delSp modSp new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2891819642" sldId="361"/>
        </pc:sldMkLst>
        <pc:spChg chg="del">
          <ac:chgData name="Tammy Wilson" userId="0392548a-554d-41ce-90db-a9cc305eb12d" providerId="ADAL" clId="{AA7FD0D4-54CC-4B79-A470-4A4ED30267A1}" dt="2023-09-24T04:25:07.959" v="513" actId="478"/>
          <ac:spMkLst>
            <pc:docMk/>
            <pc:sldMk cId="2891819642" sldId="361"/>
            <ac:spMk id="2" creationId="{E7BA92BD-E96C-0A2A-B708-92850B1DDD63}"/>
          </ac:spMkLst>
        </pc:spChg>
        <pc:spChg chg="del">
          <ac:chgData name="Tammy Wilson" userId="0392548a-554d-41ce-90db-a9cc305eb12d" providerId="ADAL" clId="{AA7FD0D4-54CC-4B79-A470-4A4ED30267A1}" dt="2023-09-24T04:24:13.233" v="506"/>
          <ac:spMkLst>
            <pc:docMk/>
            <pc:sldMk cId="2891819642" sldId="361"/>
            <ac:spMk id="3" creationId="{E71083F4-4B48-5E95-88A3-402F235D230C}"/>
          </ac:spMkLst>
        </pc:spChg>
        <pc:picChg chg="add mod">
          <ac:chgData name="Tammy Wilson" userId="0392548a-554d-41ce-90db-a9cc305eb12d" providerId="ADAL" clId="{AA7FD0D4-54CC-4B79-A470-4A4ED30267A1}" dt="2023-09-24T04:25:04.991" v="512" actId="1076"/>
          <ac:picMkLst>
            <pc:docMk/>
            <pc:sldMk cId="2891819642" sldId="361"/>
            <ac:picMk id="4" creationId="{26B143FE-8846-9DA6-27E3-8DE21F81F59D}"/>
          </ac:picMkLst>
        </pc:picChg>
      </pc:sldChg>
      <pc:sldChg chg="modSp new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2965861404" sldId="362"/>
        </pc:sldMkLst>
        <pc:spChg chg="mod">
          <ac:chgData name="Tammy Wilson" userId="0392548a-554d-41ce-90db-a9cc305eb12d" providerId="ADAL" clId="{AA7FD0D4-54CC-4B79-A470-4A4ED30267A1}" dt="2023-09-24T04:26:46.918" v="573" actId="20577"/>
          <ac:spMkLst>
            <pc:docMk/>
            <pc:sldMk cId="2965861404" sldId="362"/>
            <ac:spMk id="2" creationId="{AF3743A0-F1B2-9BE3-B08B-AAE5DEE5C40B}"/>
          </ac:spMkLst>
        </pc:spChg>
      </pc:sldChg>
      <pc:sldChg chg="addSp delSp modSp add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3839422767" sldId="363"/>
        </pc:sldMkLst>
        <pc:spChg chg="mod">
          <ac:chgData name="Tammy Wilson" userId="0392548a-554d-41ce-90db-a9cc305eb12d" providerId="ADAL" clId="{AA7FD0D4-54CC-4B79-A470-4A4ED30267A1}" dt="2023-09-24T04:26:55.002" v="575" actId="20577"/>
          <ac:spMkLst>
            <pc:docMk/>
            <pc:sldMk cId="3839422767" sldId="363"/>
            <ac:spMk id="2" creationId="{AF3743A0-F1B2-9BE3-B08B-AAE5DEE5C40B}"/>
          </ac:spMkLst>
        </pc:spChg>
        <pc:spChg chg="del">
          <ac:chgData name="Tammy Wilson" userId="0392548a-554d-41ce-90db-a9cc305eb12d" providerId="ADAL" clId="{AA7FD0D4-54CC-4B79-A470-4A4ED30267A1}" dt="2023-09-24T04:27:05.114" v="576"/>
          <ac:spMkLst>
            <pc:docMk/>
            <pc:sldMk cId="3839422767" sldId="363"/>
            <ac:spMk id="3" creationId="{A42F6167-C72A-7518-6224-8508B3C8DDDA}"/>
          </ac:spMkLst>
        </pc:spChg>
        <pc:picChg chg="add mod">
          <ac:chgData name="Tammy Wilson" userId="0392548a-554d-41ce-90db-a9cc305eb12d" providerId="ADAL" clId="{AA7FD0D4-54CC-4B79-A470-4A4ED30267A1}" dt="2023-09-24T04:27:09.666" v="578" actId="1076"/>
          <ac:picMkLst>
            <pc:docMk/>
            <pc:sldMk cId="3839422767" sldId="363"/>
            <ac:picMk id="4" creationId="{9192699C-9FEF-DC10-3461-64D400E47877}"/>
          </ac:picMkLst>
        </pc:picChg>
      </pc:sldChg>
      <pc:sldChg chg="modSp new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1649519145" sldId="364"/>
        </pc:sldMkLst>
        <pc:spChg chg="mod">
          <ac:chgData name="Tammy Wilson" userId="0392548a-554d-41ce-90db-a9cc305eb12d" providerId="ADAL" clId="{AA7FD0D4-54CC-4B79-A470-4A4ED30267A1}" dt="2023-09-24T04:27:50.328" v="592" actId="20577"/>
          <ac:spMkLst>
            <pc:docMk/>
            <pc:sldMk cId="1649519145" sldId="364"/>
            <ac:spMk id="2" creationId="{037D0D1B-19B8-F0B5-0166-B81272F2DDEA}"/>
          </ac:spMkLst>
        </pc:spChg>
        <pc:spChg chg="mod">
          <ac:chgData name="Tammy Wilson" userId="0392548a-554d-41ce-90db-a9cc305eb12d" providerId="ADAL" clId="{AA7FD0D4-54CC-4B79-A470-4A4ED30267A1}" dt="2023-09-24T04:28:27.918" v="663" actId="313"/>
          <ac:spMkLst>
            <pc:docMk/>
            <pc:sldMk cId="1649519145" sldId="364"/>
            <ac:spMk id="3" creationId="{FC55AF3D-C915-16DB-AEBD-937AED45CB8B}"/>
          </ac:spMkLst>
        </pc:spChg>
      </pc:sldChg>
      <pc:sldChg chg="modSp new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1134619108" sldId="365"/>
        </pc:sldMkLst>
        <pc:spChg chg="mod">
          <ac:chgData name="Tammy Wilson" userId="0392548a-554d-41ce-90db-a9cc305eb12d" providerId="ADAL" clId="{AA7FD0D4-54CC-4B79-A470-4A4ED30267A1}" dt="2023-09-24T04:29:00.863" v="715" actId="20577"/>
          <ac:spMkLst>
            <pc:docMk/>
            <pc:sldMk cId="1134619108" sldId="365"/>
            <ac:spMk id="2" creationId="{6E483999-D327-07CB-025C-E5AEDC1428D0}"/>
          </ac:spMkLst>
        </pc:spChg>
      </pc:sldChg>
      <pc:sldChg chg="addSp new">
        <pc:chgData name="Tammy Wilson" userId="0392548a-554d-41ce-90db-a9cc305eb12d" providerId="ADAL" clId="{AA7FD0D4-54CC-4B79-A470-4A4ED30267A1}" dt="2023-09-25T02:52:34.016" v="717"/>
        <pc:sldMkLst>
          <pc:docMk/>
          <pc:sldMk cId="3111934330" sldId="366"/>
        </pc:sldMkLst>
        <pc:picChg chg="add">
          <ac:chgData name="Tammy Wilson" userId="0392548a-554d-41ce-90db-a9cc305eb12d" providerId="ADAL" clId="{AA7FD0D4-54CC-4B79-A470-4A4ED30267A1}" dt="2023-09-25T02:52:34.016" v="717"/>
          <ac:picMkLst>
            <pc:docMk/>
            <pc:sldMk cId="3111934330" sldId="366"/>
            <ac:picMk id="1026" creationId="{134FA620-83B5-4754-8A69-677A6D156CCC}"/>
          </ac:picMkLst>
        </pc:picChg>
      </pc:sldChg>
      <pc:sldChg chg="addSp modSp new">
        <pc:chgData name="Tammy Wilson" userId="0392548a-554d-41ce-90db-a9cc305eb12d" providerId="ADAL" clId="{AA7FD0D4-54CC-4B79-A470-4A4ED30267A1}" dt="2023-09-25T02:53:36.175" v="721" actId="1076"/>
        <pc:sldMkLst>
          <pc:docMk/>
          <pc:sldMk cId="2120928431" sldId="367"/>
        </pc:sldMkLst>
        <pc:picChg chg="add">
          <ac:chgData name="Tammy Wilson" userId="0392548a-554d-41ce-90db-a9cc305eb12d" providerId="ADAL" clId="{AA7FD0D4-54CC-4B79-A470-4A4ED30267A1}" dt="2023-09-25T02:53:00.243" v="719"/>
          <ac:picMkLst>
            <pc:docMk/>
            <pc:sldMk cId="2120928431" sldId="367"/>
            <ac:picMk id="2050" creationId="{9AEFA474-BDD2-8DD2-1F01-BEF64F806334}"/>
          </ac:picMkLst>
        </pc:picChg>
        <pc:picChg chg="add mod">
          <ac:chgData name="Tammy Wilson" userId="0392548a-554d-41ce-90db-a9cc305eb12d" providerId="ADAL" clId="{AA7FD0D4-54CC-4B79-A470-4A4ED30267A1}" dt="2023-09-25T02:53:36.175" v="721" actId="1076"/>
          <ac:picMkLst>
            <pc:docMk/>
            <pc:sldMk cId="2120928431" sldId="367"/>
            <ac:picMk id="2052" creationId="{DDDB7F17-9AA3-33AF-3345-CA0F10F8D0CA}"/>
          </ac:picMkLst>
        </pc:picChg>
      </pc:sldChg>
      <pc:sldChg chg="modSp new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3082088829" sldId="368"/>
        </pc:sldMkLst>
        <pc:spChg chg="mod">
          <ac:chgData name="Tammy Wilson" userId="0392548a-554d-41ce-90db-a9cc305eb12d" providerId="ADAL" clId="{AA7FD0D4-54CC-4B79-A470-4A4ED30267A1}" dt="2023-09-25T02:59:37.250" v="735" actId="20577"/>
          <ac:spMkLst>
            <pc:docMk/>
            <pc:sldMk cId="3082088829" sldId="368"/>
            <ac:spMk id="2" creationId="{19DD4C64-0C48-9729-589B-0017702047ED}"/>
          </ac:spMkLst>
        </pc:spChg>
        <pc:spChg chg="mod">
          <ac:chgData name="Tammy Wilson" userId="0392548a-554d-41ce-90db-a9cc305eb12d" providerId="ADAL" clId="{AA7FD0D4-54CC-4B79-A470-4A4ED30267A1}" dt="2023-09-25T03:01:58.814" v="1087" actId="20577"/>
          <ac:spMkLst>
            <pc:docMk/>
            <pc:sldMk cId="3082088829" sldId="368"/>
            <ac:spMk id="3" creationId="{987472D7-A7D8-EDC6-4ADA-EFE6B143A3A5}"/>
          </ac:spMkLst>
        </pc:spChg>
      </pc:sldChg>
      <pc:sldChg chg="addSp delSp modSp new del mod">
        <pc:chgData name="Tammy Wilson" userId="0392548a-554d-41ce-90db-a9cc305eb12d" providerId="ADAL" clId="{AA7FD0D4-54CC-4B79-A470-4A4ED30267A1}" dt="2023-09-25T03:08:35.371" v="1128" actId="2696"/>
        <pc:sldMkLst>
          <pc:docMk/>
          <pc:sldMk cId="227079205" sldId="369"/>
        </pc:sldMkLst>
        <pc:spChg chg="mod">
          <ac:chgData name="Tammy Wilson" userId="0392548a-554d-41ce-90db-a9cc305eb12d" providerId="ADAL" clId="{AA7FD0D4-54CC-4B79-A470-4A4ED30267A1}" dt="2023-09-25T03:04:20.749" v="1106" actId="20577"/>
          <ac:spMkLst>
            <pc:docMk/>
            <pc:sldMk cId="227079205" sldId="369"/>
            <ac:spMk id="2" creationId="{B9DB5403-BE90-B087-47DE-832EF6DC188E}"/>
          </ac:spMkLst>
        </pc:spChg>
        <pc:spChg chg="del">
          <ac:chgData name="Tammy Wilson" userId="0392548a-554d-41ce-90db-a9cc305eb12d" providerId="ADAL" clId="{AA7FD0D4-54CC-4B79-A470-4A4ED30267A1}" dt="2023-09-25T03:04:22.884" v="1107"/>
          <ac:spMkLst>
            <pc:docMk/>
            <pc:sldMk cId="227079205" sldId="369"/>
            <ac:spMk id="3" creationId="{EA5B857A-3D21-86AC-642D-5E08B61F7B51}"/>
          </ac:spMkLst>
        </pc:spChg>
        <pc:picChg chg="add mod">
          <ac:chgData name="Tammy Wilson" userId="0392548a-554d-41ce-90db-a9cc305eb12d" providerId="ADAL" clId="{AA7FD0D4-54CC-4B79-A470-4A4ED30267A1}" dt="2023-09-25T03:04:27.265" v="1109" actId="1076"/>
          <ac:picMkLst>
            <pc:docMk/>
            <pc:sldMk cId="227079205" sldId="369"/>
            <ac:picMk id="1026" creationId="{77EFE697-43EC-CF08-F5EF-9526C3B29185}"/>
          </ac:picMkLst>
        </pc:picChg>
      </pc:sldChg>
      <pc:sldChg chg="addSp delSp modSp add">
        <pc:chgData name="Tammy Wilson" userId="0392548a-554d-41ce-90db-a9cc305eb12d" providerId="ADAL" clId="{AA7FD0D4-54CC-4B79-A470-4A4ED30267A1}" dt="2023-09-25T03:14:43.078" v="1170" actId="21"/>
        <pc:sldMkLst>
          <pc:docMk/>
          <pc:sldMk cId="1194525191" sldId="369"/>
        </pc:sldMkLst>
        <pc:picChg chg="add del mod">
          <ac:chgData name="Tammy Wilson" userId="0392548a-554d-41ce-90db-a9cc305eb12d" providerId="ADAL" clId="{AA7FD0D4-54CC-4B79-A470-4A4ED30267A1}" dt="2023-09-25T03:14:43.078" v="1170" actId="21"/>
          <ac:picMkLst>
            <pc:docMk/>
            <pc:sldMk cId="1194525191" sldId="369"/>
            <ac:picMk id="2050" creationId="{3B14BF7A-CCBD-3B08-8A05-6444151E351F}"/>
          </ac:picMkLst>
        </pc:picChg>
      </pc:sldChg>
      <pc:sldChg chg="addSp delSp modSp new del mod">
        <pc:chgData name="Tammy Wilson" userId="0392548a-554d-41ce-90db-a9cc305eb12d" providerId="ADAL" clId="{AA7FD0D4-54CC-4B79-A470-4A4ED30267A1}" dt="2023-09-25T20:03:53.712" v="2523" actId="47"/>
        <pc:sldMkLst>
          <pc:docMk/>
          <pc:sldMk cId="2353148487" sldId="370"/>
        </pc:sldMkLst>
        <pc:spChg chg="mod">
          <ac:chgData name="Tammy Wilson" userId="0392548a-554d-41ce-90db-a9cc305eb12d" providerId="ADAL" clId="{AA7FD0D4-54CC-4B79-A470-4A4ED30267A1}" dt="2023-09-25T03:16:05.983" v="1213" actId="20577"/>
          <ac:spMkLst>
            <pc:docMk/>
            <pc:sldMk cId="2353148487" sldId="370"/>
            <ac:spMk id="2" creationId="{0A54800C-005A-8ADB-734B-C3E62D9B48FF}"/>
          </ac:spMkLst>
        </pc:spChg>
        <pc:spChg chg="del">
          <ac:chgData name="Tammy Wilson" userId="0392548a-554d-41ce-90db-a9cc305eb12d" providerId="ADAL" clId="{AA7FD0D4-54CC-4B79-A470-4A4ED30267A1}" dt="2023-09-25T03:13:43.484" v="1167"/>
          <ac:spMkLst>
            <pc:docMk/>
            <pc:sldMk cId="2353148487" sldId="370"/>
            <ac:spMk id="3" creationId="{338FE20F-6700-7221-BAE4-9897BB8DC534}"/>
          </ac:spMkLst>
        </pc:spChg>
        <pc:picChg chg="add mod">
          <ac:chgData name="Tammy Wilson" userId="0392548a-554d-41ce-90db-a9cc305eb12d" providerId="ADAL" clId="{AA7FD0D4-54CC-4B79-A470-4A4ED30267A1}" dt="2023-09-25T03:16:08.620" v="1214" actId="1076"/>
          <ac:picMkLst>
            <pc:docMk/>
            <pc:sldMk cId="2353148487" sldId="370"/>
            <ac:picMk id="3074" creationId="{29FE0D92-6D84-0D18-2929-10CD59B39611}"/>
          </ac:picMkLst>
        </pc:picChg>
      </pc:sldChg>
      <pc:sldChg chg="addSp delSp modSp new">
        <pc:chgData name="Tammy Wilson" userId="0392548a-554d-41ce-90db-a9cc305eb12d" providerId="ADAL" clId="{AA7FD0D4-54CC-4B79-A470-4A4ED30267A1}" dt="2023-09-25T03:14:38.448" v="1169"/>
        <pc:sldMkLst>
          <pc:docMk/>
          <pc:sldMk cId="233342350" sldId="371"/>
        </pc:sldMkLst>
        <pc:spChg chg="del">
          <ac:chgData name="Tammy Wilson" userId="0392548a-554d-41ce-90db-a9cc305eb12d" providerId="ADAL" clId="{AA7FD0D4-54CC-4B79-A470-4A4ED30267A1}" dt="2023-09-25T03:14:38.448" v="1169"/>
          <ac:spMkLst>
            <pc:docMk/>
            <pc:sldMk cId="233342350" sldId="371"/>
            <ac:spMk id="3" creationId="{D08C31E4-DB3F-2711-2BBA-10A0990A09BA}"/>
          </ac:spMkLst>
        </pc:spChg>
        <pc:picChg chg="add mod">
          <ac:chgData name="Tammy Wilson" userId="0392548a-554d-41ce-90db-a9cc305eb12d" providerId="ADAL" clId="{AA7FD0D4-54CC-4B79-A470-4A4ED30267A1}" dt="2023-09-25T03:14:38.448" v="1169"/>
          <ac:picMkLst>
            <pc:docMk/>
            <pc:sldMk cId="233342350" sldId="371"/>
            <ac:picMk id="4098" creationId="{F94146F7-7114-5BCB-4ADE-03FF30884B16}"/>
          </ac:picMkLst>
        </pc:picChg>
      </pc:sldChg>
      <pc:sldChg chg="addSp modSp new">
        <pc:chgData name="Tammy Wilson" userId="0392548a-554d-41ce-90db-a9cc305eb12d" providerId="ADAL" clId="{AA7FD0D4-54CC-4B79-A470-4A4ED30267A1}" dt="2023-09-25T03:14:51.216" v="1173" actId="14100"/>
        <pc:sldMkLst>
          <pc:docMk/>
          <pc:sldMk cId="3766465937" sldId="372"/>
        </pc:sldMkLst>
        <pc:picChg chg="add mod">
          <ac:chgData name="Tammy Wilson" userId="0392548a-554d-41ce-90db-a9cc305eb12d" providerId="ADAL" clId="{AA7FD0D4-54CC-4B79-A470-4A4ED30267A1}" dt="2023-09-25T03:14:51.216" v="1173" actId="14100"/>
          <ac:picMkLst>
            <pc:docMk/>
            <pc:sldMk cId="3766465937" sldId="372"/>
            <ac:picMk id="2" creationId="{64801248-0A12-4582-03C4-0E0B3DCBF602}"/>
          </ac:picMkLst>
        </pc:picChg>
      </pc:sldChg>
      <pc:sldChg chg="add del">
        <pc:chgData name="Tammy Wilson" userId="0392548a-554d-41ce-90db-a9cc305eb12d" providerId="ADAL" clId="{AA7FD0D4-54CC-4B79-A470-4A4ED30267A1}" dt="2023-09-25T03:34:56.422" v="1811" actId="47"/>
        <pc:sldMkLst>
          <pc:docMk/>
          <pc:sldMk cId="470058724" sldId="373"/>
        </pc:sldMkLst>
      </pc:sldChg>
      <pc:sldChg chg="modSp new mod">
        <pc:chgData name="Tammy Wilson" userId="0392548a-554d-41ce-90db-a9cc305eb12d" providerId="ADAL" clId="{AA7FD0D4-54CC-4B79-A470-4A4ED30267A1}" dt="2023-09-25T19:54:49.973" v="2193" actId="113"/>
        <pc:sldMkLst>
          <pc:docMk/>
          <pc:sldMk cId="1451512249" sldId="373"/>
        </pc:sldMkLst>
        <pc:spChg chg="mod">
          <ac:chgData name="Tammy Wilson" userId="0392548a-554d-41ce-90db-a9cc305eb12d" providerId="ADAL" clId="{AA7FD0D4-54CC-4B79-A470-4A4ED30267A1}" dt="2023-09-25T19:54:49.973" v="2193" actId="113"/>
          <ac:spMkLst>
            <pc:docMk/>
            <pc:sldMk cId="1451512249" sldId="373"/>
            <ac:spMk id="2" creationId="{789BDDF1-9EB8-DFDF-5865-3CB9536EE431}"/>
          </ac:spMkLst>
        </pc:spChg>
      </pc:sldChg>
      <pc:sldChg chg="modSp new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1736125649" sldId="373"/>
        </pc:sldMkLst>
        <pc:spChg chg="mod">
          <ac:chgData name="Tammy Wilson" userId="0392548a-554d-41ce-90db-a9cc305eb12d" providerId="ADAL" clId="{AA7FD0D4-54CC-4B79-A470-4A4ED30267A1}" dt="2023-09-25T03:35:13.788" v="1829" actId="20577"/>
          <ac:spMkLst>
            <pc:docMk/>
            <pc:sldMk cId="1736125649" sldId="373"/>
            <ac:spMk id="2" creationId="{6FD78018-002F-209C-4CA7-47C652EC23F1}"/>
          </ac:spMkLst>
        </pc:spChg>
      </pc:sldChg>
      <pc:sldChg chg="modSp new add del mod">
        <pc:chgData name="Tammy Wilson" userId="0392548a-554d-41ce-90db-a9cc305eb12d" providerId="ADAL" clId="{AA7FD0D4-54CC-4B79-A470-4A4ED30267A1}" dt="2023-09-25T20:03:34.255" v="2522" actId="47"/>
        <pc:sldMkLst>
          <pc:docMk/>
          <pc:sldMk cId="541430673" sldId="374"/>
        </pc:sldMkLst>
        <pc:spChg chg="mod">
          <ac:chgData name="Tammy Wilson" userId="0392548a-554d-41ce-90db-a9cc305eb12d" providerId="ADAL" clId="{AA7FD0D4-54CC-4B79-A470-4A4ED30267A1}" dt="2023-09-25T19:55:22.119" v="2221" actId="20577"/>
          <ac:spMkLst>
            <pc:docMk/>
            <pc:sldMk cId="541430673" sldId="374"/>
            <ac:spMk id="2" creationId="{B6DCA6CB-52E3-F24A-E890-238C8DB5CEE4}"/>
          </ac:spMkLst>
        </pc:spChg>
        <pc:spChg chg="mod">
          <ac:chgData name="Tammy Wilson" userId="0392548a-554d-41ce-90db-a9cc305eb12d" providerId="ADAL" clId="{AA7FD0D4-54CC-4B79-A470-4A4ED30267A1}" dt="2023-09-25T20:01:26.477" v="2510" actId="20577"/>
          <ac:spMkLst>
            <pc:docMk/>
            <pc:sldMk cId="541430673" sldId="374"/>
            <ac:spMk id="3" creationId="{C846FC26-0223-4166-1ACB-FD135509AA60}"/>
          </ac:spMkLst>
        </pc:spChg>
      </pc:sldChg>
      <pc:sldChg chg="add del">
        <pc:chgData name="Tammy Wilson" userId="0392548a-554d-41ce-90db-a9cc305eb12d" providerId="ADAL" clId="{AA7FD0D4-54CC-4B79-A470-4A4ED30267A1}" dt="2023-09-25T03:35:52.687" v="1831"/>
        <pc:sldMkLst>
          <pc:docMk/>
          <pc:sldMk cId="2702942168" sldId="374"/>
        </pc:sldMkLst>
      </pc:sldChg>
      <pc:sldChg chg="delSp modSp add del mod ord">
        <pc:chgData name="Tammy Wilson" userId="0392548a-554d-41ce-90db-a9cc305eb12d" providerId="ADAL" clId="{AA7FD0D4-54CC-4B79-A470-4A4ED30267A1}" dt="2023-09-25T03:58:55.608" v="2145" actId="2696"/>
        <pc:sldMkLst>
          <pc:docMk/>
          <pc:sldMk cId="4278599716" sldId="374"/>
        </pc:sldMkLst>
        <pc:spChg chg="del mod">
          <ac:chgData name="Tammy Wilson" userId="0392548a-554d-41ce-90db-a9cc305eb12d" providerId="ADAL" clId="{AA7FD0D4-54CC-4B79-A470-4A4ED30267A1}" dt="2023-09-25T03:36:09.857" v="1834" actId="478"/>
          <ac:spMkLst>
            <pc:docMk/>
            <pc:sldMk cId="4278599716" sldId="374"/>
            <ac:spMk id="2" creationId="{445A3D73-C27E-DFB8-F386-97DBDA4433B6}"/>
          </ac:spMkLst>
        </pc:spChg>
      </pc:sldChg>
      <pc:sldChg chg="modSp add del mod">
        <pc:chgData name="Tammy Wilson" userId="0392548a-554d-41ce-90db-a9cc305eb12d" providerId="ADAL" clId="{AA7FD0D4-54CC-4B79-A470-4A4ED30267A1}" dt="2023-09-25T03:45:38.076" v="2084" actId="2696"/>
        <pc:sldMkLst>
          <pc:docMk/>
          <pc:sldMk cId="378013249" sldId="375"/>
        </pc:sldMkLst>
        <pc:spChg chg="mod">
          <ac:chgData name="Tammy Wilson" userId="0392548a-554d-41ce-90db-a9cc305eb12d" providerId="ADAL" clId="{AA7FD0D4-54CC-4B79-A470-4A4ED30267A1}" dt="2023-09-25T03:45:23.080" v="2083" actId="20577"/>
          <ac:spMkLst>
            <pc:docMk/>
            <pc:sldMk cId="378013249" sldId="375"/>
            <ac:spMk id="3" creationId="{6EFC6FD7-6942-C8C5-F388-87FB64792041}"/>
          </ac:spMkLst>
        </pc:spChg>
        <pc:picChg chg="mod">
          <ac:chgData name="Tammy Wilson" userId="0392548a-554d-41ce-90db-a9cc305eb12d" providerId="ADAL" clId="{AA7FD0D4-54CC-4B79-A470-4A4ED30267A1}" dt="2023-09-25T03:45:20.537" v="2082" actId="1076"/>
          <ac:picMkLst>
            <pc:docMk/>
            <pc:sldMk cId="378013249" sldId="375"/>
            <ac:picMk id="8198" creationId="{4C9E06FC-C4E8-2BE0-AB32-47CEA1CBEF99}"/>
          </ac:picMkLst>
        </pc:picChg>
      </pc:sldChg>
      <pc:sldChg chg="add del">
        <pc:chgData name="Tammy Wilson" userId="0392548a-554d-41ce-90db-a9cc305eb12d" providerId="ADAL" clId="{AA7FD0D4-54CC-4B79-A470-4A4ED30267A1}" dt="2023-09-25T03:58:55.608" v="2145" actId="2696"/>
        <pc:sldMkLst>
          <pc:docMk/>
          <pc:sldMk cId="440791725" sldId="375"/>
        </pc:sldMkLst>
      </pc:sldChg>
      <pc:sldChg chg="modSp new del mod">
        <pc:chgData name="Tammy Wilson" userId="0392548a-554d-41ce-90db-a9cc305eb12d" providerId="ADAL" clId="{AA7FD0D4-54CC-4B79-A470-4A4ED30267A1}" dt="2023-09-25T20:03:01.862" v="2513" actId="47"/>
        <pc:sldMkLst>
          <pc:docMk/>
          <pc:sldMk cId="2714841242" sldId="375"/>
        </pc:sldMkLst>
        <pc:spChg chg="mod">
          <ac:chgData name="Tammy Wilson" userId="0392548a-554d-41ce-90db-a9cc305eb12d" providerId="ADAL" clId="{AA7FD0D4-54CC-4B79-A470-4A4ED30267A1}" dt="2023-09-25T20:00:38.729" v="2485"/>
          <ac:spMkLst>
            <pc:docMk/>
            <pc:sldMk cId="2714841242" sldId="375"/>
            <ac:spMk id="3" creationId="{6F76113C-8E31-215E-C675-F33624C8FD1C}"/>
          </ac:spMkLst>
        </pc:spChg>
      </pc:sldChg>
      <pc:sldChg chg="modSp add del mod">
        <pc:chgData name="Tammy Wilson" userId="0392548a-554d-41ce-90db-a9cc305eb12d" providerId="ADAL" clId="{AA7FD0D4-54CC-4B79-A470-4A4ED30267A1}" dt="2023-09-25T03:58:55.608" v="2145" actId="2696"/>
        <pc:sldMkLst>
          <pc:docMk/>
          <pc:sldMk cId="1474766908" sldId="376"/>
        </pc:sldMkLst>
        <pc:spChg chg="mod">
          <ac:chgData name="Tammy Wilson" userId="0392548a-554d-41ce-90db-a9cc305eb12d" providerId="ADAL" clId="{AA7FD0D4-54CC-4B79-A470-4A4ED30267A1}" dt="2023-09-25T03:54:33.393" v="2144" actId="113"/>
          <ac:spMkLst>
            <pc:docMk/>
            <pc:sldMk cId="1474766908" sldId="376"/>
            <ac:spMk id="3" creationId="{0980344E-6B69-D3CF-F61D-9B941B37A88A}"/>
          </ac:spMkLst>
        </pc:spChg>
      </pc:sldChg>
      <pc:sldChg chg="addSp new">
        <pc:chgData name="Tammy Wilson" userId="0392548a-554d-41ce-90db-a9cc305eb12d" providerId="ADAL" clId="{AA7FD0D4-54CC-4B79-A470-4A4ED30267A1}" dt="2023-09-25T20:02:40.147" v="2512"/>
        <pc:sldMkLst>
          <pc:docMk/>
          <pc:sldMk cId="2396196522" sldId="376"/>
        </pc:sldMkLst>
        <pc:picChg chg="add">
          <ac:chgData name="Tammy Wilson" userId="0392548a-554d-41ce-90db-a9cc305eb12d" providerId="ADAL" clId="{AA7FD0D4-54CC-4B79-A470-4A4ED30267A1}" dt="2023-09-25T20:02:40.147" v="2512"/>
          <ac:picMkLst>
            <pc:docMk/>
            <pc:sldMk cId="2396196522" sldId="376"/>
            <ac:picMk id="1026" creationId="{A89035DD-10E2-1C08-9C14-27D8E567FE00}"/>
          </ac:picMkLst>
        </pc:picChg>
      </pc:sldChg>
      <pc:sldChg chg="modSp new mod">
        <pc:chgData name="Tammy Wilson" userId="0392548a-554d-41ce-90db-a9cc305eb12d" providerId="ADAL" clId="{AA7FD0D4-54CC-4B79-A470-4A4ED30267A1}" dt="2023-09-25T20:09:04.985" v="2733" actId="114"/>
        <pc:sldMkLst>
          <pc:docMk/>
          <pc:sldMk cId="2826019047" sldId="377"/>
        </pc:sldMkLst>
        <pc:spChg chg="mod">
          <ac:chgData name="Tammy Wilson" userId="0392548a-554d-41ce-90db-a9cc305eb12d" providerId="ADAL" clId="{AA7FD0D4-54CC-4B79-A470-4A4ED30267A1}" dt="2023-09-25T20:06:12.823" v="2592" actId="255"/>
          <ac:spMkLst>
            <pc:docMk/>
            <pc:sldMk cId="2826019047" sldId="377"/>
            <ac:spMk id="2" creationId="{C7A6A4A9-070C-3C8D-1CA3-7A198381067E}"/>
          </ac:spMkLst>
        </pc:spChg>
        <pc:spChg chg="mod">
          <ac:chgData name="Tammy Wilson" userId="0392548a-554d-41ce-90db-a9cc305eb12d" providerId="ADAL" clId="{AA7FD0D4-54CC-4B79-A470-4A4ED30267A1}" dt="2023-09-25T20:09:04.985" v="2733" actId="114"/>
          <ac:spMkLst>
            <pc:docMk/>
            <pc:sldMk cId="2826019047" sldId="377"/>
            <ac:spMk id="3" creationId="{0AE4CF7C-1D50-04CF-15D7-8234094F96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708B-EF67-439A-8997-8CBDCFC8010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F516-E3E1-4046-BBE7-A8EF353A8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2. Different substances have </a:t>
            </a:r>
            <a:r>
              <a:rPr lang="en-CA" sz="1200" b="1" u="sng" dirty="0"/>
              <a:t>different</a:t>
            </a:r>
            <a:r>
              <a:rPr lang="en-CA" sz="1200" dirty="0"/>
              <a:t> particles.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5. The attraction between particles decreases with an increase in </a:t>
            </a:r>
            <a:r>
              <a:rPr lang="en-CA" sz="1200" b="1" u="sng" dirty="0"/>
              <a:t>distance</a:t>
            </a:r>
            <a:r>
              <a:rPr lang="en-CA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DF516-E3E1-4046-BBE7-A8EF353A8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0ADD-FC8B-F2F6-0B65-3365B790E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A320F-1556-C9B3-4910-78006A8EC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B934E-9834-987B-D902-60912E3A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3AEF-E928-CA1E-79BE-389C9762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30E7-7591-A60E-BBF1-28FF1D1A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01D7-E658-3586-AE8A-08BE7D1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E789B-C9A0-253A-B2F0-AB89D7FDB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E475-38DD-0CA8-E1C0-EDF603AC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8428D-894E-F774-6396-ACD90216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5BBD-EEE9-D845-3F79-FDE4F45B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A3DD1-D038-1DD2-D64C-207B9B603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46657-CF4F-EE03-D803-10FFF9C9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0685-AA1E-1950-01FB-128F14B2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9024D-6088-5D1F-CE9B-2282CBB4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D470-0C48-828E-3172-EC415082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9A6E-D489-F401-DE1D-8D80F8AD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FF7A-2B9C-C11F-EE8F-DB483AC03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DBD1-661B-597A-ACE8-EE20830A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E17C1-F300-F6B3-B2C3-F7D73185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1ABC8-6A55-CA42-7F9F-210762C0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F2DF-C2FA-1DDC-474E-E262C47F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E9A11-332F-2B89-2C56-B5661D93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C590C-F077-31B6-C991-1CB3BB54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BF0C1-1742-D7E8-53DC-1189D3CA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962B-B712-DA26-6161-9E31B208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AB4C-49A3-97AA-DE92-34AD0D5F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3528-CA70-CAB9-91FF-90A4E083D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761D-3995-BF92-4A1E-92160DE7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B9002-C1C2-73A4-470C-699BDA99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707E0-D7A5-84BF-EAE5-887A547D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3C05C-449E-577E-BD88-007E67DC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97BA-9E25-5DFA-665D-982DF57D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F64E-0CDD-9B04-3FF8-7CDB9DEC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1D8F2-66A8-5B86-C24C-43B12438E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92FCF-59D3-2767-F701-9679DE62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327A0-C7F5-0B25-D302-D84D20F03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C6B39-5EBB-9CD7-8DF2-10E730D7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ACC9B-8DB5-6E15-3F7F-2A378DBF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AA377-3BE0-A17D-A7AD-077AD1ED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2EB2-BABB-3442-6017-C9FD22EA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5C9C1-3615-AE71-6896-41757925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EEEDA-0BAC-8193-FF55-5FF680C1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F0D4-2526-FE83-B5CE-9070065D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E7D19-B53D-EC19-472D-5A89D6C3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4BE12-534E-5E33-C6A6-A83D68B4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EDAEB-C68E-42D7-89DC-6E3ACB1A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9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D05D-C46A-2080-0445-8CB88E94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445E-1873-0186-1FAD-995FBF41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3C905-E4AB-D76B-0C30-BC26C5B8C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D0517-C09D-3F1C-C9DF-37E23642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EEA50-2FDC-9E78-BC59-D29B43BD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8A665-EDB5-7ADA-E0E9-83E33497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6753-66EE-75FF-FEAA-AC3824DD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14C2E-C0F7-6B8D-B137-53245411C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8000A-9138-1D0F-3CD3-90ECB7205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C11DF-93D1-D482-ABF3-0F146C64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2D17F-B4F6-04D0-9430-A4645178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07E0E-3AFD-D118-A267-F406397C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91A8B-9858-5C34-3D46-B2A807CB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93B4-6AB8-5E3F-3707-EE93DD0FA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EBAD2-426B-7437-F4A4-F057891A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B254-F608-4376-83A7-CE84A3CE28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31BC-10E4-09D1-67C2-B0B5AE2EF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604B-64EF-43B6-AB25-EA781A55C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0C10-67E6-401C-9B5C-559CDDD63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19B3-3B60-2CA6-9E6D-13A3E5E4A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KMT and STATES of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41AB2-A502-92FB-9770-68CC1292E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A4A9-070C-3C8D-1CA3-7A198381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DIFFERENCE BETWEEN </a:t>
            </a:r>
            <a:r>
              <a:rPr lang="en-US" dirty="0"/>
              <a:t>HEAT AND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CF7C-1D50-04CF-15D7-8234094F9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is a form of </a:t>
            </a:r>
            <a:r>
              <a:rPr lang="en-US" b="1" u="sng" dirty="0"/>
              <a:t>energy</a:t>
            </a:r>
          </a:p>
          <a:p>
            <a:r>
              <a:rPr lang="en-US" dirty="0"/>
              <a:t>Temperature is a measure of </a:t>
            </a:r>
            <a:r>
              <a:rPr lang="en-US" i="1" dirty="0"/>
              <a:t>how hot or cold something is. </a:t>
            </a:r>
          </a:p>
        </p:txBody>
      </p:sp>
    </p:spTree>
    <p:extLst>
      <p:ext uri="{BB962C8B-B14F-4D97-AF65-F5344CB8AC3E}">
        <p14:creationId xmlns:p14="http://schemas.microsoft.com/office/powerpoint/2010/main" val="282601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1805-9175-4203-910D-9E7740A7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</a:rPr>
              <a:t>Heat and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A8EF-5BD2-49F1-84CF-95263D664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1839595"/>
            <a:ext cx="9795638" cy="9431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/>
              <a:t>These both may be at the </a:t>
            </a:r>
            <a:r>
              <a:rPr lang="en-US" i="1" dirty="0">
                <a:solidFill>
                  <a:srgbClr val="FF0000"/>
                </a:solidFill>
              </a:rPr>
              <a:t>same temperature </a:t>
            </a:r>
            <a:r>
              <a:rPr lang="en-US" dirty="0"/>
              <a:t>but there is </a:t>
            </a:r>
            <a:r>
              <a:rPr lang="en-US" i="1" dirty="0">
                <a:solidFill>
                  <a:srgbClr val="FF0000"/>
                </a:solidFill>
              </a:rPr>
              <a:t>more heat in the bathtub </a:t>
            </a:r>
          </a:p>
        </p:txBody>
      </p:sp>
      <p:pic>
        <p:nvPicPr>
          <p:cNvPr id="3074" name="Picture 2" descr="Cute cup of tea Art Print">
            <a:extLst>
              <a:ext uri="{FF2B5EF4-FFF2-40B4-BE49-F238E27FC236}">
                <a16:creationId xmlns:a16="http://schemas.microsoft.com/office/drawing/2014/main" id="{C7A7EEE5-F590-4163-A5DA-E6DA02F89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23929" r="18343" b="24971"/>
          <a:stretch/>
        </p:blipFill>
        <p:spPr bwMode="auto">
          <a:xfrm>
            <a:off x="2394912" y="4960620"/>
            <a:ext cx="1394467" cy="1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 Transparent Stock Bath Tub Clipart - Bathtub Clipart Black And  White PNG Image with No Background - PNGkey.com">
            <a:extLst>
              <a:ext uri="{FF2B5EF4-FFF2-40B4-BE49-F238E27FC236}">
                <a16:creationId xmlns:a16="http://schemas.microsoft.com/office/drawing/2014/main" id="{48BA14EA-D60F-4E3C-BBB4-5ECB56A2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9841" y="2947048"/>
            <a:ext cx="6185877" cy="36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2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FF36-DC6E-160E-4EA1-1112C1E9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6FD7-6942-C8C5-F388-87FB6479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  <a:p>
            <a:r>
              <a:rPr lang="en-US" dirty="0"/>
              <a:t>WS</a:t>
            </a:r>
          </a:p>
          <a:p>
            <a:r>
              <a:rPr lang="en-US" dirty="0"/>
              <a:t>Know the terms for when matter changes state/phases</a:t>
            </a:r>
          </a:p>
          <a:p>
            <a:r>
              <a:rPr lang="en-US" dirty="0"/>
              <a:t>Use KMT to describe the three main states of matter.</a:t>
            </a:r>
          </a:p>
          <a:p>
            <a:r>
              <a:rPr lang="en-US" dirty="0"/>
              <a:t>Know when heat is added or removed for each change of state</a:t>
            </a:r>
          </a:p>
        </p:txBody>
      </p:sp>
    </p:spTree>
    <p:extLst>
      <p:ext uri="{BB962C8B-B14F-4D97-AF65-F5344CB8AC3E}">
        <p14:creationId xmlns:p14="http://schemas.microsoft.com/office/powerpoint/2010/main" val="271437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FF36-DC6E-160E-4EA1-1112C1E9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xperiment for Thermal Expansion | Media Library | Integration and  Application Network">
            <a:extLst>
              <a:ext uri="{FF2B5EF4-FFF2-40B4-BE49-F238E27FC236}">
                <a16:creationId xmlns:a16="http://schemas.microsoft.com/office/drawing/2014/main" id="{A46213F4-695C-61D5-5826-A94176DF3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99" y="1825625"/>
            <a:ext cx="34210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3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se Change Diagrams #1, Four States of Matter Diagram | Quizlet">
            <a:extLst>
              <a:ext uri="{FF2B5EF4-FFF2-40B4-BE49-F238E27FC236}">
                <a16:creationId xmlns:a16="http://schemas.microsoft.com/office/drawing/2014/main" id="{134FA620-83B5-4754-8A69-677A6D15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571625"/>
            <a:ext cx="568642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3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th Grade Unit 1 Science Review | Science - Quizizz">
            <a:extLst>
              <a:ext uri="{FF2B5EF4-FFF2-40B4-BE49-F238E27FC236}">
                <a16:creationId xmlns:a16="http://schemas.microsoft.com/office/drawing/2014/main" id="{9AEFA474-BDD2-8DD2-1F01-BEF64F80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ase Change Diagram Activity - (phase change &amp; triple point) - 24 stations">
            <a:extLst>
              <a:ext uri="{FF2B5EF4-FFF2-40B4-BE49-F238E27FC236}">
                <a16:creationId xmlns:a16="http://schemas.microsoft.com/office/drawing/2014/main" id="{DDDB7F17-9AA3-33AF-3345-CA0F10F8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94" y="2966457"/>
            <a:ext cx="2571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2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5403-BE90-B087-47DE-832EF6DC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your diagram</a:t>
            </a:r>
          </a:p>
        </p:txBody>
      </p:sp>
      <p:pic>
        <p:nvPicPr>
          <p:cNvPr id="1026" name="Picture 2" descr="States Of Matter Images – Browse 5,897 Stock Photos, Vectors, and Video |  Adobe Stock">
            <a:extLst>
              <a:ext uri="{FF2B5EF4-FFF2-40B4-BE49-F238E27FC236}">
                <a16:creationId xmlns:a16="http://schemas.microsoft.com/office/drawing/2014/main" id="{77EFE697-43EC-CF08-F5EF-9526C3B29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13" y="1558800"/>
            <a:ext cx="7168115" cy="4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2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neral Physics II">
            <a:extLst>
              <a:ext uri="{FF2B5EF4-FFF2-40B4-BE49-F238E27FC236}">
                <a16:creationId xmlns:a16="http://schemas.microsoft.com/office/drawing/2014/main" id="{64801248-0A12-4582-03C4-0E0B3DCB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9" y="1427357"/>
            <a:ext cx="10715251" cy="52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6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8FBA-C3E0-5EBD-95F7-10380B36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eating/Cooling Curve Melting (ice &amp; water) ALL ice ALL Water Vaporizing ( water &amp; vapor) ALL Vapor. - ppt download">
            <a:extLst>
              <a:ext uri="{FF2B5EF4-FFF2-40B4-BE49-F238E27FC236}">
                <a16:creationId xmlns:a16="http://schemas.microsoft.com/office/drawing/2014/main" id="{F94146F7-7114-5BCB-4ADE-03FF30884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DF1-9EB8-DFDF-5865-3CB9536E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exists in different </a:t>
            </a:r>
            <a:r>
              <a:rPr lang="en-US" b="1" u="sng" dirty="0"/>
              <a:t>states</a:t>
            </a:r>
            <a:r>
              <a:rPr lang="en-US" dirty="0"/>
              <a:t> or </a:t>
            </a:r>
            <a:r>
              <a:rPr lang="en-US" b="1" u="sng" dirty="0"/>
              <a:t>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8848-A4B8-FFD2-BE0A-1F3A6F79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1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FF36-DC6E-160E-4EA1-1112C1E9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State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6FD7-6942-C8C5-F388-87FB6479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75452"/>
            <a:ext cx="10781371" cy="436154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Solid		          Liquid	          Gas/Vapor	       Plasma</a:t>
            </a:r>
          </a:p>
        </p:txBody>
      </p:sp>
      <p:pic>
        <p:nvPicPr>
          <p:cNvPr id="1026" name="Picture 2" descr="States of Matter">
            <a:extLst>
              <a:ext uri="{FF2B5EF4-FFF2-40B4-BE49-F238E27FC236}">
                <a16:creationId xmlns:a16="http://schemas.microsoft.com/office/drawing/2014/main" id="{2A643778-E999-1C82-2E53-84A50EFE6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8"/>
          <a:stretch/>
        </p:blipFill>
        <p:spPr bwMode="auto">
          <a:xfrm>
            <a:off x="255102" y="0"/>
            <a:ext cx="11936898" cy="54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5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0568-F601-3396-B7DB-E066CDCC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changes state when energy/heat is added or removed: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32EB-4319-C9A3-FC23-C08E4552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6631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To change </a:t>
            </a:r>
            <a:r>
              <a:rPr lang="en-US" dirty="0"/>
              <a:t>solid </a:t>
            </a:r>
            <a:r>
              <a:rPr lang="en-US" dirty="0">
                <a:sym typeface="Wingdings" panose="05000000000000000000" pitchFamily="2" charset="2"/>
              </a:rPr>
              <a:t> liquid, we </a:t>
            </a:r>
            <a:r>
              <a:rPr lang="en-US" b="1" u="sng" dirty="0">
                <a:sym typeface="Wingdings" panose="05000000000000000000" pitchFamily="2" charset="2"/>
              </a:rPr>
              <a:t>add</a:t>
            </a:r>
            <a:r>
              <a:rPr lang="en-US" dirty="0">
                <a:sym typeface="Wingdings" panose="05000000000000000000" pitchFamily="2" charset="2"/>
              </a:rPr>
              <a:t> heat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 change from liquid  solid, we </a:t>
            </a:r>
            <a:r>
              <a:rPr lang="en-US" b="1" u="sng" dirty="0">
                <a:sym typeface="Wingdings" panose="05000000000000000000" pitchFamily="2" charset="2"/>
              </a:rPr>
              <a:t>remove</a:t>
            </a:r>
            <a:r>
              <a:rPr lang="en-US" dirty="0">
                <a:sym typeface="Wingdings" panose="05000000000000000000" pitchFamily="2" charset="2"/>
              </a:rPr>
              <a:t> heat (cool the substance)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9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se Changes">
            <a:extLst>
              <a:ext uri="{FF2B5EF4-FFF2-40B4-BE49-F238E27FC236}">
                <a16:creationId xmlns:a16="http://schemas.microsoft.com/office/drawing/2014/main" id="{A89035DD-10E2-1C08-9C14-27D8E567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0"/>
            <a:ext cx="1098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9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3916-9944-0D20-2BA5-6C860274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03" y="154110"/>
            <a:ext cx="10515600" cy="1325563"/>
          </a:xfrm>
        </p:spPr>
        <p:txBody>
          <a:bodyPr/>
          <a:lstStyle/>
          <a:p>
            <a:r>
              <a:rPr lang="en-US" dirty="0"/>
              <a:t>Change of State or Phase Change</a:t>
            </a:r>
          </a:p>
        </p:txBody>
      </p:sp>
      <p:pic>
        <p:nvPicPr>
          <p:cNvPr id="4" name="Picture 2" descr="States of Matter">
            <a:extLst>
              <a:ext uri="{FF2B5EF4-FFF2-40B4-BE49-F238E27FC236}">
                <a16:creationId xmlns:a16="http://schemas.microsoft.com/office/drawing/2014/main" id="{42C0074C-26E9-8B46-4D65-1288E68D5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10244" r="-131" b="2250"/>
          <a:stretch/>
        </p:blipFill>
        <p:spPr bwMode="auto">
          <a:xfrm>
            <a:off x="275197" y="154110"/>
            <a:ext cx="11485986" cy="67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7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EBC-770E-43AF-833A-8D789C4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dirty="0"/>
              <a:t>Kinetic Molecular Theory of Matter (KMT):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318F-F0F2-4350-8441-D2883553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600" dirty="0"/>
          </a:p>
          <a:p>
            <a:pPr marL="0" indent="0">
              <a:buNone/>
            </a:pPr>
            <a:r>
              <a:rPr lang="en-CA" sz="3600" dirty="0"/>
              <a:t>1. All matter is made up of very small </a:t>
            </a:r>
            <a:r>
              <a:rPr lang="en-CA" sz="3600" b="1" u="sng" dirty="0"/>
              <a:t>particles.</a:t>
            </a:r>
          </a:p>
          <a:p>
            <a:pPr marL="0" indent="0">
              <a:buNone/>
            </a:pPr>
            <a:r>
              <a:rPr lang="en-CA" dirty="0"/>
              <a:t>2</a:t>
            </a:r>
            <a:r>
              <a:rPr lang="en-CA" sz="3600" dirty="0"/>
              <a:t>. There are </a:t>
            </a:r>
            <a:r>
              <a:rPr lang="en-CA" sz="3600" b="1" u="sng" dirty="0"/>
              <a:t>spaces</a:t>
            </a:r>
            <a:r>
              <a:rPr lang="en-CA" sz="3600" dirty="0"/>
              <a:t> between the particles.</a:t>
            </a:r>
          </a:p>
          <a:p>
            <a:pPr marL="0" indent="0">
              <a:buNone/>
            </a:pPr>
            <a:r>
              <a:rPr lang="en-CA" sz="3600" dirty="0"/>
              <a:t>3. The particles are in constant </a:t>
            </a:r>
            <a:r>
              <a:rPr lang="en-CA" sz="3600" b="1" u="sng" dirty="0"/>
              <a:t>motion</a:t>
            </a:r>
            <a:r>
              <a:rPr lang="en-CA" sz="3600" dirty="0"/>
              <a:t>.</a:t>
            </a:r>
          </a:p>
          <a:p>
            <a:pPr marL="0" indent="0">
              <a:buNone/>
            </a:pPr>
            <a:r>
              <a:rPr lang="en-CA" dirty="0"/>
              <a:t>4. </a:t>
            </a:r>
            <a:r>
              <a:rPr lang="en-CA" b="1" u="sng" dirty="0"/>
              <a:t>Energy</a:t>
            </a:r>
            <a:r>
              <a:rPr lang="en-CA" dirty="0"/>
              <a:t> makes particles move. The more energy the particles have, the faster they move.</a:t>
            </a:r>
          </a:p>
        </p:txBody>
      </p:sp>
    </p:spTree>
    <p:extLst>
      <p:ext uri="{BB962C8B-B14F-4D97-AF65-F5344CB8AC3E}">
        <p14:creationId xmlns:p14="http://schemas.microsoft.com/office/powerpoint/2010/main" val="290546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C168-0CAD-4BC9-B0BF-3A361F13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 KMT to describe the three states of matter in terms of </a:t>
            </a:r>
            <a:r>
              <a:rPr lang="en-US" i="1" dirty="0">
                <a:cs typeface="Calibri Light"/>
              </a:rPr>
              <a:t>particle movement</a:t>
            </a:r>
            <a:r>
              <a:rPr lang="en-US" dirty="0">
                <a:cs typeface="Calibri Light"/>
              </a:rPr>
              <a:t>, </a:t>
            </a:r>
            <a:r>
              <a:rPr lang="en-US" i="1" dirty="0">
                <a:cs typeface="Calibri Light"/>
              </a:rPr>
              <a:t>energy</a:t>
            </a:r>
            <a:r>
              <a:rPr lang="en-US" dirty="0">
                <a:cs typeface="Calibri Light"/>
              </a:rPr>
              <a:t>, and </a:t>
            </a:r>
            <a:r>
              <a:rPr lang="en-US" i="1" dirty="0">
                <a:cs typeface="Calibri Light"/>
              </a:rPr>
              <a:t>spacing</a:t>
            </a:r>
            <a:r>
              <a:rPr lang="en-US" dirty="0">
                <a:cs typeface="Calibri Light"/>
              </a:rPr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9519-3455-4A1D-80BD-CB2801A0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433" y="6190402"/>
            <a:ext cx="8383134" cy="5547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Solid              	  Liquid                           Gas</a:t>
            </a:r>
          </a:p>
        </p:txBody>
      </p:sp>
      <p:pic>
        <p:nvPicPr>
          <p:cNvPr id="5" name="Picture 2" descr="3 States of Matter for Kids (Solid, Liquid, Gas): Science for Children -  FreeSchool - YouTube">
            <a:extLst>
              <a:ext uri="{FF2B5EF4-FFF2-40B4-BE49-F238E27FC236}">
                <a16:creationId xmlns:a16="http://schemas.microsoft.com/office/drawing/2014/main" id="{5ED04757-471F-255A-16BD-26B561A29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34798" r="6875" b="5323"/>
          <a:stretch/>
        </p:blipFill>
        <p:spPr bwMode="auto">
          <a:xfrm>
            <a:off x="1186314" y="2163450"/>
            <a:ext cx="9101253" cy="35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3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C168-0CAD-4BC9-B0BF-3A361F13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Matter exists in THREE States (or Phases)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9519-3455-4A1D-80BD-CB2801A0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819" y="4515184"/>
            <a:ext cx="8898949" cy="5547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Solid              	        Liquid                  Gas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15C59C-58F6-A1F9-AE16-59BB0FC1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6003"/>
              </p:ext>
            </p:extLst>
          </p:nvPr>
        </p:nvGraphicFramePr>
        <p:xfrm>
          <a:off x="453482" y="584899"/>
          <a:ext cx="11285036" cy="568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815">
                  <a:extLst>
                    <a:ext uri="{9D8B030D-6E8A-4147-A177-3AD203B41FA5}">
                      <a16:colId xmlns:a16="http://schemas.microsoft.com/office/drawing/2014/main" val="2401374661"/>
                    </a:ext>
                  </a:extLst>
                </a:gridCol>
                <a:gridCol w="3136715">
                  <a:extLst>
                    <a:ext uri="{9D8B030D-6E8A-4147-A177-3AD203B41FA5}">
                      <a16:colId xmlns:a16="http://schemas.microsoft.com/office/drawing/2014/main" val="254541438"/>
                    </a:ext>
                  </a:extLst>
                </a:gridCol>
                <a:gridCol w="3357584">
                  <a:extLst>
                    <a:ext uri="{9D8B030D-6E8A-4147-A177-3AD203B41FA5}">
                      <a16:colId xmlns:a16="http://schemas.microsoft.com/office/drawing/2014/main" val="4102540340"/>
                    </a:ext>
                  </a:extLst>
                </a:gridCol>
                <a:gridCol w="2943922">
                  <a:extLst>
                    <a:ext uri="{9D8B030D-6E8A-4147-A177-3AD203B41FA5}">
                      <a16:colId xmlns:a16="http://schemas.microsoft.com/office/drawing/2014/main" val="3495995864"/>
                    </a:ext>
                  </a:extLst>
                </a:gridCol>
              </a:tblGrid>
              <a:tr h="6188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Solid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Liquid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Gas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9827"/>
                  </a:ext>
                </a:extLst>
              </a:tr>
              <a:tr h="191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Particle Movement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Barely moving,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only </a:t>
                      </a:r>
                      <a:r>
                        <a:rPr lang="en-US" sz="2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vibrate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place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particles can </a:t>
                      </a:r>
                      <a:r>
                        <a:rPr lang="en-US" sz="2800" b="1" u="sng" dirty="0">
                          <a:effectLst/>
                        </a:rPr>
                        <a:t>slide past each other</a:t>
                      </a:r>
                      <a:endParaRPr lang="en-US" sz="2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b="1" u="sng" dirty="0">
                          <a:effectLst/>
                        </a:rPr>
                        <a:t>Fast, in all directions</a:t>
                      </a:r>
                      <a:endParaRPr lang="en-US" sz="2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311376"/>
                  </a:ext>
                </a:extLst>
              </a:tr>
              <a:tr h="1266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Spaces between particles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b="1" u="sng" dirty="0">
                          <a:effectLst/>
                        </a:rPr>
                        <a:t>Very small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b="1" u="sng" dirty="0">
                          <a:effectLst/>
                        </a:rPr>
                        <a:t>small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043234"/>
                  </a:ext>
                </a:extLst>
              </a:tr>
              <a:tr h="1266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Energy of particles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b="1" u="sng" dirty="0">
                          <a:effectLst/>
                        </a:rPr>
                        <a:t>Lowest  </a:t>
                      </a:r>
                      <a:endParaRPr lang="en-US" sz="2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more than solids, less than those in gas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Particles have </a:t>
                      </a:r>
                      <a:r>
                        <a:rPr lang="en-US" sz="2800" b="1" u="sng" dirty="0">
                          <a:effectLst/>
                        </a:rPr>
                        <a:t>more</a:t>
                      </a:r>
                      <a:r>
                        <a:rPr lang="en-US" sz="2800" dirty="0">
                          <a:effectLst/>
                        </a:rPr>
                        <a:t> energy than particles in liquids and solids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81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8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332</Words>
  <Application>Microsoft Office PowerPoint</Application>
  <PresentationFormat>Widescreen</PresentationFormat>
  <Paragraphs>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KMT and STATES of MATTER</vt:lpstr>
      <vt:lpstr>Matter exists in different states or phases</vt:lpstr>
      <vt:lpstr>Review State of Matter</vt:lpstr>
      <vt:lpstr>Matter changes state when energy/heat is added or removed:</vt:lpstr>
      <vt:lpstr>PowerPoint Presentation</vt:lpstr>
      <vt:lpstr>Change of State or Phase Change</vt:lpstr>
      <vt:lpstr>Kinetic Molecular Theory of Matter (KMT): </vt:lpstr>
      <vt:lpstr>Use KMT to describe the three states of matter in terms of particle movement, energy, and spacing  </vt:lpstr>
      <vt:lpstr>Matter exists in THREE States (or Phases)</vt:lpstr>
      <vt:lpstr>DIFFERENCE BETWEEN HEAT AND TEMPERATURE</vt:lpstr>
      <vt:lpstr>Heat and Temperature</vt:lpstr>
      <vt:lpstr>Practice</vt:lpstr>
      <vt:lpstr>PowerPoint Presentation</vt:lpstr>
      <vt:lpstr>PowerPoint Presentation</vt:lpstr>
      <vt:lpstr>PowerPoint Presentation</vt:lpstr>
      <vt:lpstr>Label your diagram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KMT and STATES of MATTER</dc:title>
  <dc:creator>Tammy Wilson</dc:creator>
  <cp:lastModifiedBy>Tammy Wilson</cp:lastModifiedBy>
  <cp:revision>1</cp:revision>
  <dcterms:created xsi:type="dcterms:W3CDTF">2023-09-24T03:15:14Z</dcterms:created>
  <dcterms:modified xsi:type="dcterms:W3CDTF">2023-09-25T20:10:00Z</dcterms:modified>
</cp:coreProperties>
</file>