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307" r:id="rId2"/>
    <p:sldId id="308" r:id="rId3"/>
    <p:sldId id="256" r:id="rId4"/>
    <p:sldId id="349" r:id="rId5"/>
    <p:sldId id="392" r:id="rId6"/>
    <p:sldId id="357" r:id="rId7"/>
    <p:sldId id="351" r:id="rId8"/>
    <p:sldId id="358" r:id="rId9"/>
    <p:sldId id="385" r:id="rId10"/>
    <p:sldId id="386" r:id="rId11"/>
    <p:sldId id="356" r:id="rId12"/>
    <p:sldId id="387" r:id="rId13"/>
    <p:sldId id="259" r:id="rId14"/>
    <p:sldId id="268" r:id="rId15"/>
    <p:sldId id="269" r:id="rId16"/>
    <p:sldId id="270" r:id="rId17"/>
    <p:sldId id="352" r:id="rId18"/>
    <p:sldId id="267" r:id="rId19"/>
    <p:sldId id="266" r:id="rId20"/>
    <p:sldId id="393" r:id="rId21"/>
    <p:sldId id="390" r:id="rId22"/>
    <p:sldId id="344" r:id="rId23"/>
    <p:sldId id="361" r:id="rId24"/>
    <p:sldId id="362" r:id="rId25"/>
    <p:sldId id="359" r:id="rId26"/>
    <p:sldId id="394" r:id="rId27"/>
    <p:sldId id="350" r:id="rId28"/>
    <p:sldId id="383" r:id="rId29"/>
    <p:sldId id="395" r:id="rId30"/>
    <p:sldId id="396" r:id="rId31"/>
    <p:sldId id="353" r:id="rId32"/>
    <p:sldId id="364" r:id="rId33"/>
    <p:sldId id="367" r:id="rId34"/>
    <p:sldId id="375" r:id="rId35"/>
    <p:sldId id="365" r:id="rId36"/>
    <p:sldId id="378" r:id="rId37"/>
    <p:sldId id="391" r:id="rId38"/>
    <p:sldId id="397" r:id="rId39"/>
    <p:sldId id="376" r:id="rId40"/>
    <p:sldId id="363" r:id="rId41"/>
    <p:sldId id="343" r:id="rId42"/>
    <p:sldId id="288" r:id="rId43"/>
    <p:sldId id="292" r:id="rId44"/>
    <p:sldId id="295" r:id="rId45"/>
    <p:sldId id="289" r:id="rId46"/>
    <p:sldId id="296" r:id="rId47"/>
    <p:sldId id="300" r:id="rId48"/>
    <p:sldId id="297" r:id="rId49"/>
    <p:sldId id="301" r:id="rId50"/>
    <p:sldId id="298" r:id="rId51"/>
    <p:sldId id="302" r:id="rId52"/>
    <p:sldId id="303" r:id="rId53"/>
    <p:sldId id="29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FC2BDD-94C0-43CC-8F47-B55311768A4C}" v="206" dt="2024-01-18T20:49:58.5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397" autoAdjust="0"/>
    <p:restoredTop sz="84043" autoAdjust="0"/>
  </p:normalViewPr>
  <p:slideViewPr>
    <p:cSldViewPr snapToGrid="0">
      <p:cViewPr varScale="1">
        <p:scale>
          <a:sx n="24" d="100"/>
          <a:sy n="24" d="100"/>
        </p:scale>
        <p:origin x="52" y="7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C9FC2BDD-94C0-43CC-8F47-B55311768A4C}"/>
    <pc:docChg chg="custSel addSld delSld modSld sldOrd">
      <pc:chgData name="Tammy Wilson" userId="0392548a-554d-41ce-90db-a9cc305eb12d" providerId="ADAL" clId="{C9FC2BDD-94C0-43CC-8F47-B55311768A4C}" dt="2024-01-18T20:49:58.488" v="1046" actId="1076"/>
      <pc:docMkLst>
        <pc:docMk/>
      </pc:docMkLst>
      <pc:sldChg chg="modSp mod">
        <pc:chgData name="Tammy Wilson" userId="0392548a-554d-41ce-90db-a9cc305eb12d" providerId="ADAL" clId="{C9FC2BDD-94C0-43CC-8F47-B55311768A4C}" dt="2024-01-18T20:01:26.905" v="677" actId="207"/>
        <pc:sldMkLst>
          <pc:docMk/>
          <pc:sldMk cId="1153406099" sldId="256"/>
        </pc:sldMkLst>
        <pc:spChg chg="mod">
          <ac:chgData name="Tammy Wilson" userId="0392548a-554d-41ce-90db-a9cc305eb12d" providerId="ADAL" clId="{C9FC2BDD-94C0-43CC-8F47-B55311768A4C}" dt="2024-01-18T20:01:26.905" v="677" actId="207"/>
          <ac:spMkLst>
            <pc:docMk/>
            <pc:sldMk cId="1153406099" sldId="256"/>
            <ac:spMk id="3" creationId="{BD53BEFB-C985-4AAF-BA6A-2945C0CEBBB3}"/>
          </ac:spMkLst>
        </pc:spChg>
      </pc:sldChg>
      <pc:sldChg chg="del">
        <pc:chgData name="Tammy Wilson" userId="0392548a-554d-41ce-90db-a9cc305eb12d" providerId="ADAL" clId="{C9FC2BDD-94C0-43CC-8F47-B55311768A4C}" dt="2024-01-18T20:04:05.936" v="679" actId="47"/>
        <pc:sldMkLst>
          <pc:docMk/>
          <pc:sldMk cId="2522023688" sldId="257"/>
        </pc:sldMkLst>
      </pc:sldChg>
      <pc:sldChg chg="del">
        <pc:chgData name="Tammy Wilson" userId="0392548a-554d-41ce-90db-a9cc305eb12d" providerId="ADAL" clId="{C9FC2BDD-94C0-43CC-8F47-B55311768A4C}" dt="2024-01-18T20:04:06.891" v="680" actId="47"/>
        <pc:sldMkLst>
          <pc:docMk/>
          <pc:sldMk cId="1584381825" sldId="261"/>
        </pc:sldMkLst>
      </pc:sldChg>
      <pc:sldChg chg="modSp del">
        <pc:chgData name="Tammy Wilson" userId="0392548a-554d-41ce-90db-a9cc305eb12d" providerId="ADAL" clId="{C9FC2BDD-94C0-43CC-8F47-B55311768A4C}" dt="2024-01-18T20:11:23.441" v="755" actId="47"/>
        <pc:sldMkLst>
          <pc:docMk/>
          <pc:sldMk cId="0" sldId="264"/>
        </pc:sldMkLst>
        <pc:spChg chg="mod">
          <ac:chgData name="Tammy Wilson" userId="0392548a-554d-41ce-90db-a9cc305eb12d" providerId="ADAL" clId="{C9FC2BDD-94C0-43CC-8F47-B55311768A4C}" dt="2024-01-18T20:10:51.246" v="754" actId="20577"/>
          <ac:spMkLst>
            <pc:docMk/>
            <pc:sldMk cId="0" sldId="264"/>
            <ac:spMk id="7170" creationId="{00000000-0000-0000-0000-000000000000}"/>
          </ac:spMkLst>
        </pc:spChg>
      </pc:sldChg>
      <pc:sldChg chg="modSp">
        <pc:chgData name="Tammy Wilson" userId="0392548a-554d-41ce-90db-a9cc305eb12d" providerId="ADAL" clId="{C9FC2BDD-94C0-43CC-8F47-B55311768A4C}" dt="2024-01-18T20:14:34.774" v="774" actId="207"/>
        <pc:sldMkLst>
          <pc:docMk/>
          <pc:sldMk cId="0" sldId="267"/>
        </pc:sldMkLst>
        <pc:spChg chg="mod">
          <ac:chgData name="Tammy Wilson" userId="0392548a-554d-41ce-90db-a9cc305eb12d" providerId="ADAL" clId="{C9FC2BDD-94C0-43CC-8F47-B55311768A4C}" dt="2024-01-18T20:14:34.774" v="774" actId="207"/>
          <ac:spMkLst>
            <pc:docMk/>
            <pc:sldMk cId="0" sldId="267"/>
            <ac:spMk id="8194" creationId="{00000000-0000-0000-0000-000000000000}"/>
          </ac:spMkLst>
        </pc:spChg>
      </pc:sldChg>
      <pc:sldChg chg="modSp">
        <pc:chgData name="Tammy Wilson" userId="0392548a-554d-41ce-90db-a9cc305eb12d" providerId="ADAL" clId="{C9FC2BDD-94C0-43CC-8F47-B55311768A4C}" dt="2024-01-18T20:12:51.745" v="769" actId="20577"/>
        <pc:sldMkLst>
          <pc:docMk/>
          <pc:sldMk cId="0" sldId="268"/>
        </pc:sldMkLst>
        <pc:spChg chg="mod">
          <ac:chgData name="Tammy Wilson" userId="0392548a-554d-41ce-90db-a9cc305eb12d" providerId="ADAL" clId="{C9FC2BDD-94C0-43CC-8F47-B55311768A4C}" dt="2024-01-18T20:12:51.745" v="769" actId="20577"/>
          <ac:spMkLst>
            <pc:docMk/>
            <pc:sldMk cId="0" sldId="268"/>
            <ac:spMk id="8194" creationId="{00000000-0000-0000-0000-000000000000}"/>
          </ac:spMkLst>
        </pc:spChg>
      </pc:sldChg>
      <pc:sldChg chg="ord">
        <pc:chgData name="Tammy Wilson" userId="0392548a-554d-41ce-90db-a9cc305eb12d" providerId="ADAL" clId="{C9FC2BDD-94C0-43CC-8F47-B55311768A4C}" dt="2024-01-18T20:13:46.262" v="773"/>
        <pc:sldMkLst>
          <pc:docMk/>
          <pc:sldMk cId="0" sldId="270"/>
        </pc:sldMkLst>
      </pc:sldChg>
      <pc:sldChg chg="del">
        <pc:chgData name="Tammy Wilson" userId="0392548a-554d-41ce-90db-a9cc305eb12d" providerId="ADAL" clId="{C9FC2BDD-94C0-43CC-8F47-B55311768A4C}" dt="2024-01-14T21:15:17.492" v="273" actId="47"/>
        <pc:sldMkLst>
          <pc:docMk/>
          <pc:sldMk cId="3134671982" sldId="273"/>
        </pc:sldMkLst>
      </pc:sldChg>
      <pc:sldChg chg="del">
        <pc:chgData name="Tammy Wilson" userId="0392548a-554d-41ce-90db-a9cc305eb12d" providerId="ADAL" clId="{C9FC2BDD-94C0-43CC-8F47-B55311768A4C}" dt="2024-01-14T21:18:48.387" v="474" actId="47"/>
        <pc:sldMkLst>
          <pc:docMk/>
          <pc:sldMk cId="0" sldId="274"/>
        </pc:sldMkLst>
      </pc:sldChg>
      <pc:sldChg chg="del">
        <pc:chgData name="Tammy Wilson" userId="0392548a-554d-41ce-90db-a9cc305eb12d" providerId="ADAL" clId="{C9FC2BDD-94C0-43CC-8F47-B55311768A4C}" dt="2024-01-18T20:08:18.010" v="737" actId="47"/>
        <pc:sldMkLst>
          <pc:docMk/>
          <pc:sldMk cId="2084030383" sldId="277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309170436" sldId="288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3763855273" sldId="289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2319161564" sldId="292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1170179248" sldId="294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2347841549" sldId="295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724720021" sldId="296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2716731617" sldId="297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2800493521" sldId="298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2206434956" sldId="300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2171009144" sldId="301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2981776078" sldId="302"/>
        </pc:sldMkLst>
      </pc:sldChg>
      <pc:sldChg chg="add">
        <pc:chgData name="Tammy Wilson" userId="0392548a-554d-41ce-90db-a9cc305eb12d" providerId="ADAL" clId="{C9FC2BDD-94C0-43CC-8F47-B55311768A4C}" dt="2024-01-18T20:42:00.639" v="942"/>
        <pc:sldMkLst>
          <pc:docMk/>
          <pc:sldMk cId="141993327" sldId="303"/>
        </pc:sldMkLst>
      </pc:sldChg>
      <pc:sldChg chg="del">
        <pc:chgData name="Tammy Wilson" userId="0392548a-554d-41ce-90db-a9cc305eb12d" providerId="ADAL" clId="{C9FC2BDD-94C0-43CC-8F47-B55311768A4C}" dt="2024-01-18T20:04:02.077" v="678" actId="47"/>
        <pc:sldMkLst>
          <pc:docMk/>
          <pc:sldMk cId="826424956" sldId="310"/>
        </pc:sldMkLst>
      </pc:sldChg>
      <pc:sldChg chg="modSp mod ord">
        <pc:chgData name="Tammy Wilson" userId="0392548a-554d-41ce-90db-a9cc305eb12d" providerId="ADAL" clId="{C9FC2BDD-94C0-43CC-8F47-B55311768A4C}" dt="2024-01-18T20:07:11.402" v="733" actId="113"/>
        <pc:sldMkLst>
          <pc:docMk/>
          <pc:sldMk cId="0" sldId="349"/>
        </pc:sldMkLst>
        <pc:spChg chg="mod">
          <ac:chgData name="Tammy Wilson" userId="0392548a-554d-41ce-90db-a9cc305eb12d" providerId="ADAL" clId="{C9FC2BDD-94C0-43CC-8F47-B55311768A4C}" dt="2024-01-18T20:07:11.402" v="733" actId="113"/>
          <ac:spMkLst>
            <pc:docMk/>
            <pc:sldMk cId="0" sldId="349"/>
            <ac:spMk id="5123" creationId="{00000000-0000-0000-0000-000000000000}"/>
          </ac:spMkLst>
        </pc:spChg>
      </pc:sldChg>
      <pc:sldChg chg="modSp mod">
        <pc:chgData name="Tammy Wilson" userId="0392548a-554d-41ce-90db-a9cc305eb12d" providerId="ADAL" clId="{C9FC2BDD-94C0-43CC-8F47-B55311768A4C}" dt="2024-01-14T21:11:09.928" v="75" actId="20577"/>
        <pc:sldMkLst>
          <pc:docMk/>
          <pc:sldMk cId="1483361239" sldId="350"/>
        </pc:sldMkLst>
        <pc:spChg chg="mod">
          <ac:chgData name="Tammy Wilson" userId="0392548a-554d-41ce-90db-a9cc305eb12d" providerId="ADAL" clId="{C9FC2BDD-94C0-43CC-8F47-B55311768A4C}" dt="2024-01-14T21:11:09.928" v="75" actId="20577"/>
          <ac:spMkLst>
            <pc:docMk/>
            <pc:sldMk cId="1483361239" sldId="350"/>
            <ac:spMk id="2" creationId="{00000000-0000-0000-0000-000000000000}"/>
          </ac:spMkLst>
        </pc:spChg>
      </pc:sldChg>
      <pc:sldChg chg="ord">
        <pc:chgData name="Tammy Wilson" userId="0392548a-554d-41ce-90db-a9cc305eb12d" providerId="ADAL" clId="{C9FC2BDD-94C0-43CC-8F47-B55311768A4C}" dt="2024-01-18T20:13:44.193" v="771"/>
        <pc:sldMkLst>
          <pc:docMk/>
          <pc:sldMk cId="0" sldId="352"/>
        </pc:sldMkLst>
      </pc:sldChg>
      <pc:sldChg chg="modSp">
        <pc:chgData name="Tammy Wilson" userId="0392548a-554d-41ce-90db-a9cc305eb12d" providerId="ADAL" clId="{C9FC2BDD-94C0-43CC-8F47-B55311768A4C}" dt="2024-01-18T20:44:31.694" v="1007" actId="115"/>
        <pc:sldMkLst>
          <pc:docMk/>
          <pc:sldMk cId="0" sldId="353"/>
        </pc:sldMkLst>
        <pc:spChg chg="mod">
          <ac:chgData name="Tammy Wilson" userId="0392548a-554d-41ce-90db-a9cc305eb12d" providerId="ADAL" clId="{C9FC2BDD-94C0-43CC-8F47-B55311768A4C}" dt="2024-01-18T20:44:31.694" v="1007" actId="115"/>
          <ac:spMkLst>
            <pc:docMk/>
            <pc:sldMk cId="0" sldId="353"/>
            <ac:spMk id="9219" creationId="{00000000-0000-0000-0000-000000000000}"/>
          </ac:spMkLst>
        </pc:spChg>
      </pc:sldChg>
      <pc:sldChg chg="del ord">
        <pc:chgData name="Tammy Wilson" userId="0392548a-554d-41ce-90db-a9cc305eb12d" providerId="ADAL" clId="{C9FC2BDD-94C0-43CC-8F47-B55311768A4C}" dt="2024-01-18T20:08:06.877" v="736" actId="47"/>
        <pc:sldMkLst>
          <pc:docMk/>
          <pc:sldMk cId="1744382208" sldId="355"/>
        </pc:sldMkLst>
      </pc:sldChg>
      <pc:sldChg chg="modSp add del">
        <pc:chgData name="Tammy Wilson" userId="0392548a-554d-41ce-90db-a9cc305eb12d" providerId="ADAL" clId="{C9FC2BDD-94C0-43CC-8F47-B55311768A4C}" dt="2024-01-18T20:09:44.336" v="740"/>
        <pc:sldMkLst>
          <pc:docMk/>
          <pc:sldMk cId="2537397636" sldId="357"/>
        </pc:sldMkLst>
        <pc:spChg chg="mod">
          <ac:chgData name="Tammy Wilson" userId="0392548a-554d-41ce-90db-a9cc305eb12d" providerId="ADAL" clId="{C9FC2BDD-94C0-43CC-8F47-B55311768A4C}" dt="2024-01-14T21:09:27.575" v="21" actId="5793"/>
          <ac:spMkLst>
            <pc:docMk/>
            <pc:sldMk cId="2537397636" sldId="357"/>
            <ac:spMk id="3" creationId="{00000000-0000-0000-0000-000000000000}"/>
          </ac:spMkLst>
        </pc:spChg>
      </pc:sldChg>
      <pc:sldChg chg="del">
        <pc:chgData name="Tammy Wilson" userId="0392548a-554d-41ce-90db-a9cc305eb12d" providerId="ADAL" clId="{C9FC2BDD-94C0-43CC-8F47-B55311768A4C}" dt="2024-01-18T20:08:51.393" v="739" actId="47"/>
        <pc:sldMkLst>
          <pc:docMk/>
          <pc:sldMk cId="4035301998" sldId="360"/>
        </pc:sldMkLst>
      </pc:sldChg>
      <pc:sldChg chg="modSp mod ord">
        <pc:chgData name="Tammy Wilson" userId="0392548a-554d-41ce-90db-a9cc305eb12d" providerId="ADAL" clId="{C9FC2BDD-94C0-43CC-8F47-B55311768A4C}" dt="2024-01-14T21:10:36.435" v="50"/>
        <pc:sldMkLst>
          <pc:docMk/>
          <pc:sldMk cId="2482776255" sldId="362"/>
        </pc:sldMkLst>
        <pc:spChg chg="mod">
          <ac:chgData name="Tammy Wilson" userId="0392548a-554d-41ce-90db-a9cc305eb12d" providerId="ADAL" clId="{C9FC2BDD-94C0-43CC-8F47-B55311768A4C}" dt="2024-01-14T21:10:32.655" v="48" actId="115"/>
          <ac:spMkLst>
            <pc:docMk/>
            <pc:sldMk cId="2482776255" sldId="362"/>
            <ac:spMk id="2" creationId="{81BC2547-4937-FFFA-CCFF-CFE2EFF0487B}"/>
          </ac:spMkLst>
        </pc:spChg>
      </pc:sldChg>
      <pc:sldChg chg="add">
        <pc:chgData name="Tammy Wilson" userId="0392548a-554d-41ce-90db-a9cc305eb12d" providerId="ADAL" clId="{C9FC2BDD-94C0-43CC-8F47-B55311768A4C}" dt="2024-01-14T21:11:57.246" v="135"/>
        <pc:sldMkLst>
          <pc:docMk/>
          <pc:sldMk cId="295567189" sldId="363"/>
        </pc:sldMkLst>
      </pc:sldChg>
      <pc:sldChg chg="modSp del mod">
        <pc:chgData name="Tammy Wilson" userId="0392548a-554d-41ce-90db-a9cc305eb12d" providerId="ADAL" clId="{C9FC2BDD-94C0-43CC-8F47-B55311768A4C}" dt="2024-01-14T21:11:45.579" v="134" actId="2696"/>
        <pc:sldMkLst>
          <pc:docMk/>
          <pc:sldMk cId="3506038015" sldId="363"/>
        </pc:sldMkLst>
        <pc:spChg chg="mod">
          <ac:chgData name="Tammy Wilson" userId="0392548a-554d-41ce-90db-a9cc305eb12d" providerId="ADAL" clId="{C9FC2BDD-94C0-43CC-8F47-B55311768A4C}" dt="2024-01-14T21:11:36.191" v="133" actId="20577"/>
          <ac:spMkLst>
            <pc:docMk/>
            <pc:sldMk cId="3506038015" sldId="363"/>
            <ac:spMk id="3" creationId="{2B432063-ED81-F230-1913-AC2D5C1EFA67}"/>
          </ac:spMkLst>
        </pc:spChg>
      </pc:sldChg>
      <pc:sldChg chg="modSp mod">
        <pc:chgData name="Tammy Wilson" userId="0392548a-554d-41ce-90db-a9cc305eb12d" providerId="ADAL" clId="{C9FC2BDD-94C0-43CC-8F47-B55311768A4C}" dt="2024-01-14T21:12:30.834" v="167" actId="20577"/>
        <pc:sldMkLst>
          <pc:docMk/>
          <pc:sldMk cId="891548582" sldId="364"/>
        </pc:sldMkLst>
        <pc:spChg chg="mod">
          <ac:chgData name="Tammy Wilson" userId="0392548a-554d-41ce-90db-a9cc305eb12d" providerId="ADAL" clId="{C9FC2BDD-94C0-43CC-8F47-B55311768A4C}" dt="2024-01-14T21:12:30.834" v="167" actId="20577"/>
          <ac:spMkLst>
            <pc:docMk/>
            <pc:sldMk cId="891548582" sldId="364"/>
            <ac:spMk id="9219" creationId="{00000000-0000-0000-0000-000000000000}"/>
          </ac:spMkLst>
        </pc:spChg>
      </pc:sldChg>
      <pc:sldChg chg="delSp modSp mod">
        <pc:chgData name="Tammy Wilson" userId="0392548a-554d-41ce-90db-a9cc305eb12d" providerId="ADAL" clId="{C9FC2BDD-94C0-43CC-8F47-B55311768A4C}" dt="2024-01-14T21:19:34.566" v="491" actId="14100"/>
        <pc:sldMkLst>
          <pc:docMk/>
          <pc:sldMk cId="3953758266" sldId="365"/>
        </pc:sldMkLst>
        <pc:spChg chg="mod">
          <ac:chgData name="Tammy Wilson" userId="0392548a-554d-41ce-90db-a9cc305eb12d" providerId="ADAL" clId="{C9FC2BDD-94C0-43CC-8F47-B55311768A4C}" dt="2024-01-14T21:19:34.566" v="491" actId="14100"/>
          <ac:spMkLst>
            <pc:docMk/>
            <pc:sldMk cId="3953758266" sldId="365"/>
            <ac:spMk id="3" creationId="{550377A9-ADD0-F6F1-C4F0-CB39EB1596DF}"/>
          </ac:spMkLst>
        </pc:spChg>
        <pc:picChg chg="del">
          <ac:chgData name="Tammy Wilson" userId="0392548a-554d-41ce-90db-a9cc305eb12d" providerId="ADAL" clId="{C9FC2BDD-94C0-43CC-8F47-B55311768A4C}" dt="2024-01-14T21:14:47.097" v="267" actId="21"/>
          <ac:picMkLst>
            <pc:docMk/>
            <pc:sldMk cId="3953758266" sldId="365"/>
            <ac:picMk id="4" creationId="{B75C5A13-97BC-27D7-B7F1-F92581DFDD36}"/>
          </ac:picMkLst>
        </pc:picChg>
      </pc:sldChg>
      <pc:sldChg chg="modSp mod">
        <pc:chgData name="Tammy Wilson" userId="0392548a-554d-41ce-90db-a9cc305eb12d" providerId="ADAL" clId="{C9FC2BDD-94C0-43CC-8F47-B55311768A4C}" dt="2024-01-14T21:19:15.699" v="482" actId="27636"/>
        <pc:sldMkLst>
          <pc:docMk/>
          <pc:sldMk cId="3994482774" sldId="367"/>
        </pc:sldMkLst>
        <pc:spChg chg="mod">
          <ac:chgData name="Tammy Wilson" userId="0392548a-554d-41ce-90db-a9cc305eb12d" providerId="ADAL" clId="{C9FC2BDD-94C0-43CC-8F47-B55311768A4C}" dt="2024-01-14T21:19:15.699" v="482" actId="27636"/>
          <ac:spMkLst>
            <pc:docMk/>
            <pc:sldMk cId="3994482774" sldId="367"/>
            <ac:spMk id="9219" creationId="{00000000-0000-0000-0000-000000000000}"/>
          </ac:spMkLst>
        </pc:spChg>
      </pc:sldChg>
      <pc:sldChg chg="del">
        <pc:chgData name="Tammy Wilson" userId="0392548a-554d-41ce-90db-a9cc305eb12d" providerId="ADAL" clId="{C9FC2BDD-94C0-43CC-8F47-B55311768A4C}" dt="2024-01-14T21:08:49.177" v="6" actId="47"/>
        <pc:sldMkLst>
          <pc:docMk/>
          <pc:sldMk cId="4146854754" sldId="369"/>
        </pc:sldMkLst>
      </pc:sldChg>
      <pc:sldChg chg="del">
        <pc:chgData name="Tammy Wilson" userId="0392548a-554d-41ce-90db-a9cc305eb12d" providerId="ADAL" clId="{C9FC2BDD-94C0-43CC-8F47-B55311768A4C}" dt="2024-01-14T21:08:44.901" v="5" actId="47"/>
        <pc:sldMkLst>
          <pc:docMk/>
          <pc:sldMk cId="1780720769" sldId="370"/>
        </pc:sldMkLst>
      </pc:sldChg>
      <pc:sldChg chg="del">
        <pc:chgData name="Tammy Wilson" userId="0392548a-554d-41ce-90db-a9cc305eb12d" providerId="ADAL" clId="{C9FC2BDD-94C0-43CC-8F47-B55311768A4C}" dt="2024-01-18T19:58:47.860" v="674" actId="47"/>
        <pc:sldMkLst>
          <pc:docMk/>
          <pc:sldMk cId="2949073322" sldId="371"/>
        </pc:sldMkLst>
      </pc:sldChg>
      <pc:sldChg chg="del">
        <pc:chgData name="Tammy Wilson" userId="0392548a-554d-41ce-90db-a9cc305eb12d" providerId="ADAL" clId="{C9FC2BDD-94C0-43CC-8F47-B55311768A4C}" dt="2024-01-14T21:08:27.325" v="0" actId="47"/>
        <pc:sldMkLst>
          <pc:docMk/>
          <pc:sldMk cId="3983790628" sldId="373"/>
        </pc:sldMkLst>
      </pc:sldChg>
      <pc:sldChg chg="del">
        <pc:chgData name="Tammy Wilson" userId="0392548a-554d-41ce-90db-a9cc305eb12d" providerId="ADAL" clId="{C9FC2BDD-94C0-43CC-8F47-B55311768A4C}" dt="2024-01-14T21:18:45.331" v="473" actId="47"/>
        <pc:sldMkLst>
          <pc:docMk/>
          <pc:sldMk cId="3326939209" sldId="374"/>
        </pc:sldMkLst>
      </pc:sldChg>
      <pc:sldChg chg="modSp mod ord">
        <pc:chgData name="Tammy Wilson" userId="0392548a-554d-41ce-90db-a9cc305eb12d" providerId="ADAL" clId="{C9FC2BDD-94C0-43CC-8F47-B55311768A4C}" dt="2024-01-18T20:45:10.533" v="1008" actId="207"/>
        <pc:sldMkLst>
          <pc:docMk/>
          <pc:sldMk cId="4068481014" sldId="375"/>
        </pc:sldMkLst>
        <pc:spChg chg="mod">
          <ac:chgData name="Tammy Wilson" userId="0392548a-554d-41ce-90db-a9cc305eb12d" providerId="ADAL" clId="{C9FC2BDD-94C0-43CC-8F47-B55311768A4C}" dt="2024-01-18T20:45:10.533" v="1008" actId="207"/>
          <ac:spMkLst>
            <pc:docMk/>
            <pc:sldMk cId="4068481014" sldId="375"/>
            <ac:spMk id="3" creationId="{550377A9-ADD0-F6F1-C4F0-CB39EB1596DF}"/>
          </ac:spMkLst>
        </pc:spChg>
      </pc:sldChg>
      <pc:sldChg chg="del">
        <pc:chgData name="Tammy Wilson" userId="0392548a-554d-41ce-90db-a9cc305eb12d" providerId="ADAL" clId="{C9FC2BDD-94C0-43CC-8F47-B55311768A4C}" dt="2024-01-14T21:23:35.606" v="673" actId="47"/>
        <pc:sldMkLst>
          <pc:docMk/>
          <pc:sldMk cId="2798227512" sldId="377"/>
        </pc:sldMkLst>
      </pc:sldChg>
      <pc:sldChg chg="addSp delSp modSp mod modNotesTx">
        <pc:chgData name="Tammy Wilson" userId="0392548a-554d-41ce-90db-a9cc305eb12d" providerId="ADAL" clId="{C9FC2BDD-94C0-43CC-8F47-B55311768A4C}" dt="2024-01-14T21:20:11.962" v="547" actId="20577"/>
        <pc:sldMkLst>
          <pc:docMk/>
          <pc:sldMk cId="2783454070" sldId="378"/>
        </pc:sldMkLst>
        <pc:spChg chg="mod">
          <ac:chgData name="Tammy Wilson" userId="0392548a-554d-41ce-90db-a9cc305eb12d" providerId="ADAL" clId="{C9FC2BDD-94C0-43CC-8F47-B55311768A4C}" dt="2024-01-14T21:14:04.905" v="215" actId="20577"/>
          <ac:spMkLst>
            <pc:docMk/>
            <pc:sldMk cId="2783454070" sldId="378"/>
            <ac:spMk id="2" creationId="{9238C04A-1C23-7AF8-87FC-D9FEAF28D132}"/>
          </ac:spMkLst>
        </pc:spChg>
        <pc:spChg chg="mod">
          <ac:chgData name="Tammy Wilson" userId="0392548a-554d-41ce-90db-a9cc305eb12d" providerId="ADAL" clId="{C9FC2BDD-94C0-43CC-8F47-B55311768A4C}" dt="2024-01-14T21:20:11.962" v="547" actId="20577"/>
          <ac:spMkLst>
            <pc:docMk/>
            <pc:sldMk cId="2783454070" sldId="378"/>
            <ac:spMk id="3" creationId="{717FBC68-587E-4072-5C09-3F253D8D2749}"/>
          </ac:spMkLst>
        </pc:spChg>
        <pc:picChg chg="add del mod">
          <ac:chgData name="Tammy Wilson" userId="0392548a-554d-41ce-90db-a9cc305eb12d" providerId="ADAL" clId="{C9FC2BDD-94C0-43CC-8F47-B55311768A4C}" dt="2024-01-14T21:17:34.351" v="335" actId="478"/>
          <ac:picMkLst>
            <pc:docMk/>
            <pc:sldMk cId="2783454070" sldId="378"/>
            <ac:picMk id="4" creationId="{E5B35533-590B-DA35-696D-67775F1D5BDD}"/>
          </ac:picMkLst>
        </pc:picChg>
        <pc:picChg chg="add mod">
          <ac:chgData name="Tammy Wilson" userId="0392548a-554d-41ce-90db-a9cc305eb12d" providerId="ADAL" clId="{C9FC2BDD-94C0-43CC-8F47-B55311768A4C}" dt="2024-01-14T21:17:39.125" v="337" actId="1076"/>
          <ac:picMkLst>
            <pc:docMk/>
            <pc:sldMk cId="2783454070" sldId="378"/>
            <ac:picMk id="5" creationId="{78759B61-65D6-D741-8FA9-BFE13C50D790}"/>
          </ac:picMkLst>
        </pc:picChg>
        <pc:picChg chg="add mod">
          <ac:chgData name="Tammy Wilson" userId="0392548a-554d-41ce-90db-a9cc305eb12d" providerId="ADAL" clId="{C9FC2BDD-94C0-43CC-8F47-B55311768A4C}" dt="2024-01-14T21:17:43.706" v="339" actId="14100"/>
          <ac:picMkLst>
            <pc:docMk/>
            <pc:sldMk cId="2783454070" sldId="378"/>
            <ac:picMk id="6" creationId="{B0EA8207-7C1F-D996-8A34-F7554783FA8C}"/>
          </ac:picMkLst>
        </pc:picChg>
        <pc:picChg chg="add del mod">
          <ac:chgData name="Tammy Wilson" userId="0392548a-554d-41ce-90db-a9cc305eb12d" providerId="ADAL" clId="{C9FC2BDD-94C0-43CC-8F47-B55311768A4C}" dt="2024-01-14T21:17:20.624" v="332"/>
          <ac:picMkLst>
            <pc:docMk/>
            <pc:sldMk cId="2783454070" sldId="378"/>
            <ac:picMk id="7" creationId="{4AD43BAB-A0FA-32CB-898A-2D8542064299}"/>
          </ac:picMkLst>
        </pc:picChg>
        <pc:picChg chg="mod">
          <ac:chgData name="Tammy Wilson" userId="0392548a-554d-41ce-90db-a9cc305eb12d" providerId="ADAL" clId="{C9FC2BDD-94C0-43CC-8F47-B55311768A4C}" dt="2024-01-14T21:17:37.157" v="336" actId="1076"/>
          <ac:picMkLst>
            <pc:docMk/>
            <pc:sldMk cId="2783454070" sldId="378"/>
            <ac:picMk id="2050" creationId="{6AF5EC38-83FF-E76E-3533-32865EAE2F04}"/>
          </ac:picMkLst>
        </pc:picChg>
      </pc:sldChg>
      <pc:sldChg chg="del">
        <pc:chgData name="Tammy Wilson" userId="0392548a-554d-41ce-90db-a9cc305eb12d" providerId="ADAL" clId="{C9FC2BDD-94C0-43CC-8F47-B55311768A4C}" dt="2024-01-14T21:08:30.789" v="2" actId="47"/>
        <pc:sldMkLst>
          <pc:docMk/>
          <pc:sldMk cId="1129896049" sldId="381"/>
        </pc:sldMkLst>
      </pc:sldChg>
      <pc:sldChg chg="del">
        <pc:chgData name="Tammy Wilson" userId="0392548a-554d-41ce-90db-a9cc305eb12d" providerId="ADAL" clId="{C9FC2BDD-94C0-43CC-8F47-B55311768A4C}" dt="2024-01-14T21:08:29.733" v="1" actId="47"/>
        <pc:sldMkLst>
          <pc:docMk/>
          <pc:sldMk cId="1564863271" sldId="382"/>
        </pc:sldMkLst>
      </pc:sldChg>
      <pc:sldChg chg="del">
        <pc:chgData name="Tammy Wilson" userId="0392548a-554d-41ce-90db-a9cc305eb12d" providerId="ADAL" clId="{C9FC2BDD-94C0-43CC-8F47-B55311768A4C}" dt="2024-01-14T21:08:33.628" v="3" actId="47"/>
        <pc:sldMkLst>
          <pc:docMk/>
          <pc:sldMk cId="2708982738" sldId="384"/>
        </pc:sldMkLst>
      </pc:sldChg>
      <pc:sldChg chg="del">
        <pc:chgData name="Tammy Wilson" userId="0392548a-554d-41ce-90db-a9cc305eb12d" providerId="ADAL" clId="{C9FC2BDD-94C0-43CC-8F47-B55311768A4C}" dt="2024-01-14T21:08:36.103" v="4" actId="47"/>
        <pc:sldMkLst>
          <pc:docMk/>
          <pc:sldMk cId="1938900581" sldId="389"/>
        </pc:sldMkLst>
      </pc:sldChg>
      <pc:sldChg chg="addSp delSp modSp add mod">
        <pc:chgData name="Tammy Wilson" userId="0392548a-554d-41ce-90db-a9cc305eb12d" providerId="ADAL" clId="{C9FC2BDD-94C0-43CC-8F47-B55311768A4C}" dt="2024-01-14T21:23:18.690" v="672" actId="1076"/>
        <pc:sldMkLst>
          <pc:docMk/>
          <pc:sldMk cId="3474745737" sldId="391"/>
        </pc:sldMkLst>
        <pc:spChg chg="mod">
          <ac:chgData name="Tammy Wilson" userId="0392548a-554d-41ce-90db-a9cc305eb12d" providerId="ADAL" clId="{C9FC2BDD-94C0-43CC-8F47-B55311768A4C}" dt="2024-01-14T21:21:28.180" v="667" actId="20577"/>
          <ac:spMkLst>
            <pc:docMk/>
            <pc:sldMk cId="3474745737" sldId="391"/>
            <ac:spMk id="3" creationId="{717FBC68-587E-4072-5C09-3F253D8D2749}"/>
          </ac:spMkLst>
        </pc:spChg>
        <pc:picChg chg="mod">
          <ac:chgData name="Tammy Wilson" userId="0392548a-554d-41ce-90db-a9cc305eb12d" providerId="ADAL" clId="{C9FC2BDD-94C0-43CC-8F47-B55311768A4C}" dt="2024-01-14T21:23:06.773" v="669" actId="1076"/>
          <ac:picMkLst>
            <pc:docMk/>
            <pc:sldMk cId="3474745737" sldId="391"/>
            <ac:picMk id="4" creationId="{E5B35533-590B-DA35-696D-67775F1D5BDD}"/>
          </ac:picMkLst>
        </pc:picChg>
        <pc:picChg chg="del">
          <ac:chgData name="Tammy Wilson" userId="0392548a-554d-41ce-90db-a9cc305eb12d" providerId="ADAL" clId="{C9FC2BDD-94C0-43CC-8F47-B55311768A4C}" dt="2024-01-14T21:20:31.598" v="555" actId="478"/>
          <ac:picMkLst>
            <pc:docMk/>
            <pc:sldMk cId="3474745737" sldId="391"/>
            <ac:picMk id="5" creationId="{78759B61-65D6-D741-8FA9-BFE13C50D790}"/>
          </ac:picMkLst>
        </pc:picChg>
        <pc:picChg chg="del">
          <ac:chgData name="Tammy Wilson" userId="0392548a-554d-41ce-90db-a9cc305eb12d" providerId="ADAL" clId="{C9FC2BDD-94C0-43CC-8F47-B55311768A4C}" dt="2024-01-14T21:20:34.769" v="556" actId="478"/>
          <ac:picMkLst>
            <pc:docMk/>
            <pc:sldMk cId="3474745737" sldId="391"/>
            <ac:picMk id="6" creationId="{B0EA8207-7C1F-D996-8A34-F7554783FA8C}"/>
          </ac:picMkLst>
        </pc:picChg>
        <pc:picChg chg="add mod">
          <ac:chgData name="Tammy Wilson" userId="0392548a-554d-41ce-90db-a9cc305eb12d" providerId="ADAL" clId="{C9FC2BDD-94C0-43CC-8F47-B55311768A4C}" dt="2024-01-14T21:23:18.690" v="672" actId="1076"/>
          <ac:picMkLst>
            <pc:docMk/>
            <pc:sldMk cId="3474745737" sldId="391"/>
            <ac:picMk id="1026" creationId="{112060D5-4160-9257-AF8B-7BE31AF016A1}"/>
          </ac:picMkLst>
        </pc:picChg>
        <pc:picChg chg="del">
          <ac:chgData name="Tammy Wilson" userId="0392548a-554d-41ce-90db-a9cc305eb12d" providerId="ADAL" clId="{C9FC2BDD-94C0-43CC-8F47-B55311768A4C}" dt="2024-01-14T21:20:30.341" v="554" actId="478"/>
          <ac:picMkLst>
            <pc:docMk/>
            <pc:sldMk cId="3474745737" sldId="391"/>
            <ac:picMk id="2050" creationId="{6AF5EC38-83FF-E76E-3533-32865EAE2F04}"/>
          </ac:picMkLst>
        </pc:picChg>
      </pc:sldChg>
      <pc:sldChg chg="modSp add mod">
        <pc:chgData name="Tammy Wilson" userId="0392548a-554d-41ce-90db-a9cc305eb12d" providerId="ADAL" clId="{C9FC2BDD-94C0-43CC-8F47-B55311768A4C}" dt="2024-01-18T20:05:09.707" v="690" actId="20577"/>
        <pc:sldMkLst>
          <pc:docMk/>
          <pc:sldMk cId="1128722203" sldId="392"/>
        </pc:sldMkLst>
        <pc:spChg chg="mod">
          <ac:chgData name="Tammy Wilson" userId="0392548a-554d-41ce-90db-a9cc305eb12d" providerId="ADAL" clId="{C9FC2BDD-94C0-43CC-8F47-B55311768A4C}" dt="2024-01-18T20:05:09.707" v="690" actId="20577"/>
          <ac:spMkLst>
            <pc:docMk/>
            <pc:sldMk cId="1128722203" sldId="392"/>
            <ac:spMk id="3" creationId="{36EF3BF1-F4A4-4C49-AA03-EE8839B9BCCC}"/>
          </ac:spMkLst>
        </pc:spChg>
      </pc:sldChg>
      <pc:sldChg chg="addSp modSp new mod">
        <pc:chgData name="Tammy Wilson" userId="0392548a-554d-41ce-90db-a9cc305eb12d" providerId="ADAL" clId="{C9FC2BDD-94C0-43CC-8F47-B55311768A4C}" dt="2024-01-18T20:19:11.297" v="781" actId="1076"/>
        <pc:sldMkLst>
          <pc:docMk/>
          <pc:sldMk cId="3423373381" sldId="393"/>
        </pc:sldMkLst>
        <pc:spChg chg="mod">
          <ac:chgData name="Tammy Wilson" userId="0392548a-554d-41ce-90db-a9cc305eb12d" providerId="ADAL" clId="{C9FC2BDD-94C0-43CC-8F47-B55311768A4C}" dt="2024-01-18T20:18:35.549" v="776" actId="20577"/>
          <ac:spMkLst>
            <pc:docMk/>
            <pc:sldMk cId="3423373381" sldId="393"/>
            <ac:spMk id="3" creationId="{17B68DC0-05AC-6E76-C291-D173E883510F}"/>
          </ac:spMkLst>
        </pc:spChg>
        <pc:picChg chg="add mod">
          <ac:chgData name="Tammy Wilson" userId="0392548a-554d-41ce-90db-a9cc305eb12d" providerId="ADAL" clId="{C9FC2BDD-94C0-43CC-8F47-B55311768A4C}" dt="2024-01-18T20:19:06.363" v="779" actId="14100"/>
          <ac:picMkLst>
            <pc:docMk/>
            <pc:sldMk cId="3423373381" sldId="393"/>
            <ac:picMk id="1026" creationId="{4FF60AC8-07E1-F32E-65AD-1785A3D93827}"/>
          </ac:picMkLst>
        </pc:picChg>
        <pc:picChg chg="add mod">
          <ac:chgData name="Tammy Wilson" userId="0392548a-554d-41ce-90db-a9cc305eb12d" providerId="ADAL" clId="{C9FC2BDD-94C0-43CC-8F47-B55311768A4C}" dt="2024-01-18T20:19:11.297" v="781" actId="1076"/>
          <ac:picMkLst>
            <pc:docMk/>
            <pc:sldMk cId="3423373381" sldId="393"/>
            <ac:picMk id="1028" creationId="{C335808F-F2BB-3261-F246-79893CA21BF1}"/>
          </ac:picMkLst>
        </pc:picChg>
      </pc:sldChg>
      <pc:sldChg chg="addSp modSp new mod">
        <pc:chgData name="Tammy Wilson" userId="0392548a-554d-41ce-90db-a9cc305eb12d" providerId="ADAL" clId="{C9FC2BDD-94C0-43CC-8F47-B55311768A4C}" dt="2024-01-18T20:26:31.161" v="838" actId="1076"/>
        <pc:sldMkLst>
          <pc:docMk/>
          <pc:sldMk cId="435967816" sldId="394"/>
        </pc:sldMkLst>
        <pc:spChg chg="mod">
          <ac:chgData name="Tammy Wilson" userId="0392548a-554d-41ce-90db-a9cc305eb12d" providerId="ADAL" clId="{C9FC2BDD-94C0-43CC-8F47-B55311768A4C}" dt="2024-01-18T20:20:53.480" v="795" actId="20577"/>
          <ac:spMkLst>
            <pc:docMk/>
            <pc:sldMk cId="435967816" sldId="394"/>
            <ac:spMk id="2" creationId="{332D8AE5-2ACA-9E9A-47FD-58CB9A6C9348}"/>
          </ac:spMkLst>
        </pc:spChg>
        <pc:spChg chg="mod">
          <ac:chgData name="Tammy Wilson" userId="0392548a-554d-41ce-90db-a9cc305eb12d" providerId="ADAL" clId="{C9FC2BDD-94C0-43CC-8F47-B55311768A4C}" dt="2024-01-18T20:24:06.235" v="829" actId="20577"/>
          <ac:spMkLst>
            <pc:docMk/>
            <pc:sldMk cId="435967816" sldId="394"/>
            <ac:spMk id="3" creationId="{1CE90D7F-5CCC-6C08-1368-E133D3E549C1}"/>
          </ac:spMkLst>
        </pc:spChg>
        <pc:picChg chg="add mod">
          <ac:chgData name="Tammy Wilson" userId="0392548a-554d-41ce-90db-a9cc305eb12d" providerId="ADAL" clId="{C9FC2BDD-94C0-43CC-8F47-B55311768A4C}" dt="2024-01-18T20:26:31.161" v="838" actId="1076"/>
          <ac:picMkLst>
            <pc:docMk/>
            <pc:sldMk cId="435967816" sldId="394"/>
            <ac:picMk id="2050" creationId="{626658D4-90AC-29A5-DC95-88DD3461E2DA}"/>
          </ac:picMkLst>
        </pc:picChg>
        <pc:picChg chg="add mod">
          <ac:chgData name="Tammy Wilson" userId="0392548a-554d-41ce-90db-a9cc305eb12d" providerId="ADAL" clId="{C9FC2BDD-94C0-43CC-8F47-B55311768A4C}" dt="2024-01-18T20:24:53.404" v="833" actId="1076"/>
          <ac:picMkLst>
            <pc:docMk/>
            <pc:sldMk cId="435967816" sldId="394"/>
            <ac:picMk id="2052" creationId="{F6805C85-7BBB-3411-8F77-33B6A829F7C8}"/>
          </ac:picMkLst>
        </pc:picChg>
        <pc:picChg chg="add mod">
          <ac:chgData name="Tammy Wilson" userId="0392548a-554d-41ce-90db-a9cc305eb12d" providerId="ADAL" clId="{C9FC2BDD-94C0-43CC-8F47-B55311768A4C}" dt="2024-01-18T20:26:28.793" v="837" actId="1076"/>
          <ac:picMkLst>
            <pc:docMk/>
            <pc:sldMk cId="435967816" sldId="394"/>
            <ac:picMk id="2054" creationId="{D156E14A-49FF-22F5-1997-4D687D575A62}"/>
          </ac:picMkLst>
        </pc:picChg>
      </pc:sldChg>
      <pc:sldChg chg="addSp delSp modSp new mod">
        <pc:chgData name="Tammy Wilson" userId="0392548a-554d-41ce-90db-a9cc305eb12d" providerId="ADAL" clId="{C9FC2BDD-94C0-43CC-8F47-B55311768A4C}" dt="2024-01-18T20:32:54.482" v="872" actId="1076"/>
        <pc:sldMkLst>
          <pc:docMk/>
          <pc:sldMk cId="4005361180" sldId="395"/>
        </pc:sldMkLst>
        <pc:spChg chg="mod">
          <ac:chgData name="Tammy Wilson" userId="0392548a-554d-41ce-90db-a9cc305eb12d" providerId="ADAL" clId="{C9FC2BDD-94C0-43CC-8F47-B55311768A4C}" dt="2024-01-18T20:32:21.782" v="869" actId="20577"/>
          <ac:spMkLst>
            <pc:docMk/>
            <pc:sldMk cId="4005361180" sldId="395"/>
            <ac:spMk id="2" creationId="{03B8DFFD-0069-98E7-FA6B-E1F1BDA5227D}"/>
          </ac:spMkLst>
        </pc:spChg>
        <pc:spChg chg="del">
          <ac:chgData name="Tammy Wilson" userId="0392548a-554d-41ce-90db-a9cc305eb12d" providerId="ADAL" clId="{C9FC2BDD-94C0-43CC-8F47-B55311768A4C}" dt="2024-01-18T20:32:48.768" v="870"/>
          <ac:spMkLst>
            <pc:docMk/>
            <pc:sldMk cId="4005361180" sldId="395"/>
            <ac:spMk id="3" creationId="{3068FBB7-07B8-6570-7D87-49E15FAA3D9C}"/>
          </ac:spMkLst>
        </pc:spChg>
        <pc:picChg chg="add mod">
          <ac:chgData name="Tammy Wilson" userId="0392548a-554d-41ce-90db-a9cc305eb12d" providerId="ADAL" clId="{C9FC2BDD-94C0-43CC-8F47-B55311768A4C}" dt="2024-01-18T20:32:54.482" v="872" actId="1076"/>
          <ac:picMkLst>
            <pc:docMk/>
            <pc:sldMk cId="4005361180" sldId="395"/>
            <ac:picMk id="4" creationId="{783217F3-BB1F-9583-76E0-21F2577C26FC}"/>
          </ac:picMkLst>
        </pc:picChg>
      </pc:sldChg>
      <pc:sldChg chg="modSp new mod modNotesTx">
        <pc:chgData name="Tammy Wilson" userId="0392548a-554d-41ce-90db-a9cc305eb12d" providerId="ADAL" clId="{C9FC2BDD-94C0-43CC-8F47-B55311768A4C}" dt="2024-01-18T20:34:29.885" v="941"/>
        <pc:sldMkLst>
          <pc:docMk/>
          <pc:sldMk cId="2389688259" sldId="396"/>
        </pc:sldMkLst>
        <pc:spChg chg="mod">
          <ac:chgData name="Tammy Wilson" userId="0392548a-554d-41ce-90db-a9cc305eb12d" providerId="ADAL" clId="{C9FC2BDD-94C0-43CC-8F47-B55311768A4C}" dt="2024-01-18T20:34:07.928" v="939" actId="20577"/>
          <ac:spMkLst>
            <pc:docMk/>
            <pc:sldMk cId="2389688259" sldId="396"/>
            <ac:spMk id="2" creationId="{69DB388E-CE35-5628-D211-444721B9DDE6}"/>
          </ac:spMkLst>
        </pc:spChg>
        <pc:spChg chg="mod">
          <ac:chgData name="Tammy Wilson" userId="0392548a-554d-41ce-90db-a9cc305eb12d" providerId="ADAL" clId="{C9FC2BDD-94C0-43CC-8F47-B55311768A4C}" dt="2024-01-18T20:34:11.482" v="940" actId="20577"/>
          <ac:spMkLst>
            <pc:docMk/>
            <pc:sldMk cId="2389688259" sldId="396"/>
            <ac:spMk id="3" creationId="{0DBA1367-D3F8-3E49-9040-50DC56B55C8D}"/>
          </ac:spMkLst>
        </pc:spChg>
      </pc:sldChg>
      <pc:sldChg chg="addSp delSp modSp new mod">
        <pc:chgData name="Tammy Wilson" userId="0392548a-554d-41ce-90db-a9cc305eb12d" providerId="ADAL" clId="{C9FC2BDD-94C0-43CC-8F47-B55311768A4C}" dt="2024-01-18T20:49:58.488" v="1046" actId="1076"/>
        <pc:sldMkLst>
          <pc:docMk/>
          <pc:sldMk cId="3420322283" sldId="397"/>
        </pc:sldMkLst>
        <pc:spChg chg="mod">
          <ac:chgData name="Tammy Wilson" userId="0392548a-554d-41ce-90db-a9cc305eb12d" providerId="ADAL" clId="{C9FC2BDD-94C0-43CC-8F47-B55311768A4C}" dt="2024-01-18T20:47:59.705" v="1038" actId="20577"/>
          <ac:spMkLst>
            <pc:docMk/>
            <pc:sldMk cId="3420322283" sldId="397"/>
            <ac:spMk id="2" creationId="{18241C1E-1357-92D9-DB22-A71E6E7BABC5}"/>
          </ac:spMkLst>
        </pc:spChg>
        <pc:spChg chg="del">
          <ac:chgData name="Tammy Wilson" userId="0392548a-554d-41ce-90db-a9cc305eb12d" providerId="ADAL" clId="{C9FC2BDD-94C0-43CC-8F47-B55311768A4C}" dt="2024-01-18T20:48:35.741" v="1039"/>
          <ac:spMkLst>
            <pc:docMk/>
            <pc:sldMk cId="3420322283" sldId="397"/>
            <ac:spMk id="3" creationId="{C5E8869E-E965-29ED-CFC0-BCCBDA4D2033}"/>
          </ac:spMkLst>
        </pc:spChg>
        <pc:spChg chg="add del mod">
          <ac:chgData name="Tammy Wilson" userId="0392548a-554d-41ce-90db-a9cc305eb12d" providerId="ADAL" clId="{C9FC2BDD-94C0-43CC-8F47-B55311768A4C}" dt="2024-01-18T20:48:40.169" v="1040"/>
          <ac:spMkLst>
            <pc:docMk/>
            <pc:sldMk cId="3420322283" sldId="397"/>
            <ac:spMk id="4" creationId="{10858242-7C3B-8FB8-DED2-6A4D75B2F3CB}"/>
          </ac:spMkLst>
        </pc:spChg>
        <pc:spChg chg="add mod">
          <ac:chgData name="Tammy Wilson" userId="0392548a-554d-41ce-90db-a9cc305eb12d" providerId="ADAL" clId="{C9FC2BDD-94C0-43CC-8F47-B55311768A4C}" dt="2024-01-18T20:48:59.236" v="1041" actId="20577"/>
          <ac:spMkLst>
            <pc:docMk/>
            <pc:sldMk cId="3420322283" sldId="397"/>
            <ac:spMk id="5" creationId="{F5456C9D-B604-9D3C-11BC-DC2AC993B10A}"/>
          </ac:spMkLst>
        </pc:spChg>
        <pc:spChg chg="add del">
          <ac:chgData name="Tammy Wilson" userId="0392548a-554d-41ce-90db-a9cc305eb12d" providerId="ADAL" clId="{C9FC2BDD-94C0-43CC-8F47-B55311768A4C}" dt="2024-01-18T20:49:01.859" v="1043"/>
          <ac:spMkLst>
            <pc:docMk/>
            <pc:sldMk cId="3420322283" sldId="397"/>
            <ac:spMk id="6" creationId="{A1B56B78-6B26-DA95-2D9A-947851D6AF1D}"/>
          </ac:spMkLst>
        </pc:spChg>
        <pc:picChg chg="add mod">
          <ac:chgData name="Tammy Wilson" userId="0392548a-554d-41ce-90db-a9cc305eb12d" providerId="ADAL" clId="{C9FC2BDD-94C0-43CC-8F47-B55311768A4C}" dt="2024-01-18T20:49:58.488" v="1046" actId="1076"/>
          <ac:picMkLst>
            <pc:docMk/>
            <pc:sldMk cId="3420322283" sldId="397"/>
            <ac:picMk id="3080" creationId="{5677BA21-E827-E2E5-8681-2FE600CD9F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217C-D4E9-464C-95F0-F5C03E70651F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FD97-E54F-4906-9E89-51AAA1A8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74D8C-E103-45FF-9D99-95A9DF4C0F1E}" type="slidenum">
              <a:rPr lang="en-US"/>
              <a:pPr/>
              <a:t>4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DA8D1-CB84-4508-9BCC-A7C9EF72A8F8}" type="slidenum">
              <a:rPr lang="en-US"/>
              <a:pPr/>
              <a:t>19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</a:t>
            </a:r>
          </a:p>
          <a:p>
            <a:pPr lvl="1"/>
            <a:r>
              <a:rPr lang="en-US" b="1" u="sng" cap="small" dirty="0" err="1"/>
              <a:t>Colour</a:t>
            </a:r>
            <a:r>
              <a:rPr lang="en-US" dirty="0"/>
              <a:t> -</a:t>
            </a:r>
          </a:p>
          <a:p>
            <a:pPr lvl="1"/>
            <a:r>
              <a:rPr lang="en-US" b="1" u="sng" cap="small" dirty="0" err="1"/>
              <a:t>Odour</a:t>
            </a:r>
            <a:r>
              <a:rPr lang="en-US" dirty="0"/>
              <a:t> -</a:t>
            </a:r>
          </a:p>
          <a:p>
            <a:pPr lvl="1"/>
            <a:r>
              <a:rPr lang="en-US" b="1" u="sng" cap="small" dirty="0"/>
              <a:t>Texture</a:t>
            </a:r>
            <a:r>
              <a:rPr lang="en-US" dirty="0"/>
              <a:t> -</a:t>
            </a:r>
          </a:p>
          <a:p>
            <a:pPr lvl="1"/>
            <a:r>
              <a:rPr lang="en-US" b="1" u="sng" cap="small" dirty="0" err="1"/>
              <a:t>Lustre</a:t>
            </a:r>
            <a:r>
              <a:rPr lang="en-US" cap="small" dirty="0"/>
              <a:t>:</a:t>
            </a:r>
            <a:r>
              <a:rPr lang="en-US" dirty="0"/>
              <a:t>  </a:t>
            </a:r>
          </a:p>
          <a:p>
            <a:pPr lvl="1"/>
            <a:r>
              <a:rPr lang="en-US" b="1" u="sng" cap="small" dirty="0"/>
              <a:t>Clarity</a:t>
            </a:r>
            <a:r>
              <a:rPr lang="en-US" dirty="0"/>
              <a:t> -</a:t>
            </a:r>
          </a:p>
          <a:p>
            <a:pPr lvl="1"/>
            <a:r>
              <a:rPr lang="en-US" b="1" u="sng" dirty="0"/>
              <a:t>TASTE</a:t>
            </a:r>
            <a:r>
              <a:rPr lang="en-US" dirty="0"/>
              <a:t> can you use?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a typeface="+mn-lt"/>
                <a:cs typeface="+mn-lt"/>
              </a:rPr>
              <a:t>Describe properties of a strawberry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Practice: Read p157-163 Probe 9 Textbook, Answer #1-4, 7-10 p164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8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F959-3BBE-4F43-B675-8F6C5DEE53CB}" type="slidenum">
              <a:rPr lang="en-US"/>
              <a:pPr/>
              <a:t>31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mic Sans MS" pitchFamily="66" charset="0"/>
              </a:rPr>
              <a:t>This occurs when a substance </a:t>
            </a:r>
            <a:r>
              <a:rPr lang="en-US" b="1" u="sng" dirty="0">
                <a:latin typeface="Comic Sans MS" pitchFamily="66" charset="0"/>
              </a:rPr>
              <a:t>REACTS</a:t>
            </a:r>
            <a:r>
              <a:rPr lang="en-US" dirty="0">
                <a:latin typeface="Comic Sans MS" pitchFamily="66" charset="0"/>
              </a:rPr>
              <a:t> with another substance.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F959-3BBE-4F43-B675-8F6C5DEE53CB}" type="slidenum">
              <a:rPr lang="en-US"/>
              <a:pPr/>
              <a:t>32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0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F959-3BBE-4F43-B675-8F6C5DEE53CB}" type="slidenum">
              <a:rPr lang="en-US"/>
              <a:pPr/>
              <a:t>33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46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Iron rusts, aluminum does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Iron rusts, aluminum does not.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3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a typeface="+mn-lt"/>
                <a:cs typeface="+mn-lt"/>
              </a:rPr>
              <a:t>Describe properties of a strawberry</a:t>
            </a:r>
          </a:p>
          <a:p>
            <a:r>
              <a:rPr lang="en-CA" sz="1200" b="1" i="1" dirty="0">
                <a:solidFill>
                  <a:srgbClr val="FF0000"/>
                </a:solidFill>
                <a:ea typeface="+mn-lt"/>
                <a:cs typeface="+mn-lt"/>
              </a:rPr>
              <a:t>Qualitative properties </a:t>
            </a:r>
            <a:r>
              <a:rPr lang="en-CA" sz="1200" i="1" dirty="0">
                <a:solidFill>
                  <a:srgbClr val="FF0000"/>
                </a:solidFill>
                <a:ea typeface="+mn-lt"/>
                <a:cs typeface="+mn-lt"/>
              </a:rPr>
              <a:t>– Descriptions:</a:t>
            </a:r>
            <a:endParaRPr lang="en-US" sz="1200" i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CA" sz="1200" i="1" dirty="0" err="1">
                <a:solidFill>
                  <a:srgbClr val="FF0000"/>
                </a:solidFill>
                <a:ea typeface="+mn-lt"/>
                <a:cs typeface="+mn-lt"/>
              </a:rPr>
              <a:t>Eg.</a:t>
            </a:r>
            <a:r>
              <a:rPr lang="en-CA" sz="1200" i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sz="1200" i="1" dirty="0">
                <a:solidFill>
                  <a:srgbClr val="FF0000"/>
                </a:solidFill>
                <a:ea typeface="+mn-lt"/>
                <a:cs typeface="+mn-lt"/>
              </a:rPr>
              <a:t>Flavor, </a:t>
            </a:r>
            <a:r>
              <a:rPr lang="en-US" sz="1200" i="1" dirty="0" err="1">
                <a:solidFill>
                  <a:srgbClr val="FF0000"/>
                </a:solidFill>
                <a:ea typeface="+mn-lt"/>
                <a:cs typeface="+mn-lt"/>
              </a:rPr>
              <a:t>colour</a:t>
            </a:r>
            <a:r>
              <a:rPr lang="en-US" sz="1200" i="1" dirty="0">
                <a:solidFill>
                  <a:srgbClr val="FF0000"/>
                </a:solidFill>
                <a:ea typeface="+mn-lt"/>
                <a:cs typeface="+mn-lt"/>
              </a:rPr>
              <a:t>, texture, hardness, sound, phase </a:t>
            </a:r>
            <a:endParaRPr lang="en-CA" sz="1200" i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CA" sz="1200" b="1" i="1" dirty="0">
                <a:solidFill>
                  <a:srgbClr val="FF0000"/>
                </a:solidFill>
                <a:ea typeface="+mn-lt"/>
                <a:cs typeface="+mn-lt"/>
              </a:rPr>
              <a:t>Quantitative  properties </a:t>
            </a:r>
            <a:r>
              <a:rPr lang="en-CA" sz="1200" i="1" dirty="0">
                <a:solidFill>
                  <a:srgbClr val="FF0000"/>
                </a:solidFill>
                <a:ea typeface="+mn-lt"/>
                <a:cs typeface="+mn-lt"/>
              </a:rPr>
              <a:t>– Can be measured.</a:t>
            </a:r>
            <a:endParaRPr lang="en-US" sz="1200" i="1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1200" i="1" dirty="0" err="1">
                <a:solidFill>
                  <a:srgbClr val="FF0000"/>
                </a:solidFill>
                <a:ea typeface="+mn-lt"/>
                <a:cs typeface="+mn-lt"/>
              </a:rPr>
              <a:t>Eg.</a:t>
            </a:r>
            <a:r>
              <a:rPr lang="en-US" sz="1200" i="1" dirty="0">
                <a:solidFill>
                  <a:srgbClr val="FF0000"/>
                </a:solidFill>
                <a:ea typeface="+mn-lt"/>
                <a:cs typeface="+mn-lt"/>
              </a:rPr>
              <a:t> mass, volume, melting point, solubility, boiling point.</a:t>
            </a:r>
            <a:endParaRPr lang="en-CA" sz="1200" i="1" dirty="0">
              <a:solidFill>
                <a:srgbClr val="FF0000"/>
              </a:solidFill>
              <a:ea typeface="+mn-lt"/>
              <a:cs typeface="+mn-lt"/>
            </a:endParaRPr>
          </a:p>
          <a:p>
            <a:endParaRPr lang="en-US" sz="1200" i="1" dirty="0">
              <a:ea typeface="+mn-lt"/>
              <a:cs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ea typeface="+mn-lt"/>
              <a:cs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0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u="sng" cap="small" dirty="0" err="1"/>
              <a:t>Lustre</a:t>
            </a:r>
            <a:r>
              <a:rPr lang="en-US" cap="small" dirty="0"/>
              <a:t>:</a:t>
            </a:r>
            <a:r>
              <a:rPr lang="en-US" dirty="0"/>
              <a:t>  (how shiny a solid is) - shiny, dull, metallic, pearly</a:t>
            </a:r>
          </a:p>
          <a:p>
            <a:pPr lvl="1"/>
            <a:r>
              <a:rPr lang="en-US" b="1" u="sng" cap="small" dirty="0"/>
              <a:t>Clarity</a:t>
            </a:r>
            <a:r>
              <a:rPr lang="en-US" dirty="0"/>
              <a:t> - Transparent (clear), cloudy, opaque, translucent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0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DA8D1-CB84-4508-9BCC-A7C9EF72A8F8}" type="slidenum">
              <a:rPr lang="en-US"/>
              <a:pPr/>
              <a:t>10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err="1"/>
              <a:t>jewelery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18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MALLEABILITY: ability to be </a:t>
            </a:r>
            <a:r>
              <a:rPr lang="en-US" b="1" u="sng" dirty="0"/>
              <a:t>pressed or bent</a:t>
            </a:r>
            <a:r>
              <a:rPr lang="en-US" dirty="0"/>
              <a:t> into different shapes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15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Single ounce (28g, equal weight to about 2 Tablespoons of sugar) can be stretch into a gold thread 8 km long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16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Metals are good conductors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17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18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8C51-C1A6-4CE6-98B1-BF722F709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EAF7B-4E38-4401-AAC0-44BD79A04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4003-6564-4453-B3F0-B2A4D200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DF0-BC9D-4A55-8D40-D6003E23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FA0A2-5024-4996-B93E-D35BB1CA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42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7291-5350-4D12-A071-27206D0F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BF9AB-9C08-492E-9451-C5366EFBD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89C79-43B0-477B-BA81-9D72E73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79A7-2A01-4690-BF34-B012AEDF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B319-6FFE-4DB3-B350-8F851914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85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28A86-09D3-404D-A014-E504426F0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9DCA6-3012-432F-84E0-F2A39418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18F36-7A59-43AB-A59F-8410CF33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D44CC-F594-434A-928C-C898C9E4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25C6-7C14-45DB-A586-35B1949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01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29F9-E849-4B18-A3C7-1A74FD5CE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2100-E2F5-47F9-8475-0D3EA044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2222-1B0B-4BA6-830A-9ECEB3A3E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FB55-7B07-428F-80EC-2BD5CEFD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E8F4B-9322-49A6-B4D5-3EFBC9EF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AA436-BC67-48D5-A280-B564833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71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713D-4075-49A2-8AB5-B2FD33D6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F8F3A-94C6-4E72-807B-05B5FC59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DF8C-CC8A-4F4A-BD89-53A23C82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607E9-A149-4F3D-BF80-524F9819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09045-9DB9-485B-A9EB-4FE60577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4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89FB-ADE8-4449-9A2B-39DA5BCA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3B01-4B08-4FFE-A5A0-38B8822B5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A95EF-ADC2-4685-AE29-AF2AA6B43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DA7A2-E2CE-4860-BFDA-08640130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BE839-3797-434D-BA46-50102A49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8359C-DBE8-42CE-85DF-1208FBC9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44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5251-2CE2-40F3-9882-5BAD9D7F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72D93-9410-4D70-AF4A-BE17B0F5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AA63-8EFD-4363-8AA1-D150AB48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526F-8E03-42FD-B1AC-F0F2E46F6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97F31-C697-4297-A3C9-BCD74F96B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5F79E-1D8A-4B0E-B899-D26BC996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3CDAE-D1C2-4FD8-BFD9-7326F556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6248B-27DF-49A7-9630-55E3C087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1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9F7D-0E27-4A6E-8945-6D9D3DFF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84B6A-F457-4116-8F6E-BC1ABC90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77EA-CE32-4B9E-BE2B-81409D7D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3558A-8C0F-4A6A-AC07-74FAD3AE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8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594C9-18B3-4283-A682-219D07EB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0F371-1736-42C0-A4CA-E4D8DB78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AA9B5-59C0-4395-8091-AA20F0D2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89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3E55-737F-4810-BE41-8A8E924A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A867-015D-470A-A583-67CC0DEB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30378-9D7A-4351-9DA6-BE754ED0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3335A-B996-443F-899D-1185E624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F4486-6494-4D74-ADED-1972BF81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0B8F9-2D99-4E4A-8B8F-FBA89D8F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99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1126-2680-4471-9A2F-882B0FF1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81967-68EC-4B5D-BE68-4097C1DDB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C2194-5C34-446D-868B-3604A11A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E878-2D61-4F81-A24D-99396CA8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31A2C-D9A2-4258-B1DA-6397DE26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B3B25-74DA-42CC-9B64-173ACC00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7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586FE-7AEA-41DE-8710-3572D78A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A5414-4F2F-492A-8ECD-CE0CDB0F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CC9D-2802-4EF2-8BEE-142DACC58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9741-0430-4558-83F7-15F8B8663902}" type="datetimeFigureOut">
              <a:rPr lang="en-CA" smtClean="0"/>
              <a:t>2024-01-18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C285-D8EE-455D-A27B-838CFB16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A259-B9F7-469C-ACB0-C94B0F5B5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5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OGy0dgmUU" TargetMode="External"/><Relationship Id="rId2" Type="http://schemas.openxmlformats.org/officeDocument/2006/relationships/hyperlink" Target="https://www.youtube.com/watch?v=oF0lN0jZYx0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Properties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How and why do we study Matter?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90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Luster</a:t>
            </a:r>
            <a:r>
              <a:rPr lang="en-US" dirty="0">
                <a:latin typeface="Comic Sans MS" pitchFamily="66" charset="0"/>
              </a:rPr>
              <a:t> - </a:t>
            </a:r>
            <a:r>
              <a:rPr lang="en-US" dirty="0"/>
              <a:t>(how shiny a solid is) - shiny, dull, metallic, pearly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glassy,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2050" name="Picture 2" descr="12-13mm Freshwater Pearls Undrilled Pearls Natural Pearls - Etsy Canada">
            <a:extLst>
              <a:ext uri="{FF2B5EF4-FFF2-40B4-BE49-F238E27FC236}">
                <a16:creationId xmlns:a16="http://schemas.microsoft.com/office/drawing/2014/main" id="{407B4BA9-8174-21FF-1503-1DDA9CCE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47" y="2514599"/>
            <a:ext cx="3505201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3.4.4 Igneous Textures: Glassy Texture Rocks, Obsidian from Granite and  Basalt - YouTube">
            <a:extLst>
              <a:ext uri="{FF2B5EF4-FFF2-40B4-BE49-F238E27FC236}">
                <a16:creationId xmlns:a16="http://schemas.microsoft.com/office/drawing/2014/main" id="{FD7DC673-EE54-1BC6-45E9-736FF904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97" y="30638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tal texture | Metal texture, Brushed metal texture, Metal background">
            <a:extLst>
              <a:ext uri="{FF2B5EF4-FFF2-40B4-BE49-F238E27FC236}">
                <a16:creationId xmlns:a16="http://schemas.microsoft.com/office/drawing/2014/main" id="{82167F75-C4A4-076B-34EF-B8527E1C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" y="3479799"/>
            <a:ext cx="4131749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1D18-168D-7A16-0141-04E7E892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829" cy="1325563"/>
          </a:xfrm>
        </p:spPr>
        <p:txBody>
          <a:bodyPr/>
          <a:lstStyle/>
          <a:p>
            <a:r>
              <a:rPr lang="en-US" b="1" u="sng" dirty="0"/>
              <a:t>CLARITY</a:t>
            </a:r>
            <a:r>
              <a:rPr lang="en-US" dirty="0"/>
              <a:t> - Transparent (clear), cloudy, opaque, translucent</a:t>
            </a:r>
          </a:p>
        </p:txBody>
      </p:sp>
      <p:pic>
        <p:nvPicPr>
          <p:cNvPr id="3074" name="Picture 2" descr="How can you make the best hot chocolate? - ppt download">
            <a:extLst>
              <a:ext uri="{FF2B5EF4-FFF2-40B4-BE49-F238E27FC236}">
                <a16:creationId xmlns:a16="http://schemas.microsoft.com/office/drawing/2014/main" id="{A5F074F6-73A2-D3FC-2283-BC1C75610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341211"/>
            <a:ext cx="6868885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2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1D18-168D-7A16-0141-04E7E892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829" cy="1325563"/>
          </a:xfrm>
        </p:spPr>
        <p:txBody>
          <a:bodyPr/>
          <a:lstStyle/>
          <a:p>
            <a:r>
              <a:rPr lang="en-US" b="1" u="sng" dirty="0"/>
              <a:t>CLARITY</a:t>
            </a:r>
            <a:r>
              <a:rPr lang="en-US" dirty="0"/>
              <a:t> - Transparent (clear), cloudy, opaque, translucent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D17B5-AF0E-F7B5-1CB5-DA680E35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5625"/>
            <a:ext cx="11713028" cy="551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7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-228601"/>
            <a:ext cx="11286309" cy="1561011"/>
          </a:xfrm>
        </p:spPr>
        <p:txBody>
          <a:bodyPr>
            <a:normAutofit/>
          </a:bodyPr>
          <a:lstStyle/>
          <a:p>
            <a:pPr lvl="1"/>
            <a:r>
              <a:rPr lang="en-US" sz="4000" b="1" u="sng" cap="small" dirty="0">
                <a:latin typeface="+mn-lt"/>
              </a:rPr>
              <a:t>Hardness</a:t>
            </a:r>
            <a:r>
              <a:rPr lang="en-US" sz="4000" dirty="0">
                <a:latin typeface="+mn-lt"/>
              </a:rPr>
              <a:t>: resistance to being scratched or dented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600200"/>
            <a:ext cx="11286309" cy="5257800"/>
          </a:xfrm>
        </p:spPr>
        <p:txBody>
          <a:bodyPr>
            <a:normAutofit/>
          </a:bodyPr>
          <a:lstStyle/>
          <a:p>
            <a:pPr lvl="1"/>
            <a:endParaRPr lang="en-US" cap="small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Difference between hardness and friability | Definition, principle,  measurement, use and difference">
            <a:extLst>
              <a:ext uri="{FF2B5EF4-FFF2-40B4-BE49-F238E27FC236}">
                <a16:creationId xmlns:a16="http://schemas.microsoft.com/office/drawing/2014/main" id="{045F7C9F-32A0-78DF-E411-BC31754F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7730"/>
            <a:ext cx="4143126" cy="34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Mohs Scale of Hardness for Metals: Why It Is Important">
            <a:extLst>
              <a:ext uri="{FF2B5EF4-FFF2-40B4-BE49-F238E27FC236}">
                <a16:creationId xmlns:a16="http://schemas.microsoft.com/office/drawing/2014/main" id="{25E006D2-A170-2228-CCA7-2CD0B669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6" y="800780"/>
            <a:ext cx="2857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uy Mohs Hardness Scale - Rock and Mineral Collection and ID chart - 9 real  specimens Online at Low Prices in India - Amazon.in">
            <a:extLst>
              <a:ext uri="{FF2B5EF4-FFF2-40B4-BE49-F238E27FC236}">
                <a16:creationId xmlns:a16="http://schemas.microsoft.com/office/drawing/2014/main" id="{1A50DA1C-2062-FC77-936E-790C54CAD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 bwMode="auto">
          <a:xfrm>
            <a:off x="7618512" y="1138238"/>
            <a:ext cx="402484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5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Malleability (Malleable)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562600"/>
            <a:ext cx="10515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Substance’s ability to be shaped/ pressed, bent into a thin sheet (</a:t>
            </a:r>
            <a:r>
              <a:rPr lang="en-US">
                <a:latin typeface="Comic Sans MS" pitchFamily="66" charset="0"/>
              </a:rPr>
              <a:t>or different shapes)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82" y="1286963"/>
            <a:ext cx="4576218" cy="390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399" y="1286963"/>
            <a:ext cx="6770391" cy="402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Ductility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54864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Substance’s ability to be stretched into a wire.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3429000" cy="31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Conductivity</a:t>
            </a:r>
            <a:r>
              <a:rPr lang="en-US" dirty="0">
                <a:latin typeface="Comic Sans MS" pitchFamily="66" charset="0"/>
              </a:rPr>
              <a:t> – ability to CONDUCT Heat or Electricity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535" y="2638926"/>
            <a:ext cx="4930275" cy="369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QKDS Heat Diffuser, Heat Conduction Plate Cooking Non-Stick Kitchen  Thickened Non-Slip for Gas Stove Induction Electric Stovestovetop Gas Stove  Top, Energy Saving Heat Conducting Plate(Size:28x0.4cm) : Amazon.ca: Home">
            <a:extLst>
              <a:ext uri="{FF2B5EF4-FFF2-40B4-BE49-F238E27FC236}">
                <a16:creationId xmlns:a16="http://schemas.microsoft.com/office/drawing/2014/main" id="{4D739864-01F9-FB1C-9AE6-523AE30D1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9" r="34327" b="5323"/>
          <a:stretch/>
        </p:blipFill>
        <p:spPr bwMode="auto">
          <a:xfrm>
            <a:off x="6533148" y="2638926"/>
            <a:ext cx="4503821" cy="35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oes Plastic Conduct Electricity?">
            <a:extLst>
              <a:ext uri="{FF2B5EF4-FFF2-40B4-BE49-F238E27FC236}">
                <a16:creationId xmlns:a16="http://schemas.microsoft.com/office/drawing/2014/main" id="{2F9679CF-96FE-52C0-C643-4E1E3759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38926"/>
            <a:ext cx="5515089" cy="370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Comic Sans MS" pitchFamily="66" charset="0"/>
              </a:rPr>
              <a:t>Melting Point - </a:t>
            </a:r>
            <a:r>
              <a:rPr lang="en-US" dirty="0">
                <a:latin typeface="Comic Sans MS" pitchFamily="66" charset="0"/>
              </a:rPr>
              <a:t>the temperature at which a substance changes from a solid to a liquid</a:t>
            </a:r>
            <a:endParaRPr lang="en-US" b="1" u="sng" dirty="0">
              <a:latin typeface="Comic Sans MS" pitchFamily="66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09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1" y="1752322"/>
            <a:ext cx="5057630" cy="375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Comic Sans MS" pitchFamily="66" charset="0"/>
              </a:rPr>
              <a:t>Boiling Point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 - the temperature at which a substance changes from a liquid to gas. </a:t>
            </a:r>
            <a:endParaRPr lang="en-US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Yes, You Can Boil Water at Room Temperature. Here's How | WIRED">
            <a:extLst>
              <a:ext uri="{FF2B5EF4-FFF2-40B4-BE49-F238E27FC236}">
                <a16:creationId xmlns:a16="http://schemas.microsoft.com/office/drawing/2014/main" id="{9C21D999-57DE-0440-4C60-DFBE1BD9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1" y="2209799"/>
            <a:ext cx="4919911" cy="40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Solubility</a:t>
            </a:r>
            <a:r>
              <a:rPr lang="en-US" dirty="0">
                <a:latin typeface="Comic Sans MS" pitchFamily="66" charset="0"/>
              </a:rPr>
              <a:t> – substance’s ability to dissolve into another substance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886" y="2104106"/>
            <a:ext cx="7941582" cy="43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D4BB-2F86-41C4-ACCC-48CCD346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goal</a:t>
            </a:r>
            <a:r>
              <a:rPr lang="en-CA" dirty="0">
                <a:cs typeface="Calibri Light"/>
              </a:rPr>
              <a:t>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A830D-F643-4A92-9097-FB5E0499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 dirty="0"/>
              <a:t>To DESCRIBE and EXPLAIN matter based on its PROPERTIES and INTERACTIONS</a:t>
            </a:r>
            <a:endParaRPr lang="en-CA" sz="3600" dirty="0"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823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0132-C9FB-ACA7-C6F1-245A0C8E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68DC0-05AC-6E76-C291-D173E8835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</a:p>
        </p:txBody>
      </p:sp>
      <p:pic>
        <p:nvPicPr>
          <p:cNvPr id="1026" name="Picture 2" descr="Salt evaporation residue - Stock Image - C036/3506 - Science Photo Library">
            <a:extLst>
              <a:ext uri="{FF2B5EF4-FFF2-40B4-BE49-F238E27FC236}">
                <a16:creationId xmlns:a16="http://schemas.microsoft.com/office/drawing/2014/main" id="{4FF60AC8-07E1-F32E-65AD-1785A3D93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516" y="3013901"/>
            <a:ext cx="4756484" cy="316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1 H) Evaporation &amp; Crystallisation – AQA Combined Science Trilogy - Elevise">
            <a:extLst>
              <a:ext uri="{FF2B5EF4-FFF2-40B4-BE49-F238E27FC236}">
                <a16:creationId xmlns:a16="http://schemas.microsoft.com/office/drawing/2014/main" id="{C335808F-F2BB-3261-F246-79893CA21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50" y="2224881"/>
            <a:ext cx="37623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73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259E-1377-A5D0-189A-2173EF1EB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Soluble	vs INSOLUBLE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50BA6-140A-B1BE-72F0-4A6DBDF7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substance is INSOLUBLE, it will NOT dissolve in the other substance. </a:t>
            </a:r>
          </a:p>
          <a:p>
            <a:endParaRPr lang="en-US" dirty="0"/>
          </a:p>
          <a:p>
            <a:r>
              <a:rPr lang="en-US" dirty="0"/>
              <a:t>Sugar will dissolve in water. It is soluble in water	</a:t>
            </a:r>
          </a:p>
          <a:p>
            <a:endParaRPr lang="en-US" dirty="0"/>
          </a:p>
          <a:p>
            <a:r>
              <a:rPr lang="en-US" dirty="0"/>
              <a:t>Sand will NOT dissolve in water. Sand is in </a:t>
            </a:r>
            <a:r>
              <a:rPr lang="en-US" dirty="0" err="1"/>
              <a:t>INSOLUBLe</a:t>
            </a:r>
            <a:r>
              <a:rPr lang="en-US" dirty="0"/>
              <a:t> in water.  </a:t>
            </a:r>
          </a:p>
        </p:txBody>
      </p:sp>
    </p:spTree>
    <p:extLst>
      <p:ext uri="{BB962C8B-B14F-4D97-AF65-F5344CB8AC3E}">
        <p14:creationId xmlns:p14="http://schemas.microsoft.com/office/powerpoint/2010/main" val="1482089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3" y="420328"/>
            <a:ext cx="11286309" cy="1561011"/>
          </a:xfrm>
        </p:spPr>
        <p:txBody>
          <a:bodyPr>
            <a:normAutofit/>
          </a:bodyPr>
          <a:lstStyle/>
          <a:p>
            <a:r>
              <a:rPr lang="en-US" b="1" u="sng" dirty="0"/>
              <a:t>Viscosity</a:t>
            </a:r>
            <a:r>
              <a:rPr lang="en-US" dirty="0"/>
              <a:t> – a substance’s resistance to flow. The more Viscous a substance is, the slower it pours. </a:t>
            </a:r>
          </a:p>
        </p:txBody>
      </p:sp>
      <p:pic>
        <p:nvPicPr>
          <p:cNvPr id="8194" name="Picture 2" descr="Can you explain what viscosity is? Can you give some examples from our  everyday life where we can see this phenomenon in action? - Quora">
            <a:extLst>
              <a:ext uri="{FF2B5EF4-FFF2-40B4-BE49-F238E27FC236}">
                <a16:creationId xmlns:a16="http://schemas.microsoft.com/office/drawing/2014/main" id="{5A84F8A5-8A24-906F-3F92-F2B3A547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09" y="1981339"/>
            <a:ext cx="3373891" cy="487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scosity: Definition, Formula, Types &amp; Examples">
            <a:extLst>
              <a:ext uri="{FF2B5EF4-FFF2-40B4-BE49-F238E27FC236}">
                <a16:creationId xmlns:a16="http://schemas.microsoft.com/office/drawing/2014/main" id="{33997E67-E912-07A4-4A81-87871362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74" y="4460966"/>
            <a:ext cx="2281645" cy="22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r.C.Sowmya | VISCOSITY PPT | July 2023 - YouTube">
            <a:extLst>
              <a:ext uri="{FF2B5EF4-FFF2-40B4-BE49-F238E27FC236}">
                <a16:creationId xmlns:a16="http://schemas.microsoft.com/office/drawing/2014/main" id="{5FC57B02-BC88-297B-631D-005790E8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38809" r="5713" b="15477"/>
          <a:stretch/>
        </p:blipFill>
        <p:spPr bwMode="auto">
          <a:xfrm>
            <a:off x="940599" y="4460966"/>
            <a:ext cx="7877510" cy="22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3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30B-07BB-4F69-2162-30529D6D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4158-5EF7-67D6-82B5-3709D025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Honey is more viscous than water</a:t>
            </a:r>
          </a:p>
          <a:p>
            <a:endParaRPr lang="en-US" dirty="0"/>
          </a:p>
        </p:txBody>
      </p:sp>
      <p:pic>
        <p:nvPicPr>
          <p:cNvPr id="1026" name="Picture 2" descr="pouring honey | Wizzy | Flickr">
            <a:extLst>
              <a:ext uri="{FF2B5EF4-FFF2-40B4-BE49-F238E27FC236}">
                <a16:creationId xmlns:a16="http://schemas.microsoft.com/office/drawing/2014/main" id="{1C4645DE-F81A-C921-FB1A-9856F5AD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59" y="2648239"/>
            <a:ext cx="2577108" cy="3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Illustration of fresh water pouring from ...">
            <a:extLst>
              <a:ext uri="{FF2B5EF4-FFF2-40B4-BE49-F238E27FC236}">
                <a16:creationId xmlns:a16="http://schemas.microsoft.com/office/drawing/2014/main" id="{375441F6-2F62-ADDA-91C6-451AC07B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92" y="1825625"/>
            <a:ext cx="3301364" cy="48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7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2547-4937-FFFA-CCFF-CFE2EFF0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Mass, Volume, Density </a:t>
            </a:r>
            <a:r>
              <a:rPr lang="en-US" dirty="0"/>
              <a:t>are Physical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DC88-B997-DE1F-C3FF-500B55C8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6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2" y="228599"/>
            <a:ext cx="11286309" cy="1561011"/>
          </a:xfrm>
        </p:spPr>
        <p:txBody>
          <a:bodyPr>
            <a:normAutofit/>
          </a:bodyPr>
          <a:lstStyle/>
          <a:p>
            <a:pPr lvl="1"/>
            <a:r>
              <a:rPr lang="en-US" sz="4000" b="1" u="sng" cap="small" dirty="0"/>
              <a:t>Density</a:t>
            </a:r>
            <a:r>
              <a:rPr lang="en-US" sz="4000" b="1" u="sng" dirty="0"/>
              <a:t>: </a:t>
            </a:r>
            <a:r>
              <a:rPr lang="en-US" sz="4000" dirty="0"/>
              <a:t>how tightly packed the particles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600200"/>
            <a:ext cx="11286309" cy="5257800"/>
          </a:xfrm>
        </p:spPr>
        <p:txBody>
          <a:bodyPr>
            <a:normAutofit/>
          </a:bodyPr>
          <a:lstStyle/>
          <a:p>
            <a:pPr lvl="1"/>
            <a:endParaRPr lang="en-US" cap="small" dirty="0"/>
          </a:p>
          <a:p>
            <a:pPr lvl="1"/>
            <a:endParaRPr lang="en-US" cap="small" dirty="0"/>
          </a:p>
        </p:txBody>
      </p:sp>
      <p:pic>
        <p:nvPicPr>
          <p:cNvPr id="9218" name="Picture 2" descr="Density explained! - The Engineering Mindset">
            <a:extLst>
              <a:ext uri="{FF2B5EF4-FFF2-40B4-BE49-F238E27FC236}">
                <a16:creationId xmlns:a16="http://schemas.microsoft.com/office/drawing/2014/main" id="{64924271-A315-726B-C3F5-6770FB05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54" y="1967933"/>
            <a:ext cx="8875607" cy="45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846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D8AE5-2ACA-9E9A-47FD-58CB9A6C9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90D7F-5CCC-6C08-1368-E133D3E54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Iron is magnetic</a:t>
            </a:r>
          </a:p>
          <a:p>
            <a:r>
              <a:rPr lang="en-US" dirty="0"/>
              <a:t>Aluminum is not</a:t>
            </a:r>
          </a:p>
        </p:txBody>
      </p:sp>
      <p:pic>
        <p:nvPicPr>
          <p:cNvPr id="2050" name="Picture 2" descr="Magnet attracting nails on white background 3742295 Vector Art at Vecteezy">
            <a:extLst>
              <a:ext uri="{FF2B5EF4-FFF2-40B4-BE49-F238E27FC236}">
                <a16:creationId xmlns:a16="http://schemas.microsoft.com/office/drawing/2014/main" id="{626658D4-90AC-29A5-DC95-88DD3461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38" y="-350072"/>
            <a:ext cx="3205914" cy="366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king Magnets - Department of Physics - Simon Fraser University">
            <a:extLst>
              <a:ext uri="{FF2B5EF4-FFF2-40B4-BE49-F238E27FC236}">
                <a16:creationId xmlns:a16="http://schemas.microsoft.com/office/drawing/2014/main" id="{F6805C85-7BBB-3411-8F77-33B6A829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905" y="3484980"/>
            <a:ext cx="4010526" cy="300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ypes of Magnetic Metals (LIST)">
            <a:extLst>
              <a:ext uri="{FF2B5EF4-FFF2-40B4-BE49-F238E27FC236}">
                <a16:creationId xmlns:a16="http://schemas.microsoft.com/office/drawing/2014/main" id="{D156E14A-49FF-22F5-1997-4D687D575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8" y="3647538"/>
            <a:ext cx="5608032" cy="29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967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696684"/>
            <a:ext cx="10994571" cy="1284516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can you use to describe a strawberry?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1026" name="Picture 2" descr="846,784 Strawberry Stock Photos - Free &amp; Royalty-Free Stock ...">
            <a:extLst>
              <a:ext uri="{FF2B5EF4-FFF2-40B4-BE49-F238E27FC236}">
                <a16:creationId xmlns:a16="http://schemas.microsoft.com/office/drawing/2014/main" id="{BC942F6E-EDF9-E65C-5281-533FFF9B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44" y="1632859"/>
            <a:ext cx="5197655" cy="45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612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01BA-3A89-4548-AFF8-C41F80B4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620"/>
            <a:ext cx="10515600" cy="1325563"/>
          </a:xfrm>
        </p:spPr>
        <p:txBody>
          <a:bodyPr/>
          <a:lstStyle/>
          <a:p>
            <a:r>
              <a:rPr lang="en-CA" dirty="0">
                <a:cs typeface="Calibri Light"/>
              </a:rPr>
              <a:t>PROPERTIES OF MATTER can be Qualitative or Quantitative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3BF1-F4A4-4C49-AA03-EE8839B9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985"/>
            <a:ext cx="10515600" cy="51852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CA" b="1" i="1" dirty="0">
                <a:solidFill>
                  <a:srgbClr val="FF0000"/>
                </a:solidFill>
                <a:ea typeface="+mn-lt"/>
                <a:cs typeface="+mn-lt"/>
              </a:rPr>
              <a:t>Qualitative properties </a:t>
            </a:r>
            <a:r>
              <a:rPr lang="en-CA" i="1" dirty="0">
                <a:solidFill>
                  <a:srgbClr val="FF0000"/>
                </a:solidFill>
                <a:ea typeface="+mn-lt"/>
                <a:cs typeface="+mn-lt"/>
              </a:rPr>
              <a:t>– Description using </a:t>
            </a:r>
            <a:r>
              <a:rPr lang="en-CA" b="1" i="1" u="sng" dirty="0">
                <a:solidFill>
                  <a:srgbClr val="FF0000"/>
                </a:solidFill>
                <a:ea typeface="+mn-lt"/>
                <a:cs typeface="+mn-lt"/>
              </a:rPr>
              <a:t>words</a:t>
            </a:r>
            <a:endParaRPr lang="en-US" b="1" i="1" u="sng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CA" i="1" dirty="0" err="1">
                <a:solidFill>
                  <a:srgbClr val="FF0000"/>
                </a:solidFill>
                <a:ea typeface="+mn-lt"/>
                <a:cs typeface="+mn-lt"/>
              </a:rPr>
              <a:t>Eg.</a:t>
            </a:r>
            <a:r>
              <a:rPr lang="en-CA" i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Flavor, </a:t>
            </a:r>
            <a:r>
              <a:rPr lang="en-US" i="1" dirty="0" err="1">
                <a:solidFill>
                  <a:srgbClr val="FF0000"/>
                </a:solidFill>
                <a:ea typeface="+mn-lt"/>
                <a:cs typeface="+mn-lt"/>
              </a:rPr>
              <a:t>colour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, texture, hardness, sound, phase </a:t>
            </a:r>
            <a:endParaRPr lang="en-CA" i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strawberry is red, sweet, soft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b="1" i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b="1" i="1" dirty="0">
                <a:solidFill>
                  <a:srgbClr val="FF0000"/>
                </a:solidFill>
                <a:ea typeface="+mn-lt"/>
                <a:cs typeface="+mn-lt"/>
              </a:rPr>
              <a:t>Quantitative  properties </a:t>
            </a:r>
            <a:r>
              <a:rPr lang="en-CA" i="1" dirty="0">
                <a:solidFill>
                  <a:srgbClr val="FF0000"/>
                </a:solidFill>
                <a:ea typeface="+mn-lt"/>
                <a:cs typeface="+mn-lt"/>
              </a:rPr>
              <a:t>– 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description using </a:t>
            </a:r>
            <a:r>
              <a:rPr lang="en-US" b="1" i="1" u="sng" dirty="0">
                <a:solidFill>
                  <a:srgbClr val="FF0000"/>
                </a:solidFill>
                <a:ea typeface="+mn-lt"/>
                <a:cs typeface="+mn-lt"/>
              </a:rPr>
              <a:t>numbers</a:t>
            </a:r>
          </a:p>
          <a:p>
            <a:r>
              <a:rPr lang="en-US" i="1" dirty="0" err="1">
                <a:solidFill>
                  <a:srgbClr val="FF0000"/>
                </a:solidFill>
                <a:ea typeface="+mn-lt"/>
                <a:cs typeface="+mn-lt"/>
              </a:rPr>
              <a:t>Eg.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 mass, volume, melting point, solubility, boiling point.</a:t>
            </a:r>
          </a:p>
          <a:p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strawberry has a mass of 23g, a volume of 2.5 ml, and density of 9.3 g/ml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3200" i="1" dirty="0">
              <a:solidFill>
                <a:srgbClr val="FF0000"/>
              </a:solidFill>
              <a:ea typeface="+mn-lt"/>
              <a:cs typeface="+mn-lt"/>
            </a:endParaRPr>
          </a:p>
          <a:p>
            <a:endParaRPr lang="en-US" sz="3200" i="1" dirty="0">
              <a:ea typeface="+mn-lt"/>
              <a:cs typeface="+mn-lt"/>
            </a:endParaRPr>
          </a:p>
          <a:p>
            <a:endParaRPr lang="en-CA" sz="3200" dirty="0">
              <a:ea typeface="+mn-lt"/>
              <a:cs typeface="+mn-lt"/>
            </a:endParaRPr>
          </a:p>
          <a:p>
            <a:endParaRPr lang="en-CA" sz="3200" i="1" dirty="0">
              <a:cs typeface="Calibri"/>
            </a:endParaRPr>
          </a:p>
          <a:p>
            <a:endParaRPr lang="en-CA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11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8DFFD-0069-98E7-FA6B-E1F1BDA52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Calculating Density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3217F3-BB1F-9583-76E0-21F2577C2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446" y="2322158"/>
            <a:ext cx="8401236" cy="24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AC5D-7E56-4630-ADAE-4E40749B4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can we Describe Matter?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3BEFB-C985-4AAF-BA6A-2945C0CEB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cs typeface="Calibri"/>
              </a:rPr>
              <a:t>Matter can be described by its </a:t>
            </a:r>
            <a:r>
              <a:rPr lang="en-CA" sz="3600" dirty="0">
                <a:solidFill>
                  <a:srgbClr val="FF0000"/>
                </a:solidFill>
                <a:cs typeface="Calibri"/>
              </a:rPr>
              <a:t>Physical</a:t>
            </a:r>
            <a:r>
              <a:rPr lang="en-CA" sz="3600" dirty="0">
                <a:cs typeface="Calibri"/>
              </a:rPr>
              <a:t> and </a:t>
            </a:r>
            <a:r>
              <a:rPr lang="en-CA" sz="3600" dirty="0">
                <a:solidFill>
                  <a:srgbClr val="FF0000"/>
                </a:solidFill>
                <a:cs typeface="Calibri"/>
              </a:rPr>
              <a:t>Chemical </a:t>
            </a:r>
            <a:r>
              <a:rPr lang="en-CA" sz="3600" dirty="0">
                <a:cs typeface="Calibri"/>
              </a:rPr>
              <a:t>Properties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5340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B388E-CE35-5628-D211-444721B9D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Calculating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A1367-D3F8-3E49-9040-50DC56B55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substance weighs 0.56 grams. It has a volume of 3cm</a:t>
            </a:r>
            <a:r>
              <a:rPr lang="en-CA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Calculate the density.</a:t>
            </a:r>
          </a:p>
          <a:p>
            <a:pPr marL="342900" indent="-342900">
              <a:buAutoNum type="arabicPeriod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You place a piece of wood in a graduated cylinder. The level of the water in the cylinder moves from 98 mL to 125 </a:t>
            </a:r>
            <a:r>
              <a:rPr lang="en-C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the volume of the piece of wood?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If the piece of wood weights 72 grams, what is its density?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A sample of pure copper has a volume of 3.75 cm3 . If the density of pure copper is 8.96 g/cm3 , calculate its mass .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A graduated cylinder is filled with water to the 55 mL mark. The graduated cylinder with water weights 132 grams. A piece of metal is placed in the water. The water rises to the 105 mL mar. When you re-weigh the cylinder, it now weighs 225 grams. Calculate the density of the metal.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88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Chemical Properties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057399"/>
            <a:ext cx="10278978" cy="3958389"/>
          </a:xfrm>
        </p:spPr>
        <p:txBody>
          <a:bodyPr>
            <a:normAutofit/>
          </a:bodyPr>
          <a:lstStyle/>
          <a:p>
            <a:r>
              <a:rPr lang="en-US" dirty="0"/>
              <a:t>A Chemical property is a characteristic that can only be observed when matter </a:t>
            </a:r>
            <a:r>
              <a:rPr lang="en-US" b="1" u="sng" dirty="0"/>
              <a:t>reacts</a:t>
            </a:r>
            <a:r>
              <a:rPr lang="en-US" dirty="0"/>
              <a:t> to another substance and </a:t>
            </a:r>
            <a:r>
              <a:rPr lang="en-US" b="1" i="1" u="sng" dirty="0"/>
              <a:t>transforms</a:t>
            </a:r>
            <a:r>
              <a:rPr lang="en-US" b="1" u="sng" dirty="0"/>
              <a:t> </a:t>
            </a:r>
            <a:r>
              <a:rPr lang="en-US" dirty="0"/>
              <a:t>(</a:t>
            </a:r>
            <a:r>
              <a:rPr lang="en-US" i="1" dirty="0"/>
              <a:t>changes </a:t>
            </a:r>
            <a:r>
              <a:rPr lang="en-US" dirty="0"/>
              <a:t>or</a:t>
            </a:r>
            <a:r>
              <a:rPr lang="en-US" i="1" dirty="0"/>
              <a:t> turns into</a:t>
            </a:r>
            <a:r>
              <a:rPr lang="en-US" dirty="0"/>
              <a:t>) into a different type of matter.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Chemical Properties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057399"/>
            <a:ext cx="10278978" cy="3958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To see if something is </a:t>
            </a:r>
            <a:r>
              <a:rPr lang="en-US" i="1" dirty="0"/>
              <a:t>flammable</a:t>
            </a:r>
            <a:r>
              <a:rPr lang="en-US" dirty="0"/>
              <a:t>, you must </a:t>
            </a:r>
            <a:r>
              <a:rPr lang="en-US" i="1" dirty="0"/>
              <a:t>burn</a:t>
            </a:r>
            <a:r>
              <a:rPr lang="en-US" dirty="0"/>
              <a:t> it. Then the substance is </a:t>
            </a:r>
            <a:r>
              <a:rPr lang="en-US" i="1" dirty="0"/>
              <a:t>changed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paper flammable?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Sheet of paper Royalty Free Vector Image - VectorStock">
            <a:extLst>
              <a:ext uri="{FF2B5EF4-FFF2-40B4-BE49-F238E27FC236}">
                <a16:creationId xmlns:a16="http://schemas.microsoft.com/office/drawing/2014/main" id="{AD14629C-88F4-745C-CCC9-37B02CE41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6"/>
          <a:stretch/>
        </p:blipFill>
        <p:spPr bwMode="auto">
          <a:xfrm>
            <a:off x="1588167" y="4561087"/>
            <a:ext cx="2171533" cy="22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Chemical Properties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057399"/>
            <a:ext cx="7263062" cy="3958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 Paper flammable?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Yes, we can see it </a:t>
            </a:r>
            <a:r>
              <a:rPr lang="en-US" dirty="0">
                <a:solidFill>
                  <a:srgbClr val="FF0000"/>
                </a:solidFill>
              </a:rPr>
              <a:t>burn</a:t>
            </a:r>
            <a:r>
              <a:rPr lang="en-US" dirty="0"/>
              <a:t> and the paper has </a:t>
            </a:r>
            <a:r>
              <a:rPr lang="en-US" i="1" dirty="0">
                <a:solidFill>
                  <a:srgbClr val="FF0000"/>
                </a:solidFill>
              </a:rPr>
              <a:t>changed from </a:t>
            </a:r>
            <a:r>
              <a:rPr lang="en-US" i="1" dirty="0"/>
              <a:t>White </a:t>
            </a:r>
            <a:r>
              <a:rPr lang="en-US" i="1" dirty="0">
                <a:sym typeface="Wingdings" panose="05000000000000000000" pitchFamily="2" charset="2"/>
              </a:rPr>
              <a:t> black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Sheet of paper Royalty Free Vector Image - VectorStock">
            <a:extLst>
              <a:ext uri="{FF2B5EF4-FFF2-40B4-BE49-F238E27FC236}">
                <a16:creationId xmlns:a16="http://schemas.microsoft.com/office/drawing/2014/main" id="{AD14629C-88F4-745C-CCC9-37B02CE41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6"/>
          <a:stretch/>
        </p:blipFill>
        <p:spPr bwMode="auto">
          <a:xfrm>
            <a:off x="9578474" y="963338"/>
            <a:ext cx="2171533" cy="22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t a white sheet of paper on fire and match Vector Image">
            <a:extLst>
              <a:ext uri="{FF2B5EF4-FFF2-40B4-BE49-F238E27FC236}">
                <a16:creationId xmlns:a16="http://schemas.microsoft.com/office/drawing/2014/main" id="{C019FB95-8A4C-47A2-31FF-814F81E6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07" y="3260251"/>
            <a:ext cx="317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040C28"/>
                </a:solidFill>
                <a:latin typeface="Google Sans"/>
              </a:rPr>
              <a:t>F</a:t>
            </a:r>
            <a:r>
              <a:rPr lang="en-US" b="1" i="0" u="sng" dirty="0">
                <a:solidFill>
                  <a:srgbClr val="040C28"/>
                </a:solidFill>
                <a:effectLst/>
                <a:latin typeface="Google Sans"/>
              </a:rPr>
              <a:t>lammability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-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ability to </a:t>
            </a:r>
            <a:r>
              <a:rPr lang="en-US" b="1" i="0" u="sng" dirty="0">
                <a:solidFill>
                  <a:srgbClr val="FF0000"/>
                </a:solidFill>
                <a:effectLst/>
              </a:rPr>
              <a:t>burn</a:t>
            </a:r>
            <a:r>
              <a:rPr lang="en-US" b="0" i="0" dirty="0">
                <a:solidFill>
                  <a:srgbClr val="FF0000"/>
                </a:solidFill>
                <a:effectLst/>
              </a:rPr>
              <a:t>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</a:rPr>
              <a:t>As matter burns, it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reacts quickly with oxygen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and </a:t>
            </a:r>
            <a:r>
              <a:rPr lang="en-US" dirty="0">
                <a:solidFill>
                  <a:srgbClr val="444444"/>
                </a:solidFill>
              </a:rPr>
              <a:t>transforms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into various substances. 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</a:rPr>
              <a:t>E.g. wood is flammable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</a:p>
        </p:txBody>
      </p:sp>
      <p:pic>
        <p:nvPicPr>
          <p:cNvPr id="5122" name="Picture 2" descr="How to Build 5 Different Types of Campfire">
            <a:extLst>
              <a:ext uri="{FF2B5EF4-FFF2-40B4-BE49-F238E27FC236}">
                <a16:creationId xmlns:a16="http://schemas.microsoft.com/office/drawing/2014/main" id="{AA4A27A2-4E9B-B620-0C20-5E1E671B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47" y="3785937"/>
            <a:ext cx="4272529" cy="28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1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71234" cy="4351338"/>
          </a:xfrm>
        </p:spPr>
        <p:txBody>
          <a:bodyPr>
            <a:normAutofit/>
          </a:bodyPr>
          <a:lstStyle/>
          <a:p>
            <a:r>
              <a:rPr lang="en-US" b="1" i="0" u="sng" dirty="0">
                <a:solidFill>
                  <a:srgbClr val="040C28"/>
                </a:solidFill>
                <a:effectLst/>
                <a:latin typeface="Google Sans"/>
              </a:rPr>
              <a:t>Reactivity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– ability to 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combine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chemically with another substance.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</a:rPr>
              <a:t>Certain materials are highly reactive, whereas others are extremely </a:t>
            </a:r>
            <a:r>
              <a:rPr lang="en-US" b="0" i="1" dirty="0">
                <a:solidFill>
                  <a:schemeClr val="accent1"/>
                </a:solidFill>
                <a:effectLst/>
              </a:rPr>
              <a:t>inactive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</p:spTree>
    <p:extLst>
      <p:ext uri="{BB962C8B-B14F-4D97-AF65-F5344CB8AC3E}">
        <p14:creationId xmlns:p14="http://schemas.microsoft.com/office/powerpoint/2010/main" val="39537582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C04A-1C23-7AF8-87FC-D9FEAF28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BC68-587E-4072-5C09-3F253D8D2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7187"/>
          </a:xfrm>
        </p:spPr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Reactivity to 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oxygen </a:t>
            </a:r>
          </a:p>
          <a:p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Oxidation – slow reaction with oxygen</a:t>
            </a:r>
          </a:p>
          <a:p>
            <a:endParaRPr lang="en-US" i="1" dirty="0">
              <a:solidFill>
                <a:srgbClr val="040C28"/>
              </a:solidFill>
              <a:latin typeface="Google Sans"/>
            </a:endParaRP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i="1" dirty="0">
              <a:solidFill>
                <a:srgbClr val="040C28"/>
              </a:solidFill>
              <a:latin typeface="Google Sans"/>
            </a:endParaRP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i="1" dirty="0">
              <a:solidFill>
                <a:srgbClr val="040C28"/>
              </a:solidFill>
              <a:latin typeface="Google Sans"/>
            </a:endParaRPr>
          </a:p>
          <a:p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Apples brown when cut</a:t>
            </a:r>
          </a:p>
          <a:p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Iron rusts (oxidizes) but aluminum does not</a:t>
            </a:r>
          </a:p>
          <a:p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Silverware tarnishes.  </a:t>
            </a: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i="1" dirty="0">
              <a:solidFill>
                <a:srgbClr val="040C28"/>
              </a:solidFill>
              <a:latin typeface="Google Sans"/>
            </a:endParaRP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</p:txBody>
      </p:sp>
      <p:pic>
        <p:nvPicPr>
          <p:cNvPr id="2050" name="Picture 2" descr="Why Do Apples Turn Brown After You Cut Them? | Let's Talk ...">
            <a:extLst>
              <a:ext uri="{FF2B5EF4-FFF2-40B4-BE49-F238E27FC236}">
                <a16:creationId xmlns:a16="http://schemas.microsoft.com/office/drawing/2014/main" id="{6AF5EC38-83FF-E76E-3533-32865EAE2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 b="14537"/>
          <a:stretch/>
        </p:blipFill>
        <p:spPr bwMode="auto">
          <a:xfrm>
            <a:off x="1037117" y="2658849"/>
            <a:ext cx="2863827" cy="207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Chemical Reaction That Causes Rust">
            <a:extLst>
              <a:ext uri="{FF2B5EF4-FFF2-40B4-BE49-F238E27FC236}">
                <a16:creationId xmlns:a16="http://schemas.microsoft.com/office/drawing/2014/main" id="{78759B61-65D6-D741-8FA9-BFE13C50D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86" y="2829232"/>
            <a:ext cx="2863827" cy="19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EA8207-7C1F-D996-8A34-F7554783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7922" y="2829233"/>
            <a:ext cx="3328404" cy="190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3454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C04A-1C23-7AF8-87FC-D9FEAF28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BC68-587E-4072-5C09-3F253D8D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Reactivity to 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acid</a:t>
            </a: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i="1" dirty="0">
              <a:solidFill>
                <a:srgbClr val="040C28"/>
              </a:solidFill>
              <a:latin typeface="Google Sans"/>
            </a:endParaRP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  <a:p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Some metals will FIZZ in acid. Some will not.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40C28"/>
                </a:solidFill>
                <a:latin typeface="Google Sans"/>
              </a:rPr>
              <a:t>Glass does not react with acid.</a:t>
            </a:r>
            <a:endParaRPr lang="en-US" b="0" i="1" dirty="0">
              <a:solidFill>
                <a:srgbClr val="040C28"/>
              </a:solidFill>
              <a:effectLst/>
              <a:latin typeface="Google Sans"/>
            </a:endParaRPr>
          </a:p>
        </p:txBody>
      </p:sp>
      <p:pic>
        <p:nvPicPr>
          <p:cNvPr id="4" name="Picture 4" descr="The Reactivity Series (GCSE) — the science hive">
            <a:extLst>
              <a:ext uri="{FF2B5EF4-FFF2-40B4-BE49-F238E27FC236}">
                <a16:creationId xmlns:a16="http://schemas.microsoft.com/office/drawing/2014/main" id="{E5B35533-590B-DA35-696D-67775F1D5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413650"/>
            <a:ext cx="5058722" cy="481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irring Rod Stock Illustrations – 44 Stirring Rod Stock Illustrations,  Vectors &amp; Clipart - Dreamstime">
            <a:extLst>
              <a:ext uri="{FF2B5EF4-FFF2-40B4-BE49-F238E27FC236}">
                <a16:creationId xmlns:a16="http://schemas.microsoft.com/office/drawing/2014/main" id="{112060D5-4160-9257-AF8B-7BE31AF0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647" y="4399936"/>
            <a:ext cx="2458064" cy="24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745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41C1E-1357-92D9-DB22-A71E6E7BA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is unreactive</a:t>
            </a:r>
          </a:p>
        </p:txBody>
      </p:sp>
      <p:sp>
        <p:nvSpPr>
          <p:cNvPr id="5" name="AutoShape 4" descr="4 Pack Glass Stirring Rods 13.8&quot;(350MM) For Science Education, Lab &amp;  Kitchen Use | eBay">
            <a:extLst>
              <a:ext uri="{FF2B5EF4-FFF2-40B4-BE49-F238E27FC236}">
                <a16:creationId xmlns:a16="http://schemas.microsoft.com/office/drawing/2014/main" id="{F5456C9D-B604-9D3C-11BC-DC2AC993B10A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x</a:t>
            </a:r>
          </a:p>
        </p:txBody>
      </p:sp>
      <p:pic>
        <p:nvPicPr>
          <p:cNvPr id="3080" name="Picture 8" descr="modèle 3D de Bécher en verre de 250 ml avec agitateur - TurboSquid 1270905">
            <a:extLst>
              <a:ext uri="{FF2B5EF4-FFF2-40B4-BE49-F238E27FC236}">
                <a16:creationId xmlns:a16="http://schemas.microsoft.com/office/drawing/2014/main" id="{5677BA21-E827-E2E5-8681-2FE600CD9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97" y="571500"/>
            <a:ext cx="470086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22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202124"/>
                </a:solidFill>
                <a:latin typeface="Google Sans"/>
              </a:rPr>
              <a:t>T</a:t>
            </a:r>
            <a:r>
              <a:rPr lang="en-US" b="1" i="0" u="sng" dirty="0">
                <a:solidFill>
                  <a:srgbClr val="202124"/>
                </a:solidFill>
                <a:effectLst/>
                <a:latin typeface="Google Sans"/>
              </a:rPr>
              <a:t>oxicity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- ability of a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substance to </a:t>
            </a:r>
            <a:r>
              <a:rPr lang="en-US" b="0" i="1" dirty="0">
                <a:solidFill>
                  <a:srgbClr val="444444"/>
                </a:solidFill>
                <a:effectLst/>
              </a:rPr>
              <a:t>harm</a:t>
            </a:r>
            <a:r>
              <a:rPr lang="en-US" b="0" i="0" dirty="0">
                <a:solidFill>
                  <a:srgbClr val="444444"/>
                </a:solidFill>
                <a:effectLst/>
              </a:rPr>
              <a:t> an organism.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endParaRPr lang="en-US" dirty="0"/>
          </a:p>
        </p:txBody>
      </p:sp>
      <p:pic>
        <p:nvPicPr>
          <p:cNvPr id="6146" name="Picture 2" descr="Hazard symbol - Wikipedia">
            <a:extLst>
              <a:ext uri="{FF2B5EF4-FFF2-40B4-BE49-F238E27FC236}">
                <a16:creationId xmlns:a16="http://schemas.microsoft.com/office/drawing/2014/main" id="{8E5B56EF-0036-C8B9-1999-6E2CD121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8" y="2882900"/>
            <a:ext cx="3199732" cy="31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bra Snake Facts | Cobra Snake Information | DK Find Out">
            <a:extLst>
              <a:ext uri="{FF2B5EF4-FFF2-40B4-BE49-F238E27FC236}">
                <a16:creationId xmlns:a16="http://schemas.microsoft.com/office/drawing/2014/main" id="{974B1E73-40EB-1B5E-E3CA-6B306D47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32" y="2768266"/>
            <a:ext cx="36782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ing cobra bite – Can early decompression prevent digital amputation? -  ScienceDirect">
            <a:extLst>
              <a:ext uri="{FF2B5EF4-FFF2-40B4-BE49-F238E27FC236}">
                <a16:creationId xmlns:a16="http://schemas.microsoft.com/office/drawing/2014/main" id="{BA67B9D2-E96D-AFC0-C3A0-5A74BF8C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10" y="2882900"/>
            <a:ext cx="2285592" cy="30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6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What is a property?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83994" y="2076448"/>
            <a:ext cx="6714042" cy="4095751"/>
          </a:xfrm>
        </p:spPr>
        <p:txBody>
          <a:bodyPr>
            <a:normAutofit fontScale="85000" lnSpcReduction="10000"/>
          </a:bodyPr>
          <a:lstStyle/>
          <a:p>
            <a:r>
              <a:rPr lang="en-US" sz="4000" u="sng" dirty="0">
                <a:latin typeface="Comic Sans MS" pitchFamily="66" charset="0"/>
              </a:rPr>
              <a:t>Property</a:t>
            </a:r>
            <a:r>
              <a:rPr lang="en-US" sz="4000" dirty="0">
                <a:latin typeface="Comic Sans MS" pitchFamily="66" charset="0"/>
              </a:rPr>
              <a:t>:  a </a:t>
            </a:r>
            <a:r>
              <a:rPr lang="en-US" sz="4000" i="1" dirty="0">
                <a:solidFill>
                  <a:srgbClr val="FF0000"/>
                </a:solidFill>
                <a:latin typeface="Comic Sans MS" pitchFamily="66" charset="0"/>
              </a:rPr>
              <a:t>characteristic</a:t>
            </a:r>
            <a:r>
              <a:rPr lang="en-US" sz="4000" dirty="0">
                <a:latin typeface="Comic Sans MS" pitchFamily="66" charset="0"/>
              </a:rPr>
              <a:t> of a substance that can be </a:t>
            </a:r>
            <a:r>
              <a:rPr lang="en-US" sz="4000" b="1" i="1" dirty="0">
                <a:latin typeface="Comic Sans MS" pitchFamily="66" charset="0"/>
              </a:rPr>
              <a:t>observed. (you can see)</a:t>
            </a:r>
          </a:p>
          <a:p>
            <a:r>
              <a:rPr lang="en-US" sz="4000" i="1" dirty="0">
                <a:latin typeface="Comic Sans MS" pitchFamily="66" charset="0"/>
              </a:rPr>
              <a:t>Properties can be used to describe a substance’s </a:t>
            </a:r>
            <a:r>
              <a:rPr lang="en-US" sz="4000" b="1" u="sng" dirty="0"/>
              <a:t>appearance</a:t>
            </a:r>
            <a:r>
              <a:rPr lang="en-US" sz="4000" dirty="0"/>
              <a:t> or </a:t>
            </a:r>
            <a:r>
              <a:rPr lang="en-US" sz="4000" b="1" u="sng" dirty="0" err="1"/>
              <a:t>behaviour</a:t>
            </a:r>
            <a:r>
              <a:rPr lang="en-US" sz="4000" b="1" u="sng" dirty="0"/>
              <a:t>.</a:t>
            </a:r>
          </a:p>
          <a:p>
            <a:r>
              <a:rPr lang="en-US" sz="4000" dirty="0">
                <a:solidFill>
                  <a:srgbClr val="FF0000"/>
                </a:solidFill>
              </a:rPr>
              <a:t>(how it looks or behaves)</a:t>
            </a:r>
            <a:br>
              <a:rPr lang="en-US" sz="4000" b="1" u="sng" dirty="0"/>
            </a:br>
            <a:br>
              <a:rPr lang="en-US" sz="4000" b="1" u="sng" dirty="0"/>
            </a:br>
            <a:r>
              <a:rPr lang="en-US" sz="4000" dirty="0"/>
              <a:t>Can be either physical or chemical</a:t>
            </a:r>
            <a:endParaRPr lang="en-US" sz="4000" i="1" dirty="0">
              <a:latin typeface="Comic Sans MS" pitchFamily="66" charset="0"/>
            </a:endParaRP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1641077441"/>
              </p:ext>
            </p:extLst>
          </p:nvPr>
        </p:nvGraphicFramePr>
        <p:xfrm>
          <a:off x="419100" y="1988993"/>
          <a:ext cx="38100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025440" imgH="3252600" progId="">
                  <p:embed/>
                </p:oleObj>
              </mc:Choice>
              <mc:Fallback>
                <p:oleObj name="Clip" r:id="rId3" imgW="3025440" imgH="3252600" progId="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988993"/>
                        <a:ext cx="3810000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10673"/>
              </p:ext>
            </p:extLst>
          </p:nvPr>
        </p:nvGraphicFramePr>
        <p:xfrm>
          <a:off x="3174206" y="4962380"/>
          <a:ext cx="210978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090320" imgH="2177640" progId="">
                  <p:embed/>
                </p:oleObj>
              </mc:Choice>
              <mc:Fallback>
                <p:oleObj name="Clip" r:id="rId5" imgW="4090320" imgH="2177640" progId="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206" y="4962380"/>
                        <a:ext cx="2109788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2769-CB6F-EFDA-9B0F-1EF9FF65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2063-ED81-F230-1913-AC2D5C1EF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of Matter WS</a:t>
            </a:r>
          </a:p>
          <a:p>
            <a:r>
              <a:rPr lang="en-US" dirty="0"/>
              <a:t>Properties of Matter Lab </a:t>
            </a:r>
          </a:p>
        </p:txBody>
      </p:sp>
    </p:spTree>
    <p:extLst>
      <p:ext uri="{BB962C8B-B14F-4D97-AF65-F5344CB8AC3E}">
        <p14:creationId xmlns:p14="http://schemas.microsoft.com/office/powerpoint/2010/main" val="295567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Properties of matter worksheet</a:t>
            </a:r>
          </a:p>
          <a:p>
            <a:r>
              <a:rPr lang="en-US"/>
              <a:t>vocabulary</a:t>
            </a:r>
            <a:endParaRPr lang="en-US" dirty="0"/>
          </a:p>
          <a:p>
            <a:endParaRPr lang="en-US" dirty="0"/>
          </a:p>
          <a:p>
            <a:r>
              <a:rPr lang="en-US" dirty="0"/>
              <a:t>Video: Examples of Physical and Chemical Properties </a:t>
            </a:r>
            <a:r>
              <a:rPr lang="en-US" dirty="0">
                <a:hlinkClick r:id="rId2"/>
              </a:rPr>
              <a:t>https://www.youtube.com/watch?v=oF0lN0jZYx0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Properties Song!: </a:t>
            </a:r>
          </a:p>
          <a:p>
            <a:pPr lvl="1"/>
            <a:r>
              <a:rPr lang="en-US" dirty="0">
                <a:hlinkClick r:id="rId3"/>
              </a:rPr>
              <a:t>https://www.youtube.com/watch?v=uJOGy0dgmUU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9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1. A substance weighs 0.56 grams. It has a volume of 3cm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70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1. A substance weighs 0.56 grams. It has a volume of 3cm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1615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2. After each class, Ms. Wilson eats a chocolate bar that weighs 12.5 grams. She measures its volume to be 6cm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 of the chocolate bar.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8415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2. After each class, Ms. Wilson eats a chocolate bar that weighs 12.5 grams. She measures its volume to be 6cm</a:t>
            </a:r>
            <a:r>
              <a:rPr lang="en-CA" baseline="30000" dirty="0">
                <a:cs typeface="Calibri"/>
              </a:rPr>
              <a:t>3</a:t>
            </a:r>
            <a:r>
              <a:rPr lang="en-CA" dirty="0">
                <a:cs typeface="Calibri"/>
              </a:rPr>
              <a:t>. Calculate the density of the chocolate bar.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8552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3. You place a piece of wood in a graduated cylinder. The level of the water in the cylinder moves from 98 mL to 125 </a:t>
            </a:r>
            <a:r>
              <a:rPr lang="en-CA" dirty="0" err="1">
                <a:cs typeface="Calibri"/>
              </a:rPr>
              <a:t>mL.</a:t>
            </a:r>
            <a:endParaRPr lang="en-US" dirty="0" err="1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a) What is the volume of the piece of wood?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4720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3. You place a piece of wood in a graduated cylinder. The level of the water in the cylinder moves from 98 mL to 125 </a:t>
            </a:r>
            <a:r>
              <a:rPr lang="en-CA" dirty="0" err="1">
                <a:cs typeface="Calibri"/>
              </a:rPr>
              <a:t>mL.</a:t>
            </a:r>
            <a:endParaRPr lang="en-US" dirty="0" err="1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a) What is the volume of the piece of wood?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4349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b) If the piece of wood weights 72 grams, what is its density?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7316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CA" dirty="0">
                <a:cs typeface="Calibri"/>
              </a:rPr>
              <a:t>b) If the piece of wood weights 72 grams, what is its density?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00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01BA-3A89-4548-AFF8-C41F80B4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620"/>
            <a:ext cx="10515600" cy="1325563"/>
          </a:xfrm>
        </p:spPr>
        <p:txBody>
          <a:bodyPr/>
          <a:lstStyle/>
          <a:p>
            <a:r>
              <a:rPr lang="en-CA" dirty="0">
                <a:cs typeface="Calibri Light"/>
              </a:rPr>
              <a:t>PHYSICAL PROPERTIES OF MATTER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3BF1-F4A4-4C49-AA03-EE8839B9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9927"/>
            <a:ext cx="10515600" cy="5185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Can be measured or observed </a:t>
            </a:r>
            <a:r>
              <a:rPr lang="en-CA" b="1" i="1" u="sng" dirty="0"/>
              <a:t>without</a:t>
            </a:r>
            <a:r>
              <a:rPr lang="en-CA" i="1" dirty="0"/>
              <a:t> </a:t>
            </a:r>
            <a:r>
              <a:rPr lang="en-CA" b="1" i="1" u="sng" dirty="0"/>
              <a:t>changing </a:t>
            </a:r>
            <a:r>
              <a:rPr lang="en-CA" dirty="0"/>
              <a:t>matter to a different substance. </a:t>
            </a:r>
          </a:p>
          <a:p>
            <a:r>
              <a:rPr lang="en-CA" dirty="0"/>
              <a:t>Properties you can see, hear, smell, or feel.</a:t>
            </a:r>
          </a:p>
          <a:p>
            <a:endParaRPr lang="en-CA" sz="3200" dirty="0">
              <a:ea typeface="+mn-lt"/>
              <a:cs typeface="+mn-lt"/>
            </a:endParaRPr>
          </a:p>
          <a:p>
            <a:r>
              <a:rPr lang="en-CA" sz="3200" b="1" i="1" dirty="0">
                <a:solidFill>
                  <a:srgbClr val="FF0000"/>
                </a:solidFill>
                <a:ea typeface="+mn-lt"/>
                <a:cs typeface="+mn-lt"/>
              </a:rPr>
              <a:t>Qualitative properties </a:t>
            </a:r>
            <a:r>
              <a:rPr lang="en-CA" sz="3200" i="1" dirty="0">
                <a:solidFill>
                  <a:srgbClr val="FF0000"/>
                </a:solidFill>
                <a:ea typeface="+mn-lt"/>
                <a:cs typeface="+mn-lt"/>
              </a:rPr>
              <a:t>–described using words</a:t>
            </a:r>
          </a:p>
          <a:p>
            <a:r>
              <a:rPr lang="en-CA" sz="3200" b="1" i="1" dirty="0">
                <a:solidFill>
                  <a:srgbClr val="FF0000"/>
                </a:solidFill>
                <a:ea typeface="+mn-lt"/>
                <a:cs typeface="+mn-lt"/>
              </a:rPr>
              <a:t>Quantitative  properties - </a:t>
            </a:r>
            <a:r>
              <a:rPr lang="en-CA" sz="3200" i="1" dirty="0">
                <a:solidFill>
                  <a:srgbClr val="FF0000"/>
                </a:solidFill>
                <a:ea typeface="+mn-lt"/>
                <a:cs typeface="+mn-lt"/>
              </a:rPr>
              <a:t>measured</a:t>
            </a:r>
            <a:endParaRPr lang="en-US" sz="3200" i="1" dirty="0">
              <a:ea typeface="+mn-lt"/>
              <a:cs typeface="+mn-lt"/>
            </a:endParaRPr>
          </a:p>
          <a:p>
            <a:endParaRPr lang="en-CA" sz="3200" i="1" dirty="0">
              <a:cs typeface="Calibri"/>
            </a:endParaRPr>
          </a:p>
          <a:p>
            <a:endParaRPr lang="en-CA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87222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4. A graduated cylinder is filled with water to the 55 mL mark. The graduated cylinder with water weights 132 grams. A piece of metal is placed in the water. The water rises to the 105 mL mar. When you re-weigh the cylinder, it now weighs 225 grams. Calculate the density of the metal.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04935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5. A graduated cylinder is filled with water to the 55 mL mark. The graduated cylinder with water weights 132 grams. A piece of metal is placed in the water. The water rises to the 105 mL mar. When you re-weigh the cylinder, it now weighs 225 grams. Calculate the density of the metal.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7760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5. A graduated cylinder is filled with water to the 55 mL mark. The graduated cylinder with water weights 132 grams. A piece of metal is placed in the water. The water rises to the 105 mL mar. When you re-weigh the cylinder, it now weighs 225 grams. Calculate the density of the metal. 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93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9667-B811-421B-925B-038C4320D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Density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CF562-7785-4E80-B13B-BED3D7B69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4481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dirty="0">
                <a:cs typeface="Calibri"/>
              </a:rPr>
              <a:t>5. How does the density of a 250ml cup of water compare to the density of a bathtub containing 55 litres of water?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1028" name="Picture 4" descr="Image result for tea cup image">
            <a:extLst>
              <a:ext uri="{FF2B5EF4-FFF2-40B4-BE49-F238E27FC236}">
                <a16:creationId xmlns:a16="http://schemas.microsoft.com/office/drawing/2014/main" id="{F65870AE-F73C-48DD-8F84-F151A18B02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4" t="13954" r="6389" b="22052"/>
          <a:stretch/>
        </p:blipFill>
        <p:spPr bwMode="auto">
          <a:xfrm>
            <a:off x="6736537" y="585091"/>
            <a:ext cx="1678932" cy="110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athtub">
            <a:extLst>
              <a:ext uri="{FF2B5EF4-FFF2-40B4-BE49-F238E27FC236}">
                <a16:creationId xmlns:a16="http://schemas.microsoft.com/office/drawing/2014/main" id="{23F226AA-4BF4-4659-AD22-627B0499B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3" b="13142"/>
          <a:stretch/>
        </p:blipFill>
        <p:spPr bwMode="auto">
          <a:xfrm>
            <a:off x="5236551" y="2130618"/>
            <a:ext cx="6955449" cy="49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179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12192000" cy="4724400"/>
          </a:xfrm>
        </p:spPr>
        <p:txBody>
          <a:bodyPr>
            <a:normAutofit/>
          </a:bodyPr>
          <a:lstStyle/>
          <a:p>
            <a:pPr lvl="1"/>
            <a:r>
              <a:rPr lang="en-US" b="1" u="sng" cap="small" dirty="0" err="1"/>
              <a:t>Colour</a:t>
            </a:r>
            <a:r>
              <a:rPr lang="en-US" dirty="0"/>
              <a:t> - red, blue,….</a:t>
            </a:r>
          </a:p>
          <a:p>
            <a:pPr lvl="1"/>
            <a:r>
              <a:rPr lang="en-US" b="1" u="sng" cap="small" dirty="0" err="1"/>
              <a:t>Odour</a:t>
            </a:r>
            <a:r>
              <a:rPr lang="en-US" dirty="0"/>
              <a:t> -  putrid, burnt, spicy,…</a:t>
            </a:r>
          </a:p>
          <a:p>
            <a:pPr lvl="1"/>
            <a:r>
              <a:rPr lang="en-US" b="1" u="sng" dirty="0"/>
              <a:t>TASTE</a:t>
            </a:r>
            <a:r>
              <a:rPr lang="en-US" dirty="0"/>
              <a:t>  - sweet, salty, sour, bitter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3" y="-228601"/>
            <a:ext cx="11477896" cy="2906487"/>
          </a:xfrm>
        </p:spPr>
        <p:txBody>
          <a:bodyPr>
            <a:normAutofit/>
          </a:bodyPr>
          <a:lstStyle/>
          <a:p>
            <a:pPr lvl="1"/>
            <a:r>
              <a:rPr lang="en-US" sz="4000" b="1" u="sng" cap="small" dirty="0"/>
              <a:t>State:</a:t>
            </a:r>
            <a:r>
              <a:rPr lang="en-US" sz="4000" b="1" u="sng" dirty="0"/>
              <a:t> </a:t>
            </a:r>
            <a:r>
              <a:rPr lang="en-US" sz="4000" dirty="0"/>
              <a:t>solid, liquid,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600200"/>
            <a:ext cx="11286309" cy="5257800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1"/>
            <a:endParaRPr lang="en-US" cap="smal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70596-BBF2-D066-0E41-A239B69A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01969"/>
            <a:ext cx="9372600" cy="44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690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DFD0-6251-A60A-6B58-173AAA87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cap="small" dirty="0"/>
              <a:t>Texture</a:t>
            </a:r>
            <a:r>
              <a:rPr lang="en-US" dirty="0"/>
              <a:t> – (how it feels) coarse, smooth, fine, gritty, rough, slippery, sticky, feathery, bumpy, fluffy, …</a:t>
            </a:r>
          </a:p>
        </p:txBody>
      </p:sp>
      <p:pic>
        <p:nvPicPr>
          <p:cNvPr id="4" name="Picture 2" descr="Curriculum Post: Texture Board – Primrose Schools">
            <a:extLst>
              <a:ext uri="{FF2B5EF4-FFF2-40B4-BE49-F238E27FC236}">
                <a16:creationId xmlns:a16="http://schemas.microsoft.com/office/drawing/2014/main" id="{55747DB6-D70A-9630-5D02-B6E318CF5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31" y="1825625"/>
            <a:ext cx="83271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6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29D5E-78CB-E3E0-50C4-62E8D060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Bumpy</a:t>
            </a:r>
          </a:p>
        </p:txBody>
      </p:sp>
      <p:pic>
        <p:nvPicPr>
          <p:cNvPr id="1026" name="Picture 2" descr="Smooth and bumpy texture by honestpixels on DeviantArt">
            <a:extLst>
              <a:ext uri="{FF2B5EF4-FFF2-40B4-BE49-F238E27FC236}">
                <a16:creationId xmlns:a16="http://schemas.microsoft.com/office/drawing/2014/main" id="{CFAFBB34-2CBA-78AF-BEC3-0ABF936318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8637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mpy Metal Texture Stock Photo - Alamy">
            <a:extLst>
              <a:ext uri="{FF2B5EF4-FFF2-40B4-BE49-F238E27FC236}">
                <a16:creationId xmlns:a16="http://schemas.microsoft.com/office/drawing/2014/main" id="{1D542B9C-6113-64F4-BC24-CC2DB0CD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76430"/>
            <a:ext cx="3557586" cy="261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osed Up Three of Green Bumpy Hass Avocado Whole Fruits Isolated on White  Background Stock Photo - Image of benefits, background: 133905140">
            <a:extLst>
              <a:ext uri="{FF2B5EF4-FFF2-40B4-BE49-F238E27FC236}">
                <a16:creationId xmlns:a16="http://schemas.microsoft.com/office/drawing/2014/main" id="{B17E0368-00CA-61CE-DF09-26B0678C8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0" t="16388" r="15780" b="15677"/>
          <a:stretch/>
        </p:blipFill>
        <p:spPr bwMode="auto">
          <a:xfrm>
            <a:off x="8820151" y="1253331"/>
            <a:ext cx="3371849" cy="278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630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1592</Words>
  <Application>Microsoft Office PowerPoint</Application>
  <PresentationFormat>Widescreen</PresentationFormat>
  <Paragraphs>203</Paragraphs>
  <Slides>53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Google Sans</vt:lpstr>
      <vt:lpstr>Arial</vt:lpstr>
      <vt:lpstr>Calibri</vt:lpstr>
      <vt:lpstr>Calibri Light</vt:lpstr>
      <vt:lpstr>Comic Sans MS</vt:lpstr>
      <vt:lpstr>Office Theme</vt:lpstr>
      <vt:lpstr>Clip</vt:lpstr>
      <vt:lpstr>Properties of Matter</vt:lpstr>
      <vt:lpstr>Learning goal:</vt:lpstr>
      <vt:lpstr>How can we Describe Matter?</vt:lpstr>
      <vt:lpstr>What is a property?</vt:lpstr>
      <vt:lpstr>PHYSICAL PROPERTIES OF MATTER</vt:lpstr>
      <vt:lpstr>Physical Properties</vt:lpstr>
      <vt:lpstr>State: solid, liquid, gas</vt:lpstr>
      <vt:lpstr>Texture – (how it feels) coarse, smooth, fine, gritty, rough, slippery, sticky, feathery, bumpy, fluffy, …</vt:lpstr>
      <vt:lpstr> Bumpy</vt:lpstr>
      <vt:lpstr>Luster - (how shiny a solid is) - shiny, dull, metallic, pearly, glassy, etc</vt:lpstr>
      <vt:lpstr>CLARITY - Transparent (clear), cloudy, opaque, translucent</vt:lpstr>
      <vt:lpstr>CLARITY - Transparent (clear), cloudy, opaque, translucent</vt:lpstr>
      <vt:lpstr>Hardness: resistance to being scratched or dented</vt:lpstr>
      <vt:lpstr>Malleability (Malleable)</vt:lpstr>
      <vt:lpstr>Ductility</vt:lpstr>
      <vt:lpstr>Conductivity – ability to CONDUCT Heat or Electricity</vt:lpstr>
      <vt:lpstr>Melting Point - the temperature at which a substance changes from a solid to a liquid</vt:lpstr>
      <vt:lpstr>Boiling Point - the temperature at which a substance changes from a liquid to gas. </vt:lpstr>
      <vt:lpstr>Solubility – substance’s ability to dissolve into another substance </vt:lpstr>
      <vt:lpstr>PowerPoint Presentation</vt:lpstr>
      <vt:lpstr>Soluble vs INSOLUBLE</vt:lpstr>
      <vt:lpstr>Viscosity – a substance’s resistance to flow. The more Viscous a substance is, the slower it pours. </vt:lpstr>
      <vt:lpstr>Viscosity</vt:lpstr>
      <vt:lpstr>Mass, Volume, Density are Physical properties</vt:lpstr>
      <vt:lpstr>Density: how tightly packed the particles are</vt:lpstr>
      <vt:lpstr>Magnetism</vt:lpstr>
      <vt:lpstr>How many can you use to describe a strawberry?  </vt:lpstr>
      <vt:lpstr>PROPERTIES OF MATTER can be Qualitative or Quantitative</vt:lpstr>
      <vt:lpstr>Practice Calculating Density</vt:lpstr>
      <vt:lpstr>Practice Calculating Density</vt:lpstr>
      <vt:lpstr>Chemical Properties of Matter</vt:lpstr>
      <vt:lpstr>Chemical Properties of Matter</vt:lpstr>
      <vt:lpstr>Chemical Properties of Matter</vt:lpstr>
      <vt:lpstr>Chemical Properties of Matter</vt:lpstr>
      <vt:lpstr>Chemical Properties of Matter</vt:lpstr>
      <vt:lpstr>Reactivity</vt:lpstr>
      <vt:lpstr>Reactivity</vt:lpstr>
      <vt:lpstr>Glass is unreactive</vt:lpstr>
      <vt:lpstr>Chemical Properties of Matter</vt:lpstr>
      <vt:lpstr>Practice</vt:lpstr>
      <vt:lpstr>Practice</vt:lpstr>
      <vt:lpstr>Density Calculations</vt:lpstr>
      <vt:lpstr>Density Calculations</vt:lpstr>
      <vt:lpstr>Density Calculation</vt:lpstr>
      <vt:lpstr>Density Calculation</vt:lpstr>
      <vt:lpstr>Density Calculation</vt:lpstr>
      <vt:lpstr>Density Calculation</vt:lpstr>
      <vt:lpstr>Density Calculation</vt:lpstr>
      <vt:lpstr>Density Calculation</vt:lpstr>
      <vt:lpstr>Density Calculation</vt:lpstr>
      <vt:lpstr>Density Calculation</vt:lpstr>
      <vt:lpstr>Density Calculation</vt:lpstr>
      <vt:lpstr>Density Calculation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Matter</dc:title>
  <dc:creator>Tammy Wilson</dc:creator>
  <cp:lastModifiedBy>Tammy Wilson</cp:lastModifiedBy>
  <cp:revision>490</cp:revision>
  <dcterms:created xsi:type="dcterms:W3CDTF">2018-09-26T04:18:42Z</dcterms:created>
  <dcterms:modified xsi:type="dcterms:W3CDTF">2024-01-18T20:50:06Z</dcterms:modified>
</cp:coreProperties>
</file>