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360" r:id="rId3"/>
    <p:sldId id="257" r:id="rId4"/>
    <p:sldId id="261" r:id="rId5"/>
    <p:sldId id="262" r:id="rId6"/>
    <p:sldId id="263" r:id="rId7"/>
    <p:sldId id="354" r:id="rId8"/>
    <p:sldId id="270" r:id="rId9"/>
    <p:sldId id="355" r:id="rId10"/>
    <p:sldId id="258" r:id="rId11"/>
    <p:sldId id="352" r:id="rId12"/>
    <p:sldId id="260" r:id="rId13"/>
    <p:sldId id="264" r:id="rId14"/>
    <p:sldId id="361" r:id="rId15"/>
    <p:sldId id="362" r:id="rId16"/>
    <p:sldId id="265" r:id="rId17"/>
    <p:sldId id="266" r:id="rId18"/>
    <p:sldId id="267" r:id="rId19"/>
    <p:sldId id="268" r:id="rId20"/>
    <p:sldId id="336" r:id="rId21"/>
    <p:sldId id="335" r:id="rId22"/>
    <p:sldId id="344" r:id="rId23"/>
    <p:sldId id="345" r:id="rId24"/>
    <p:sldId id="347" r:id="rId25"/>
    <p:sldId id="358" r:id="rId26"/>
    <p:sldId id="341" r:id="rId27"/>
    <p:sldId id="331" r:id="rId28"/>
    <p:sldId id="346" r:id="rId29"/>
    <p:sldId id="359" r:id="rId30"/>
    <p:sldId id="337" r:id="rId31"/>
    <p:sldId id="363" r:id="rId32"/>
    <p:sldId id="275" r:id="rId33"/>
    <p:sldId id="274" r:id="rId34"/>
    <p:sldId id="356" r:id="rId35"/>
    <p:sldId id="349" r:id="rId36"/>
    <p:sldId id="277" r:id="rId37"/>
    <p:sldId id="269" r:id="rId38"/>
    <p:sldId id="340" r:id="rId39"/>
    <p:sldId id="338" r:id="rId40"/>
    <p:sldId id="271" r:id="rId41"/>
    <p:sldId id="332" r:id="rId42"/>
    <p:sldId id="325" r:id="rId43"/>
    <p:sldId id="272" r:id="rId44"/>
    <p:sldId id="273" r:id="rId45"/>
    <p:sldId id="334" r:id="rId46"/>
    <p:sldId id="33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2EA10B-61DE-41EB-873B-1C1B35366E09}" v="6" dt="2022-12-23T21:46:04.9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671" autoAdjust="0"/>
    <p:restoredTop sz="57143" autoAdjust="0"/>
  </p:normalViewPr>
  <p:slideViewPr>
    <p:cSldViewPr snapToGrid="0">
      <p:cViewPr varScale="1">
        <p:scale>
          <a:sx n="29" d="100"/>
          <a:sy n="29" d="100"/>
        </p:scale>
        <p:origin x="66"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LiveId" clId="{872EA10B-61DE-41EB-873B-1C1B35366E09}"/>
    <pc:docChg chg="custSel addSld delSld modSld">
      <pc:chgData name="Tammy Wilson" userId="e3b55da62d900d7c" providerId="LiveId" clId="{872EA10B-61DE-41EB-873B-1C1B35366E09}" dt="2022-12-23T21:46:05.054" v="211" actId="27636"/>
      <pc:docMkLst>
        <pc:docMk/>
      </pc:docMkLst>
      <pc:sldChg chg="modSp">
        <pc:chgData name="Tammy Wilson" userId="e3b55da62d900d7c" providerId="LiveId" clId="{872EA10B-61DE-41EB-873B-1C1B35366E09}" dt="2022-12-23T21:23:00.041" v="136" actId="20577"/>
        <pc:sldMkLst>
          <pc:docMk/>
          <pc:sldMk cId="1943482830" sldId="258"/>
        </pc:sldMkLst>
        <pc:spChg chg="mod">
          <ac:chgData name="Tammy Wilson" userId="e3b55da62d900d7c" providerId="LiveId" clId="{872EA10B-61DE-41EB-873B-1C1B35366E09}" dt="2022-12-23T21:23:00.041" v="136" actId="20577"/>
          <ac:spMkLst>
            <pc:docMk/>
            <pc:sldMk cId="1943482830" sldId="258"/>
            <ac:spMk id="3" creationId="{239A580E-801F-4AF1-9C76-3BE322FBC52E}"/>
          </ac:spMkLst>
        </pc:spChg>
      </pc:sldChg>
      <pc:sldChg chg="modSp">
        <pc:chgData name="Tammy Wilson" userId="e3b55da62d900d7c" providerId="LiveId" clId="{872EA10B-61DE-41EB-873B-1C1B35366E09}" dt="2022-12-23T21:23:26.561" v="137" actId="207"/>
        <pc:sldMkLst>
          <pc:docMk/>
          <pc:sldMk cId="2938549102" sldId="264"/>
        </pc:sldMkLst>
        <pc:spChg chg="mod">
          <ac:chgData name="Tammy Wilson" userId="e3b55da62d900d7c" providerId="LiveId" clId="{872EA10B-61DE-41EB-873B-1C1B35366E09}" dt="2022-12-23T21:23:26.561" v="137" actId="207"/>
          <ac:spMkLst>
            <pc:docMk/>
            <pc:sldMk cId="2938549102" sldId="264"/>
            <ac:spMk id="3" creationId="{239A580E-801F-4AF1-9C76-3BE322FBC52E}"/>
          </ac:spMkLst>
        </pc:spChg>
      </pc:sldChg>
      <pc:sldChg chg="modSp">
        <pc:chgData name="Tammy Wilson" userId="e3b55da62d900d7c" providerId="LiveId" clId="{872EA10B-61DE-41EB-873B-1C1B35366E09}" dt="2022-12-23T21:27:14.622" v="209" actId="115"/>
        <pc:sldMkLst>
          <pc:docMk/>
          <pc:sldMk cId="3162395582" sldId="268"/>
        </pc:sldMkLst>
        <pc:spChg chg="mod">
          <ac:chgData name="Tammy Wilson" userId="e3b55da62d900d7c" providerId="LiveId" clId="{872EA10B-61DE-41EB-873B-1C1B35366E09}" dt="2022-12-23T21:27:14.622" v="209" actId="115"/>
          <ac:spMkLst>
            <pc:docMk/>
            <pc:sldMk cId="3162395582" sldId="268"/>
            <ac:spMk id="3" creationId="{239A580E-801F-4AF1-9C76-3BE322FBC52E}"/>
          </ac:spMkLst>
        </pc:spChg>
      </pc:sldChg>
      <pc:sldChg chg="modSp add">
        <pc:chgData name="Tammy Wilson" userId="e3b55da62d900d7c" providerId="LiveId" clId="{872EA10B-61DE-41EB-873B-1C1B35366E09}" dt="2022-12-23T21:46:05.054" v="211" actId="27636"/>
        <pc:sldMkLst>
          <pc:docMk/>
          <pc:sldMk cId="0" sldId="274"/>
        </pc:sldMkLst>
        <pc:spChg chg="mod">
          <ac:chgData name="Tammy Wilson" userId="e3b55da62d900d7c" providerId="LiveId" clId="{872EA10B-61DE-41EB-873B-1C1B35366E09}" dt="2022-12-23T21:46:05.054" v="211" actId="27636"/>
          <ac:spMkLst>
            <pc:docMk/>
            <pc:sldMk cId="0" sldId="274"/>
            <ac:spMk id="3" creationId="{7324B4F5-4ADB-4754-ACAC-E7E0BCF55C76}"/>
          </ac:spMkLst>
        </pc:spChg>
      </pc:sldChg>
      <pc:sldChg chg="add">
        <pc:chgData name="Tammy Wilson" userId="e3b55da62d900d7c" providerId="LiveId" clId="{872EA10B-61DE-41EB-873B-1C1B35366E09}" dt="2022-12-23T21:46:04.933" v="210"/>
        <pc:sldMkLst>
          <pc:docMk/>
          <pc:sldMk cId="0" sldId="275"/>
        </pc:sldMkLst>
      </pc:sldChg>
      <pc:sldChg chg="modSp">
        <pc:chgData name="Tammy Wilson" userId="e3b55da62d900d7c" providerId="LiveId" clId="{872EA10B-61DE-41EB-873B-1C1B35366E09}" dt="2022-12-23T21:21:43.085" v="37" actId="20577"/>
        <pc:sldMkLst>
          <pc:docMk/>
          <pc:sldMk cId="76529790" sldId="354"/>
        </pc:sldMkLst>
        <pc:spChg chg="mod">
          <ac:chgData name="Tammy Wilson" userId="e3b55da62d900d7c" providerId="LiveId" clId="{872EA10B-61DE-41EB-873B-1C1B35366E09}" dt="2022-12-23T21:21:43.085" v="37" actId="20577"/>
          <ac:spMkLst>
            <pc:docMk/>
            <pc:sldMk cId="76529790" sldId="354"/>
            <ac:spMk id="3" creationId="{992E835D-870F-47B1-A941-E234DCC6DDFA}"/>
          </ac:spMkLst>
        </pc:spChg>
      </pc:sldChg>
      <pc:sldChg chg="del">
        <pc:chgData name="Tammy Wilson" userId="e3b55da62d900d7c" providerId="LiveId" clId="{872EA10B-61DE-41EB-873B-1C1B35366E09}" dt="2022-12-22T21:56:33.704" v="0" actId="2696"/>
        <pc:sldMkLst>
          <pc:docMk/>
          <pc:sldMk cId="3660081135" sldId="357"/>
        </pc:sldMkLst>
      </pc:sldChg>
      <pc:sldChg chg="modSp">
        <pc:chgData name="Tammy Wilson" userId="e3b55da62d900d7c" providerId="LiveId" clId="{872EA10B-61DE-41EB-873B-1C1B35366E09}" dt="2022-12-23T21:25:26.848" v="193" actId="20577"/>
        <pc:sldMkLst>
          <pc:docMk/>
          <pc:sldMk cId="3002524946" sldId="361"/>
        </pc:sldMkLst>
        <pc:spChg chg="mod">
          <ac:chgData name="Tammy Wilson" userId="e3b55da62d900d7c" providerId="LiveId" clId="{872EA10B-61DE-41EB-873B-1C1B35366E09}" dt="2022-12-23T21:25:26.848" v="193" actId="20577"/>
          <ac:spMkLst>
            <pc:docMk/>
            <pc:sldMk cId="3002524946" sldId="361"/>
            <ac:spMk id="3" creationId="{FDD89A02-2059-4DA6-8A73-CDEEA71F547C}"/>
          </ac:spMkLst>
        </pc:spChg>
      </pc:sldChg>
      <pc:sldChg chg="modSp">
        <pc:chgData name="Tammy Wilson" userId="e3b55da62d900d7c" providerId="LiveId" clId="{872EA10B-61DE-41EB-873B-1C1B35366E09}" dt="2022-12-23T21:25:04.088" v="186" actId="20577"/>
        <pc:sldMkLst>
          <pc:docMk/>
          <pc:sldMk cId="2305398932" sldId="362"/>
        </pc:sldMkLst>
        <pc:spChg chg="mod">
          <ac:chgData name="Tammy Wilson" userId="e3b55da62d900d7c" providerId="LiveId" clId="{872EA10B-61DE-41EB-873B-1C1B35366E09}" dt="2022-12-23T21:24:07.694" v="163" actId="20577"/>
          <ac:spMkLst>
            <pc:docMk/>
            <pc:sldMk cId="2305398932" sldId="362"/>
            <ac:spMk id="2" creationId="{8715E58F-A0D5-42CD-B2AB-7D5A461C2955}"/>
          </ac:spMkLst>
        </pc:spChg>
        <pc:spChg chg="mod">
          <ac:chgData name="Tammy Wilson" userId="e3b55da62d900d7c" providerId="LiveId" clId="{872EA10B-61DE-41EB-873B-1C1B35366E09}" dt="2022-12-23T21:25:04.088" v="186" actId="20577"/>
          <ac:spMkLst>
            <pc:docMk/>
            <pc:sldMk cId="2305398932" sldId="362"/>
            <ac:spMk id="3" creationId="{8A53028C-5C37-4DBC-94DD-1DCBC5AB8432}"/>
          </ac:spMkLst>
        </pc:spChg>
      </pc:sldChg>
      <pc:sldChg chg="add">
        <pc:chgData name="Tammy Wilson" userId="e3b55da62d900d7c" providerId="LiveId" clId="{872EA10B-61DE-41EB-873B-1C1B35366E09}" dt="2022-12-23T21:46:04.933" v="210"/>
        <pc:sldMkLst>
          <pc:docMk/>
          <pc:sldMk cId="0" sldId="363"/>
        </pc:sldMkLst>
      </pc:sldChg>
    </pc:docChg>
  </pc:docChgLst>
  <pc:docChgLst>
    <pc:chgData name="Tammy Wilson" userId="e3b55da62d900d7c" providerId="LiveId" clId="{A8D1758B-ED43-40B6-B877-91E8573CB5FD}"/>
    <pc:docChg chg="undo custSel addSld delSld modSld sldOrd">
      <pc:chgData name="Tammy Wilson" userId="e3b55da62d900d7c" providerId="LiveId" clId="{A8D1758B-ED43-40B6-B877-91E8573CB5FD}" dt="2021-10-06T15:55:56.554" v="1904" actId="20577"/>
      <pc:docMkLst>
        <pc:docMk/>
      </pc:docMkLst>
      <pc:sldChg chg="modSp">
        <pc:chgData name="Tammy Wilson" userId="e3b55da62d900d7c" providerId="LiveId" clId="{A8D1758B-ED43-40B6-B877-91E8573CB5FD}" dt="2021-09-15T17:20:01.226" v="268" actId="20577"/>
        <pc:sldMkLst>
          <pc:docMk/>
          <pc:sldMk cId="3969918637" sldId="256"/>
        </pc:sldMkLst>
        <pc:spChg chg="mod">
          <ac:chgData name="Tammy Wilson" userId="e3b55da62d900d7c" providerId="LiveId" clId="{A8D1758B-ED43-40B6-B877-91E8573CB5FD}" dt="2021-09-15T17:20:01.226" v="268" actId="20577"/>
          <ac:spMkLst>
            <pc:docMk/>
            <pc:sldMk cId="3969918637" sldId="256"/>
            <ac:spMk id="2" creationId="{59CDF24D-FB59-42F8-93E8-85BE1A21BAAA}"/>
          </ac:spMkLst>
        </pc:spChg>
      </pc:sldChg>
      <pc:sldChg chg="modSp">
        <pc:chgData name="Tammy Wilson" userId="e3b55da62d900d7c" providerId="LiveId" clId="{A8D1758B-ED43-40B6-B877-91E8573CB5FD}" dt="2021-09-28T22:17:51.366" v="1502" actId="20577"/>
        <pc:sldMkLst>
          <pc:docMk/>
          <pc:sldMk cId="2885406571" sldId="257"/>
        </pc:sldMkLst>
        <pc:spChg chg="mod">
          <ac:chgData name="Tammy Wilson" userId="e3b55da62d900d7c" providerId="LiveId" clId="{A8D1758B-ED43-40B6-B877-91E8573CB5FD}" dt="2021-09-28T22:17:51.366" v="1502" actId="20577"/>
          <ac:spMkLst>
            <pc:docMk/>
            <pc:sldMk cId="2885406571" sldId="257"/>
            <ac:spMk id="3" creationId="{239A580E-801F-4AF1-9C76-3BE322FBC52E}"/>
          </ac:spMkLst>
        </pc:spChg>
      </pc:sldChg>
      <pc:sldChg chg="modSp">
        <pc:chgData name="Tammy Wilson" userId="e3b55da62d900d7c" providerId="LiveId" clId="{A8D1758B-ED43-40B6-B877-91E8573CB5FD}" dt="2021-09-15T17:13:51.559" v="130" actId="115"/>
        <pc:sldMkLst>
          <pc:docMk/>
          <pc:sldMk cId="1943482830" sldId="258"/>
        </pc:sldMkLst>
        <pc:spChg chg="mod">
          <ac:chgData name="Tammy Wilson" userId="e3b55da62d900d7c" providerId="LiveId" clId="{A8D1758B-ED43-40B6-B877-91E8573CB5FD}" dt="2021-09-15T17:13:51.559" v="130" actId="115"/>
          <ac:spMkLst>
            <pc:docMk/>
            <pc:sldMk cId="1943482830" sldId="258"/>
            <ac:spMk id="3" creationId="{239A580E-801F-4AF1-9C76-3BE322FBC52E}"/>
          </ac:spMkLst>
        </pc:spChg>
      </pc:sldChg>
      <pc:sldChg chg="del">
        <pc:chgData name="Tammy Wilson" userId="e3b55da62d900d7c" providerId="LiveId" clId="{A8D1758B-ED43-40B6-B877-91E8573CB5FD}" dt="2021-09-15T17:15:56.970" v="167" actId="2696"/>
        <pc:sldMkLst>
          <pc:docMk/>
          <pc:sldMk cId="763696342" sldId="259"/>
        </pc:sldMkLst>
      </pc:sldChg>
      <pc:sldChg chg="addSp modSp">
        <pc:chgData name="Tammy Wilson" userId="e3b55da62d900d7c" providerId="LiveId" clId="{A8D1758B-ED43-40B6-B877-91E8573CB5FD}" dt="2021-09-15T17:27:44.686" v="471" actId="1076"/>
        <pc:sldMkLst>
          <pc:docMk/>
          <pc:sldMk cId="863547258" sldId="260"/>
        </pc:sldMkLst>
        <pc:spChg chg="mod">
          <ac:chgData name="Tammy Wilson" userId="e3b55da62d900d7c" providerId="LiveId" clId="{A8D1758B-ED43-40B6-B877-91E8573CB5FD}" dt="2021-09-15T17:17:51.511" v="184" actId="20577"/>
          <ac:spMkLst>
            <pc:docMk/>
            <pc:sldMk cId="863547258" sldId="260"/>
            <ac:spMk id="2" creationId="{CA08AC20-0AD5-42A6-8BC9-84D3686A765C}"/>
          </ac:spMkLst>
        </pc:spChg>
        <pc:spChg chg="mod">
          <ac:chgData name="Tammy Wilson" userId="e3b55da62d900d7c" providerId="LiveId" clId="{A8D1758B-ED43-40B6-B877-91E8573CB5FD}" dt="2021-09-15T17:27:39.587" v="469" actId="27636"/>
          <ac:spMkLst>
            <pc:docMk/>
            <pc:sldMk cId="863547258" sldId="260"/>
            <ac:spMk id="3" creationId="{239A580E-801F-4AF1-9C76-3BE322FBC52E}"/>
          </ac:spMkLst>
        </pc:spChg>
        <pc:picChg chg="add mod">
          <ac:chgData name="Tammy Wilson" userId="e3b55da62d900d7c" providerId="LiveId" clId="{A8D1758B-ED43-40B6-B877-91E8573CB5FD}" dt="2021-09-15T17:27:44.686" v="471" actId="1076"/>
          <ac:picMkLst>
            <pc:docMk/>
            <pc:sldMk cId="863547258" sldId="260"/>
            <ac:picMk id="2050" creationId="{8064FA83-F5FE-4578-937E-A7F35AEA781A}"/>
          </ac:picMkLst>
        </pc:picChg>
      </pc:sldChg>
      <pc:sldChg chg="del">
        <pc:chgData name="Tammy Wilson" userId="e3b55da62d900d7c" providerId="LiveId" clId="{A8D1758B-ED43-40B6-B877-91E8573CB5FD}" dt="2021-09-15T17:19:23.024" v="238" actId="2696"/>
        <pc:sldMkLst>
          <pc:docMk/>
          <pc:sldMk cId="215620242" sldId="261"/>
        </pc:sldMkLst>
      </pc:sldChg>
      <pc:sldChg chg="addSp modSp add">
        <pc:chgData name="Tammy Wilson" userId="e3b55da62d900d7c" providerId="LiveId" clId="{A8D1758B-ED43-40B6-B877-91E8573CB5FD}" dt="2021-09-28T22:05:32.396" v="1437" actId="207"/>
        <pc:sldMkLst>
          <pc:docMk/>
          <pc:sldMk cId="2155748931" sldId="261"/>
        </pc:sldMkLst>
        <pc:spChg chg="mod">
          <ac:chgData name="Tammy Wilson" userId="e3b55da62d900d7c" providerId="LiveId" clId="{A8D1758B-ED43-40B6-B877-91E8573CB5FD}" dt="2021-09-28T22:05:32.396" v="1437" actId="207"/>
          <ac:spMkLst>
            <pc:docMk/>
            <pc:sldMk cId="2155748931" sldId="261"/>
            <ac:spMk id="2" creationId="{CA08AC20-0AD5-42A6-8BC9-84D3686A765C}"/>
          </ac:spMkLst>
        </pc:spChg>
        <pc:picChg chg="add mod">
          <ac:chgData name="Tammy Wilson" userId="e3b55da62d900d7c" providerId="LiveId" clId="{A8D1758B-ED43-40B6-B877-91E8573CB5FD}" dt="2021-09-15T17:21:18.966" v="316" actId="14100"/>
          <ac:picMkLst>
            <pc:docMk/>
            <pc:sldMk cId="2155748931" sldId="261"/>
            <ac:picMk id="1026" creationId="{E049B687-CEC3-49EE-8250-8447C426AFDE}"/>
          </ac:picMkLst>
        </pc:picChg>
        <pc:picChg chg="mod">
          <ac:chgData name="Tammy Wilson" userId="e3b55da62d900d7c" providerId="LiveId" clId="{A8D1758B-ED43-40B6-B877-91E8573CB5FD}" dt="2021-09-15T17:21:26.705" v="319" actId="14100"/>
          <ac:picMkLst>
            <pc:docMk/>
            <pc:sldMk cId="2155748931" sldId="261"/>
            <ac:picMk id="10242" creationId="{0B3F92AB-1365-42FE-829C-08D516C8E644}"/>
          </ac:picMkLst>
        </pc:picChg>
        <pc:picChg chg="mod">
          <ac:chgData name="Tammy Wilson" userId="e3b55da62d900d7c" providerId="LiveId" clId="{A8D1758B-ED43-40B6-B877-91E8573CB5FD}" dt="2021-09-15T17:21:29.655" v="320" actId="14100"/>
          <ac:picMkLst>
            <pc:docMk/>
            <pc:sldMk cId="2155748931" sldId="261"/>
            <ac:picMk id="10244" creationId="{B97A0445-8544-4C48-A283-0EFB40F2B9BA}"/>
          </ac:picMkLst>
        </pc:picChg>
      </pc:sldChg>
      <pc:sldChg chg="modSp add">
        <pc:chgData name="Tammy Wilson" userId="e3b55da62d900d7c" providerId="LiveId" clId="{A8D1758B-ED43-40B6-B877-91E8573CB5FD}" dt="2021-09-15T17:21:46.500" v="322" actId="207"/>
        <pc:sldMkLst>
          <pc:docMk/>
          <pc:sldMk cId="607783901" sldId="262"/>
        </pc:sldMkLst>
        <pc:spChg chg="mod">
          <ac:chgData name="Tammy Wilson" userId="e3b55da62d900d7c" providerId="LiveId" clId="{A8D1758B-ED43-40B6-B877-91E8573CB5FD}" dt="2021-09-15T17:21:46.500" v="322" actId="207"/>
          <ac:spMkLst>
            <pc:docMk/>
            <pc:sldMk cId="607783901" sldId="262"/>
            <ac:spMk id="3" creationId="{239A580E-801F-4AF1-9C76-3BE322FBC52E}"/>
          </ac:spMkLst>
        </pc:spChg>
      </pc:sldChg>
      <pc:sldChg chg="del">
        <pc:chgData name="Tammy Wilson" userId="e3b55da62d900d7c" providerId="LiveId" clId="{A8D1758B-ED43-40B6-B877-91E8573CB5FD}" dt="2021-09-15T17:19:23.022" v="237" actId="2696"/>
        <pc:sldMkLst>
          <pc:docMk/>
          <pc:sldMk cId="2538641896" sldId="262"/>
        </pc:sldMkLst>
      </pc:sldChg>
      <pc:sldChg chg="del">
        <pc:chgData name="Tammy Wilson" userId="e3b55da62d900d7c" providerId="LiveId" clId="{A8D1758B-ED43-40B6-B877-91E8573CB5FD}" dt="2021-09-15T17:19:23.020" v="236" actId="2696"/>
        <pc:sldMkLst>
          <pc:docMk/>
          <pc:sldMk cId="1067470941" sldId="263"/>
        </pc:sldMkLst>
      </pc:sldChg>
      <pc:sldChg chg="modSp add">
        <pc:chgData name="Tammy Wilson" userId="e3b55da62d900d7c" providerId="LiveId" clId="{A8D1758B-ED43-40B6-B877-91E8573CB5FD}" dt="2021-09-15T17:21:40.350" v="321" actId="207"/>
        <pc:sldMkLst>
          <pc:docMk/>
          <pc:sldMk cId="1628436614" sldId="263"/>
        </pc:sldMkLst>
        <pc:spChg chg="mod">
          <ac:chgData name="Tammy Wilson" userId="e3b55da62d900d7c" providerId="LiveId" clId="{A8D1758B-ED43-40B6-B877-91E8573CB5FD}" dt="2021-09-15T17:21:40.350" v="321" actId="207"/>
          <ac:spMkLst>
            <pc:docMk/>
            <pc:sldMk cId="1628436614" sldId="263"/>
            <ac:spMk id="3" creationId="{239A580E-801F-4AF1-9C76-3BE322FBC52E}"/>
          </ac:spMkLst>
        </pc:spChg>
      </pc:sldChg>
      <pc:sldChg chg="modSp">
        <pc:chgData name="Tammy Wilson" userId="e3b55da62d900d7c" providerId="LiveId" clId="{A8D1758B-ED43-40B6-B877-91E8573CB5FD}" dt="2021-09-29T17:00:23.051" v="1636" actId="207"/>
        <pc:sldMkLst>
          <pc:docMk/>
          <pc:sldMk cId="2938549102" sldId="264"/>
        </pc:sldMkLst>
        <pc:spChg chg="mod">
          <ac:chgData name="Tammy Wilson" userId="e3b55da62d900d7c" providerId="LiveId" clId="{A8D1758B-ED43-40B6-B877-91E8573CB5FD}" dt="2021-09-29T17:00:23.051" v="1636" actId="207"/>
          <ac:spMkLst>
            <pc:docMk/>
            <pc:sldMk cId="2938549102" sldId="264"/>
            <ac:spMk id="3" creationId="{239A580E-801F-4AF1-9C76-3BE322FBC52E}"/>
          </ac:spMkLst>
        </pc:spChg>
        <pc:picChg chg="mod">
          <ac:chgData name="Tammy Wilson" userId="e3b55da62d900d7c" providerId="LiveId" clId="{A8D1758B-ED43-40B6-B877-91E8573CB5FD}" dt="2021-09-29T17:00:08.953" v="1611" actId="14100"/>
          <ac:picMkLst>
            <pc:docMk/>
            <pc:sldMk cId="2938549102" sldId="264"/>
            <ac:picMk id="13316" creationId="{B95A847B-6431-4241-A68A-55150A3D7E7E}"/>
          </ac:picMkLst>
        </pc:picChg>
      </pc:sldChg>
      <pc:sldChg chg="modSp">
        <pc:chgData name="Tammy Wilson" userId="e3b55da62d900d7c" providerId="LiveId" clId="{A8D1758B-ED43-40B6-B877-91E8573CB5FD}" dt="2021-09-15T17:30:53.030" v="497" actId="20577"/>
        <pc:sldMkLst>
          <pc:docMk/>
          <pc:sldMk cId="2064213686" sldId="265"/>
        </pc:sldMkLst>
        <pc:spChg chg="mod">
          <ac:chgData name="Tammy Wilson" userId="e3b55da62d900d7c" providerId="LiveId" clId="{A8D1758B-ED43-40B6-B877-91E8573CB5FD}" dt="2021-09-15T17:30:53.030" v="497" actId="20577"/>
          <ac:spMkLst>
            <pc:docMk/>
            <pc:sldMk cId="2064213686" sldId="265"/>
            <ac:spMk id="3" creationId="{239A580E-801F-4AF1-9C76-3BE322FBC52E}"/>
          </ac:spMkLst>
        </pc:spChg>
      </pc:sldChg>
      <pc:sldChg chg="modSp">
        <pc:chgData name="Tammy Wilson" userId="e3b55da62d900d7c" providerId="LiveId" clId="{A8D1758B-ED43-40B6-B877-91E8573CB5FD}" dt="2021-09-15T17:31:18.635" v="498" actId="1076"/>
        <pc:sldMkLst>
          <pc:docMk/>
          <pc:sldMk cId="3793673536" sldId="266"/>
        </pc:sldMkLst>
        <pc:picChg chg="mod">
          <ac:chgData name="Tammy Wilson" userId="e3b55da62d900d7c" providerId="LiveId" clId="{A8D1758B-ED43-40B6-B877-91E8573CB5FD}" dt="2021-09-15T17:31:18.635" v="498" actId="1076"/>
          <ac:picMkLst>
            <pc:docMk/>
            <pc:sldMk cId="3793673536" sldId="266"/>
            <ac:picMk id="14338" creationId="{800FEB4E-8D9B-4301-80D0-5CC109A2A913}"/>
          </ac:picMkLst>
        </pc:picChg>
      </pc:sldChg>
      <pc:sldChg chg="modSp">
        <pc:chgData name="Tammy Wilson" userId="e3b55da62d900d7c" providerId="LiveId" clId="{A8D1758B-ED43-40B6-B877-91E8573CB5FD}" dt="2021-09-15T17:32:30.176" v="502" actId="115"/>
        <pc:sldMkLst>
          <pc:docMk/>
          <pc:sldMk cId="2144493646" sldId="267"/>
        </pc:sldMkLst>
        <pc:spChg chg="mod">
          <ac:chgData name="Tammy Wilson" userId="e3b55da62d900d7c" providerId="LiveId" clId="{A8D1758B-ED43-40B6-B877-91E8573CB5FD}" dt="2021-09-15T17:32:30.176" v="502" actId="115"/>
          <ac:spMkLst>
            <pc:docMk/>
            <pc:sldMk cId="2144493646" sldId="267"/>
            <ac:spMk id="3" creationId="{239A580E-801F-4AF1-9C76-3BE322FBC52E}"/>
          </ac:spMkLst>
        </pc:spChg>
      </pc:sldChg>
      <pc:sldChg chg="modSp">
        <pc:chgData name="Tammy Wilson" userId="e3b55da62d900d7c" providerId="LiveId" clId="{A8D1758B-ED43-40B6-B877-91E8573CB5FD}" dt="2021-09-15T17:37:12.842" v="665" actId="1076"/>
        <pc:sldMkLst>
          <pc:docMk/>
          <pc:sldMk cId="3162395582" sldId="268"/>
        </pc:sldMkLst>
        <pc:spChg chg="mod">
          <ac:chgData name="Tammy Wilson" userId="e3b55da62d900d7c" providerId="LiveId" clId="{A8D1758B-ED43-40B6-B877-91E8573CB5FD}" dt="2021-09-15T17:32:51.593" v="525" actId="20577"/>
          <ac:spMkLst>
            <pc:docMk/>
            <pc:sldMk cId="3162395582" sldId="268"/>
            <ac:spMk id="2" creationId="{CA08AC20-0AD5-42A6-8BC9-84D3686A765C}"/>
          </ac:spMkLst>
        </pc:spChg>
        <pc:spChg chg="mod">
          <ac:chgData name="Tammy Wilson" userId="e3b55da62d900d7c" providerId="LiveId" clId="{A8D1758B-ED43-40B6-B877-91E8573CB5FD}" dt="2021-09-15T17:37:04.765" v="664" actId="20577"/>
          <ac:spMkLst>
            <pc:docMk/>
            <pc:sldMk cId="3162395582" sldId="268"/>
            <ac:spMk id="3" creationId="{239A580E-801F-4AF1-9C76-3BE322FBC52E}"/>
          </ac:spMkLst>
        </pc:spChg>
        <pc:picChg chg="mod">
          <ac:chgData name="Tammy Wilson" userId="e3b55da62d900d7c" providerId="LiveId" clId="{A8D1758B-ED43-40B6-B877-91E8573CB5FD}" dt="2021-09-15T17:37:12.842" v="665" actId="1076"/>
          <ac:picMkLst>
            <pc:docMk/>
            <pc:sldMk cId="3162395582" sldId="268"/>
            <ac:picMk id="15364" creationId="{4AE0C865-36E6-4D96-AD6A-DFC4585C3EEC}"/>
          </ac:picMkLst>
        </pc:picChg>
      </pc:sldChg>
      <pc:sldChg chg="ord">
        <pc:chgData name="Tammy Wilson" userId="e3b55da62d900d7c" providerId="LiveId" clId="{A8D1758B-ED43-40B6-B877-91E8573CB5FD}" dt="2021-09-28T22:24:07.297" v="1607"/>
        <pc:sldMkLst>
          <pc:docMk/>
          <pc:sldMk cId="967277592" sldId="269"/>
        </pc:sldMkLst>
      </pc:sldChg>
      <pc:sldChg chg="modSp">
        <pc:chgData name="Tammy Wilson" userId="e3b55da62d900d7c" providerId="LiveId" clId="{A8D1758B-ED43-40B6-B877-91E8573CB5FD}" dt="2021-09-15T17:12:48.219" v="120" actId="27636"/>
        <pc:sldMkLst>
          <pc:docMk/>
          <pc:sldMk cId="1137000079" sldId="270"/>
        </pc:sldMkLst>
        <pc:spChg chg="mod">
          <ac:chgData name="Tammy Wilson" userId="e3b55da62d900d7c" providerId="LiveId" clId="{A8D1758B-ED43-40B6-B877-91E8573CB5FD}" dt="2021-09-15T17:12:48.219" v="120" actId="27636"/>
          <ac:spMkLst>
            <pc:docMk/>
            <pc:sldMk cId="1137000079" sldId="270"/>
            <ac:spMk id="3" creationId="{239A580E-801F-4AF1-9C76-3BE322FBC52E}"/>
          </ac:spMkLst>
        </pc:spChg>
      </pc:sldChg>
      <pc:sldChg chg="del">
        <pc:chgData name="Tammy Wilson" userId="e3b55da62d900d7c" providerId="LiveId" clId="{A8D1758B-ED43-40B6-B877-91E8573CB5FD}" dt="2021-09-15T17:13:13.792" v="127" actId="2696"/>
        <pc:sldMkLst>
          <pc:docMk/>
          <pc:sldMk cId="380029000" sldId="271"/>
        </pc:sldMkLst>
      </pc:sldChg>
      <pc:sldChg chg="add">
        <pc:chgData name="Tammy Wilson" userId="e3b55da62d900d7c" providerId="LiveId" clId="{A8D1758B-ED43-40B6-B877-91E8573CB5FD}" dt="2021-09-15T17:13:16.784" v="128"/>
        <pc:sldMkLst>
          <pc:docMk/>
          <pc:sldMk cId="1821832632" sldId="271"/>
        </pc:sldMkLst>
      </pc:sldChg>
      <pc:sldChg chg="add">
        <pc:chgData name="Tammy Wilson" userId="e3b55da62d900d7c" providerId="LiveId" clId="{A8D1758B-ED43-40B6-B877-91E8573CB5FD}" dt="2021-09-15T17:13:16.784" v="128"/>
        <pc:sldMkLst>
          <pc:docMk/>
          <pc:sldMk cId="3035962577" sldId="272"/>
        </pc:sldMkLst>
      </pc:sldChg>
      <pc:sldChg chg="del">
        <pc:chgData name="Tammy Wilson" userId="e3b55da62d900d7c" providerId="LiveId" clId="{A8D1758B-ED43-40B6-B877-91E8573CB5FD}" dt="2021-09-15T17:13:13.783" v="124" actId="2696"/>
        <pc:sldMkLst>
          <pc:docMk/>
          <pc:sldMk cId="3161312515" sldId="272"/>
        </pc:sldMkLst>
      </pc:sldChg>
      <pc:sldChg chg="del">
        <pc:chgData name="Tammy Wilson" userId="e3b55da62d900d7c" providerId="LiveId" clId="{A8D1758B-ED43-40B6-B877-91E8573CB5FD}" dt="2021-09-15T17:13:13.781" v="123" actId="2696"/>
        <pc:sldMkLst>
          <pc:docMk/>
          <pc:sldMk cId="1768267833" sldId="273"/>
        </pc:sldMkLst>
      </pc:sldChg>
      <pc:sldChg chg="add">
        <pc:chgData name="Tammy Wilson" userId="e3b55da62d900d7c" providerId="LiveId" clId="{A8D1758B-ED43-40B6-B877-91E8573CB5FD}" dt="2021-09-15T17:13:16.784" v="128"/>
        <pc:sldMkLst>
          <pc:docMk/>
          <pc:sldMk cId="3761675338" sldId="273"/>
        </pc:sldMkLst>
      </pc:sldChg>
      <pc:sldChg chg="ord">
        <pc:chgData name="Tammy Wilson" userId="e3b55da62d900d7c" providerId="LiveId" clId="{A8D1758B-ED43-40B6-B877-91E8573CB5FD}" dt="2021-09-28T22:24:04.937" v="1606"/>
        <pc:sldMkLst>
          <pc:docMk/>
          <pc:sldMk cId="0" sldId="277"/>
        </pc:sldMkLst>
      </pc:sldChg>
      <pc:sldChg chg="del">
        <pc:chgData name="Tammy Wilson" userId="e3b55da62d900d7c" providerId="LiveId" clId="{A8D1758B-ED43-40B6-B877-91E8573CB5FD}" dt="2021-09-15T17:13:13.785" v="125" actId="2696"/>
        <pc:sldMkLst>
          <pc:docMk/>
          <pc:sldMk cId="3253374488" sldId="325"/>
        </pc:sldMkLst>
      </pc:sldChg>
      <pc:sldChg chg="add">
        <pc:chgData name="Tammy Wilson" userId="e3b55da62d900d7c" providerId="LiveId" clId="{A8D1758B-ED43-40B6-B877-91E8573CB5FD}" dt="2021-09-15T17:13:16.784" v="128"/>
        <pc:sldMkLst>
          <pc:docMk/>
          <pc:sldMk cId="3671358590" sldId="332"/>
        </pc:sldMkLst>
        <pc:spChg chg="mod">
          <ac:chgData name="Tammy Wilson" userId="e3b55da62d900d7c" providerId="LiveId" clId="{A8D1758B-ED43-40B6-B877-91E8573CB5FD}" dt="2021-09-15T17:12:58.560" v="121" actId="14100"/>
          <ac:spMkLst>
            <pc:docMk/>
            <pc:sldMk cId="3671358590" sldId="332"/>
            <ac:spMk id="8195" creationId="{9A21045D-1FE4-4DAB-9AA4-4D72C5C8644C}"/>
          </ac:spMkLst>
        </pc:spChg>
        <pc:picChg chg="mod">
          <ac:chgData name="Tammy Wilson" userId="e3b55da62d900d7c" providerId="LiveId" clId="{A8D1758B-ED43-40B6-B877-91E8573CB5FD}" dt="2021-09-15T17:12:59.999" v="122" actId="1076"/>
          <ac:picMkLst>
            <pc:docMk/>
            <pc:sldMk cId="3671358590" sldId="332"/>
            <ac:picMk id="8196" creationId="{A6C3BCAA-1569-4CD5-885F-45A6F06A1EFB}"/>
          </ac:picMkLst>
        </pc:picChg>
      </pc:sldChg>
      <pc:sldChg chg="del">
        <pc:chgData name="Tammy Wilson" userId="e3b55da62d900d7c" providerId="LiveId" clId="{A8D1758B-ED43-40B6-B877-91E8573CB5FD}" dt="2021-09-15T17:18:32.189" v="187" actId="2696"/>
        <pc:sldMkLst>
          <pc:docMk/>
          <pc:sldMk cId="1399975851" sldId="333"/>
        </pc:sldMkLst>
      </pc:sldChg>
      <pc:sldChg chg="del">
        <pc:chgData name="Tammy Wilson" userId="e3b55da62d900d7c" providerId="LiveId" clId="{A8D1758B-ED43-40B6-B877-91E8573CB5FD}" dt="2021-09-15T17:14:13.014" v="131" actId="2696"/>
        <pc:sldMkLst>
          <pc:docMk/>
          <pc:sldMk cId="833286756" sldId="334"/>
        </pc:sldMkLst>
      </pc:sldChg>
      <pc:sldChg chg="add">
        <pc:chgData name="Tammy Wilson" userId="e3b55da62d900d7c" providerId="LiveId" clId="{A8D1758B-ED43-40B6-B877-91E8573CB5FD}" dt="2021-09-15T17:14:15.465" v="132"/>
        <pc:sldMkLst>
          <pc:docMk/>
          <pc:sldMk cId="4237478494" sldId="334"/>
        </pc:sldMkLst>
      </pc:sldChg>
      <pc:sldChg chg="modSp">
        <pc:chgData name="Tammy Wilson" userId="e3b55da62d900d7c" providerId="LiveId" clId="{A8D1758B-ED43-40B6-B877-91E8573CB5FD}" dt="2021-10-06T15:55:56.554" v="1904" actId="20577"/>
        <pc:sldMkLst>
          <pc:docMk/>
          <pc:sldMk cId="3886904714" sldId="335"/>
        </pc:sldMkLst>
        <pc:spChg chg="mod">
          <ac:chgData name="Tammy Wilson" userId="e3b55da62d900d7c" providerId="LiveId" clId="{A8D1758B-ED43-40B6-B877-91E8573CB5FD}" dt="2021-09-15T17:39:33.847" v="719" actId="20577"/>
          <ac:spMkLst>
            <pc:docMk/>
            <pc:sldMk cId="3886904714" sldId="335"/>
            <ac:spMk id="2" creationId="{DF01C275-73B2-4EBB-9D13-D4437411E76C}"/>
          </ac:spMkLst>
        </pc:spChg>
        <pc:spChg chg="mod">
          <ac:chgData name="Tammy Wilson" userId="e3b55da62d900d7c" providerId="LiveId" clId="{A8D1758B-ED43-40B6-B877-91E8573CB5FD}" dt="2021-10-06T15:55:56.554" v="1904" actId="20577"/>
          <ac:spMkLst>
            <pc:docMk/>
            <pc:sldMk cId="3886904714" sldId="335"/>
            <ac:spMk id="3" creationId="{DAE6013F-1490-4C8D-96B6-466A8F7CCC3B}"/>
          </ac:spMkLst>
        </pc:spChg>
      </pc:sldChg>
      <pc:sldChg chg="modSp">
        <pc:chgData name="Tammy Wilson" userId="e3b55da62d900d7c" providerId="LiveId" clId="{A8D1758B-ED43-40B6-B877-91E8573CB5FD}" dt="2021-09-15T17:50:49.368" v="765" actId="20577"/>
        <pc:sldMkLst>
          <pc:docMk/>
          <pc:sldMk cId="3663923062" sldId="340"/>
        </pc:sldMkLst>
        <pc:spChg chg="mod">
          <ac:chgData name="Tammy Wilson" userId="e3b55da62d900d7c" providerId="LiveId" clId="{A8D1758B-ED43-40B6-B877-91E8573CB5FD}" dt="2021-09-15T17:50:49.368" v="765" actId="20577"/>
          <ac:spMkLst>
            <pc:docMk/>
            <pc:sldMk cId="3663923062" sldId="340"/>
            <ac:spMk id="2" creationId="{FBE42BA1-68B5-4928-B625-59CE8F7835B6}"/>
          </ac:spMkLst>
        </pc:spChg>
      </pc:sldChg>
      <pc:sldChg chg="modSp del">
        <pc:chgData name="Tammy Wilson" userId="e3b55da62d900d7c" providerId="LiveId" clId="{A8D1758B-ED43-40B6-B877-91E8573CB5FD}" dt="2021-09-28T22:19:17.166" v="1505" actId="2696"/>
        <pc:sldMkLst>
          <pc:docMk/>
          <pc:sldMk cId="3744281148" sldId="342"/>
        </pc:sldMkLst>
        <pc:spChg chg="mod">
          <ac:chgData name="Tammy Wilson" userId="e3b55da62d900d7c" providerId="LiveId" clId="{A8D1758B-ED43-40B6-B877-91E8573CB5FD}" dt="2021-09-15T17:52:45.988" v="766" actId="113"/>
          <ac:spMkLst>
            <pc:docMk/>
            <pc:sldMk cId="3744281148" sldId="342"/>
            <ac:spMk id="3" creationId="{44270403-08C8-446D-89FD-BB51D690B954}"/>
          </ac:spMkLst>
        </pc:spChg>
      </pc:sldChg>
      <pc:sldChg chg="del">
        <pc:chgData name="Tammy Wilson" userId="e3b55da62d900d7c" providerId="LiveId" clId="{A8D1758B-ED43-40B6-B877-91E8573CB5FD}" dt="2021-09-28T22:19:17.164" v="1504" actId="2696"/>
        <pc:sldMkLst>
          <pc:docMk/>
          <pc:sldMk cId="1860580949" sldId="343"/>
        </pc:sldMkLst>
      </pc:sldChg>
      <pc:sldChg chg="modSp ord">
        <pc:chgData name="Tammy Wilson" userId="e3b55da62d900d7c" providerId="LiveId" clId="{A8D1758B-ED43-40B6-B877-91E8573CB5FD}" dt="2021-09-29T22:12:24.803" v="1674"/>
        <pc:sldMkLst>
          <pc:docMk/>
          <pc:sldMk cId="549249650" sldId="344"/>
        </pc:sldMkLst>
        <pc:spChg chg="mod">
          <ac:chgData name="Tammy Wilson" userId="e3b55da62d900d7c" providerId="LiveId" clId="{A8D1758B-ED43-40B6-B877-91E8573CB5FD}" dt="2021-09-29T21:44:47.938" v="1640" actId="27636"/>
          <ac:spMkLst>
            <pc:docMk/>
            <pc:sldMk cId="549249650" sldId="344"/>
            <ac:spMk id="3" creationId="{F00C0A47-835B-423F-A5D9-4AC3B749397E}"/>
          </ac:spMkLst>
        </pc:spChg>
      </pc:sldChg>
      <pc:sldChg chg="modSp ord">
        <pc:chgData name="Tammy Wilson" userId="e3b55da62d900d7c" providerId="LiveId" clId="{A8D1758B-ED43-40B6-B877-91E8573CB5FD}" dt="2021-09-29T22:12:24.803" v="1674"/>
        <pc:sldMkLst>
          <pc:docMk/>
          <pc:sldMk cId="125313122" sldId="345"/>
        </pc:sldMkLst>
        <pc:spChg chg="mod">
          <ac:chgData name="Tammy Wilson" userId="e3b55da62d900d7c" providerId="LiveId" clId="{A8D1758B-ED43-40B6-B877-91E8573CB5FD}" dt="2021-09-15T17:44:52.578" v="759" actId="20577"/>
          <ac:spMkLst>
            <pc:docMk/>
            <pc:sldMk cId="125313122" sldId="345"/>
            <ac:spMk id="2" creationId="{52C9B6B2-6E09-4559-8872-CC176972D286}"/>
          </ac:spMkLst>
        </pc:spChg>
        <pc:spChg chg="mod">
          <ac:chgData name="Tammy Wilson" userId="e3b55da62d900d7c" providerId="LiveId" clId="{A8D1758B-ED43-40B6-B877-91E8573CB5FD}" dt="2021-09-29T22:10:20.731" v="1653" actId="20577"/>
          <ac:spMkLst>
            <pc:docMk/>
            <pc:sldMk cId="125313122" sldId="345"/>
            <ac:spMk id="3" creationId="{48141742-15CA-49FF-AF29-458D6328E7A6}"/>
          </ac:spMkLst>
        </pc:spChg>
        <pc:picChg chg="mod">
          <ac:chgData name="Tammy Wilson" userId="e3b55da62d900d7c" providerId="LiveId" clId="{A8D1758B-ED43-40B6-B877-91E8573CB5FD}" dt="2021-09-15T17:44:35.914" v="746" actId="1076"/>
          <ac:picMkLst>
            <pc:docMk/>
            <pc:sldMk cId="125313122" sldId="345"/>
            <ac:picMk id="25602" creationId="{2F77A9D0-577C-461F-B971-6B661F6128D6}"/>
          </ac:picMkLst>
        </pc:picChg>
      </pc:sldChg>
      <pc:sldChg chg="ord">
        <pc:chgData name="Tammy Wilson" userId="e3b55da62d900d7c" providerId="LiveId" clId="{A8D1758B-ED43-40B6-B877-91E8573CB5FD}" dt="2021-09-29T22:12:38.428" v="1675"/>
        <pc:sldMkLst>
          <pc:docMk/>
          <pc:sldMk cId="954235139" sldId="347"/>
        </pc:sldMkLst>
      </pc:sldChg>
      <pc:sldChg chg="modSp del">
        <pc:chgData name="Tammy Wilson" userId="e3b55da62d900d7c" providerId="LiveId" clId="{A8D1758B-ED43-40B6-B877-91E8573CB5FD}" dt="2021-09-28T16:20:40.907" v="1435" actId="2696"/>
        <pc:sldMkLst>
          <pc:docMk/>
          <pc:sldMk cId="978845983" sldId="348"/>
        </pc:sldMkLst>
        <pc:spChg chg="mod">
          <ac:chgData name="Tammy Wilson" userId="e3b55da62d900d7c" providerId="LiveId" clId="{A8D1758B-ED43-40B6-B877-91E8573CB5FD}" dt="2021-09-28T16:20:27.953" v="1434"/>
          <ac:spMkLst>
            <pc:docMk/>
            <pc:sldMk cId="978845983" sldId="348"/>
            <ac:spMk id="3" creationId="{64CC81FC-B3A0-4479-A908-29A282DF17D6}"/>
          </ac:spMkLst>
        </pc:spChg>
      </pc:sldChg>
      <pc:sldChg chg="ord">
        <pc:chgData name="Tammy Wilson" userId="e3b55da62d900d7c" providerId="LiveId" clId="{A8D1758B-ED43-40B6-B877-91E8573CB5FD}" dt="2021-09-28T22:19:31.634" v="1506"/>
        <pc:sldMkLst>
          <pc:docMk/>
          <pc:sldMk cId="3559379527" sldId="349"/>
        </pc:sldMkLst>
      </pc:sldChg>
      <pc:sldChg chg="del">
        <pc:chgData name="Tammy Wilson" userId="e3b55da62d900d7c" providerId="LiveId" clId="{A8D1758B-ED43-40B6-B877-91E8573CB5FD}" dt="2021-09-28T22:18:05.514" v="1503" actId="2696"/>
        <pc:sldMkLst>
          <pc:docMk/>
          <pc:sldMk cId="248517908" sldId="351"/>
        </pc:sldMkLst>
      </pc:sldChg>
      <pc:sldChg chg="modSp add">
        <pc:chgData name="Tammy Wilson" userId="e3b55da62d900d7c" providerId="LiveId" clId="{A8D1758B-ED43-40B6-B877-91E8573CB5FD}" dt="2021-09-15T17:15:44.864" v="166"/>
        <pc:sldMkLst>
          <pc:docMk/>
          <pc:sldMk cId="4019541267" sldId="352"/>
        </pc:sldMkLst>
        <pc:spChg chg="mod">
          <ac:chgData name="Tammy Wilson" userId="e3b55da62d900d7c" providerId="LiveId" clId="{A8D1758B-ED43-40B6-B877-91E8573CB5FD}" dt="2021-09-15T17:15:27.392" v="165" actId="20577"/>
          <ac:spMkLst>
            <pc:docMk/>
            <pc:sldMk cId="4019541267" sldId="352"/>
            <ac:spMk id="2" creationId="{CCF0FCD9-EB61-4361-9868-FC3A11E9D67D}"/>
          </ac:spMkLst>
        </pc:spChg>
        <pc:spChg chg="mod">
          <ac:chgData name="Tammy Wilson" userId="e3b55da62d900d7c" providerId="LiveId" clId="{A8D1758B-ED43-40B6-B877-91E8573CB5FD}" dt="2021-09-15T17:15:44.864" v="166"/>
          <ac:spMkLst>
            <pc:docMk/>
            <pc:sldMk cId="4019541267" sldId="352"/>
            <ac:spMk id="3" creationId="{1B447EF4-785E-4AAD-B6EC-8F101B15516C}"/>
          </ac:spMkLst>
        </pc:spChg>
      </pc:sldChg>
      <pc:sldChg chg="modSp add del">
        <pc:chgData name="Tammy Wilson" userId="e3b55da62d900d7c" providerId="LiveId" clId="{A8D1758B-ED43-40B6-B877-91E8573CB5FD}" dt="2021-09-15T17:22:00.220" v="323" actId="2696"/>
        <pc:sldMkLst>
          <pc:docMk/>
          <pc:sldMk cId="3118623552" sldId="353"/>
        </pc:sldMkLst>
        <pc:spChg chg="mod">
          <ac:chgData name="Tammy Wilson" userId="e3b55da62d900d7c" providerId="LiveId" clId="{A8D1758B-ED43-40B6-B877-91E8573CB5FD}" dt="2021-09-15T17:18:50.952" v="208" actId="20577"/>
          <ac:spMkLst>
            <pc:docMk/>
            <pc:sldMk cId="3118623552" sldId="353"/>
            <ac:spMk id="2" creationId="{915E313C-2570-46F3-9139-B91E7246D860}"/>
          </ac:spMkLst>
        </pc:spChg>
        <pc:spChg chg="mod">
          <ac:chgData name="Tammy Wilson" userId="e3b55da62d900d7c" providerId="LiveId" clId="{A8D1758B-ED43-40B6-B877-91E8573CB5FD}" dt="2021-09-15T17:19:09.377" v="235" actId="20577"/>
          <ac:spMkLst>
            <pc:docMk/>
            <pc:sldMk cId="3118623552" sldId="353"/>
            <ac:spMk id="3" creationId="{409033BD-DFEE-49D4-B149-F0FF5FF22C53}"/>
          </ac:spMkLst>
        </pc:spChg>
      </pc:sldChg>
      <pc:sldChg chg="modSp add ord">
        <pc:chgData name="Tammy Wilson" userId="e3b55da62d900d7c" providerId="LiveId" clId="{A8D1758B-ED43-40B6-B877-91E8573CB5FD}" dt="2021-09-29T16:59:56.559" v="1610" actId="207"/>
        <pc:sldMkLst>
          <pc:docMk/>
          <pc:sldMk cId="76529790" sldId="354"/>
        </pc:sldMkLst>
        <pc:spChg chg="mod">
          <ac:chgData name="Tammy Wilson" userId="e3b55da62d900d7c" providerId="LiveId" clId="{A8D1758B-ED43-40B6-B877-91E8573CB5FD}" dt="2021-09-15T17:22:10.152" v="346" actId="20577"/>
          <ac:spMkLst>
            <pc:docMk/>
            <pc:sldMk cId="76529790" sldId="354"/>
            <ac:spMk id="2" creationId="{B7D818C0-8B61-48F8-B516-20695CED566B}"/>
          </ac:spMkLst>
        </pc:spChg>
        <pc:spChg chg="mod">
          <ac:chgData name="Tammy Wilson" userId="e3b55da62d900d7c" providerId="LiveId" clId="{A8D1758B-ED43-40B6-B877-91E8573CB5FD}" dt="2021-09-29T16:59:56.559" v="1610" actId="207"/>
          <ac:spMkLst>
            <pc:docMk/>
            <pc:sldMk cId="76529790" sldId="354"/>
            <ac:spMk id="3" creationId="{992E835D-870F-47B1-A941-E234DCC6DDFA}"/>
          </ac:spMkLst>
        </pc:spChg>
      </pc:sldChg>
      <pc:sldChg chg="add">
        <pc:chgData name="Tammy Wilson" userId="e3b55da62d900d7c" providerId="LiveId" clId="{A8D1758B-ED43-40B6-B877-91E8573CB5FD}" dt="2021-09-15T17:24:39.830" v="433"/>
        <pc:sldMkLst>
          <pc:docMk/>
          <pc:sldMk cId="3010791768" sldId="355"/>
        </pc:sldMkLst>
      </pc:sldChg>
      <pc:sldChg chg="modSp add">
        <pc:chgData name="Tammy Wilson" userId="e3b55da62d900d7c" providerId="LiveId" clId="{A8D1758B-ED43-40B6-B877-91E8573CB5FD}" dt="2021-09-28T22:23:53.333" v="1605" actId="255"/>
        <pc:sldMkLst>
          <pc:docMk/>
          <pc:sldMk cId="785359089" sldId="356"/>
        </pc:sldMkLst>
        <pc:spChg chg="mod">
          <ac:chgData name="Tammy Wilson" userId="e3b55da62d900d7c" providerId="LiveId" clId="{A8D1758B-ED43-40B6-B877-91E8573CB5FD}" dt="2021-09-15T17:53:04.256" v="787" actId="20577"/>
          <ac:spMkLst>
            <pc:docMk/>
            <pc:sldMk cId="785359089" sldId="356"/>
            <ac:spMk id="2" creationId="{0BC2AAC8-2F71-48F9-8A5B-BE8A94F7E644}"/>
          </ac:spMkLst>
        </pc:spChg>
        <pc:spChg chg="mod">
          <ac:chgData name="Tammy Wilson" userId="e3b55da62d900d7c" providerId="LiveId" clId="{A8D1758B-ED43-40B6-B877-91E8573CB5FD}" dt="2021-09-28T22:23:53.333" v="1605" actId="255"/>
          <ac:spMkLst>
            <pc:docMk/>
            <pc:sldMk cId="785359089" sldId="356"/>
            <ac:spMk id="3" creationId="{6FF352F0-C78A-43E5-B4B2-01076BB25668}"/>
          </ac:spMkLst>
        </pc:spChg>
      </pc:sldChg>
      <pc:sldChg chg="modSp add">
        <pc:chgData name="Tammy Wilson" userId="e3b55da62d900d7c" providerId="LiveId" clId="{A8D1758B-ED43-40B6-B877-91E8573CB5FD}" dt="2021-09-15T17:56:29.162" v="830" actId="20577"/>
        <pc:sldMkLst>
          <pc:docMk/>
          <pc:sldMk cId="3660081135" sldId="357"/>
        </pc:sldMkLst>
        <pc:spChg chg="mod">
          <ac:chgData name="Tammy Wilson" userId="e3b55da62d900d7c" providerId="LiveId" clId="{A8D1758B-ED43-40B6-B877-91E8573CB5FD}" dt="2021-09-15T17:56:29.162" v="830" actId="20577"/>
          <ac:spMkLst>
            <pc:docMk/>
            <pc:sldMk cId="3660081135" sldId="357"/>
            <ac:spMk id="2" creationId="{A14A9EF3-5DE5-4C08-BF35-77A3A0D82450}"/>
          </ac:spMkLst>
        </pc:spChg>
      </pc:sldChg>
      <pc:sldChg chg="modSp add ord modNotesTx">
        <pc:chgData name="Tammy Wilson" userId="e3b55da62d900d7c" providerId="LiveId" clId="{A8D1758B-ED43-40B6-B877-91E8573CB5FD}" dt="2021-09-29T22:12:38.428" v="1675"/>
        <pc:sldMkLst>
          <pc:docMk/>
          <pc:sldMk cId="1724334344" sldId="358"/>
        </pc:sldMkLst>
        <pc:spChg chg="mod">
          <ac:chgData name="Tammy Wilson" userId="e3b55da62d900d7c" providerId="LiveId" clId="{A8D1758B-ED43-40B6-B877-91E8573CB5FD}" dt="2021-09-28T16:16:01.718" v="1010" actId="20577"/>
          <ac:spMkLst>
            <pc:docMk/>
            <pc:sldMk cId="1724334344" sldId="358"/>
            <ac:spMk id="2" creationId="{220E41AB-3CC4-422E-9339-105843EBD204}"/>
          </ac:spMkLst>
        </pc:spChg>
        <pc:spChg chg="mod">
          <ac:chgData name="Tammy Wilson" userId="e3b55da62d900d7c" providerId="LiveId" clId="{A8D1758B-ED43-40B6-B877-91E8573CB5FD}" dt="2021-09-28T16:20:16.538" v="1433"/>
          <ac:spMkLst>
            <pc:docMk/>
            <pc:sldMk cId="1724334344" sldId="358"/>
            <ac:spMk id="3" creationId="{0F05A761-7A7E-4119-9F48-41C13E154526}"/>
          </ac:spMkLst>
        </pc:spChg>
      </pc:sldChg>
      <pc:sldChg chg="modSp add ord">
        <pc:chgData name="Tammy Wilson" userId="e3b55da62d900d7c" providerId="LiveId" clId="{A8D1758B-ED43-40B6-B877-91E8573CB5FD}" dt="2021-09-29T22:15:06.694" v="1856" actId="20577"/>
        <pc:sldMkLst>
          <pc:docMk/>
          <pc:sldMk cId="1246123196" sldId="359"/>
        </pc:sldMkLst>
        <pc:spChg chg="mod">
          <ac:chgData name="Tammy Wilson" userId="e3b55da62d900d7c" providerId="LiveId" clId="{A8D1758B-ED43-40B6-B877-91E8573CB5FD}" dt="2021-09-29T22:14:13.620" v="1742" actId="20577"/>
          <ac:spMkLst>
            <pc:docMk/>
            <pc:sldMk cId="1246123196" sldId="359"/>
            <ac:spMk id="2" creationId="{4CCC8210-08FE-4AF4-92EE-79B7E3910E48}"/>
          </ac:spMkLst>
        </pc:spChg>
        <pc:spChg chg="mod">
          <ac:chgData name="Tammy Wilson" userId="e3b55da62d900d7c" providerId="LiveId" clId="{A8D1758B-ED43-40B6-B877-91E8573CB5FD}" dt="2021-09-29T22:15:06.694" v="1856" actId="20577"/>
          <ac:spMkLst>
            <pc:docMk/>
            <pc:sldMk cId="1246123196" sldId="359"/>
            <ac:spMk id="3" creationId="{D8BD198E-F841-48F9-80DD-07EBF4DEF663}"/>
          </ac:spMkLst>
        </pc:spChg>
      </pc:sldChg>
      <pc:sldChg chg="modSp add del">
        <pc:chgData name="Tammy Wilson" userId="e3b55da62d900d7c" providerId="LiveId" clId="{A8D1758B-ED43-40B6-B877-91E8573CB5FD}" dt="2021-09-28T16:20:02.331" v="1430" actId="2696"/>
        <pc:sldMkLst>
          <pc:docMk/>
          <pc:sldMk cId="3213060338" sldId="360"/>
        </pc:sldMkLst>
        <pc:spChg chg="mod">
          <ac:chgData name="Tammy Wilson" userId="e3b55da62d900d7c" providerId="LiveId" clId="{A8D1758B-ED43-40B6-B877-91E8573CB5FD}" dt="2021-09-28T16:17:58.371" v="1232" actId="20577"/>
          <ac:spMkLst>
            <pc:docMk/>
            <pc:sldMk cId="3213060338" sldId="360"/>
            <ac:spMk id="2" creationId="{ADB854D0-B111-4658-91A3-846C65473BAD}"/>
          </ac:spMkLst>
        </pc:spChg>
        <pc:spChg chg="mod">
          <ac:chgData name="Tammy Wilson" userId="e3b55da62d900d7c" providerId="LiveId" clId="{A8D1758B-ED43-40B6-B877-91E8573CB5FD}" dt="2021-09-28T16:18:07.732" v="1269" actId="20577"/>
          <ac:spMkLst>
            <pc:docMk/>
            <pc:sldMk cId="3213060338" sldId="360"/>
            <ac:spMk id="3" creationId="{7B0E056E-DDEB-4A04-BF31-9AAD127B3AFA}"/>
          </ac:spMkLst>
        </pc:spChg>
      </pc:sldChg>
      <pc:sldChg chg="modSp add del">
        <pc:chgData name="Tammy Wilson" userId="e3b55da62d900d7c" providerId="LiveId" clId="{A8D1758B-ED43-40B6-B877-91E8573CB5FD}" dt="2021-09-28T16:18:52.148" v="1337" actId="2696"/>
        <pc:sldMkLst>
          <pc:docMk/>
          <pc:sldMk cId="3257655322" sldId="361"/>
        </pc:sldMkLst>
        <pc:spChg chg="mod">
          <ac:chgData name="Tammy Wilson" userId="e3b55da62d900d7c" providerId="LiveId" clId="{A8D1758B-ED43-40B6-B877-91E8573CB5FD}" dt="2021-09-28T16:18:24.239" v="1288" actId="20577"/>
          <ac:spMkLst>
            <pc:docMk/>
            <pc:sldMk cId="3257655322" sldId="361"/>
            <ac:spMk id="2" creationId="{3714B279-73E5-42EF-9F39-47696627FED9}"/>
          </ac:spMkLst>
        </pc:spChg>
        <pc:spChg chg="mod">
          <ac:chgData name="Tammy Wilson" userId="e3b55da62d900d7c" providerId="LiveId" clId="{A8D1758B-ED43-40B6-B877-91E8573CB5FD}" dt="2021-09-28T16:18:43.488" v="1336" actId="20577"/>
          <ac:spMkLst>
            <pc:docMk/>
            <pc:sldMk cId="3257655322" sldId="361"/>
            <ac:spMk id="3" creationId="{1F2A7043-1153-42FD-8E18-A934260DEB15}"/>
          </ac:spMkLst>
        </pc:spChg>
      </pc:sldChg>
    </pc:docChg>
  </pc:docChgLst>
  <pc:docChgLst>
    <pc:chgData name="Tammy Wilson" userId="e3b55da62d900d7c" providerId="LiveId" clId="{B27674D0-6AFD-46AB-949F-515C01079DCE}"/>
    <pc:docChg chg="custSel addSld delSld modSld sldOrd">
      <pc:chgData name="Tammy Wilson" userId="e3b55da62d900d7c" providerId="LiveId" clId="{B27674D0-6AFD-46AB-949F-515C01079DCE}" dt="2021-08-31T02:59:33.181" v="4233" actId="20577"/>
      <pc:docMkLst>
        <pc:docMk/>
      </pc:docMkLst>
      <pc:sldChg chg="modSp">
        <pc:chgData name="Tammy Wilson" userId="e3b55da62d900d7c" providerId="LiveId" clId="{B27674D0-6AFD-46AB-949F-515C01079DCE}" dt="2021-08-30T00:44:15.644" v="652" actId="20577"/>
        <pc:sldMkLst>
          <pc:docMk/>
          <pc:sldMk cId="3969918637" sldId="256"/>
        </pc:sldMkLst>
        <pc:spChg chg="mod">
          <ac:chgData name="Tammy Wilson" userId="e3b55da62d900d7c" providerId="LiveId" clId="{B27674D0-6AFD-46AB-949F-515C01079DCE}" dt="2021-08-30T00:28:19.672" v="40" actId="20577"/>
          <ac:spMkLst>
            <pc:docMk/>
            <pc:sldMk cId="3969918637" sldId="256"/>
            <ac:spMk id="2" creationId="{59CDF24D-FB59-42F8-93E8-85BE1A21BAAA}"/>
          </ac:spMkLst>
        </pc:spChg>
        <pc:spChg chg="mod">
          <ac:chgData name="Tammy Wilson" userId="e3b55da62d900d7c" providerId="LiveId" clId="{B27674D0-6AFD-46AB-949F-515C01079DCE}" dt="2021-08-30T00:44:15.644" v="652" actId="20577"/>
          <ac:spMkLst>
            <pc:docMk/>
            <pc:sldMk cId="3969918637" sldId="256"/>
            <ac:spMk id="3" creationId="{A24EE9BF-BECD-4FE0-B707-ACAC21AC6C02}"/>
          </ac:spMkLst>
        </pc:spChg>
      </pc:sldChg>
      <pc:sldChg chg="addSp delSp modSp">
        <pc:chgData name="Tammy Wilson" userId="e3b55da62d900d7c" providerId="LiveId" clId="{B27674D0-6AFD-46AB-949F-515C01079DCE}" dt="2021-08-31T02:59:33.181" v="4233" actId="20577"/>
        <pc:sldMkLst>
          <pc:docMk/>
          <pc:sldMk cId="2885406571" sldId="257"/>
        </pc:sldMkLst>
        <pc:spChg chg="mod">
          <ac:chgData name="Tammy Wilson" userId="e3b55da62d900d7c" providerId="LiveId" clId="{B27674D0-6AFD-46AB-949F-515C01079DCE}" dt="2021-08-30T00:28:40.295" v="87" actId="20577"/>
          <ac:spMkLst>
            <pc:docMk/>
            <pc:sldMk cId="2885406571" sldId="257"/>
            <ac:spMk id="2" creationId="{CA08AC20-0AD5-42A6-8BC9-84D3686A765C}"/>
          </ac:spMkLst>
        </pc:spChg>
        <pc:spChg chg="mod">
          <ac:chgData name="Tammy Wilson" userId="e3b55da62d900d7c" providerId="LiveId" clId="{B27674D0-6AFD-46AB-949F-515C01079DCE}" dt="2021-08-31T02:59:33.181" v="4233" actId="20577"/>
          <ac:spMkLst>
            <pc:docMk/>
            <pc:sldMk cId="2885406571" sldId="257"/>
            <ac:spMk id="3" creationId="{239A580E-801F-4AF1-9C76-3BE322FBC52E}"/>
          </ac:spMkLst>
        </pc:spChg>
        <pc:picChg chg="add del">
          <ac:chgData name="Tammy Wilson" userId="e3b55da62d900d7c" providerId="LiveId" clId="{B27674D0-6AFD-46AB-949F-515C01079DCE}" dt="2021-08-30T00:32:25.778" v="303" actId="478"/>
          <ac:picMkLst>
            <pc:docMk/>
            <pc:sldMk cId="2885406571" sldId="257"/>
            <ac:picMk id="4" creationId="{78EA0F60-050A-4A9D-B846-AE4AE5927AA0}"/>
          </ac:picMkLst>
        </pc:picChg>
      </pc:sldChg>
      <pc:sldChg chg="modSp">
        <pc:chgData name="Tammy Wilson" userId="e3b55da62d900d7c" providerId="LiveId" clId="{B27674D0-6AFD-46AB-949F-515C01079DCE}" dt="2021-08-30T00:40:49.887" v="417" actId="20577"/>
        <pc:sldMkLst>
          <pc:docMk/>
          <pc:sldMk cId="1943482830" sldId="258"/>
        </pc:sldMkLst>
        <pc:spChg chg="mod">
          <ac:chgData name="Tammy Wilson" userId="e3b55da62d900d7c" providerId="LiveId" clId="{B27674D0-6AFD-46AB-949F-515C01079DCE}" dt="2021-08-30T00:40:25.620" v="344" actId="20577"/>
          <ac:spMkLst>
            <pc:docMk/>
            <pc:sldMk cId="1943482830" sldId="258"/>
            <ac:spMk id="2" creationId="{CA08AC20-0AD5-42A6-8BC9-84D3686A765C}"/>
          </ac:spMkLst>
        </pc:spChg>
        <pc:spChg chg="mod">
          <ac:chgData name="Tammy Wilson" userId="e3b55da62d900d7c" providerId="LiveId" clId="{B27674D0-6AFD-46AB-949F-515C01079DCE}" dt="2021-08-30T00:40:49.887" v="417" actId="20577"/>
          <ac:spMkLst>
            <pc:docMk/>
            <pc:sldMk cId="1943482830" sldId="258"/>
            <ac:spMk id="3" creationId="{239A580E-801F-4AF1-9C76-3BE322FBC52E}"/>
          </ac:spMkLst>
        </pc:spChg>
      </pc:sldChg>
      <pc:sldChg chg="modSp">
        <pc:chgData name="Tammy Wilson" userId="e3b55da62d900d7c" providerId="LiveId" clId="{B27674D0-6AFD-46AB-949F-515C01079DCE}" dt="2021-08-30T01:14:03.284" v="1635"/>
        <pc:sldMkLst>
          <pc:docMk/>
          <pc:sldMk cId="763696342" sldId="259"/>
        </pc:sldMkLst>
        <pc:spChg chg="mod">
          <ac:chgData name="Tammy Wilson" userId="e3b55da62d900d7c" providerId="LiveId" clId="{B27674D0-6AFD-46AB-949F-515C01079DCE}" dt="2021-08-30T00:41:10.782" v="455" actId="20577"/>
          <ac:spMkLst>
            <pc:docMk/>
            <pc:sldMk cId="763696342" sldId="259"/>
            <ac:spMk id="2" creationId="{CA08AC20-0AD5-42A6-8BC9-84D3686A765C}"/>
          </ac:spMkLst>
        </pc:spChg>
        <pc:spChg chg="mod">
          <ac:chgData name="Tammy Wilson" userId="e3b55da62d900d7c" providerId="LiveId" clId="{B27674D0-6AFD-46AB-949F-515C01079DCE}" dt="2021-08-30T01:14:03.284" v="1635"/>
          <ac:spMkLst>
            <pc:docMk/>
            <pc:sldMk cId="763696342" sldId="259"/>
            <ac:spMk id="3" creationId="{239A580E-801F-4AF1-9C76-3BE322FBC52E}"/>
          </ac:spMkLst>
        </pc:spChg>
      </pc:sldChg>
      <pc:sldChg chg="modSp">
        <pc:chgData name="Tammy Wilson" userId="e3b55da62d900d7c" providerId="LiveId" clId="{B27674D0-6AFD-46AB-949F-515C01079DCE}" dt="2021-08-30T01:14:07.146" v="1636"/>
        <pc:sldMkLst>
          <pc:docMk/>
          <pc:sldMk cId="863547258" sldId="260"/>
        </pc:sldMkLst>
        <pc:spChg chg="mod">
          <ac:chgData name="Tammy Wilson" userId="e3b55da62d900d7c" providerId="LiveId" clId="{B27674D0-6AFD-46AB-949F-515C01079DCE}" dt="2021-08-30T00:41:28.299" v="469"/>
          <ac:spMkLst>
            <pc:docMk/>
            <pc:sldMk cId="863547258" sldId="260"/>
            <ac:spMk id="2" creationId="{CA08AC20-0AD5-42A6-8BC9-84D3686A765C}"/>
          </ac:spMkLst>
        </pc:spChg>
        <pc:spChg chg="mod">
          <ac:chgData name="Tammy Wilson" userId="e3b55da62d900d7c" providerId="LiveId" clId="{B27674D0-6AFD-46AB-949F-515C01079DCE}" dt="2021-08-30T01:14:07.146" v="1636"/>
          <ac:spMkLst>
            <pc:docMk/>
            <pc:sldMk cId="863547258" sldId="260"/>
            <ac:spMk id="3" creationId="{239A580E-801F-4AF1-9C76-3BE322FBC52E}"/>
          </ac:spMkLst>
        </pc:spChg>
      </pc:sldChg>
      <pc:sldChg chg="addSp delSp modSp">
        <pc:chgData name="Tammy Wilson" userId="e3b55da62d900d7c" providerId="LiveId" clId="{B27674D0-6AFD-46AB-949F-515C01079DCE}" dt="2021-08-30T01:26:18.390" v="1704" actId="1076"/>
        <pc:sldMkLst>
          <pc:docMk/>
          <pc:sldMk cId="215620242" sldId="261"/>
        </pc:sldMkLst>
        <pc:spChg chg="mod">
          <ac:chgData name="Tammy Wilson" userId="e3b55da62d900d7c" providerId="LiveId" clId="{B27674D0-6AFD-46AB-949F-515C01079DCE}" dt="2021-08-30T01:25:08.362" v="1699" actId="20577"/>
          <ac:spMkLst>
            <pc:docMk/>
            <pc:sldMk cId="215620242" sldId="261"/>
            <ac:spMk id="2" creationId="{CA08AC20-0AD5-42A6-8BC9-84D3686A765C}"/>
          </ac:spMkLst>
        </pc:spChg>
        <pc:spChg chg="del mod">
          <ac:chgData name="Tammy Wilson" userId="e3b55da62d900d7c" providerId="LiveId" clId="{B27674D0-6AFD-46AB-949F-515C01079DCE}" dt="2021-08-30T01:25:35.476" v="1700"/>
          <ac:spMkLst>
            <pc:docMk/>
            <pc:sldMk cId="215620242" sldId="261"/>
            <ac:spMk id="3" creationId="{239A580E-801F-4AF1-9C76-3BE322FBC52E}"/>
          </ac:spMkLst>
        </pc:spChg>
        <pc:picChg chg="add mod">
          <ac:chgData name="Tammy Wilson" userId="e3b55da62d900d7c" providerId="LiveId" clId="{B27674D0-6AFD-46AB-949F-515C01079DCE}" dt="2021-08-30T01:25:37.511" v="1701" actId="1076"/>
          <ac:picMkLst>
            <pc:docMk/>
            <pc:sldMk cId="215620242" sldId="261"/>
            <ac:picMk id="10242" creationId="{0B3F92AB-1365-42FE-829C-08D516C8E644}"/>
          </ac:picMkLst>
        </pc:picChg>
        <pc:picChg chg="add mod">
          <ac:chgData name="Tammy Wilson" userId="e3b55da62d900d7c" providerId="LiveId" clId="{B27674D0-6AFD-46AB-949F-515C01079DCE}" dt="2021-08-30T01:26:18.390" v="1704" actId="1076"/>
          <ac:picMkLst>
            <pc:docMk/>
            <pc:sldMk cId="215620242" sldId="261"/>
            <ac:picMk id="10244" creationId="{B97A0445-8544-4C48-A283-0EFB40F2B9BA}"/>
          </ac:picMkLst>
        </pc:picChg>
      </pc:sldChg>
      <pc:sldChg chg="addSp modSp modNotesTx">
        <pc:chgData name="Tammy Wilson" userId="e3b55da62d900d7c" providerId="LiveId" clId="{B27674D0-6AFD-46AB-949F-515C01079DCE}" dt="2021-08-30T01:33:07.461" v="2146" actId="1076"/>
        <pc:sldMkLst>
          <pc:docMk/>
          <pc:sldMk cId="2538641896" sldId="262"/>
        </pc:sldMkLst>
        <pc:spChg chg="mod">
          <ac:chgData name="Tammy Wilson" userId="e3b55da62d900d7c" providerId="LiveId" clId="{B27674D0-6AFD-46AB-949F-515C01079DCE}" dt="2021-08-30T01:26:29.050" v="1705"/>
          <ac:spMkLst>
            <pc:docMk/>
            <pc:sldMk cId="2538641896" sldId="262"/>
            <ac:spMk id="2" creationId="{CA08AC20-0AD5-42A6-8BC9-84D3686A765C}"/>
          </ac:spMkLst>
        </pc:spChg>
        <pc:spChg chg="mod">
          <ac:chgData name="Tammy Wilson" userId="e3b55da62d900d7c" providerId="LiveId" clId="{B27674D0-6AFD-46AB-949F-515C01079DCE}" dt="2021-08-30T01:32:27.281" v="2114" actId="20577"/>
          <ac:spMkLst>
            <pc:docMk/>
            <pc:sldMk cId="2538641896" sldId="262"/>
            <ac:spMk id="3" creationId="{239A580E-801F-4AF1-9C76-3BE322FBC52E}"/>
          </ac:spMkLst>
        </pc:spChg>
        <pc:picChg chg="add mod">
          <ac:chgData name="Tammy Wilson" userId="e3b55da62d900d7c" providerId="LiveId" clId="{B27674D0-6AFD-46AB-949F-515C01079DCE}" dt="2021-08-30T01:33:07.461" v="2146" actId="1076"/>
          <ac:picMkLst>
            <pc:docMk/>
            <pc:sldMk cId="2538641896" sldId="262"/>
            <ac:picMk id="11266" creationId="{171097DE-0A7D-4DC5-B9EE-CFB93EB83912}"/>
          </ac:picMkLst>
        </pc:picChg>
      </pc:sldChg>
      <pc:sldChg chg="addSp modSp">
        <pc:chgData name="Tammy Wilson" userId="e3b55da62d900d7c" providerId="LiveId" clId="{B27674D0-6AFD-46AB-949F-515C01079DCE}" dt="2021-08-30T01:32:09.767" v="2106" actId="20577"/>
        <pc:sldMkLst>
          <pc:docMk/>
          <pc:sldMk cId="1067470941" sldId="263"/>
        </pc:sldMkLst>
        <pc:spChg chg="mod">
          <ac:chgData name="Tammy Wilson" userId="e3b55da62d900d7c" providerId="LiveId" clId="{B27674D0-6AFD-46AB-949F-515C01079DCE}" dt="2021-08-30T01:31:10.776" v="2064" actId="20577"/>
          <ac:spMkLst>
            <pc:docMk/>
            <pc:sldMk cId="1067470941" sldId="263"/>
            <ac:spMk id="2" creationId="{CA08AC20-0AD5-42A6-8BC9-84D3686A765C}"/>
          </ac:spMkLst>
        </pc:spChg>
        <pc:spChg chg="mod">
          <ac:chgData name="Tammy Wilson" userId="e3b55da62d900d7c" providerId="LiveId" clId="{B27674D0-6AFD-46AB-949F-515C01079DCE}" dt="2021-08-30T01:32:09.767" v="2106" actId="20577"/>
          <ac:spMkLst>
            <pc:docMk/>
            <pc:sldMk cId="1067470941" sldId="263"/>
            <ac:spMk id="3" creationId="{239A580E-801F-4AF1-9C76-3BE322FBC52E}"/>
          </ac:spMkLst>
        </pc:spChg>
        <pc:picChg chg="add">
          <ac:chgData name="Tammy Wilson" userId="e3b55da62d900d7c" providerId="LiveId" clId="{B27674D0-6AFD-46AB-949F-515C01079DCE}" dt="2021-08-30T01:31:05.273" v="2063"/>
          <ac:picMkLst>
            <pc:docMk/>
            <pc:sldMk cId="1067470941" sldId="263"/>
            <ac:picMk id="4" creationId="{5A3B18F3-0501-4F01-93C2-6B014C1E8F95}"/>
          </ac:picMkLst>
        </pc:picChg>
      </pc:sldChg>
      <pc:sldChg chg="addSp delSp modSp">
        <pc:chgData name="Tammy Wilson" userId="e3b55da62d900d7c" providerId="LiveId" clId="{B27674D0-6AFD-46AB-949F-515C01079DCE}" dt="2021-08-30T01:37:17.145" v="2270" actId="14100"/>
        <pc:sldMkLst>
          <pc:docMk/>
          <pc:sldMk cId="2938549102" sldId="264"/>
        </pc:sldMkLst>
        <pc:spChg chg="mod">
          <ac:chgData name="Tammy Wilson" userId="e3b55da62d900d7c" providerId="LiveId" clId="{B27674D0-6AFD-46AB-949F-515C01079DCE}" dt="2021-08-30T01:33:45.055" v="2154" actId="20577"/>
          <ac:spMkLst>
            <pc:docMk/>
            <pc:sldMk cId="2938549102" sldId="264"/>
            <ac:spMk id="2" creationId="{CA08AC20-0AD5-42A6-8BC9-84D3686A765C}"/>
          </ac:spMkLst>
        </pc:spChg>
        <pc:spChg chg="mod">
          <ac:chgData name="Tammy Wilson" userId="e3b55da62d900d7c" providerId="LiveId" clId="{B27674D0-6AFD-46AB-949F-515C01079DCE}" dt="2021-08-30T01:37:17.145" v="2270" actId="14100"/>
          <ac:spMkLst>
            <pc:docMk/>
            <pc:sldMk cId="2938549102" sldId="264"/>
            <ac:spMk id="3" creationId="{239A580E-801F-4AF1-9C76-3BE322FBC52E}"/>
          </ac:spMkLst>
        </pc:spChg>
        <pc:picChg chg="add del">
          <ac:chgData name="Tammy Wilson" userId="e3b55da62d900d7c" providerId="LiveId" clId="{B27674D0-6AFD-46AB-949F-515C01079DCE}" dt="2021-08-30T01:36:22.001" v="2247" actId="478"/>
          <ac:picMkLst>
            <pc:docMk/>
            <pc:sldMk cId="2938549102" sldId="264"/>
            <ac:picMk id="13314" creationId="{53F3DD98-0CE4-41CD-A8FF-2CE61359EAB4}"/>
          </ac:picMkLst>
        </pc:picChg>
        <pc:picChg chg="add mod">
          <ac:chgData name="Tammy Wilson" userId="e3b55da62d900d7c" providerId="LiveId" clId="{B27674D0-6AFD-46AB-949F-515C01079DCE}" dt="2021-08-30T01:37:03.215" v="2252" actId="1076"/>
          <ac:picMkLst>
            <pc:docMk/>
            <pc:sldMk cId="2938549102" sldId="264"/>
            <ac:picMk id="13316" creationId="{B95A847B-6431-4241-A68A-55150A3D7E7E}"/>
          </ac:picMkLst>
        </pc:picChg>
      </pc:sldChg>
      <pc:sldChg chg="modSp">
        <pc:chgData name="Tammy Wilson" userId="e3b55da62d900d7c" providerId="LiveId" clId="{B27674D0-6AFD-46AB-949F-515C01079DCE}" dt="2021-08-30T01:34:48.032" v="2245" actId="20577"/>
        <pc:sldMkLst>
          <pc:docMk/>
          <pc:sldMk cId="2064213686" sldId="265"/>
        </pc:sldMkLst>
        <pc:spChg chg="mod">
          <ac:chgData name="Tammy Wilson" userId="e3b55da62d900d7c" providerId="LiveId" clId="{B27674D0-6AFD-46AB-949F-515C01079DCE}" dt="2021-08-30T01:34:30.522" v="2211" actId="20577"/>
          <ac:spMkLst>
            <pc:docMk/>
            <pc:sldMk cId="2064213686" sldId="265"/>
            <ac:spMk id="2" creationId="{CA08AC20-0AD5-42A6-8BC9-84D3686A765C}"/>
          </ac:spMkLst>
        </pc:spChg>
        <pc:spChg chg="mod">
          <ac:chgData name="Tammy Wilson" userId="e3b55da62d900d7c" providerId="LiveId" clId="{B27674D0-6AFD-46AB-949F-515C01079DCE}" dt="2021-08-30T01:34:48.032" v="2245" actId="20577"/>
          <ac:spMkLst>
            <pc:docMk/>
            <pc:sldMk cId="2064213686" sldId="265"/>
            <ac:spMk id="3" creationId="{239A580E-801F-4AF1-9C76-3BE322FBC52E}"/>
          </ac:spMkLst>
        </pc:spChg>
      </pc:sldChg>
      <pc:sldChg chg="addSp modSp">
        <pc:chgData name="Tammy Wilson" userId="e3b55da62d900d7c" providerId="LiveId" clId="{B27674D0-6AFD-46AB-949F-515C01079DCE}" dt="2021-08-30T01:36:53.883" v="2251"/>
        <pc:sldMkLst>
          <pc:docMk/>
          <pc:sldMk cId="3793673536" sldId="266"/>
        </pc:sldMkLst>
        <pc:spChg chg="mod">
          <ac:chgData name="Tammy Wilson" userId="e3b55da62d900d7c" providerId="LiveId" clId="{B27674D0-6AFD-46AB-949F-515C01079DCE}" dt="2021-08-30T01:36:52.881" v="2250" actId="20577"/>
          <ac:spMkLst>
            <pc:docMk/>
            <pc:sldMk cId="3793673536" sldId="266"/>
            <ac:spMk id="3" creationId="{239A580E-801F-4AF1-9C76-3BE322FBC52E}"/>
          </ac:spMkLst>
        </pc:spChg>
        <pc:picChg chg="add">
          <ac:chgData name="Tammy Wilson" userId="e3b55da62d900d7c" providerId="LiveId" clId="{B27674D0-6AFD-46AB-949F-515C01079DCE}" dt="2021-08-30T01:36:53.883" v="2251"/>
          <ac:picMkLst>
            <pc:docMk/>
            <pc:sldMk cId="3793673536" sldId="266"/>
            <ac:picMk id="14338" creationId="{800FEB4E-8D9B-4301-80D0-5CC109A2A913}"/>
          </ac:picMkLst>
        </pc:picChg>
      </pc:sldChg>
      <pc:sldChg chg="modSp">
        <pc:chgData name="Tammy Wilson" userId="e3b55da62d900d7c" providerId="LiveId" clId="{B27674D0-6AFD-46AB-949F-515C01079DCE}" dt="2021-08-30T02:46:57.219" v="2411" actId="20577"/>
        <pc:sldMkLst>
          <pc:docMk/>
          <pc:sldMk cId="2144493646" sldId="267"/>
        </pc:sldMkLst>
        <pc:spChg chg="mod">
          <ac:chgData name="Tammy Wilson" userId="e3b55da62d900d7c" providerId="LiveId" clId="{B27674D0-6AFD-46AB-949F-515C01079DCE}" dt="2021-08-30T01:37:28.188" v="2282" actId="20577"/>
          <ac:spMkLst>
            <pc:docMk/>
            <pc:sldMk cId="2144493646" sldId="267"/>
            <ac:spMk id="2" creationId="{CA08AC20-0AD5-42A6-8BC9-84D3686A765C}"/>
          </ac:spMkLst>
        </pc:spChg>
        <pc:spChg chg="mod">
          <ac:chgData name="Tammy Wilson" userId="e3b55da62d900d7c" providerId="LiveId" clId="{B27674D0-6AFD-46AB-949F-515C01079DCE}" dt="2021-08-30T02:46:57.219" v="2411" actId="20577"/>
          <ac:spMkLst>
            <pc:docMk/>
            <pc:sldMk cId="2144493646" sldId="267"/>
            <ac:spMk id="3" creationId="{239A580E-801F-4AF1-9C76-3BE322FBC52E}"/>
          </ac:spMkLst>
        </pc:spChg>
      </pc:sldChg>
      <pc:sldChg chg="addSp delSp modSp">
        <pc:chgData name="Tammy Wilson" userId="e3b55da62d900d7c" providerId="LiveId" clId="{B27674D0-6AFD-46AB-949F-515C01079DCE}" dt="2021-08-30T02:50:59.147" v="2672" actId="14100"/>
        <pc:sldMkLst>
          <pc:docMk/>
          <pc:sldMk cId="3162395582" sldId="268"/>
        </pc:sldMkLst>
        <pc:spChg chg="mod">
          <ac:chgData name="Tammy Wilson" userId="e3b55da62d900d7c" providerId="LiveId" clId="{B27674D0-6AFD-46AB-949F-515C01079DCE}" dt="2021-08-30T02:50:19.275" v="2659" actId="20577"/>
          <ac:spMkLst>
            <pc:docMk/>
            <pc:sldMk cId="3162395582" sldId="268"/>
            <ac:spMk id="3" creationId="{239A580E-801F-4AF1-9C76-3BE322FBC52E}"/>
          </ac:spMkLst>
        </pc:spChg>
        <pc:picChg chg="add del">
          <ac:chgData name="Tammy Wilson" userId="e3b55da62d900d7c" providerId="LiveId" clId="{B27674D0-6AFD-46AB-949F-515C01079DCE}" dt="2021-08-30T02:50:22.836" v="2661"/>
          <ac:picMkLst>
            <pc:docMk/>
            <pc:sldMk cId="3162395582" sldId="268"/>
            <ac:picMk id="15362" creationId="{5EA4DB96-7744-47FA-9EA1-6CAD8D308FB4}"/>
          </ac:picMkLst>
        </pc:picChg>
        <pc:picChg chg="add mod">
          <ac:chgData name="Tammy Wilson" userId="e3b55da62d900d7c" providerId="LiveId" clId="{B27674D0-6AFD-46AB-949F-515C01079DCE}" dt="2021-08-30T02:50:59.147" v="2672" actId="14100"/>
          <ac:picMkLst>
            <pc:docMk/>
            <pc:sldMk cId="3162395582" sldId="268"/>
            <ac:picMk id="15364" creationId="{4AE0C865-36E6-4D96-AD6A-DFC4585C3EEC}"/>
          </ac:picMkLst>
        </pc:picChg>
      </pc:sldChg>
      <pc:sldChg chg="modSp">
        <pc:chgData name="Tammy Wilson" userId="e3b55da62d900d7c" providerId="LiveId" clId="{B27674D0-6AFD-46AB-949F-515C01079DCE}" dt="2021-08-30T00:43:11.406" v="636" actId="20577"/>
        <pc:sldMkLst>
          <pc:docMk/>
          <pc:sldMk cId="967277592" sldId="269"/>
        </pc:sldMkLst>
        <pc:spChg chg="mod">
          <ac:chgData name="Tammy Wilson" userId="e3b55da62d900d7c" providerId="LiveId" clId="{B27674D0-6AFD-46AB-949F-515C01079DCE}" dt="2021-08-30T00:42:45.705" v="597" actId="20577"/>
          <ac:spMkLst>
            <pc:docMk/>
            <pc:sldMk cId="967277592" sldId="269"/>
            <ac:spMk id="2" creationId="{CA08AC20-0AD5-42A6-8BC9-84D3686A765C}"/>
          </ac:spMkLst>
        </pc:spChg>
        <pc:spChg chg="mod">
          <ac:chgData name="Tammy Wilson" userId="e3b55da62d900d7c" providerId="LiveId" clId="{B27674D0-6AFD-46AB-949F-515C01079DCE}" dt="2021-08-30T00:43:11.406" v="636" actId="20577"/>
          <ac:spMkLst>
            <pc:docMk/>
            <pc:sldMk cId="967277592" sldId="269"/>
            <ac:spMk id="3" creationId="{239A580E-801F-4AF1-9C76-3BE322FBC52E}"/>
          </ac:spMkLst>
        </pc:spChg>
      </pc:sldChg>
      <pc:sldChg chg="modSp add">
        <pc:chgData name="Tammy Wilson" userId="e3b55da62d900d7c" providerId="LiveId" clId="{B27674D0-6AFD-46AB-949F-515C01079DCE}" dt="2021-08-30T00:50:20.799" v="829" actId="27636"/>
        <pc:sldMkLst>
          <pc:docMk/>
          <pc:sldMk cId="1137000079" sldId="270"/>
        </pc:sldMkLst>
        <pc:spChg chg="mod">
          <ac:chgData name="Tammy Wilson" userId="e3b55da62d900d7c" providerId="LiveId" clId="{B27674D0-6AFD-46AB-949F-515C01079DCE}" dt="2021-08-30T00:32:54.195" v="328"/>
          <ac:spMkLst>
            <pc:docMk/>
            <pc:sldMk cId="1137000079" sldId="270"/>
            <ac:spMk id="2" creationId="{CA08AC20-0AD5-42A6-8BC9-84D3686A765C}"/>
          </ac:spMkLst>
        </pc:spChg>
        <pc:spChg chg="mod">
          <ac:chgData name="Tammy Wilson" userId="e3b55da62d900d7c" providerId="LiveId" clId="{B27674D0-6AFD-46AB-949F-515C01079DCE}" dt="2021-08-30T00:50:20.799" v="829" actId="27636"/>
          <ac:spMkLst>
            <pc:docMk/>
            <pc:sldMk cId="1137000079" sldId="270"/>
            <ac:spMk id="3" creationId="{239A580E-801F-4AF1-9C76-3BE322FBC52E}"/>
          </ac:spMkLst>
        </pc:spChg>
        <pc:picChg chg="mod">
          <ac:chgData name="Tammy Wilson" userId="e3b55da62d900d7c" providerId="LiveId" clId="{B27674D0-6AFD-46AB-949F-515C01079DCE}" dt="2021-08-30T00:33:12.170" v="335" actId="1076"/>
          <ac:picMkLst>
            <pc:docMk/>
            <pc:sldMk cId="1137000079" sldId="270"/>
            <ac:picMk id="4" creationId="{78EA0F60-050A-4A9D-B846-AE4AE5927AA0}"/>
          </ac:picMkLst>
        </pc:picChg>
      </pc:sldChg>
      <pc:sldChg chg="addSp modSp add modNotesTx">
        <pc:chgData name="Tammy Wilson" userId="e3b55da62d900d7c" providerId="LiveId" clId="{B27674D0-6AFD-46AB-949F-515C01079DCE}" dt="2021-08-30T01:02:30.511" v="1209" actId="1076"/>
        <pc:sldMkLst>
          <pc:docMk/>
          <pc:sldMk cId="380029000" sldId="271"/>
        </pc:sldMkLst>
        <pc:spChg chg="mod">
          <ac:chgData name="Tammy Wilson" userId="e3b55da62d900d7c" providerId="LiveId" clId="{B27674D0-6AFD-46AB-949F-515C01079DCE}" dt="2021-08-30T01:02:15.826" v="1207" actId="20577"/>
          <ac:spMkLst>
            <pc:docMk/>
            <pc:sldMk cId="380029000" sldId="271"/>
            <ac:spMk id="2" creationId="{19089AC6-B4FA-40E6-A23C-311AB872DA6A}"/>
          </ac:spMkLst>
        </pc:spChg>
        <pc:spChg chg="mod">
          <ac:chgData name="Tammy Wilson" userId="e3b55da62d900d7c" providerId="LiveId" clId="{B27674D0-6AFD-46AB-949F-515C01079DCE}" dt="2021-08-30T01:02:22.392" v="1208"/>
          <ac:spMkLst>
            <pc:docMk/>
            <pc:sldMk cId="380029000" sldId="271"/>
            <ac:spMk id="3" creationId="{15860DE2-A27D-4887-B723-AEFA04424E54}"/>
          </ac:spMkLst>
        </pc:spChg>
        <pc:picChg chg="add mod">
          <ac:chgData name="Tammy Wilson" userId="e3b55da62d900d7c" providerId="LiveId" clId="{B27674D0-6AFD-46AB-949F-515C01079DCE}" dt="2021-08-30T01:02:30.511" v="1209" actId="1076"/>
          <ac:picMkLst>
            <pc:docMk/>
            <pc:sldMk cId="380029000" sldId="271"/>
            <ac:picMk id="5122" creationId="{EA4AC77B-6434-4BDF-AA1D-AFAF76892316}"/>
          </ac:picMkLst>
        </pc:picChg>
      </pc:sldChg>
      <pc:sldChg chg="addSp delSp modSp add">
        <pc:chgData name="Tammy Wilson" userId="e3b55da62d900d7c" providerId="LiveId" clId="{B27674D0-6AFD-46AB-949F-515C01079DCE}" dt="2021-08-30T00:54:00.421" v="833" actId="1076"/>
        <pc:sldMkLst>
          <pc:docMk/>
          <pc:sldMk cId="3161312515" sldId="272"/>
        </pc:sldMkLst>
        <pc:spChg chg="del">
          <ac:chgData name="Tammy Wilson" userId="e3b55da62d900d7c" providerId="LiveId" clId="{B27674D0-6AFD-46AB-949F-515C01079DCE}" dt="2021-08-30T00:50:51.143" v="831"/>
          <ac:spMkLst>
            <pc:docMk/>
            <pc:sldMk cId="3161312515" sldId="272"/>
            <ac:spMk id="3" creationId="{DEF70739-DD2D-495B-B1F0-0B7625C3FAF6}"/>
          </ac:spMkLst>
        </pc:spChg>
        <pc:picChg chg="add mod">
          <ac:chgData name="Tammy Wilson" userId="e3b55da62d900d7c" providerId="LiveId" clId="{B27674D0-6AFD-46AB-949F-515C01079DCE}" dt="2021-08-30T00:54:00.421" v="833" actId="1076"/>
          <ac:picMkLst>
            <pc:docMk/>
            <pc:sldMk cId="3161312515" sldId="272"/>
            <ac:picMk id="1026" creationId="{CAF894EB-538C-4070-8FEA-1B04F8F1E203}"/>
          </ac:picMkLst>
        </pc:picChg>
      </pc:sldChg>
      <pc:sldChg chg="addSp delSp modSp add">
        <pc:chgData name="Tammy Wilson" userId="e3b55da62d900d7c" providerId="LiveId" clId="{B27674D0-6AFD-46AB-949F-515C01079DCE}" dt="2021-08-30T00:55:44.247" v="839" actId="14100"/>
        <pc:sldMkLst>
          <pc:docMk/>
          <pc:sldMk cId="1768267833" sldId="273"/>
        </pc:sldMkLst>
        <pc:spChg chg="del">
          <ac:chgData name="Tammy Wilson" userId="e3b55da62d900d7c" providerId="LiveId" clId="{B27674D0-6AFD-46AB-949F-515C01079DCE}" dt="2021-08-30T00:54:15.777" v="835"/>
          <ac:spMkLst>
            <pc:docMk/>
            <pc:sldMk cId="1768267833" sldId="273"/>
            <ac:spMk id="3" creationId="{A87BDDF2-F165-4899-B0E9-EF2E935E83C3}"/>
          </ac:spMkLst>
        </pc:spChg>
        <pc:picChg chg="add mod">
          <ac:chgData name="Tammy Wilson" userId="e3b55da62d900d7c" providerId="LiveId" clId="{B27674D0-6AFD-46AB-949F-515C01079DCE}" dt="2021-08-30T00:55:44.247" v="839" actId="14100"/>
          <ac:picMkLst>
            <pc:docMk/>
            <pc:sldMk cId="1768267833" sldId="273"/>
            <ac:picMk id="4098" creationId="{5E578F9D-30A5-4803-9ED0-280A82BF4A32}"/>
          </ac:picMkLst>
        </pc:picChg>
      </pc:sldChg>
      <pc:sldChg chg="modSp add">
        <pc:chgData name="Tammy Wilson" userId="e3b55da62d900d7c" providerId="LiveId" clId="{B27674D0-6AFD-46AB-949F-515C01079DCE}" dt="2021-08-30T03:23:31.074" v="4175" actId="14100"/>
        <pc:sldMkLst>
          <pc:docMk/>
          <pc:sldMk cId="0" sldId="277"/>
        </pc:sldMkLst>
        <pc:spChg chg="mod">
          <ac:chgData name="Tammy Wilson" userId="e3b55da62d900d7c" providerId="LiveId" clId="{B27674D0-6AFD-46AB-949F-515C01079DCE}" dt="2021-08-30T03:23:31.074" v="4175" actId="14100"/>
          <ac:spMkLst>
            <pc:docMk/>
            <pc:sldMk cId="0" sldId="277"/>
            <ac:spMk id="2" creationId="{A7976743-FCDE-401D-B88B-C5AFCCEA28C9}"/>
          </ac:spMkLst>
        </pc:spChg>
      </pc:sldChg>
      <pc:sldChg chg="modSp add">
        <pc:chgData name="Tammy Wilson" userId="e3b55da62d900d7c" providerId="LiveId" clId="{B27674D0-6AFD-46AB-949F-515C01079DCE}" dt="2021-08-30T01:10:24.562" v="1570" actId="27636"/>
        <pc:sldMkLst>
          <pc:docMk/>
          <pc:sldMk cId="3253374488" sldId="325"/>
        </pc:sldMkLst>
        <pc:spChg chg="mod">
          <ac:chgData name="Tammy Wilson" userId="e3b55da62d900d7c" providerId="LiveId" clId="{B27674D0-6AFD-46AB-949F-515C01079DCE}" dt="2021-08-30T01:10:24.562" v="1570" actId="27636"/>
          <ac:spMkLst>
            <pc:docMk/>
            <pc:sldMk cId="3253374488" sldId="325"/>
            <ac:spMk id="9218" creationId="{B65A0B31-7178-45EB-A026-E9242C37AA01}"/>
          </ac:spMkLst>
        </pc:spChg>
      </pc:sldChg>
      <pc:sldChg chg="modSp add">
        <pc:chgData name="Tammy Wilson" userId="e3b55da62d900d7c" providerId="LiveId" clId="{B27674D0-6AFD-46AB-949F-515C01079DCE}" dt="2021-08-30T03:21:58.077" v="4170" actId="14100"/>
        <pc:sldMkLst>
          <pc:docMk/>
          <pc:sldMk cId="0" sldId="331"/>
        </pc:sldMkLst>
        <pc:picChg chg="mod">
          <ac:chgData name="Tammy Wilson" userId="e3b55da62d900d7c" providerId="LiveId" clId="{B27674D0-6AFD-46AB-949F-515C01079DCE}" dt="2021-08-30T03:21:58.077" v="4170" actId="14100"/>
          <ac:picMkLst>
            <pc:docMk/>
            <pc:sldMk cId="0" sldId="331"/>
            <ac:picMk id="14340" creationId="{21761B8B-799A-4DC4-837A-A4A4FC9889DF}"/>
          </ac:picMkLst>
        </pc:picChg>
      </pc:sldChg>
      <pc:sldChg chg="add">
        <pc:chgData name="Tammy Wilson" userId="e3b55da62d900d7c" providerId="LiveId" clId="{B27674D0-6AFD-46AB-949F-515C01079DCE}" dt="2021-08-30T01:10:14.195" v="1568"/>
        <pc:sldMkLst>
          <pc:docMk/>
          <pc:sldMk cId="3671358590" sldId="332"/>
        </pc:sldMkLst>
      </pc:sldChg>
      <pc:sldChg chg="add">
        <pc:chgData name="Tammy Wilson" userId="e3b55da62d900d7c" providerId="LiveId" clId="{B27674D0-6AFD-46AB-949F-515C01079DCE}" dt="2021-08-30T01:10:43.703" v="1571"/>
        <pc:sldMkLst>
          <pc:docMk/>
          <pc:sldMk cId="1399975851" sldId="333"/>
        </pc:sldMkLst>
      </pc:sldChg>
      <pc:sldChg chg="addSp delSp modSp add ord">
        <pc:chgData name="Tammy Wilson" userId="e3b55da62d900d7c" providerId="LiveId" clId="{B27674D0-6AFD-46AB-949F-515C01079DCE}" dt="2021-08-30T01:13:55.002" v="1634"/>
        <pc:sldMkLst>
          <pc:docMk/>
          <pc:sldMk cId="833286756" sldId="334"/>
        </pc:sldMkLst>
        <pc:spChg chg="mod">
          <ac:chgData name="Tammy Wilson" userId="e3b55da62d900d7c" providerId="LiveId" clId="{B27674D0-6AFD-46AB-949F-515C01079DCE}" dt="2021-08-30T01:12:49.448" v="1627" actId="20577"/>
          <ac:spMkLst>
            <pc:docMk/>
            <pc:sldMk cId="833286756" sldId="334"/>
            <ac:spMk id="2" creationId="{873852AF-E87C-4FC7-9D35-98213758FEE7}"/>
          </ac:spMkLst>
        </pc:spChg>
        <pc:spChg chg="del">
          <ac:chgData name="Tammy Wilson" userId="e3b55da62d900d7c" providerId="LiveId" clId="{B27674D0-6AFD-46AB-949F-515C01079DCE}" dt="2021-08-30T01:12:01.233" v="1573"/>
          <ac:spMkLst>
            <pc:docMk/>
            <pc:sldMk cId="833286756" sldId="334"/>
            <ac:spMk id="3" creationId="{A8DCFDBC-ACE1-446A-8FEB-441F810E6D91}"/>
          </ac:spMkLst>
        </pc:spChg>
        <pc:spChg chg="add mod">
          <ac:chgData name="Tammy Wilson" userId="e3b55da62d900d7c" providerId="LiveId" clId="{B27674D0-6AFD-46AB-949F-515C01079DCE}" dt="2021-08-30T01:13:18.462" v="1628" actId="478"/>
          <ac:spMkLst>
            <pc:docMk/>
            <pc:sldMk cId="833286756" sldId="334"/>
            <ac:spMk id="4" creationId="{A963AFCA-8346-4FFD-9DE2-BE53410EEDB9}"/>
          </ac:spMkLst>
        </pc:spChg>
        <pc:picChg chg="add del mod">
          <ac:chgData name="Tammy Wilson" userId="e3b55da62d900d7c" providerId="LiveId" clId="{B27674D0-6AFD-46AB-949F-515C01079DCE}" dt="2021-08-30T01:13:18.462" v="1628" actId="478"/>
          <ac:picMkLst>
            <pc:docMk/>
            <pc:sldMk cId="833286756" sldId="334"/>
            <ac:picMk id="6146" creationId="{B6E40056-546D-414E-BCCD-D42A4F034113}"/>
          </ac:picMkLst>
        </pc:picChg>
        <pc:picChg chg="add mod">
          <ac:chgData name="Tammy Wilson" userId="e3b55da62d900d7c" providerId="LiveId" clId="{B27674D0-6AFD-46AB-949F-515C01079DCE}" dt="2021-08-30T01:13:35.126" v="1633" actId="14100"/>
          <ac:picMkLst>
            <pc:docMk/>
            <pc:sldMk cId="833286756" sldId="334"/>
            <ac:picMk id="6148" creationId="{1090B9DA-71FD-4E7E-A4EA-7B15D65B3E05}"/>
          </ac:picMkLst>
        </pc:picChg>
      </pc:sldChg>
      <pc:sldChg chg="addSp delSp modSp add">
        <pc:chgData name="Tammy Wilson" userId="e3b55da62d900d7c" providerId="LiveId" clId="{B27674D0-6AFD-46AB-949F-515C01079DCE}" dt="2021-08-30T03:04:53.736" v="3092"/>
        <pc:sldMkLst>
          <pc:docMk/>
          <pc:sldMk cId="3886904714" sldId="335"/>
        </pc:sldMkLst>
        <pc:spChg chg="mod">
          <ac:chgData name="Tammy Wilson" userId="e3b55da62d900d7c" providerId="LiveId" clId="{B27674D0-6AFD-46AB-949F-515C01079DCE}" dt="2021-08-30T02:56:57.775" v="2889" actId="14100"/>
          <ac:spMkLst>
            <pc:docMk/>
            <pc:sldMk cId="3886904714" sldId="335"/>
            <ac:spMk id="3" creationId="{DAE6013F-1490-4C8D-96B6-466A8F7CCC3B}"/>
          </ac:spMkLst>
        </pc:spChg>
        <pc:picChg chg="add mod">
          <ac:chgData name="Tammy Wilson" userId="e3b55da62d900d7c" providerId="LiveId" clId="{B27674D0-6AFD-46AB-949F-515C01079DCE}" dt="2021-08-30T02:57:28.374" v="2894" actId="1076"/>
          <ac:picMkLst>
            <pc:docMk/>
            <pc:sldMk cId="3886904714" sldId="335"/>
            <ac:picMk id="22530" creationId="{36188F15-7357-46BD-8AFD-B9BAB27CA57E}"/>
          </ac:picMkLst>
        </pc:picChg>
        <pc:picChg chg="add del">
          <ac:chgData name="Tammy Wilson" userId="e3b55da62d900d7c" providerId="LiveId" clId="{B27674D0-6AFD-46AB-949F-515C01079DCE}" dt="2021-08-30T03:04:11.977" v="3084"/>
          <ac:picMkLst>
            <pc:docMk/>
            <pc:sldMk cId="3886904714" sldId="335"/>
            <ac:picMk id="22532" creationId="{DBFA6D90-3FAF-46DB-BB88-EF7E1DD2C1CE}"/>
          </ac:picMkLst>
        </pc:picChg>
        <pc:picChg chg="add del mod">
          <ac:chgData name="Tammy Wilson" userId="e3b55da62d900d7c" providerId="LiveId" clId="{B27674D0-6AFD-46AB-949F-515C01079DCE}" dt="2021-08-30T03:04:53.736" v="3092"/>
          <ac:picMkLst>
            <pc:docMk/>
            <pc:sldMk cId="3886904714" sldId="335"/>
            <ac:picMk id="22534" creationId="{54E654FD-0D87-436B-BB20-42CAE10486FE}"/>
          </ac:picMkLst>
        </pc:picChg>
      </pc:sldChg>
      <pc:sldChg chg="addSp modSp add">
        <pc:chgData name="Tammy Wilson" userId="e3b55da62d900d7c" providerId="LiveId" clId="{B27674D0-6AFD-46AB-949F-515C01079DCE}" dt="2021-08-30T02:50:43.674" v="2669" actId="1076"/>
        <pc:sldMkLst>
          <pc:docMk/>
          <pc:sldMk cId="1170773160" sldId="336"/>
        </pc:sldMkLst>
        <pc:picChg chg="add mod">
          <ac:chgData name="Tammy Wilson" userId="e3b55da62d900d7c" providerId="LiveId" clId="{B27674D0-6AFD-46AB-949F-515C01079DCE}" dt="2021-08-30T02:50:43.674" v="2669" actId="1076"/>
          <ac:picMkLst>
            <pc:docMk/>
            <pc:sldMk cId="1170773160" sldId="336"/>
            <ac:picMk id="16386" creationId="{89A3F27D-ED1D-4082-8923-EAD2158BB95B}"/>
          </ac:picMkLst>
        </pc:picChg>
      </pc:sldChg>
      <pc:sldChg chg="addSp delSp modSp add">
        <pc:chgData name="Tammy Wilson" userId="e3b55da62d900d7c" providerId="LiveId" clId="{B27674D0-6AFD-46AB-949F-515C01079DCE}" dt="2021-08-30T02:54:00.793" v="2861" actId="1076"/>
        <pc:sldMkLst>
          <pc:docMk/>
          <pc:sldMk cId="472338465" sldId="337"/>
        </pc:sldMkLst>
        <pc:spChg chg="del">
          <ac:chgData name="Tammy Wilson" userId="e3b55da62d900d7c" providerId="LiveId" clId="{B27674D0-6AFD-46AB-949F-515C01079DCE}" dt="2021-08-30T02:53:53.074" v="2857"/>
          <ac:spMkLst>
            <pc:docMk/>
            <pc:sldMk cId="472338465" sldId="337"/>
            <ac:spMk id="3" creationId="{B0541DAE-99C2-40E3-BDF3-9A6AB72D5368}"/>
          </ac:spMkLst>
        </pc:spChg>
        <pc:picChg chg="add mod">
          <ac:chgData name="Tammy Wilson" userId="e3b55da62d900d7c" providerId="LiveId" clId="{B27674D0-6AFD-46AB-949F-515C01079DCE}" dt="2021-08-30T02:54:00.793" v="2861" actId="1076"/>
          <ac:picMkLst>
            <pc:docMk/>
            <pc:sldMk cId="472338465" sldId="337"/>
            <ac:picMk id="17410" creationId="{21B72890-D272-415B-BACD-1B5DFD9FBEFB}"/>
          </ac:picMkLst>
        </pc:picChg>
      </pc:sldChg>
      <pc:sldChg chg="addSp delSp modSp add ord">
        <pc:chgData name="Tammy Wilson" userId="e3b55da62d900d7c" providerId="LiveId" clId="{B27674D0-6AFD-46AB-949F-515C01079DCE}" dt="2021-08-30T03:42:04.808" v="4210"/>
        <pc:sldMkLst>
          <pc:docMk/>
          <pc:sldMk cId="1829099270" sldId="338"/>
        </pc:sldMkLst>
        <pc:spChg chg="del">
          <ac:chgData name="Tammy Wilson" userId="e3b55da62d900d7c" providerId="LiveId" clId="{B27674D0-6AFD-46AB-949F-515C01079DCE}" dt="2021-08-30T02:54:17.456" v="2863"/>
          <ac:spMkLst>
            <pc:docMk/>
            <pc:sldMk cId="1829099270" sldId="338"/>
            <ac:spMk id="3" creationId="{7FB6D020-2A46-4781-BD9F-738B42329BF5}"/>
          </ac:spMkLst>
        </pc:spChg>
        <pc:picChg chg="add mod">
          <ac:chgData name="Tammy Wilson" userId="e3b55da62d900d7c" providerId="LiveId" clId="{B27674D0-6AFD-46AB-949F-515C01079DCE}" dt="2021-08-30T02:54:26.660" v="2867" actId="14100"/>
          <ac:picMkLst>
            <pc:docMk/>
            <pc:sldMk cId="1829099270" sldId="338"/>
            <ac:picMk id="18434" creationId="{0911402A-3895-4B97-8C6F-247EE4C52E0E}"/>
          </ac:picMkLst>
        </pc:picChg>
      </pc:sldChg>
      <pc:sldChg chg="addSp delSp add del ord">
        <pc:chgData name="Tammy Wilson" userId="e3b55da62d900d7c" providerId="LiveId" clId="{B27674D0-6AFD-46AB-949F-515C01079DCE}" dt="2021-08-30T02:59:33.488" v="2957" actId="2696"/>
        <pc:sldMkLst>
          <pc:docMk/>
          <pc:sldMk cId="2448191925" sldId="339"/>
        </pc:sldMkLst>
        <pc:spChg chg="del">
          <ac:chgData name="Tammy Wilson" userId="e3b55da62d900d7c" providerId="LiveId" clId="{B27674D0-6AFD-46AB-949F-515C01079DCE}" dt="2021-08-30T02:54:42.829" v="2869"/>
          <ac:spMkLst>
            <pc:docMk/>
            <pc:sldMk cId="2448191925" sldId="339"/>
            <ac:spMk id="3" creationId="{0C849EE2-A189-4625-80FD-BC001D0742F1}"/>
          </ac:spMkLst>
        </pc:spChg>
        <pc:picChg chg="add">
          <ac:chgData name="Tammy Wilson" userId="e3b55da62d900d7c" providerId="LiveId" clId="{B27674D0-6AFD-46AB-949F-515C01079DCE}" dt="2021-08-30T02:54:42.829" v="2869"/>
          <ac:picMkLst>
            <pc:docMk/>
            <pc:sldMk cId="2448191925" sldId="339"/>
            <ac:picMk id="19458" creationId="{D404567B-C5EF-42FF-AFA2-51207F699AD9}"/>
          </ac:picMkLst>
        </pc:picChg>
      </pc:sldChg>
      <pc:sldChg chg="addSp delSp modSp add ord">
        <pc:chgData name="Tammy Wilson" userId="e3b55da62d900d7c" providerId="LiveId" clId="{B27674D0-6AFD-46AB-949F-515C01079DCE}" dt="2021-08-30T03:41:49.786" v="4209"/>
        <pc:sldMkLst>
          <pc:docMk/>
          <pc:sldMk cId="3663923062" sldId="340"/>
        </pc:sldMkLst>
        <pc:spChg chg="del">
          <ac:chgData name="Tammy Wilson" userId="e3b55da62d900d7c" providerId="LiveId" clId="{B27674D0-6AFD-46AB-949F-515C01079DCE}" dt="2021-08-30T02:55:51.457" v="2874"/>
          <ac:spMkLst>
            <pc:docMk/>
            <pc:sldMk cId="3663923062" sldId="340"/>
            <ac:spMk id="3" creationId="{44270403-08C8-446D-89FD-BB51D690B954}"/>
          </ac:spMkLst>
        </pc:spChg>
        <pc:picChg chg="add mod">
          <ac:chgData name="Tammy Wilson" userId="e3b55da62d900d7c" providerId="LiveId" clId="{B27674D0-6AFD-46AB-949F-515C01079DCE}" dt="2021-08-30T02:55:56.193" v="2876" actId="1076"/>
          <ac:picMkLst>
            <pc:docMk/>
            <pc:sldMk cId="3663923062" sldId="340"/>
            <ac:picMk id="20482" creationId="{89A4DB1F-67FA-45A0-860E-DB7A0964A9D5}"/>
          </ac:picMkLst>
        </pc:picChg>
      </pc:sldChg>
      <pc:sldChg chg="addSp delSp modSp add ord">
        <pc:chgData name="Tammy Wilson" userId="e3b55da62d900d7c" providerId="LiveId" clId="{B27674D0-6AFD-46AB-949F-515C01079DCE}" dt="2021-08-30T02:58:10.340" v="2899" actId="14100"/>
        <pc:sldMkLst>
          <pc:docMk/>
          <pc:sldMk cId="1126687261" sldId="341"/>
        </pc:sldMkLst>
        <pc:spChg chg="del">
          <ac:chgData name="Tammy Wilson" userId="e3b55da62d900d7c" providerId="LiveId" clId="{B27674D0-6AFD-46AB-949F-515C01079DCE}" dt="2021-08-30T02:56:20.761" v="2877"/>
          <ac:spMkLst>
            <pc:docMk/>
            <pc:sldMk cId="1126687261" sldId="341"/>
            <ac:spMk id="3" creationId="{44270403-08C8-446D-89FD-BB51D690B954}"/>
          </ac:spMkLst>
        </pc:spChg>
        <pc:picChg chg="add mod">
          <ac:chgData name="Tammy Wilson" userId="e3b55da62d900d7c" providerId="LiveId" clId="{B27674D0-6AFD-46AB-949F-515C01079DCE}" dt="2021-08-30T02:58:10.340" v="2899" actId="14100"/>
          <ac:picMkLst>
            <pc:docMk/>
            <pc:sldMk cId="1126687261" sldId="341"/>
            <ac:picMk id="21506" creationId="{9A7483C9-08C8-41E2-BE32-640DDB28AA9B}"/>
          </ac:picMkLst>
        </pc:picChg>
      </pc:sldChg>
      <pc:sldChg chg="modSp add">
        <pc:chgData name="Tammy Wilson" userId="e3b55da62d900d7c" providerId="LiveId" clId="{B27674D0-6AFD-46AB-949F-515C01079DCE}" dt="2021-08-30T03:16:32.369" v="4103" actId="20577"/>
        <pc:sldMkLst>
          <pc:docMk/>
          <pc:sldMk cId="3744281148" sldId="342"/>
        </pc:sldMkLst>
        <pc:spChg chg="mod">
          <ac:chgData name="Tammy Wilson" userId="e3b55da62d900d7c" providerId="LiveId" clId="{B27674D0-6AFD-46AB-949F-515C01079DCE}" dt="2021-08-30T03:12:18.535" v="3713" actId="20577"/>
          <ac:spMkLst>
            <pc:docMk/>
            <pc:sldMk cId="3744281148" sldId="342"/>
            <ac:spMk id="2" creationId="{FBE42BA1-68B5-4928-B625-59CE8F7835B6}"/>
          </ac:spMkLst>
        </pc:spChg>
        <pc:spChg chg="mod">
          <ac:chgData name="Tammy Wilson" userId="e3b55da62d900d7c" providerId="LiveId" clId="{B27674D0-6AFD-46AB-949F-515C01079DCE}" dt="2021-08-30T03:16:32.369" v="4103" actId="20577"/>
          <ac:spMkLst>
            <pc:docMk/>
            <pc:sldMk cId="3744281148" sldId="342"/>
            <ac:spMk id="3" creationId="{44270403-08C8-446D-89FD-BB51D690B954}"/>
          </ac:spMkLst>
        </pc:spChg>
      </pc:sldChg>
      <pc:sldChg chg="addSp modSp add">
        <pc:chgData name="Tammy Wilson" userId="e3b55da62d900d7c" providerId="LiveId" clId="{B27674D0-6AFD-46AB-949F-515C01079DCE}" dt="2021-08-30T03:18:17.581" v="4122" actId="1076"/>
        <pc:sldMkLst>
          <pc:docMk/>
          <pc:sldMk cId="1860580949" sldId="343"/>
        </pc:sldMkLst>
        <pc:spChg chg="mod">
          <ac:chgData name="Tammy Wilson" userId="e3b55da62d900d7c" providerId="LiveId" clId="{B27674D0-6AFD-46AB-949F-515C01079DCE}" dt="2021-08-30T03:18:12.573" v="4119" actId="20577"/>
          <ac:spMkLst>
            <pc:docMk/>
            <pc:sldMk cId="1860580949" sldId="343"/>
            <ac:spMk id="2" creationId="{FBE42BA1-68B5-4928-B625-59CE8F7835B6}"/>
          </ac:spMkLst>
        </pc:spChg>
        <pc:spChg chg="mod">
          <ac:chgData name="Tammy Wilson" userId="e3b55da62d900d7c" providerId="LiveId" clId="{B27674D0-6AFD-46AB-949F-515C01079DCE}" dt="2021-08-30T03:18:09.821" v="4117"/>
          <ac:spMkLst>
            <pc:docMk/>
            <pc:sldMk cId="1860580949" sldId="343"/>
            <ac:spMk id="3" creationId="{44270403-08C8-446D-89FD-BB51D690B954}"/>
          </ac:spMkLst>
        </pc:spChg>
        <pc:picChg chg="add mod">
          <ac:chgData name="Tammy Wilson" userId="e3b55da62d900d7c" providerId="LiveId" clId="{B27674D0-6AFD-46AB-949F-515C01079DCE}" dt="2021-08-30T03:18:17.581" v="4122" actId="1076"/>
          <ac:picMkLst>
            <pc:docMk/>
            <pc:sldMk cId="1860580949" sldId="343"/>
            <ac:picMk id="26626" creationId="{00352F99-7797-43EE-B12A-10917575E997}"/>
          </ac:picMkLst>
        </pc:picChg>
      </pc:sldChg>
      <pc:sldChg chg="addSp delSp modSp add">
        <pc:chgData name="Tammy Wilson" userId="e3b55da62d900d7c" providerId="LiveId" clId="{B27674D0-6AFD-46AB-949F-515C01079DCE}" dt="2021-08-30T02:59:29.308" v="2956" actId="1076"/>
        <pc:sldMkLst>
          <pc:docMk/>
          <pc:sldMk cId="549249650" sldId="344"/>
        </pc:sldMkLst>
        <pc:spChg chg="del">
          <ac:chgData name="Tammy Wilson" userId="e3b55da62d900d7c" providerId="LiveId" clId="{B27674D0-6AFD-46AB-949F-515C01079DCE}" dt="2021-08-30T02:59:21.995" v="2954" actId="478"/>
          <ac:spMkLst>
            <pc:docMk/>
            <pc:sldMk cId="549249650" sldId="344"/>
            <ac:spMk id="2" creationId="{F37CD950-91F1-432E-A841-44E55B5E35E6}"/>
          </ac:spMkLst>
        </pc:spChg>
        <pc:spChg chg="mod">
          <ac:chgData name="Tammy Wilson" userId="e3b55da62d900d7c" providerId="LiveId" clId="{B27674D0-6AFD-46AB-949F-515C01079DCE}" dt="2021-08-30T02:59:18.371" v="2952" actId="14100"/>
          <ac:spMkLst>
            <pc:docMk/>
            <pc:sldMk cId="549249650" sldId="344"/>
            <ac:spMk id="3" creationId="{F00C0A47-835B-423F-A5D9-4AC3B749397E}"/>
          </ac:spMkLst>
        </pc:spChg>
        <pc:picChg chg="add mod">
          <ac:chgData name="Tammy Wilson" userId="e3b55da62d900d7c" providerId="LiveId" clId="{B27674D0-6AFD-46AB-949F-515C01079DCE}" dt="2021-08-30T02:59:29.308" v="2956" actId="1076"/>
          <ac:picMkLst>
            <pc:docMk/>
            <pc:sldMk cId="549249650" sldId="344"/>
            <ac:picMk id="4" creationId="{3ADE3F64-BBE4-4CC3-9D26-7DE2B8D5AD6B}"/>
          </ac:picMkLst>
        </pc:picChg>
      </pc:sldChg>
      <pc:sldChg chg="addSp modSp add">
        <pc:chgData name="Tammy Wilson" userId="e3b55da62d900d7c" providerId="LiveId" clId="{B27674D0-6AFD-46AB-949F-515C01079DCE}" dt="2021-08-30T03:05:38.425" v="3112" actId="20577"/>
        <pc:sldMkLst>
          <pc:docMk/>
          <pc:sldMk cId="125313122" sldId="345"/>
        </pc:sldMkLst>
        <pc:spChg chg="mod">
          <ac:chgData name="Tammy Wilson" userId="e3b55da62d900d7c" providerId="LiveId" clId="{B27674D0-6AFD-46AB-949F-515C01079DCE}" dt="2021-08-30T03:05:10.419" v="3093" actId="113"/>
          <ac:spMkLst>
            <pc:docMk/>
            <pc:sldMk cId="125313122" sldId="345"/>
            <ac:spMk id="2" creationId="{52C9B6B2-6E09-4559-8872-CC176972D286}"/>
          </ac:spMkLst>
        </pc:spChg>
        <pc:spChg chg="mod">
          <ac:chgData name="Tammy Wilson" userId="e3b55da62d900d7c" providerId="LiveId" clId="{B27674D0-6AFD-46AB-949F-515C01079DCE}" dt="2021-08-30T03:05:38.425" v="3112" actId="20577"/>
          <ac:spMkLst>
            <pc:docMk/>
            <pc:sldMk cId="125313122" sldId="345"/>
            <ac:spMk id="3" creationId="{48141742-15CA-49FF-AF29-458D6328E7A6}"/>
          </ac:spMkLst>
        </pc:spChg>
        <pc:picChg chg="add mod">
          <ac:chgData name="Tammy Wilson" userId="e3b55da62d900d7c" providerId="LiveId" clId="{B27674D0-6AFD-46AB-949F-515C01079DCE}" dt="2021-08-30T03:03:52.873" v="3082" actId="732"/>
          <ac:picMkLst>
            <pc:docMk/>
            <pc:sldMk cId="125313122" sldId="345"/>
            <ac:picMk id="25602" creationId="{2F77A9D0-577C-461F-B971-6B661F6128D6}"/>
          </ac:picMkLst>
        </pc:picChg>
      </pc:sldChg>
      <pc:sldChg chg="addSp modSp add ord">
        <pc:chgData name="Tammy Wilson" userId="e3b55da62d900d7c" providerId="LiveId" clId="{B27674D0-6AFD-46AB-949F-515C01079DCE}" dt="2021-08-30T03:42:16.389" v="4212"/>
        <pc:sldMkLst>
          <pc:docMk/>
          <pc:sldMk cId="692869088" sldId="346"/>
        </pc:sldMkLst>
        <pc:picChg chg="add mod">
          <ac:chgData name="Tammy Wilson" userId="e3b55da62d900d7c" providerId="LiveId" clId="{B27674D0-6AFD-46AB-949F-515C01079DCE}" dt="2021-08-30T03:03:11.808" v="3076" actId="14100"/>
          <ac:picMkLst>
            <pc:docMk/>
            <pc:sldMk cId="692869088" sldId="346"/>
            <ac:picMk id="23554" creationId="{C97312A6-0D70-4227-B6D5-2358E8D9CC69}"/>
          </ac:picMkLst>
        </pc:picChg>
      </pc:sldChg>
      <pc:sldChg chg="modSp add">
        <pc:chgData name="Tammy Wilson" userId="e3b55da62d900d7c" providerId="LiveId" clId="{B27674D0-6AFD-46AB-949F-515C01079DCE}" dt="2021-08-30T03:07:38.204" v="3293" actId="20577"/>
        <pc:sldMkLst>
          <pc:docMk/>
          <pc:sldMk cId="954235139" sldId="347"/>
        </pc:sldMkLst>
        <pc:spChg chg="mod">
          <ac:chgData name="Tammy Wilson" userId="e3b55da62d900d7c" providerId="LiveId" clId="{B27674D0-6AFD-46AB-949F-515C01079DCE}" dt="2021-08-30T03:07:38.204" v="3293" actId="20577"/>
          <ac:spMkLst>
            <pc:docMk/>
            <pc:sldMk cId="954235139" sldId="347"/>
            <ac:spMk id="2" creationId="{F4AF12DC-EE85-489E-9177-0209416B7B46}"/>
          </ac:spMkLst>
        </pc:spChg>
        <pc:spChg chg="mod">
          <ac:chgData name="Tammy Wilson" userId="e3b55da62d900d7c" providerId="LiveId" clId="{B27674D0-6AFD-46AB-949F-515C01079DCE}" dt="2021-08-30T03:07:32.346" v="3279" actId="20577"/>
          <ac:spMkLst>
            <pc:docMk/>
            <pc:sldMk cId="954235139" sldId="347"/>
            <ac:spMk id="3" creationId="{92BF47A6-9086-4C61-9055-0F0E09E4F6BD}"/>
          </ac:spMkLst>
        </pc:spChg>
      </pc:sldChg>
      <pc:sldChg chg="modSp add">
        <pc:chgData name="Tammy Wilson" userId="e3b55da62d900d7c" providerId="LiveId" clId="{B27674D0-6AFD-46AB-949F-515C01079DCE}" dt="2021-08-30T03:10:55.665" v="3656" actId="20577"/>
        <pc:sldMkLst>
          <pc:docMk/>
          <pc:sldMk cId="978845983" sldId="348"/>
        </pc:sldMkLst>
        <pc:spChg chg="mod">
          <ac:chgData name="Tammy Wilson" userId="e3b55da62d900d7c" providerId="LiveId" clId="{B27674D0-6AFD-46AB-949F-515C01079DCE}" dt="2021-08-30T03:08:03.764" v="3301" actId="20577"/>
          <ac:spMkLst>
            <pc:docMk/>
            <pc:sldMk cId="978845983" sldId="348"/>
            <ac:spMk id="2" creationId="{963BC1BE-E044-4BC7-8C95-36B6B2C22C32}"/>
          </ac:spMkLst>
        </pc:spChg>
        <pc:spChg chg="mod">
          <ac:chgData name="Tammy Wilson" userId="e3b55da62d900d7c" providerId="LiveId" clId="{B27674D0-6AFD-46AB-949F-515C01079DCE}" dt="2021-08-30T03:10:55.665" v="3656" actId="20577"/>
          <ac:spMkLst>
            <pc:docMk/>
            <pc:sldMk cId="978845983" sldId="348"/>
            <ac:spMk id="3" creationId="{64CC81FC-B3A0-4479-A908-29A282DF17D6}"/>
          </ac:spMkLst>
        </pc:spChg>
      </pc:sldChg>
      <pc:sldChg chg="addSp delSp modSp add">
        <pc:chgData name="Tammy Wilson" userId="e3b55da62d900d7c" providerId="LiveId" clId="{B27674D0-6AFD-46AB-949F-515C01079DCE}" dt="2021-08-30T03:20:01.162" v="4165" actId="20577"/>
        <pc:sldMkLst>
          <pc:docMk/>
          <pc:sldMk cId="3559379527" sldId="349"/>
        </pc:sldMkLst>
        <pc:spChg chg="mod">
          <ac:chgData name="Tammy Wilson" userId="e3b55da62d900d7c" providerId="LiveId" clId="{B27674D0-6AFD-46AB-949F-515C01079DCE}" dt="2021-08-30T03:20:01.162" v="4165" actId="20577"/>
          <ac:spMkLst>
            <pc:docMk/>
            <pc:sldMk cId="3559379527" sldId="349"/>
            <ac:spMk id="2" creationId="{C986AF1A-31D7-443A-B15E-DCE76BC36CDE}"/>
          </ac:spMkLst>
        </pc:spChg>
        <pc:spChg chg="del">
          <ac:chgData name="Tammy Wilson" userId="e3b55da62d900d7c" providerId="LiveId" clId="{B27674D0-6AFD-46AB-949F-515C01079DCE}" dt="2021-08-30T03:18:53.828" v="4147"/>
          <ac:spMkLst>
            <pc:docMk/>
            <pc:sldMk cId="3559379527" sldId="349"/>
            <ac:spMk id="3" creationId="{209289BE-77C1-4D64-8590-E304F3159DDE}"/>
          </ac:spMkLst>
        </pc:spChg>
        <pc:picChg chg="add">
          <ac:chgData name="Tammy Wilson" userId="e3b55da62d900d7c" providerId="LiveId" clId="{B27674D0-6AFD-46AB-949F-515C01079DCE}" dt="2021-08-30T03:18:53.828" v="4147"/>
          <ac:picMkLst>
            <pc:docMk/>
            <pc:sldMk cId="3559379527" sldId="349"/>
            <ac:picMk id="27650" creationId="{A1AE90FA-2703-4C25-A1A6-DAFAB79D32BB}"/>
          </ac:picMkLst>
        </pc:picChg>
      </pc:sldChg>
      <pc:sldChg chg="add del">
        <pc:chgData name="Tammy Wilson" userId="e3b55da62d900d7c" providerId="LiveId" clId="{B27674D0-6AFD-46AB-949F-515C01079DCE}" dt="2021-08-30T03:42:18.049" v="4213" actId="2696"/>
        <pc:sldMkLst>
          <pc:docMk/>
          <pc:sldMk cId="3936548523" sldId="350"/>
        </pc:sldMkLst>
      </pc:sldChg>
      <pc:sldChg chg="addSp modSp add modNotesTx">
        <pc:chgData name="Tammy Wilson" userId="e3b55da62d900d7c" providerId="LiveId" clId="{B27674D0-6AFD-46AB-949F-515C01079DCE}" dt="2021-08-30T03:40:13.555" v="4207" actId="27636"/>
        <pc:sldMkLst>
          <pc:docMk/>
          <pc:sldMk cId="248517908" sldId="351"/>
        </pc:sldMkLst>
        <pc:spChg chg="mod">
          <ac:chgData name="Tammy Wilson" userId="e3b55da62d900d7c" providerId="LiveId" clId="{B27674D0-6AFD-46AB-949F-515C01079DCE}" dt="2021-08-30T03:36:09.190" v="4187" actId="20577"/>
          <ac:spMkLst>
            <pc:docMk/>
            <pc:sldMk cId="248517908" sldId="351"/>
            <ac:spMk id="2" creationId="{F2F9A922-7FC9-443F-A1F6-8CE24530B436}"/>
          </ac:spMkLst>
        </pc:spChg>
        <pc:spChg chg="mod">
          <ac:chgData name="Tammy Wilson" userId="e3b55da62d900d7c" providerId="LiveId" clId="{B27674D0-6AFD-46AB-949F-515C01079DCE}" dt="2021-08-30T03:40:13.555" v="4207" actId="27636"/>
          <ac:spMkLst>
            <pc:docMk/>
            <pc:sldMk cId="248517908" sldId="351"/>
            <ac:spMk id="3" creationId="{C88BB300-780C-4944-8A5B-7F4E519ECB1D}"/>
          </ac:spMkLst>
        </pc:spChg>
        <pc:picChg chg="add mod">
          <ac:chgData name="Tammy Wilson" userId="e3b55da62d900d7c" providerId="LiveId" clId="{B27674D0-6AFD-46AB-949F-515C01079DCE}" dt="2021-08-30T03:36:06.154" v="4180" actId="1076"/>
          <ac:picMkLst>
            <pc:docMk/>
            <pc:sldMk cId="248517908" sldId="351"/>
            <ac:picMk id="28674" creationId="{DF8D419A-904D-4FCC-8EC8-F4B76E318A0F}"/>
          </ac:picMkLst>
        </pc:picChg>
      </pc:sldChg>
    </pc:docChg>
  </pc:docChgLst>
  <pc:docChgLst>
    <pc:chgData name="Tammy Wilson" userId="e3b55da62d900d7c" providerId="LiveId" clId="{A2783CB7-5B28-4DBB-8C27-D7BB23845338}"/>
    <pc:docChg chg="custSel mod addSld modSld">
      <pc:chgData name="Tammy Wilson" userId="e3b55da62d900d7c" providerId="LiveId" clId="{A2783CB7-5B28-4DBB-8C27-D7BB23845338}" dt="2021-11-04T03:01:25.917" v="81" actId="207"/>
      <pc:docMkLst>
        <pc:docMk/>
      </pc:docMkLst>
      <pc:sldChg chg="modSp">
        <pc:chgData name="Tammy Wilson" userId="e3b55da62d900d7c" providerId="LiveId" clId="{A2783CB7-5B28-4DBB-8C27-D7BB23845338}" dt="2021-10-28T23:18:02.609" v="0" actId="20577"/>
        <pc:sldMkLst>
          <pc:docMk/>
          <pc:sldMk cId="607783901" sldId="262"/>
        </pc:sldMkLst>
        <pc:spChg chg="mod">
          <ac:chgData name="Tammy Wilson" userId="e3b55da62d900d7c" providerId="LiveId" clId="{A2783CB7-5B28-4DBB-8C27-D7BB23845338}" dt="2021-10-28T23:18:02.609" v="0" actId="20577"/>
          <ac:spMkLst>
            <pc:docMk/>
            <pc:sldMk cId="607783901" sldId="262"/>
            <ac:spMk id="3" creationId="{239A580E-801F-4AF1-9C76-3BE322FBC52E}"/>
          </ac:spMkLst>
        </pc:spChg>
      </pc:sldChg>
      <pc:sldChg chg="modSp">
        <pc:chgData name="Tammy Wilson" userId="e3b55da62d900d7c" providerId="LiveId" clId="{A2783CB7-5B28-4DBB-8C27-D7BB23845338}" dt="2021-10-28T23:18:50.614" v="1" actId="14100"/>
        <pc:sldMkLst>
          <pc:docMk/>
          <pc:sldMk cId="2938549102" sldId="264"/>
        </pc:sldMkLst>
        <pc:picChg chg="mod">
          <ac:chgData name="Tammy Wilson" userId="e3b55da62d900d7c" providerId="LiveId" clId="{A2783CB7-5B28-4DBB-8C27-D7BB23845338}" dt="2021-10-28T23:18:50.614" v="1" actId="14100"/>
          <ac:picMkLst>
            <pc:docMk/>
            <pc:sldMk cId="2938549102" sldId="264"/>
            <ac:picMk id="13316" creationId="{B95A847B-6431-4241-A68A-55150A3D7E7E}"/>
          </ac:picMkLst>
        </pc:picChg>
      </pc:sldChg>
      <pc:sldChg chg="modNotesTx">
        <pc:chgData name="Tammy Wilson" userId="e3b55da62d900d7c" providerId="LiveId" clId="{A2783CB7-5B28-4DBB-8C27-D7BB23845338}" dt="2021-10-28T23:23:46.948" v="6" actId="20577"/>
        <pc:sldMkLst>
          <pc:docMk/>
          <pc:sldMk cId="3162395582" sldId="268"/>
        </pc:sldMkLst>
      </pc:sldChg>
      <pc:sldChg chg="addSp delSp modSp add mod setBg">
        <pc:chgData name="Tammy Wilson" userId="e3b55da62d900d7c" providerId="LiveId" clId="{A2783CB7-5B28-4DBB-8C27-D7BB23845338}" dt="2021-10-28T23:34:20.192" v="11" actId="1076"/>
        <pc:sldMkLst>
          <pc:docMk/>
          <pc:sldMk cId="1105246177" sldId="360"/>
        </pc:sldMkLst>
        <pc:spChg chg="del">
          <ac:chgData name="Tammy Wilson" userId="e3b55da62d900d7c" providerId="LiveId" clId="{A2783CB7-5B28-4DBB-8C27-D7BB23845338}" dt="2021-10-28T23:34:11.349" v="9" actId="26606"/>
          <ac:spMkLst>
            <pc:docMk/>
            <pc:sldMk cId="1105246177" sldId="360"/>
            <ac:spMk id="2" creationId="{5C783E9E-2675-4A17-AA8B-9C6922FF5292}"/>
          </ac:spMkLst>
        </pc:spChg>
        <pc:spChg chg="del">
          <ac:chgData name="Tammy Wilson" userId="e3b55da62d900d7c" providerId="LiveId" clId="{A2783CB7-5B28-4DBB-8C27-D7BB23845338}" dt="2021-10-28T23:34:03.316" v="8"/>
          <ac:spMkLst>
            <pc:docMk/>
            <pc:sldMk cId="1105246177" sldId="360"/>
            <ac:spMk id="3" creationId="{41B1A79B-2967-4F0D-AFCF-FE9076B2E8C6}"/>
          </ac:spMkLst>
        </pc:spChg>
        <pc:spChg chg="add">
          <ac:chgData name="Tammy Wilson" userId="e3b55da62d900d7c" providerId="LiveId" clId="{A2783CB7-5B28-4DBB-8C27-D7BB23845338}" dt="2021-10-28T23:34:11.349" v="9" actId="26606"/>
          <ac:spMkLst>
            <pc:docMk/>
            <pc:sldMk cId="1105246177" sldId="360"/>
            <ac:spMk id="9" creationId="{F3060C83-F051-4F0E-ABAD-AA0DFC48B218}"/>
          </ac:spMkLst>
        </pc:spChg>
        <pc:spChg chg="add">
          <ac:chgData name="Tammy Wilson" userId="e3b55da62d900d7c" providerId="LiveId" clId="{A2783CB7-5B28-4DBB-8C27-D7BB23845338}" dt="2021-10-28T23:34:11.349" v="9" actId="26606"/>
          <ac:spMkLst>
            <pc:docMk/>
            <pc:sldMk cId="1105246177" sldId="360"/>
            <ac:spMk id="11" creationId="{83C98ABE-055B-441F-B07E-44F97F083C39}"/>
          </ac:spMkLst>
        </pc:spChg>
        <pc:spChg chg="add">
          <ac:chgData name="Tammy Wilson" userId="e3b55da62d900d7c" providerId="LiveId" clId="{A2783CB7-5B28-4DBB-8C27-D7BB23845338}" dt="2021-10-28T23:34:11.349" v="9" actId="26606"/>
          <ac:spMkLst>
            <pc:docMk/>
            <pc:sldMk cId="1105246177" sldId="360"/>
            <ac:spMk id="13" creationId="{29FDB030-9B49-4CED-8CCD-4D99382388AC}"/>
          </ac:spMkLst>
        </pc:spChg>
        <pc:spChg chg="add">
          <ac:chgData name="Tammy Wilson" userId="e3b55da62d900d7c" providerId="LiveId" clId="{A2783CB7-5B28-4DBB-8C27-D7BB23845338}" dt="2021-10-28T23:34:11.349" v="9" actId="26606"/>
          <ac:spMkLst>
            <pc:docMk/>
            <pc:sldMk cId="1105246177" sldId="360"/>
            <ac:spMk id="15" creationId="{3783CA14-24A1-485C-8B30-D6A5D87987AD}"/>
          </ac:spMkLst>
        </pc:spChg>
        <pc:spChg chg="add">
          <ac:chgData name="Tammy Wilson" userId="e3b55da62d900d7c" providerId="LiveId" clId="{A2783CB7-5B28-4DBB-8C27-D7BB23845338}" dt="2021-10-28T23:34:11.349" v="9" actId="26606"/>
          <ac:spMkLst>
            <pc:docMk/>
            <pc:sldMk cId="1105246177" sldId="360"/>
            <ac:spMk id="17" creationId="{9A97C86A-04D6-40F7-AE84-31AB43E6A846}"/>
          </ac:spMkLst>
        </pc:spChg>
        <pc:spChg chg="add">
          <ac:chgData name="Tammy Wilson" userId="e3b55da62d900d7c" providerId="LiveId" clId="{A2783CB7-5B28-4DBB-8C27-D7BB23845338}" dt="2021-10-28T23:34:11.349" v="9" actId="26606"/>
          <ac:spMkLst>
            <pc:docMk/>
            <pc:sldMk cId="1105246177" sldId="360"/>
            <ac:spMk id="19" creationId="{FF9F2414-84E8-453E-B1F3-389FDE8192D9}"/>
          </ac:spMkLst>
        </pc:spChg>
        <pc:spChg chg="add">
          <ac:chgData name="Tammy Wilson" userId="e3b55da62d900d7c" providerId="LiveId" clId="{A2783CB7-5B28-4DBB-8C27-D7BB23845338}" dt="2021-10-28T23:34:11.349" v="9" actId="26606"/>
          <ac:spMkLst>
            <pc:docMk/>
            <pc:sldMk cId="1105246177" sldId="360"/>
            <ac:spMk id="21" creationId="{3ECA69A1-7536-43AC-85EF-C7106179F5ED}"/>
          </ac:spMkLst>
        </pc:spChg>
        <pc:picChg chg="add mod">
          <ac:chgData name="Tammy Wilson" userId="e3b55da62d900d7c" providerId="LiveId" clId="{A2783CB7-5B28-4DBB-8C27-D7BB23845338}" dt="2021-10-28T23:34:20.192" v="11" actId="1076"/>
          <ac:picMkLst>
            <pc:docMk/>
            <pc:sldMk cId="1105246177" sldId="360"/>
            <ac:picMk id="4" creationId="{249683CF-B49F-4188-A7E1-CDAC2DB61F28}"/>
          </ac:picMkLst>
        </pc:picChg>
      </pc:sldChg>
      <pc:sldChg chg="modSp add">
        <pc:chgData name="Tammy Wilson" userId="e3b55da62d900d7c" providerId="LiveId" clId="{A2783CB7-5B28-4DBB-8C27-D7BB23845338}" dt="2021-11-04T02:59:16.625" v="73" actId="207"/>
        <pc:sldMkLst>
          <pc:docMk/>
          <pc:sldMk cId="3002524946" sldId="361"/>
        </pc:sldMkLst>
        <pc:spChg chg="mod">
          <ac:chgData name="Tammy Wilson" userId="e3b55da62d900d7c" providerId="LiveId" clId="{A2783CB7-5B28-4DBB-8C27-D7BB23845338}" dt="2021-11-04T02:56:40.836" v="24" actId="20577"/>
          <ac:spMkLst>
            <pc:docMk/>
            <pc:sldMk cId="3002524946" sldId="361"/>
            <ac:spMk id="2" creationId="{2393DEC5-6290-437B-A0FE-E9E5C081A9F7}"/>
          </ac:spMkLst>
        </pc:spChg>
        <pc:spChg chg="mod">
          <ac:chgData name="Tammy Wilson" userId="e3b55da62d900d7c" providerId="LiveId" clId="{A2783CB7-5B28-4DBB-8C27-D7BB23845338}" dt="2021-11-04T02:59:16.625" v="73" actId="207"/>
          <ac:spMkLst>
            <pc:docMk/>
            <pc:sldMk cId="3002524946" sldId="361"/>
            <ac:spMk id="3" creationId="{FDD89A02-2059-4DA6-8A73-CDEEA71F547C}"/>
          </ac:spMkLst>
        </pc:spChg>
      </pc:sldChg>
      <pc:sldChg chg="modSp add">
        <pc:chgData name="Tammy Wilson" userId="e3b55da62d900d7c" providerId="LiveId" clId="{A2783CB7-5B28-4DBB-8C27-D7BB23845338}" dt="2021-11-04T03:01:25.917" v="81" actId="207"/>
        <pc:sldMkLst>
          <pc:docMk/>
          <pc:sldMk cId="2305398932" sldId="362"/>
        </pc:sldMkLst>
        <pc:spChg chg="mod">
          <ac:chgData name="Tammy Wilson" userId="e3b55da62d900d7c" providerId="LiveId" clId="{A2783CB7-5B28-4DBB-8C27-D7BB23845338}" dt="2021-11-04T03:01:25.917" v="81" actId="207"/>
          <ac:spMkLst>
            <pc:docMk/>
            <pc:sldMk cId="2305398932" sldId="362"/>
            <ac:spMk id="3" creationId="{8A53028C-5C37-4DBC-94DD-1DCBC5AB843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AEB376-7B42-4F42-A90E-CD7005690AF3}" type="datetimeFigureOut">
              <a:rPr lang="en-US" smtClean="0"/>
              <a:t>12/23/2022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9565A-47C8-4F95-A41F-83F3CD22A85F}" type="slidenum">
              <a:rPr lang="en-US" smtClean="0"/>
              <a:t>‹#›</a:t>
            </a:fld>
            <a:endParaRPr lang="en-US"/>
          </a:p>
        </p:txBody>
      </p:sp>
    </p:spTree>
    <p:extLst>
      <p:ext uri="{BB962C8B-B14F-4D97-AF65-F5344CB8AC3E}">
        <p14:creationId xmlns:p14="http://schemas.microsoft.com/office/powerpoint/2010/main" val="659062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Vascular plants are known as tracheophytes, which literally means “tube plants.”</a:t>
            </a:r>
          </a:p>
          <a:p>
            <a:endParaRPr lang="en-US" dirty="0"/>
          </a:p>
        </p:txBody>
      </p:sp>
      <p:sp>
        <p:nvSpPr>
          <p:cNvPr id="4" name="Slide Number Placeholder 3"/>
          <p:cNvSpPr>
            <a:spLocks noGrp="1"/>
          </p:cNvSpPr>
          <p:nvPr>
            <p:ph type="sldNum" sz="quarter" idx="5"/>
          </p:nvPr>
        </p:nvSpPr>
        <p:spPr/>
        <p:txBody>
          <a:bodyPr/>
          <a:lstStyle/>
          <a:p>
            <a:fld id="{3639565A-47C8-4F95-A41F-83F3CD22A85F}" type="slidenum">
              <a:rPr lang="en-US" smtClean="0"/>
              <a:t>3</a:t>
            </a:fld>
            <a:endParaRPr lang="en-US"/>
          </a:p>
        </p:txBody>
      </p:sp>
    </p:spTree>
    <p:extLst>
      <p:ext uri="{BB962C8B-B14F-4D97-AF65-F5344CB8AC3E}">
        <p14:creationId xmlns:p14="http://schemas.microsoft.com/office/powerpoint/2010/main" val="480325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iddleheads</a:t>
            </a:r>
            <a:r>
              <a:rPr lang="en-US" sz="1200" b="0" i="0" kern="1200" dirty="0">
                <a:solidFill>
                  <a:schemeClr val="tx1"/>
                </a:solidFill>
                <a:effectLst/>
                <a:latin typeface="+mn-lt"/>
                <a:ea typeface="+mn-ea"/>
                <a:cs typeface="+mn-cs"/>
              </a:rPr>
              <a:t> are the curled, edible shoots of the ostrich fern and are considered a seasonal delicacy in many parts of Canada. Every year, thousands of Canadians get food poisoning. Fiddleheads can cause food poisoning if they have not been stored, prepared or cooked properly. </a:t>
            </a:r>
            <a:endParaRPr lang="en-US" dirty="0"/>
          </a:p>
        </p:txBody>
      </p:sp>
      <p:sp>
        <p:nvSpPr>
          <p:cNvPr id="4" name="Slide Number Placeholder 3"/>
          <p:cNvSpPr>
            <a:spLocks noGrp="1"/>
          </p:cNvSpPr>
          <p:nvPr>
            <p:ph type="sldNum" sz="quarter" idx="5"/>
          </p:nvPr>
        </p:nvSpPr>
        <p:spPr/>
        <p:txBody>
          <a:bodyPr/>
          <a:lstStyle/>
          <a:p>
            <a:fld id="{3639565A-47C8-4F95-A41F-83F3CD22A85F}" type="slidenum">
              <a:rPr lang="en-US" smtClean="0"/>
              <a:t>35</a:t>
            </a:fld>
            <a:endParaRPr lang="en-US"/>
          </a:p>
        </p:txBody>
      </p:sp>
    </p:spTree>
    <p:extLst>
      <p:ext uri="{BB962C8B-B14F-4D97-AF65-F5344CB8AC3E}">
        <p14:creationId xmlns:p14="http://schemas.microsoft.com/office/powerpoint/2010/main" val="3019230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3B799C8E-178F-453F-A667-6A7FF5E917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18784457-4C10-41E8-8B00-FFB61FD519B4}" type="slidenum">
              <a:rPr lang="en-US" altLang="en-US"/>
              <a:pPr eaLnBrk="1" hangingPunct="1">
                <a:spcBef>
                  <a:spcPct val="0"/>
                </a:spcBef>
              </a:pPr>
              <a:t>36</a:t>
            </a:fld>
            <a:endParaRPr lang="en-US" altLang="en-US"/>
          </a:p>
        </p:txBody>
      </p:sp>
      <p:sp>
        <p:nvSpPr>
          <p:cNvPr id="39939" name="Rectangle 2">
            <a:extLst>
              <a:ext uri="{FF2B5EF4-FFF2-40B4-BE49-F238E27FC236}">
                <a16:creationId xmlns:a16="http://schemas.microsoft.com/office/drawing/2014/main" id="{3732717F-A063-4A9D-98F5-16D4B04A2CA6}"/>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F577E226-3079-4C3D-812E-193F806C7C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800000"/>
                </a:solidFill>
                <a:latin typeface="Arial" panose="020B0604020202020204" pitchFamily="34" charset="0"/>
              </a:rPr>
              <a:t>Because Fiddlehead ferns are </a:t>
            </a:r>
            <a:r>
              <a:rPr lang="en-US" altLang="en-US" b="1">
                <a:solidFill>
                  <a:srgbClr val="800000"/>
                </a:solidFill>
                <a:latin typeface="Arial" panose="020B0604020202020204" pitchFamily="34" charset="0"/>
              </a:rPr>
              <a:t>delicious, with a remarkable wild flavor</a:t>
            </a:r>
            <a:r>
              <a:rPr lang="en-US" altLang="en-US">
                <a:solidFill>
                  <a:srgbClr val="800000"/>
                </a:solidFill>
                <a:latin typeface="Arial" panose="020B0604020202020204" pitchFamily="34" charset="0"/>
              </a:rPr>
              <a:t> . The flavor? It has been described as </a:t>
            </a:r>
            <a:r>
              <a:rPr lang="en-US" altLang="en-US" b="1">
                <a:solidFill>
                  <a:srgbClr val="800000"/>
                </a:solidFill>
                <a:latin typeface="Arial" panose="020B0604020202020204" pitchFamily="34" charset="0"/>
              </a:rPr>
              <a:t>similar to green beans with a hint of artichoke</a:t>
            </a:r>
            <a:r>
              <a:rPr lang="en-US" altLang="en-US">
                <a:solidFill>
                  <a:srgbClr val="800000"/>
                </a:solidFill>
                <a:latin typeface="Arial" panose="020B0604020202020204" pitchFamily="34" charset="0"/>
              </a:rPr>
              <a:t>. But descriptions do not begin to capture the flavor. You must try them to know the wonderful flavor and </a:t>
            </a:r>
            <a:r>
              <a:rPr lang="en-US" altLang="en-US" b="1">
                <a:solidFill>
                  <a:srgbClr val="800000"/>
                </a:solidFill>
                <a:latin typeface="Arial" panose="020B0604020202020204" pitchFamily="34" charset="0"/>
              </a:rPr>
              <a:t>delightful crunch</a:t>
            </a:r>
            <a:r>
              <a:rPr lang="en-US" altLang="en-US">
                <a:solidFill>
                  <a:srgbClr val="800000"/>
                </a:solidFill>
                <a:latin typeface="Arial" panose="020B0604020202020204" pitchFamily="34" charset="0"/>
              </a:rPr>
              <a:t> of Fiddleheads. </a:t>
            </a:r>
            <a:endParaRPr lang="en-US" altLang="en-US"/>
          </a:p>
          <a:p>
            <a:pPr eaLnBrk="1" hangingPunct="1"/>
            <a:r>
              <a:rPr lang="en-US" altLang="en-US">
                <a:solidFill>
                  <a:srgbClr val="800000"/>
                </a:solidFill>
                <a:latin typeface="Arial" panose="020B0604020202020204" pitchFamily="34" charset="0"/>
              </a:rPr>
              <a:t>Ferns should be picked early in the morning when they are still very young and fresh. The "crosier" should be tightly curled, and should snap off crisply. They must be washed carefully and rubbed to remove the paper-y brown skin on the outside. Avoid yellow or "floppy" ferns. Trim the base leaving a tiny tail. </a:t>
            </a:r>
            <a:endParaRPr lang="en-US" altLang="en-US"/>
          </a:p>
          <a:p>
            <a:pPr eaLnBrk="1" hangingPunct="1"/>
            <a:r>
              <a:rPr lang="en-US" altLang="en-US">
                <a:solidFill>
                  <a:srgbClr val="800000"/>
                </a:solidFill>
                <a:latin typeface="Arial" panose="020B0604020202020204" pitchFamily="34" charset="0"/>
              </a:rPr>
              <a:t>Exercise caution if you decide to harvest Fiddleheads yourself. There are many varieties of ferns, and only the Ostrich Fern is recommended for consumption. </a:t>
            </a:r>
            <a:endParaRPr lang="en-US" altLang="en-US"/>
          </a:p>
          <a:p>
            <a:pPr eaLnBrk="1" hangingPunct="1"/>
            <a:r>
              <a:rPr lang="en-US" altLang="en-US">
                <a:latin typeface="Arial" panose="020B0604020202020204" pitchFamily="34" charset="0"/>
              </a:rPr>
              <a:t>The flavor of fiddleheads </a:t>
            </a:r>
            <a:r>
              <a:rPr lang="en-US" altLang="en-US" b="1">
                <a:latin typeface="Arial" panose="020B0604020202020204" pitchFamily="34" charset="0"/>
              </a:rPr>
              <a:t>goes well with cheeses, tomato sauce and oriental cuisine. Excellent with Hollandaise sauce. </a:t>
            </a:r>
            <a:endParaRPr lang="en-US" altLang="en-US"/>
          </a:p>
          <a:p>
            <a:pPr eaLnBrk="1" hangingPunct="1"/>
            <a:r>
              <a:rPr lang="en-US" altLang="en-US">
                <a:solidFill>
                  <a:srgbClr val="800000"/>
                </a:solidFill>
                <a:latin typeface="Arial" panose="020B0604020202020204" pitchFamily="34" charset="0"/>
              </a:rPr>
              <a:t>Fiddleheads are </a:t>
            </a:r>
            <a:r>
              <a:rPr lang="en-US" altLang="en-US" b="1">
                <a:solidFill>
                  <a:srgbClr val="800000"/>
                </a:solidFill>
                <a:latin typeface="Arial" panose="020B0604020202020204" pitchFamily="34" charset="0"/>
              </a:rPr>
              <a:t>excellent marinated in vinegar and oil or as a crunchy pickle</a:t>
            </a:r>
            <a:r>
              <a:rPr lang="en-US" altLang="en-US">
                <a:solidFill>
                  <a:srgbClr val="800000"/>
                </a:solidFill>
                <a:latin typeface="Arial" panose="020B0604020202020204" pitchFamily="34" charset="0"/>
              </a:rPr>
              <a:t>. </a:t>
            </a:r>
            <a:r>
              <a:rPr lang="en-US" altLang="en-US">
                <a:latin typeface="Arial" panose="020B0604020202020204" pitchFamily="34" charset="0"/>
              </a:rPr>
              <a:t>Fiddleheads can be used in similar ways to any firm green vegetable such as Asparagus or Broccoli florets.</a:t>
            </a:r>
            <a:endParaRPr lang="en-US" altLang="en-US"/>
          </a:p>
          <a:p>
            <a:pPr eaLnBrk="1" hangingPunct="1"/>
            <a:r>
              <a:rPr lang="en-US" altLang="en-US">
                <a:latin typeface="Arial" panose="020B0604020202020204" pitchFamily="34" charset="0"/>
              </a:rPr>
              <a:t>Do not overcook. </a:t>
            </a:r>
            <a:endParaRPr lang="en-US" altLang="en-US"/>
          </a:p>
          <a:p>
            <a:pPr eaLnBrk="1" hangingPunct="1"/>
            <a:r>
              <a:rPr lang="en-US" altLang="en-US">
                <a:latin typeface="Arial" panose="020B0604020202020204" pitchFamily="34" charset="0"/>
              </a:rPr>
              <a:t>Fiddlehead ferns are a </a:t>
            </a:r>
            <a:r>
              <a:rPr lang="en-US" altLang="en-US" b="1">
                <a:latin typeface="Arial" panose="020B0604020202020204" pitchFamily="34" charset="0"/>
              </a:rPr>
              <a:t>good source of vitamins A and C</a:t>
            </a:r>
            <a:r>
              <a:rPr lang="en-US" altLang="en-US">
                <a:latin typeface="Arial" panose="020B0604020202020204" pitchFamily="34" charset="0"/>
              </a:rPr>
              <a:t>. Fiddleheads should not be served raw as they have a slight bitterness until cooked and may cause stomach upset if eaten raw in quantity. Health Canada advises that fresh fiddleheads must be properly cooked before being consumed.</a:t>
            </a:r>
            <a:endParaRPr lang="en-US" altLang="en-US"/>
          </a:p>
          <a:p>
            <a:pPr eaLnBrk="1" hangingPunct="1"/>
            <a:r>
              <a:rPr lang="en-US" altLang="en-US"/>
              <a:t> </a:t>
            </a:r>
          </a:p>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important cell type in xylem. </a:t>
            </a:r>
          </a:p>
          <a:p>
            <a:r>
              <a:rPr lang="en-US" dirty="0"/>
              <a:t>Tracheid have thick, strong cells walls that strengthen stems and help plants stand up against the pull of gravity. </a:t>
            </a:r>
          </a:p>
          <a:p>
            <a:r>
              <a:rPr lang="en-US" dirty="0"/>
              <a:t>All plants in phylum </a:t>
            </a:r>
            <a:r>
              <a:rPr lang="en-US" dirty="0" err="1"/>
              <a:t>Tracheophyta</a:t>
            </a:r>
            <a:r>
              <a:rPr lang="en-US" dirty="0"/>
              <a:t> have </a:t>
            </a:r>
            <a:r>
              <a:rPr lang="en-US" dirty="0" err="1"/>
              <a:t>teacheids</a:t>
            </a:r>
            <a:r>
              <a:rPr lang="en-US" dirty="0"/>
              <a:t> </a:t>
            </a:r>
          </a:p>
        </p:txBody>
      </p:sp>
      <p:sp>
        <p:nvSpPr>
          <p:cNvPr id="4" name="Slide Number Placeholder 3"/>
          <p:cNvSpPr>
            <a:spLocks noGrp="1"/>
          </p:cNvSpPr>
          <p:nvPr>
            <p:ph type="sldNum" sz="quarter" idx="5"/>
          </p:nvPr>
        </p:nvSpPr>
        <p:spPr/>
        <p:txBody>
          <a:bodyPr/>
          <a:lstStyle/>
          <a:p>
            <a:fld id="{3639565A-47C8-4F95-A41F-83F3CD22A85F}" type="slidenum">
              <a:rPr lang="en-US" smtClean="0"/>
              <a:t>40</a:t>
            </a:fld>
            <a:endParaRPr lang="en-US"/>
          </a:p>
        </p:txBody>
      </p:sp>
    </p:spTree>
    <p:extLst>
      <p:ext uri="{BB962C8B-B14F-4D97-AF65-F5344CB8AC3E}">
        <p14:creationId xmlns:p14="http://schemas.microsoft.com/office/powerpoint/2010/main" val="2467292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Looks like tiny pine tree</a:t>
            </a:r>
          </a:p>
        </p:txBody>
      </p:sp>
      <p:sp>
        <p:nvSpPr>
          <p:cNvPr id="4" name="Slide Number Placeholder 3"/>
          <p:cNvSpPr>
            <a:spLocks noGrp="1"/>
          </p:cNvSpPr>
          <p:nvPr>
            <p:ph type="sldNum" sz="quarter" idx="5"/>
          </p:nvPr>
        </p:nvSpPr>
        <p:spPr/>
        <p:txBody>
          <a:bodyPr/>
          <a:lstStyle/>
          <a:p>
            <a:fld id="{3639565A-47C8-4F95-A41F-83F3CD22A85F}" type="slidenum">
              <a:rPr lang="en-US" smtClean="0"/>
              <a:t>5</a:t>
            </a:fld>
            <a:endParaRPr lang="en-US"/>
          </a:p>
        </p:txBody>
      </p:sp>
    </p:spTree>
    <p:extLst>
      <p:ext uri="{BB962C8B-B14F-4D97-AF65-F5344CB8AC3E}">
        <p14:creationId xmlns:p14="http://schemas.microsoft.com/office/powerpoint/2010/main" val="1172463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Each </a:t>
            </a:r>
            <a:r>
              <a:rPr lang="en-US" sz="1200" b="1" i="0" kern="1200" dirty="0">
                <a:solidFill>
                  <a:schemeClr val="tx1"/>
                </a:solidFill>
                <a:effectLst/>
                <a:latin typeface="+mn-lt"/>
                <a:ea typeface="+mn-ea"/>
                <a:cs typeface="+mn-cs"/>
              </a:rPr>
              <a:t>sporangium</a:t>
            </a:r>
            <a:r>
              <a:rPr lang="en-US" sz="1200" b="0" i="0" kern="1200" dirty="0">
                <a:solidFill>
                  <a:schemeClr val="tx1"/>
                </a:solidFill>
                <a:effectLst/>
                <a:latin typeface="+mn-lt"/>
                <a:ea typeface="+mn-ea"/>
                <a:cs typeface="+mn-cs"/>
              </a:rPr>
              <a:t> is a capsule that contains spores. </a:t>
            </a:r>
          </a:p>
          <a:p>
            <a:r>
              <a:rPr lang="en-US" sz="1200" b="0" i="0" kern="1200" dirty="0">
                <a:solidFill>
                  <a:schemeClr val="tx1"/>
                </a:solidFill>
                <a:effectLst/>
                <a:latin typeface="+mn-lt"/>
                <a:ea typeface="+mn-ea"/>
                <a:cs typeface="+mn-cs"/>
              </a:rPr>
              <a:t>They are usually aggregated into clusters called </a:t>
            </a:r>
            <a:r>
              <a:rPr lang="en-US" sz="1200" b="0" i="0" kern="1200" dirty="0" err="1">
                <a:solidFill>
                  <a:schemeClr val="tx1"/>
                </a:solidFill>
                <a:effectLst/>
                <a:latin typeface="+mn-lt"/>
                <a:ea typeface="+mn-ea"/>
                <a:cs typeface="+mn-cs"/>
              </a:rPr>
              <a:t>sori</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The position and arrangement of the sporangia are very important for the identification of ferns. </a:t>
            </a:r>
          </a:p>
          <a:p>
            <a:r>
              <a:rPr lang="en-US" sz="1200" b="0" i="0" kern="1200" dirty="0">
                <a:solidFill>
                  <a:schemeClr val="tx1"/>
                </a:solidFill>
                <a:effectLst/>
                <a:latin typeface="+mn-lt"/>
                <a:ea typeface="+mn-ea"/>
                <a:cs typeface="+mn-cs"/>
              </a:rPr>
              <a:t>Fronds that have sporangia on their underside are fertile, and those that don't are sterile.</a:t>
            </a:r>
            <a:endParaRPr lang="en-US" dirty="0"/>
          </a:p>
        </p:txBody>
      </p:sp>
      <p:sp>
        <p:nvSpPr>
          <p:cNvPr id="4" name="Slide Number Placeholder 3"/>
          <p:cNvSpPr>
            <a:spLocks noGrp="1"/>
          </p:cNvSpPr>
          <p:nvPr>
            <p:ph type="sldNum" sz="quarter" idx="5"/>
          </p:nvPr>
        </p:nvSpPr>
        <p:spPr/>
        <p:txBody>
          <a:bodyPr/>
          <a:lstStyle/>
          <a:p>
            <a:fld id="{3639565A-47C8-4F95-A41F-83F3CD22A85F}" type="slidenum">
              <a:rPr lang="en-US" smtClean="0"/>
              <a:t>19</a:t>
            </a:fld>
            <a:endParaRPr lang="en-US"/>
          </a:p>
        </p:txBody>
      </p:sp>
    </p:spTree>
    <p:extLst>
      <p:ext uri="{BB962C8B-B14F-4D97-AF65-F5344CB8AC3E}">
        <p14:creationId xmlns:p14="http://schemas.microsoft.com/office/powerpoint/2010/main" val="4111260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It is a green, photosynthetic structure that is one cell thick, usually heart or kidney shaped, </a:t>
            </a:r>
            <a:r>
              <a:rPr lang="en-US" sz="1200" b="1" i="0" kern="1200" dirty="0">
                <a:solidFill>
                  <a:schemeClr val="tx1"/>
                </a:solidFill>
                <a:effectLst/>
                <a:latin typeface="+mn-lt"/>
                <a:ea typeface="+mn-ea"/>
                <a:cs typeface="+mn-cs"/>
              </a:rPr>
              <a:t>3–10 mm long and 2–8 mm broad</a:t>
            </a:r>
            <a:r>
              <a:rPr lang="en-US" sz="1200" b="0" i="0" kern="1200" dirty="0">
                <a:solidFill>
                  <a:schemeClr val="tx1"/>
                </a:solidFill>
                <a:effectLst/>
                <a:latin typeface="+mn-lt"/>
                <a:ea typeface="+mn-ea"/>
                <a:cs typeface="+mn-cs"/>
              </a:rPr>
              <a:t>. It is very difficult to find in the bush as it is so tiny.</a:t>
            </a:r>
            <a:endParaRPr lang="en-US" dirty="0"/>
          </a:p>
        </p:txBody>
      </p:sp>
      <p:sp>
        <p:nvSpPr>
          <p:cNvPr id="4" name="Slide Number Placeholder 3"/>
          <p:cNvSpPr>
            <a:spLocks noGrp="1"/>
          </p:cNvSpPr>
          <p:nvPr>
            <p:ph type="sldNum" sz="quarter" idx="5"/>
          </p:nvPr>
        </p:nvSpPr>
        <p:spPr/>
        <p:txBody>
          <a:bodyPr/>
          <a:lstStyle/>
          <a:p>
            <a:fld id="{3639565A-47C8-4F95-A41F-83F3CD22A85F}" type="slidenum">
              <a:rPr lang="en-US" smtClean="0"/>
              <a:t>21</a:t>
            </a:fld>
            <a:endParaRPr lang="en-US"/>
          </a:p>
        </p:txBody>
      </p:sp>
    </p:spTree>
    <p:extLst>
      <p:ext uri="{BB962C8B-B14F-4D97-AF65-F5344CB8AC3E}">
        <p14:creationId xmlns:p14="http://schemas.microsoft.com/office/powerpoint/2010/main" val="3221608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9565A-47C8-4F95-A41F-83F3CD22A85F}" type="slidenum">
              <a:rPr lang="en-US" smtClean="0"/>
              <a:t>23</a:t>
            </a:fld>
            <a:endParaRPr lang="en-US"/>
          </a:p>
        </p:txBody>
      </p:sp>
    </p:spTree>
    <p:extLst>
      <p:ext uri="{BB962C8B-B14F-4D97-AF65-F5344CB8AC3E}">
        <p14:creationId xmlns:p14="http://schemas.microsoft.com/office/powerpoint/2010/main" val="4265774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similarities to higher plants</a:t>
            </a:r>
          </a:p>
        </p:txBody>
      </p:sp>
      <p:sp>
        <p:nvSpPr>
          <p:cNvPr id="4" name="Slide Number Placeholder 3"/>
          <p:cNvSpPr>
            <a:spLocks noGrp="1"/>
          </p:cNvSpPr>
          <p:nvPr>
            <p:ph type="sldNum" sz="quarter" idx="5"/>
          </p:nvPr>
        </p:nvSpPr>
        <p:spPr/>
        <p:txBody>
          <a:bodyPr/>
          <a:lstStyle/>
          <a:p>
            <a:fld id="{3639565A-47C8-4F95-A41F-83F3CD22A85F}" type="slidenum">
              <a:rPr lang="en-US" smtClean="0"/>
              <a:t>25</a:t>
            </a:fld>
            <a:endParaRPr lang="en-US"/>
          </a:p>
        </p:txBody>
      </p:sp>
    </p:spTree>
    <p:extLst>
      <p:ext uri="{BB962C8B-B14F-4D97-AF65-F5344CB8AC3E}">
        <p14:creationId xmlns:p14="http://schemas.microsoft.com/office/powerpoint/2010/main" val="869397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Gametophyte lacks vascular tissue, is small, short lived, only exists in moist environment.</a:t>
            </a:r>
          </a:p>
          <a:p>
            <a:endParaRPr lang="en-US" dirty="0"/>
          </a:p>
        </p:txBody>
      </p:sp>
      <p:sp>
        <p:nvSpPr>
          <p:cNvPr id="4" name="Slide Number Placeholder 3"/>
          <p:cNvSpPr>
            <a:spLocks noGrp="1"/>
          </p:cNvSpPr>
          <p:nvPr>
            <p:ph type="sldNum" sz="quarter" idx="5"/>
          </p:nvPr>
        </p:nvSpPr>
        <p:spPr/>
        <p:txBody>
          <a:bodyPr/>
          <a:lstStyle/>
          <a:p>
            <a:fld id="{3639565A-47C8-4F95-A41F-83F3CD22A85F}" type="slidenum">
              <a:rPr lang="en-US" smtClean="0"/>
              <a:t>29</a:t>
            </a:fld>
            <a:endParaRPr lang="en-US"/>
          </a:p>
        </p:txBody>
      </p:sp>
    </p:spTree>
    <p:extLst>
      <p:ext uri="{BB962C8B-B14F-4D97-AF65-F5344CB8AC3E}">
        <p14:creationId xmlns:p14="http://schemas.microsoft.com/office/powerpoint/2010/main" val="1258199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7FFDE784-9797-4F47-A2E8-6057F1299E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BD83E323-91AA-4984-A8C8-9051F6B15B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General Trend </a:t>
            </a:r>
            <a:r>
              <a:rPr lang="en-US" altLang="en-US"/>
              <a:t>= Gametophyte decreases in size, duration, and prominence relative to sporophyte</a:t>
            </a:r>
          </a:p>
        </p:txBody>
      </p:sp>
      <p:sp>
        <p:nvSpPr>
          <p:cNvPr id="47108" name="Slide Number Placeholder 3">
            <a:extLst>
              <a:ext uri="{FF2B5EF4-FFF2-40B4-BE49-F238E27FC236}">
                <a16:creationId xmlns:a16="http://schemas.microsoft.com/office/drawing/2014/main" id="{0A40929F-E73E-4BC0-9799-E7613FBEB2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199A78-B088-47D4-8A30-BCB0B72895FD}" type="slidenum">
              <a:rPr lang="en-CA" altLang="en-US" smtClean="0">
                <a:latin typeface="Calibri" panose="020F0502020204030204" pitchFamily="34" charset="0"/>
              </a:rPr>
              <a:pPr/>
              <a:t>31</a:t>
            </a:fld>
            <a:endParaRPr lang="en-CA"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provide a source of food or medicine for animals</a:t>
            </a:r>
            <a:r>
              <a:rPr lang="en-US" dirty="0"/>
              <a:t>, including people. </a:t>
            </a:r>
          </a:p>
          <a:p>
            <a:r>
              <a:rPr lang="en-US" dirty="0"/>
              <a:t>ceremonial and spiritual use or importance. </a:t>
            </a:r>
          </a:p>
          <a:p>
            <a:r>
              <a:rPr lang="en-US" dirty="0"/>
              <a:t>colonize disturbed sites as one stage in succession.</a:t>
            </a:r>
          </a:p>
          <a:p>
            <a:r>
              <a:rPr lang="en-US" dirty="0"/>
              <a:t>filter toxins, such as heavy metals, from environments and thus provide a bioindicator for the health of an ecosystem.</a:t>
            </a:r>
          </a:p>
        </p:txBody>
      </p:sp>
      <p:sp>
        <p:nvSpPr>
          <p:cNvPr id="4" name="Slide Number Placeholder 3"/>
          <p:cNvSpPr>
            <a:spLocks noGrp="1"/>
          </p:cNvSpPr>
          <p:nvPr>
            <p:ph type="sldNum" sz="quarter" idx="5"/>
          </p:nvPr>
        </p:nvSpPr>
        <p:spPr/>
        <p:txBody>
          <a:bodyPr/>
          <a:lstStyle/>
          <a:p>
            <a:fld id="{3639565A-47C8-4F95-A41F-83F3CD22A85F}" type="slidenum">
              <a:rPr lang="en-US" smtClean="0"/>
              <a:t>34</a:t>
            </a:fld>
            <a:endParaRPr lang="en-US"/>
          </a:p>
        </p:txBody>
      </p:sp>
    </p:spTree>
    <p:extLst>
      <p:ext uri="{BB962C8B-B14F-4D97-AF65-F5344CB8AC3E}">
        <p14:creationId xmlns:p14="http://schemas.microsoft.com/office/powerpoint/2010/main" val="56057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729C-B630-4E69-89E3-18D626FB61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832477-843F-40A3-9C5D-702745D6B3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5FFFD8-CD04-4728-B49C-8E444C245B8C}"/>
              </a:ext>
            </a:extLst>
          </p:cNvPr>
          <p:cNvSpPr>
            <a:spLocks noGrp="1"/>
          </p:cNvSpPr>
          <p:nvPr>
            <p:ph type="dt" sz="half" idx="10"/>
          </p:nvPr>
        </p:nvSpPr>
        <p:spPr/>
        <p:txBody>
          <a:bodyPr/>
          <a:lstStyle/>
          <a:p>
            <a:fld id="{394DA8DD-3B92-4C89-99D1-27F0E6CA4B85}" type="datetimeFigureOut">
              <a:rPr lang="en-US" smtClean="0"/>
              <a:t>12/23/2022</a:t>
            </a:fld>
            <a:endParaRPr lang="en-US"/>
          </a:p>
        </p:txBody>
      </p:sp>
      <p:sp>
        <p:nvSpPr>
          <p:cNvPr id="5" name="Footer Placeholder 4">
            <a:extLst>
              <a:ext uri="{FF2B5EF4-FFF2-40B4-BE49-F238E27FC236}">
                <a16:creationId xmlns:a16="http://schemas.microsoft.com/office/drawing/2014/main" id="{ADA357FC-0DCA-4A22-87BA-93E100838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321C14-B88C-4ED5-97A7-8B60DBE13175}"/>
              </a:ext>
            </a:extLst>
          </p:cNvPr>
          <p:cNvSpPr>
            <a:spLocks noGrp="1"/>
          </p:cNvSpPr>
          <p:nvPr>
            <p:ph type="sldNum" sz="quarter" idx="12"/>
          </p:nvPr>
        </p:nvSpPr>
        <p:spPr/>
        <p:txBody>
          <a:bodyPr/>
          <a:lstStyle/>
          <a:p>
            <a:fld id="{FEE3F929-F475-4945-AF03-782542867B49}" type="slidenum">
              <a:rPr lang="en-US" smtClean="0"/>
              <a:t>‹#›</a:t>
            </a:fld>
            <a:endParaRPr lang="en-US"/>
          </a:p>
        </p:txBody>
      </p:sp>
    </p:spTree>
    <p:extLst>
      <p:ext uri="{BB962C8B-B14F-4D97-AF65-F5344CB8AC3E}">
        <p14:creationId xmlns:p14="http://schemas.microsoft.com/office/powerpoint/2010/main" val="274378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249F2-F585-4EA1-9E73-8232179224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549DF6-4CA9-4AF6-BF01-FFA26B8839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FEB8C3-A51E-4ED3-9334-9037A1D56D5F}"/>
              </a:ext>
            </a:extLst>
          </p:cNvPr>
          <p:cNvSpPr>
            <a:spLocks noGrp="1"/>
          </p:cNvSpPr>
          <p:nvPr>
            <p:ph type="dt" sz="half" idx="10"/>
          </p:nvPr>
        </p:nvSpPr>
        <p:spPr/>
        <p:txBody>
          <a:bodyPr/>
          <a:lstStyle/>
          <a:p>
            <a:fld id="{394DA8DD-3B92-4C89-99D1-27F0E6CA4B85}" type="datetimeFigureOut">
              <a:rPr lang="en-US" smtClean="0"/>
              <a:t>12/23/2022</a:t>
            </a:fld>
            <a:endParaRPr lang="en-US"/>
          </a:p>
        </p:txBody>
      </p:sp>
      <p:sp>
        <p:nvSpPr>
          <p:cNvPr id="5" name="Footer Placeholder 4">
            <a:extLst>
              <a:ext uri="{FF2B5EF4-FFF2-40B4-BE49-F238E27FC236}">
                <a16:creationId xmlns:a16="http://schemas.microsoft.com/office/drawing/2014/main" id="{983F7E1C-F61C-45B1-A863-F5C615A848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393FDC-5279-4D67-BC12-74608FED5CDA}"/>
              </a:ext>
            </a:extLst>
          </p:cNvPr>
          <p:cNvSpPr>
            <a:spLocks noGrp="1"/>
          </p:cNvSpPr>
          <p:nvPr>
            <p:ph type="sldNum" sz="quarter" idx="12"/>
          </p:nvPr>
        </p:nvSpPr>
        <p:spPr/>
        <p:txBody>
          <a:bodyPr/>
          <a:lstStyle/>
          <a:p>
            <a:fld id="{FEE3F929-F475-4945-AF03-782542867B49}" type="slidenum">
              <a:rPr lang="en-US" smtClean="0"/>
              <a:t>‹#›</a:t>
            </a:fld>
            <a:endParaRPr lang="en-US"/>
          </a:p>
        </p:txBody>
      </p:sp>
    </p:spTree>
    <p:extLst>
      <p:ext uri="{BB962C8B-B14F-4D97-AF65-F5344CB8AC3E}">
        <p14:creationId xmlns:p14="http://schemas.microsoft.com/office/powerpoint/2010/main" val="196834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4269E7-1ED1-4621-90B9-879098623A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86E4F8-7688-40D2-A4F4-05FA30BA2E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3A704-EF92-4F32-8EAE-1BB20351EA05}"/>
              </a:ext>
            </a:extLst>
          </p:cNvPr>
          <p:cNvSpPr>
            <a:spLocks noGrp="1"/>
          </p:cNvSpPr>
          <p:nvPr>
            <p:ph type="dt" sz="half" idx="10"/>
          </p:nvPr>
        </p:nvSpPr>
        <p:spPr/>
        <p:txBody>
          <a:bodyPr/>
          <a:lstStyle/>
          <a:p>
            <a:fld id="{394DA8DD-3B92-4C89-99D1-27F0E6CA4B85}" type="datetimeFigureOut">
              <a:rPr lang="en-US" smtClean="0"/>
              <a:t>12/23/2022</a:t>
            </a:fld>
            <a:endParaRPr lang="en-US"/>
          </a:p>
        </p:txBody>
      </p:sp>
      <p:sp>
        <p:nvSpPr>
          <p:cNvPr id="5" name="Footer Placeholder 4">
            <a:extLst>
              <a:ext uri="{FF2B5EF4-FFF2-40B4-BE49-F238E27FC236}">
                <a16:creationId xmlns:a16="http://schemas.microsoft.com/office/drawing/2014/main" id="{8B684113-C5A3-40AF-A64E-5D192105F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85D5AE-0017-408C-B8C0-445CD6E9174D}"/>
              </a:ext>
            </a:extLst>
          </p:cNvPr>
          <p:cNvSpPr>
            <a:spLocks noGrp="1"/>
          </p:cNvSpPr>
          <p:nvPr>
            <p:ph type="sldNum" sz="quarter" idx="12"/>
          </p:nvPr>
        </p:nvSpPr>
        <p:spPr/>
        <p:txBody>
          <a:bodyPr/>
          <a:lstStyle/>
          <a:p>
            <a:fld id="{FEE3F929-F475-4945-AF03-782542867B49}" type="slidenum">
              <a:rPr lang="en-US" smtClean="0"/>
              <a:t>‹#›</a:t>
            </a:fld>
            <a:endParaRPr lang="en-US"/>
          </a:p>
        </p:txBody>
      </p:sp>
    </p:spTree>
    <p:extLst>
      <p:ext uri="{BB962C8B-B14F-4D97-AF65-F5344CB8AC3E}">
        <p14:creationId xmlns:p14="http://schemas.microsoft.com/office/powerpoint/2010/main" val="2595526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7EE59-1E69-4580-AF61-5293CC418E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75DFC0-ED8F-4400-B22D-5FB7053723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BDAB5-874D-4910-9B1C-2476A6893451}"/>
              </a:ext>
            </a:extLst>
          </p:cNvPr>
          <p:cNvSpPr>
            <a:spLocks noGrp="1"/>
          </p:cNvSpPr>
          <p:nvPr>
            <p:ph type="dt" sz="half" idx="10"/>
          </p:nvPr>
        </p:nvSpPr>
        <p:spPr/>
        <p:txBody>
          <a:bodyPr/>
          <a:lstStyle/>
          <a:p>
            <a:fld id="{394DA8DD-3B92-4C89-99D1-27F0E6CA4B85}" type="datetimeFigureOut">
              <a:rPr lang="en-US" smtClean="0"/>
              <a:t>12/23/2022</a:t>
            </a:fld>
            <a:endParaRPr lang="en-US"/>
          </a:p>
        </p:txBody>
      </p:sp>
      <p:sp>
        <p:nvSpPr>
          <p:cNvPr id="5" name="Footer Placeholder 4">
            <a:extLst>
              <a:ext uri="{FF2B5EF4-FFF2-40B4-BE49-F238E27FC236}">
                <a16:creationId xmlns:a16="http://schemas.microsoft.com/office/drawing/2014/main" id="{7B4FBFCF-A64D-4DD9-99D4-7B028F341A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5C87FA-1F5D-4F6A-B299-C094AC6798B5}"/>
              </a:ext>
            </a:extLst>
          </p:cNvPr>
          <p:cNvSpPr>
            <a:spLocks noGrp="1"/>
          </p:cNvSpPr>
          <p:nvPr>
            <p:ph type="sldNum" sz="quarter" idx="12"/>
          </p:nvPr>
        </p:nvSpPr>
        <p:spPr/>
        <p:txBody>
          <a:bodyPr/>
          <a:lstStyle/>
          <a:p>
            <a:fld id="{FEE3F929-F475-4945-AF03-782542867B49}" type="slidenum">
              <a:rPr lang="en-US" smtClean="0"/>
              <a:t>‹#›</a:t>
            </a:fld>
            <a:endParaRPr lang="en-US"/>
          </a:p>
        </p:txBody>
      </p:sp>
    </p:spTree>
    <p:extLst>
      <p:ext uri="{BB962C8B-B14F-4D97-AF65-F5344CB8AC3E}">
        <p14:creationId xmlns:p14="http://schemas.microsoft.com/office/powerpoint/2010/main" val="3829623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640AD-112F-4908-B9BA-0BE42F2B79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8642CC-BE68-4206-AA4F-B20544E7DB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E5D4C6-81F4-4697-A759-EADF7EB29442}"/>
              </a:ext>
            </a:extLst>
          </p:cNvPr>
          <p:cNvSpPr>
            <a:spLocks noGrp="1"/>
          </p:cNvSpPr>
          <p:nvPr>
            <p:ph type="dt" sz="half" idx="10"/>
          </p:nvPr>
        </p:nvSpPr>
        <p:spPr/>
        <p:txBody>
          <a:bodyPr/>
          <a:lstStyle/>
          <a:p>
            <a:fld id="{394DA8DD-3B92-4C89-99D1-27F0E6CA4B85}" type="datetimeFigureOut">
              <a:rPr lang="en-US" smtClean="0"/>
              <a:t>12/23/2022</a:t>
            </a:fld>
            <a:endParaRPr lang="en-US"/>
          </a:p>
        </p:txBody>
      </p:sp>
      <p:sp>
        <p:nvSpPr>
          <p:cNvPr id="5" name="Footer Placeholder 4">
            <a:extLst>
              <a:ext uri="{FF2B5EF4-FFF2-40B4-BE49-F238E27FC236}">
                <a16:creationId xmlns:a16="http://schemas.microsoft.com/office/drawing/2014/main" id="{8812E6D8-18EB-42B1-AC96-F519715157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9CB401-6352-45D8-BD71-086EFE60E83F}"/>
              </a:ext>
            </a:extLst>
          </p:cNvPr>
          <p:cNvSpPr>
            <a:spLocks noGrp="1"/>
          </p:cNvSpPr>
          <p:nvPr>
            <p:ph type="sldNum" sz="quarter" idx="12"/>
          </p:nvPr>
        </p:nvSpPr>
        <p:spPr/>
        <p:txBody>
          <a:bodyPr/>
          <a:lstStyle/>
          <a:p>
            <a:fld id="{FEE3F929-F475-4945-AF03-782542867B49}" type="slidenum">
              <a:rPr lang="en-US" smtClean="0"/>
              <a:t>‹#›</a:t>
            </a:fld>
            <a:endParaRPr lang="en-US"/>
          </a:p>
        </p:txBody>
      </p:sp>
    </p:spTree>
    <p:extLst>
      <p:ext uri="{BB962C8B-B14F-4D97-AF65-F5344CB8AC3E}">
        <p14:creationId xmlns:p14="http://schemas.microsoft.com/office/powerpoint/2010/main" val="168086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43BB3-03C0-4083-A416-723878A735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5B0967-F580-40E3-9802-D7CFD320A6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8272A8-34D6-4AA6-A6AE-49B8C772B3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683985-0A79-44F3-AB8F-4276224392BC}"/>
              </a:ext>
            </a:extLst>
          </p:cNvPr>
          <p:cNvSpPr>
            <a:spLocks noGrp="1"/>
          </p:cNvSpPr>
          <p:nvPr>
            <p:ph type="dt" sz="half" idx="10"/>
          </p:nvPr>
        </p:nvSpPr>
        <p:spPr/>
        <p:txBody>
          <a:bodyPr/>
          <a:lstStyle/>
          <a:p>
            <a:fld id="{394DA8DD-3B92-4C89-99D1-27F0E6CA4B85}" type="datetimeFigureOut">
              <a:rPr lang="en-US" smtClean="0"/>
              <a:t>12/23/2022</a:t>
            </a:fld>
            <a:endParaRPr lang="en-US"/>
          </a:p>
        </p:txBody>
      </p:sp>
      <p:sp>
        <p:nvSpPr>
          <p:cNvPr id="6" name="Footer Placeholder 5">
            <a:extLst>
              <a:ext uri="{FF2B5EF4-FFF2-40B4-BE49-F238E27FC236}">
                <a16:creationId xmlns:a16="http://schemas.microsoft.com/office/drawing/2014/main" id="{D63BF505-0768-460E-A82F-818EA13495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D427E-175D-4473-9C63-25CC81F2C4B7}"/>
              </a:ext>
            </a:extLst>
          </p:cNvPr>
          <p:cNvSpPr>
            <a:spLocks noGrp="1"/>
          </p:cNvSpPr>
          <p:nvPr>
            <p:ph type="sldNum" sz="quarter" idx="12"/>
          </p:nvPr>
        </p:nvSpPr>
        <p:spPr/>
        <p:txBody>
          <a:bodyPr/>
          <a:lstStyle/>
          <a:p>
            <a:fld id="{FEE3F929-F475-4945-AF03-782542867B49}" type="slidenum">
              <a:rPr lang="en-US" smtClean="0"/>
              <a:t>‹#›</a:t>
            </a:fld>
            <a:endParaRPr lang="en-US"/>
          </a:p>
        </p:txBody>
      </p:sp>
    </p:spTree>
    <p:extLst>
      <p:ext uri="{BB962C8B-B14F-4D97-AF65-F5344CB8AC3E}">
        <p14:creationId xmlns:p14="http://schemas.microsoft.com/office/powerpoint/2010/main" val="1854920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6FD16-8130-4EF3-B152-0E04E77685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986718-BCF2-458F-ABB5-6943BCA907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148BDC-FD4D-4190-90EF-85D4B0D75B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3F82CC-232F-4A18-ADF1-DCF2338C24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A5AF2E-8646-4BB6-BD41-1EBC6FABE0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5A9D6E-A286-4F58-97E3-4DF09B29F4AD}"/>
              </a:ext>
            </a:extLst>
          </p:cNvPr>
          <p:cNvSpPr>
            <a:spLocks noGrp="1"/>
          </p:cNvSpPr>
          <p:nvPr>
            <p:ph type="dt" sz="half" idx="10"/>
          </p:nvPr>
        </p:nvSpPr>
        <p:spPr/>
        <p:txBody>
          <a:bodyPr/>
          <a:lstStyle/>
          <a:p>
            <a:fld id="{394DA8DD-3B92-4C89-99D1-27F0E6CA4B85}" type="datetimeFigureOut">
              <a:rPr lang="en-US" smtClean="0"/>
              <a:t>12/23/2022</a:t>
            </a:fld>
            <a:endParaRPr lang="en-US"/>
          </a:p>
        </p:txBody>
      </p:sp>
      <p:sp>
        <p:nvSpPr>
          <p:cNvPr id="8" name="Footer Placeholder 7">
            <a:extLst>
              <a:ext uri="{FF2B5EF4-FFF2-40B4-BE49-F238E27FC236}">
                <a16:creationId xmlns:a16="http://schemas.microsoft.com/office/drawing/2014/main" id="{410E32D4-83BD-4C2F-B404-C1EB623AE0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67C795-2140-4224-B8F1-1FCEF55AE3BA}"/>
              </a:ext>
            </a:extLst>
          </p:cNvPr>
          <p:cNvSpPr>
            <a:spLocks noGrp="1"/>
          </p:cNvSpPr>
          <p:nvPr>
            <p:ph type="sldNum" sz="quarter" idx="12"/>
          </p:nvPr>
        </p:nvSpPr>
        <p:spPr/>
        <p:txBody>
          <a:bodyPr/>
          <a:lstStyle/>
          <a:p>
            <a:fld id="{FEE3F929-F475-4945-AF03-782542867B49}" type="slidenum">
              <a:rPr lang="en-US" smtClean="0"/>
              <a:t>‹#›</a:t>
            </a:fld>
            <a:endParaRPr lang="en-US"/>
          </a:p>
        </p:txBody>
      </p:sp>
    </p:spTree>
    <p:extLst>
      <p:ext uri="{BB962C8B-B14F-4D97-AF65-F5344CB8AC3E}">
        <p14:creationId xmlns:p14="http://schemas.microsoft.com/office/powerpoint/2010/main" val="368929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CDA4-770D-4537-B62F-F5B647FA0F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A94FF7-3A0B-4B3C-811F-6FF449572C4F}"/>
              </a:ext>
            </a:extLst>
          </p:cNvPr>
          <p:cNvSpPr>
            <a:spLocks noGrp="1"/>
          </p:cNvSpPr>
          <p:nvPr>
            <p:ph type="dt" sz="half" idx="10"/>
          </p:nvPr>
        </p:nvSpPr>
        <p:spPr/>
        <p:txBody>
          <a:bodyPr/>
          <a:lstStyle/>
          <a:p>
            <a:fld id="{394DA8DD-3B92-4C89-99D1-27F0E6CA4B85}" type="datetimeFigureOut">
              <a:rPr lang="en-US" smtClean="0"/>
              <a:t>12/23/2022</a:t>
            </a:fld>
            <a:endParaRPr lang="en-US"/>
          </a:p>
        </p:txBody>
      </p:sp>
      <p:sp>
        <p:nvSpPr>
          <p:cNvPr id="4" name="Footer Placeholder 3">
            <a:extLst>
              <a:ext uri="{FF2B5EF4-FFF2-40B4-BE49-F238E27FC236}">
                <a16:creationId xmlns:a16="http://schemas.microsoft.com/office/drawing/2014/main" id="{1305FDF3-F18B-45DE-8EB4-9D78A61E50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70D66E-0971-4CFE-9170-2BD359AE1D88}"/>
              </a:ext>
            </a:extLst>
          </p:cNvPr>
          <p:cNvSpPr>
            <a:spLocks noGrp="1"/>
          </p:cNvSpPr>
          <p:nvPr>
            <p:ph type="sldNum" sz="quarter" idx="12"/>
          </p:nvPr>
        </p:nvSpPr>
        <p:spPr/>
        <p:txBody>
          <a:bodyPr/>
          <a:lstStyle/>
          <a:p>
            <a:fld id="{FEE3F929-F475-4945-AF03-782542867B49}" type="slidenum">
              <a:rPr lang="en-US" smtClean="0"/>
              <a:t>‹#›</a:t>
            </a:fld>
            <a:endParaRPr lang="en-US"/>
          </a:p>
        </p:txBody>
      </p:sp>
    </p:spTree>
    <p:extLst>
      <p:ext uri="{BB962C8B-B14F-4D97-AF65-F5344CB8AC3E}">
        <p14:creationId xmlns:p14="http://schemas.microsoft.com/office/powerpoint/2010/main" val="302236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7D22A-6635-4ADF-A9B3-67C35C553A08}"/>
              </a:ext>
            </a:extLst>
          </p:cNvPr>
          <p:cNvSpPr>
            <a:spLocks noGrp="1"/>
          </p:cNvSpPr>
          <p:nvPr>
            <p:ph type="dt" sz="half" idx="10"/>
          </p:nvPr>
        </p:nvSpPr>
        <p:spPr/>
        <p:txBody>
          <a:bodyPr/>
          <a:lstStyle/>
          <a:p>
            <a:fld id="{394DA8DD-3B92-4C89-99D1-27F0E6CA4B85}" type="datetimeFigureOut">
              <a:rPr lang="en-US" smtClean="0"/>
              <a:t>12/23/2022</a:t>
            </a:fld>
            <a:endParaRPr lang="en-US"/>
          </a:p>
        </p:txBody>
      </p:sp>
      <p:sp>
        <p:nvSpPr>
          <p:cNvPr id="3" name="Footer Placeholder 2">
            <a:extLst>
              <a:ext uri="{FF2B5EF4-FFF2-40B4-BE49-F238E27FC236}">
                <a16:creationId xmlns:a16="http://schemas.microsoft.com/office/drawing/2014/main" id="{2A235DAC-B915-4C7B-A986-00387E6CED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0B87CB-DF9C-4719-A300-66AD4EDD069E}"/>
              </a:ext>
            </a:extLst>
          </p:cNvPr>
          <p:cNvSpPr>
            <a:spLocks noGrp="1"/>
          </p:cNvSpPr>
          <p:nvPr>
            <p:ph type="sldNum" sz="quarter" idx="12"/>
          </p:nvPr>
        </p:nvSpPr>
        <p:spPr/>
        <p:txBody>
          <a:bodyPr/>
          <a:lstStyle/>
          <a:p>
            <a:fld id="{FEE3F929-F475-4945-AF03-782542867B49}" type="slidenum">
              <a:rPr lang="en-US" smtClean="0"/>
              <a:t>‹#›</a:t>
            </a:fld>
            <a:endParaRPr lang="en-US"/>
          </a:p>
        </p:txBody>
      </p:sp>
    </p:spTree>
    <p:extLst>
      <p:ext uri="{BB962C8B-B14F-4D97-AF65-F5344CB8AC3E}">
        <p14:creationId xmlns:p14="http://schemas.microsoft.com/office/powerpoint/2010/main" val="4261725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A9D0A-5FF0-4609-BE83-B4AA038085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ADD592-2148-4809-ADD7-FD4852E554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607156-800A-49F6-8045-B68C40CC20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4F771A-8869-4A05-B815-FFBE80738633}"/>
              </a:ext>
            </a:extLst>
          </p:cNvPr>
          <p:cNvSpPr>
            <a:spLocks noGrp="1"/>
          </p:cNvSpPr>
          <p:nvPr>
            <p:ph type="dt" sz="half" idx="10"/>
          </p:nvPr>
        </p:nvSpPr>
        <p:spPr/>
        <p:txBody>
          <a:bodyPr/>
          <a:lstStyle/>
          <a:p>
            <a:fld id="{394DA8DD-3B92-4C89-99D1-27F0E6CA4B85}" type="datetimeFigureOut">
              <a:rPr lang="en-US" smtClean="0"/>
              <a:t>12/23/2022</a:t>
            </a:fld>
            <a:endParaRPr lang="en-US"/>
          </a:p>
        </p:txBody>
      </p:sp>
      <p:sp>
        <p:nvSpPr>
          <p:cNvPr id="6" name="Footer Placeholder 5">
            <a:extLst>
              <a:ext uri="{FF2B5EF4-FFF2-40B4-BE49-F238E27FC236}">
                <a16:creationId xmlns:a16="http://schemas.microsoft.com/office/drawing/2014/main" id="{2D226482-6E7F-4752-B484-363CDE1D43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910758-6830-4E5F-B69D-DAB5EE1979BE}"/>
              </a:ext>
            </a:extLst>
          </p:cNvPr>
          <p:cNvSpPr>
            <a:spLocks noGrp="1"/>
          </p:cNvSpPr>
          <p:nvPr>
            <p:ph type="sldNum" sz="quarter" idx="12"/>
          </p:nvPr>
        </p:nvSpPr>
        <p:spPr/>
        <p:txBody>
          <a:bodyPr/>
          <a:lstStyle/>
          <a:p>
            <a:fld id="{FEE3F929-F475-4945-AF03-782542867B49}" type="slidenum">
              <a:rPr lang="en-US" smtClean="0"/>
              <a:t>‹#›</a:t>
            </a:fld>
            <a:endParaRPr lang="en-US"/>
          </a:p>
        </p:txBody>
      </p:sp>
    </p:spTree>
    <p:extLst>
      <p:ext uri="{BB962C8B-B14F-4D97-AF65-F5344CB8AC3E}">
        <p14:creationId xmlns:p14="http://schemas.microsoft.com/office/powerpoint/2010/main" val="1912378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97308-6036-4148-BA94-CD65C590AC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39C721-500B-41FC-A3FF-05706BEEA4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81D6D5-4E17-41A9-9EFD-FB2F8AA9BB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E46779-B7A1-42B0-B33F-B23C01F20553}"/>
              </a:ext>
            </a:extLst>
          </p:cNvPr>
          <p:cNvSpPr>
            <a:spLocks noGrp="1"/>
          </p:cNvSpPr>
          <p:nvPr>
            <p:ph type="dt" sz="half" idx="10"/>
          </p:nvPr>
        </p:nvSpPr>
        <p:spPr/>
        <p:txBody>
          <a:bodyPr/>
          <a:lstStyle/>
          <a:p>
            <a:fld id="{394DA8DD-3B92-4C89-99D1-27F0E6CA4B85}" type="datetimeFigureOut">
              <a:rPr lang="en-US" smtClean="0"/>
              <a:t>12/23/2022</a:t>
            </a:fld>
            <a:endParaRPr lang="en-US"/>
          </a:p>
        </p:txBody>
      </p:sp>
      <p:sp>
        <p:nvSpPr>
          <p:cNvPr id="6" name="Footer Placeholder 5">
            <a:extLst>
              <a:ext uri="{FF2B5EF4-FFF2-40B4-BE49-F238E27FC236}">
                <a16:creationId xmlns:a16="http://schemas.microsoft.com/office/drawing/2014/main" id="{79DEF187-5995-4C98-AFEA-A68252A977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7F14B6-1E14-403D-8F1C-E36417427687}"/>
              </a:ext>
            </a:extLst>
          </p:cNvPr>
          <p:cNvSpPr>
            <a:spLocks noGrp="1"/>
          </p:cNvSpPr>
          <p:nvPr>
            <p:ph type="sldNum" sz="quarter" idx="12"/>
          </p:nvPr>
        </p:nvSpPr>
        <p:spPr/>
        <p:txBody>
          <a:bodyPr/>
          <a:lstStyle/>
          <a:p>
            <a:fld id="{FEE3F929-F475-4945-AF03-782542867B49}" type="slidenum">
              <a:rPr lang="en-US" smtClean="0"/>
              <a:t>‹#›</a:t>
            </a:fld>
            <a:endParaRPr lang="en-US"/>
          </a:p>
        </p:txBody>
      </p:sp>
    </p:spTree>
    <p:extLst>
      <p:ext uri="{BB962C8B-B14F-4D97-AF65-F5344CB8AC3E}">
        <p14:creationId xmlns:p14="http://schemas.microsoft.com/office/powerpoint/2010/main" val="1297760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50639A-3789-4452-AA78-440DAB1478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B40A5E-3504-410C-AD07-1CBC193492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FC185F1-E973-4060-BC19-C995535907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DA8DD-3B92-4C89-99D1-27F0E6CA4B85}" type="datetimeFigureOut">
              <a:rPr lang="en-US" smtClean="0"/>
              <a:t>12/23/2022</a:t>
            </a:fld>
            <a:endParaRPr lang="en-US"/>
          </a:p>
        </p:txBody>
      </p:sp>
      <p:sp>
        <p:nvSpPr>
          <p:cNvPr id="5" name="Footer Placeholder 4">
            <a:extLst>
              <a:ext uri="{FF2B5EF4-FFF2-40B4-BE49-F238E27FC236}">
                <a16:creationId xmlns:a16="http://schemas.microsoft.com/office/drawing/2014/main" id="{407BD578-7CAF-4F87-805C-1DB12326DA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A3225F-3C0A-43B3-8EFE-F5BCF4F33A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3F929-F475-4945-AF03-782542867B49}" type="slidenum">
              <a:rPr lang="en-US" smtClean="0"/>
              <a:t>‹#›</a:t>
            </a:fld>
            <a:endParaRPr lang="en-US"/>
          </a:p>
        </p:txBody>
      </p:sp>
    </p:spTree>
    <p:extLst>
      <p:ext uri="{BB962C8B-B14F-4D97-AF65-F5344CB8AC3E}">
        <p14:creationId xmlns:p14="http://schemas.microsoft.com/office/powerpoint/2010/main" val="992177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a/url?sa=i&amp;rct=j&amp;q=&amp;esrc=s&amp;source=images&amp;cd=&amp;cad=rja&amp;uact=8&amp;ved=2ahUKEwixvqL6z-bhAhWT3lQKHRkeBeoQjRx6BAgBEAU&amp;url=%2Furl%3Fsa%3Di%26rct%3Dj%26q%3D%26esrc%3Ds%26source%3Dimages%26cd%3D%26ved%3D2ahUKEwjR8Lbwz-bhAhVJi1QKHbOqCEUQjRx6BAgBEAU%26url%3Dhttps%253A%252F%252Fwww.youtube.com%252Fwatch%253Fv%253DFhk-Y0duNjg%26psig%3DAOvVaw2ibeN7cTHbK5mMiSe2iStc%26ust%3D1556122950741139&amp;psig=AOvVaw2ibeN7cTHbK5mMiSe2iStc&amp;ust=1556122950741139"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DF24D-FB59-42F8-93E8-85BE1A21BAAA}"/>
              </a:ext>
            </a:extLst>
          </p:cNvPr>
          <p:cNvSpPr>
            <a:spLocks noGrp="1"/>
          </p:cNvSpPr>
          <p:nvPr>
            <p:ph type="ctrTitle"/>
          </p:nvPr>
        </p:nvSpPr>
        <p:spPr/>
        <p:txBody>
          <a:bodyPr/>
          <a:lstStyle/>
          <a:p>
            <a:r>
              <a:rPr lang="en-US" dirty="0"/>
              <a:t>PHYLUM TRACHEOPHYTA</a:t>
            </a:r>
          </a:p>
        </p:txBody>
      </p:sp>
      <p:sp>
        <p:nvSpPr>
          <p:cNvPr id="3" name="Subtitle 2">
            <a:extLst>
              <a:ext uri="{FF2B5EF4-FFF2-40B4-BE49-F238E27FC236}">
                <a16:creationId xmlns:a16="http://schemas.microsoft.com/office/drawing/2014/main" id="{A24EE9BF-BECD-4FE0-B707-ACAC21AC6C02}"/>
              </a:ext>
            </a:extLst>
          </p:cNvPr>
          <p:cNvSpPr>
            <a:spLocks noGrp="1"/>
          </p:cNvSpPr>
          <p:nvPr>
            <p:ph type="subTitle" idx="1"/>
          </p:nvPr>
        </p:nvSpPr>
        <p:spPr/>
        <p:txBody>
          <a:bodyPr/>
          <a:lstStyle/>
          <a:p>
            <a:r>
              <a:rPr lang="en-US" dirty="0"/>
              <a:t>First Vascular Plants </a:t>
            </a:r>
          </a:p>
          <a:p>
            <a:r>
              <a:rPr lang="en-US" dirty="0"/>
              <a:t>Section 21-3,   P 455 - 459</a:t>
            </a:r>
          </a:p>
        </p:txBody>
      </p:sp>
    </p:spTree>
    <p:extLst>
      <p:ext uri="{BB962C8B-B14F-4D97-AF65-F5344CB8AC3E}">
        <p14:creationId xmlns:p14="http://schemas.microsoft.com/office/powerpoint/2010/main" val="3969918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AC20-0AD5-42A6-8BC9-84D3686A765C}"/>
              </a:ext>
            </a:extLst>
          </p:cNvPr>
          <p:cNvSpPr>
            <a:spLocks noGrp="1"/>
          </p:cNvSpPr>
          <p:nvPr>
            <p:ph type="title"/>
          </p:nvPr>
        </p:nvSpPr>
        <p:spPr/>
        <p:txBody>
          <a:bodyPr/>
          <a:lstStyle/>
          <a:p>
            <a:r>
              <a:rPr lang="en-US" dirty="0"/>
              <a:t>Advantage</a:t>
            </a:r>
          </a:p>
        </p:txBody>
      </p:sp>
      <p:sp>
        <p:nvSpPr>
          <p:cNvPr id="3" name="Content Placeholder 2">
            <a:extLst>
              <a:ext uri="{FF2B5EF4-FFF2-40B4-BE49-F238E27FC236}">
                <a16:creationId xmlns:a16="http://schemas.microsoft.com/office/drawing/2014/main" id="{239A580E-801F-4AF1-9C76-3BE322FBC52E}"/>
              </a:ext>
            </a:extLst>
          </p:cNvPr>
          <p:cNvSpPr>
            <a:spLocks noGrp="1"/>
          </p:cNvSpPr>
          <p:nvPr>
            <p:ph idx="1"/>
          </p:nvPr>
        </p:nvSpPr>
        <p:spPr/>
        <p:txBody>
          <a:bodyPr/>
          <a:lstStyle/>
          <a:p>
            <a:r>
              <a:rPr lang="en-US" dirty="0"/>
              <a:t>Because water and nutrients can be distributed and transported to all areas of the plant, they don’t have to stay small.</a:t>
            </a:r>
          </a:p>
          <a:p>
            <a:r>
              <a:rPr lang="en-US" dirty="0"/>
              <a:t>Can grow </a:t>
            </a:r>
            <a:r>
              <a:rPr lang="en-US" b="1" u="sng" dirty="0"/>
              <a:t>bigger</a:t>
            </a:r>
            <a:r>
              <a:rPr lang="en-US" dirty="0"/>
              <a:t>. As big as a tree. </a:t>
            </a:r>
          </a:p>
          <a:p>
            <a:endParaRPr lang="en-US" dirty="0"/>
          </a:p>
        </p:txBody>
      </p:sp>
    </p:spTree>
    <p:extLst>
      <p:ext uri="{BB962C8B-B14F-4D97-AF65-F5344CB8AC3E}">
        <p14:creationId xmlns:p14="http://schemas.microsoft.com/office/powerpoint/2010/main" val="1943482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0FCD9-EB61-4361-9868-FC3A11E9D67D}"/>
              </a:ext>
            </a:extLst>
          </p:cNvPr>
          <p:cNvSpPr>
            <a:spLocks noGrp="1"/>
          </p:cNvSpPr>
          <p:nvPr>
            <p:ph type="title"/>
          </p:nvPr>
        </p:nvSpPr>
        <p:spPr/>
        <p:txBody>
          <a:bodyPr/>
          <a:lstStyle/>
          <a:p>
            <a:r>
              <a:rPr lang="en-US" dirty="0"/>
              <a:t>General Characteristics of Ferns</a:t>
            </a:r>
          </a:p>
        </p:txBody>
      </p:sp>
      <p:sp>
        <p:nvSpPr>
          <p:cNvPr id="3" name="Content Placeholder 2">
            <a:extLst>
              <a:ext uri="{FF2B5EF4-FFF2-40B4-BE49-F238E27FC236}">
                <a16:creationId xmlns:a16="http://schemas.microsoft.com/office/drawing/2014/main" id="{1B447EF4-785E-4AAD-B6EC-8F101B15516C}"/>
              </a:ext>
            </a:extLst>
          </p:cNvPr>
          <p:cNvSpPr>
            <a:spLocks noGrp="1"/>
          </p:cNvSpPr>
          <p:nvPr>
            <p:ph idx="1"/>
          </p:nvPr>
        </p:nvSpPr>
        <p:spPr/>
        <p:txBody>
          <a:bodyPr/>
          <a:lstStyle/>
          <a:p>
            <a:r>
              <a:rPr lang="en-US" dirty="0"/>
              <a:t>Ferns have True Roots, Stems, Leaves</a:t>
            </a:r>
          </a:p>
        </p:txBody>
      </p:sp>
    </p:spTree>
    <p:extLst>
      <p:ext uri="{BB962C8B-B14F-4D97-AF65-F5344CB8AC3E}">
        <p14:creationId xmlns:p14="http://schemas.microsoft.com/office/powerpoint/2010/main" val="4019541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AC20-0AD5-42A6-8BC9-84D3686A765C}"/>
              </a:ext>
            </a:extLst>
          </p:cNvPr>
          <p:cNvSpPr>
            <a:spLocks noGrp="1"/>
          </p:cNvSpPr>
          <p:nvPr>
            <p:ph type="title"/>
          </p:nvPr>
        </p:nvSpPr>
        <p:spPr/>
        <p:txBody>
          <a:bodyPr/>
          <a:lstStyle/>
          <a:p>
            <a:r>
              <a:rPr lang="en-US" dirty="0"/>
              <a:t>True Leaves</a:t>
            </a:r>
          </a:p>
        </p:txBody>
      </p:sp>
      <p:sp>
        <p:nvSpPr>
          <p:cNvPr id="3" name="Content Placeholder 2">
            <a:extLst>
              <a:ext uri="{FF2B5EF4-FFF2-40B4-BE49-F238E27FC236}">
                <a16:creationId xmlns:a16="http://schemas.microsoft.com/office/drawing/2014/main" id="{239A580E-801F-4AF1-9C76-3BE322FBC52E}"/>
              </a:ext>
            </a:extLst>
          </p:cNvPr>
          <p:cNvSpPr>
            <a:spLocks noGrp="1"/>
          </p:cNvSpPr>
          <p:nvPr>
            <p:ph idx="1"/>
          </p:nvPr>
        </p:nvSpPr>
        <p:spPr>
          <a:xfrm>
            <a:off x="838200" y="1825625"/>
            <a:ext cx="10515600" cy="4667250"/>
          </a:xfrm>
        </p:spPr>
        <p:txBody>
          <a:bodyPr>
            <a:normAutofit lnSpcReduction="10000"/>
          </a:bodyPr>
          <a:lstStyle/>
          <a:p>
            <a:endParaRPr lang="en-US" dirty="0"/>
          </a:p>
          <a:p>
            <a:endParaRPr lang="en-US" dirty="0"/>
          </a:p>
          <a:p>
            <a:endParaRPr lang="en-US" dirty="0"/>
          </a:p>
          <a:p>
            <a:r>
              <a:rPr lang="en-US" dirty="0"/>
              <a:t>True leaves – photosynthetic, contain vascular bundles called veins.  </a:t>
            </a:r>
          </a:p>
          <a:p>
            <a:r>
              <a:rPr lang="en-US" dirty="0"/>
              <a:t>Leaves = </a:t>
            </a:r>
            <a:r>
              <a:rPr lang="en-US" b="1" u="sng" dirty="0"/>
              <a:t>Fronds</a:t>
            </a:r>
            <a:endParaRPr lang="en-US" dirty="0"/>
          </a:p>
          <a:p>
            <a:r>
              <a:rPr lang="en-US" dirty="0"/>
              <a:t>Leaves usually have waxy covering (</a:t>
            </a:r>
            <a:r>
              <a:rPr lang="en-US" b="1" u="sng" dirty="0"/>
              <a:t>cuticle</a:t>
            </a:r>
            <a:r>
              <a:rPr lang="en-US" dirty="0"/>
              <a:t>) to protect against water loss. </a:t>
            </a:r>
          </a:p>
          <a:p>
            <a:endParaRPr lang="en-US" dirty="0"/>
          </a:p>
        </p:txBody>
      </p:sp>
      <p:pic>
        <p:nvPicPr>
          <p:cNvPr id="2050" name="Picture 2" descr="FINDING FERNS">
            <a:extLst>
              <a:ext uri="{FF2B5EF4-FFF2-40B4-BE49-F238E27FC236}">
                <a16:creationId xmlns:a16="http://schemas.microsoft.com/office/drawing/2014/main" id="{8064FA83-F5FE-4578-937E-A7F35AEA7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9177" y="-14801"/>
            <a:ext cx="4543424" cy="3410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547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AC20-0AD5-42A6-8BC9-84D3686A765C}"/>
              </a:ext>
            </a:extLst>
          </p:cNvPr>
          <p:cNvSpPr>
            <a:spLocks noGrp="1"/>
          </p:cNvSpPr>
          <p:nvPr>
            <p:ph type="title"/>
          </p:nvPr>
        </p:nvSpPr>
        <p:spPr/>
        <p:txBody>
          <a:bodyPr/>
          <a:lstStyle/>
          <a:p>
            <a:r>
              <a:rPr lang="en-US" dirty="0"/>
              <a:t>Rhizomes</a:t>
            </a:r>
          </a:p>
        </p:txBody>
      </p:sp>
      <p:sp>
        <p:nvSpPr>
          <p:cNvPr id="3" name="Content Placeholder 2">
            <a:extLst>
              <a:ext uri="{FF2B5EF4-FFF2-40B4-BE49-F238E27FC236}">
                <a16:creationId xmlns:a16="http://schemas.microsoft.com/office/drawing/2014/main" id="{239A580E-801F-4AF1-9C76-3BE322FBC52E}"/>
              </a:ext>
            </a:extLst>
          </p:cNvPr>
          <p:cNvSpPr>
            <a:spLocks noGrp="1"/>
          </p:cNvSpPr>
          <p:nvPr>
            <p:ph idx="1"/>
          </p:nvPr>
        </p:nvSpPr>
        <p:spPr>
          <a:xfrm>
            <a:off x="838200" y="1825625"/>
            <a:ext cx="4324351" cy="4351338"/>
          </a:xfrm>
        </p:spPr>
        <p:txBody>
          <a:bodyPr/>
          <a:lstStyle/>
          <a:p>
            <a:r>
              <a:rPr lang="en-US" dirty="0"/>
              <a:t>Creeping underground stems = </a:t>
            </a:r>
            <a:r>
              <a:rPr lang="en-US" b="1" u="sng" dirty="0"/>
              <a:t>Rhizomes </a:t>
            </a:r>
          </a:p>
          <a:p>
            <a:r>
              <a:rPr lang="en-US" b="1" u="sng" dirty="0"/>
              <a:t>But also has TRUE ROOTS</a:t>
            </a:r>
          </a:p>
          <a:p>
            <a:endParaRPr lang="en-US" dirty="0"/>
          </a:p>
          <a:p>
            <a:endParaRPr lang="en-US" dirty="0"/>
          </a:p>
        </p:txBody>
      </p:sp>
      <p:pic>
        <p:nvPicPr>
          <p:cNvPr id="13316" name="Picture 4" descr="Fern Structure">
            <a:extLst>
              <a:ext uri="{FF2B5EF4-FFF2-40B4-BE49-F238E27FC236}">
                <a16:creationId xmlns:a16="http://schemas.microsoft.com/office/drawing/2014/main" id="{B95A847B-6431-4241-A68A-55150A3D7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5658" y="-1811606"/>
            <a:ext cx="7216341" cy="7988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549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3DEC5-6290-437B-A0FE-E9E5C081A9F7}"/>
              </a:ext>
            </a:extLst>
          </p:cNvPr>
          <p:cNvSpPr>
            <a:spLocks noGrp="1"/>
          </p:cNvSpPr>
          <p:nvPr>
            <p:ph type="title"/>
          </p:nvPr>
        </p:nvSpPr>
        <p:spPr/>
        <p:txBody>
          <a:bodyPr/>
          <a:lstStyle/>
          <a:p>
            <a:r>
              <a:rPr lang="en-US" dirty="0"/>
              <a:t>Rhizomes </a:t>
            </a:r>
          </a:p>
        </p:txBody>
      </p:sp>
      <p:sp>
        <p:nvSpPr>
          <p:cNvPr id="3" name="Content Placeholder 2">
            <a:extLst>
              <a:ext uri="{FF2B5EF4-FFF2-40B4-BE49-F238E27FC236}">
                <a16:creationId xmlns:a16="http://schemas.microsoft.com/office/drawing/2014/main" id="{FDD89A02-2059-4DA6-8A73-CDEEA71F547C}"/>
              </a:ext>
            </a:extLst>
          </p:cNvPr>
          <p:cNvSpPr>
            <a:spLocks noGrp="1"/>
          </p:cNvSpPr>
          <p:nvPr>
            <p:ph idx="1"/>
          </p:nvPr>
        </p:nvSpPr>
        <p:spPr>
          <a:xfrm>
            <a:off x="838200" y="1825625"/>
            <a:ext cx="10515600" cy="4667250"/>
          </a:xfrm>
        </p:spPr>
        <p:txBody>
          <a:bodyPr>
            <a:normAutofit fontScale="70000" lnSpcReduction="20000"/>
          </a:bodyPr>
          <a:lstStyle/>
          <a:p>
            <a:r>
              <a:rPr lang="en-US" sz="4100" dirty="0">
                <a:solidFill>
                  <a:schemeClr val="accent1"/>
                </a:solidFill>
              </a:rPr>
              <a:t>Rhizomes are thin, modified stems running underground horizontally </a:t>
            </a:r>
          </a:p>
          <a:p>
            <a:r>
              <a:rPr lang="en-US" sz="4100" b="1" dirty="0">
                <a:solidFill>
                  <a:schemeClr val="accent1"/>
                </a:solidFill>
              </a:rPr>
              <a:t>They strike new roots out of their nodes</a:t>
            </a:r>
            <a:r>
              <a:rPr lang="en-US" sz="4100" dirty="0">
                <a:solidFill>
                  <a:schemeClr val="accent1"/>
                </a:solidFill>
              </a:rPr>
              <a:t>, down into the soil. They also shoot new stems up to the surface out of their nodes. </a:t>
            </a:r>
          </a:p>
          <a:p>
            <a:r>
              <a:rPr lang="en-US" sz="4100" dirty="0">
                <a:solidFill>
                  <a:schemeClr val="accent1"/>
                </a:solidFill>
              </a:rPr>
              <a:t>help to stabilize the soil.</a:t>
            </a:r>
          </a:p>
          <a:p>
            <a:r>
              <a:rPr lang="en-US" sz="4100" dirty="0">
                <a:solidFill>
                  <a:schemeClr val="accent1"/>
                </a:solidFill>
              </a:rPr>
              <a:t>Ferns help aid </a:t>
            </a:r>
            <a:r>
              <a:rPr lang="en-US" sz="4100" b="1" dirty="0">
                <a:solidFill>
                  <a:schemeClr val="accent1"/>
                </a:solidFill>
              </a:rPr>
              <a:t>in erosion control and soil stabilization</a:t>
            </a:r>
            <a:r>
              <a:rPr lang="en-US" sz="4100" dirty="0">
                <a:solidFill>
                  <a:schemeClr val="accent1"/>
                </a:solidFill>
              </a:rPr>
              <a:t>.</a:t>
            </a:r>
          </a:p>
          <a:p>
            <a:r>
              <a:rPr lang="en-US" sz="4100" dirty="0">
                <a:solidFill>
                  <a:schemeClr val="accent1"/>
                </a:solidFill>
              </a:rPr>
              <a:t>If a rhizome is separated each piece may be able to give rise to a new plant. The plant uses the </a:t>
            </a:r>
            <a:r>
              <a:rPr lang="en-US" sz="4100" b="1" dirty="0">
                <a:solidFill>
                  <a:schemeClr val="accent1"/>
                </a:solidFill>
              </a:rPr>
              <a:t>rhizome to store starches, proteins, and other nutrients</a:t>
            </a:r>
            <a:r>
              <a:rPr lang="en-US" sz="4100" dirty="0">
                <a:solidFill>
                  <a:schemeClr val="accent1"/>
                </a:solidFill>
              </a:rPr>
              <a:t>. These nutrients become useful for the plant when new shoots must be formed or when the plant dies back for the winter.</a:t>
            </a:r>
          </a:p>
        </p:txBody>
      </p:sp>
    </p:spTree>
    <p:extLst>
      <p:ext uri="{BB962C8B-B14F-4D97-AF65-F5344CB8AC3E}">
        <p14:creationId xmlns:p14="http://schemas.microsoft.com/office/powerpoint/2010/main" val="3002524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E58F-A0D5-42CD-B2AB-7D5A461C2955}"/>
              </a:ext>
            </a:extLst>
          </p:cNvPr>
          <p:cNvSpPr>
            <a:spLocks noGrp="1"/>
          </p:cNvSpPr>
          <p:nvPr>
            <p:ph type="title"/>
          </p:nvPr>
        </p:nvSpPr>
        <p:spPr/>
        <p:txBody>
          <a:bodyPr/>
          <a:lstStyle/>
          <a:p>
            <a:r>
              <a:rPr lang="en-US" dirty="0"/>
              <a:t>Rhizoids vs Rhizomes</a:t>
            </a:r>
          </a:p>
        </p:txBody>
      </p:sp>
      <p:sp>
        <p:nvSpPr>
          <p:cNvPr id="3" name="Content Placeholder 2">
            <a:extLst>
              <a:ext uri="{FF2B5EF4-FFF2-40B4-BE49-F238E27FC236}">
                <a16:creationId xmlns:a16="http://schemas.microsoft.com/office/drawing/2014/main" id="{8A53028C-5C37-4DBC-94DD-1DCBC5AB8432}"/>
              </a:ext>
            </a:extLst>
          </p:cNvPr>
          <p:cNvSpPr>
            <a:spLocks noGrp="1"/>
          </p:cNvSpPr>
          <p:nvPr>
            <p:ph idx="1"/>
          </p:nvPr>
        </p:nvSpPr>
        <p:spPr/>
        <p:txBody>
          <a:bodyPr>
            <a:normAutofit lnSpcReduction="10000"/>
          </a:bodyPr>
          <a:lstStyle/>
          <a:p>
            <a:r>
              <a:rPr lang="en-US" b="1" dirty="0">
                <a:solidFill>
                  <a:schemeClr val="accent1"/>
                </a:solidFill>
              </a:rPr>
              <a:t>Rhizoids</a:t>
            </a:r>
            <a:r>
              <a:rPr lang="en-US" dirty="0">
                <a:solidFill>
                  <a:schemeClr val="accent1"/>
                </a:solidFill>
              </a:rPr>
              <a:t> are thin hair-like structures that help </a:t>
            </a:r>
            <a:r>
              <a:rPr lang="en-US" b="1" dirty="0">
                <a:solidFill>
                  <a:schemeClr val="accent1"/>
                </a:solidFill>
              </a:rPr>
              <a:t>bryophyte</a:t>
            </a:r>
            <a:r>
              <a:rPr lang="en-US" dirty="0">
                <a:solidFill>
                  <a:schemeClr val="accent1"/>
                </a:solidFill>
              </a:rPr>
              <a:t>s to anchor plant onto a surface and absorb nutrients and water. </a:t>
            </a:r>
          </a:p>
          <a:p>
            <a:endParaRPr lang="en-US" dirty="0">
              <a:solidFill>
                <a:schemeClr val="accent1"/>
              </a:solidFill>
            </a:endParaRPr>
          </a:p>
          <a:p>
            <a:r>
              <a:rPr lang="en-US" b="1" u="sng" dirty="0">
                <a:solidFill>
                  <a:schemeClr val="accent1"/>
                </a:solidFill>
              </a:rPr>
              <a:t>Rhizomes are modified stems that store food.</a:t>
            </a:r>
          </a:p>
          <a:p>
            <a:r>
              <a:rPr lang="en-US" dirty="0">
                <a:solidFill>
                  <a:schemeClr val="accent1"/>
                </a:solidFill>
              </a:rPr>
              <a:t>Rhizomes can give rise to new shoots and roots.</a:t>
            </a:r>
          </a:p>
          <a:p>
            <a:r>
              <a:rPr lang="en-US" b="1" u="sng" dirty="0">
                <a:solidFill>
                  <a:schemeClr val="accent1"/>
                </a:solidFill>
              </a:rPr>
              <a:t>Rhizoids function as roots of higher plants</a:t>
            </a:r>
            <a:r>
              <a:rPr lang="en-US" dirty="0">
                <a:solidFill>
                  <a:schemeClr val="accent1"/>
                </a:solidFill>
              </a:rPr>
              <a:t> while rhizomes function as stems of higher plants.</a:t>
            </a:r>
          </a:p>
        </p:txBody>
      </p:sp>
    </p:spTree>
    <p:extLst>
      <p:ext uri="{BB962C8B-B14F-4D97-AF65-F5344CB8AC3E}">
        <p14:creationId xmlns:p14="http://schemas.microsoft.com/office/powerpoint/2010/main" val="2305398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AC20-0AD5-42A6-8BC9-84D3686A765C}"/>
              </a:ext>
            </a:extLst>
          </p:cNvPr>
          <p:cNvSpPr>
            <a:spLocks noGrp="1"/>
          </p:cNvSpPr>
          <p:nvPr>
            <p:ph type="title"/>
          </p:nvPr>
        </p:nvSpPr>
        <p:spPr/>
        <p:txBody>
          <a:bodyPr/>
          <a:lstStyle/>
          <a:p>
            <a:r>
              <a:rPr lang="en-US" dirty="0"/>
              <a:t>Habitat</a:t>
            </a:r>
          </a:p>
        </p:txBody>
      </p:sp>
      <p:sp>
        <p:nvSpPr>
          <p:cNvPr id="3" name="Content Placeholder 2">
            <a:extLst>
              <a:ext uri="{FF2B5EF4-FFF2-40B4-BE49-F238E27FC236}">
                <a16:creationId xmlns:a16="http://schemas.microsoft.com/office/drawing/2014/main" id="{239A580E-801F-4AF1-9C76-3BE322FBC52E}"/>
              </a:ext>
            </a:extLst>
          </p:cNvPr>
          <p:cNvSpPr>
            <a:spLocks noGrp="1"/>
          </p:cNvSpPr>
          <p:nvPr>
            <p:ph idx="1"/>
          </p:nvPr>
        </p:nvSpPr>
        <p:spPr/>
        <p:txBody>
          <a:bodyPr/>
          <a:lstStyle/>
          <a:p>
            <a:r>
              <a:rPr lang="en-US" dirty="0"/>
              <a:t>Rain forests</a:t>
            </a:r>
          </a:p>
          <a:p>
            <a:r>
              <a:rPr lang="en-US" b="1" u="sng" dirty="0"/>
              <a:t>Moist or Wet</a:t>
            </a:r>
            <a:r>
              <a:rPr lang="en-US" dirty="0"/>
              <a:t> tropical areas</a:t>
            </a:r>
          </a:p>
          <a:p>
            <a:endParaRPr lang="en-US" dirty="0"/>
          </a:p>
        </p:txBody>
      </p:sp>
    </p:spTree>
    <p:extLst>
      <p:ext uri="{BB962C8B-B14F-4D97-AF65-F5344CB8AC3E}">
        <p14:creationId xmlns:p14="http://schemas.microsoft.com/office/powerpoint/2010/main" val="2064213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AC20-0AD5-42A6-8BC9-84D3686A765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39A580E-801F-4AF1-9C76-3BE322FBC52E}"/>
              </a:ext>
            </a:extLst>
          </p:cNvPr>
          <p:cNvSpPr>
            <a:spLocks noGrp="1"/>
          </p:cNvSpPr>
          <p:nvPr>
            <p:ph idx="1"/>
          </p:nvPr>
        </p:nvSpPr>
        <p:spPr/>
        <p:txBody>
          <a:bodyPr/>
          <a:lstStyle/>
          <a:p>
            <a:r>
              <a:rPr lang="en-US" dirty="0"/>
              <a:t>d</a:t>
            </a:r>
          </a:p>
        </p:txBody>
      </p:sp>
      <p:pic>
        <p:nvPicPr>
          <p:cNvPr id="14338" name="Picture 2" descr="About Ferns — American Fern Society">
            <a:extLst>
              <a:ext uri="{FF2B5EF4-FFF2-40B4-BE49-F238E27FC236}">
                <a16:creationId xmlns:a16="http://schemas.microsoft.com/office/drawing/2014/main" id="{800FEB4E-8D9B-4301-80D0-5CC109A2A9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68103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673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AC20-0AD5-42A6-8BC9-84D3686A765C}"/>
              </a:ext>
            </a:extLst>
          </p:cNvPr>
          <p:cNvSpPr>
            <a:spLocks noGrp="1"/>
          </p:cNvSpPr>
          <p:nvPr>
            <p:ph type="title"/>
          </p:nvPr>
        </p:nvSpPr>
        <p:spPr/>
        <p:txBody>
          <a:bodyPr/>
          <a:lstStyle/>
          <a:p>
            <a:r>
              <a:rPr lang="en-US" dirty="0"/>
              <a:t>Reproduction</a:t>
            </a:r>
          </a:p>
        </p:txBody>
      </p:sp>
      <p:sp>
        <p:nvSpPr>
          <p:cNvPr id="3" name="Content Placeholder 2">
            <a:extLst>
              <a:ext uri="{FF2B5EF4-FFF2-40B4-BE49-F238E27FC236}">
                <a16:creationId xmlns:a16="http://schemas.microsoft.com/office/drawing/2014/main" id="{239A580E-801F-4AF1-9C76-3BE322FBC52E}"/>
              </a:ext>
            </a:extLst>
          </p:cNvPr>
          <p:cNvSpPr>
            <a:spLocks noGrp="1"/>
          </p:cNvSpPr>
          <p:nvPr>
            <p:ph idx="1"/>
          </p:nvPr>
        </p:nvSpPr>
        <p:spPr>
          <a:xfrm>
            <a:off x="548640" y="1825625"/>
            <a:ext cx="11369040" cy="4351338"/>
          </a:xfrm>
        </p:spPr>
        <p:txBody>
          <a:bodyPr/>
          <a:lstStyle/>
          <a:p>
            <a:r>
              <a:rPr lang="en-US" dirty="0"/>
              <a:t>Still depends on standing water for sperm to </a:t>
            </a:r>
            <a:r>
              <a:rPr lang="en-US" b="1" u="sng" dirty="0"/>
              <a:t>swim</a:t>
            </a:r>
            <a:r>
              <a:rPr lang="en-US" dirty="0"/>
              <a:t> to eggs</a:t>
            </a:r>
          </a:p>
          <a:p>
            <a:r>
              <a:rPr lang="en-US" dirty="0"/>
              <a:t>Alternation of Generation</a:t>
            </a:r>
          </a:p>
          <a:p>
            <a:r>
              <a:rPr lang="en-US" dirty="0"/>
              <a:t>Dominant phase: </a:t>
            </a:r>
            <a:r>
              <a:rPr lang="en-US" b="1" u="sng" dirty="0"/>
              <a:t>2n sporophyte</a:t>
            </a:r>
          </a:p>
          <a:p>
            <a:endParaRPr lang="en-US" dirty="0"/>
          </a:p>
          <a:p>
            <a:endParaRPr lang="en-US" dirty="0"/>
          </a:p>
        </p:txBody>
      </p:sp>
    </p:spTree>
    <p:extLst>
      <p:ext uri="{BB962C8B-B14F-4D97-AF65-F5344CB8AC3E}">
        <p14:creationId xmlns:p14="http://schemas.microsoft.com/office/powerpoint/2010/main" val="2144493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AC20-0AD5-42A6-8BC9-84D3686A765C}"/>
              </a:ext>
            </a:extLst>
          </p:cNvPr>
          <p:cNvSpPr>
            <a:spLocks noGrp="1"/>
          </p:cNvSpPr>
          <p:nvPr>
            <p:ph type="title"/>
          </p:nvPr>
        </p:nvSpPr>
        <p:spPr/>
        <p:txBody>
          <a:bodyPr/>
          <a:lstStyle/>
          <a:p>
            <a:r>
              <a:rPr lang="en-US" dirty="0"/>
              <a:t>Reproductive Structures</a:t>
            </a:r>
          </a:p>
        </p:txBody>
      </p:sp>
      <p:sp>
        <p:nvSpPr>
          <p:cNvPr id="3" name="Content Placeholder 2">
            <a:extLst>
              <a:ext uri="{FF2B5EF4-FFF2-40B4-BE49-F238E27FC236}">
                <a16:creationId xmlns:a16="http://schemas.microsoft.com/office/drawing/2014/main" id="{239A580E-801F-4AF1-9C76-3BE322FBC52E}"/>
              </a:ext>
            </a:extLst>
          </p:cNvPr>
          <p:cNvSpPr>
            <a:spLocks noGrp="1"/>
          </p:cNvSpPr>
          <p:nvPr>
            <p:ph idx="1"/>
          </p:nvPr>
        </p:nvSpPr>
        <p:spPr/>
        <p:txBody>
          <a:bodyPr/>
          <a:lstStyle/>
          <a:p>
            <a:r>
              <a:rPr lang="en-US" dirty="0"/>
              <a:t>Sporophyte plant has reproductive structures on underside of fronds called </a:t>
            </a:r>
            <a:r>
              <a:rPr lang="en-US" b="1" u="sng" dirty="0"/>
              <a:t>sporangia </a:t>
            </a:r>
            <a:r>
              <a:rPr lang="en-US" dirty="0"/>
              <a:t>(like mosses) that produce </a:t>
            </a:r>
            <a:r>
              <a:rPr lang="en-US" b="1" u="sng" dirty="0"/>
              <a:t>haploid spores </a:t>
            </a:r>
            <a:r>
              <a:rPr lang="en-US" dirty="0"/>
              <a:t>(by </a:t>
            </a:r>
            <a:r>
              <a:rPr lang="en-US" dirty="0" err="1"/>
              <a:t>meisosis</a:t>
            </a:r>
            <a:r>
              <a:rPr lang="en-US" dirty="0"/>
              <a:t>) </a:t>
            </a:r>
          </a:p>
          <a:p>
            <a:r>
              <a:rPr lang="en-US" dirty="0"/>
              <a:t>Sporangia are grouped into clusters called </a:t>
            </a:r>
            <a:r>
              <a:rPr lang="en-US" b="1" u="sng" dirty="0" err="1"/>
              <a:t>sori</a:t>
            </a:r>
            <a:r>
              <a:rPr lang="en-US" b="1" u="sng" dirty="0"/>
              <a:t> </a:t>
            </a:r>
            <a:r>
              <a:rPr lang="en-US" dirty="0"/>
              <a:t>(s. </a:t>
            </a:r>
            <a:r>
              <a:rPr lang="en-US" dirty="0" err="1"/>
              <a:t>sorus</a:t>
            </a:r>
            <a:r>
              <a:rPr lang="en-US" dirty="0"/>
              <a:t>) </a:t>
            </a:r>
          </a:p>
        </p:txBody>
      </p:sp>
      <p:pic>
        <p:nvPicPr>
          <p:cNvPr id="15364" name="Picture 4" descr="Fern Structure">
            <a:extLst>
              <a:ext uri="{FF2B5EF4-FFF2-40B4-BE49-F238E27FC236}">
                <a16:creationId xmlns:a16="http://schemas.microsoft.com/office/drawing/2014/main" id="{4AE0C865-36E6-4D96-AD6A-DFC4585C3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611" y="4006952"/>
            <a:ext cx="7644765" cy="285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395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plant diversity flow chart | Plant classification, Kingdom plantae, Science  notes">
            <a:extLst>
              <a:ext uri="{FF2B5EF4-FFF2-40B4-BE49-F238E27FC236}">
                <a16:creationId xmlns:a16="http://schemas.microsoft.com/office/drawing/2014/main" id="{249683CF-B49F-4188-A7E1-CDAC2DB61F28}"/>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5128" t="29060" r="4487" b="7692"/>
          <a:stretch/>
        </p:blipFill>
        <p:spPr bwMode="auto">
          <a:xfrm>
            <a:off x="96538" y="50183"/>
            <a:ext cx="11998923" cy="6519332"/>
          </a:xfrm>
          <a:prstGeom prst="rect">
            <a:avLst/>
          </a:prstGeom>
          <a:noFill/>
          <a:ln>
            <a:noFill/>
          </a:ln>
          <a:extLst>
            <a:ext uri="{53640926-AAD7-44D8-BBD7-CCE9431645EC}">
              <a14:shadowObscured xmlns:a14="http://schemas.microsoft.com/office/drawing/2010/main"/>
            </a:ext>
          </a:extLst>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246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1CEBE-AC45-4B6A-B2F1-E9198728D2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FE81D8A-8E84-4113-87A9-819469347C17}"/>
              </a:ext>
            </a:extLst>
          </p:cNvPr>
          <p:cNvSpPr>
            <a:spLocks noGrp="1"/>
          </p:cNvSpPr>
          <p:nvPr>
            <p:ph idx="1"/>
          </p:nvPr>
        </p:nvSpPr>
        <p:spPr/>
        <p:txBody>
          <a:bodyPr/>
          <a:lstStyle/>
          <a:p>
            <a:endParaRPr lang="en-US" dirty="0"/>
          </a:p>
        </p:txBody>
      </p:sp>
      <p:pic>
        <p:nvPicPr>
          <p:cNvPr id="16386" name="Picture 2" descr="Underlay of a fern — Science Learning Hub">
            <a:extLst>
              <a:ext uri="{FF2B5EF4-FFF2-40B4-BE49-F238E27FC236}">
                <a16:creationId xmlns:a16="http://schemas.microsoft.com/office/drawing/2014/main" id="{89A3F27D-ED1D-4082-8923-EAD2158BB9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482" b="5877"/>
          <a:stretch/>
        </p:blipFill>
        <p:spPr bwMode="auto">
          <a:xfrm>
            <a:off x="419100" y="365125"/>
            <a:ext cx="11353800" cy="617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773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1C275-73B2-4EBB-9D13-D4437411E76C}"/>
              </a:ext>
            </a:extLst>
          </p:cNvPr>
          <p:cNvSpPr>
            <a:spLocks noGrp="1"/>
          </p:cNvSpPr>
          <p:nvPr>
            <p:ph type="title"/>
          </p:nvPr>
        </p:nvSpPr>
        <p:spPr/>
        <p:txBody>
          <a:bodyPr/>
          <a:lstStyle/>
          <a:p>
            <a:r>
              <a:rPr lang="en-US" dirty="0"/>
              <a:t>Spores </a:t>
            </a:r>
            <a:r>
              <a:rPr lang="en-US" dirty="0">
                <a:sym typeface="Wingdings" panose="05000000000000000000" pitchFamily="2" charset="2"/>
              </a:rPr>
              <a:t> germinate  gametophyte</a:t>
            </a:r>
            <a:endParaRPr lang="en-US" dirty="0"/>
          </a:p>
        </p:txBody>
      </p:sp>
      <p:sp>
        <p:nvSpPr>
          <p:cNvPr id="3" name="Content Placeholder 2">
            <a:extLst>
              <a:ext uri="{FF2B5EF4-FFF2-40B4-BE49-F238E27FC236}">
                <a16:creationId xmlns:a16="http://schemas.microsoft.com/office/drawing/2014/main" id="{DAE6013F-1490-4C8D-96B6-466A8F7CCC3B}"/>
              </a:ext>
            </a:extLst>
          </p:cNvPr>
          <p:cNvSpPr>
            <a:spLocks noGrp="1"/>
          </p:cNvSpPr>
          <p:nvPr>
            <p:ph idx="1"/>
          </p:nvPr>
        </p:nvSpPr>
        <p:spPr>
          <a:xfrm>
            <a:off x="838200" y="1825625"/>
            <a:ext cx="5745480" cy="4351338"/>
          </a:xfrm>
        </p:spPr>
        <p:txBody>
          <a:bodyPr>
            <a:normAutofit fontScale="92500"/>
          </a:bodyPr>
          <a:lstStyle/>
          <a:p>
            <a:r>
              <a:rPr lang="en-US" dirty="0"/>
              <a:t>Released spores germinate, develop into n </a:t>
            </a:r>
            <a:r>
              <a:rPr lang="en-US" b="1" u="sng" dirty="0"/>
              <a:t>gametophytes. </a:t>
            </a:r>
          </a:p>
          <a:p>
            <a:r>
              <a:rPr lang="en-US" dirty="0"/>
              <a:t>Gametophyte develops rhizoids, then flattens out into heart-shaped </a:t>
            </a:r>
            <a:r>
              <a:rPr lang="en-US" b="1" u="sng" dirty="0"/>
              <a:t>prothallium.</a:t>
            </a:r>
          </a:p>
          <a:p>
            <a:r>
              <a:rPr lang="en-US" u="sng" dirty="0">
                <a:solidFill>
                  <a:srgbClr val="FF0000"/>
                </a:solidFill>
              </a:rPr>
              <a:t>Very small, less than 1 cm across, 1 cell thick</a:t>
            </a:r>
          </a:p>
          <a:p>
            <a:r>
              <a:rPr lang="en-US" u="sng" dirty="0">
                <a:solidFill>
                  <a:srgbClr val="FF0000"/>
                </a:solidFill>
              </a:rPr>
              <a:t>No vascular tissue</a:t>
            </a:r>
          </a:p>
          <a:p>
            <a:endParaRPr lang="en-US" dirty="0"/>
          </a:p>
        </p:txBody>
      </p:sp>
      <p:pic>
        <p:nvPicPr>
          <p:cNvPr id="22530" name="Picture 2" descr="alternation of generations | Definition &amp;amp; Examples | Britannica">
            <a:extLst>
              <a:ext uri="{FF2B5EF4-FFF2-40B4-BE49-F238E27FC236}">
                <a16:creationId xmlns:a16="http://schemas.microsoft.com/office/drawing/2014/main" id="{36188F15-7357-46BD-8AFD-B9BAB27CA5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386" b="47653"/>
          <a:stretch/>
        </p:blipFill>
        <p:spPr bwMode="auto">
          <a:xfrm>
            <a:off x="6583680" y="1627029"/>
            <a:ext cx="5050384" cy="4748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904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0C0A47-835B-423F-A5D9-4AC3B749397E}"/>
              </a:ext>
            </a:extLst>
          </p:cNvPr>
          <p:cNvSpPr>
            <a:spLocks noGrp="1"/>
          </p:cNvSpPr>
          <p:nvPr>
            <p:ph idx="1"/>
          </p:nvPr>
        </p:nvSpPr>
        <p:spPr>
          <a:xfrm>
            <a:off x="838200" y="1825625"/>
            <a:ext cx="4739640" cy="4351338"/>
          </a:xfrm>
        </p:spPr>
        <p:txBody>
          <a:bodyPr>
            <a:normAutofit fontScale="92500" lnSpcReduction="20000"/>
          </a:bodyPr>
          <a:lstStyle/>
          <a:p>
            <a:r>
              <a:rPr lang="en-US" dirty="0"/>
              <a:t>Prothallium contains antheridia and archegonia.</a:t>
            </a:r>
          </a:p>
          <a:p>
            <a:r>
              <a:rPr lang="en-US" dirty="0"/>
              <a:t>It is a green, photosynthetic structure that is one cell thick, usually heart or kidney shaped, </a:t>
            </a:r>
            <a:r>
              <a:rPr lang="en-US" b="1" dirty="0"/>
              <a:t>3–10 mm long and 2–8 mm broad</a:t>
            </a:r>
            <a:r>
              <a:rPr lang="en-US" dirty="0"/>
              <a:t>. It is very difficult to find in the bush as it is so tiny.</a:t>
            </a:r>
          </a:p>
        </p:txBody>
      </p:sp>
      <p:pic>
        <p:nvPicPr>
          <p:cNvPr id="4" name="Picture 2" descr="Fern gametophyte | Crochet hats, Crochet, Ferns">
            <a:extLst>
              <a:ext uri="{FF2B5EF4-FFF2-40B4-BE49-F238E27FC236}">
                <a16:creationId xmlns:a16="http://schemas.microsoft.com/office/drawing/2014/main" id="{3ADE3F64-BBE4-4CC3-9D26-7DE2B8D5A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2080" y="681037"/>
            <a:ext cx="6505618" cy="5933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249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9B6B2-6E09-4559-8872-CC176972D286}"/>
              </a:ext>
            </a:extLst>
          </p:cNvPr>
          <p:cNvSpPr>
            <a:spLocks noGrp="1"/>
          </p:cNvSpPr>
          <p:nvPr>
            <p:ph type="title"/>
          </p:nvPr>
        </p:nvSpPr>
        <p:spPr/>
        <p:txBody>
          <a:bodyPr/>
          <a:lstStyle/>
          <a:p>
            <a:r>
              <a:rPr lang="en-US" b="1" dirty="0"/>
              <a:t>Fertilization: Sperm + Egg </a:t>
            </a:r>
            <a:r>
              <a:rPr lang="en-US" b="1" dirty="0">
                <a:sym typeface="Wingdings" panose="05000000000000000000" pitchFamily="2" charset="2"/>
              </a:rPr>
              <a:t> </a:t>
            </a:r>
            <a:r>
              <a:rPr lang="en-US" b="1" dirty="0" err="1">
                <a:sym typeface="Wingdings" panose="05000000000000000000" pitchFamily="2" charset="2"/>
              </a:rPr>
              <a:t>Zyote</a:t>
            </a:r>
            <a:r>
              <a:rPr lang="en-US" b="1" dirty="0">
                <a:sym typeface="Wingdings" panose="05000000000000000000" pitchFamily="2" charset="2"/>
              </a:rPr>
              <a:t> (2n)</a:t>
            </a:r>
            <a:r>
              <a:rPr lang="en-US" dirty="0"/>
              <a:t> </a:t>
            </a:r>
          </a:p>
        </p:txBody>
      </p:sp>
      <p:sp>
        <p:nvSpPr>
          <p:cNvPr id="3" name="Content Placeholder 2">
            <a:extLst>
              <a:ext uri="{FF2B5EF4-FFF2-40B4-BE49-F238E27FC236}">
                <a16:creationId xmlns:a16="http://schemas.microsoft.com/office/drawing/2014/main" id="{48141742-15CA-49FF-AF29-458D6328E7A6}"/>
              </a:ext>
            </a:extLst>
          </p:cNvPr>
          <p:cNvSpPr>
            <a:spLocks noGrp="1"/>
          </p:cNvSpPr>
          <p:nvPr>
            <p:ph idx="1"/>
          </p:nvPr>
        </p:nvSpPr>
        <p:spPr>
          <a:xfrm>
            <a:off x="838200" y="1825625"/>
            <a:ext cx="6598919" cy="4351338"/>
          </a:xfrm>
        </p:spPr>
        <p:txBody>
          <a:bodyPr/>
          <a:lstStyle/>
          <a:p>
            <a:r>
              <a:rPr lang="en-US" dirty="0"/>
              <a:t>When ground and </a:t>
            </a:r>
            <a:r>
              <a:rPr lang="en-US" dirty="0" err="1"/>
              <a:t>prothalia</a:t>
            </a:r>
            <a:r>
              <a:rPr lang="en-US" dirty="0"/>
              <a:t> are covered in water,</a:t>
            </a:r>
          </a:p>
          <a:p>
            <a:r>
              <a:rPr lang="en-US" dirty="0"/>
              <a:t>Sperm swim to archegonia</a:t>
            </a:r>
          </a:p>
          <a:p>
            <a:r>
              <a:rPr lang="en-US" dirty="0"/>
              <a:t>Zygote (2n) forms</a:t>
            </a:r>
          </a:p>
          <a:p>
            <a:endParaRPr lang="en-US" dirty="0"/>
          </a:p>
        </p:txBody>
      </p:sp>
      <p:pic>
        <p:nvPicPr>
          <p:cNvPr id="25602" name="Picture 2" descr="3: The life cycle of a homosporous fern (example for a diploid... |  Download Scientific Diagram">
            <a:extLst>
              <a:ext uri="{FF2B5EF4-FFF2-40B4-BE49-F238E27FC236}">
                <a16:creationId xmlns:a16="http://schemas.microsoft.com/office/drawing/2014/main" id="{2F77A9D0-577C-461F-B971-6B661F6128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565" t="30386"/>
          <a:stretch/>
        </p:blipFill>
        <p:spPr bwMode="auto">
          <a:xfrm>
            <a:off x="7248860" y="1690688"/>
            <a:ext cx="4754881"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13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F12DC-EE85-489E-9177-0209416B7B46}"/>
              </a:ext>
            </a:extLst>
          </p:cNvPr>
          <p:cNvSpPr>
            <a:spLocks noGrp="1"/>
          </p:cNvSpPr>
          <p:nvPr>
            <p:ph type="title"/>
          </p:nvPr>
        </p:nvSpPr>
        <p:spPr/>
        <p:txBody>
          <a:bodyPr/>
          <a:lstStyle/>
          <a:p>
            <a:r>
              <a:rPr lang="en-US" dirty="0"/>
              <a:t>Sporophyte</a:t>
            </a:r>
          </a:p>
        </p:txBody>
      </p:sp>
      <p:sp>
        <p:nvSpPr>
          <p:cNvPr id="3" name="Content Placeholder 2">
            <a:extLst>
              <a:ext uri="{FF2B5EF4-FFF2-40B4-BE49-F238E27FC236}">
                <a16:creationId xmlns:a16="http://schemas.microsoft.com/office/drawing/2014/main" id="{92BF47A6-9086-4C61-9055-0F0E09E4F6BD}"/>
              </a:ext>
            </a:extLst>
          </p:cNvPr>
          <p:cNvSpPr>
            <a:spLocks noGrp="1"/>
          </p:cNvSpPr>
          <p:nvPr>
            <p:ph idx="1"/>
          </p:nvPr>
        </p:nvSpPr>
        <p:spPr/>
        <p:txBody>
          <a:bodyPr/>
          <a:lstStyle/>
          <a:p>
            <a:r>
              <a:rPr lang="en-US" dirty="0"/>
              <a:t>Zygote immediately grows into a sporophyte, which puts out fronds and rhizomes.</a:t>
            </a:r>
          </a:p>
          <a:p>
            <a:r>
              <a:rPr lang="en-US" dirty="0"/>
              <a:t>Gametophyte withers away. </a:t>
            </a:r>
          </a:p>
          <a:p>
            <a:r>
              <a:rPr lang="en-US" dirty="0"/>
              <a:t>Sporophyte can live for many years.</a:t>
            </a:r>
          </a:p>
        </p:txBody>
      </p:sp>
    </p:spTree>
    <p:extLst>
      <p:ext uri="{BB962C8B-B14F-4D97-AF65-F5344CB8AC3E}">
        <p14:creationId xmlns:p14="http://schemas.microsoft.com/office/powerpoint/2010/main" val="954235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41AB-3CC4-422E-9339-105843EBD204}"/>
              </a:ext>
            </a:extLst>
          </p:cNvPr>
          <p:cNvSpPr>
            <a:spLocks noGrp="1"/>
          </p:cNvSpPr>
          <p:nvPr>
            <p:ph type="title"/>
          </p:nvPr>
        </p:nvSpPr>
        <p:spPr/>
        <p:txBody>
          <a:bodyPr/>
          <a:lstStyle/>
          <a:p>
            <a:r>
              <a:rPr lang="en-US" dirty="0"/>
              <a:t>Summary  Adaptations to Land</a:t>
            </a:r>
          </a:p>
        </p:txBody>
      </p:sp>
      <p:sp>
        <p:nvSpPr>
          <p:cNvPr id="3" name="Content Placeholder 2">
            <a:extLst>
              <a:ext uri="{FF2B5EF4-FFF2-40B4-BE49-F238E27FC236}">
                <a16:creationId xmlns:a16="http://schemas.microsoft.com/office/drawing/2014/main" id="{0F05A761-7A7E-4119-9F48-41C13E154526}"/>
              </a:ext>
            </a:extLst>
          </p:cNvPr>
          <p:cNvSpPr>
            <a:spLocks noGrp="1"/>
          </p:cNvSpPr>
          <p:nvPr>
            <p:ph idx="1"/>
          </p:nvPr>
        </p:nvSpPr>
        <p:spPr/>
        <p:txBody>
          <a:bodyPr/>
          <a:lstStyle/>
          <a:p>
            <a:r>
              <a:rPr lang="en-US" dirty="0"/>
              <a:t>Sporophyte dominant phase </a:t>
            </a:r>
          </a:p>
          <a:p>
            <a:r>
              <a:rPr lang="en-US" dirty="0"/>
              <a:t>Vascular tissue</a:t>
            </a:r>
          </a:p>
          <a:p>
            <a:r>
              <a:rPr lang="en-US" dirty="0"/>
              <a:t>Fronds – big blades allow for more light capture</a:t>
            </a:r>
          </a:p>
          <a:p>
            <a:r>
              <a:rPr lang="en-US" dirty="0"/>
              <a:t>Fronds have cuticle – reduce water loss</a:t>
            </a:r>
          </a:p>
          <a:p>
            <a:r>
              <a:rPr lang="en-US" dirty="0"/>
              <a:t>Rhizomes to anchor</a:t>
            </a:r>
          </a:p>
          <a:p>
            <a:endParaRPr lang="en-US" dirty="0"/>
          </a:p>
        </p:txBody>
      </p:sp>
    </p:spTree>
    <p:extLst>
      <p:ext uri="{BB962C8B-B14F-4D97-AF65-F5344CB8AC3E}">
        <p14:creationId xmlns:p14="http://schemas.microsoft.com/office/powerpoint/2010/main" val="1724334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42BA1-68B5-4928-B625-59CE8F7835B6}"/>
              </a:ext>
            </a:extLst>
          </p:cNvPr>
          <p:cNvSpPr>
            <a:spLocks noGrp="1"/>
          </p:cNvSpPr>
          <p:nvPr>
            <p:ph type="title"/>
          </p:nvPr>
        </p:nvSpPr>
        <p:spPr/>
        <p:txBody>
          <a:bodyPr/>
          <a:lstStyle/>
          <a:p>
            <a:endParaRPr lang="en-US"/>
          </a:p>
        </p:txBody>
      </p:sp>
      <p:pic>
        <p:nvPicPr>
          <p:cNvPr id="21506" name="Picture 2" descr="alternation of generations | Definition &amp;amp; Examples | Britannica">
            <a:extLst>
              <a:ext uri="{FF2B5EF4-FFF2-40B4-BE49-F238E27FC236}">
                <a16:creationId xmlns:a16="http://schemas.microsoft.com/office/drawing/2014/main" id="{9A7483C9-08C8-41E2-BE32-640DDB28AA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01336"/>
            <a:ext cx="12192000" cy="655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687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901BF16-438B-4906-94C5-826EA039038F}"/>
              </a:ext>
            </a:extLst>
          </p:cNvPr>
          <p:cNvSpPr>
            <a:spLocks noGrp="1"/>
          </p:cNvSpPr>
          <p:nvPr>
            <p:ph type="title"/>
          </p:nvPr>
        </p:nvSpPr>
        <p:spPr/>
        <p:txBody>
          <a:bodyPr/>
          <a:lstStyle/>
          <a:p>
            <a:r>
              <a:rPr lang="en-US" altLang="en-US">
                <a:solidFill>
                  <a:srgbClr val="FF0000"/>
                </a:solidFill>
              </a:rPr>
              <a:t>Fern Life Cycle</a:t>
            </a:r>
          </a:p>
        </p:txBody>
      </p:sp>
      <p:sp>
        <p:nvSpPr>
          <p:cNvPr id="14339" name="Content Placeholder 2">
            <a:extLst>
              <a:ext uri="{FF2B5EF4-FFF2-40B4-BE49-F238E27FC236}">
                <a16:creationId xmlns:a16="http://schemas.microsoft.com/office/drawing/2014/main" id="{ABB41194-DDB4-42B7-A8BE-2F2C884FD2C6}"/>
              </a:ext>
            </a:extLst>
          </p:cNvPr>
          <p:cNvSpPr>
            <a:spLocks noGrp="1"/>
          </p:cNvSpPr>
          <p:nvPr>
            <p:ph idx="1"/>
          </p:nvPr>
        </p:nvSpPr>
        <p:spPr/>
        <p:txBody>
          <a:bodyPr/>
          <a:lstStyle/>
          <a:p>
            <a:endParaRPr lang="en-US" altLang="en-US"/>
          </a:p>
        </p:txBody>
      </p:sp>
      <p:pic>
        <p:nvPicPr>
          <p:cNvPr id="14340" name="Picture 2" descr="Image result for fern life cycle">
            <a:hlinkClick r:id="rId2"/>
            <a:extLst>
              <a:ext uri="{FF2B5EF4-FFF2-40B4-BE49-F238E27FC236}">
                <a16:creationId xmlns:a16="http://schemas.microsoft.com/office/drawing/2014/main" id="{21761B8B-799A-4DC4-837A-A4A4FC9889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53800" cy="709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3B258-38D2-452D-A07D-F98CC0340EE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058D05-AC95-40FF-B1E3-A3668BBBBA33}"/>
              </a:ext>
            </a:extLst>
          </p:cNvPr>
          <p:cNvSpPr>
            <a:spLocks noGrp="1"/>
          </p:cNvSpPr>
          <p:nvPr>
            <p:ph idx="1"/>
          </p:nvPr>
        </p:nvSpPr>
        <p:spPr/>
        <p:txBody>
          <a:bodyPr/>
          <a:lstStyle/>
          <a:p>
            <a:endParaRPr lang="en-US"/>
          </a:p>
        </p:txBody>
      </p:sp>
      <p:pic>
        <p:nvPicPr>
          <p:cNvPr id="23554" name="Picture 2" descr="3: The life cycle of a homosporous fern (example for a diploid... |  Download Scientific Diagram">
            <a:extLst>
              <a:ext uri="{FF2B5EF4-FFF2-40B4-BE49-F238E27FC236}">
                <a16:creationId xmlns:a16="http://schemas.microsoft.com/office/drawing/2014/main" id="{C97312A6-0D70-4227-B6D5-2358E8D9CC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4" y="365125"/>
            <a:ext cx="11618595" cy="617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869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C8210-08FE-4AF4-92EE-79B7E3910E48}"/>
              </a:ext>
            </a:extLst>
          </p:cNvPr>
          <p:cNvSpPr>
            <a:spLocks noGrp="1"/>
          </p:cNvSpPr>
          <p:nvPr>
            <p:ph type="title"/>
          </p:nvPr>
        </p:nvSpPr>
        <p:spPr/>
        <p:txBody>
          <a:bodyPr/>
          <a:lstStyle/>
          <a:p>
            <a:r>
              <a:rPr lang="en-US" dirty="0"/>
              <a:t>Similarities/Differences to Mosses:</a:t>
            </a:r>
          </a:p>
        </p:txBody>
      </p:sp>
      <p:sp>
        <p:nvSpPr>
          <p:cNvPr id="3" name="Content Placeholder 2">
            <a:extLst>
              <a:ext uri="{FF2B5EF4-FFF2-40B4-BE49-F238E27FC236}">
                <a16:creationId xmlns:a16="http://schemas.microsoft.com/office/drawing/2014/main" id="{D8BD198E-F841-48F9-80DD-07EBF4DEF663}"/>
              </a:ext>
            </a:extLst>
          </p:cNvPr>
          <p:cNvSpPr>
            <a:spLocks noGrp="1"/>
          </p:cNvSpPr>
          <p:nvPr>
            <p:ph idx="1"/>
          </p:nvPr>
        </p:nvSpPr>
        <p:spPr/>
        <p:txBody>
          <a:bodyPr>
            <a:normAutofit fontScale="92500" lnSpcReduction="10000"/>
          </a:bodyPr>
          <a:lstStyle/>
          <a:p>
            <a:r>
              <a:rPr lang="en-US" dirty="0"/>
              <a:t>Still dependent on water for reproduction</a:t>
            </a:r>
          </a:p>
          <a:p>
            <a:endParaRPr lang="en-US" dirty="0"/>
          </a:p>
          <a:p>
            <a:r>
              <a:rPr lang="en-US" dirty="0"/>
              <a:t>Also has archegonia and antheridia – help prevent gametes from drying out</a:t>
            </a:r>
          </a:p>
          <a:p>
            <a:endParaRPr lang="en-US" dirty="0"/>
          </a:p>
          <a:p>
            <a:r>
              <a:rPr lang="en-US" dirty="0"/>
              <a:t>Different: Fern gametophyte lacks vascular tissue, is small, short lived, only exists in moist environment.</a:t>
            </a:r>
          </a:p>
          <a:p>
            <a:r>
              <a:rPr lang="en-US" dirty="0"/>
              <a:t>Fern sporophyte is dominant phase. Moss sporophyte totally dependent (parasitic) </a:t>
            </a:r>
            <a:r>
              <a:rPr lang="en-US"/>
              <a:t>on gametophyte</a:t>
            </a: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46123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AC20-0AD5-42A6-8BC9-84D3686A765C}"/>
              </a:ext>
            </a:extLst>
          </p:cNvPr>
          <p:cNvSpPr>
            <a:spLocks noGrp="1"/>
          </p:cNvSpPr>
          <p:nvPr>
            <p:ph type="title"/>
          </p:nvPr>
        </p:nvSpPr>
        <p:spPr/>
        <p:txBody>
          <a:bodyPr/>
          <a:lstStyle/>
          <a:p>
            <a:r>
              <a:rPr lang="en-US" dirty="0"/>
              <a:t>Phylum </a:t>
            </a:r>
            <a:r>
              <a:rPr lang="en-US" dirty="0" err="1"/>
              <a:t>Tracheophyta</a:t>
            </a:r>
            <a:r>
              <a:rPr lang="en-US" dirty="0"/>
              <a:t>: True Land Plants</a:t>
            </a:r>
          </a:p>
        </p:txBody>
      </p:sp>
      <p:sp>
        <p:nvSpPr>
          <p:cNvPr id="3" name="Content Placeholder 2">
            <a:extLst>
              <a:ext uri="{FF2B5EF4-FFF2-40B4-BE49-F238E27FC236}">
                <a16:creationId xmlns:a16="http://schemas.microsoft.com/office/drawing/2014/main" id="{239A580E-801F-4AF1-9C76-3BE322FBC52E}"/>
              </a:ext>
            </a:extLst>
          </p:cNvPr>
          <p:cNvSpPr>
            <a:spLocks noGrp="1"/>
          </p:cNvSpPr>
          <p:nvPr>
            <p:ph idx="1"/>
          </p:nvPr>
        </p:nvSpPr>
        <p:spPr>
          <a:xfrm>
            <a:off x="838200" y="1825625"/>
            <a:ext cx="10701528" cy="4351338"/>
          </a:xfrm>
        </p:spPr>
        <p:txBody>
          <a:bodyPr>
            <a:normAutofit/>
          </a:bodyPr>
          <a:lstStyle/>
          <a:p>
            <a:r>
              <a:rPr lang="en-US" dirty="0">
                <a:solidFill>
                  <a:schemeClr val="accent1"/>
                </a:solidFill>
              </a:rPr>
              <a:t>Tracheophytes have evolved to free their dependence on wet environments</a:t>
            </a:r>
          </a:p>
          <a:p>
            <a:endParaRPr lang="en-US" dirty="0">
              <a:solidFill>
                <a:schemeClr val="accent1"/>
              </a:solidFill>
            </a:endParaRPr>
          </a:p>
          <a:p>
            <a:r>
              <a:rPr lang="en-US" dirty="0">
                <a:solidFill>
                  <a:schemeClr val="accent1"/>
                </a:solidFill>
              </a:rPr>
              <a:t>The are the First Vascular Plants. Meaning they have </a:t>
            </a:r>
            <a:r>
              <a:rPr lang="en-US" i="1" dirty="0">
                <a:solidFill>
                  <a:schemeClr val="accent1"/>
                </a:solidFill>
              </a:rPr>
              <a:t>vascular tissue (xylem and phloem)</a:t>
            </a:r>
          </a:p>
          <a:p>
            <a:endParaRPr lang="en-US" dirty="0">
              <a:solidFill>
                <a:schemeClr val="accent1"/>
              </a:solidFill>
            </a:endParaRPr>
          </a:p>
          <a:p>
            <a:r>
              <a:rPr lang="en-US" dirty="0">
                <a:solidFill>
                  <a:schemeClr val="accent1"/>
                </a:solidFill>
              </a:rPr>
              <a:t>Tracheophytes = “tube plants.”</a:t>
            </a:r>
          </a:p>
          <a:p>
            <a:endParaRPr lang="en-US" dirty="0"/>
          </a:p>
        </p:txBody>
      </p:sp>
    </p:spTree>
    <p:extLst>
      <p:ext uri="{BB962C8B-B14F-4D97-AF65-F5344CB8AC3E}">
        <p14:creationId xmlns:p14="http://schemas.microsoft.com/office/powerpoint/2010/main" val="2885406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E9D13-1698-442B-86B2-F354E11DA666}"/>
              </a:ext>
            </a:extLst>
          </p:cNvPr>
          <p:cNvSpPr>
            <a:spLocks noGrp="1"/>
          </p:cNvSpPr>
          <p:nvPr>
            <p:ph type="title"/>
          </p:nvPr>
        </p:nvSpPr>
        <p:spPr/>
        <p:txBody>
          <a:bodyPr/>
          <a:lstStyle/>
          <a:p>
            <a:endParaRPr lang="en-US"/>
          </a:p>
        </p:txBody>
      </p:sp>
      <p:pic>
        <p:nvPicPr>
          <p:cNvPr id="17410" name="Picture 2" descr="Fern Reproduction and Life Cycle">
            <a:extLst>
              <a:ext uri="{FF2B5EF4-FFF2-40B4-BE49-F238E27FC236}">
                <a16:creationId xmlns:a16="http://schemas.microsoft.com/office/drawing/2014/main" id="{21B72890-D272-415B-BACD-1B5DFD9FBE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62676"/>
            <a:ext cx="11734799" cy="7183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338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1026">
            <a:extLst>
              <a:ext uri="{FF2B5EF4-FFF2-40B4-BE49-F238E27FC236}">
                <a16:creationId xmlns:a16="http://schemas.microsoft.com/office/drawing/2014/main" id="{132F6D29-5D77-4440-BF8D-68EB2CE23062}"/>
              </a:ext>
            </a:extLst>
          </p:cNvPr>
          <p:cNvSpPr>
            <a:spLocks noGrp="1" noChangeArrowheads="1"/>
          </p:cNvSpPr>
          <p:nvPr>
            <p:ph type="title"/>
          </p:nvPr>
        </p:nvSpPr>
        <p:spPr>
          <a:xfrm>
            <a:off x="2133600" y="609600"/>
            <a:ext cx="7924800" cy="1143000"/>
          </a:xfrm>
        </p:spPr>
        <p:txBody>
          <a:bodyPr/>
          <a:lstStyle/>
          <a:p>
            <a:pPr>
              <a:defRPr/>
            </a:pPr>
            <a:r>
              <a:rPr lang="en-US">
                <a:solidFill>
                  <a:schemeClr val="accent1">
                    <a:satMod val="150000"/>
                  </a:schemeClr>
                </a:solidFill>
              </a:rPr>
              <a:t>Evolutionary Trend</a:t>
            </a:r>
          </a:p>
        </p:txBody>
      </p:sp>
      <p:pic>
        <p:nvPicPr>
          <p:cNvPr id="29699" name="Picture 1027">
            <a:extLst>
              <a:ext uri="{FF2B5EF4-FFF2-40B4-BE49-F238E27FC236}">
                <a16:creationId xmlns:a16="http://schemas.microsoft.com/office/drawing/2014/main" id="{D8B640CE-0631-431A-902D-C62CCD4C323D}"/>
              </a:ext>
            </a:extLst>
          </p:cNvPr>
          <p:cNvPicPr>
            <a:picLocks noChangeAspect="1" noChangeArrowheads="1"/>
          </p:cNvPicPr>
          <p:nvPr/>
        </p:nvPicPr>
        <p:blipFill rotWithShape="1">
          <a:blip r:embed="rId3" cstate="print"/>
          <a:srcRect t="5337"/>
          <a:stretch/>
        </p:blipFill>
        <p:spPr bwMode="auto">
          <a:xfrm>
            <a:off x="1738313" y="906979"/>
            <a:ext cx="8686800" cy="5951021"/>
          </a:xfrm>
          <a:prstGeom prst="roundRect">
            <a:avLst>
              <a:gd name="adj" fmla="val 8594"/>
            </a:avLst>
          </a:prstGeom>
          <a:solidFill>
            <a:srgbClr val="FFFFFF">
              <a:shade val="85000"/>
            </a:srgbClr>
          </a:solidFill>
          <a:ln>
            <a:noFill/>
          </a:ln>
          <a:effectLst/>
        </p:spPr>
      </p:pic>
      <p:sp>
        <p:nvSpPr>
          <p:cNvPr id="46084" name="Text Box 1028">
            <a:extLst>
              <a:ext uri="{FF2B5EF4-FFF2-40B4-BE49-F238E27FC236}">
                <a16:creationId xmlns:a16="http://schemas.microsoft.com/office/drawing/2014/main" id="{84409BF6-DE18-469C-AC6B-42A13375CFD2}"/>
              </a:ext>
            </a:extLst>
          </p:cNvPr>
          <p:cNvSpPr txBox="1">
            <a:spLocks noChangeArrowheads="1"/>
          </p:cNvSpPr>
          <p:nvPr/>
        </p:nvSpPr>
        <p:spPr bwMode="auto">
          <a:xfrm>
            <a:off x="3024189" y="1071564"/>
            <a:ext cx="827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3600">
                <a:solidFill>
                  <a:schemeClr val="tx1"/>
                </a:solidFill>
                <a:latin typeface="Calibri" panose="020F0502020204030204" pitchFamily="34" charset="0"/>
                <a:cs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buChar char=""/>
              <a:defRPr sz="3600">
                <a:solidFill>
                  <a:schemeClr val="tx1"/>
                </a:solidFill>
                <a:latin typeface="Calibri" panose="020F0502020204030204" pitchFamily="34" charset="0"/>
                <a:cs typeface="Calibri" panose="020F0502020204030204" pitchFamily="34" charset="0"/>
              </a:defRPr>
            </a:lvl2pPr>
            <a:lvl3pPr marL="1143000" indent="-228600">
              <a:spcBef>
                <a:spcPct val="20000"/>
              </a:spcBef>
              <a:buClr>
                <a:srgbClr val="919F80"/>
              </a:buClr>
              <a:buSzPct val="60000"/>
              <a:buFont typeface="Wingdings" panose="05000000000000000000" pitchFamily="2" charset="2"/>
              <a:buChar char=""/>
              <a:defRPr sz="3600">
                <a:solidFill>
                  <a:schemeClr val="tx1"/>
                </a:solidFill>
                <a:latin typeface="Calibri" panose="020F0502020204030204" pitchFamily="34" charset="0"/>
                <a:cs typeface="Calibri" panose="020F0502020204030204" pitchFamily="34" charset="0"/>
              </a:defRPr>
            </a:lvl3pPr>
            <a:lvl4pPr marL="1600200" indent="-228600">
              <a:spcBef>
                <a:spcPct val="20000"/>
              </a:spcBef>
              <a:buClr>
                <a:srgbClr val="CFD7C7"/>
              </a:buClr>
              <a:buSzPct val="60000"/>
              <a:buFont typeface="Wingdings" panose="05000000000000000000" pitchFamily="2" charset="2"/>
              <a:buChar char=""/>
              <a:defRPr>
                <a:solidFill>
                  <a:schemeClr val="tx1"/>
                </a:solidFill>
                <a:latin typeface="Century Schoolbook" panose="02040604050505020304" pitchFamily="18" charset="0"/>
                <a:cs typeface="Calibri" panose="020F0502020204030204" pitchFamily="34" charset="0"/>
              </a:defRPr>
            </a:lvl4pPr>
            <a:lvl5pPr marL="2057400" indent="-228600">
              <a:spcBef>
                <a:spcPct val="20000"/>
              </a:spcBef>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5pPr>
            <a:lvl6pPr marL="25146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6pPr>
            <a:lvl7pPr marL="29718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7pPr>
            <a:lvl8pPr marL="34290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8pPr>
            <a:lvl9pPr marL="38862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9pPr>
          </a:lstStyle>
          <a:p>
            <a:pPr eaLnBrk="1" hangingPunct="1">
              <a:spcBef>
                <a:spcPct val="0"/>
              </a:spcBef>
              <a:buClrTx/>
              <a:buSzTx/>
              <a:buFontTx/>
              <a:buNone/>
            </a:pPr>
            <a:r>
              <a:rPr lang="en-US" altLang="en-US" sz="1600" b="1">
                <a:latin typeface="Corbel" panose="020B0503020204020204" pitchFamily="34" charset="0"/>
                <a:cs typeface="Arial" panose="020B0604020202020204" pitchFamily="34" charset="0"/>
              </a:rPr>
              <a:t>zygote</a:t>
            </a:r>
          </a:p>
        </p:txBody>
      </p:sp>
      <p:sp>
        <p:nvSpPr>
          <p:cNvPr id="46085" name="Text Box 1029">
            <a:extLst>
              <a:ext uri="{FF2B5EF4-FFF2-40B4-BE49-F238E27FC236}">
                <a16:creationId xmlns:a16="http://schemas.microsoft.com/office/drawing/2014/main" id="{8965D0E6-EDE5-4FD8-BB3B-10B08911EF79}"/>
              </a:ext>
            </a:extLst>
          </p:cNvPr>
          <p:cNvSpPr txBox="1">
            <a:spLocks noChangeArrowheads="1"/>
          </p:cNvSpPr>
          <p:nvPr/>
        </p:nvSpPr>
        <p:spPr bwMode="auto">
          <a:xfrm rot="1676216">
            <a:off x="5067300" y="3203576"/>
            <a:ext cx="1866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3600">
                <a:solidFill>
                  <a:schemeClr val="tx1"/>
                </a:solidFill>
                <a:latin typeface="Calibri" panose="020F0502020204030204" pitchFamily="34" charset="0"/>
                <a:cs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buChar char=""/>
              <a:defRPr sz="3600">
                <a:solidFill>
                  <a:schemeClr val="tx1"/>
                </a:solidFill>
                <a:latin typeface="Calibri" panose="020F0502020204030204" pitchFamily="34" charset="0"/>
                <a:cs typeface="Calibri" panose="020F0502020204030204" pitchFamily="34" charset="0"/>
              </a:defRPr>
            </a:lvl2pPr>
            <a:lvl3pPr marL="1143000" indent="-228600">
              <a:spcBef>
                <a:spcPct val="20000"/>
              </a:spcBef>
              <a:buClr>
                <a:srgbClr val="919F80"/>
              </a:buClr>
              <a:buSzPct val="60000"/>
              <a:buFont typeface="Wingdings" panose="05000000000000000000" pitchFamily="2" charset="2"/>
              <a:buChar char=""/>
              <a:defRPr sz="3600">
                <a:solidFill>
                  <a:schemeClr val="tx1"/>
                </a:solidFill>
                <a:latin typeface="Calibri" panose="020F0502020204030204" pitchFamily="34" charset="0"/>
                <a:cs typeface="Calibri" panose="020F0502020204030204" pitchFamily="34" charset="0"/>
              </a:defRPr>
            </a:lvl3pPr>
            <a:lvl4pPr marL="1600200" indent="-228600">
              <a:spcBef>
                <a:spcPct val="20000"/>
              </a:spcBef>
              <a:buClr>
                <a:srgbClr val="CFD7C7"/>
              </a:buClr>
              <a:buSzPct val="60000"/>
              <a:buFont typeface="Wingdings" panose="05000000000000000000" pitchFamily="2" charset="2"/>
              <a:buChar char=""/>
              <a:defRPr>
                <a:solidFill>
                  <a:schemeClr val="tx1"/>
                </a:solidFill>
                <a:latin typeface="Century Schoolbook" panose="02040604050505020304" pitchFamily="18" charset="0"/>
                <a:cs typeface="Calibri" panose="020F0502020204030204" pitchFamily="34" charset="0"/>
              </a:defRPr>
            </a:lvl4pPr>
            <a:lvl5pPr marL="2057400" indent="-228600">
              <a:spcBef>
                <a:spcPct val="20000"/>
              </a:spcBef>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5pPr>
            <a:lvl6pPr marL="25146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6pPr>
            <a:lvl7pPr marL="29718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7pPr>
            <a:lvl8pPr marL="34290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8pPr>
            <a:lvl9pPr marL="38862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9pPr>
          </a:lstStyle>
          <a:p>
            <a:pPr eaLnBrk="1" hangingPunct="1">
              <a:spcBef>
                <a:spcPct val="0"/>
              </a:spcBef>
              <a:buClrTx/>
              <a:buSzTx/>
              <a:buFontTx/>
              <a:buNone/>
            </a:pPr>
            <a:r>
              <a:rPr lang="en-US" altLang="en-US" sz="1600" b="1">
                <a:latin typeface="Corbel" panose="020B0503020204020204" pitchFamily="34" charset="0"/>
                <a:cs typeface="Arial" panose="020B0604020202020204" pitchFamily="34" charset="0"/>
              </a:rPr>
              <a:t>SPOROPHYTE (2</a:t>
            </a:r>
            <a:r>
              <a:rPr lang="en-US" altLang="en-US" sz="1600" b="1" i="1">
                <a:latin typeface="Corbel" panose="020B0503020204020204" pitchFamily="34" charset="0"/>
                <a:cs typeface="Arial" panose="020B0604020202020204" pitchFamily="34" charset="0"/>
              </a:rPr>
              <a:t>n</a:t>
            </a:r>
            <a:r>
              <a:rPr lang="en-US" altLang="en-US" sz="1600" b="1">
                <a:latin typeface="Corbel" panose="020B0503020204020204" pitchFamily="34" charset="0"/>
                <a:cs typeface="Arial" panose="020B0604020202020204" pitchFamily="34" charset="0"/>
              </a:rPr>
              <a:t>)</a:t>
            </a:r>
          </a:p>
        </p:txBody>
      </p:sp>
      <p:sp>
        <p:nvSpPr>
          <p:cNvPr id="46086" name="Text Box 1030">
            <a:extLst>
              <a:ext uri="{FF2B5EF4-FFF2-40B4-BE49-F238E27FC236}">
                <a16:creationId xmlns:a16="http://schemas.microsoft.com/office/drawing/2014/main" id="{38C034C7-64F3-4986-A898-15A800867356}"/>
              </a:ext>
            </a:extLst>
          </p:cNvPr>
          <p:cNvSpPr txBox="1">
            <a:spLocks noChangeArrowheads="1"/>
          </p:cNvSpPr>
          <p:nvPr/>
        </p:nvSpPr>
        <p:spPr bwMode="auto">
          <a:xfrm rot="1676216">
            <a:off x="4802189" y="4044951"/>
            <a:ext cx="19129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3600">
                <a:solidFill>
                  <a:schemeClr val="tx1"/>
                </a:solidFill>
                <a:latin typeface="Calibri" panose="020F0502020204030204" pitchFamily="34" charset="0"/>
                <a:cs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buChar char=""/>
              <a:defRPr sz="3600">
                <a:solidFill>
                  <a:schemeClr val="tx1"/>
                </a:solidFill>
                <a:latin typeface="Calibri" panose="020F0502020204030204" pitchFamily="34" charset="0"/>
                <a:cs typeface="Calibri" panose="020F0502020204030204" pitchFamily="34" charset="0"/>
              </a:defRPr>
            </a:lvl2pPr>
            <a:lvl3pPr marL="1143000" indent="-228600">
              <a:spcBef>
                <a:spcPct val="20000"/>
              </a:spcBef>
              <a:buClr>
                <a:srgbClr val="919F80"/>
              </a:buClr>
              <a:buSzPct val="60000"/>
              <a:buFont typeface="Wingdings" panose="05000000000000000000" pitchFamily="2" charset="2"/>
              <a:buChar char=""/>
              <a:defRPr sz="3600">
                <a:solidFill>
                  <a:schemeClr val="tx1"/>
                </a:solidFill>
                <a:latin typeface="Calibri" panose="020F0502020204030204" pitchFamily="34" charset="0"/>
                <a:cs typeface="Calibri" panose="020F0502020204030204" pitchFamily="34" charset="0"/>
              </a:defRPr>
            </a:lvl3pPr>
            <a:lvl4pPr marL="1600200" indent="-228600">
              <a:spcBef>
                <a:spcPct val="20000"/>
              </a:spcBef>
              <a:buClr>
                <a:srgbClr val="CFD7C7"/>
              </a:buClr>
              <a:buSzPct val="60000"/>
              <a:buFont typeface="Wingdings" panose="05000000000000000000" pitchFamily="2" charset="2"/>
              <a:buChar char=""/>
              <a:defRPr>
                <a:solidFill>
                  <a:schemeClr val="tx1"/>
                </a:solidFill>
                <a:latin typeface="Century Schoolbook" panose="02040604050505020304" pitchFamily="18" charset="0"/>
                <a:cs typeface="Calibri" panose="020F0502020204030204" pitchFamily="34" charset="0"/>
              </a:defRPr>
            </a:lvl4pPr>
            <a:lvl5pPr marL="2057400" indent="-228600">
              <a:spcBef>
                <a:spcPct val="20000"/>
              </a:spcBef>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5pPr>
            <a:lvl6pPr marL="25146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6pPr>
            <a:lvl7pPr marL="29718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7pPr>
            <a:lvl8pPr marL="34290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8pPr>
            <a:lvl9pPr marL="38862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9pPr>
          </a:lstStyle>
          <a:p>
            <a:pPr eaLnBrk="1" hangingPunct="1">
              <a:spcBef>
                <a:spcPct val="0"/>
              </a:spcBef>
              <a:buClrTx/>
              <a:buSzTx/>
              <a:buFontTx/>
              <a:buNone/>
            </a:pPr>
            <a:r>
              <a:rPr lang="en-US" altLang="en-US" sz="1600" b="1">
                <a:latin typeface="Corbel" panose="020B0503020204020204" pitchFamily="34" charset="0"/>
                <a:cs typeface="Arial" panose="020B0604020202020204" pitchFamily="34" charset="0"/>
              </a:rPr>
              <a:t>GAMETOPHYTE (</a:t>
            </a:r>
            <a:r>
              <a:rPr lang="en-US" altLang="en-US" sz="1600" b="1" i="1">
                <a:latin typeface="Corbel" panose="020B0503020204020204" pitchFamily="34" charset="0"/>
                <a:cs typeface="Arial" panose="020B0604020202020204" pitchFamily="34" charset="0"/>
              </a:rPr>
              <a:t>n</a:t>
            </a:r>
            <a:r>
              <a:rPr lang="en-US" altLang="en-US" sz="1600" b="1">
                <a:latin typeface="Corbel" panose="020B0503020204020204" pitchFamily="34" charset="0"/>
                <a:cs typeface="Arial" panose="020B0604020202020204" pitchFamily="34" charset="0"/>
              </a:rPr>
              <a:t>)</a:t>
            </a:r>
          </a:p>
        </p:txBody>
      </p:sp>
      <p:sp>
        <p:nvSpPr>
          <p:cNvPr id="46087" name="Text Box 1031">
            <a:extLst>
              <a:ext uri="{FF2B5EF4-FFF2-40B4-BE49-F238E27FC236}">
                <a16:creationId xmlns:a16="http://schemas.microsoft.com/office/drawing/2014/main" id="{DF76ED1B-ADB2-44A5-ADA0-D0378AD46B6C}"/>
              </a:ext>
            </a:extLst>
          </p:cNvPr>
          <p:cNvSpPr txBox="1">
            <a:spLocks noChangeArrowheads="1"/>
          </p:cNvSpPr>
          <p:nvPr/>
        </p:nvSpPr>
        <p:spPr bwMode="auto">
          <a:xfrm>
            <a:off x="1752601" y="6505576"/>
            <a:ext cx="1330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3600">
                <a:solidFill>
                  <a:schemeClr val="tx1"/>
                </a:solidFill>
                <a:latin typeface="Calibri" panose="020F0502020204030204" pitchFamily="34" charset="0"/>
                <a:cs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buChar char=""/>
              <a:defRPr sz="3600">
                <a:solidFill>
                  <a:schemeClr val="tx1"/>
                </a:solidFill>
                <a:latin typeface="Calibri" panose="020F0502020204030204" pitchFamily="34" charset="0"/>
                <a:cs typeface="Calibri" panose="020F0502020204030204" pitchFamily="34" charset="0"/>
              </a:defRPr>
            </a:lvl2pPr>
            <a:lvl3pPr marL="1143000" indent="-228600">
              <a:spcBef>
                <a:spcPct val="20000"/>
              </a:spcBef>
              <a:buClr>
                <a:srgbClr val="919F80"/>
              </a:buClr>
              <a:buSzPct val="60000"/>
              <a:buFont typeface="Wingdings" panose="05000000000000000000" pitchFamily="2" charset="2"/>
              <a:buChar char=""/>
              <a:defRPr sz="3600">
                <a:solidFill>
                  <a:schemeClr val="tx1"/>
                </a:solidFill>
                <a:latin typeface="Calibri" panose="020F0502020204030204" pitchFamily="34" charset="0"/>
                <a:cs typeface="Calibri" panose="020F0502020204030204" pitchFamily="34" charset="0"/>
              </a:defRPr>
            </a:lvl3pPr>
            <a:lvl4pPr marL="1600200" indent="-228600">
              <a:spcBef>
                <a:spcPct val="20000"/>
              </a:spcBef>
              <a:buClr>
                <a:srgbClr val="CFD7C7"/>
              </a:buClr>
              <a:buSzPct val="60000"/>
              <a:buFont typeface="Wingdings" panose="05000000000000000000" pitchFamily="2" charset="2"/>
              <a:buChar char=""/>
              <a:defRPr>
                <a:solidFill>
                  <a:schemeClr val="tx1"/>
                </a:solidFill>
                <a:latin typeface="Century Schoolbook" panose="02040604050505020304" pitchFamily="18" charset="0"/>
                <a:cs typeface="Calibri" panose="020F0502020204030204" pitchFamily="34" charset="0"/>
              </a:defRPr>
            </a:lvl4pPr>
            <a:lvl5pPr marL="2057400" indent="-228600">
              <a:spcBef>
                <a:spcPct val="20000"/>
              </a:spcBef>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5pPr>
            <a:lvl6pPr marL="25146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6pPr>
            <a:lvl7pPr marL="29718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7pPr>
            <a:lvl8pPr marL="34290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8pPr>
            <a:lvl9pPr marL="38862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9pPr>
          </a:lstStyle>
          <a:p>
            <a:pPr eaLnBrk="1" hangingPunct="1">
              <a:spcBef>
                <a:spcPct val="0"/>
              </a:spcBef>
              <a:buClrTx/>
              <a:buSzTx/>
              <a:buFontTx/>
              <a:buNone/>
            </a:pPr>
            <a:r>
              <a:rPr lang="en-US" altLang="en-US" sz="1400" b="1">
                <a:latin typeface="Corbel" panose="020B0503020204020204" pitchFamily="34" charset="0"/>
                <a:cs typeface="Arial" panose="020B0604020202020204" pitchFamily="34" charset="0"/>
              </a:rPr>
              <a:t>GREEN ALGAE</a:t>
            </a:r>
          </a:p>
        </p:txBody>
      </p:sp>
      <p:sp>
        <p:nvSpPr>
          <p:cNvPr id="46088" name="Text Box 1032">
            <a:extLst>
              <a:ext uri="{FF2B5EF4-FFF2-40B4-BE49-F238E27FC236}">
                <a16:creationId xmlns:a16="http://schemas.microsoft.com/office/drawing/2014/main" id="{4615E434-4F96-4CE3-B672-A2B08ED4255C}"/>
              </a:ext>
            </a:extLst>
          </p:cNvPr>
          <p:cNvSpPr txBox="1">
            <a:spLocks noChangeArrowheads="1"/>
          </p:cNvSpPr>
          <p:nvPr/>
        </p:nvSpPr>
        <p:spPr bwMode="auto">
          <a:xfrm>
            <a:off x="3200400" y="6505576"/>
            <a:ext cx="1201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3600">
                <a:solidFill>
                  <a:schemeClr val="tx1"/>
                </a:solidFill>
                <a:latin typeface="Calibri" panose="020F0502020204030204" pitchFamily="34" charset="0"/>
                <a:cs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buChar char=""/>
              <a:defRPr sz="3600">
                <a:solidFill>
                  <a:schemeClr val="tx1"/>
                </a:solidFill>
                <a:latin typeface="Calibri" panose="020F0502020204030204" pitchFamily="34" charset="0"/>
                <a:cs typeface="Calibri" panose="020F0502020204030204" pitchFamily="34" charset="0"/>
              </a:defRPr>
            </a:lvl2pPr>
            <a:lvl3pPr marL="1143000" indent="-228600">
              <a:spcBef>
                <a:spcPct val="20000"/>
              </a:spcBef>
              <a:buClr>
                <a:srgbClr val="919F80"/>
              </a:buClr>
              <a:buSzPct val="60000"/>
              <a:buFont typeface="Wingdings" panose="05000000000000000000" pitchFamily="2" charset="2"/>
              <a:buChar char=""/>
              <a:defRPr sz="3600">
                <a:solidFill>
                  <a:schemeClr val="tx1"/>
                </a:solidFill>
                <a:latin typeface="Calibri" panose="020F0502020204030204" pitchFamily="34" charset="0"/>
                <a:cs typeface="Calibri" panose="020F0502020204030204" pitchFamily="34" charset="0"/>
              </a:defRPr>
            </a:lvl3pPr>
            <a:lvl4pPr marL="1600200" indent="-228600">
              <a:spcBef>
                <a:spcPct val="20000"/>
              </a:spcBef>
              <a:buClr>
                <a:srgbClr val="CFD7C7"/>
              </a:buClr>
              <a:buSzPct val="60000"/>
              <a:buFont typeface="Wingdings" panose="05000000000000000000" pitchFamily="2" charset="2"/>
              <a:buChar char=""/>
              <a:defRPr>
                <a:solidFill>
                  <a:schemeClr val="tx1"/>
                </a:solidFill>
                <a:latin typeface="Century Schoolbook" panose="02040604050505020304" pitchFamily="18" charset="0"/>
                <a:cs typeface="Calibri" panose="020F0502020204030204" pitchFamily="34" charset="0"/>
              </a:defRPr>
            </a:lvl4pPr>
            <a:lvl5pPr marL="2057400" indent="-228600">
              <a:spcBef>
                <a:spcPct val="20000"/>
              </a:spcBef>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5pPr>
            <a:lvl6pPr marL="25146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6pPr>
            <a:lvl7pPr marL="29718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7pPr>
            <a:lvl8pPr marL="34290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8pPr>
            <a:lvl9pPr marL="38862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9pPr>
          </a:lstStyle>
          <a:p>
            <a:pPr eaLnBrk="1" hangingPunct="1">
              <a:spcBef>
                <a:spcPct val="0"/>
              </a:spcBef>
              <a:buClrTx/>
              <a:buSzTx/>
              <a:buFontTx/>
              <a:buNone/>
            </a:pPr>
            <a:r>
              <a:rPr lang="en-US" altLang="en-US" sz="1400" b="1">
                <a:latin typeface="Corbel" panose="020B0503020204020204" pitchFamily="34" charset="0"/>
                <a:cs typeface="Arial" panose="020B0604020202020204" pitchFamily="34" charset="0"/>
              </a:rPr>
              <a:t>BRYOPHYTE</a:t>
            </a:r>
          </a:p>
        </p:txBody>
      </p:sp>
      <p:sp>
        <p:nvSpPr>
          <p:cNvPr id="46089" name="Text Box 1033">
            <a:extLst>
              <a:ext uri="{FF2B5EF4-FFF2-40B4-BE49-F238E27FC236}">
                <a16:creationId xmlns:a16="http://schemas.microsoft.com/office/drawing/2014/main" id="{862E1586-6BE4-4781-AD23-B504AA8DB7CD}"/>
              </a:ext>
            </a:extLst>
          </p:cNvPr>
          <p:cNvSpPr txBox="1">
            <a:spLocks noChangeArrowheads="1"/>
          </p:cNvSpPr>
          <p:nvPr/>
        </p:nvSpPr>
        <p:spPr bwMode="auto">
          <a:xfrm>
            <a:off x="5351463" y="6505576"/>
            <a:ext cx="622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3600">
                <a:solidFill>
                  <a:schemeClr val="tx1"/>
                </a:solidFill>
                <a:latin typeface="Calibri" panose="020F0502020204030204" pitchFamily="34" charset="0"/>
                <a:cs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buChar char=""/>
              <a:defRPr sz="3600">
                <a:solidFill>
                  <a:schemeClr val="tx1"/>
                </a:solidFill>
                <a:latin typeface="Calibri" panose="020F0502020204030204" pitchFamily="34" charset="0"/>
                <a:cs typeface="Calibri" panose="020F0502020204030204" pitchFamily="34" charset="0"/>
              </a:defRPr>
            </a:lvl2pPr>
            <a:lvl3pPr marL="1143000" indent="-228600">
              <a:spcBef>
                <a:spcPct val="20000"/>
              </a:spcBef>
              <a:buClr>
                <a:srgbClr val="919F80"/>
              </a:buClr>
              <a:buSzPct val="60000"/>
              <a:buFont typeface="Wingdings" panose="05000000000000000000" pitchFamily="2" charset="2"/>
              <a:buChar char=""/>
              <a:defRPr sz="3600">
                <a:solidFill>
                  <a:schemeClr val="tx1"/>
                </a:solidFill>
                <a:latin typeface="Calibri" panose="020F0502020204030204" pitchFamily="34" charset="0"/>
                <a:cs typeface="Calibri" panose="020F0502020204030204" pitchFamily="34" charset="0"/>
              </a:defRPr>
            </a:lvl3pPr>
            <a:lvl4pPr marL="1600200" indent="-228600">
              <a:spcBef>
                <a:spcPct val="20000"/>
              </a:spcBef>
              <a:buClr>
                <a:srgbClr val="CFD7C7"/>
              </a:buClr>
              <a:buSzPct val="60000"/>
              <a:buFont typeface="Wingdings" panose="05000000000000000000" pitchFamily="2" charset="2"/>
              <a:buChar char=""/>
              <a:defRPr>
                <a:solidFill>
                  <a:schemeClr val="tx1"/>
                </a:solidFill>
                <a:latin typeface="Century Schoolbook" panose="02040604050505020304" pitchFamily="18" charset="0"/>
                <a:cs typeface="Calibri" panose="020F0502020204030204" pitchFamily="34" charset="0"/>
              </a:defRPr>
            </a:lvl4pPr>
            <a:lvl5pPr marL="2057400" indent="-228600">
              <a:spcBef>
                <a:spcPct val="20000"/>
              </a:spcBef>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5pPr>
            <a:lvl6pPr marL="25146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6pPr>
            <a:lvl7pPr marL="29718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7pPr>
            <a:lvl8pPr marL="34290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8pPr>
            <a:lvl9pPr marL="38862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9pPr>
          </a:lstStyle>
          <a:p>
            <a:pPr eaLnBrk="1" hangingPunct="1">
              <a:spcBef>
                <a:spcPct val="0"/>
              </a:spcBef>
              <a:buClrTx/>
              <a:buSzTx/>
              <a:buFontTx/>
              <a:buNone/>
            </a:pPr>
            <a:r>
              <a:rPr lang="en-US" altLang="en-US" sz="1400" b="1">
                <a:latin typeface="Corbel" panose="020B0503020204020204" pitchFamily="34" charset="0"/>
                <a:cs typeface="Arial" panose="020B0604020202020204" pitchFamily="34" charset="0"/>
              </a:rPr>
              <a:t>FERN</a:t>
            </a:r>
          </a:p>
        </p:txBody>
      </p:sp>
      <p:sp>
        <p:nvSpPr>
          <p:cNvPr id="46090" name="Text Box 1034">
            <a:extLst>
              <a:ext uri="{FF2B5EF4-FFF2-40B4-BE49-F238E27FC236}">
                <a16:creationId xmlns:a16="http://schemas.microsoft.com/office/drawing/2014/main" id="{DCA72089-4ED8-4BCF-930D-2B498EB6B9F4}"/>
              </a:ext>
            </a:extLst>
          </p:cNvPr>
          <p:cNvSpPr txBox="1">
            <a:spLocks noChangeArrowheads="1"/>
          </p:cNvSpPr>
          <p:nvPr/>
        </p:nvSpPr>
        <p:spPr bwMode="auto">
          <a:xfrm>
            <a:off x="6553200" y="6505576"/>
            <a:ext cx="1404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3600">
                <a:solidFill>
                  <a:schemeClr val="tx1"/>
                </a:solidFill>
                <a:latin typeface="Calibri" panose="020F0502020204030204" pitchFamily="34" charset="0"/>
                <a:cs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buChar char=""/>
              <a:defRPr sz="3600">
                <a:solidFill>
                  <a:schemeClr val="tx1"/>
                </a:solidFill>
                <a:latin typeface="Calibri" panose="020F0502020204030204" pitchFamily="34" charset="0"/>
                <a:cs typeface="Calibri" panose="020F0502020204030204" pitchFamily="34" charset="0"/>
              </a:defRPr>
            </a:lvl2pPr>
            <a:lvl3pPr marL="1143000" indent="-228600">
              <a:spcBef>
                <a:spcPct val="20000"/>
              </a:spcBef>
              <a:buClr>
                <a:srgbClr val="919F80"/>
              </a:buClr>
              <a:buSzPct val="60000"/>
              <a:buFont typeface="Wingdings" panose="05000000000000000000" pitchFamily="2" charset="2"/>
              <a:buChar char=""/>
              <a:defRPr sz="3600">
                <a:solidFill>
                  <a:schemeClr val="tx1"/>
                </a:solidFill>
                <a:latin typeface="Calibri" panose="020F0502020204030204" pitchFamily="34" charset="0"/>
                <a:cs typeface="Calibri" panose="020F0502020204030204" pitchFamily="34" charset="0"/>
              </a:defRPr>
            </a:lvl3pPr>
            <a:lvl4pPr marL="1600200" indent="-228600">
              <a:spcBef>
                <a:spcPct val="20000"/>
              </a:spcBef>
              <a:buClr>
                <a:srgbClr val="CFD7C7"/>
              </a:buClr>
              <a:buSzPct val="60000"/>
              <a:buFont typeface="Wingdings" panose="05000000000000000000" pitchFamily="2" charset="2"/>
              <a:buChar char=""/>
              <a:defRPr>
                <a:solidFill>
                  <a:schemeClr val="tx1"/>
                </a:solidFill>
                <a:latin typeface="Century Schoolbook" panose="02040604050505020304" pitchFamily="18" charset="0"/>
                <a:cs typeface="Calibri" panose="020F0502020204030204" pitchFamily="34" charset="0"/>
              </a:defRPr>
            </a:lvl4pPr>
            <a:lvl5pPr marL="2057400" indent="-228600">
              <a:spcBef>
                <a:spcPct val="20000"/>
              </a:spcBef>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5pPr>
            <a:lvl6pPr marL="25146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6pPr>
            <a:lvl7pPr marL="29718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7pPr>
            <a:lvl8pPr marL="34290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8pPr>
            <a:lvl9pPr marL="38862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9pPr>
          </a:lstStyle>
          <a:p>
            <a:pPr eaLnBrk="1" hangingPunct="1">
              <a:spcBef>
                <a:spcPct val="0"/>
              </a:spcBef>
              <a:buClrTx/>
              <a:buSzTx/>
              <a:buFontTx/>
              <a:buNone/>
            </a:pPr>
            <a:r>
              <a:rPr lang="en-US" altLang="en-US" sz="1400" b="1">
                <a:latin typeface="Corbel" panose="020B0503020204020204" pitchFamily="34" charset="0"/>
                <a:cs typeface="Arial" panose="020B0604020202020204" pitchFamily="34" charset="0"/>
              </a:rPr>
              <a:t>GYMNOSPERM</a:t>
            </a:r>
          </a:p>
        </p:txBody>
      </p:sp>
      <p:sp>
        <p:nvSpPr>
          <p:cNvPr id="46091" name="Text Box 1035">
            <a:extLst>
              <a:ext uri="{FF2B5EF4-FFF2-40B4-BE49-F238E27FC236}">
                <a16:creationId xmlns:a16="http://schemas.microsoft.com/office/drawing/2014/main" id="{EE293318-7BEA-4698-8A9F-844AB6DA3A8B}"/>
              </a:ext>
            </a:extLst>
          </p:cNvPr>
          <p:cNvSpPr txBox="1">
            <a:spLocks noChangeArrowheads="1"/>
          </p:cNvSpPr>
          <p:nvPr/>
        </p:nvSpPr>
        <p:spPr bwMode="auto">
          <a:xfrm>
            <a:off x="8277225" y="6505576"/>
            <a:ext cx="1309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3600">
                <a:solidFill>
                  <a:schemeClr val="tx1"/>
                </a:solidFill>
                <a:latin typeface="Calibri" panose="020F0502020204030204" pitchFamily="34" charset="0"/>
                <a:cs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buChar char=""/>
              <a:defRPr sz="3600">
                <a:solidFill>
                  <a:schemeClr val="tx1"/>
                </a:solidFill>
                <a:latin typeface="Calibri" panose="020F0502020204030204" pitchFamily="34" charset="0"/>
                <a:cs typeface="Calibri" panose="020F0502020204030204" pitchFamily="34" charset="0"/>
              </a:defRPr>
            </a:lvl2pPr>
            <a:lvl3pPr marL="1143000" indent="-228600">
              <a:spcBef>
                <a:spcPct val="20000"/>
              </a:spcBef>
              <a:buClr>
                <a:srgbClr val="919F80"/>
              </a:buClr>
              <a:buSzPct val="60000"/>
              <a:buFont typeface="Wingdings" panose="05000000000000000000" pitchFamily="2" charset="2"/>
              <a:buChar char=""/>
              <a:defRPr sz="3600">
                <a:solidFill>
                  <a:schemeClr val="tx1"/>
                </a:solidFill>
                <a:latin typeface="Calibri" panose="020F0502020204030204" pitchFamily="34" charset="0"/>
                <a:cs typeface="Calibri" panose="020F0502020204030204" pitchFamily="34" charset="0"/>
              </a:defRPr>
            </a:lvl3pPr>
            <a:lvl4pPr marL="1600200" indent="-228600">
              <a:spcBef>
                <a:spcPct val="20000"/>
              </a:spcBef>
              <a:buClr>
                <a:srgbClr val="CFD7C7"/>
              </a:buClr>
              <a:buSzPct val="60000"/>
              <a:buFont typeface="Wingdings" panose="05000000000000000000" pitchFamily="2" charset="2"/>
              <a:buChar char=""/>
              <a:defRPr>
                <a:solidFill>
                  <a:schemeClr val="tx1"/>
                </a:solidFill>
                <a:latin typeface="Century Schoolbook" panose="02040604050505020304" pitchFamily="18" charset="0"/>
                <a:cs typeface="Calibri" panose="020F0502020204030204" pitchFamily="34" charset="0"/>
              </a:defRPr>
            </a:lvl4pPr>
            <a:lvl5pPr marL="2057400" indent="-228600">
              <a:spcBef>
                <a:spcPct val="20000"/>
              </a:spcBef>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5pPr>
            <a:lvl6pPr marL="25146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6pPr>
            <a:lvl7pPr marL="29718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7pPr>
            <a:lvl8pPr marL="34290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8pPr>
            <a:lvl9pPr marL="38862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9pPr>
          </a:lstStyle>
          <a:p>
            <a:pPr eaLnBrk="1" hangingPunct="1">
              <a:spcBef>
                <a:spcPct val="0"/>
              </a:spcBef>
              <a:buClrTx/>
              <a:buSzTx/>
              <a:buFontTx/>
              <a:buNone/>
            </a:pPr>
            <a:r>
              <a:rPr lang="en-US" altLang="en-US" sz="1400" b="1">
                <a:latin typeface="Corbel" panose="020B0503020204020204" pitchFamily="34" charset="0"/>
                <a:cs typeface="Arial" panose="020B0604020202020204" pitchFamily="34" charset="0"/>
              </a:rPr>
              <a:t>ANGIOSPERM</a:t>
            </a:r>
          </a:p>
        </p:txBody>
      </p:sp>
      <p:sp>
        <p:nvSpPr>
          <p:cNvPr id="46092" name="TextBox 11">
            <a:extLst>
              <a:ext uri="{FF2B5EF4-FFF2-40B4-BE49-F238E27FC236}">
                <a16:creationId xmlns:a16="http://schemas.microsoft.com/office/drawing/2014/main" id="{8897E6B5-69EC-4398-AD4F-B1C849324219}"/>
              </a:ext>
            </a:extLst>
          </p:cNvPr>
          <p:cNvSpPr txBox="1">
            <a:spLocks noChangeArrowheads="1"/>
          </p:cNvSpPr>
          <p:nvPr/>
        </p:nvSpPr>
        <p:spPr bwMode="auto">
          <a:xfrm>
            <a:off x="7453313" y="4000500"/>
            <a:ext cx="1427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3600">
                <a:solidFill>
                  <a:schemeClr val="tx1"/>
                </a:solidFill>
                <a:latin typeface="Calibri" panose="020F0502020204030204" pitchFamily="34" charset="0"/>
                <a:cs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buChar char=""/>
              <a:defRPr sz="3600">
                <a:solidFill>
                  <a:schemeClr val="tx1"/>
                </a:solidFill>
                <a:latin typeface="Calibri" panose="020F0502020204030204" pitchFamily="34" charset="0"/>
                <a:cs typeface="Calibri" panose="020F0502020204030204" pitchFamily="34" charset="0"/>
              </a:defRPr>
            </a:lvl2pPr>
            <a:lvl3pPr marL="1143000" indent="-228600">
              <a:spcBef>
                <a:spcPct val="20000"/>
              </a:spcBef>
              <a:buClr>
                <a:srgbClr val="919F80"/>
              </a:buClr>
              <a:buSzPct val="60000"/>
              <a:buFont typeface="Wingdings" panose="05000000000000000000" pitchFamily="2" charset="2"/>
              <a:buChar char=""/>
              <a:defRPr sz="3600">
                <a:solidFill>
                  <a:schemeClr val="tx1"/>
                </a:solidFill>
                <a:latin typeface="Calibri" panose="020F0502020204030204" pitchFamily="34" charset="0"/>
                <a:cs typeface="Calibri" panose="020F0502020204030204" pitchFamily="34" charset="0"/>
              </a:defRPr>
            </a:lvl3pPr>
            <a:lvl4pPr marL="1600200" indent="-228600">
              <a:spcBef>
                <a:spcPct val="20000"/>
              </a:spcBef>
              <a:buClr>
                <a:srgbClr val="CFD7C7"/>
              </a:buClr>
              <a:buSzPct val="60000"/>
              <a:buFont typeface="Wingdings" panose="05000000000000000000" pitchFamily="2" charset="2"/>
              <a:buChar char=""/>
              <a:defRPr>
                <a:solidFill>
                  <a:schemeClr val="tx1"/>
                </a:solidFill>
                <a:latin typeface="Century Schoolbook" panose="02040604050505020304" pitchFamily="18" charset="0"/>
                <a:cs typeface="Calibri" panose="020F0502020204030204" pitchFamily="34" charset="0"/>
              </a:defRPr>
            </a:lvl4pPr>
            <a:lvl5pPr marL="2057400" indent="-228600">
              <a:spcBef>
                <a:spcPct val="20000"/>
              </a:spcBef>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5pPr>
            <a:lvl6pPr marL="25146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6pPr>
            <a:lvl7pPr marL="29718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7pPr>
            <a:lvl8pPr marL="34290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8pPr>
            <a:lvl9pPr marL="38862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9pPr>
          </a:lstStyle>
          <a:p>
            <a:pPr eaLnBrk="1" hangingPunct="1">
              <a:spcBef>
                <a:spcPct val="0"/>
              </a:spcBef>
              <a:buClrTx/>
              <a:buSzTx/>
              <a:buFontTx/>
              <a:buNone/>
            </a:pPr>
            <a:r>
              <a:rPr lang="en-US" altLang="en-US" sz="1800" b="1">
                <a:latin typeface="Corbel" panose="020B0503020204020204" pitchFamily="34" charset="0"/>
                <a:cs typeface="Arial" panose="020B0604020202020204" pitchFamily="34" charset="0"/>
              </a:rPr>
              <a:t>Relative size</a:t>
            </a:r>
            <a:endParaRPr lang="en-MY" altLang="en-US" sz="1800" b="1">
              <a:latin typeface="Corbel" panose="020B0503020204020204" pitchFamily="34" charset="0"/>
              <a:cs typeface="Arial" panose="020B0604020202020204" pitchFamily="34" charset="0"/>
            </a:endParaRPr>
          </a:p>
        </p:txBody>
      </p:sp>
      <p:sp>
        <p:nvSpPr>
          <p:cNvPr id="46093" name="TextBox 12">
            <a:extLst>
              <a:ext uri="{FF2B5EF4-FFF2-40B4-BE49-F238E27FC236}">
                <a16:creationId xmlns:a16="http://schemas.microsoft.com/office/drawing/2014/main" id="{700A022E-8E7A-440F-9482-0541978DB132}"/>
              </a:ext>
            </a:extLst>
          </p:cNvPr>
          <p:cNvSpPr txBox="1">
            <a:spLocks noChangeArrowheads="1"/>
          </p:cNvSpPr>
          <p:nvPr/>
        </p:nvSpPr>
        <p:spPr bwMode="auto">
          <a:xfrm>
            <a:off x="4024313" y="5143500"/>
            <a:ext cx="107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3600">
                <a:solidFill>
                  <a:schemeClr val="tx1"/>
                </a:solidFill>
                <a:latin typeface="Calibri" panose="020F0502020204030204" pitchFamily="34" charset="0"/>
                <a:cs typeface="Calibri" panose="020F0502020204030204" pitchFamily="34" charset="0"/>
              </a:defRPr>
            </a:lvl1pPr>
            <a:lvl2pPr marL="742950" indent="-285750">
              <a:spcBef>
                <a:spcPct val="20000"/>
              </a:spcBef>
              <a:buClr>
                <a:schemeClr val="accent1"/>
              </a:buClr>
              <a:buSzPct val="80000"/>
              <a:buFont typeface="Wingdings 2" panose="05020102010507070707" pitchFamily="18" charset="2"/>
              <a:buChar char=""/>
              <a:defRPr sz="3600">
                <a:solidFill>
                  <a:schemeClr val="tx1"/>
                </a:solidFill>
                <a:latin typeface="Calibri" panose="020F0502020204030204" pitchFamily="34" charset="0"/>
                <a:cs typeface="Calibri" panose="020F0502020204030204" pitchFamily="34" charset="0"/>
              </a:defRPr>
            </a:lvl2pPr>
            <a:lvl3pPr marL="1143000" indent="-228600">
              <a:spcBef>
                <a:spcPct val="20000"/>
              </a:spcBef>
              <a:buClr>
                <a:srgbClr val="919F80"/>
              </a:buClr>
              <a:buSzPct val="60000"/>
              <a:buFont typeface="Wingdings" panose="05000000000000000000" pitchFamily="2" charset="2"/>
              <a:buChar char=""/>
              <a:defRPr sz="3600">
                <a:solidFill>
                  <a:schemeClr val="tx1"/>
                </a:solidFill>
                <a:latin typeface="Calibri" panose="020F0502020204030204" pitchFamily="34" charset="0"/>
                <a:cs typeface="Calibri" panose="020F0502020204030204" pitchFamily="34" charset="0"/>
              </a:defRPr>
            </a:lvl3pPr>
            <a:lvl4pPr marL="1600200" indent="-228600">
              <a:spcBef>
                <a:spcPct val="20000"/>
              </a:spcBef>
              <a:buClr>
                <a:srgbClr val="CFD7C7"/>
              </a:buClr>
              <a:buSzPct val="60000"/>
              <a:buFont typeface="Wingdings" panose="05000000000000000000" pitchFamily="2" charset="2"/>
              <a:buChar char=""/>
              <a:defRPr>
                <a:solidFill>
                  <a:schemeClr val="tx1"/>
                </a:solidFill>
                <a:latin typeface="Century Schoolbook" panose="02040604050505020304" pitchFamily="18" charset="0"/>
                <a:cs typeface="Calibri" panose="020F0502020204030204" pitchFamily="34" charset="0"/>
              </a:defRPr>
            </a:lvl4pPr>
            <a:lvl5pPr marL="2057400" indent="-228600">
              <a:spcBef>
                <a:spcPct val="20000"/>
              </a:spcBef>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5pPr>
            <a:lvl6pPr marL="25146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6pPr>
            <a:lvl7pPr marL="29718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7pPr>
            <a:lvl8pPr marL="34290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8pPr>
            <a:lvl9pPr marL="3886200" indent="-228600" eaLnBrk="0" fontAlgn="base" hangingPunct="0">
              <a:spcBef>
                <a:spcPct val="20000"/>
              </a:spcBef>
              <a:spcAft>
                <a:spcPct val="0"/>
              </a:spcAft>
              <a:buClr>
                <a:srgbClr val="F8CFB1"/>
              </a:buClr>
              <a:buSzPct val="68000"/>
              <a:buFont typeface="Wingdings 2" panose="05020102010507070707" pitchFamily="18" charset="2"/>
              <a:buChar char=""/>
              <a:defRPr sz="1600">
                <a:solidFill>
                  <a:schemeClr val="tx1"/>
                </a:solidFill>
                <a:latin typeface="Century Schoolbook" panose="02040604050505020304" pitchFamily="18" charset="0"/>
                <a:cs typeface="Calibri" panose="020F0502020204030204" pitchFamily="34" charset="0"/>
              </a:defRPr>
            </a:lvl9pPr>
          </a:lstStyle>
          <a:p>
            <a:pPr eaLnBrk="1" hangingPunct="1">
              <a:spcBef>
                <a:spcPct val="0"/>
              </a:spcBef>
              <a:buClrTx/>
              <a:buSzTx/>
              <a:buFontTx/>
              <a:buNone/>
            </a:pPr>
            <a:r>
              <a:rPr lang="en-US" altLang="en-US" sz="1800" b="1">
                <a:latin typeface="Corbel" panose="020B0503020204020204" pitchFamily="34" charset="0"/>
                <a:cs typeface="Arial" panose="020B0604020202020204" pitchFamily="34" charset="0"/>
              </a:rPr>
              <a:t>Life span</a:t>
            </a:r>
            <a:endParaRPr lang="en-MY" altLang="en-US" sz="1800" b="1">
              <a:latin typeface="Corbel" panose="020B0503020204020204" pitchFamily="34" charset="0"/>
              <a:cs typeface="Arial" panose="020B0604020202020204" pitchFamily="34" charset="0"/>
            </a:endParaRPr>
          </a:p>
        </p:txBody>
      </p:sp>
      <p:sp>
        <p:nvSpPr>
          <p:cNvPr id="46094" name="TextBox 1">
            <a:extLst>
              <a:ext uri="{FF2B5EF4-FFF2-40B4-BE49-F238E27FC236}">
                <a16:creationId xmlns:a16="http://schemas.microsoft.com/office/drawing/2014/main" id="{BB45BDB7-EF6D-48DC-8177-B2FDEA072CE0}"/>
              </a:ext>
            </a:extLst>
          </p:cNvPr>
          <p:cNvSpPr txBox="1">
            <a:spLocks noChangeArrowheads="1"/>
          </p:cNvSpPr>
          <p:nvPr/>
        </p:nvSpPr>
        <p:spPr bwMode="auto">
          <a:xfrm>
            <a:off x="1738314" y="260351"/>
            <a:ext cx="73104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Label gametophyte and sporophyte phases. What is the general trend of the phases as plants become advanced?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2" descr="http://www.mansfield.ohio-state.edu/~sabedon/campbl30_files/image027.jpg">
            <a:extLst>
              <a:ext uri="{FF2B5EF4-FFF2-40B4-BE49-F238E27FC236}">
                <a16:creationId xmlns:a16="http://schemas.microsoft.com/office/drawing/2014/main" id="{1165860E-377E-4AD7-973D-B58CAEC117BF}"/>
              </a:ext>
            </a:extLst>
          </p:cNvPr>
          <p:cNvPicPr>
            <a:picLocks noChangeAspect="1" noChangeArrowheads="1"/>
          </p:cNvPicPr>
          <p:nvPr/>
        </p:nvPicPr>
        <p:blipFill>
          <a:blip r:embed="rId2"/>
          <a:srcRect/>
          <a:stretch>
            <a:fillRect/>
          </a:stretch>
        </p:blipFill>
        <p:spPr bwMode="auto">
          <a:xfrm>
            <a:off x="1881188" y="1000126"/>
            <a:ext cx="8286750" cy="5072063"/>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46005-E135-4F3B-AAA3-B4562C528114}"/>
              </a:ext>
            </a:extLst>
          </p:cNvPr>
          <p:cNvSpPr>
            <a:spLocks noGrp="1"/>
          </p:cNvSpPr>
          <p:nvPr>
            <p:ph type="title"/>
          </p:nvPr>
        </p:nvSpPr>
        <p:spPr>
          <a:xfrm>
            <a:off x="263471" y="274638"/>
            <a:ext cx="11360258" cy="1143000"/>
          </a:xfrm>
        </p:spPr>
        <p:txBody>
          <a:bodyPr>
            <a:noAutofit/>
          </a:bodyPr>
          <a:lstStyle/>
          <a:p>
            <a:pPr>
              <a:defRPr/>
            </a:pPr>
            <a:r>
              <a:rPr lang="en-US" sz="3200" b="1" dirty="0"/>
              <a:t>General Trend </a:t>
            </a:r>
            <a:r>
              <a:rPr lang="en-US" sz="3200" dirty="0"/>
              <a:t>= Gametophyte </a:t>
            </a:r>
            <a:r>
              <a:rPr lang="en-US" sz="3200" b="1" u="sng" dirty="0"/>
              <a:t>decreases</a:t>
            </a:r>
            <a:r>
              <a:rPr lang="en-US" sz="3200" dirty="0"/>
              <a:t> in size, duration, and prominence relative to sporophyte</a:t>
            </a:r>
            <a:endParaRPr lang="en-CA" sz="3200" dirty="0"/>
          </a:p>
        </p:txBody>
      </p:sp>
      <p:sp>
        <p:nvSpPr>
          <p:cNvPr id="3" name="Content Placeholder 2">
            <a:extLst>
              <a:ext uri="{FF2B5EF4-FFF2-40B4-BE49-F238E27FC236}">
                <a16:creationId xmlns:a16="http://schemas.microsoft.com/office/drawing/2014/main" id="{7324B4F5-4ADB-4754-ACAC-E7E0BCF55C76}"/>
              </a:ext>
            </a:extLst>
          </p:cNvPr>
          <p:cNvSpPr>
            <a:spLocks noGrp="1"/>
          </p:cNvSpPr>
          <p:nvPr>
            <p:ph sz="quarter" idx="1"/>
          </p:nvPr>
        </p:nvSpPr>
        <p:spPr>
          <a:xfrm>
            <a:off x="557939" y="1546978"/>
            <a:ext cx="10771322" cy="5036384"/>
          </a:xfrm>
        </p:spPr>
        <p:txBody>
          <a:bodyPr>
            <a:normAutofit fontScale="85000" lnSpcReduction="20000"/>
          </a:bodyPr>
          <a:lstStyle/>
          <a:p>
            <a:pPr marL="274320" indent="-274320">
              <a:buFont typeface="Wingdings"/>
              <a:buChar char=""/>
              <a:defRPr/>
            </a:pPr>
            <a:r>
              <a:rPr lang="en-US" sz="3900" b="1" dirty="0">
                <a:solidFill>
                  <a:schemeClr val="accent6"/>
                </a:solidFill>
              </a:rPr>
              <a:t>Algae</a:t>
            </a:r>
            <a:r>
              <a:rPr lang="en-US" sz="3900" dirty="0">
                <a:solidFill>
                  <a:schemeClr val="accent6"/>
                </a:solidFill>
              </a:rPr>
              <a:t> = some have no sporophyte or only the </a:t>
            </a:r>
            <a:r>
              <a:rPr lang="en-US" sz="3900" b="1" i="1" dirty="0">
                <a:solidFill>
                  <a:schemeClr val="accent6"/>
                </a:solidFill>
              </a:rPr>
              <a:t>zygote</a:t>
            </a:r>
            <a:endParaRPr lang="en-CA" sz="3900" b="1" i="1" dirty="0">
              <a:solidFill>
                <a:schemeClr val="accent6"/>
              </a:solidFill>
            </a:endParaRPr>
          </a:p>
          <a:p>
            <a:pPr marL="274320" indent="-274320">
              <a:buFont typeface="Wingdings"/>
              <a:buChar char=""/>
              <a:defRPr/>
            </a:pPr>
            <a:r>
              <a:rPr lang="en-US" sz="3900" b="1" dirty="0">
                <a:solidFill>
                  <a:schemeClr val="accent6"/>
                </a:solidFill>
              </a:rPr>
              <a:t>Mosses</a:t>
            </a:r>
            <a:r>
              <a:rPr lang="en-US" sz="3900" dirty="0">
                <a:solidFill>
                  <a:schemeClr val="accent6"/>
                </a:solidFill>
              </a:rPr>
              <a:t> = gametophyte is green leafy and sporophyte is small and short lived</a:t>
            </a:r>
            <a:endParaRPr lang="en-CA" sz="3900" dirty="0">
              <a:solidFill>
                <a:schemeClr val="accent6"/>
              </a:solidFill>
            </a:endParaRPr>
          </a:p>
          <a:p>
            <a:pPr marL="274320" indent="-274320">
              <a:buFont typeface="Wingdings"/>
              <a:buChar char=""/>
              <a:defRPr/>
            </a:pPr>
            <a:r>
              <a:rPr lang="en-US" sz="3900" b="1" dirty="0">
                <a:solidFill>
                  <a:schemeClr val="accent6"/>
                </a:solidFill>
              </a:rPr>
              <a:t>Ferns</a:t>
            </a:r>
            <a:r>
              <a:rPr lang="en-US" sz="3900" dirty="0">
                <a:solidFill>
                  <a:schemeClr val="accent6"/>
                </a:solidFill>
              </a:rPr>
              <a:t> = sporophyte is the fronds of the ferns, gametophyte is smaller yet independent</a:t>
            </a:r>
            <a:endParaRPr lang="en-CA" sz="3900" dirty="0">
              <a:solidFill>
                <a:schemeClr val="accent6"/>
              </a:solidFill>
            </a:endParaRPr>
          </a:p>
          <a:p>
            <a:pPr marL="274320" indent="-274320">
              <a:buFont typeface="Wingdings"/>
              <a:buChar char=""/>
              <a:defRPr/>
            </a:pPr>
            <a:r>
              <a:rPr lang="en-US" sz="3900" b="1" dirty="0">
                <a:solidFill>
                  <a:schemeClr val="accent6"/>
                </a:solidFill>
              </a:rPr>
              <a:t>Seeded plants </a:t>
            </a:r>
            <a:r>
              <a:rPr lang="en-US" sz="3900" dirty="0">
                <a:solidFill>
                  <a:schemeClr val="accent6"/>
                </a:solidFill>
              </a:rPr>
              <a:t>= male and female gametophytes are microscopic and produce gametes to form sporophyte embryo</a:t>
            </a:r>
          </a:p>
          <a:p>
            <a:pPr marL="274320" indent="-274320">
              <a:buNone/>
              <a:defRPr/>
            </a:pPr>
            <a:endParaRPr lang="en-CA" dirty="0">
              <a:solidFill>
                <a:schemeClr val="accent6"/>
              </a:solidFill>
            </a:endParaRPr>
          </a:p>
          <a:p>
            <a:pPr marL="274320" indent="-274320" algn="ctr">
              <a:buNone/>
              <a:defRPr/>
            </a:pPr>
            <a:r>
              <a:rPr lang="en-CA" i="1" dirty="0">
                <a:solidFill>
                  <a:schemeClr val="accent6"/>
                </a:solidFill>
              </a:rPr>
              <a:t>Recall: evolution occurs because of advantageous traits being selected therefore what is the advantage of diploid sporophyte dominance?</a:t>
            </a:r>
          </a:p>
          <a:p>
            <a:pPr marL="274320" indent="-274320">
              <a:buFont typeface="Wingdings"/>
              <a:buChar char=""/>
              <a:defRPr/>
            </a:pPr>
            <a:endParaRPr lang="en-CA"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2AAC8-2F71-48F9-8A5B-BE8A94F7E644}"/>
              </a:ext>
            </a:extLst>
          </p:cNvPr>
          <p:cNvSpPr>
            <a:spLocks noGrp="1"/>
          </p:cNvSpPr>
          <p:nvPr>
            <p:ph type="title"/>
          </p:nvPr>
        </p:nvSpPr>
        <p:spPr/>
        <p:txBody>
          <a:bodyPr/>
          <a:lstStyle/>
          <a:p>
            <a:r>
              <a:rPr lang="en-US" dirty="0"/>
              <a:t>How do we use ferns?</a:t>
            </a:r>
          </a:p>
        </p:txBody>
      </p:sp>
      <p:sp>
        <p:nvSpPr>
          <p:cNvPr id="3" name="Content Placeholder 2">
            <a:extLst>
              <a:ext uri="{FF2B5EF4-FFF2-40B4-BE49-F238E27FC236}">
                <a16:creationId xmlns:a16="http://schemas.microsoft.com/office/drawing/2014/main" id="{6FF352F0-C78A-43E5-B4B2-01076BB25668}"/>
              </a:ext>
            </a:extLst>
          </p:cNvPr>
          <p:cNvSpPr>
            <a:spLocks noGrp="1"/>
          </p:cNvSpPr>
          <p:nvPr>
            <p:ph idx="1"/>
          </p:nvPr>
        </p:nvSpPr>
        <p:spPr>
          <a:xfrm>
            <a:off x="838200" y="1825624"/>
            <a:ext cx="10515600" cy="5032375"/>
          </a:xfrm>
        </p:spPr>
        <p:txBody>
          <a:bodyPr>
            <a:normAutofit fontScale="77500" lnSpcReduction="20000"/>
          </a:bodyPr>
          <a:lstStyle/>
          <a:p>
            <a:r>
              <a:rPr lang="en-US" dirty="0"/>
              <a:t>Ferns are not of major economic importance, but some are used for </a:t>
            </a:r>
          </a:p>
          <a:p>
            <a:r>
              <a:rPr lang="en-US" sz="4100" b="1" u="sng" dirty="0"/>
              <a:t>Food (fiddleheads)</a:t>
            </a:r>
            <a:endParaRPr lang="en-US" sz="4100" dirty="0"/>
          </a:p>
          <a:p>
            <a:r>
              <a:rPr lang="en-US" sz="4100" b="1" u="sng" dirty="0"/>
              <a:t>Medicine</a:t>
            </a:r>
            <a:r>
              <a:rPr lang="en-US" sz="4100" u="sng" dirty="0"/>
              <a:t> </a:t>
            </a:r>
            <a:r>
              <a:rPr lang="en-US" sz="4100" dirty="0"/>
              <a:t>(</a:t>
            </a:r>
            <a:r>
              <a:rPr lang="en-US" dirty="0"/>
              <a:t>Maidenhair smoked for asthma. Maidenhair </a:t>
            </a:r>
            <a:r>
              <a:rPr lang="en-US" dirty="0" err="1"/>
              <a:t>Speenwort</a:t>
            </a:r>
            <a:r>
              <a:rPr lang="en-US" dirty="0"/>
              <a:t> (Asplenium </a:t>
            </a:r>
            <a:r>
              <a:rPr lang="en-US" dirty="0" err="1"/>
              <a:t>tricomanes</a:t>
            </a:r>
            <a:r>
              <a:rPr lang="en-US" dirty="0"/>
              <a:t>) used for coughs. Rattlesnake Fern (</a:t>
            </a:r>
            <a:r>
              <a:rPr lang="en-US" dirty="0" err="1"/>
              <a:t>Botrychium</a:t>
            </a:r>
            <a:r>
              <a:rPr lang="en-US" dirty="0"/>
              <a:t> </a:t>
            </a:r>
            <a:r>
              <a:rPr lang="en-US" dirty="0" err="1"/>
              <a:t>virginianum</a:t>
            </a:r>
            <a:r>
              <a:rPr lang="en-US" dirty="0"/>
              <a:t>) used as a cough medicine for tuberculosis. Bracken Fern used for tuberculosis, infections, and chest pain</a:t>
            </a:r>
          </a:p>
          <a:p>
            <a:r>
              <a:rPr lang="en-US" sz="4100" b="1" u="sng" dirty="0"/>
              <a:t>Biofertilizer</a:t>
            </a:r>
            <a:r>
              <a:rPr lang="en-US" sz="4100" dirty="0"/>
              <a:t>, </a:t>
            </a:r>
          </a:p>
          <a:p>
            <a:r>
              <a:rPr lang="en-US" sz="4100" b="1" u="sng" dirty="0"/>
              <a:t>Ornamental</a:t>
            </a:r>
            <a:r>
              <a:rPr lang="en-US" sz="4100" dirty="0"/>
              <a:t> plants for gardens</a:t>
            </a:r>
          </a:p>
          <a:p>
            <a:r>
              <a:rPr lang="en-US" sz="4100" dirty="0"/>
              <a:t>B</a:t>
            </a:r>
            <a:r>
              <a:rPr lang="en-US" sz="4100" b="1" u="sng" dirty="0"/>
              <a:t>io remediation </a:t>
            </a:r>
            <a:r>
              <a:rPr lang="en-US" sz="4100" dirty="0"/>
              <a:t>- </a:t>
            </a:r>
            <a:r>
              <a:rPr lang="en-US" dirty="0"/>
              <a:t>They have been the subject of research for their ability to remove some chemical pollutants from the atmosphere and soil.</a:t>
            </a:r>
          </a:p>
        </p:txBody>
      </p:sp>
    </p:spTree>
    <p:extLst>
      <p:ext uri="{BB962C8B-B14F-4D97-AF65-F5344CB8AC3E}">
        <p14:creationId xmlns:p14="http://schemas.microsoft.com/office/powerpoint/2010/main" val="785359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6AF1A-31D7-443A-B15E-DCE76BC36CDE}"/>
              </a:ext>
            </a:extLst>
          </p:cNvPr>
          <p:cNvSpPr>
            <a:spLocks noGrp="1"/>
          </p:cNvSpPr>
          <p:nvPr>
            <p:ph type="title"/>
          </p:nvPr>
        </p:nvSpPr>
        <p:spPr/>
        <p:txBody>
          <a:bodyPr/>
          <a:lstStyle/>
          <a:p>
            <a:r>
              <a:rPr lang="en-US" dirty="0"/>
              <a:t>Fiddleheads – food  (Ostrich Fern)</a:t>
            </a:r>
          </a:p>
        </p:txBody>
      </p:sp>
      <p:pic>
        <p:nvPicPr>
          <p:cNvPr id="27650" name="Picture 2" descr="Fiddleheads: Everything You Need to Know to Forage + 4 Recipes">
            <a:extLst>
              <a:ext uri="{FF2B5EF4-FFF2-40B4-BE49-F238E27FC236}">
                <a16:creationId xmlns:a16="http://schemas.microsoft.com/office/drawing/2014/main" id="{A1AE90FA-2703-4C25-A1A6-DAFAB79D32B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32496" y="1825625"/>
            <a:ext cx="652700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379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a:extLst>
              <a:ext uri="{FF2B5EF4-FFF2-40B4-BE49-F238E27FC236}">
                <a16:creationId xmlns:a16="http://schemas.microsoft.com/office/drawing/2014/main" id="{4AD07F88-3209-479B-ABE5-FD2AA2CA6654}"/>
              </a:ext>
            </a:extLst>
          </p:cNvPr>
          <p:cNvSpPr txBox="1">
            <a:spLocks noChangeArrowheads="1"/>
          </p:cNvSpPr>
          <p:nvPr/>
        </p:nvSpPr>
        <p:spPr bwMode="auto">
          <a:xfrm>
            <a:off x="1524000" y="304801"/>
            <a:ext cx="9144000" cy="854075"/>
          </a:xfrm>
          <a:prstGeom prst="rect">
            <a:avLst/>
          </a:prstGeom>
          <a:noFill/>
          <a:ln w="9525">
            <a:noFill/>
            <a:miter lim="800000"/>
            <a:headEnd/>
            <a:tailEnd/>
          </a:ln>
          <a:effectLst/>
        </p:spPr>
        <p:txBody>
          <a:bodyPr>
            <a:spAutoFit/>
          </a:bodyPr>
          <a:lstStyle/>
          <a:p>
            <a:pPr algn="ctr">
              <a:spcBef>
                <a:spcPct val="50000"/>
              </a:spcBef>
              <a:defRPr/>
            </a:pPr>
            <a:r>
              <a:rPr lang="en-US" sz="5000" b="1">
                <a:solidFill>
                  <a:schemeClr val="bg1"/>
                </a:solidFill>
                <a:effectLst>
                  <a:outerShdw blurRad="38100" dist="38100" dir="2700000" algn="tl">
                    <a:srgbClr val="000000"/>
                  </a:outerShdw>
                </a:effectLst>
                <a:latin typeface="Arial" pitchFamily="34" charset="0"/>
              </a:rPr>
              <a:t>HOW DO WE USE FERNS?</a:t>
            </a:r>
            <a:r>
              <a:rPr lang="en-US" sz="5000" b="1">
                <a:latin typeface="Arial" pitchFamily="34" charset="0"/>
              </a:rPr>
              <a:t> </a:t>
            </a:r>
          </a:p>
        </p:txBody>
      </p:sp>
      <p:pic>
        <p:nvPicPr>
          <p:cNvPr id="25603" name="Picture 6" descr="fiddlehead">
            <a:extLst>
              <a:ext uri="{FF2B5EF4-FFF2-40B4-BE49-F238E27FC236}">
                <a16:creationId xmlns:a16="http://schemas.microsoft.com/office/drawing/2014/main" id="{2812B3CD-AD41-4E53-AF3D-3C10583FF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066800"/>
            <a:ext cx="63246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9">
            <a:extLst>
              <a:ext uri="{FF2B5EF4-FFF2-40B4-BE49-F238E27FC236}">
                <a16:creationId xmlns:a16="http://schemas.microsoft.com/office/drawing/2014/main" id="{A7976743-FCDE-401D-B88B-C5AFCCEA28C9}"/>
              </a:ext>
            </a:extLst>
          </p:cNvPr>
          <p:cNvSpPr txBox="1">
            <a:spLocks noChangeArrowheads="1"/>
          </p:cNvSpPr>
          <p:nvPr/>
        </p:nvSpPr>
        <p:spPr bwMode="auto">
          <a:xfrm>
            <a:off x="609600" y="4580156"/>
            <a:ext cx="11582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dirty="0">
                <a:latin typeface="Arial" panose="020B0604020202020204" pitchFamily="34" charset="0"/>
              </a:rPr>
              <a:t>Trim the base</a:t>
            </a:r>
            <a:r>
              <a:rPr lang="en-US" altLang="en-US" sz="2400" dirty="0">
                <a:latin typeface="Arial" panose="020B0604020202020204" pitchFamily="34" charset="0"/>
              </a:rPr>
              <a:t> of your ferns, leaving only a tiny tail beyond the circumference of each Fiddlehead. </a:t>
            </a:r>
            <a:r>
              <a:rPr lang="en-US" altLang="en-US" sz="2400" b="1" dirty="0">
                <a:latin typeface="Arial" panose="020B0604020202020204" pitchFamily="34" charset="0"/>
              </a:rPr>
              <a:t>Rub off</a:t>
            </a:r>
            <a:r>
              <a:rPr lang="en-US" altLang="en-US" sz="2400" dirty="0">
                <a:latin typeface="Arial" panose="020B0604020202020204" pitchFamily="34" charset="0"/>
              </a:rPr>
              <a:t> any remaining </a:t>
            </a:r>
            <a:r>
              <a:rPr lang="en-US" altLang="en-US" sz="2400" b="1" dirty="0">
                <a:latin typeface="Arial" panose="020B0604020202020204" pitchFamily="34" charset="0"/>
              </a:rPr>
              <a:t>fur</a:t>
            </a:r>
            <a:r>
              <a:rPr lang="en-US" altLang="en-US" sz="2400" dirty="0">
                <a:latin typeface="Arial" panose="020B0604020202020204" pitchFamily="34" charset="0"/>
              </a:rPr>
              <a:t>ry brown covering. </a:t>
            </a:r>
            <a:r>
              <a:rPr lang="en-US" altLang="en-US" sz="2400" b="1" dirty="0">
                <a:latin typeface="Arial" panose="020B0604020202020204" pitchFamily="34" charset="0"/>
              </a:rPr>
              <a:t>Rinse</a:t>
            </a:r>
            <a:r>
              <a:rPr lang="en-US" altLang="en-US" sz="2400" dirty="0">
                <a:latin typeface="Arial" panose="020B0604020202020204" pitchFamily="34" charset="0"/>
              </a:rPr>
              <a:t> under running water. Drop ferns into a large pot of boiling salted water. </a:t>
            </a:r>
            <a:r>
              <a:rPr lang="en-US" altLang="en-US" sz="2400" b="1" dirty="0">
                <a:latin typeface="Arial" panose="020B0604020202020204" pitchFamily="34" charset="0"/>
              </a:rPr>
              <a:t>Boil</a:t>
            </a:r>
            <a:r>
              <a:rPr lang="en-US" altLang="en-US" sz="2400" dirty="0">
                <a:latin typeface="Arial" panose="020B0604020202020204" pitchFamily="34" charset="0"/>
              </a:rPr>
              <a:t> for about </a:t>
            </a:r>
            <a:r>
              <a:rPr lang="en-US" altLang="en-US" sz="2400" b="1" dirty="0">
                <a:latin typeface="Arial" panose="020B0604020202020204" pitchFamily="34" charset="0"/>
              </a:rPr>
              <a:t>5 minutes</a:t>
            </a:r>
            <a:r>
              <a:rPr lang="en-US" altLang="en-US" sz="2400" dirty="0">
                <a:latin typeface="Arial" panose="020B0604020202020204" pitchFamily="34" charset="0"/>
              </a:rPr>
              <a:t> or until tender. If undercooked, you will miss the full, rich flavor. </a:t>
            </a:r>
            <a:r>
              <a:rPr lang="en-US" altLang="en-US" sz="2400" b="1" dirty="0">
                <a:latin typeface="Arial" panose="020B0604020202020204" pitchFamily="34" charset="0"/>
              </a:rPr>
              <a:t>Drain well and serve</a:t>
            </a:r>
            <a:r>
              <a:rPr lang="en-US" altLang="en-US" sz="2400" dirty="0">
                <a:latin typeface="Arial" panose="020B0604020202020204" pitchFamily="34" charset="0"/>
              </a:rPr>
              <a:t> piping hot with melted butter.</a:t>
            </a:r>
            <a:endParaRPr lang="en-US" alt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AC20-0AD5-42A6-8BC9-84D3686A765C}"/>
              </a:ext>
            </a:extLst>
          </p:cNvPr>
          <p:cNvSpPr>
            <a:spLocks noGrp="1"/>
          </p:cNvSpPr>
          <p:nvPr>
            <p:ph type="title"/>
          </p:nvPr>
        </p:nvSpPr>
        <p:spPr/>
        <p:txBody>
          <a:bodyPr/>
          <a:lstStyle/>
          <a:p>
            <a:r>
              <a:rPr lang="en-US" dirty="0"/>
              <a:t>Practice</a:t>
            </a:r>
          </a:p>
        </p:txBody>
      </p:sp>
      <p:sp>
        <p:nvSpPr>
          <p:cNvPr id="3" name="Content Placeholder 2">
            <a:extLst>
              <a:ext uri="{FF2B5EF4-FFF2-40B4-BE49-F238E27FC236}">
                <a16:creationId xmlns:a16="http://schemas.microsoft.com/office/drawing/2014/main" id="{239A580E-801F-4AF1-9C76-3BE322FBC52E}"/>
              </a:ext>
            </a:extLst>
          </p:cNvPr>
          <p:cNvSpPr>
            <a:spLocks noGrp="1"/>
          </p:cNvSpPr>
          <p:nvPr>
            <p:ph idx="1"/>
          </p:nvPr>
        </p:nvSpPr>
        <p:spPr/>
        <p:txBody>
          <a:bodyPr/>
          <a:lstStyle/>
          <a:p>
            <a:r>
              <a:rPr lang="en-US" dirty="0"/>
              <a:t>Read pages 455 -459 </a:t>
            </a:r>
          </a:p>
          <a:p>
            <a:r>
              <a:rPr lang="en-US" dirty="0"/>
              <a:t>Answer Fern WS</a:t>
            </a:r>
          </a:p>
        </p:txBody>
      </p:sp>
    </p:spTree>
    <p:extLst>
      <p:ext uri="{BB962C8B-B14F-4D97-AF65-F5344CB8AC3E}">
        <p14:creationId xmlns:p14="http://schemas.microsoft.com/office/powerpoint/2010/main" val="967277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42BA1-68B5-4928-B625-59CE8F7835B6}"/>
              </a:ext>
            </a:extLst>
          </p:cNvPr>
          <p:cNvSpPr>
            <a:spLocks noGrp="1"/>
          </p:cNvSpPr>
          <p:nvPr>
            <p:ph type="title"/>
          </p:nvPr>
        </p:nvSpPr>
        <p:spPr/>
        <p:txBody>
          <a:bodyPr/>
          <a:lstStyle/>
          <a:p>
            <a:r>
              <a:rPr lang="en-US" dirty="0"/>
              <a:t>EXTRAS</a:t>
            </a:r>
          </a:p>
        </p:txBody>
      </p:sp>
      <p:pic>
        <p:nvPicPr>
          <p:cNvPr id="20482" name="Picture 2" descr="Dr. Joseph Anwar - دكتور جوزيف انور ( biology )">
            <a:extLst>
              <a:ext uri="{FF2B5EF4-FFF2-40B4-BE49-F238E27FC236}">
                <a16:creationId xmlns:a16="http://schemas.microsoft.com/office/drawing/2014/main" id="{89A4DB1F-67FA-45A0-860E-DB7A0964A9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36394" y="-111683"/>
            <a:ext cx="5931605" cy="76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923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CBC0-5A31-4509-8E11-2AF738021140}"/>
              </a:ext>
            </a:extLst>
          </p:cNvPr>
          <p:cNvSpPr>
            <a:spLocks noGrp="1"/>
          </p:cNvSpPr>
          <p:nvPr>
            <p:ph type="title"/>
          </p:nvPr>
        </p:nvSpPr>
        <p:spPr/>
        <p:txBody>
          <a:bodyPr/>
          <a:lstStyle/>
          <a:p>
            <a:endParaRPr lang="en-US"/>
          </a:p>
        </p:txBody>
      </p:sp>
      <p:pic>
        <p:nvPicPr>
          <p:cNvPr id="18434" name="Picture 2" descr="Glossary Details - The William &amp;amp; Lynda Steere Herbarium">
            <a:extLst>
              <a:ext uri="{FF2B5EF4-FFF2-40B4-BE49-F238E27FC236}">
                <a16:creationId xmlns:a16="http://schemas.microsoft.com/office/drawing/2014/main" id="{0911402A-3895-4B97-8C6F-247EE4C52E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 y="-16192"/>
            <a:ext cx="11673840" cy="6868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09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AC20-0AD5-42A6-8BC9-84D3686A765C}"/>
              </a:ext>
            </a:extLst>
          </p:cNvPr>
          <p:cNvSpPr>
            <a:spLocks noGrp="1"/>
          </p:cNvSpPr>
          <p:nvPr>
            <p:ph type="title"/>
          </p:nvPr>
        </p:nvSpPr>
        <p:spPr/>
        <p:txBody>
          <a:bodyPr/>
          <a:lstStyle/>
          <a:p>
            <a:r>
              <a:rPr lang="en-US" dirty="0">
                <a:solidFill>
                  <a:srgbClr val="FF0000"/>
                </a:solidFill>
              </a:rPr>
              <a:t>Ferns, Club Mosses and Horsetails</a:t>
            </a:r>
          </a:p>
        </p:txBody>
      </p:sp>
      <p:pic>
        <p:nvPicPr>
          <p:cNvPr id="10242" name="Picture 2" descr="10. Plant Evolution I: Clubmosses">
            <a:extLst>
              <a:ext uri="{FF2B5EF4-FFF2-40B4-BE49-F238E27FC236}">
                <a16:creationId xmlns:a16="http://schemas.microsoft.com/office/drawing/2014/main" id="{0B3F92AB-1365-42FE-829C-08D516C8E6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28825" y="2163834"/>
            <a:ext cx="5407599" cy="432607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ow to Kill Horsetail Weeds Do&amp;#39;s and Don&amp;#39;ts - [6 Helpful Tips] | Pepper&amp;#39;s  Home &amp;amp; Garden">
            <a:extLst>
              <a:ext uri="{FF2B5EF4-FFF2-40B4-BE49-F238E27FC236}">
                <a16:creationId xmlns:a16="http://schemas.microsoft.com/office/drawing/2014/main" id="{B97A0445-8544-4C48-A283-0EFB40F2B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4620" y="3429001"/>
            <a:ext cx="3720121" cy="33776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ern | Description, Features, Evolution, &amp;amp; Taxonomy | Britannica">
            <a:extLst>
              <a:ext uri="{FF2B5EF4-FFF2-40B4-BE49-F238E27FC236}">
                <a16:creationId xmlns:a16="http://schemas.microsoft.com/office/drawing/2014/main" id="{E049B687-CEC3-49EE-8250-8447C426AF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9784"/>
            <a:ext cx="4843056" cy="2724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748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89AC6-B4FA-40E6-A23C-311AB872DA6A}"/>
              </a:ext>
            </a:extLst>
          </p:cNvPr>
          <p:cNvSpPr>
            <a:spLocks noGrp="1"/>
          </p:cNvSpPr>
          <p:nvPr>
            <p:ph type="title"/>
          </p:nvPr>
        </p:nvSpPr>
        <p:spPr/>
        <p:txBody>
          <a:bodyPr/>
          <a:lstStyle/>
          <a:p>
            <a:r>
              <a:rPr lang="en-US" dirty="0"/>
              <a:t>Tracheid Cells in Xylem Tissue</a:t>
            </a:r>
          </a:p>
        </p:txBody>
      </p:sp>
      <p:sp>
        <p:nvSpPr>
          <p:cNvPr id="3" name="Content Placeholder 2">
            <a:extLst>
              <a:ext uri="{FF2B5EF4-FFF2-40B4-BE49-F238E27FC236}">
                <a16:creationId xmlns:a16="http://schemas.microsoft.com/office/drawing/2014/main" id="{15860DE2-A27D-4887-B723-AEFA04424E54}"/>
              </a:ext>
            </a:extLst>
          </p:cNvPr>
          <p:cNvSpPr>
            <a:spLocks noGrp="1"/>
          </p:cNvSpPr>
          <p:nvPr>
            <p:ph idx="1"/>
          </p:nvPr>
        </p:nvSpPr>
        <p:spPr>
          <a:xfrm>
            <a:off x="838200" y="1801813"/>
            <a:ext cx="10515600" cy="4351338"/>
          </a:xfrm>
        </p:spPr>
        <p:txBody>
          <a:bodyPr/>
          <a:lstStyle/>
          <a:p>
            <a:r>
              <a:rPr lang="en-US" dirty="0"/>
              <a:t>Tracheid cells carry water from roots to leaves</a:t>
            </a:r>
          </a:p>
          <a:p>
            <a:r>
              <a:rPr lang="en-US" dirty="0"/>
              <a:t>Tracheid cells have thick, strong cells walls that strengthen stems and help plants stand up against the pull of gravity. </a:t>
            </a:r>
          </a:p>
          <a:p>
            <a:r>
              <a:rPr lang="en-US" dirty="0"/>
              <a:t>Tracheophytes are so named because all plants in this phylum have </a:t>
            </a:r>
            <a:r>
              <a:rPr lang="en-US" dirty="0" err="1"/>
              <a:t>tracheids</a:t>
            </a:r>
            <a:r>
              <a:rPr lang="en-US" dirty="0"/>
              <a:t>. </a:t>
            </a:r>
          </a:p>
        </p:txBody>
      </p:sp>
      <p:pic>
        <p:nvPicPr>
          <p:cNvPr id="5122" name="Picture 2" descr="पौधों में परिवहन – Xylem and Phloem: structure and function - in Hindi -  YouTube">
            <a:extLst>
              <a:ext uri="{FF2B5EF4-FFF2-40B4-BE49-F238E27FC236}">
                <a16:creationId xmlns:a16="http://schemas.microsoft.com/office/drawing/2014/main" id="{EA4AC77B-6434-4BDF-AA1D-AFAF768923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063875"/>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832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41DFE624-AD79-4AA8-A65F-C7B18FEF08E4}"/>
              </a:ext>
            </a:extLst>
          </p:cNvPr>
          <p:cNvSpPr>
            <a:spLocks noGrp="1"/>
          </p:cNvSpPr>
          <p:nvPr>
            <p:ph type="title"/>
          </p:nvPr>
        </p:nvSpPr>
        <p:spPr>
          <a:xfrm>
            <a:off x="2135188" y="260350"/>
            <a:ext cx="7772400" cy="1143000"/>
          </a:xfrm>
        </p:spPr>
        <p:txBody>
          <a:bodyPr/>
          <a:lstStyle/>
          <a:p>
            <a:r>
              <a:rPr lang="en-US" altLang="en-US">
                <a:solidFill>
                  <a:srgbClr val="FF0000"/>
                </a:solidFill>
              </a:rPr>
              <a:t>Transpiration</a:t>
            </a:r>
          </a:p>
        </p:txBody>
      </p:sp>
      <p:sp>
        <p:nvSpPr>
          <p:cNvPr id="8195" name="Content Placeholder 2">
            <a:extLst>
              <a:ext uri="{FF2B5EF4-FFF2-40B4-BE49-F238E27FC236}">
                <a16:creationId xmlns:a16="http://schemas.microsoft.com/office/drawing/2014/main" id="{9A21045D-1FE4-4DAB-9AA4-4D72C5C8644C}"/>
              </a:ext>
            </a:extLst>
          </p:cNvPr>
          <p:cNvSpPr>
            <a:spLocks noGrp="1"/>
          </p:cNvSpPr>
          <p:nvPr>
            <p:ph idx="1"/>
          </p:nvPr>
        </p:nvSpPr>
        <p:spPr>
          <a:xfrm>
            <a:off x="726141" y="1125538"/>
            <a:ext cx="9038572" cy="4114800"/>
          </a:xfrm>
        </p:spPr>
        <p:txBody>
          <a:bodyPr/>
          <a:lstStyle/>
          <a:p>
            <a:r>
              <a:rPr lang="en-US" altLang="en-US" dirty="0"/>
              <a:t>Transpiration is the movement of water from root to tip of plant</a:t>
            </a:r>
          </a:p>
          <a:p>
            <a:r>
              <a:rPr lang="en-US" altLang="en-US" dirty="0"/>
              <a:t>Occurs due to cohesive nature of water</a:t>
            </a:r>
          </a:p>
          <a:p>
            <a:r>
              <a:rPr lang="en-US" altLang="en-US" dirty="0"/>
              <a:t>Evaporation causes water to constantly leave the leaves of all plants</a:t>
            </a:r>
          </a:p>
        </p:txBody>
      </p:sp>
      <p:pic>
        <p:nvPicPr>
          <p:cNvPr id="8196" name="Picture 2">
            <a:extLst>
              <a:ext uri="{FF2B5EF4-FFF2-40B4-BE49-F238E27FC236}">
                <a16:creationId xmlns:a16="http://schemas.microsoft.com/office/drawing/2014/main" id="{A6C3BCAA-1569-4CD5-885F-45A6F06A1E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6552" y="4099719"/>
            <a:ext cx="3038475" cy="2281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1358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id="{B65A0B31-7178-45EB-A026-E9242C37AA01}"/>
              </a:ext>
            </a:extLst>
          </p:cNvPr>
          <p:cNvSpPr>
            <a:spLocks noGrp="1"/>
          </p:cNvSpPr>
          <p:nvPr>
            <p:ph idx="1"/>
          </p:nvPr>
        </p:nvSpPr>
        <p:spPr>
          <a:xfrm>
            <a:off x="7493001" y="565150"/>
            <a:ext cx="2924175" cy="4114800"/>
          </a:xfrm>
        </p:spPr>
        <p:txBody>
          <a:bodyPr>
            <a:normAutofit lnSpcReduction="10000"/>
          </a:bodyPr>
          <a:lstStyle/>
          <a:p>
            <a:r>
              <a:rPr lang="en-CA" altLang="en-US" sz="2400"/>
              <a:t>Sink cell is a root</a:t>
            </a:r>
          </a:p>
          <a:p>
            <a:endParaRPr lang="en-CA" altLang="en-US" sz="2400"/>
          </a:p>
          <a:p>
            <a:r>
              <a:rPr lang="en-CA" altLang="en-US" sz="2400"/>
              <a:t>Source cell is a leaf</a:t>
            </a:r>
          </a:p>
          <a:p>
            <a:endParaRPr lang="en-CA" altLang="en-US" sz="2400"/>
          </a:p>
          <a:p>
            <a:r>
              <a:rPr lang="en-CA" altLang="en-US" sz="2400">
                <a:solidFill>
                  <a:srgbClr val="FF0000"/>
                </a:solidFill>
              </a:rPr>
              <a:t>Translocation</a:t>
            </a:r>
            <a:r>
              <a:rPr lang="en-CA" altLang="en-US" sz="2400"/>
              <a:t> is the movement of sugar in plants</a:t>
            </a:r>
          </a:p>
          <a:p>
            <a:endParaRPr lang="en-CA" altLang="en-US" sz="2400"/>
          </a:p>
          <a:p>
            <a:r>
              <a:rPr lang="en-CA" altLang="en-US" sz="2400">
                <a:solidFill>
                  <a:srgbClr val="FF0000"/>
                </a:solidFill>
              </a:rPr>
              <a:t>Transpiration</a:t>
            </a:r>
            <a:r>
              <a:rPr lang="en-CA" altLang="en-US" sz="2400"/>
              <a:t> is the movement of water in plants</a:t>
            </a:r>
          </a:p>
        </p:txBody>
      </p:sp>
      <p:pic>
        <p:nvPicPr>
          <p:cNvPr id="9219" name="Picture 2">
            <a:extLst>
              <a:ext uri="{FF2B5EF4-FFF2-40B4-BE49-F238E27FC236}">
                <a16:creationId xmlns:a16="http://schemas.microsoft.com/office/drawing/2014/main" id="{C3CD41A1-C706-4759-8CFC-5A344C0F3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1" y="549275"/>
            <a:ext cx="5184775" cy="522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3374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2697E-A4E6-4DB0-A2A0-9FB383BF2CC1}"/>
              </a:ext>
            </a:extLst>
          </p:cNvPr>
          <p:cNvSpPr>
            <a:spLocks noGrp="1"/>
          </p:cNvSpPr>
          <p:nvPr>
            <p:ph type="title"/>
          </p:nvPr>
        </p:nvSpPr>
        <p:spPr/>
        <p:txBody>
          <a:bodyPr/>
          <a:lstStyle/>
          <a:p>
            <a:endParaRPr lang="en-US"/>
          </a:p>
        </p:txBody>
      </p:sp>
      <p:pic>
        <p:nvPicPr>
          <p:cNvPr id="1026" name="Picture 2" descr="Xylem and Phloem: Main Differences, Similarities, &amp;amp; Diagram">
            <a:extLst>
              <a:ext uri="{FF2B5EF4-FFF2-40B4-BE49-F238E27FC236}">
                <a16:creationId xmlns:a16="http://schemas.microsoft.com/office/drawing/2014/main" id="{CAF894EB-538C-4070-8FEA-1B04F8F1E2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79902"/>
            <a:ext cx="8910005" cy="6478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9625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B40D0-AC8E-487E-8D9D-11991BE9F732}"/>
              </a:ext>
            </a:extLst>
          </p:cNvPr>
          <p:cNvSpPr>
            <a:spLocks noGrp="1"/>
          </p:cNvSpPr>
          <p:nvPr>
            <p:ph type="title"/>
          </p:nvPr>
        </p:nvSpPr>
        <p:spPr/>
        <p:txBody>
          <a:bodyPr/>
          <a:lstStyle/>
          <a:p>
            <a:endParaRPr lang="en-US"/>
          </a:p>
        </p:txBody>
      </p:sp>
      <p:pic>
        <p:nvPicPr>
          <p:cNvPr id="4098" name="Picture 2" descr="Free Vector | Diagram showing xylem and phloem of plant">
            <a:extLst>
              <a:ext uri="{FF2B5EF4-FFF2-40B4-BE49-F238E27FC236}">
                <a16:creationId xmlns:a16="http://schemas.microsoft.com/office/drawing/2014/main" id="{5E578F9D-30A5-4803-9ED0-280A82BF4A3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961"/>
          <a:stretch/>
        </p:blipFill>
        <p:spPr bwMode="auto">
          <a:xfrm>
            <a:off x="289932" y="365125"/>
            <a:ext cx="11063868" cy="6838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675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852AF-E87C-4FC7-9D35-98213758FEE7}"/>
              </a:ext>
            </a:extLst>
          </p:cNvPr>
          <p:cNvSpPr>
            <a:spLocks noGrp="1"/>
          </p:cNvSpPr>
          <p:nvPr>
            <p:ph type="title"/>
          </p:nvPr>
        </p:nvSpPr>
        <p:spPr/>
        <p:txBody>
          <a:bodyPr/>
          <a:lstStyle/>
          <a:p>
            <a:r>
              <a:rPr lang="en-US" dirty="0"/>
              <a:t>True Roots have a Vascular Cylinder</a:t>
            </a:r>
          </a:p>
        </p:txBody>
      </p:sp>
      <p:sp>
        <p:nvSpPr>
          <p:cNvPr id="4" name="Content Placeholder 3">
            <a:extLst>
              <a:ext uri="{FF2B5EF4-FFF2-40B4-BE49-F238E27FC236}">
                <a16:creationId xmlns:a16="http://schemas.microsoft.com/office/drawing/2014/main" id="{A963AFCA-8346-4FFD-9DE2-BE53410EEDB9}"/>
              </a:ext>
            </a:extLst>
          </p:cNvPr>
          <p:cNvSpPr>
            <a:spLocks noGrp="1"/>
          </p:cNvSpPr>
          <p:nvPr>
            <p:ph idx="1"/>
          </p:nvPr>
        </p:nvSpPr>
        <p:spPr/>
        <p:txBody>
          <a:bodyPr/>
          <a:lstStyle/>
          <a:p>
            <a:endParaRPr lang="en-US" dirty="0"/>
          </a:p>
        </p:txBody>
      </p:sp>
      <p:pic>
        <p:nvPicPr>
          <p:cNvPr id="6148" name="Picture 4" descr="Monocot and Eudicot/Dicot Roots - ppt download">
            <a:extLst>
              <a:ext uri="{FF2B5EF4-FFF2-40B4-BE49-F238E27FC236}">
                <a16:creationId xmlns:a16="http://schemas.microsoft.com/office/drawing/2014/main" id="{1090B9DA-71FD-4E7E-A4EA-7B15D65B3E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652" b="5324"/>
          <a:stretch/>
        </p:blipFill>
        <p:spPr bwMode="auto">
          <a:xfrm>
            <a:off x="838200" y="1600200"/>
            <a:ext cx="10515600" cy="552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4784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89500B7-8B55-46EC-825B-9D8B15151F84}"/>
              </a:ext>
            </a:extLst>
          </p:cNvPr>
          <p:cNvSpPr>
            <a:spLocks noGrp="1"/>
          </p:cNvSpPr>
          <p:nvPr>
            <p:ph type="title"/>
          </p:nvPr>
        </p:nvSpPr>
        <p:spPr>
          <a:xfrm>
            <a:off x="2208213" y="188913"/>
            <a:ext cx="7772400" cy="1143000"/>
          </a:xfrm>
        </p:spPr>
        <p:txBody>
          <a:bodyPr/>
          <a:lstStyle/>
          <a:p>
            <a:r>
              <a:rPr lang="en-US" altLang="en-US" b="1">
                <a:solidFill>
                  <a:srgbClr val="FF0000"/>
                </a:solidFill>
              </a:rPr>
              <a:t>Leaf Cross Section</a:t>
            </a:r>
          </a:p>
        </p:txBody>
      </p:sp>
      <p:sp>
        <p:nvSpPr>
          <p:cNvPr id="10243" name="Content Placeholder 2">
            <a:extLst>
              <a:ext uri="{FF2B5EF4-FFF2-40B4-BE49-F238E27FC236}">
                <a16:creationId xmlns:a16="http://schemas.microsoft.com/office/drawing/2014/main" id="{8EA7CE70-261A-49DC-AB67-FC6ACD9427E4}"/>
              </a:ext>
            </a:extLst>
          </p:cNvPr>
          <p:cNvSpPr>
            <a:spLocks noGrp="1"/>
          </p:cNvSpPr>
          <p:nvPr>
            <p:ph idx="1"/>
          </p:nvPr>
        </p:nvSpPr>
        <p:spPr/>
        <p:txBody>
          <a:bodyPr/>
          <a:lstStyle/>
          <a:p>
            <a:endParaRPr lang="en-US" altLang="en-US"/>
          </a:p>
        </p:txBody>
      </p:sp>
      <p:pic>
        <p:nvPicPr>
          <p:cNvPr id="10244" name="Picture 2">
            <a:extLst>
              <a:ext uri="{FF2B5EF4-FFF2-40B4-BE49-F238E27FC236}">
                <a16:creationId xmlns:a16="http://schemas.microsoft.com/office/drawing/2014/main" id="{811A5F14-C6F7-4895-ADC4-7093D83BD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1223964"/>
            <a:ext cx="8043862"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975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AC20-0AD5-42A6-8BC9-84D3686A765C}"/>
              </a:ext>
            </a:extLst>
          </p:cNvPr>
          <p:cNvSpPr>
            <a:spLocks noGrp="1"/>
          </p:cNvSpPr>
          <p:nvPr>
            <p:ph type="title"/>
          </p:nvPr>
        </p:nvSpPr>
        <p:spPr/>
        <p:txBody>
          <a:bodyPr/>
          <a:lstStyle/>
          <a:p>
            <a:r>
              <a:rPr lang="en-US" dirty="0"/>
              <a:t>Club Mosses and Horsetails</a:t>
            </a:r>
          </a:p>
        </p:txBody>
      </p:sp>
      <p:sp>
        <p:nvSpPr>
          <p:cNvPr id="3" name="Content Placeholder 2">
            <a:extLst>
              <a:ext uri="{FF2B5EF4-FFF2-40B4-BE49-F238E27FC236}">
                <a16:creationId xmlns:a16="http://schemas.microsoft.com/office/drawing/2014/main" id="{239A580E-801F-4AF1-9C76-3BE322FBC52E}"/>
              </a:ext>
            </a:extLst>
          </p:cNvPr>
          <p:cNvSpPr>
            <a:spLocks noGrp="1"/>
          </p:cNvSpPr>
          <p:nvPr>
            <p:ph idx="1"/>
          </p:nvPr>
        </p:nvSpPr>
        <p:spPr/>
        <p:txBody>
          <a:bodyPr/>
          <a:lstStyle/>
          <a:p>
            <a:r>
              <a:rPr lang="en-US" dirty="0">
                <a:solidFill>
                  <a:schemeClr val="tx2"/>
                </a:solidFill>
              </a:rPr>
              <a:t>Club Mosses (lycophytes) and Horsetails (sphenophytes) are the only living descendants of ancient land plants</a:t>
            </a:r>
          </a:p>
          <a:p>
            <a:r>
              <a:rPr lang="en-US" dirty="0">
                <a:solidFill>
                  <a:schemeClr val="tx2"/>
                </a:solidFill>
              </a:rPr>
              <a:t>Some ancient ones grew up to 40 m</a:t>
            </a:r>
          </a:p>
          <a:p>
            <a:r>
              <a:rPr lang="en-US" dirty="0">
                <a:solidFill>
                  <a:schemeClr val="tx2"/>
                </a:solidFill>
              </a:rPr>
              <a:t>But species living today are tiny </a:t>
            </a:r>
          </a:p>
          <a:p>
            <a:r>
              <a:rPr lang="en-US" dirty="0" err="1">
                <a:solidFill>
                  <a:schemeClr val="tx2"/>
                </a:solidFill>
              </a:rPr>
              <a:t>eg.</a:t>
            </a:r>
            <a:r>
              <a:rPr lang="en-US" dirty="0">
                <a:solidFill>
                  <a:schemeClr val="tx2"/>
                </a:solidFill>
              </a:rPr>
              <a:t> Lycopodium, 9 cm tall</a:t>
            </a:r>
          </a:p>
        </p:txBody>
      </p:sp>
      <p:pic>
        <p:nvPicPr>
          <p:cNvPr id="11266" name="Picture 2" descr="Lycopodium Clavatum - Homeopathic Remedies">
            <a:extLst>
              <a:ext uri="{FF2B5EF4-FFF2-40B4-BE49-F238E27FC236}">
                <a16:creationId xmlns:a16="http://schemas.microsoft.com/office/drawing/2014/main" id="{171097DE-0A7D-4DC5-B9EE-CFB93EB83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898" y="3090306"/>
            <a:ext cx="5254942" cy="3767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783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AC20-0AD5-42A6-8BC9-84D3686A765C}"/>
              </a:ext>
            </a:extLst>
          </p:cNvPr>
          <p:cNvSpPr>
            <a:spLocks noGrp="1"/>
          </p:cNvSpPr>
          <p:nvPr>
            <p:ph type="title"/>
          </p:nvPr>
        </p:nvSpPr>
        <p:spPr/>
        <p:txBody>
          <a:bodyPr/>
          <a:lstStyle/>
          <a:p>
            <a:r>
              <a:rPr lang="en-US" dirty="0"/>
              <a:t>Horsetails</a:t>
            </a:r>
          </a:p>
        </p:txBody>
      </p:sp>
      <p:sp>
        <p:nvSpPr>
          <p:cNvPr id="3" name="Content Placeholder 2">
            <a:extLst>
              <a:ext uri="{FF2B5EF4-FFF2-40B4-BE49-F238E27FC236}">
                <a16:creationId xmlns:a16="http://schemas.microsoft.com/office/drawing/2014/main" id="{239A580E-801F-4AF1-9C76-3BE322FBC52E}"/>
              </a:ext>
            </a:extLst>
          </p:cNvPr>
          <p:cNvSpPr>
            <a:spLocks noGrp="1"/>
          </p:cNvSpPr>
          <p:nvPr>
            <p:ph idx="1"/>
          </p:nvPr>
        </p:nvSpPr>
        <p:spPr>
          <a:xfrm>
            <a:off x="838200" y="1825625"/>
            <a:ext cx="4922520" cy="4351338"/>
          </a:xfrm>
        </p:spPr>
        <p:txBody>
          <a:bodyPr>
            <a:normAutofit lnSpcReduction="10000"/>
          </a:bodyPr>
          <a:lstStyle/>
          <a:p>
            <a:r>
              <a:rPr lang="en-US" dirty="0">
                <a:solidFill>
                  <a:schemeClr val="tx2"/>
                </a:solidFill>
              </a:rPr>
              <a:t>Only living species is Equisetum, </a:t>
            </a:r>
          </a:p>
          <a:p>
            <a:r>
              <a:rPr lang="en-US" dirty="0">
                <a:solidFill>
                  <a:schemeClr val="tx2"/>
                </a:solidFill>
              </a:rPr>
              <a:t>Up 1 m tall</a:t>
            </a:r>
          </a:p>
          <a:p>
            <a:r>
              <a:rPr lang="en-US" dirty="0">
                <a:solidFill>
                  <a:schemeClr val="tx2"/>
                </a:solidFill>
              </a:rPr>
              <a:t> Nicknamed “Scouring Rush” Stems contain crystals of silica and were used as an abrasive to scrub pots and pans. </a:t>
            </a:r>
          </a:p>
        </p:txBody>
      </p:sp>
      <p:pic>
        <p:nvPicPr>
          <p:cNvPr id="4" name="Picture 4" descr="How to Kill Horsetail Weeds Do&amp;#39;s and Don&amp;#39;ts - [6 Helpful Tips] | Pepper&amp;#39;s  Home &amp;amp; Garden">
            <a:extLst>
              <a:ext uri="{FF2B5EF4-FFF2-40B4-BE49-F238E27FC236}">
                <a16:creationId xmlns:a16="http://schemas.microsoft.com/office/drawing/2014/main" id="{5A3B18F3-0501-4F01-93C2-6B014C1E8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28483"/>
            <a:ext cx="6110567" cy="4075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436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818C0-8B61-48F8-B516-20695CED566B}"/>
              </a:ext>
            </a:extLst>
          </p:cNvPr>
          <p:cNvSpPr>
            <a:spLocks noGrp="1"/>
          </p:cNvSpPr>
          <p:nvPr>
            <p:ph type="title"/>
          </p:nvPr>
        </p:nvSpPr>
        <p:spPr/>
        <p:txBody>
          <a:bodyPr/>
          <a:lstStyle/>
          <a:p>
            <a:r>
              <a:rPr lang="en-US" dirty="0"/>
              <a:t>General Characteristics</a:t>
            </a:r>
          </a:p>
        </p:txBody>
      </p:sp>
      <p:sp>
        <p:nvSpPr>
          <p:cNvPr id="3" name="Content Placeholder 2">
            <a:extLst>
              <a:ext uri="{FF2B5EF4-FFF2-40B4-BE49-F238E27FC236}">
                <a16:creationId xmlns:a16="http://schemas.microsoft.com/office/drawing/2014/main" id="{992E835D-870F-47B1-A941-E234DCC6DDFA}"/>
              </a:ext>
            </a:extLst>
          </p:cNvPr>
          <p:cNvSpPr>
            <a:spLocks noGrp="1"/>
          </p:cNvSpPr>
          <p:nvPr>
            <p:ph idx="1"/>
          </p:nvPr>
        </p:nvSpPr>
        <p:spPr/>
        <p:txBody>
          <a:bodyPr/>
          <a:lstStyle/>
          <a:p>
            <a:r>
              <a:rPr lang="en-US" dirty="0"/>
              <a:t>Vascular Tissue (xylem and Phloem)</a:t>
            </a:r>
          </a:p>
          <a:p>
            <a:r>
              <a:rPr lang="en-US" dirty="0"/>
              <a:t>Therefore </a:t>
            </a:r>
            <a:r>
              <a:rPr lang="en-US" b="1" dirty="0">
                <a:solidFill>
                  <a:srgbClr val="FF0000"/>
                </a:solidFill>
              </a:rPr>
              <a:t>True roots, leaves, stems</a:t>
            </a:r>
          </a:p>
          <a:p>
            <a:endParaRPr lang="en-US" b="1" dirty="0">
              <a:solidFill>
                <a:srgbClr val="FF0000"/>
              </a:solidFill>
            </a:endParaRPr>
          </a:p>
          <a:p>
            <a:endParaRPr lang="en-US" b="1" dirty="0">
              <a:solidFill>
                <a:srgbClr val="FF0000"/>
              </a:solidFill>
            </a:endParaRPr>
          </a:p>
          <a:p>
            <a:r>
              <a:rPr lang="en-US" dirty="0"/>
              <a:t>Alternation of generations</a:t>
            </a:r>
          </a:p>
        </p:txBody>
      </p:sp>
    </p:spTree>
    <p:extLst>
      <p:ext uri="{BB962C8B-B14F-4D97-AF65-F5344CB8AC3E}">
        <p14:creationId xmlns:p14="http://schemas.microsoft.com/office/powerpoint/2010/main" val="76529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AC20-0AD5-42A6-8BC9-84D3686A765C}"/>
              </a:ext>
            </a:extLst>
          </p:cNvPr>
          <p:cNvSpPr>
            <a:spLocks noGrp="1"/>
          </p:cNvSpPr>
          <p:nvPr>
            <p:ph type="title"/>
          </p:nvPr>
        </p:nvSpPr>
        <p:spPr/>
        <p:txBody>
          <a:bodyPr/>
          <a:lstStyle/>
          <a:p>
            <a:r>
              <a:rPr lang="en-US" dirty="0"/>
              <a:t>Vascular Tissue</a:t>
            </a:r>
          </a:p>
        </p:txBody>
      </p:sp>
      <p:sp>
        <p:nvSpPr>
          <p:cNvPr id="3" name="Content Placeholder 2">
            <a:extLst>
              <a:ext uri="{FF2B5EF4-FFF2-40B4-BE49-F238E27FC236}">
                <a16:creationId xmlns:a16="http://schemas.microsoft.com/office/drawing/2014/main" id="{239A580E-801F-4AF1-9C76-3BE322FBC52E}"/>
              </a:ext>
            </a:extLst>
          </p:cNvPr>
          <p:cNvSpPr>
            <a:spLocks noGrp="1"/>
          </p:cNvSpPr>
          <p:nvPr>
            <p:ph idx="1"/>
          </p:nvPr>
        </p:nvSpPr>
        <p:spPr>
          <a:xfrm>
            <a:off x="838200" y="1825624"/>
            <a:ext cx="6900746" cy="5032375"/>
          </a:xfrm>
        </p:spPr>
        <p:txBody>
          <a:bodyPr>
            <a:normAutofit lnSpcReduction="10000"/>
          </a:bodyPr>
          <a:lstStyle/>
          <a:p>
            <a:pPr marL="0" indent="0">
              <a:buNone/>
            </a:pPr>
            <a:r>
              <a:rPr lang="en-US" dirty="0"/>
              <a:t>Specialized tissues that transport water and products of photosynthesis throughout plant:</a:t>
            </a:r>
          </a:p>
          <a:p>
            <a:pPr>
              <a:defRPr/>
            </a:pPr>
            <a:r>
              <a:rPr lang="en-CA" b="1" dirty="0">
                <a:solidFill>
                  <a:srgbClr val="7030A0"/>
                </a:solidFill>
              </a:rPr>
              <a:t>Xylem</a:t>
            </a:r>
            <a:r>
              <a:rPr lang="en-CA" dirty="0"/>
              <a:t> – moves </a:t>
            </a:r>
            <a:r>
              <a:rPr lang="en-CA" b="1" u="sng" dirty="0"/>
              <a:t>water </a:t>
            </a:r>
            <a:r>
              <a:rPr lang="en-CA" dirty="0"/>
              <a:t>and minerals up from roots to all parts of plant.</a:t>
            </a:r>
          </a:p>
          <a:p>
            <a:pPr marL="0" indent="0">
              <a:buFontTx/>
              <a:buNone/>
              <a:defRPr/>
            </a:pPr>
            <a:endParaRPr lang="en-CA" dirty="0"/>
          </a:p>
          <a:p>
            <a:pPr>
              <a:defRPr/>
            </a:pPr>
            <a:r>
              <a:rPr lang="en-CA" b="1" dirty="0">
                <a:solidFill>
                  <a:srgbClr val="7030A0"/>
                </a:solidFill>
              </a:rPr>
              <a:t>Phloem</a:t>
            </a:r>
            <a:r>
              <a:rPr lang="en-CA" dirty="0"/>
              <a:t> – transports </a:t>
            </a:r>
            <a:r>
              <a:rPr lang="en-CA" b="1" u="sng" dirty="0"/>
              <a:t>nutrients </a:t>
            </a:r>
            <a:r>
              <a:rPr lang="en-CA" dirty="0"/>
              <a:t>and products of photosynthesis throughout plant. </a:t>
            </a:r>
            <a:endParaRPr lang="en-US" dirty="0"/>
          </a:p>
        </p:txBody>
      </p:sp>
      <p:pic>
        <p:nvPicPr>
          <p:cNvPr id="4" name="Picture 4">
            <a:extLst>
              <a:ext uri="{FF2B5EF4-FFF2-40B4-BE49-F238E27FC236}">
                <a16:creationId xmlns:a16="http://schemas.microsoft.com/office/drawing/2014/main" id="{78EA0F60-050A-4A9D-B846-AE4AE5927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0203" y="1039677"/>
            <a:ext cx="4375150"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000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2697E-A4E6-4DB0-A2A0-9FB383BF2CC1}"/>
              </a:ext>
            </a:extLst>
          </p:cNvPr>
          <p:cNvSpPr>
            <a:spLocks noGrp="1"/>
          </p:cNvSpPr>
          <p:nvPr>
            <p:ph type="title"/>
          </p:nvPr>
        </p:nvSpPr>
        <p:spPr/>
        <p:txBody>
          <a:bodyPr/>
          <a:lstStyle/>
          <a:p>
            <a:endParaRPr lang="en-US"/>
          </a:p>
        </p:txBody>
      </p:sp>
      <p:pic>
        <p:nvPicPr>
          <p:cNvPr id="1026" name="Picture 2" descr="Xylem and Phloem: Main Differences, Similarities, &amp;amp; Diagram">
            <a:extLst>
              <a:ext uri="{FF2B5EF4-FFF2-40B4-BE49-F238E27FC236}">
                <a16:creationId xmlns:a16="http://schemas.microsoft.com/office/drawing/2014/main" id="{CAF894EB-538C-4070-8FEA-1B04F8F1E2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79902"/>
            <a:ext cx="8910005" cy="6478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791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1554</Words>
  <Application>Microsoft Office PowerPoint</Application>
  <PresentationFormat>Widescreen</PresentationFormat>
  <Paragraphs>190</Paragraphs>
  <Slides>46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Corbel</vt:lpstr>
      <vt:lpstr>Times New Roman</vt:lpstr>
      <vt:lpstr>Wingdings</vt:lpstr>
      <vt:lpstr>Office Theme</vt:lpstr>
      <vt:lpstr>PHYLUM TRACHEOPHYTA</vt:lpstr>
      <vt:lpstr>PowerPoint Presentation</vt:lpstr>
      <vt:lpstr>Phylum Tracheophyta: True Land Plants</vt:lpstr>
      <vt:lpstr>Ferns, Club Mosses and Horsetails</vt:lpstr>
      <vt:lpstr>Club Mosses and Horsetails</vt:lpstr>
      <vt:lpstr>Horsetails</vt:lpstr>
      <vt:lpstr>General Characteristics</vt:lpstr>
      <vt:lpstr>Vascular Tissue</vt:lpstr>
      <vt:lpstr>PowerPoint Presentation</vt:lpstr>
      <vt:lpstr>Advantage</vt:lpstr>
      <vt:lpstr>General Characteristics of Ferns</vt:lpstr>
      <vt:lpstr>True Leaves</vt:lpstr>
      <vt:lpstr>Rhizomes</vt:lpstr>
      <vt:lpstr>Rhizomes </vt:lpstr>
      <vt:lpstr>Rhizoids vs Rhizomes</vt:lpstr>
      <vt:lpstr>Habitat</vt:lpstr>
      <vt:lpstr>PowerPoint Presentation</vt:lpstr>
      <vt:lpstr>Reproduction</vt:lpstr>
      <vt:lpstr>Reproductive Structures</vt:lpstr>
      <vt:lpstr>PowerPoint Presentation</vt:lpstr>
      <vt:lpstr>Spores  germinate  gametophyte</vt:lpstr>
      <vt:lpstr>PowerPoint Presentation</vt:lpstr>
      <vt:lpstr>Fertilization: Sperm + Egg  Zyote (2n) </vt:lpstr>
      <vt:lpstr>Sporophyte</vt:lpstr>
      <vt:lpstr>Summary  Adaptations to Land</vt:lpstr>
      <vt:lpstr>PowerPoint Presentation</vt:lpstr>
      <vt:lpstr>Fern Life Cycle</vt:lpstr>
      <vt:lpstr>PowerPoint Presentation</vt:lpstr>
      <vt:lpstr>Similarities/Differences to Mosses:</vt:lpstr>
      <vt:lpstr>PowerPoint Presentation</vt:lpstr>
      <vt:lpstr>Evolutionary Trend</vt:lpstr>
      <vt:lpstr>PowerPoint Presentation</vt:lpstr>
      <vt:lpstr>General Trend = Gametophyte decreases in size, duration, and prominence relative to sporophyte</vt:lpstr>
      <vt:lpstr>How do we use ferns?</vt:lpstr>
      <vt:lpstr>Fiddleheads – food  (Ostrich Fern)</vt:lpstr>
      <vt:lpstr>PowerPoint Presentation</vt:lpstr>
      <vt:lpstr>Practice</vt:lpstr>
      <vt:lpstr>EXTRAS</vt:lpstr>
      <vt:lpstr>PowerPoint Presentation</vt:lpstr>
      <vt:lpstr>Tracheid Cells in Xylem Tissue</vt:lpstr>
      <vt:lpstr>Transpiration</vt:lpstr>
      <vt:lpstr>PowerPoint Presentation</vt:lpstr>
      <vt:lpstr>PowerPoint Presentation</vt:lpstr>
      <vt:lpstr>PowerPoint Presentation</vt:lpstr>
      <vt:lpstr>True Roots have a Vascular Cylinder</vt:lpstr>
      <vt:lpstr>Leaf Cross Section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PHYLUM TRACHEOPHYTA</dc:title>
  <dc:creator>Tammy Wilson</dc:creator>
  <cp:lastModifiedBy>Tammy Wilson</cp:lastModifiedBy>
  <cp:revision>1</cp:revision>
  <dcterms:created xsi:type="dcterms:W3CDTF">2021-10-28T23:34:11Z</dcterms:created>
  <dcterms:modified xsi:type="dcterms:W3CDTF">2022-12-23T21:46:13Z</dcterms:modified>
</cp:coreProperties>
</file>