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347" r:id="rId4"/>
    <p:sldId id="350" r:id="rId5"/>
    <p:sldId id="349" r:id="rId6"/>
    <p:sldId id="352" r:id="rId7"/>
    <p:sldId id="353" r:id="rId8"/>
    <p:sldId id="258" r:id="rId9"/>
    <p:sldId id="261" r:id="rId10"/>
    <p:sldId id="348" r:id="rId11"/>
    <p:sldId id="260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B32AF0B-EFB0-41A5-B9C4-4DCF695B0B7D}" v="54" dt="2022-02-01T03:34:09.38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971" autoAdjust="0"/>
    <p:restoredTop sz="70766" autoAdjust="0"/>
  </p:normalViewPr>
  <p:slideViewPr>
    <p:cSldViewPr snapToGrid="0">
      <p:cViewPr varScale="1">
        <p:scale>
          <a:sx n="47" d="100"/>
          <a:sy n="47" d="100"/>
        </p:scale>
        <p:origin x="306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ammy Wilson" userId="e3b55da62d900d7c" providerId="LiveId" clId="{9B32AF0B-EFB0-41A5-B9C4-4DCF695B0B7D}"/>
    <pc:docChg chg="custSel mod addSld delSld modSld sldOrd modMainMaster">
      <pc:chgData name="Tammy Wilson" userId="e3b55da62d900d7c" providerId="LiveId" clId="{9B32AF0B-EFB0-41A5-B9C4-4DCF695B0B7D}" dt="2022-02-01T03:34:09.382" v="552"/>
      <pc:docMkLst>
        <pc:docMk/>
      </pc:docMkLst>
      <pc:sldChg chg="modSp">
        <pc:chgData name="Tammy Wilson" userId="e3b55da62d900d7c" providerId="LiveId" clId="{9B32AF0B-EFB0-41A5-B9C4-4DCF695B0B7D}" dt="2022-02-01T03:13:37.500" v="197" actId="20577"/>
        <pc:sldMkLst>
          <pc:docMk/>
          <pc:sldMk cId="2484923162" sldId="257"/>
        </pc:sldMkLst>
        <pc:spChg chg="mod">
          <ac:chgData name="Tammy Wilson" userId="e3b55da62d900d7c" providerId="LiveId" clId="{9B32AF0B-EFB0-41A5-B9C4-4DCF695B0B7D}" dt="2022-02-01T03:13:37.500" v="197" actId="20577"/>
          <ac:spMkLst>
            <pc:docMk/>
            <pc:sldMk cId="2484923162" sldId="257"/>
            <ac:spMk id="3" creationId="{54F8C2BB-27AF-4EFD-B6DA-68F57CA22847}"/>
          </ac:spMkLst>
        </pc:spChg>
      </pc:sldChg>
      <pc:sldChg chg="modSp">
        <pc:chgData name="Tammy Wilson" userId="e3b55da62d900d7c" providerId="LiveId" clId="{9B32AF0B-EFB0-41A5-B9C4-4DCF695B0B7D}" dt="2022-02-01T03:33:24.926" v="546" actId="113"/>
        <pc:sldMkLst>
          <pc:docMk/>
          <pc:sldMk cId="867994700" sldId="258"/>
        </pc:sldMkLst>
        <pc:spChg chg="mod">
          <ac:chgData name="Tammy Wilson" userId="e3b55da62d900d7c" providerId="LiveId" clId="{9B32AF0B-EFB0-41A5-B9C4-4DCF695B0B7D}" dt="2022-02-01T03:33:24.926" v="546" actId="113"/>
          <ac:spMkLst>
            <pc:docMk/>
            <pc:sldMk cId="867994700" sldId="258"/>
            <ac:spMk id="3" creationId="{92B7E14C-65EB-479A-A118-DA4A57C83139}"/>
          </ac:spMkLst>
        </pc:spChg>
      </pc:sldChg>
      <pc:sldChg chg="modSp del">
        <pc:chgData name="Tammy Wilson" userId="e3b55da62d900d7c" providerId="LiveId" clId="{9B32AF0B-EFB0-41A5-B9C4-4DCF695B0B7D}" dt="2022-02-01T03:33:34.914" v="547" actId="2696"/>
        <pc:sldMkLst>
          <pc:docMk/>
          <pc:sldMk cId="1148105321" sldId="260"/>
        </pc:sldMkLst>
        <pc:spChg chg="mod">
          <ac:chgData name="Tammy Wilson" userId="e3b55da62d900d7c" providerId="LiveId" clId="{9B32AF0B-EFB0-41A5-B9C4-4DCF695B0B7D}" dt="2022-02-01T03:12:45.131" v="154" actId="27636"/>
          <ac:spMkLst>
            <pc:docMk/>
            <pc:sldMk cId="1148105321" sldId="260"/>
            <ac:spMk id="3" creationId="{92B7E14C-65EB-479A-A118-DA4A57C83139}"/>
          </ac:spMkLst>
        </pc:spChg>
      </pc:sldChg>
      <pc:sldChg chg="add">
        <pc:chgData name="Tammy Wilson" userId="e3b55da62d900d7c" providerId="LiveId" clId="{9B32AF0B-EFB0-41A5-B9C4-4DCF695B0B7D}" dt="2022-02-01T03:33:36.975" v="548"/>
        <pc:sldMkLst>
          <pc:docMk/>
          <pc:sldMk cId="2137135052" sldId="260"/>
        </pc:sldMkLst>
      </pc:sldChg>
      <pc:sldChg chg="modSp ord">
        <pc:chgData name="Tammy Wilson" userId="e3b55da62d900d7c" providerId="LiveId" clId="{9B32AF0B-EFB0-41A5-B9C4-4DCF695B0B7D}" dt="2022-02-01T03:34:09.382" v="552"/>
        <pc:sldMkLst>
          <pc:docMk/>
          <pc:sldMk cId="2986634086" sldId="261"/>
        </pc:sldMkLst>
        <pc:spChg chg="mod">
          <ac:chgData name="Tammy Wilson" userId="e3b55da62d900d7c" providerId="LiveId" clId="{9B32AF0B-EFB0-41A5-B9C4-4DCF695B0B7D}" dt="2022-02-01T03:34:09.382" v="552"/>
          <ac:spMkLst>
            <pc:docMk/>
            <pc:sldMk cId="2986634086" sldId="261"/>
            <ac:spMk id="3" creationId="{92B7E14C-65EB-479A-A118-DA4A57C83139}"/>
          </ac:spMkLst>
        </pc:spChg>
      </pc:sldChg>
      <pc:sldChg chg="addSp modSp">
        <pc:chgData name="Tammy Wilson" userId="e3b55da62d900d7c" providerId="LiveId" clId="{9B32AF0B-EFB0-41A5-B9C4-4DCF695B0B7D}" dt="2022-02-01T03:17:14.770" v="426" actId="20577"/>
        <pc:sldMkLst>
          <pc:docMk/>
          <pc:sldMk cId="1787206406" sldId="347"/>
        </pc:sldMkLst>
        <pc:spChg chg="mod">
          <ac:chgData name="Tammy Wilson" userId="e3b55da62d900d7c" providerId="LiveId" clId="{9B32AF0B-EFB0-41A5-B9C4-4DCF695B0B7D}" dt="2022-02-01T03:17:14.770" v="426" actId="20577"/>
          <ac:spMkLst>
            <pc:docMk/>
            <pc:sldMk cId="1787206406" sldId="347"/>
            <ac:spMk id="3" creationId="{C4D0090B-06A6-4526-BAB8-143047477E96}"/>
          </ac:spMkLst>
        </pc:spChg>
        <pc:picChg chg="add mod">
          <ac:chgData name="Tammy Wilson" userId="e3b55da62d900d7c" providerId="LiveId" clId="{9B32AF0B-EFB0-41A5-B9C4-4DCF695B0B7D}" dt="2022-02-01T03:16:03.557" v="361" actId="1076"/>
          <ac:picMkLst>
            <pc:docMk/>
            <pc:sldMk cId="1787206406" sldId="347"/>
            <ac:picMk id="4" creationId="{0557F29F-7DF7-4ADB-A423-BB0DC6B575D1}"/>
          </ac:picMkLst>
        </pc:picChg>
      </pc:sldChg>
      <pc:sldChg chg="addSp modSp add">
        <pc:chgData name="Tammy Wilson" userId="e3b55da62d900d7c" providerId="LiveId" clId="{9B32AF0B-EFB0-41A5-B9C4-4DCF695B0B7D}" dt="2022-01-30T18:22:06.534" v="109" actId="1076"/>
        <pc:sldMkLst>
          <pc:docMk/>
          <pc:sldMk cId="665925903" sldId="349"/>
        </pc:sldMkLst>
        <pc:spChg chg="mod">
          <ac:chgData name="Tammy Wilson" userId="e3b55da62d900d7c" providerId="LiveId" clId="{9B32AF0B-EFB0-41A5-B9C4-4DCF695B0B7D}" dt="2022-01-30T18:15:24.978" v="82" actId="20577"/>
          <ac:spMkLst>
            <pc:docMk/>
            <pc:sldMk cId="665925903" sldId="349"/>
            <ac:spMk id="2" creationId="{E41785B2-726F-48F1-A47C-F8EFF60A3B3B}"/>
          </ac:spMkLst>
        </pc:spChg>
        <pc:spChg chg="mod">
          <ac:chgData name="Tammy Wilson" userId="e3b55da62d900d7c" providerId="LiveId" clId="{9B32AF0B-EFB0-41A5-B9C4-4DCF695B0B7D}" dt="2022-01-30T18:21:52.578" v="105" actId="20577"/>
          <ac:spMkLst>
            <pc:docMk/>
            <pc:sldMk cId="665925903" sldId="349"/>
            <ac:spMk id="3" creationId="{E7EC5A6A-CA90-4D6F-AB62-17A6C5FDD16C}"/>
          </ac:spMkLst>
        </pc:spChg>
        <pc:picChg chg="add mod">
          <ac:chgData name="Tammy Wilson" userId="e3b55da62d900d7c" providerId="LiveId" clId="{9B32AF0B-EFB0-41A5-B9C4-4DCF695B0B7D}" dt="2022-01-30T18:22:06.534" v="109" actId="1076"/>
          <ac:picMkLst>
            <pc:docMk/>
            <pc:sldMk cId="665925903" sldId="349"/>
            <ac:picMk id="1026" creationId="{99404EB9-8C64-4F19-AA88-95B9A981D20E}"/>
          </ac:picMkLst>
        </pc:picChg>
      </pc:sldChg>
      <pc:sldChg chg="addSp delSp modSp add mod ord setBg">
        <pc:chgData name="Tammy Wilson" userId="e3b55da62d900d7c" providerId="LiveId" clId="{9B32AF0B-EFB0-41A5-B9C4-4DCF695B0B7D}" dt="2022-02-01T03:17:30.374" v="428"/>
        <pc:sldMkLst>
          <pc:docMk/>
          <pc:sldMk cId="745689436" sldId="350"/>
        </pc:sldMkLst>
        <pc:spChg chg="del">
          <ac:chgData name="Tammy Wilson" userId="e3b55da62d900d7c" providerId="LiveId" clId="{9B32AF0B-EFB0-41A5-B9C4-4DCF695B0B7D}" dt="2022-01-30T18:17:39.572" v="88" actId="26606"/>
          <ac:spMkLst>
            <pc:docMk/>
            <pc:sldMk cId="745689436" sldId="350"/>
            <ac:spMk id="2" creationId="{05CDD88E-A5D5-4278-BFE3-F0A8D2ED3D12}"/>
          </ac:spMkLst>
        </pc:spChg>
        <pc:spChg chg="del">
          <ac:chgData name="Tammy Wilson" userId="e3b55da62d900d7c" providerId="LiveId" clId="{9B32AF0B-EFB0-41A5-B9C4-4DCF695B0B7D}" dt="2022-01-30T18:17:32.981" v="87"/>
          <ac:spMkLst>
            <pc:docMk/>
            <pc:sldMk cId="745689436" sldId="350"/>
            <ac:spMk id="3" creationId="{3786E910-E839-4342-979E-FAD858B85B15}"/>
          </ac:spMkLst>
        </pc:spChg>
        <pc:spChg chg="add">
          <ac:chgData name="Tammy Wilson" userId="e3b55da62d900d7c" providerId="LiveId" clId="{9B32AF0B-EFB0-41A5-B9C4-4DCF695B0B7D}" dt="2022-01-30T18:17:39.572" v="88" actId="26606"/>
          <ac:spMkLst>
            <pc:docMk/>
            <pc:sldMk cId="745689436" sldId="350"/>
            <ac:spMk id="71" creationId="{32BC26D8-82FB-445E-AA49-62A77D7C1EE0}"/>
          </ac:spMkLst>
        </pc:spChg>
        <pc:spChg chg="add">
          <ac:chgData name="Tammy Wilson" userId="e3b55da62d900d7c" providerId="LiveId" clId="{9B32AF0B-EFB0-41A5-B9C4-4DCF695B0B7D}" dt="2022-01-30T18:17:39.572" v="88" actId="26606"/>
          <ac:spMkLst>
            <pc:docMk/>
            <pc:sldMk cId="745689436" sldId="350"/>
            <ac:spMk id="73" creationId="{CB44330D-EA18-4254-AA95-EB49948539B8}"/>
          </ac:spMkLst>
        </pc:spChg>
        <pc:picChg chg="add mod">
          <ac:chgData name="Tammy Wilson" userId="e3b55da62d900d7c" providerId="LiveId" clId="{9B32AF0B-EFB0-41A5-B9C4-4DCF695B0B7D}" dt="2022-01-30T18:17:52.508" v="91" actId="1076"/>
          <ac:picMkLst>
            <pc:docMk/>
            <pc:sldMk cId="745689436" sldId="350"/>
            <ac:picMk id="2050" creationId="{014CFD71-5E13-406C-A577-F4190725F119}"/>
          </ac:picMkLst>
        </pc:picChg>
      </pc:sldChg>
      <pc:sldChg chg="addSp delSp modSp add del ord">
        <pc:chgData name="Tammy Wilson" userId="e3b55da62d900d7c" providerId="LiveId" clId="{9B32AF0B-EFB0-41A5-B9C4-4DCF695B0B7D}" dt="2022-02-01T03:17:21.065" v="427" actId="2696"/>
        <pc:sldMkLst>
          <pc:docMk/>
          <pc:sldMk cId="3502399362" sldId="351"/>
        </pc:sldMkLst>
        <pc:spChg chg="mod">
          <ac:chgData name="Tammy Wilson" userId="e3b55da62d900d7c" providerId="LiveId" clId="{9B32AF0B-EFB0-41A5-B9C4-4DCF695B0B7D}" dt="2022-02-01T03:14:06.153" v="217" actId="20577"/>
          <ac:spMkLst>
            <pc:docMk/>
            <pc:sldMk cId="3502399362" sldId="351"/>
            <ac:spMk id="2" creationId="{507A5783-93C9-4F4B-8BED-67D3DF03BE67}"/>
          </ac:spMkLst>
        </pc:spChg>
        <pc:spChg chg="del">
          <ac:chgData name="Tammy Wilson" userId="e3b55da62d900d7c" providerId="LiveId" clId="{9B32AF0B-EFB0-41A5-B9C4-4DCF695B0B7D}" dt="2022-01-30T18:18:41.966" v="93"/>
          <ac:spMkLst>
            <pc:docMk/>
            <pc:sldMk cId="3502399362" sldId="351"/>
            <ac:spMk id="3" creationId="{7A6CF17E-ED68-4E93-96E0-F39CD896276F}"/>
          </ac:spMkLst>
        </pc:spChg>
        <pc:spChg chg="add mod">
          <ac:chgData name="Tammy Wilson" userId="e3b55da62d900d7c" providerId="LiveId" clId="{9B32AF0B-EFB0-41A5-B9C4-4DCF695B0B7D}" dt="2022-02-01T03:14:18.416" v="250" actId="20577"/>
          <ac:spMkLst>
            <pc:docMk/>
            <pc:sldMk cId="3502399362" sldId="351"/>
            <ac:spMk id="4" creationId="{FE42B0DA-B0E5-4D77-AB15-E40357B46E9C}"/>
          </ac:spMkLst>
        </pc:spChg>
        <pc:picChg chg="add del mod">
          <ac:chgData name="Tammy Wilson" userId="e3b55da62d900d7c" providerId="LiveId" clId="{9B32AF0B-EFB0-41A5-B9C4-4DCF695B0B7D}" dt="2022-01-30T18:19:01.157" v="99"/>
          <ac:picMkLst>
            <pc:docMk/>
            <pc:sldMk cId="3502399362" sldId="351"/>
            <ac:picMk id="3074" creationId="{32BE4027-EDFA-4BB9-9BAF-EF832892323D}"/>
          </ac:picMkLst>
        </pc:picChg>
      </pc:sldChg>
      <pc:sldChg chg="addSp delSp modSp add">
        <pc:chgData name="Tammy Wilson" userId="e3b55da62d900d7c" providerId="LiveId" clId="{9B32AF0B-EFB0-41A5-B9C4-4DCF695B0B7D}" dt="2022-02-01T03:33:01.445" v="542" actId="5793"/>
        <pc:sldMkLst>
          <pc:docMk/>
          <pc:sldMk cId="2038259657" sldId="352"/>
        </pc:sldMkLst>
        <pc:spChg chg="mod">
          <ac:chgData name="Tammy Wilson" userId="e3b55da62d900d7c" providerId="LiveId" clId="{9B32AF0B-EFB0-41A5-B9C4-4DCF695B0B7D}" dt="2022-01-30T18:22:32.864" v="148" actId="20577"/>
          <ac:spMkLst>
            <pc:docMk/>
            <pc:sldMk cId="2038259657" sldId="352"/>
            <ac:spMk id="2" creationId="{D7D0FABD-3DBA-48EC-963A-9FBC3AD73CA2}"/>
          </ac:spMkLst>
        </pc:spChg>
        <pc:spChg chg="mod">
          <ac:chgData name="Tammy Wilson" userId="e3b55da62d900d7c" providerId="LiveId" clId="{9B32AF0B-EFB0-41A5-B9C4-4DCF695B0B7D}" dt="2022-02-01T03:33:01.445" v="542" actId="5793"/>
          <ac:spMkLst>
            <pc:docMk/>
            <pc:sldMk cId="2038259657" sldId="352"/>
            <ac:spMk id="3" creationId="{E6159B0F-E416-4ABD-A2A5-1C18967AAD14}"/>
          </ac:spMkLst>
        </pc:spChg>
        <pc:picChg chg="add del mod">
          <ac:chgData name="Tammy Wilson" userId="e3b55da62d900d7c" providerId="LiveId" clId="{9B32AF0B-EFB0-41A5-B9C4-4DCF695B0B7D}" dt="2022-02-01T03:24:59.563" v="470" actId="478"/>
          <ac:picMkLst>
            <pc:docMk/>
            <pc:sldMk cId="2038259657" sldId="352"/>
            <ac:picMk id="1026" creationId="{5C35C6EF-2498-445A-BFDA-E597064BB48E}"/>
          </ac:picMkLst>
        </pc:picChg>
        <pc:picChg chg="add del mod">
          <ac:chgData name="Tammy Wilson" userId="e3b55da62d900d7c" providerId="LiveId" clId="{9B32AF0B-EFB0-41A5-B9C4-4DCF695B0B7D}" dt="2022-02-01T03:24:58.881" v="469" actId="478"/>
          <ac:picMkLst>
            <pc:docMk/>
            <pc:sldMk cId="2038259657" sldId="352"/>
            <ac:picMk id="1028" creationId="{42DA1885-977F-4A9E-BC05-0952A30AAE62}"/>
          </ac:picMkLst>
        </pc:picChg>
      </pc:sldChg>
      <pc:sldChg chg="add del">
        <pc:chgData name="Tammy Wilson" userId="e3b55da62d900d7c" providerId="LiveId" clId="{9B32AF0B-EFB0-41A5-B9C4-4DCF695B0B7D}" dt="2022-02-01T03:32:38.406" v="532" actId="2696"/>
        <pc:sldMkLst>
          <pc:docMk/>
          <pc:sldMk cId="487715048" sldId="353"/>
        </pc:sldMkLst>
      </pc:sldChg>
      <pc:sldChg chg="modSp add">
        <pc:chgData name="Tammy Wilson" userId="e3b55da62d900d7c" providerId="LiveId" clId="{9B32AF0B-EFB0-41A5-B9C4-4DCF695B0B7D}" dt="2022-02-01T03:33:15.556" v="545" actId="207"/>
        <pc:sldMkLst>
          <pc:docMk/>
          <pc:sldMk cId="4103164135" sldId="353"/>
        </pc:sldMkLst>
        <pc:spChg chg="mod">
          <ac:chgData name="Tammy Wilson" userId="e3b55da62d900d7c" providerId="LiveId" clId="{9B32AF0B-EFB0-41A5-B9C4-4DCF695B0B7D}" dt="2022-02-01T03:33:15.556" v="545" actId="207"/>
          <ac:spMkLst>
            <pc:docMk/>
            <pc:sldMk cId="4103164135" sldId="353"/>
            <ac:spMk id="3" creationId="{E6159B0F-E416-4ABD-A2A5-1C18967AAD14}"/>
          </ac:spMkLst>
        </pc:spChg>
      </pc:sldChg>
      <pc:sldMasterChg chg="modSldLayout">
        <pc:chgData name="Tammy Wilson" userId="e3b55da62d900d7c" providerId="LiveId" clId="{9B32AF0B-EFB0-41A5-B9C4-4DCF695B0B7D}" dt="2022-02-01T03:12:45.034" v="150" actId="255"/>
        <pc:sldMasterMkLst>
          <pc:docMk/>
          <pc:sldMasterMk cId="2315870712" sldId="2147483648"/>
        </pc:sldMasterMkLst>
        <pc:sldLayoutChg chg="modSp">
          <pc:chgData name="Tammy Wilson" userId="e3b55da62d900d7c" providerId="LiveId" clId="{9B32AF0B-EFB0-41A5-B9C4-4DCF695B0B7D}" dt="2022-02-01T03:12:45.034" v="150" actId="255"/>
          <pc:sldLayoutMkLst>
            <pc:docMk/>
            <pc:sldMasterMk cId="2315870712" sldId="2147483648"/>
            <pc:sldLayoutMk cId="2885604286" sldId="2147483650"/>
          </pc:sldLayoutMkLst>
          <pc:spChg chg="mod">
            <ac:chgData name="Tammy Wilson" userId="e3b55da62d900d7c" providerId="LiveId" clId="{9B32AF0B-EFB0-41A5-B9C4-4DCF695B0B7D}" dt="2022-02-01T03:12:39.515" v="149" actId="2711"/>
            <ac:spMkLst>
              <pc:docMk/>
              <pc:sldMasterMk cId="2315870712" sldId="2147483648"/>
              <pc:sldLayoutMk cId="2885604286" sldId="2147483650"/>
              <ac:spMk id="2" creationId="{ADB8978D-0C36-433C-8172-6B059A46C771}"/>
            </ac:spMkLst>
          </pc:spChg>
          <pc:spChg chg="mod">
            <ac:chgData name="Tammy Wilson" userId="e3b55da62d900d7c" providerId="LiveId" clId="{9B32AF0B-EFB0-41A5-B9C4-4DCF695B0B7D}" dt="2022-02-01T03:12:45.034" v="150" actId="255"/>
            <ac:spMkLst>
              <pc:docMk/>
              <pc:sldMasterMk cId="2315870712" sldId="2147483648"/>
              <pc:sldLayoutMk cId="2885604286" sldId="2147483650"/>
              <ac:spMk id="3" creationId="{174832A6-45AB-46DA-B04E-95672A1926E3}"/>
            </ac:spMkLst>
          </pc:spChg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7C47F9-2F8E-438B-9767-9E6A8D65FA65}" type="datetimeFigureOut">
              <a:rPr lang="en-US" smtClean="0"/>
              <a:t>1/31/2022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1B5ECE-BD3E-4F56-A576-37335CC87B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97166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sciencenotes.org/what-is-a-synthesis-reaction-definition-and-examples/" TargetMode="External"/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Relationship Id="rId6" Type="http://schemas.openxmlformats.org/officeDocument/2006/relationships/hyperlink" Target="https://sciencenotes.org/double-replacement-reaction-definition-and-examples/" TargetMode="External"/><Relationship Id="rId5" Type="http://schemas.openxmlformats.org/officeDocument/2006/relationships/hyperlink" Target="https://sciencenotes.org/single-replacement-reaction-definition-and-examples/" TargetMode="External"/><Relationship Id="rId4" Type="http://schemas.openxmlformats.org/officeDocument/2006/relationships/hyperlink" Target="https://sciencenotes.org/what-is-a-decomposition-reaction-definition-and-examples/" TargetMode="Externa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dates from Antoine Lavoisier's 1789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71B5ECE-BD3E-4F56-A576-37335CC87B6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948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Synthesis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or combination reactions</a:t>
            </a:r>
          </a:p>
          <a:p>
            <a:r>
              <a:rPr lang="en-US" sz="1200" b="0" i="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/>
              </a:rPr>
              <a:t>Decomposition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or analysis reactions</a:t>
            </a:r>
          </a:p>
          <a:p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Single replacement, </a:t>
            </a:r>
            <a:r>
              <a:rPr lang="en-US" sz="1200" b="0" i="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/>
              </a:rPr>
              <a:t>single displacement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or substitution reactions</a:t>
            </a:r>
          </a:p>
          <a:p>
            <a:r>
              <a:rPr lang="en-US" sz="1200" b="0" i="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6"/>
              </a:rPr>
              <a:t>Double replacement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double displacement, or metathesis reactions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71B5ECE-BD3E-4F56-A576-37335CC87B6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18200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dirty="0"/>
              <a:t>What risks are associated with gas production in an enclosed space?</a:t>
            </a:r>
          </a:p>
          <a:p>
            <a:r>
              <a:rPr lang="en-US" dirty="0"/>
              <a:t>Evaluate your model.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A57B740-C4CF-45FC-A85E-A0697CA2B91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75381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dirty="0"/>
              <a:t>What risks are associated with gas production in an enclosed space?</a:t>
            </a:r>
          </a:p>
          <a:p>
            <a:r>
              <a:rPr lang="en-US" dirty="0"/>
              <a:t>Evaluate your model.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A57B740-C4CF-45FC-A85E-A0697CA2B91D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52042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20B5A3-FCEE-4011-8B3C-FA91F56ED5B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239D3BE-957A-4357-8168-C344CF42AC3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213BC4-E855-4E63-8BE6-CE812CB0AD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1CA59-787A-412D-BB06-AC51922198AA}" type="datetimeFigureOut">
              <a:rPr lang="en-US" smtClean="0"/>
              <a:t>1/31/2022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14B621-E1EE-45C2-9FB2-4F6EDFDA04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018F6A-A3BA-4586-B29D-EF733AE310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7121C-C227-4552-9954-BA9671C258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4092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676B27-AAC1-4FFF-AD34-5E323A0B0A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B711DB2-6EF5-4BDC-87E4-33FC406F85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EBF751-391E-4184-B6E1-0F35EA1BD9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1CA59-787A-412D-BB06-AC51922198AA}" type="datetimeFigureOut">
              <a:rPr lang="en-US" smtClean="0"/>
              <a:t>1/31/2022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F2D27D-F173-40AD-B048-AA4C3599D3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89F7E9-53DA-4B64-8551-DDE0BD5530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7121C-C227-4552-9954-BA9671C258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63341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BE4ED30-D67A-4159-A3AF-28910B026DB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42946E2-467C-47D8-87C2-08B8FDC001D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9CBA4F-B2AD-46B6-AC1C-0B44B66CA6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1CA59-787A-412D-BB06-AC51922198AA}" type="datetimeFigureOut">
              <a:rPr lang="en-US" smtClean="0"/>
              <a:t>1/31/2022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5D1B36-B78C-4B27-BE36-EC5C79ADE9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D33A9B-96FB-4166-89AA-5747F8B2F0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7121C-C227-4552-9954-BA9671C258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54034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B8978D-0C36-433C-8172-6B059A46C7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4832A6-45AB-46DA-B04E-95672A1926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600"/>
            </a:lvl1pPr>
            <a:lvl2pPr>
              <a:defRPr sz="3600"/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CB9AB2-3B67-4CA9-A05A-01222382DE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1CA59-787A-412D-BB06-AC51922198AA}" type="datetimeFigureOut">
              <a:rPr lang="en-US" smtClean="0"/>
              <a:t>1/31/2022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E842EB-CF85-47CF-B518-15C1132DBA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5599BF-8537-481A-AB6C-7F9C698871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7121C-C227-4552-9954-BA9671C258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56042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E96D8D-275F-42C9-BD64-B82DB5EA8D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27AF1F4-416E-424A-8C6D-53C1DFEB8B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AE8D68-6E9D-4BBA-8E7F-A553AF0BD1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1CA59-787A-412D-BB06-AC51922198AA}" type="datetimeFigureOut">
              <a:rPr lang="en-US" smtClean="0"/>
              <a:t>1/31/2022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5790AA-A62F-4D96-A701-E38E86C094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FDEBB4-DE60-44CE-82EF-4F45B3D0A2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7121C-C227-4552-9954-BA9671C258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20800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330CF1-5858-4F41-9C0D-9B23065C37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D23308-B8E0-4A75-AFB9-1D027F7DDE7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FAE8DFE-3F9F-4EC6-B149-4070F809DB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D2FF47E-F4B7-4845-9F85-DE2B7F6069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1CA59-787A-412D-BB06-AC51922198AA}" type="datetimeFigureOut">
              <a:rPr lang="en-US" smtClean="0"/>
              <a:t>1/31/2022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C43394F-B7BA-4A28-8322-E2B5C8C7FE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AC49400-AF52-4B4E-8CD6-96C8969181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7121C-C227-4552-9954-BA9671C258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0516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8E9442-DCAD-42D6-8E76-7A139FBAAD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750820-DB6B-424F-821D-F706A070FA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BD40D64-76F1-49D0-A45C-B2AB6D9597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DF3FFAE-01E5-48E1-9986-0E96A3C34BB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DB8B456-364A-4C93-BE51-D7F1A29A50B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6A0EA8A-6DD5-41DC-B72F-D2CFA8E72B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1CA59-787A-412D-BB06-AC51922198AA}" type="datetimeFigureOut">
              <a:rPr lang="en-US" smtClean="0"/>
              <a:t>1/31/2022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4EEB531-7C9B-4A59-9929-91B1EBEE26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E649810-6630-4CA1-9AEC-E688A042D2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7121C-C227-4552-9954-BA9671C258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06846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084D5-29A8-457C-B91B-E7B4D54F06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53E46DF-6404-4A19-AC3C-D688FCEF10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1CA59-787A-412D-BB06-AC51922198AA}" type="datetimeFigureOut">
              <a:rPr lang="en-US" smtClean="0"/>
              <a:t>1/31/2022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B0A3E29-6AA6-4C64-9C3A-9C5DAB8A2C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663E508-E31D-45D9-9B51-044B6ACA6D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7121C-C227-4552-9954-BA9671C258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5632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421BE6B-4BB1-4058-B872-C3F86A1465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1CA59-787A-412D-BB06-AC51922198AA}" type="datetimeFigureOut">
              <a:rPr lang="en-US" smtClean="0"/>
              <a:t>1/31/2022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F779C94-FAE3-4EAB-872C-466171FB91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2B9CC66-D3EA-43AA-95E6-F89CB44803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7121C-C227-4552-9954-BA9671C258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5339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969174-E2F3-4731-BA47-57BFE1033C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76D354-8B3F-48D1-BB64-9E22844355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E6DB4E1-6F67-4A54-B9CA-7B1B3343A95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0152482-BACE-4DBB-8604-8F103BD3C4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1CA59-787A-412D-BB06-AC51922198AA}" type="datetimeFigureOut">
              <a:rPr lang="en-US" smtClean="0"/>
              <a:t>1/31/2022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8969078-D2EF-41CC-8E33-D6DE84AFD1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BAAA0CA-D9BB-4DFA-948D-87DBE087F3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7121C-C227-4552-9954-BA9671C258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74095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A0B0A3-1C26-4DCE-89EA-EE63FB2D91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6235B91-9202-427E-9633-D4246ED2279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0814B4C-DD39-4184-9766-ECF0990F99B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5A1C257-4B46-4AEE-8B8D-3A7F9C9D42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1CA59-787A-412D-BB06-AC51922198AA}" type="datetimeFigureOut">
              <a:rPr lang="en-US" smtClean="0"/>
              <a:t>1/31/2022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32A8E08-44A2-4DCC-95DB-EC449B420D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BEA5847-989F-40D0-A1D8-1075990F68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7121C-C227-4552-9954-BA9671C258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9790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6DF13E2-5990-4ABF-A724-23355CA8B6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5BF11E-91A6-497B-B700-8CD78D7682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007745-9544-4138-9F25-4244A9C2D88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B1CA59-787A-412D-BB06-AC51922198AA}" type="datetimeFigureOut">
              <a:rPr lang="en-US" smtClean="0"/>
              <a:t>1/31/2022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614D10-1A18-4AF3-A0E5-08B029FCAA2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DF21D1-9A5B-4535-B4A7-87EF620FEBF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27121C-C227-4552-9954-BA9671C258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58707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izZHp7pdxjU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FF518F-2505-45B1-BBC1-58C31C7FEA2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CHEMICAL REACTIONS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EE417DC-4294-4EF1-87B4-888FE3D1DC8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89668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2F122C-3A84-4ED3-969B-1FF7F82737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Assignment: Research a Chemical Reaction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216749-CF58-4168-9828-0A845A5CF7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14615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7867D5-A07F-47D1-AC99-8FD8FD010F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B7E14C-65EB-479A-A118-DA4A57C831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en-US" dirty="0"/>
              <a:t>. </a:t>
            </a:r>
          </a:p>
          <a:p>
            <a:pPr lvl="0"/>
            <a:endParaRPr lang="en-US" dirty="0"/>
          </a:p>
          <a:p>
            <a:r>
              <a:rPr lang="en-US" dirty="0"/>
              <a:t>Coke and </a:t>
            </a:r>
            <a:r>
              <a:rPr lang="en-US" dirty="0" err="1"/>
              <a:t>mentos</a:t>
            </a:r>
            <a:endParaRPr lang="en-US" dirty="0"/>
          </a:p>
          <a:p>
            <a:r>
              <a:rPr lang="en-US" dirty="0"/>
              <a:t>Invisible ink</a:t>
            </a:r>
          </a:p>
          <a:p>
            <a:r>
              <a:rPr lang="en-US" dirty="0"/>
              <a:t>Elephant toothpaste</a:t>
            </a:r>
          </a:p>
          <a:p>
            <a:pPr lvl="0"/>
            <a:r>
              <a:rPr lang="en-US" dirty="0"/>
              <a:t>Steel wool and 9V battery</a:t>
            </a:r>
          </a:p>
          <a:p>
            <a:pPr lvl="0"/>
            <a:r>
              <a:rPr lang="en-US" dirty="0"/>
              <a:t>Milk to plastic</a:t>
            </a:r>
          </a:p>
          <a:p>
            <a:pPr lvl="0"/>
            <a:r>
              <a:rPr lang="en-US" dirty="0"/>
              <a:t>Vinegar and baking soda</a:t>
            </a:r>
          </a:p>
          <a:p>
            <a:pPr lvl="0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71350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59769B-3164-452A-9B5E-81137DC7F2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a CHEMICAL REACTION?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F8C2BB-27AF-4EFD-B6DA-68F57CA228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A chemical </a:t>
            </a:r>
            <a:r>
              <a:rPr lang="en-US" i="1" dirty="0"/>
              <a:t>change</a:t>
            </a:r>
            <a:r>
              <a:rPr lang="en-US" dirty="0"/>
              <a:t> means a </a:t>
            </a:r>
            <a:r>
              <a:rPr lang="en-US" i="1" dirty="0"/>
              <a:t>chemical reaction </a:t>
            </a:r>
            <a:r>
              <a:rPr lang="en-US" dirty="0"/>
              <a:t>took place</a:t>
            </a:r>
          </a:p>
          <a:p>
            <a:r>
              <a:rPr lang="en-US" dirty="0"/>
              <a:t>A chemical reaction has taken place when a substance reacts with another substance to form a NEW substance with NEW properties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Describing Chemical Reactions: </a:t>
            </a:r>
          </a:p>
          <a:p>
            <a:r>
              <a:rPr lang="en-US" dirty="0">
                <a:hlinkClick r:id="rId2"/>
              </a:rPr>
              <a:t>https://www.youtube.com/watch?v=izZHp7pdxjU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49231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302664-7C83-4304-B6B8-8909F36129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Chemical Reaction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D0090B-06A6-4526-BAB8-143047477E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85141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The </a:t>
            </a:r>
            <a:r>
              <a:rPr lang="en-US" b="1" dirty="0"/>
              <a:t>Law of Conservation of Mass</a:t>
            </a:r>
            <a:r>
              <a:rPr lang="en-US" dirty="0"/>
              <a:t> states that mass is neither created nor destroyed in chemical reactions. Mass of reactants = Mass of products</a:t>
            </a:r>
          </a:p>
          <a:p>
            <a:r>
              <a:rPr lang="en-US" dirty="0"/>
              <a:t>Atoms within the reactants REARRANGE to form a new substance.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		Reactants --------------</a:t>
            </a:r>
            <a:r>
              <a:rPr lang="en-US" dirty="0">
                <a:sym typeface="Wingdings" panose="05000000000000000000" pitchFamily="2" charset="2"/>
              </a:rPr>
              <a:t> Products</a:t>
            </a:r>
            <a:endParaRPr lang="en-US" dirty="0"/>
          </a:p>
        </p:txBody>
      </p:sp>
      <p:pic>
        <p:nvPicPr>
          <p:cNvPr id="4" name="Picture 2" descr="What is a chemical reaction? | Types of chemical reactions">
            <a:extLst>
              <a:ext uri="{FF2B5EF4-FFF2-40B4-BE49-F238E27FC236}">
                <a16:creationId xmlns:a16="http://schemas.microsoft.com/office/drawing/2014/main" id="{0557F29F-7DF7-4ADB-A423-BB0DC6B575D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043" t="5743" r="8316" b="42222"/>
          <a:stretch/>
        </p:blipFill>
        <p:spPr bwMode="auto">
          <a:xfrm>
            <a:off x="2464647" y="3173980"/>
            <a:ext cx="5486401" cy="22642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872064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51766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0" name="Picture 2" descr="Types of Chemical Reactions Stock Illustration - Illustration of compound,  molecules: 120593537">
            <a:extLst>
              <a:ext uri="{FF2B5EF4-FFF2-40B4-BE49-F238E27FC236}">
                <a16:creationId xmlns:a16="http://schemas.microsoft.com/office/drawing/2014/main" id="{014CFD71-5E13-406C-A577-F4190725F119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975"/>
          <a:stretch/>
        </p:blipFill>
        <p:spPr bwMode="auto">
          <a:xfrm>
            <a:off x="1363635" y="637882"/>
            <a:ext cx="9464729" cy="55822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456894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1785B2-726F-48F1-A47C-F8EFF60A3B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Chemical Reactions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EC5A6A-CA90-4D6F-AB62-17A6C5FDD1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 descr="Types of Chemical Reactions | Chemical reactions, High school chemistry, Reaction  types">
            <a:extLst>
              <a:ext uri="{FF2B5EF4-FFF2-40B4-BE49-F238E27FC236}">
                <a16:creationId xmlns:a16="http://schemas.microsoft.com/office/drawing/2014/main" id="{99404EB9-8C64-4F19-AA88-95B9A981D2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587" y="1517651"/>
            <a:ext cx="11732826" cy="53403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659259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D0FABD-3DBA-48EC-963A-9FBC3AD73C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Name the type of Chemical Reaction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159B0F-E416-4ABD-A2A5-1C18967AAD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8 Fe + S</a:t>
            </a:r>
            <a:r>
              <a:rPr lang="en-US" baseline="-25000" dirty="0"/>
              <a:t>8</a:t>
            </a:r>
            <a:r>
              <a:rPr lang="en-US" dirty="0"/>
              <a:t> → 8 </a:t>
            </a:r>
            <a:r>
              <a:rPr lang="en-US" dirty="0" err="1"/>
              <a:t>FeS</a:t>
            </a:r>
            <a:r>
              <a:rPr lang="en-US" dirty="0"/>
              <a:t>			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/>
              <a:t>2 H</a:t>
            </a:r>
            <a:r>
              <a:rPr lang="pt-BR" baseline="-25000" dirty="0"/>
              <a:t>2</a:t>
            </a:r>
            <a:r>
              <a:rPr lang="pt-BR" dirty="0"/>
              <a:t>O → 2 H</a:t>
            </a:r>
            <a:r>
              <a:rPr lang="pt-BR" baseline="-25000" dirty="0"/>
              <a:t>2</a:t>
            </a:r>
            <a:r>
              <a:rPr lang="pt-BR" dirty="0"/>
              <a:t> + O</a:t>
            </a:r>
            <a:r>
              <a:rPr lang="pt-BR" baseline="-25000" dirty="0"/>
              <a:t>2		</a:t>
            </a:r>
          </a:p>
          <a:p>
            <a:pPr marL="0" indent="0">
              <a:buNone/>
            </a:pPr>
            <a:r>
              <a:rPr lang="pt-BR" baseline="-25000" dirty="0"/>
              <a:t>	</a:t>
            </a:r>
          </a:p>
          <a:p>
            <a:pPr marL="0" indent="0" fontAlgn="base">
              <a:buNone/>
            </a:pPr>
            <a:r>
              <a:rPr lang="pt-BR" dirty="0"/>
              <a:t>Zn + 2 HCl → ZnCl</a:t>
            </a:r>
            <a:r>
              <a:rPr lang="pt-BR" baseline="-25000" dirty="0"/>
              <a:t>2</a:t>
            </a:r>
            <a:r>
              <a:rPr lang="pt-BR" dirty="0"/>
              <a:t> + H</a:t>
            </a:r>
            <a:r>
              <a:rPr lang="pt-BR" baseline="-25000" dirty="0"/>
              <a:t>2		</a:t>
            </a:r>
            <a:endParaRPr lang="pt-BR" dirty="0"/>
          </a:p>
          <a:p>
            <a:pPr marL="0" indent="0">
              <a:buNone/>
            </a:pPr>
            <a:br>
              <a:rPr lang="pt-BR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82596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D0FABD-3DBA-48EC-963A-9FBC3AD73C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Name the type of Chemical Reaction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159B0F-E416-4ABD-A2A5-1C18967AAD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8 Fe + S</a:t>
            </a:r>
            <a:r>
              <a:rPr lang="en-US" baseline="-25000" dirty="0"/>
              <a:t>8</a:t>
            </a:r>
            <a:r>
              <a:rPr lang="en-US" dirty="0"/>
              <a:t> → 8 </a:t>
            </a:r>
            <a:r>
              <a:rPr lang="en-US" dirty="0" err="1"/>
              <a:t>FeS</a:t>
            </a:r>
            <a:r>
              <a:rPr lang="en-US" dirty="0"/>
              <a:t>			</a:t>
            </a:r>
            <a:r>
              <a:rPr lang="en-US" dirty="0">
                <a:solidFill>
                  <a:srgbClr val="FF0000"/>
                </a:solidFill>
              </a:rPr>
              <a:t>Synthesis</a:t>
            </a:r>
          </a:p>
          <a:p>
            <a:r>
              <a:rPr lang="pt-BR" dirty="0"/>
              <a:t>2 H</a:t>
            </a:r>
            <a:r>
              <a:rPr lang="pt-BR" baseline="-25000" dirty="0"/>
              <a:t>2</a:t>
            </a:r>
            <a:r>
              <a:rPr lang="pt-BR" dirty="0"/>
              <a:t>O → 2 H</a:t>
            </a:r>
            <a:r>
              <a:rPr lang="pt-BR" baseline="-25000" dirty="0"/>
              <a:t>2</a:t>
            </a:r>
            <a:r>
              <a:rPr lang="pt-BR" dirty="0"/>
              <a:t> + O</a:t>
            </a:r>
            <a:r>
              <a:rPr lang="pt-BR" baseline="-25000" dirty="0"/>
              <a:t>2			</a:t>
            </a:r>
            <a:r>
              <a:rPr lang="pt-BR" baseline="-25000" dirty="0">
                <a:solidFill>
                  <a:srgbClr val="FF0000"/>
                </a:solidFill>
              </a:rPr>
              <a:t>Decomposition</a:t>
            </a:r>
          </a:p>
          <a:p>
            <a:endParaRPr lang="pt-BR" baseline="-25000" dirty="0"/>
          </a:p>
          <a:p>
            <a:pPr fontAlgn="base"/>
            <a:r>
              <a:rPr lang="pt-BR" dirty="0"/>
              <a:t>Zn + 2 HCl → ZnCl</a:t>
            </a:r>
            <a:r>
              <a:rPr lang="pt-BR" baseline="-25000" dirty="0"/>
              <a:t>2</a:t>
            </a:r>
            <a:r>
              <a:rPr lang="pt-BR" dirty="0"/>
              <a:t> + H</a:t>
            </a:r>
            <a:r>
              <a:rPr lang="pt-BR" baseline="-25000" dirty="0"/>
              <a:t>2		</a:t>
            </a:r>
            <a:r>
              <a:rPr lang="pt-BR" baseline="-25000" dirty="0">
                <a:solidFill>
                  <a:srgbClr val="FF0000"/>
                </a:solidFill>
              </a:rPr>
              <a:t>Double Replacement</a:t>
            </a:r>
            <a:endParaRPr lang="pt-BR" dirty="0">
              <a:solidFill>
                <a:srgbClr val="FF0000"/>
              </a:solidFill>
            </a:endParaRPr>
          </a:p>
          <a:p>
            <a:pPr marL="0" indent="0">
              <a:buNone/>
            </a:pPr>
            <a:br>
              <a:rPr lang="pt-BR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31641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7867D5-A07F-47D1-AC99-8FD8FD010F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1028680" cy="1325563"/>
          </a:xfrm>
        </p:spPr>
        <p:txBody>
          <a:bodyPr/>
          <a:lstStyle/>
          <a:p>
            <a:r>
              <a:rPr lang="en-US" dirty="0"/>
              <a:t>Examples of </a:t>
            </a:r>
            <a:r>
              <a:rPr lang="en-US" b="1" dirty="0"/>
              <a:t>chemical reactions in everyday life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B7E14C-65EB-479A-A118-DA4A57C831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photosynthesis, </a:t>
            </a:r>
          </a:p>
          <a:p>
            <a:r>
              <a:rPr lang="en-US" dirty="0"/>
              <a:t>rust, </a:t>
            </a:r>
          </a:p>
          <a:p>
            <a:r>
              <a:rPr lang="en-US" dirty="0"/>
              <a:t>baking, </a:t>
            </a:r>
          </a:p>
          <a:p>
            <a:r>
              <a:rPr lang="en-US" dirty="0"/>
              <a:t>digestion, </a:t>
            </a:r>
          </a:p>
          <a:p>
            <a:r>
              <a:rPr lang="en-US" dirty="0"/>
              <a:t>combustion, </a:t>
            </a:r>
          </a:p>
          <a:p>
            <a:r>
              <a:rPr lang="en-US" dirty="0"/>
              <a:t>chemical batteries, </a:t>
            </a:r>
          </a:p>
          <a:p>
            <a:r>
              <a:rPr lang="en-US" dirty="0"/>
              <a:t>fermentation, </a:t>
            </a:r>
          </a:p>
          <a:p>
            <a:r>
              <a:rPr lang="en-US" dirty="0"/>
              <a:t>washing with soap and water. </a:t>
            </a:r>
          </a:p>
        </p:txBody>
      </p:sp>
    </p:spTree>
    <p:extLst>
      <p:ext uri="{BB962C8B-B14F-4D97-AF65-F5344CB8AC3E}">
        <p14:creationId xmlns:p14="http://schemas.microsoft.com/office/powerpoint/2010/main" val="8679947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7867D5-A07F-47D1-AC99-8FD8FD010F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Assignment: Design an Experiment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B7E14C-65EB-479A-A118-DA4A57C831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b="1" dirty="0"/>
              <a:t>Plan and Conduct: </a:t>
            </a:r>
            <a:r>
              <a:rPr lang="en-US" dirty="0"/>
              <a:t>an experiment to test the effectiveness of baking soda and different types and concentrations of vinegar in producing CO</a:t>
            </a:r>
            <a:r>
              <a:rPr lang="en-US" baseline="-25000" dirty="0"/>
              <a:t>2</a:t>
            </a:r>
            <a:r>
              <a:rPr lang="en-US" dirty="0"/>
              <a:t>. </a:t>
            </a:r>
          </a:p>
          <a:p>
            <a:pPr lvl="0"/>
            <a:endParaRPr lang="en-US" dirty="0"/>
          </a:p>
          <a:p>
            <a:pPr lvl="0"/>
            <a:r>
              <a:rPr lang="en-US" dirty="0"/>
              <a:t>What risks are associated with gas production in an enclosed space?</a:t>
            </a:r>
          </a:p>
          <a:p>
            <a:r>
              <a:rPr lang="en-US" dirty="0"/>
              <a:t>Evaluate your model. </a:t>
            </a:r>
          </a:p>
          <a:p>
            <a:pPr lvl="0"/>
            <a:endParaRPr lang="en-US" dirty="0"/>
          </a:p>
          <a:p>
            <a:pPr lvl="0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66340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207</Words>
  <Application>Microsoft Office PowerPoint</Application>
  <PresentationFormat>Widescreen</PresentationFormat>
  <Paragraphs>70</Paragraphs>
  <Slides>11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CHEMICAL REACTIONS</vt:lpstr>
      <vt:lpstr>What is a CHEMICAL REACTION?</vt:lpstr>
      <vt:lpstr>Chemical Reaction</vt:lpstr>
      <vt:lpstr>PowerPoint Presentation</vt:lpstr>
      <vt:lpstr>Types of Chemical Reactions</vt:lpstr>
      <vt:lpstr>Name the type of Chemical Reaction</vt:lpstr>
      <vt:lpstr>Name the type of Chemical Reaction</vt:lpstr>
      <vt:lpstr>Examples of chemical reactions in everyday life</vt:lpstr>
      <vt:lpstr>Assignment: Design an Experiment</vt:lpstr>
      <vt:lpstr>Assignment: Research a Chemical Reaction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CHEMICAL REACTIONS</dc:title>
  <dc:creator>Tammy Wilson</dc:creator>
  <cp:lastModifiedBy>Tammy Wilson</cp:lastModifiedBy>
  <cp:revision>1</cp:revision>
  <dcterms:created xsi:type="dcterms:W3CDTF">2022-01-30T18:17:39Z</dcterms:created>
  <dcterms:modified xsi:type="dcterms:W3CDTF">2022-02-01T03:34:17Z</dcterms:modified>
</cp:coreProperties>
</file>