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6" r:id="rId2"/>
    <p:sldId id="302" r:id="rId3"/>
    <p:sldId id="292" r:id="rId4"/>
    <p:sldId id="282" r:id="rId5"/>
    <p:sldId id="272" r:id="rId6"/>
    <p:sldId id="306" r:id="rId7"/>
    <p:sldId id="274" r:id="rId8"/>
    <p:sldId id="273" r:id="rId9"/>
    <p:sldId id="301" r:id="rId10"/>
    <p:sldId id="305" r:id="rId11"/>
    <p:sldId id="276" r:id="rId12"/>
    <p:sldId id="277" r:id="rId13"/>
    <p:sldId id="279" r:id="rId14"/>
    <p:sldId id="278" r:id="rId15"/>
    <p:sldId id="303" r:id="rId16"/>
    <p:sldId id="293" r:id="rId17"/>
    <p:sldId id="304" r:id="rId18"/>
    <p:sldId id="280" r:id="rId19"/>
    <p:sldId id="300" r:id="rId20"/>
    <p:sldId id="307" r:id="rId21"/>
    <p:sldId id="281" r:id="rId22"/>
    <p:sldId id="291" r:id="rId23"/>
    <p:sldId id="295" r:id="rId24"/>
    <p:sldId id="296" r:id="rId25"/>
    <p:sldId id="297" r:id="rId26"/>
    <p:sldId id="298" r:id="rId27"/>
    <p:sldId id="29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4F8E42-CEBC-4090-977F-6936EDDA95CC}" v="38" dt="2023-10-22T18:25:46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8" autoAdjust="0"/>
    <p:restoredTop sz="94660"/>
  </p:normalViewPr>
  <p:slideViewPr>
    <p:cSldViewPr snapToGrid="0">
      <p:cViewPr varScale="1">
        <p:scale>
          <a:sx n="43" d="100"/>
          <a:sy n="43" d="100"/>
        </p:scale>
        <p:origin x="48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0392548a-554d-41ce-90db-a9cc305eb12d" providerId="ADAL" clId="{2E4F8E42-CEBC-4090-977F-6936EDDA95CC}"/>
    <pc:docChg chg="undo custSel addSld delSld modSld sldOrd">
      <pc:chgData name="Tammy Wilson" userId="0392548a-554d-41ce-90db-a9cc305eb12d" providerId="ADAL" clId="{2E4F8E42-CEBC-4090-977F-6936EDDA95CC}" dt="2023-11-04T23:33:18.850" v="1975" actId="207"/>
      <pc:docMkLst>
        <pc:docMk/>
      </pc:docMkLst>
      <pc:sldChg chg="del">
        <pc:chgData name="Tammy Wilson" userId="0392548a-554d-41ce-90db-a9cc305eb12d" providerId="ADAL" clId="{2E4F8E42-CEBC-4090-977F-6936EDDA95CC}" dt="2023-10-18T04:10:42.695" v="0" actId="47"/>
        <pc:sldMkLst>
          <pc:docMk/>
          <pc:sldMk cId="3403828472" sldId="256"/>
        </pc:sldMkLst>
      </pc:sldChg>
      <pc:sldChg chg="modSp mod modNotesTx">
        <pc:chgData name="Tammy Wilson" userId="0392548a-554d-41ce-90db-a9cc305eb12d" providerId="ADAL" clId="{2E4F8E42-CEBC-4090-977F-6936EDDA95CC}" dt="2023-11-04T23:08:43.120" v="1329" actId="115"/>
        <pc:sldMkLst>
          <pc:docMk/>
          <pc:sldMk cId="387328328" sldId="273"/>
        </pc:sldMkLst>
        <pc:spChg chg="mod">
          <ac:chgData name="Tammy Wilson" userId="0392548a-554d-41ce-90db-a9cc305eb12d" providerId="ADAL" clId="{2E4F8E42-CEBC-4090-977F-6936EDDA95CC}" dt="2023-10-22T18:00:52.682" v="368" actId="20577"/>
          <ac:spMkLst>
            <pc:docMk/>
            <pc:sldMk cId="387328328" sldId="273"/>
            <ac:spMk id="2" creationId="{00000000-0000-0000-0000-000000000000}"/>
          </ac:spMkLst>
        </pc:spChg>
        <pc:spChg chg="mod">
          <ac:chgData name="Tammy Wilson" userId="0392548a-554d-41ce-90db-a9cc305eb12d" providerId="ADAL" clId="{2E4F8E42-CEBC-4090-977F-6936EDDA95CC}" dt="2023-11-04T23:08:43.120" v="1329" actId="115"/>
          <ac:spMkLst>
            <pc:docMk/>
            <pc:sldMk cId="387328328" sldId="273"/>
            <ac:spMk id="3" creationId="{00000000-0000-0000-0000-000000000000}"/>
          </ac:spMkLst>
        </pc:spChg>
      </pc:sldChg>
      <pc:sldChg chg="addSp modSp mod setBg">
        <pc:chgData name="Tammy Wilson" userId="0392548a-554d-41ce-90db-a9cc305eb12d" providerId="ADAL" clId="{2E4F8E42-CEBC-4090-977F-6936EDDA95CC}" dt="2023-10-22T18:04:18.522" v="424" actId="14100"/>
        <pc:sldMkLst>
          <pc:docMk/>
          <pc:sldMk cId="3697442400" sldId="276"/>
        </pc:sldMkLst>
        <pc:spChg chg="mod">
          <ac:chgData name="Tammy Wilson" userId="0392548a-554d-41ce-90db-a9cc305eb12d" providerId="ADAL" clId="{2E4F8E42-CEBC-4090-977F-6936EDDA95CC}" dt="2023-10-22T18:03:59.428" v="415" actId="26606"/>
          <ac:spMkLst>
            <pc:docMk/>
            <pc:sldMk cId="3697442400" sldId="276"/>
            <ac:spMk id="2" creationId="{00000000-0000-0000-0000-000000000000}"/>
          </ac:spMkLst>
        </pc:spChg>
        <pc:spChg chg="add">
          <ac:chgData name="Tammy Wilson" userId="0392548a-554d-41ce-90db-a9cc305eb12d" providerId="ADAL" clId="{2E4F8E42-CEBC-4090-977F-6936EDDA95CC}" dt="2023-10-22T18:03:59.428" v="415" actId="26606"/>
          <ac:spMkLst>
            <pc:docMk/>
            <pc:sldMk cId="3697442400" sldId="276"/>
            <ac:spMk id="2055" creationId="{70155189-D96C-4527-B0EC-654B946BE615}"/>
          </ac:spMkLst>
        </pc:spChg>
        <pc:picChg chg="add mod">
          <ac:chgData name="Tammy Wilson" userId="0392548a-554d-41ce-90db-a9cc305eb12d" providerId="ADAL" clId="{2E4F8E42-CEBC-4090-977F-6936EDDA95CC}" dt="2023-10-22T18:04:18.522" v="424" actId="14100"/>
          <ac:picMkLst>
            <pc:docMk/>
            <pc:sldMk cId="3697442400" sldId="276"/>
            <ac:picMk id="4" creationId="{99DD3B19-101E-BFA4-BC90-18C4F773CA25}"/>
          </ac:picMkLst>
        </pc:picChg>
        <pc:picChg chg="mod ord">
          <ac:chgData name="Tammy Wilson" userId="0392548a-554d-41ce-90db-a9cc305eb12d" providerId="ADAL" clId="{2E4F8E42-CEBC-4090-977F-6936EDDA95CC}" dt="2023-10-22T18:04:14.227" v="422" actId="1076"/>
          <ac:picMkLst>
            <pc:docMk/>
            <pc:sldMk cId="3697442400" sldId="276"/>
            <ac:picMk id="1026" creationId="{BCA57B9E-D821-4BCA-A990-1523A334A887}"/>
          </ac:picMkLst>
        </pc:picChg>
        <pc:picChg chg="mod ord">
          <ac:chgData name="Tammy Wilson" userId="0392548a-554d-41ce-90db-a9cc305eb12d" providerId="ADAL" clId="{2E4F8E42-CEBC-4090-977F-6936EDDA95CC}" dt="2023-10-22T18:04:11.303" v="421" actId="14100"/>
          <ac:picMkLst>
            <pc:docMk/>
            <pc:sldMk cId="3697442400" sldId="276"/>
            <ac:picMk id="2050" creationId="{00000000-0000-0000-0000-000000000000}"/>
          </ac:picMkLst>
        </pc:picChg>
      </pc:sldChg>
      <pc:sldChg chg="modSp mod">
        <pc:chgData name="Tammy Wilson" userId="0392548a-554d-41ce-90db-a9cc305eb12d" providerId="ADAL" clId="{2E4F8E42-CEBC-4090-977F-6936EDDA95CC}" dt="2023-11-04T23:19:46.127" v="1495" actId="115"/>
        <pc:sldMkLst>
          <pc:docMk/>
          <pc:sldMk cId="1278088833" sldId="277"/>
        </pc:sldMkLst>
        <pc:spChg chg="mod">
          <ac:chgData name="Tammy Wilson" userId="0392548a-554d-41ce-90db-a9cc305eb12d" providerId="ADAL" clId="{2E4F8E42-CEBC-4090-977F-6936EDDA95CC}" dt="2023-11-04T23:19:46.127" v="1495" actId="115"/>
          <ac:spMkLst>
            <pc:docMk/>
            <pc:sldMk cId="1278088833" sldId="277"/>
            <ac:spMk id="3" creationId="{00000000-0000-0000-0000-000000000000}"/>
          </ac:spMkLst>
        </pc:spChg>
      </pc:sldChg>
      <pc:sldChg chg="addSp modSp mod">
        <pc:chgData name="Tammy Wilson" userId="0392548a-554d-41ce-90db-a9cc305eb12d" providerId="ADAL" clId="{2E4F8E42-CEBC-4090-977F-6936EDDA95CC}" dt="2023-11-04T23:30:56.611" v="1955" actId="115"/>
        <pc:sldMkLst>
          <pc:docMk/>
          <pc:sldMk cId="1877100848" sldId="278"/>
        </pc:sldMkLst>
        <pc:spChg chg="mod">
          <ac:chgData name="Tammy Wilson" userId="0392548a-554d-41ce-90db-a9cc305eb12d" providerId="ADAL" clId="{2E4F8E42-CEBC-4090-977F-6936EDDA95CC}" dt="2023-11-04T23:30:56.611" v="1955" actId="115"/>
          <ac:spMkLst>
            <pc:docMk/>
            <pc:sldMk cId="1877100848" sldId="278"/>
            <ac:spMk id="3" creationId="{00000000-0000-0000-0000-000000000000}"/>
          </ac:spMkLst>
        </pc:spChg>
        <pc:picChg chg="add mod">
          <ac:chgData name="Tammy Wilson" userId="0392548a-554d-41ce-90db-a9cc305eb12d" providerId="ADAL" clId="{2E4F8E42-CEBC-4090-977F-6936EDDA95CC}" dt="2023-11-04T23:29:46.729" v="1942" actId="1076"/>
          <ac:picMkLst>
            <pc:docMk/>
            <pc:sldMk cId="1877100848" sldId="278"/>
            <ac:picMk id="5" creationId="{0BB638ED-C98E-1B20-E2B5-48EA546289E6}"/>
          </ac:picMkLst>
        </pc:picChg>
      </pc:sldChg>
      <pc:sldChg chg="modSp mod">
        <pc:chgData name="Tammy Wilson" userId="0392548a-554d-41ce-90db-a9cc305eb12d" providerId="ADAL" clId="{2E4F8E42-CEBC-4090-977F-6936EDDA95CC}" dt="2023-10-22T18:26:18.124" v="1092" actId="20577"/>
        <pc:sldMkLst>
          <pc:docMk/>
          <pc:sldMk cId="3009068724" sldId="280"/>
        </pc:sldMkLst>
        <pc:spChg chg="mod">
          <ac:chgData name="Tammy Wilson" userId="0392548a-554d-41ce-90db-a9cc305eb12d" providerId="ADAL" clId="{2E4F8E42-CEBC-4090-977F-6936EDDA95CC}" dt="2023-10-22T18:26:18.124" v="1092" actId="20577"/>
          <ac:spMkLst>
            <pc:docMk/>
            <pc:sldMk cId="3009068724" sldId="280"/>
            <ac:spMk id="2" creationId="{00000000-0000-0000-0000-000000000000}"/>
          </ac:spMkLst>
        </pc:spChg>
        <pc:spChg chg="mod">
          <ac:chgData name="Tammy Wilson" userId="0392548a-554d-41ce-90db-a9cc305eb12d" providerId="ADAL" clId="{2E4F8E42-CEBC-4090-977F-6936EDDA95CC}" dt="2023-10-22T18:26:05.635" v="1080" actId="207"/>
          <ac:spMkLst>
            <pc:docMk/>
            <pc:sldMk cId="3009068724" sldId="280"/>
            <ac:spMk id="3" creationId="{00000000-0000-0000-0000-000000000000}"/>
          </ac:spMkLst>
        </pc:spChg>
      </pc:sldChg>
      <pc:sldChg chg="modSp mod ord">
        <pc:chgData name="Tammy Wilson" userId="0392548a-554d-41ce-90db-a9cc305eb12d" providerId="ADAL" clId="{2E4F8E42-CEBC-4090-977F-6936EDDA95CC}" dt="2023-11-04T23:25:26.631" v="1859" actId="20577"/>
        <pc:sldMkLst>
          <pc:docMk/>
          <pc:sldMk cId="491734546" sldId="281"/>
        </pc:sldMkLst>
        <pc:spChg chg="mod">
          <ac:chgData name="Tammy Wilson" userId="0392548a-554d-41ce-90db-a9cc305eb12d" providerId="ADAL" clId="{2E4F8E42-CEBC-4090-977F-6936EDDA95CC}" dt="2023-10-22T18:27:05.019" v="1109" actId="20577"/>
          <ac:spMkLst>
            <pc:docMk/>
            <pc:sldMk cId="491734546" sldId="281"/>
            <ac:spMk id="2" creationId="{00000000-0000-0000-0000-000000000000}"/>
          </ac:spMkLst>
        </pc:spChg>
        <pc:spChg chg="mod">
          <ac:chgData name="Tammy Wilson" userId="0392548a-554d-41ce-90db-a9cc305eb12d" providerId="ADAL" clId="{2E4F8E42-CEBC-4090-977F-6936EDDA95CC}" dt="2023-11-04T23:25:26.631" v="1859" actId="20577"/>
          <ac:spMkLst>
            <pc:docMk/>
            <pc:sldMk cId="491734546" sldId="281"/>
            <ac:spMk id="3" creationId="{00000000-0000-0000-0000-000000000000}"/>
          </ac:spMkLst>
        </pc:spChg>
      </pc:sldChg>
      <pc:sldChg chg="modSp mod">
        <pc:chgData name="Tammy Wilson" userId="0392548a-554d-41ce-90db-a9cc305eb12d" providerId="ADAL" clId="{2E4F8E42-CEBC-4090-977F-6936EDDA95CC}" dt="2023-10-18T04:11:08.265" v="34" actId="20577"/>
        <pc:sldMkLst>
          <pc:docMk/>
          <pc:sldMk cId="3539777033" sldId="286"/>
        </pc:sldMkLst>
        <pc:spChg chg="mod">
          <ac:chgData name="Tammy Wilson" userId="0392548a-554d-41ce-90db-a9cc305eb12d" providerId="ADAL" clId="{2E4F8E42-CEBC-4090-977F-6936EDDA95CC}" dt="2023-10-18T04:11:08.265" v="34" actId="20577"/>
          <ac:spMkLst>
            <pc:docMk/>
            <pc:sldMk cId="3539777033" sldId="286"/>
            <ac:spMk id="2" creationId="{6E0DD8C9-D3B5-4B91-9FCE-602256EFA272}"/>
          </ac:spMkLst>
        </pc:spChg>
      </pc:sldChg>
      <pc:sldChg chg="ord">
        <pc:chgData name="Tammy Wilson" userId="0392548a-554d-41ce-90db-a9cc305eb12d" providerId="ADAL" clId="{2E4F8E42-CEBC-4090-977F-6936EDDA95CC}" dt="2023-10-22T18:26:27.919" v="1098"/>
        <pc:sldMkLst>
          <pc:docMk/>
          <pc:sldMk cId="521982385" sldId="291"/>
        </pc:sldMkLst>
      </pc:sldChg>
      <pc:sldChg chg="modSp mod">
        <pc:chgData name="Tammy Wilson" userId="0392548a-554d-41ce-90db-a9cc305eb12d" providerId="ADAL" clId="{2E4F8E42-CEBC-4090-977F-6936EDDA95CC}" dt="2023-11-04T23:01:57.351" v="1301" actId="113"/>
        <pc:sldMkLst>
          <pc:docMk/>
          <pc:sldMk cId="3360360117" sldId="292"/>
        </pc:sldMkLst>
        <pc:spChg chg="mod">
          <ac:chgData name="Tammy Wilson" userId="0392548a-554d-41ce-90db-a9cc305eb12d" providerId="ADAL" clId="{2E4F8E42-CEBC-4090-977F-6936EDDA95CC}" dt="2023-11-04T23:01:57.351" v="1301" actId="113"/>
          <ac:spMkLst>
            <pc:docMk/>
            <pc:sldMk cId="3360360117" sldId="292"/>
            <ac:spMk id="3" creationId="{248FABE5-FDFC-4601-BAB6-84C4D9335E75}"/>
          </ac:spMkLst>
        </pc:spChg>
      </pc:sldChg>
      <pc:sldChg chg="modSp mod">
        <pc:chgData name="Tammy Wilson" userId="0392548a-554d-41ce-90db-a9cc305eb12d" providerId="ADAL" clId="{2E4F8E42-CEBC-4090-977F-6936EDDA95CC}" dt="2023-11-04T23:32:49.540" v="1971" actId="14100"/>
        <pc:sldMkLst>
          <pc:docMk/>
          <pc:sldMk cId="1986433468" sldId="293"/>
        </pc:sldMkLst>
        <pc:spChg chg="mod">
          <ac:chgData name="Tammy Wilson" userId="0392548a-554d-41ce-90db-a9cc305eb12d" providerId="ADAL" clId="{2E4F8E42-CEBC-4090-977F-6936EDDA95CC}" dt="2023-11-04T23:32:49.540" v="1971" actId="14100"/>
          <ac:spMkLst>
            <pc:docMk/>
            <pc:sldMk cId="1986433468" sldId="293"/>
            <ac:spMk id="2" creationId="{09258A5B-69E2-4D3E-9952-610435C4488F}"/>
          </ac:spMkLst>
        </pc:spChg>
        <pc:spChg chg="mod">
          <ac:chgData name="Tammy Wilson" userId="0392548a-554d-41ce-90db-a9cc305eb12d" providerId="ADAL" clId="{2E4F8E42-CEBC-4090-977F-6936EDDA95CC}" dt="2023-11-04T23:32:42.601" v="1962" actId="207"/>
          <ac:spMkLst>
            <pc:docMk/>
            <pc:sldMk cId="1986433468" sldId="293"/>
            <ac:spMk id="3" creationId="{E64FF189-5677-440D-A549-ABBB07B75C7D}"/>
          </ac:spMkLst>
        </pc:spChg>
      </pc:sldChg>
      <pc:sldChg chg="modNotesTx">
        <pc:chgData name="Tammy Wilson" userId="0392548a-554d-41ce-90db-a9cc305eb12d" providerId="ADAL" clId="{2E4F8E42-CEBC-4090-977F-6936EDDA95CC}" dt="2023-10-20T17:51:04.074" v="53" actId="20577"/>
        <pc:sldMkLst>
          <pc:docMk/>
          <pc:sldMk cId="1847939035" sldId="295"/>
        </pc:sldMkLst>
      </pc:sldChg>
      <pc:sldChg chg="del">
        <pc:chgData name="Tammy Wilson" userId="0392548a-554d-41ce-90db-a9cc305eb12d" providerId="ADAL" clId="{2E4F8E42-CEBC-4090-977F-6936EDDA95CC}" dt="2023-10-22T18:26:37.375" v="1099" actId="47"/>
        <pc:sldMkLst>
          <pc:docMk/>
          <pc:sldMk cId="3861480066" sldId="299"/>
        </pc:sldMkLst>
      </pc:sldChg>
      <pc:sldChg chg="addSp delSp modSp new mod">
        <pc:chgData name="Tammy Wilson" userId="0392548a-554d-41ce-90db-a9cc305eb12d" providerId="ADAL" clId="{2E4F8E42-CEBC-4090-977F-6936EDDA95CC}" dt="2023-11-04T23:09:53.654" v="1359" actId="1076"/>
        <pc:sldMkLst>
          <pc:docMk/>
          <pc:sldMk cId="730696649" sldId="301"/>
        </pc:sldMkLst>
        <pc:spChg chg="mod">
          <ac:chgData name="Tammy Wilson" userId="0392548a-554d-41ce-90db-a9cc305eb12d" providerId="ADAL" clId="{2E4F8E42-CEBC-4090-977F-6936EDDA95CC}" dt="2023-11-04T23:09:36.271" v="1351" actId="20577"/>
          <ac:spMkLst>
            <pc:docMk/>
            <pc:sldMk cId="730696649" sldId="301"/>
            <ac:spMk id="2" creationId="{66E06EFD-76B2-ECD6-AEC9-B4DAD214E7C3}"/>
          </ac:spMkLst>
        </pc:spChg>
        <pc:spChg chg="mod">
          <ac:chgData name="Tammy Wilson" userId="0392548a-554d-41ce-90db-a9cc305eb12d" providerId="ADAL" clId="{2E4F8E42-CEBC-4090-977F-6936EDDA95CC}" dt="2023-11-04T23:09:50.092" v="1358" actId="20577"/>
          <ac:spMkLst>
            <pc:docMk/>
            <pc:sldMk cId="730696649" sldId="301"/>
            <ac:spMk id="3" creationId="{0A5AD74E-50B2-C018-DE66-5201086D0057}"/>
          </ac:spMkLst>
        </pc:spChg>
        <pc:spChg chg="add del">
          <ac:chgData name="Tammy Wilson" userId="0392548a-554d-41ce-90db-a9cc305eb12d" providerId="ADAL" clId="{2E4F8E42-CEBC-4090-977F-6936EDDA95CC}" dt="2023-10-22T17:52:56.643" v="247"/>
          <ac:spMkLst>
            <pc:docMk/>
            <pc:sldMk cId="730696649" sldId="301"/>
            <ac:spMk id="4" creationId="{501FBA05-6C1A-BDF5-6A4F-03CF777F8277}"/>
          </ac:spMkLst>
        </pc:spChg>
        <pc:picChg chg="add mod">
          <ac:chgData name="Tammy Wilson" userId="0392548a-554d-41ce-90db-a9cc305eb12d" providerId="ADAL" clId="{2E4F8E42-CEBC-4090-977F-6936EDDA95CC}" dt="2023-10-22T18:01:13.702" v="376" actId="14100"/>
          <ac:picMkLst>
            <pc:docMk/>
            <pc:sldMk cId="730696649" sldId="301"/>
            <ac:picMk id="1026" creationId="{0A2BD95F-5D82-1D42-02A2-4BCF1B266814}"/>
          </ac:picMkLst>
        </pc:picChg>
        <pc:picChg chg="add mod">
          <ac:chgData name="Tammy Wilson" userId="0392548a-554d-41ce-90db-a9cc305eb12d" providerId="ADAL" clId="{2E4F8E42-CEBC-4090-977F-6936EDDA95CC}" dt="2023-11-04T23:09:53.654" v="1359" actId="1076"/>
          <ac:picMkLst>
            <pc:docMk/>
            <pc:sldMk cId="730696649" sldId="301"/>
            <ac:picMk id="1030" creationId="{27E0AC65-93C5-E864-0F8F-056A648D0B8B}"/>
          </ac:picMkLst>
        </pc:picChg>
        <pc:picChg chg="add mod">
          <ac:chgData name="Tammy Wilson" userId="0392548a-554d-41ce-90db-a9cc305eb12d" providerId="ADAL" clId="{2E4F8E42-CEBC-4090-977F-6936EDDA95CC}" dt="2023-10-22T18:01:22.979" v="380" actId="1076"/>
          <ac:picMkLst>
            <pc:docMk/>
            <pc:sldMk cId="730696649" sldId="301"/>
            <ac:picMk id="1032" creationId="{F4BF54DE-F545-4F62-3ECF-2F2DFF8E1B10}"/>
          </ac:picMkLst>
        </pc:picChg>
        <pc:picChg chg="add mod">
          <ac:chgData name="Tammy Wilson" userId="0392548a-554d-41ce-90db-a9cc305eb12d" providerId="ADAL" clId="{2E4F8E42-CEBC-4090-977F-6936EDDA95CC}" dt="2023-10-22T18:01:17.712" v="377" actId="1076"/>
          <ac:picMkLst>
            <pc:docMk/>
            <pc:sldMk cId="730696649" sldId="301"/>
            <ac:picMk id="1034" creationId="{97B00CF4-5713-CA72-FC45-94D49810A44D}"/>
          </ac:picMkLst>
        </pc:picChg>
      </pc:sldChg>
      <pc:sldChg chg="modSp new mod">
        <pc:chgData name="Tammy Wilson" userId="0392548a-554d-41ce-90db-a9cc305eb12d" providerId="ADAL" clId="{2E4F8E42-CEBC-4090-977F-6936EDDA95CC}" dt="2023-10-22T17:59:57.342" v="307" actId="20577"/>
        <pc:sldMkLst>
          <pc:docMk/>
          <pc:sldMk cId="1664830290" sldId="302"/>
        </pc:sldMkLst>
        <pc:spChg chg="mod">
          <ac:chgData name="Tammy Wilson" userId="0392548a-554d-41ce-90db-a9cc305eb12d" providerId="ADAL" clId="{2E4F8E42-CEBC-4090-977F-6936EDDA95CC}" dt="2023-10-22T17:59:41.900" v="299" actId="20577"/>
          <ac:spMkLst>
            <pc:docMk/>
            <pc:sldMk cId="1664830290" sldId="302"/>
            <ac:spMk id="2" creationId="{55E6506E-AD5D-E53A-F8DC-DD9BD0C32F5E}"/>
          </ac:spMkLst>
        </pc:spChg>
        <pc:spChg chg="mod">
          <ac:chgData name="Tammy Wilson" userId="0392548a-554d-41ce-90db-a9cc305eb12d" providerId="ADAL" clId="{2E4F8E42-CEBC-4090-977F-6936EDDA95CC}" dt="2023-10-22T17:59:57.342" v="307" actId="20577"/>
          <ac:spMkLst>
            <pc:docMk/>
            <pc:sldMk cId="1664830290" sldId="302"/>
            <ac:spMk id="3" creationId="{DEE6ACB1-7D2D-38B6-EE89-2863C7B186B0}"/>
          </ac:spMkLst>
        </pc:spChg>
      </pc:sldChg>
      <pc:sldChg chg="addSp modSp new mod">
        <pc:chgData name="Tammy Wilson" userId="0392548a-554d-41ce-90db-a9cc305eb12d" providerId="ADAL" clId="{2E4F8E42-CEBC-4090-977F-6936EDDA95CC}" dt="2023-11-04T23:32:26.268" v="1961" actId="20577"/>
        <pc:sldMkLst>
          <pc:docMk/>
          <pc:sldMk cId="2632325100" sldId="303"/>
        </pc:sldMkLst>
        <pc:spChg chg="mod">
          <ac:chgData name="Tammy Wilson" userId="0392548a-554d-41ce-90db-a9cc305eb12d" providerId="ADAL" clId="{2E4F8E42-CEBC-4090-977F-6936EDDA95CC}" dt="2023-10-22T18:13:41.038" v="844" actId="20577"/>
          <ac:spMkLst>
            <pc:docMk/>
            <pc:sldMk cId="2632325100" sldId="303"/>
            <ac:spMk id="2" creationId="{7C3198A0-DA3F-AAD3-877E-0838A59C26B0}"/>
          </ac:spMkLst>
        </pc:spChg>
        <pc:spChg chg="mod">
          <ac:chgData name="Tammy Wilson" userId="0392548a-554d-41ce-90db-a9cc305eb12d" providerId="ADAL" clId="{2E4F8E42-CEBC-4090-977F-6936EDDA95CC}" dt="2023-11-04T23:32:26.268" v="1961" actId="20577"/>
          <ac:spMkLst>
            <pc:docMk/>
            <pc:sldMk cId="2632325100" sldId="303"/>
            <ac:spMk id="3" creationId="{609322ED-950A-32C5-EA1A-61452DDE6219}"/>
          </ac:spMkLst>
        </pc:spChg>
        <pc:picChg chg="add mod">
          <ac:chgData name="Tammy Wilson" userId="0392548a-554d-41ce-90db-a9cc305eb12d" providerId="ADAL" clId="{2E4F8E42-CEBC-4090-977F-6936EDDA95CC}" dt="2023-11-04T23:32:24.816" v="1960" actId="1076"/>
          <ac:picMkLst>
            <pc:docMk/>
            <pc:sldMk cId="2632325100" sldId="303"/>
            <ac:picMk id="5" creationId="{4B88703F-80BF-44B4-9EC6-EDDF2C8C62A9}"/>
          </ac:picMkLst>
        </pc:picChg>
      </pc:sldChg>
      <pc:sldChg chg="addSp delSp modSp new mod">
        <pc:chgData name="Tammy Wilson" userId="0392548a-554d-41ce-90db-a9cc305eb12d" providerId="ADAL" clId="{2E4F8E42-CEBC-4090-977F-6936EDDA95CC}" dt="2023-11-04T23:33:18.850" v="1975" actId="207"/>
        <pc:sldMkLst>
          <pc:docMk/>
          <pc:sldMk cId="1596626715" sldId="304"/>
        </pc:sldMkLst>
        <pc:spChg chg="mod">
          <ac:chgData name="Tammy Wilson" userId="0392548a-554d-41ce-90db-a9cc305eb12d" providerId="ADAL" clId="{2E4F8E42-CEBC-4090-977F-6936EDDA95CC}" dt="2023-10-22T18:25:32.201" v="1075" actId="20577"/>
          <ac:spMkLst>
            <pc:docMk/>
            <pc:sldMk cId="1596626715" sldId="304"/>
            <ac:spMk id="2" creationId="{0DA6EDF8-B88C-BEDD-F738-CCE602B67737}"/>
          </ac:spMkLst>
        </pc:spChg>
        <pc:spChg chg="mod">
          <ac:chgData name="Tammy Wilson" userId="0392548a-554d-41ce-90db-a9cc305eb12d" providerId="ADAL" clId="{2E4F8E42-CEBC-4090-977F-6936EDDA95CC}" dt="2023-11-04T23:33:18.850" v="1975" actId="207"/>
          <ac:spMkLst>
            <pc:docMk/>
            <pc:sldMk cId="1596626715" sldId="304"/>
            <ac:spMk id="3" creationId="{4A729964-95A1-AB98-9B60-D14B6A110ACA}"/>
          </ac:spMkLst>
        </pc:spChg>
        <pc:spChg chg="add del mod">
          <ac:chgData name="Tammy Wilson" userId="0392548a-554d-41ce-90db-a9cc305eb12d" providerId="ADAL" clId="{2E4F8E42-CEBC-4090-977F-6936EDDA95CC}" dt="2023-10-22T18:24:25.823" v="1036" actId="21"/>
          <ac:spMkLst>
            <pc:docMk/>
            <pc:sldMk cId="1596626715" sldId="304"/>
            <ac:spMk id="5" creationId="{69370C3F-5076-B5E7-A766-9627A7F2400C}"/>
          </ac:spMkLst>
        </pc:spChg>
        <pc:picChg chg="add mod">
          <ac:chgData name="Tammy Wilson" userId="0392548a-554d-41ce-90db-a9cc305eb12d" providerId="ADAL" clId="{2E4F8E42-CEBC-4090-977F-6936EDDA95CC}" dt="2023-11-04T23:33:09.287" v="1974" actId="1076"/>
          <ac:picMkLst>
            <pc:docMk/>
            <pc:sldMk cId="1596626715" sldId="304"/>
            <ac:picMk id="2050" creationId="{F0AE8BB1-860D-80DF-EA85-C27995C100AB}"/>
          </ac:picMkLst>
        </pc:picChg>
      </pc:sldChg>
      <pc:sldChg chg="addSp delSp modSp new mod">
        <pc:chgData name="Tammy Wilson" userId="0392548a-554d-41ce-90db-a9cc305eb12d" providerId="ADAL" clId="{2E4F8E42-CEBC-4090-977F-6936EDDA95CC}" dt="2023-11-04T23:15:23.939" v="1433" actId="20577"/>
        <pc:sldMkLst>
          <pc:docMk/>
          <pc:sldMk cId="1775235638" sldId="305"/>
        </pc:sldMkLst>
        <pc:spChg chg="mod">
          <ac:chgData name="Tammy Wilson" userId="0392548a-554d-41ce-90db-a9cc305eb12d" providerId="ADAL" clId="{2E4F8E42-CEBC-4090-977F-6936EDDA95CC}" dt="2023-11-04T23:10:13.633" v="1361"/>
          <ac:spMkLst>
            <pc:docMk/>
            <pc:sldMk cId="1775235638" sldId="305"/>
            <ac:spMk id="2" creationId="{0AB1E2F6-D875-7219-39F4-6A15E50BB00C}"/>
          </ac:spMkLst>
        </pc:spChg>
        <pc:spChg chg="mod">
          <ac:chgData name="Tammy Wilson" userId="0392548a-554d-41ce-90db-a9cc305eb12d" providerId="ADAL" clId="{2E4F8E42-CEBC-4090-977F-6936EDDA95CC}" dt="2023-11-04T23:15:23.939" v="1433" actId="20577"/>
          <ac:spMkLst>
            <pc:docMk/>
            <pc:sldMk cId="1775235638" sldId="305"/>
            <ac:spMk id="3" creationId="{32637656-B0B0-A7F8-72D8-38AC2F211D82}"/>
          </ac:spMkLst>
        </pc:spChg>
        <pc:picChg chg="add mod">
          <ac:chgData name="Tammy Wilson" userId="0392548a-554d-41ce-90db-a9cc305eb12d" providerId="ADAL" clId="{2E4F8E42-CEBC-4090-977F-6936EDDA95CC}" dt="2023-11-04T23:13:44.174" v="1416" actId="14100"/>
          <ac:picMkLst>
            <pc:docMk/>
            <pc:sldMk cId="1775235638" sldId="305"/>
            <ac:picMk id="5" creationId="{46F3E31A-20A1-E9B8-0ADC-C99BD41EAF56}"/>
          </ac:picMkLst>
        </pc:picChg>
        <pc:picChg chg="add del mod">
          <ac:chgData name="Tammy Wilson" userId="0392548a-554d-41ce-90db-a9cc305eb12d" providerId="ADAL" clId="{2E4F8E42-CEBC-4090-977F-6936EDDA95CC}" dt="2023-11-04T23:13:28.218" v="1411" actId="478"/>
          <ac:picMkLst>
            <pc:docMk/>
            <pc:sldMk cId="1775235638" sldId="305"/>
            <ac:picMk id="1026" creationId="{D14ACB6D-2488-6ECE-9007-09D2572CAA64}"/>
          </ac:picMkLst>
        </pc:picChg>
      </pc:sldChg>
      <pc:sldChg chg="addSp delSp modSp new del mod">
        <pc:chgData name="Tammy Wilson" userId="0392548a-554d-41ce-90db-a9cc305eb12d" providerId="ADAL" clId="{2E4F8E42-CEBC-4090-977F-6936EDDA95CC}" dt="2023-10-22T18:25:34.510" v="1076" actId="47"/>
        <pc:sldMkLst>
          <pc:docMk/>
          <pc:sldMk cId="2172673175" sldId="305"/>
        </pc:sldMkLst>
        <pc:spChg chg="mod">
          <ac:chgData name="Tammy Wilson" userId="0392548a-554d-41ce-90db-a9cc305eb12d" providerId="ADAL" clId="{2E4F8E42-CEBC-4090-977F-6936EDDA95CC}" dt="2023-10-22T18:24:38.794" v="1051" actId="20577"/>
          <ac:spMkLst>
            <pc:docMk/>
            <pc:sldMk cId="2172673175" sldId="305"/>
            <ac:spMk id="2" creationId="{F31911B3-CEB2-1324-7E40-49D8B6FF5679}"/>
          </ac:spMkLst>
        </pc:spChg>
        <pc:spChg chg="del">
          <ac:chgData name="Tammy Wilson" userId="0392548a-554d-41ce-90db-a9cc305eb12d" providerId="ADAL" clId="{2E4F8E42-CEBC-4090-977F-6936EDDA95CC}" dt="2023-10-22T18:24:33.531" v="1038"/>
          <ac:spMkLst>
            <pc:docMk/>
            <pc:sldMk cId="2172673175" sldId="305"/>
            <ac:spMk id="3" creationId="{D45B9DFE-793D-46C2-C6A9-12514DFDBCDE}"/>
          </ac:spMkLst>
        </pc:spChg>
        <pc:spChg chg="add mod">
          <ac:chgData name="Tammy Wilson" userId="0392548a-554d-41ce-90db-a9cc305eb12d" providerId="ADAL" clId="{2E4F8E42-CEBC-4090-977F-6936EDDA95CC}" dt="2023-10-22T18:25:21.846" v="1060" actId="21"/>
          <ac:spMkLst>
            <pc:docMk/>
            <pc:sldMk cId="2172673175" sldId="305"/>
            <ac:spMk id="4" creationId="{4E97DC81-5FA0-5E8D-412F-A399D742B7C0}"/>
          </ac:spMkLst>
        </pc:spChg>
      </pc:sldChg>
      <pc:sldChg chg="modSp new mod">
        <pc:chgData name="Tammy Wilson" userId="0392548a-554d-41ce-90db-a9cc305eb12d" providerId="ADAL" clId="{2E4F8E42-CEBC-4090-977F-6936EDDA95CC}" dt="2023-11-04T23:20:43.262" v="1519" actId="20577"/>
        <pc:sldMkLst>
          <pc:docMk/>
          <pc:sldMk cId="1719568557" sldId="306"/>
        </pc:sldMkLst>
        <pc:spChg chg="mod">
          <ac:chgData name="Tammy Wilson" userId="0392548a-554d-41ce-90db-a9cc305eb12d" providerId="ADAL" clId="{2E4F8E42-CEBC-4090-977F-6936EDDA95CC}" dt="2023-11-04T23:20:43.262" v="1519" actId="20577"/>
          <ac:spMkLst>
            <pc:docMk/>
            <pc:sldMk cId="1719568557" sldId="306"/>
            <ac:spMk id="2" creationId="{D17A761F-473F-9B9E-002A-309764B7515D}"/>
          </ac:spMkLst>
        </pc:spChg>
      </pc:sldChg>
      <pc:sldChg chg="modSp new mod">
        <pc:chgData name="Tammy Wilson" userId="0392548a-554d-41ce-90db-a9cc305eb12d" providerId="ADAL" clId="{2E4F8E42-CEBC-4090-977F-6936EDDA95CC}" dt="2023-11-04T23:24:40.172" v="1858" actId="12"/>
        <pc:sldMkLst>
          <pc:docMk/>
          <pc:sldMk cId="1897818657" sldId="307"/>
        </pc:sldMkLst>
        <pc:spChg chg="mod">
          <ac:chgData name="Tammy Wilson" userId="0392548a-554d-41ce-90db-a9cc305eb12d" providerId="ADAL" clId="{2E4F8E42-CEBC-4090-977F-6936EDDA95CC}" dt="2023-11-04T23:21:34.253" v="1562" actId="20577"/>
          <ac:spMkLst>
            <pc:docMk/>
            <pc:sldMk cId="1897818657" sldId="307"/>
            <ac:spMk id="2" creationId="{BA8BF92B-F116-B8E1-7158-F7E89ED6C2BF}"/>
          </ac:spMkLst>
        </pc:spChg>
        <pc:spChg chg="mod">
          <ac:chgData name="Tammy Wilson" userId="0392548a-554d-41ce-90db-a9cc305eb12d" providerId="ADAL" clId="{2E4F8E42-CEBC-4090-977F-6936EDDA95CC}" dt="2023-11-04T23:24:40.172" v="1858" actId="12"/>
          <ac:spMkLst>
            <pc:docMk/>
            <pc:sldMk cId="1897818657" sldId="307"/>
            <ac:spMk id="3" creationId="{F58F139B-903C-3947-39F8-A7107304242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66F68-F240-4162-8EF9-A36A599F1DFB}" type="datetimeFigureOut">
              <a:rPr lang="en-CA" smtClean="0"/>
              <a:t>2023-11-04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D391C-DD0C-477F-9C03-3E7BC6B012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799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Which group is the biggest? Therefore most elements are metals.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F6D5-739A-4072-A568-7A2E4A620E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43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First 18 elements</a:t>
            </a:r>
            <a:r>
              <a:rPr lang="en-CA" baseline="0" dirty="0"/>
              <a:t> make up most of earth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F6D5-739A-4072-A568-7A2E4A620E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16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i="1" dirty="0"/>
              <a:t>Most</a:t>
            </a:r>
            <a:r>
              <a:rPr lang="en-CA" sz="1200" dirty="0"/>
              <a:t> elements are metals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D391C-DD0C-477F-9C03-3E7BC6B012A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3354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selenium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D391C-DD0C-477F-9C03-3E7BC6B012A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5999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Some are called semiconductors. – conductors under special</a:t>
            </a:r>
            <a:r>
              <a:rPr lang="en-CA" baseline="0" dirty="0"/>
              <a:t> conditions.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Silicon is the 2</a:t>
            </a:r>
            <a:r>
              <a:rPr lang="en-CA" baseline="30000" dirty="0"/>
              <a:t>nd</a:t>
            </a:r>
            <a:r>
              <a:rPr lang="en-CA" dirty="0"/>
              <a:t> most abundant element in Earth’s crust (after oxygen)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	car</a:t>
            </a:r>
            <a:r>
              <a:rPr lang="en-CA" baseline="0" dirty="0"/>
              <a:t> grease, cookware, satellite parts, contact lenses, film props and prosthetics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F6D5-739A-4072-A568-7A2E4A620E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On Earth, most hydrogen is found combined with water.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F6D5-739A-4072-A568-7A2E4A620E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72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 male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D391C-DD0C-477F-9C03-3E7BC6B012A0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325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983AA-DD83-4319-AEB8-3D4BA801C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B801D-0755-4594-8B98-D60F84CF0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DE225-A743-4D96-BB75-4AC9A3EAA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2C5-2217-4CBC-B2CC-8045B17D637A}" type="datetimeFigureOut">
              <a:rPr lang="en-CA" smtClean="0"/>
              <a:t>2023-11-04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9D59D-E8FD-4127-BF96-112405737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20658-1E7C-4E02-B431-6ED4303F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B193-C220-4D0B-9FF6-D55E51B8D3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71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B43F7-3A7B-4072-8847-07F46481A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12D105-41E1-48A6-B090-9E6AF7892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8D149-6E35-4BFD-B5FB-C931BE02E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2C5-2217-4CBC-B2CC-8045B17D637A}" type="datetimeFigureOut">
              <a:rPr lang="en-CA" smtClean="0"/>
              <a:t>2023-11-04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B2684-E1F2-4BA9-84A8-929962B93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17DE9-52A1-4F47-B471-206664988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B193-C220-4D0B-9FF6-D55E51B8D3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511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4940AF-EE04-4085-AD89-14CF0044CD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EAE18-80D6-4315-B3E6-6DE918306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7147C-3C04-451E-B2E7-964EAE227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2C5-2217-4CBC-B2CC-8045B17D637A}" type="datetimeFigureOut">
              <a:rPr lang="en-CA" smtClean="0"/>
              <a:t>2023-11-04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EDDA8-1A1E-40EE-8C44-F6CBFB904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8352C-329F-4E95-B9A7-0FB1839D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B193-C220-4D0B-9FF6-D55E51B8D3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262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0DEB0-D8E6-435A-B578-AB7EFA7E3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17C88-4F21-41E3-A213-2FA2572E3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32910-BA21-49C1-B4A5-ADFA327FA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2C5-2217-4CBC-B2CC-8045B17D637A}" type="datetimeFigureOut">
              <a:rPr lang="en-CA" smtClean="0"/>
              <a:t>2023-11-04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092DE-20A7-41D9-A80A-3EF7D86C5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CD0BA-45E7-4D62-A2C0-7DE29A57A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B193-C220-4D0B-9FF6-D55E51B8D3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605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E224B-2B56-455B-8794-EC13129CB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FF6E5-4928-4FA2-9A73-5CEA1C6A3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C9CB0-2EE8-4E24-A676-DF71BE841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2C5-2217-4CBC-B2CC-8045B17D637A}" type="datetimeFigureOut">
              <a:rPr lang="en-CA" smtClean="0"/>
              <a:t>2023-11-04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56C2C-5BAF-4502-ABFF-BC8E842B0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E2812-7B74-4FB8-8202-ED6A15D4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B193-C220-4D0B-9FF6-D55E51B8D3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569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4DB59-882E-43F2-BE69-EAF3018E8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7910A-8A41-4391-97FC-154C8E7CB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ED69C0-3825-49E1-9BF8-C328346D5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C8886-E734-4DC1-A90E-29586AD83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2C5-2217-4CBC-B2CC-8045B17D637A}" type="datetimeFigureOut">
              <a:rPr lang="en-CA" smtClean="0"/>
              <a:t>2023-11-04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92AD0-D045-44C5-B049-357862FA8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AB211-3212-4072-9BA8-38DCC2BC7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B193-C220-4D0B-9FF6-D55E51B8D3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12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27601-BA5B-4306-A9DF-1508600EE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85EF0-F7AC-40AA-9098-9CBDA301D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12CCB-6684-433D-9A1B-453865EDC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F6E1-497D-4570-BAD2-47953D5D5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8ACB6-FFFB-4537-BE03-29C3D55FD6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8744C9-6B78-4FC9-B3FD-5139A86B9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2C5-2217-4CBC-B2CC-8045B17D637A}" type="datetimeFigureOut">
              <a:rPr lang="en-CA" smtClean="0"/>
              <a:t>2023-11-04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AD45F-3CBC-41F7-82AD-3F0A67032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9BFDD4-B966-477C-9E95-BE64341C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B193-C220-4D0B-9FF6-D55E51B8D3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442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1E50A-B09B-4D6C-BDEE-84C70DF5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0983CC-707C-4925-9AC1-EA0E26C6C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2C5-2217-4CBC-B2CC-8045B17D637A}" type="datetimeFigureOut">
              <a:rPr lang="en-CA" smtClean="0"/>
              <a:t>2023-11-04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392A7-C712-407A-BB0F-8032D7D3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C2CA0-E54A-40FD-BA0F-9182B260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B193-C220-4D0B-9FF6-D55E51B8D3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969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1910AE-A0B5-4E37-8BCC-9562FA75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2C5-2217-4CBC-B2CC-8045B17D637A}" type="datetimeFigureOut">
              <a:rPr lang="en-CA" smtClean="0"/>
              <a:t>2023-11-04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F003C4-ED63-4678-8540-1162EE87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07FC7-3522-41FD-ABC0-0A40F0C8D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B193-C220-4D0B-9FF6-D55E51B8D3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7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51E51-F78E-428C-A4B5-8EC9C1E2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F99E5-3276-4A10-8F7D-59A5858BD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7384DA-31C0-498F-B219-58B2972D8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67A36-96AD-4788-81D0-09E14485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2C5-2217-4CBC-B2CC-8045B17D637A}" type="datetimeFigureOut">
              <a:rPr lang="en-CA" smtClean="0"/>
              <a:t>2023-11-04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F7C0B-09BF-4583-A18C-500DC5C8E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7AA8C-4740-419D-A611-29CFD87F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B193-C220-4D0B-9FF6-D55E51B8D3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145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DE53B-7547-47F0-BA51-2965C3F94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717E84-3DEB-4E29-BBF5-5971D7AF3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B28CF-877A-4152-97AD-C9AA228B2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AC821-4D2A-4BA5-8D60-81BEE3123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92C5-2217-4CBC-B2CC-8045B17D637A}" type="datetimeFigureOut">
              <a:rPr lang="en-CA" smtClean="0"/>
              <a:t>2023-11-04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C9589-253E-4BDE-971A-3FA4D5C5B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4A001-A63E-4557-9E40-4332C50E4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B193-C220-4D0B-9FF6-D55E51B8D3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40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CCBAF8-C521-418E-97DB-40C0BBB0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B3FD6-FE3E-4B58-BF3C-28671F5D3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BC861-F413-4837-BE70-53D8AF061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092C5-2217-4CBC-B2CC-8045B17D637A}" type="datetimeFigureOut">
              <a:rPr lang="en-CA" smtClean="0"/>
              <a:t>2023-11-04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4B729-985D-4AEA-ADD8-990E9A5C0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77078-1E2B-4B0A-A07D-48E11D1EE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CB193-C220-4D0B-9FF6-D55E51B8D3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812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aKPmQTj9Bz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DD8C9-D3B5-4B91-9FCE-602256EFA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706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HOW ARE ELEMENTS CLASSIFIED?</a:t>
            </a:r>
            <a:br>
              <a:rPr lang="en-US" dirty="0">
                <a:cs typeface="Calibri"/>
              </a:rPr>
            </a:br>
            <a:r>
              <a:rPr lang="en-US" dirty="0">
                <a:cs typeface="Calibri Light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777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1E2F6-D875-7219-39F4-6A15E50BB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PROPERTIES of Metals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37656-B0B0-A7F8-72D8-38AC2F211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may react with </a:t>
            </a:r>
            <a:r>
              <a:rPr lang="en-US" b="1" u="sng" dirty="0"/>
              <a:t>acid</a:t>
            </a:r>
          </a:p>
          <a:p>
            <a:r>
              <a:rPr lang="en-US" dirty="0"/>
              <a:t>E.g. Magnesium </a:t>
            </a:r>
          </a:p>
          <a:p>
            <a:endParaRPr lang="en-US" dirty="0"/>
          </a:p>
          <a:p>
            <a:r>
              <a:rPr lang="en-US" dirty="0"/>
              <a:t>NOT copper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3E31A-20A1-E9B8-0ADC-C99BD41EA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561" y="2525554"/>
            <a:ext cx="7137439" cy="372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35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81" y="557189"/>
            <a:ext cx="9795637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/>
              <a:t>Non metals</a:t>
            </a:r>
          </a:p>
        </p:txBody>
      </p:sp>
      <p:pic>
        <p:nvPicPr>
          <p:cNvPr id="4" name="Picture 3" descr="A diagram of periodic table&#10;&#10;Description automatically generated">
            <a:extLst>
              <a:ext uri="{FF2B5EF4-FFF2-40B4-BE49-F238E27FC236}">
                <a16:creationId xmlns:a16="http://schemas.microsoft.com/office/drawing/2014/main" id="{99DD3B19-101E-BFA4-BC90-18C4F773C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079" y="313041"/>
            <a:ext cx="4891292" cy="6218388"/>
          </a:xfrm>
          <a:prstGeom prst="rect">
            <a:avLst/>
          </a:prstGeom>
        </p:spPr>
      </p:pic>
      <p:pic>
        <p:nvPicPr>
          <p:cNvPr id="1026" name="Picture 2" descr="Image result for what does selenium look like">
            <a:extLst>
              <a:ext uri="{FF2B5EF4-FFF2-40B4-BE49-F238E27FC236}">
                <a16:creationId xmlns:a16="http://schemas.microsoft.com/office/drawing/2014/main" id="{BCA57B9E-D821-4BCA-A990-1523A334A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5188" y="1662046"/>
            <a:ext cx="3797536" cy="263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examples of nonmetals in daily life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8180" y="4787531"/>
            <a:ext cx="7139551" cy="207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442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0"/>
            <a:ext cx="10515600" cy="1325563"/>
          </a:xfrm>
        </p:spPr>
        <p:txBody>
          <a:bodyPr/>
          <a:lstStyle/>
          <a:p>
            <a:r>
              <a:rPr lang="en-CA" dirty="0"/>
              <a:t>Non-Metals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1129553"/>
            <a:ext cx="11537576" cy="5467799"/>
          </a:xfrm>
        </p:spPr>
        <p:txBody>
          <a:bodyPr>
            <a:normAutofit/>
          </a:bodyPr>
          <a:lstStyle/>
          <a:p>
            <a:r>
              <a:rPr lang="en-CA" sz="3600" b="1" u="sng" dirty="0"/>
              <a:t>Poor</a:t>
            </a:r>
            <a:r>
              <a:rPr lang="en-CA" sz="3600" b="1" dirty="0"/>
              <a:t> </a:t>
            </a:r>
            <a:r>
              <a:rPr lang="en-CA" sz="3600" u="sng" dirty="0"/>
              <a:t>(not good) </a:t>
            </a:r>
            <a:r>
              <a:rPr lang="en-CA" sz="3600" dirty="0"/>
              <a:t>conductors of electricity or heat. </a:t>
            </a:r>
          </a:p>
          <a:p>
            <a:r>
              <a:rPr lang="en-CA" sz="3600" b="1" u="sng" dirty="0"/>
              <a:t>Not</a:t>
            </a:r>
            <a:r>
              <a:rPr lang="en-CA" sz="3600" dirty="0"/>
              <a:t> malleable or ductile. </a:t>
            </a:r>
          </a:p>
          <a:p>
            <a:r>
              <a:rPr lang="en-CA" sz="3600" b="1" u="sng" dirty="0"/>
              <a:t>Lower </a:t>
            </a:r>
            <a:r>
              <a:rPr lang="en-CA" sz="3600" b="1" dirty="0"/>
              <a:t>densities </a:t>
            </a:r>
            <a:r>
              <a:rPr lang="en-CA" sz="3600" dirty="0"/>
              <a:t>than metals. </a:t>
            </a:r>
          </a:p>
          <a:p>
            <a:r>
              <a:rPr lang="en-CA" sz="3600" b="1" u="sng" dirty="0"/>
              <a:t>Lower</a:t>
            </a:r>
            <a:r>
              <a:rPr lang="en-CA" sz="3600" b="1" dirty="0"/>
              <a:t> melting and boiling</a:t>
            </a:r>
            <a:r>
              <a:rPr lang="en-CA" sz="3600" dirty="0"/>
              <a:t> points than metals. </a:t>
            </a:r>
          </a:p>
          <a:p>
            <a:r>
              <a:rPr lang="en-CA" sz="3600" i="1" dirty="0">
                <a:solidFill>
                  <a:srgbClr val="FF0000"/>
                </a:solidFill>
              </a:rPr>
              <a:t>The one exception to this is carbon. </a:t>
            </a:r>
            <a:endParaRPr lang="en-CA" sz="3600" dirty="0"/>
          </a:p>
          <a:p>
            <a:r>
              <a:rPr lang="en-CA" sz="3600" b="1" u="sng" dirty="0"/>
              <a:t>Low</a:t>
            </a:r>
            <a:r>
              <a:rPr lang="en-CA" sz="3600" dirty="0"/>
              <a:t> luster (dull, not shiny)</a:t>
            </a:r>
          </a:p>
          <a:p>
            <a:r>
              <a:rPr lang="en-CA" sz="3600" dirty="0"/>
              <a:t>Solid non-metals are </a:t>
            </a:r>
            <a:r>
              <a:rPr lang="en-CA" sz="3600" b="1" u="sng" dirty="0"/>
              <a:t>brittle</a:t>
            </a:r>
            <a:r>
              <a:rPr lang="en-CA" sz="3600" dirty="0"/>
              <a:t> and break easily</a:t>
            </a:r>
          </a:p>
          <a:p>
            <a:r>
              <a:rPr lang="en-CA" sz="2800" dirty="0"/>
              <a:t>Many are </a:t>
            </a:r>
            <a:r>
              <a:rPr lang="en-CA" sz="2800" b="1" u="sng" dirty="0"/>
              <a:t>gas </a:t>
            </a:r>
            <a:r>
              <a:rPr lang="en-CA" sz="2800" dirty="0"/>
              <a:t>at room temp (hydrogen, oxygen, nitrogen) </a:t>
            </a:r>
          </a:p>
          <a:p>
            <a:pPr marL="0" indent="0">
              <a:buNone/>
            </a:pPr>
            <a:endParaRPr lang="en-CA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88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Metalloids or Semi-Metals</a:t>
            </a:r>
          </a:p>
        </p:txBody>
      </p:sp>
      <p:pic>
        <p:nvPicPr>
          <p:cNvPr id="3074" name="Picture 2" descr="Image result for metalloi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70" y="2204864"/>
            <a:ext cx="958166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716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Metalloids or Semi-metals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5257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3600" dirty="0"/>
              <a:t>Have some qualities of </a:t>
            </a:r>
            <a:r>
              <a:rPr lang="en-CA" sz="3600" b="1" u="sng" dirty="0"/>
              <a:t>both</a:t>
            </a:r>
            <a:r>
              <a:rPr lang="en-CA" sz="3600" dirty="0"/>
              <a:t> metals and non-metals.</a:t>
            </a:r>
          </a:p>
          <a:p>
            <a:r>
              <a:rPr lang="en-CA" sz="3600" dirty="0"/>
              <a:t>Often </a:t>
            </a:r>
            <a:r>
              <a:rPr lang="en-CA" sz="3600" b="1" u="sng" dirty="0"/>
              <a:t>look</a:t>
            </a:r>
            <a:r>
              <a:rPr lang="en-CA" sz="3600" dirty="0"/>
              <a:t> like metals but </a:t>
            </a:r>
            <a:r>
              <a:rPr lang="en-CA" sz="3600" b="1" u="sng" dirty="0"/>
              <a:t>behave</a:t>
            </a:r>
            <a:r>
              <a:rPr lang="en-CA" sz="3600" dirty="0"/>
              <a:t> like nonmetals.</a:t>
            </a:r>
          </a:p>
          <a:p>
            <a:r>
              <a:rPr lang="en-CA" sz="3600" dirty="0"/>
              <a:t>They are </a:t>
            </a:r>
            <a:r>
              <a:rPr lang="en-CA" sz="3600" b="1" u="sng" dirty="0"/>
              <a:t>solid</a:t>
            </a:r>
            <a:r>
              <a:rPr lang="en-CA" sz="3600" dirty="0"/>
              <a:t> at room temperature</a:t>
            </a:r>
          </a:p>
          <a:p>
            <a:r>
              <a:rPr lang="en-CA" sz="3600" dirty="0"/>
              <a:t>Can be either </a:t>
            </a:r>
            <a:r>
              <a:rPr lang="en-CA" sz="3600" b="1" u="sng" dirty="0"/>
              <a:t>shiny </a:t>
            </a:r>
            <a:r>
              <a:rPr lang="en-CA" sz="3600" dirty="0"/>
              <a:t>or </a:t>
            </a:r>
            <a:r>
              <a:rPr lang="en-CA" sz="3600" b="1" u="sng" dirty="0"/>
              <a:t>dull</a:t>
            </a:r>
            <a:r>
              <a:rPr lang="en-CA" sz="3600" dirty="0"/>
              <a:t>.</a:t>
            </a:r>
            <a:endParaRPr lang="en-CA" sz="3600" b="1" dirty="0"/>
          </a:p>
          <a:p>
            <a:r>
              <a:rPr lang="en-CA" sz="3600" dirty="0"/>
              <a:t>Can conduct heat and electricity </a:t>
            </a:r>
            <a:r>
              <a:rPr lang="en-CA" sz="3600" b="1" u="sng" dirty="0"/>
              <a:t>better</a:t>
            </a:r>
            <a:r>
              <a:rPr lang="en-CA" sz="3600" dirty="0"/>
              <a:t> than non-metals but </a:t>
            </a:r>
            <a:r>
              <a:rPr lang="en-CA" sz="3600" b="1" u="sng" dirty="0"/>
              <a:t>not as well </a:t>
            </a:r>
            <a:r>
              <a:rPr lang="en-CA" sz="3600" dirty="0"/>
              <a:t>as metals.</a:t>
            </a:r>
          </a:p>
          <a:p>
            <a:r>
              <a:rPr lang="en-CA" sz="3600" b="1" u="sng" dirty="0"/>
              <a:t>Brittle</a:t>
            </a:r>
            <a:r>
              <a:rPr lang="en-CA" sz="3600" dirty="0"/>
              <a:t> (break easily) </a:t>
            </a:r>
            <a:r>
              <a:rPr lang="en-CA" sz="3600" b="1" u="sng" dirty="0"/>
              <a:t>No</a:t>
            </a:r>
            <a:r>
              <a:rPr lang="en-CA" sz="3600" dirty="0"/>
              <a:t>t very ductile or malleable. </a:t>
            </a:r>
          </a:p>
          <a:p>
            <a:r>
              <a:rPr lang="en-CA" sz="3600" dirty="0"/>
              <a:t>Examples include: </a:t>
            </a:r>
            <a:r>
              <a:rPr lang="en-CA" sz="3600" b="1" u="sng" dirty="0"/>
              <a:t>silicon, </a:t>
            </a:r>
            <a:r>
              <a:rPr lang="en-CA" sz="3600" dirty="0"/>
              <a:t>boron, arsenic.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B638ED-C98E-1B20-E2B5-48EA54628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0161" y="3923619"/>
            <a:ext cx="23050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00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198A0-DA3F-AAD3-877E-0838A59C2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to Metalloids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322ED-950A-32C5-EA1A-61452DDE6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0" i="0" dirty="0">
                <a:solidFill>
                  <a:srgbClr val="202124"/>
                </a:solidFill>
                <a:effectLst/>
                <a:latin typeface="Google Sans"/>
              </a:rPr>
              <a:t>most useful property of metalloids: they are </a:t>
            </a:r>
            <a:r>
              <a:rPr lang="en-US" sz="3600" b="1" i="0" u="sng" dirty="0">
                <a:solidFill>
                  <a:srgbClr val="040C28"/>
                </a:solidFill>
                <a:effectLst/>
                <a:latin typeface="Google Sans"/>
              </a:rPr>
              <a:t>semiconductors</a:t>
            </a:r>
            <a:r>
              <a:rPr lang="en-US" sz="3600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US" sz="3600" b="0" i="0" dirty="0">
                <a:solidFill>
                  <a:srgbClr val="202124"/>
                </a:solidFill>
                <a:effectLst/>
                <a:latin typeface="Google Sans"/>
              </a:rPr>
              <a:t>. </a:t>
            </a:r>
          </a:p>
          <a:p>
            <a:r>
              <a:rPr lang="en-US" sz="3600" dirty="0">
                <a:solidFill>
                  <a:srgbClr val="202124"/>
                </a:solidFill>
                <a:latin typeface="Google Sans"/>
              </a:rPr>
              <a:t>Important </a:t>
            </a:r>
            <a:r>
              <a:rPr lang="en-US" sz="3600" b="0" i="0" dirty="0">
                <a:solidFill>
                  <a:srgbClr val="202124"/>
                </a:solidFill>
                <a:effectLst/>
                <a:latin typeface="Google Sans"/>
              </a:rPr>
              <a:t>in electronics. </a:t>
            </a:r>
          </a:p>
          <a:p>
            <a:endParaRPr lang="en-US" sz="3600" dirty="0">
              <a:solidFill>
                <a:srgbClr val="202124"/>
              </a:solidFill>
              <a:latin typeface="Google Sans"/>
            </a:endParaRPr>
          </a:p>
          <a:p>
            <a:endParaRPr lang="en-US" sz="3600" dirty="0">
              <a:solidFill>
                <a:srgbClr val="202124"/>
              </a:solidFill>
              <a:latin typeface="Google Sans"/>
            </a:endParaRPr>
          </a:p>
          <a:p>
            <a:pPr marL="0" indent="0">
              <a:buNone/>
            </a:pPr>
            <a:endParaRPr lang="en-US" sz="3600" dirty="0">
              <a:solidFill>
                <a:srgbClr val="202124"/>
              </a:solidFill>
              <a:latin typeface="Google Sans"/>
            </a:endParaRPr>
          </a:p>
          <a:p>
            <a:r>
              <a:rPr lang="en-US" sz="3600" b="0" i="0" dirty="0">
                <a:solidFill>
                  <a:srgbClr val="040C28"/>
                </a:solidFill>
                <a:effectLst/>
                <a:latin typeface="Google Sans"/>
              </a:rPr>
              <a:t>act as both metals and nonmetals under different conditions</a:t>
            </a:r>
            <a:r>
              <a:rPr lang="en-US" sz="3600" b="0" i="0" dirty="0">
                <a:solidFill>
                  <a:srgbClr val="4D5156"/>
                </a:solidFill>
                <a:effectLst/>
                <a:latin typeface="Google Sans"/>
              </a:rPr>
              <a:t>. 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8703F-80BF-44B4-9EC6-EDDF2C8C6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158" y="3429000"/>
            <a:ext cx="48482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25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58A5B-69E2-4D3E-9952-610435C44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1325563"/>
          </a:xfrm>
        </p:spPr>
        <p:txBody>
          <a:bodyPr/>
          <a:lstStyle/>
          <a:p>
            <a:r>
              <a:rPr lang="en-CA" dirty="0"/>
              <a:t>Other uses of Metalloids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F189-5677-440D-A549-ABBB07B75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3333750"/>
            <a:ext cx="11620500" cy="4351338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chemeClr val="accent1"/>
                </a:solidFill>
              </a:rPr>
              <a:t>Metalloids are </a:t>
            </a:r>
            <a:r>
              <a:rPr lang="en-CA" sz="3600" i="1" dirty="0">
                <a:solidFill>
                  <a:schemeClr val="accent1"/>
                </a:solidFill>
              </a:rPr>
              <a:t>semiconductors</a:t>
            </a:r>
            <a:r>
              <a:rPr lang="en-CA" sz="3600" dirty="0">
                <a:solidFill>
                  <a:schemeClr val="accent1"/>
                </a:solidFill>
              </a:rPr>
              <a:t> - important in </a:t>
            </a:r>
            <a:r>
              <a:rPr lang="en-CA" sz="3600" b="1" u="sng" dirty="0">
                <a:solidFill>
                  <a:schemeClr val="accent1"/>
                </a:solidFill>
              </a:rPr>
              <a:t>electronics</a:t>
            </a:r>
          </a:p>
          <a:p>
            <a:r>
              <a:rPr lang="en-CA" sz="3600" i="1" dirty="0">
                <a:solidFill>
                  <a:schemeClr val="accent1"/>
                </a:solidFill>
              </a:rPr>
              <a:t>Antimony is used as a flame retardant in plastics and other materials.</a:t>
            </a:r>
          </a:p>
          <a:p>
            <a:r>
              <a:rPr lang="en-CA" sz="3600" b="1" i="1" dirty="0">
                <a:solidFill>
                  <a:schemeClr val="accent1"/>
                </a:solidFill>
              </a:rPr>
              <a:t>Boron</a:t>
            </a:r>
            <a:r>
              <a:rPr lang="en-CA" sz="3600" i="1" dirty="0">
                <a:solidFill>
                  <a:schemeClr val="accent1"/>
                </a:solidFill>
              </a:rPr>
              <a:t> is used as a bonding agent in magnets and other chemical substances</a:t>
            </a:r>
          </a:p>
        </p:txBody>
      </p:sp>
      <p:pic>
        <p:nvPicPr>
          <p:cNvPr id="1026" name="Picture 2" descr="Image result for semiconductor">
            <a:extLst>
              <a:ext uri="{FF2B5EF4-FFF2-40B4-BE49-F238E27FC236}">
                <a16:creationId xmlns:a16="http://schemas.microsoft.com/office/drawing/2014/main" id="{7BE9B73C-0766-4189-9889-C6A839BF3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5250"/>
            <a:ext cx="609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433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6EDF8-B88C-BEDD-F738-CCE602B6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Semiconductor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29964-95A1-AB98-9B60-D14B6A110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b="0" i="0" dirty="0">
                <a:solidFill>
                  <a:srgbClr val="040C28"/>
                </a:solidFill>
                <a:effectLst/>
                <a:latin typeface="Google Sans"/>
              </a:rPr>
              <a:t>Silicon</a:t>
            </a:r>
            <a:r>
              <a:rPr lang="en-US" sz="3600" b="0" i="0" dirty="0">
                <a:solidFill>
                  <a:srgbClr val="4D5156"/>
                </a:solidFill>
                <a:effectLst/>
                <a:latin typeface="Google Sans"/>
              </a:rPr>
              <a:t> is one of the most important materials used to make electronics such as computers and mobile phones</a:t>
            </a:r>
          </a:p>
          <a:p>
            <a:r>
              <a:rPr lang="en-US" sz="3600" b="0" i="0" dirty="0">
                <a:solidFill>
                  <a:srgbClr val="FF0000"/>
                </a:solidFill>
                <a:effectLst/>
                <a:latin typeface="Google Sans"/>
              </a:rPr>
              <a:t>A semiconductor substance lies between the conductor and insulator.</a:t>
            </a:r>
          </a:p>
          <a:p>
            <a:r>
              <a:rPr lang="en-US" sz="3600" b="0" i="0" dirty="0">
                <a:solidFill>
                  <a:srgbClr val="202124"/>
                </a:solidFill>
                <a:effectLst/>
                <a:latin typeface="Google Sans"/>
              </a:rPr>
              <a:t>It </a:t>
            </a:r>
            <a:r>
              <a:rPr lang="en-US" sz="3600" b="0" i="0" dirty="0">
                <a:solidFill>
                  <a:srgbClr val="040C28"/>
                </a:solidFill>
                <a:effectLst/>
                <a:latin typeface="Google Sans"/>
              </a:rPr>
              <a:t>controls the flow of electric current in electronic equipment.</a:t>
            </a:r>
          </a:p>
          <a:p>
            <a:endParaRPr lang="en-US" b="0" i="0" dirty="0">
              <a:solidFill>
                <a:srgbClr val="4D5156"/>
              </a:solidFill>
              <a:effectLst/>
              <a:latin typeface="Google Sans"/>
            </a:endParaRPr>
          </a:p>
          <a:p>
            <a:r>
              <a:rPr lang="en-US" dirty="0">
                <a:hlinkClick r:id="rId2"/>
              </a:rPr>
              <a:t>https://www.youtube.com/watch?v=aKPmQTj9BzA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Metalloids | CK-12 Foundation">
            <a:extLst>
              <a:ext uri="{FF2B5EF4-FFF2-40B4-BE49-F238E27FC236}">
                <a16:creationId xmlns:a16="http://schemas.microsoft.com/office/drawing/2014/main" id="{F0AE8BB1-860D-80DF-EA85-C27995C10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80" y="4454030"/>
            <a:ext cx="5151120" cy="252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626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Hydrogen: NOT a METAL!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31769" cy="4351338"/>
          </a:xfrm>
        </p:spPr>
        <p:txBody>
          <a:bodyPr>
            <a:noAutofit/>
          </a:bodyPr>
          <a:lstStyle/>
          <a:p>
            <a:r>
              <a:rPr lang="en-CA" sz="3600" dirty="0"/>
              <a:t>Usually placed on the left side of PT, but is a </a:t>
            </a:r>
            <a:r>
              <a:rPr lang="en-CA" sz="3600" b="1" u="sng" dirty="0"/>
              <a:t>non-metal</a:t>
            </a:r>
            <a:r>
              <a:rPr lang="en-CA" sz="3600" dirty="0"/>
              <a:t>.</a:t>
            </a:r>
          </a:p>
          <a:p>
            <a:r>
              <a:rPr lang="en-CA" sz="3600" dirty="0">
                <a:solidFill>
                  <a:schemeClr val="bg2"/>
                </a:solidFill>
              </a:rPr>
              <a:t>Can either </a:t>
            </a:r>
            <a:r>
              <a:rPr lang="en-CA" sz="3600" b="1" u="sng" dirty="0">
                <a:solidFill>
                  <a:schemeClr val="bg2"/>
                </a:solidFill>
              </a:rPr>
              <a:t>lose</a:t>
            </a:r>
            <a:r>
              <a:rPr lang="en-CA" sz="3600" u="sng" dirty="0">
                <a:solidFill>
                  <a:schemeClr val="bg2"/>
                </a:solidFill>
              </a:rPr>
              <a:t> </a:t>
            </a:r>
            <a:r>
              <a:rPr lang="en-CA" sz="3600" dirty="0">
                <a:solidFill>
                  <a:schemeClr val="bg2"/>
                </a:solidFill>
              </a:rPr>
              <a:t>or </a:t>
            </a:r>
            <a:r>
              <a:rPr lang="en-CA" sz="3600" b="1" u="sng" dirty="0">
                <a:solidFill>
                  <a:schemeClr val="bg2"/>
                </a:solidFill>
              </a:rPr>
              <a:t>gain</a:t>
            </a:r>
            <a:r>
              <a:rPr lang="en-CA" sz="3600" dirty="0">
                <a:solidFill>
                  <a:schemeClr val="bg2"/>
                </a:solidFill>
              </a:rPr>
              <a:t> an electron</a:t>
            </a:r>
          </a:p>
          <a:p>
            <a:r>
              <a:rPr lang="en-CA" sz="3600" dirty="0">
                <a:solidFill>
                  <a:schemeClr val="bg2"/>
                </a:solidFill>
              </a:rPr>
              <a:t>Often called a </a:t>
            </a:r>
            <a:r>
              <a:rPr lang="en-CA" sz="3600" b="1" u="sng" dirty="0">
                <a:solidFill>
                  <a:schemeClr val="bg2"/>
                </a:solidFill>
              </a:rPr>
              <a:t>proton</a:t>
            </a:r>
          </a:p>
          <a:p>
            <a:r>
              <a:rPr lang="en-CA" sz="3600" dirty="0">
                <a:solidFill>
                  <a:schemeClr val="bg2"/>
                </a:solidFill>
              </a:rPr>
              <a:t>Smallest and </a:t>
            </a:r>
            <a:r>
              <a:rPr lang="en-CA" sz="3600" b="1" u="sng" dirty="0">
                <a:solidFill>
                  <a:schemeClr val="bg2"/>
                </a:solidFill>
              </a:rPr>
              <a:t>lightest </a:t>
            </a:r>
            <a:r>
              <a:rPr lang="en-CA" sz="3600" dirty="0">
                <a:solidFill>
                  <a:schemeClr val="bg2"/>
                </a:solidFill>
              </a:rPr>
              <a:t>element, </a:t>
            </a:r>
          </a:p>
          <a:p>
            <a:r>
              <a:rPr lang="en-CA" sz="3600" dirty="0">
                <a:solidFill>
                  <a:schemeClr val="bg2"/>
                </a:solidFill>
              </a:rPr>
              <a:t>Colourless, odorless, tasteless, highly </a:t>
            </a:r>
            <a:r>
              <a:rPr lang="en-CA" sz="3600" b="1" u="sng" dirty="0">
                <a:solidFill>
                  <a:schemeClr val="bg2"/>
                </a:solidFill>
              </a:rPr>
              <a:t>flammable</a:t>
            </a:r>
            <a:r>
              <a:rPr lang="en-CA" sz="3600" dirty="0">
                <a:solidFill>
                  <a:schemeClr val="bg2"/>
                </a:solidFill>
              </a:rPr>
              <a:t> gas</a:t>
            </a:r>
          </a:p>
          <a:p>
            <a:r>
              <a:rPr lang="en-CA" sz="3600" dirty="0">
                <a:solidFill>
                  <a:schemeClr val="bg2"/>
                </a:solidFill>
              </a:rPr>
              <a:t>Most </a:t>
            </a:r>
            <a:r>
              <a:rPr lang="en-CA" sz="3600" b="1" u="sng" dirty="0">
                <a:solidFill>
                  <a:schemeClr val="bg2"/>
                </a:solidFill>
              </a:rPr>
              <a:t>abundant</a:t>
            </a:r>
            <a:r>
              <a:rPr lang="en-CA" sz="3600" dirty="0">
                <a:solidFill>
                  <a:schemeClr val="bg2"/>
                </a:solidFill>
              </a:rPr>
              <a:t> (plentiful) element on Earth (Makes up over 90 % of the atoms in the universe).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2050" name="Picture 2" descr="Bohr Model Of Scientific Hydrogen Atom Vector. Structure ...">
            <a:extLst>
              <a:ext uri="{FF2B5EF4-FFF2-40B4-BE49-F238E27FC236}">
                <a16:creationId xmlns:a16="http://schemas.microsoft.com/office/drawing/2014/main" id="{C392C61F-758D-23BD-3BA2-1688988DF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5"/>
          <a:stretch/>
        </p:blipFill>
        <p:spPr bwMode="auto">
          <a:xfrm>
            <a:off x="9267776" y="0"/>
            <a:ext cx="2086024" cy="199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068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02789-0F76-3D1F-7941-97C049436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Hindenburg Disaster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C4780-E090-1664-47AF-8317CF7DA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1825624"/>
            <a:ext cx="5078436" cy="5032375"/>
          </a:xfrm>
        </p:spPr>
        <p:txBody>
          <a:bodyPr>
            <a:normAutofit fontScale="92500" lnSpcReduction="20000"/>
          </a:bodyPr>
          <a:lstStyle/>
          <a:p>
            <a:r>
              <a:rPr lang="en-US" b="0" i="0" dirty="0">
                <a:effectLst/>
              </a:rPr>
              <a:t>The </a:t>
            </a:r>
            <a:r>
              <a:rPr lang="en-US" b="1" i="0" dirty="0">
                <a:effectLst/>
              </a:rPr>
              <a:t>Hindenburg disaster</a:t>
            </a:r>
            <a:r>
              <a:rPr lang="en-US" b="0" i="0" dirty="0">
                <a:effectLst/>
              </a:rPr>
              <a:t> was an airship accident that occurred on May 6, 1937, in Manchester Township, New Jersey, US. </a:t>
            </a:r>
          </a:p>
          <a:p>
            <a:r>
              <a:rPr lang="en-US" dirty="0"/>
              <a:t>T</a:t>
            </a:r>
            <a:r>
              <a:rPr lang="en-US" b="0" i="0" dirty="0">
                <a:effectLst/>
              </a:rPr>
              <a:t>he Hindenburg had been designed to use the </a:t>
            </a:r>
            <a:r>
              <a:rPr lang="en-US" b="0" i="1" dirty="0">
                <a:effectLst/>
              </a:rPr>
              <a:t>inert</a:t>
            </a:r>
            <a:r>
              <a:rPr lang="en-US" b="0" i="0" dirty="0">
                <a:effectLst/>
              </a:rPr>
              <a:t> gas helium, but Germany was unable to acquire the quantities needed to operate a fleet of airships.</a:t>
            </a:r>
          </a:p>
          <a:p>
            <a:r>
              <a:rPr lang="en-US" b="0" i="0" dirty="0">
                <a:effectLst/>
              </a:rPr>
              <a:t>Hindenburg disaster was caused by </a:t>
            </a:r>
            <a:r>
              <a:rPr lang="en-US" b="1" i="0" dirty="0">
                <a:effectLst/>
              </a:rPr>
              <a:t>an electrostatic discharge (i.e., a spark) that ignited leaking hydrogen</a:t>
            </a:r>
            <a:r>
              <a:rPr lang="en-US" b="0" i="0" dirty="0">
                <a:effectLst/>
              </a:rPr>
              <a:t>.</a:t>
            </a:r>
          </a:p>
          <a:p>
            <a:r>
              <a:rPr lang="en-US" b="0" i="0" dirty="0">
                <a:effectLst/>
              </a:rPr>
              <a:t>of the 97 passengers and crew on board, </a:t>
            </a:r>
            <a:r>
              <a:rPr lang="en-US" b="1" i="0" dirty="0">
                <a:effectLst/>
              </a:rPr>
              <a:t>62 survived</a:t>
            </a:r>
            <a:r>
              <a:rPr lang="en-US" b="0" i="0" dirty="0">
                <a:effectLst/>
              </a:rPr>
              <a:t>. </a:t>
            </a:r>
            <a:endParaRPr lang="en-US" dirty="0"/>
          </a:p>
        </p:txBody>
      </p:sp>
      <p:pic>
        <p:nvPicPr>
          <p:cNvPr id="5" name="Picture 2" descr="Hindenburg Disaster - Real Footage (1937) | British Pathé - YouTube">
            <a:extLst>
              <a:ext uri="{FF2B5EF4-FFF2-40B4-BE49-F238E27FC236}">
                <a16:creationId xmlns:a16="http://schemas.microsoft.com/office/drawing/2014/main" id="{EA3264F4-7E1F-7D40-995C-AC1DD6D93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r="13312"/>
          <a:stretch/>
        </p:blipFill>
        <p:spPr bwMode="auto">
          <a:xfrm>
            <a:off x="5612567" y="1690688"/>
            <a:ext cx="574123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76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506E-AD5D-E53A-F8DC-DD9BD0C32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6ACB1-7D2D-38B6-EE89-2863C7B18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can identify metals on the periodic table </a:t>
            </a:r>
          </a:p>
          <a:p>
            <a:r>
              <a:rPr lang="en-US" dirty="0"/>
              <a:t>I can identify non-metals on the periodic table </a:t>
            </a:r>
          </a:p>
          <a:p>
            <a:r>
              <a:rPr lang="en-US" dirty="0"/>
              <a:t>I can describe properties of metals and non-metal</a:t>
            </a:r>
          </a:p>
        </p:txBody>
      </p:sp>
    </p:spTree>
    <p:extLst>
      <p:ext uri="{BB962C8B-B14F-4D97-AF65-F5344CB8AC3E}">
        <p14:creationId xmlns:p14="http://schemas.microsoft.com/office/powerpoint/2010/main" val="1664830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BF92B-F116-B8E1-7158-F7E89ED6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F139B-903C-3947-39F8-A71073042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Where on the periodic table can you find metals?  Non-metals? Metalloids?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metals and non-metals differ in their properties?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some properties of metals that make them good for electrical wiring? </a:t>
            </a:r>
          </a:p>
        </p:txBody>
      </p:sp>
    </p:spTree>
    <p:extLst>
      <p:ext uri="{BB962C8B-B14F-4D97-AF65-F5344CB8AC3E}">
        <p14:creationId xmlns:p14="http://schemas.microsoft.com/office/powerpoint/2010/main" val="1897818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dirty="0"/>
              <a:t>Colour in your periodic table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Metals, nonmetals Worksheet –&gt; Go over in class</a:t>
            </a:r>
          </a:p>
          <a:p>
            <a:pPr marL="514350" indent="-514350">
              <a:buAutoNum type="arabicPeriod"/>
            </a:pPr>
            <a:endParaRPr lang="en-CA" dirty="0">
              <a:cs typeface="Calibri"/>
            </a:endParaRPr>
          </a:p>
          <a:p>
            <a:endParaRPr lang="en-CA" dirty="0"/>
          </a:p>
          <a:p>
            <a:pPr marL="0" indent="0">
              <a:buNone/>
            </a:pPr>
            <a:endParaRPr lang="en-CA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1734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ho am i element freddie mercury">
            <a:extLst>
              <a:ext uri="{FF2B5EF4-FFF2-40B4-BE49-F238E27FC236}">
                <a16:creationId xmlns:a16="http://schemas.microsoft.com/office/drawing/2014/main" id="{75D033CB-9725-4792-9C1C-C04C705332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430" y="643466"/>
            <a:ext cx="5557140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982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iron man periodic table">
            <a:extLst>
              <a:ext uri="{FF2B5EF4-FFF2-40B4-BE49-F238E27FC236}">
                <a16:creationId xmlns:a16="http://schemas.microsoft.com/office/drawing/2014/main" id="{E16E8EEE-D7F9-4CB3-AFAC-CC3EBE1C39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4" b="2287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939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06BE3EF9-7DCD-4D2E-AEB3-D9F70513AA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55" y="643466"/>
            <a:ext cx="7428089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19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ho am i element noble gas">
            <a:extLst>
              <a:ext uri="{FF2B5EF4-FFF2-40B4-BE49-F238E27FC236}">
                <a16:creationId xmlns:a16="http://schemas.microsoft.com/office/drawing/2014/main" id="{EB2F8B5A-D902-418B-9E83-E3BC220709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2" r="1" b="7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660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who am i element funny">
            <a:extLst>
              <a:ext uri="{FF2B5EF4-FFF2-40B4-BE49-F238E27FC236}">
                <a16:creationId xmlns:a16="http://schemas.microsoft.com/office/drawing/2014/main" id="{FCA4BEFD-0867-4307-A763-659EE1CEFF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2"/>
          <a:stretch/>
        </p:blipFill>
        <p:spPr bwMode="auto">
          <a:xfrm>
            <a:off x="2753977" y="643466"/>
            <a:ext cx="6684046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145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ho am i element funny">
            <a:extLst>
              <a:ext uri="{FF2B5EF4-FFF2-40B4-BE49-F238E27FC236}">
                <a16:creationId xmlns:a16="http://schemas.microsoft.com/office/drawing/2014/main" id="{EC11C4B0-9C70-47A1-A728-98E72E9F18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48" y="643467"/>
            <a:ext cx="565590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974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2DC2A-8798-4554-AF34-923D26F2C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are Elements classified?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FABE5-FDFC-4601-BAB6-84C4D9335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600" dirty="0"/>
              <a:t>Elements are classified by their </a:t>
            </a:r>
            <a:r>
              <a:rPr lang="en-CA" sz="3600" b="1" u="sng" dirty="0"/>
              <a:t>properties</a:t>
            </a:r>
            <a:r>
              <a:rPr lang="en-CA" sz="3600" dirty="0"/>
              <a:t> (chemical and physical). They can be classified as either: </a:t>
            </a:r>
          </a:p>
          <a:p>
            <a:r>
              <a:rPr lang="en-CA" sz="3600" b="1" u="sng" dirty="0"/>
              <a:t>Metals</a:t>
            </a:r>
          </a:p>
          <a:p>
            <a:r>
              <a:rPr lang="en-CA" sz="3600" b="1" u="sng" dirty="0"/>
              <a:t>Non-metals</a:t>
            </a:r>
          </a:p>
          <a:p>
            <a:r>
              <a:rPr lang="en-CA" sz="3600" b="1" u="sng" dirty="0"/>
              <a:t>Metalloids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0360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eriodic table simplifie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5" t="4643" r="10977" b="11350"/>
          <a:stretch/>
        </p:blipFill>
        <p:spPr bwMode="auto">
          <a:xfrm>
            <a:off x="1361247" y="0"/>
            <a:ext cx="9469506" cy="683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843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7" t="22744" r="16047" b="18814"/>
          <a:stretch/>
        </p:blipFill>
        <p:spPr bwMode="auto">
          <a:xfrm>
            <a:off x="614831" y="1034664"/>
            <a:ext cx="10582087" cy="478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177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A761F-473F-9B9E-002A-309764B75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 is NOT a metal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55FD1-31C3-AFED-5E91-B81E7F632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6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Metals</a:t>
            </a:r>
          </a:p>
        </p:txBody>
      </p:sp>
      <p:pic>
        <p:nvPicPr>
          <p:cNvPr id="1026" name="Picture 2" descr="Image result for examples of meta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05022"/>
            <a:ext cx="8686800" cy="561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90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14" y="1"/>
            <a:ext cx="10706686" cy="1690688"/>
          </a:xfrm>
        </p:spPr>
        <p:txBody>
          <a:bodyPr/>
          <a:lstStyle/>
          <a:p>
            <a:r>
              <a:rPr lang="en-CA" dirty="0"/>
              <a:t>Physical Properties of 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76" y="1371599"/>
            <a:ext cx="11398624" cy="5486400"/>
          </a:xfrm>
        </p:spPr>
        <p:txBody>
          <a:bodyPr>
            <a:normAutofit/>
          </a:bodyPr>
          <a:lstStyle/>
          <a:p>
            <a:r>
              <a:rPr lang="en-CA" sz="3600" dirty="0"/>
              <a:t>Metals are </a:t>
            </a:r>
            <a:r>
              <a:rPr lang="en-CA" sz="3600" b="1" u="sng" dirty="0"/>
              <a:t>solid</a:t>
            </a:r>
            <a:r>
              <a:rPr lang="en-CA" sz="3600" dirty="0"/>
              <a:t> at room temperature (except mercury)</a:t>
            </a:r>
          </a:p>
          <a:p>
            <a:r>
              <a:rPr lang="en-CA" sz="3600" dirty="0"/>
              <a:t>Metals are </a:t>
            </a:r>
            <a:r>
              <a:rPr lang="en-CA" sz="3600" b="1" u="sng" dirty="0"/>
              <a:t>good</a:t>
            </a:r>
            <a:r>
              <a:rPr lang="en-CA" sz="3600" dirty="0"/>
              <a:t> </a:t>
            </a:r>
            <a:r>
              <a:rPr lang="en-CA" sz="3600" b="1" u="sng" dirty="0"/>
              <a:t>conductors </a:t>
            </a:r>
            <a:r>
              <a:rPr lang="en-CA" sz="3600" dirty="0"/>
              <a:t>of heat and electricity.</a:t>
            </a:r>
          </a:p>
          <a:p>
            <a:r>
              <a:rPr lang="en-CA" sz="3600" dirty="0"/>
              <a:t>Metals have </a:t>
            </a:r>
            <a:r>
              <a:rPr lang="en-CA" sz="3600" b="1" u="sng" dirty="0"/>
              <a:t>metallic</a:t>
            </a:r>
            <a:r>
              <a:rPr lang="en-CA" sz="3600" dirty="0"/>
              <a:t> </a:t>
            </a:r>
            <a:r>
              <a:rPr lang="en-CA" sz="3600" b="1" u="sng" dirty="0"/>
              <a:t>luster</a:t>
            </a:r>
            <a:r>
              <a:rPr lang="en-CA" sz="3600" dirty="0"/>
              <a:t> (shiny)</a:t>
            </a:r>
          </a:p>
          <a:p>
            <a:r>
              <a:rPr lang="en-CA" sz="3600" dirty="0"/>
              <a:t>Metals are </a:t>
            </a:r>
            <a:r>
              <a:rPr lang="en-CA" sz="3600" b="1" u="sng" dirty="0"/>
              <a:t>Malleable</a:t>
            </a:r>
            <a:r>
              <a:rPr lang="en-CA" sz="3600" b="1" dirty="0"/>
              <a:t> </a:t>
            </a:r>
            <a:r>
              <a:rPr lang="en-CA" sz="3600" dirty="0"/>
              <a:t>– can be flattened into thin sheets</a:t>
            </a:r>
          </a:p>
          <a:p>
            <a:r>
              <a:rPr lang="en-CA" sz="3600" dirty="0"/>
              <a:t>Metals are </a:t>
            </a:r>
            <a:r>
              <a:rPr lang="en-CA" sz="3600" b="1" u="sng" dirty="0"/>
              <a:t>Ductile</a:t>
            </a:r>
            <a:r>
              <a:rPr lang="en-CA" sz="3600" u="sng" dirty="0"/>
              <a:t> </a:t>
            </a:r>
            <a:r>
              <a:rPr lang="en-CA" sz="3600" dirty="0"/>
              <a:t>– can be stretched into a wire</a:t>
            </a:r>
          </a:p>
          <a:p>
            <a:r>
              <a:rPr lang="en-CA" sz="3600" dirty="0"/>
              <a:t>Metals have </a:t>
            </a:r>
            <a:r>
              <a:rPr lang="en-CA" sz="3600" b="1" u="sng" dirty="0"/>
              <a:t>high</a:t>
            </a:r>
            <a:r>
              <a:rPr lang="en-CA" sz="3600" b="1" dirty="0"/>
              <a:t> </a:t>
            </a:r>
            <a:r>
              <a:rPr lang="en-CA" sz="3600" b="1" u="sng" dirty="0"/>
              <a:t>density </a:t>
            </a:r>
            <a:r>
              <a:rPr lang="en-CA" sz="3600" dirty="0"/>
              <a:t>(are heavy for their size)</a:t>
            </a:r>
          </a:p>
          <a:p>
            <a:r>
              <a:rPr lang="en-CA" sz="3600" dirty="0"/>
              <a:t>Metals have </a:t>
            </a:r>
            <a:r>
              <a:rPr lang="en-CA" sz="3600" b="1" u="sng" dirty="0"/>
              <a:t>high</a:t>
            </a:r>
            <a:r>
              <a:rPr lang="en-CA" sz="3600" dirty="0"/>
              <a:t> tensile </a:t>
            </a:r>
            <a:r>
              <a:rPr lang="en-CA" sz="3600" b="1" u="sng" dirty="0"/>
              <a:t>strength</a:t>
            </a:r>
            <a:r>
              <a:rPr lang="en-CA" sz="3600" dirty="0"/>
              <a:t> (can hold a load)</a:t>
            </a:r>
          </a:p>
          <a:p>
            <a:r>
              <a:rPr lang="en-CA" sz="3600" dirty="0"/>
              <a:t>Metals have </a:t>
            </a:r>
            <a:r>
              <a:rPr lang="en-CA" sz="3600" b="1" u="sng" dirty="0"/>
              <a:t>high</a:t>
            </a:r>
            <a:r>
              <a:rPr lang="en-CA" sz="3600" dirty="0"/>
              <a:t> </a:t>
            </a:r>
            <a:r>
              <a:rPr lang="en-CA" sz="3600" b="1" u="sng" dirty="0"/>
              <a:t>melting</a:t>
            </a:r>
            <a:r>
              <a:rPr lang="en-CA" sz="3600" u="sng" dirty="0"/>
              <a:t> </a:t>
            </a:r>
            <a:r>
              <a:rPr lang="en-CA" sz="3600" dirty="0"/>
              <a:t>and</a:t>
            </a:r>
            <a:r>
              <a:rPr lang="en-CA" sz="3600" u="sng" dirty="0"/>
              <a:t> </a:t>
            </a:r>
            <a:r>
              <a:rPr lang="en-CA" sz="3600" b="1" u="sng" dirty="0"/>
              <a:t>boiling</a:t>
            </a:r>
            <a:r>
              <a:rPr lang="en-CA" sz="3600" u="sng" dirty="0"/>
              <a:t> </a:t>
            </a:r>
            <a:r>
              <a:rPr lang="en-CA" sz="3600" dirty="0"/>
              <a:t>points.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32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06EFD-76B2-ECD6-AEC9-B4DAD214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PROPERTIES of Metals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AD74E-50B2-C018-DE66-5201086D0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MAY react with water, resulting in </a:t>
            </a:r>
            <a:r>
              <a:rPr lang="en-US" b="1" u="sng" dirty="0"/>
              <a:t>corrosion</a:t>
            </a:r>
          </a:p>
          <a:p>
            <a:r>
              <a:rPr lang="en-US" dirty="0"/>
              <a:t>E.g. Iron, copper, lead, zinc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However,</a:t>
            </a:r>
          </a:p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Gold and Platinum do NOT corrode easily:</a:t>
            </a:r>
            <a:endParaRPr lang="en-US" dirty="0"/>
          </a:p>
        </p:txBody>
      </p:sp>
      <p:pic>
        <p:nvPicPr>
          <p:cNvPr id="1026" name="Picture 2" descr="Corrosion - An Indicator of Metal Deterioration">
            <a:extLst>
              <a:ext uri="{FF2B5EF4-FFF2-40B4-BE49-F238E27FC236}">
                <a16:creationId xmlns:a16="http://schemas.microsoft.com/office/drawing/2014/main" id="{0A2BD95F-5D82-1D42-02A2-4BCF1B266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427" y="2050773"/>
            <a:ext cx="3405502" cy="184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To Stop Copper Pipe Corrosion With Electrical Grounding? - E&amp;S  Grounding Ask the Experts">
            <a:extLst>
              <a:ext uri="{FF2B5EF4-FFF2-40B4-BE49-F238E27FC236}">
                <a16:creationId xmlns:a16="http://schemas.microsoft.com/office/drawing/2014/main" id="{27E0AC65-93C5-E864-0F8F-056A648D0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60" y="35566"/>
            <a:ext cx="3641940" cy="201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 Is White Gold? Composition and Comparison to Platinum">
            <a:extLst>
              <a:ext uri="{FF2B5EF4-FFF2-40B4-BE49-F238E27FC236}">
                <a16:creationId xmlns:a16="http://schemas.microsoft.com/office/drawing/2014/main" id="{F4BF54DE-F545-4F62-3ECF-2F2DFF8E1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" t="23280" r="6362" b="44980"/>
          <a:stretch/>
        </p:blipFill>
        <p:spPr bwMode="auto">
          <a:xfrm>
            <a:off x="1483305" y="5241460"/>
            <a:ext cx="4401679" cy="107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hy does gold and platinum not corrode? - Quora">
            <a:extLst>
              <a:ext uri="{FF2B5EF4-FFF2-40B4-BE49-F238E27FC236}">
                <a16:creationId xmlns:a16="http://schemas.microsoft.com/office/drawing/2014/main" id="{97B00CF4-5713-CA72-FC45-94D49810A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14" y="4155798"/>
            <a:ext cx="44196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696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750</Words>
  <Application>Microsoft Office PowerPoint</Application>
  <PresentationFormat>Widescreen</PresentationFormat>
  <Paragraphs>110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Google Sans</vt:lpstr>
      <vt:lpstr>Times New Roman</vt:lpstr>
      <vt:lpstr>Office Theme</vt:lpstr>
      <vt:lpstr>HOW ARE ELEMENTS CLASSIFIED?  </vt:lpstr>
      <vt:lpstr>Learning Goals</vt:lpstr>
      <vt:lpstr>How are Elements classified?</vt:lpstr>
      <vt:lpstr>PowerPoint Presentation</vt:lpstr>
      <vt:lpstr>PowerPoint Presentation</vt:lpstr>
      <vt:lpstr>Hydrogen is NOT a metal</vt:lpstr>
      <vt:lpstr>Metals</vt:lpstr>
      <vt:lpstr>Physical Properties of Metals</vt:lpstr>
      <vt:lpstr>CHEMICAL PROPERTIES of Metals</vt:lpstr>
      <vt:lpstr>CHEMICAL PROPERTIES of Metals</vt:lpstr>
      <vt:lpstr>Non metals</vt:lpstr>
      <vt:lpstr>Non-Metals</vt:lpstr>
      <vt:lpstr>Metalloids or Semi-Metals</vt:lpstr>
      <vt:lpstr>Metalloids or Semi-metals</vt:lpstr>
      <vt:lpstr>Unique to Metalloids</vt:lpstr>
      <vt:lpstr>Other uses of Metalloids</vt:lpstr>
      <vt:lpstr>Semiconductor</vt:lpstr>
      <vt:lpstr>Hydrogen: NOT a METAL!</vt:lpstr>
      <vt:lpstr>Hindenburg Disaster</vt:lpstr>
      <vt:lpstr>Check your Understanding</vt:lpstr>
      <vt:lpstr>Practice: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can be classified as Metals, Non-Metals and Metalloids</dc:title>
  <dc:creator>Tammy Wilson</dc:creator>
  <cp:lastModifiedBy>Tammy Wilson</cp:lastModifiedBy>
  <cp:revision>24</cp:revision>
  <dcterms:created xsi:type="dcterms:W3CDTF">2018-10-28T02:24:36Z</dcterms:created>
  <dcterms:modified xsi:type="dcterms:W3CDTF">2023-11-04T23:35:10Z</dcterms:modified>
</cp:coreProperties>
</file>