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89" r:id="rId5"/>
    <p:sldId id="262" r:id="rId6"/>
    <p:sldId id="263" r:id="rId7"/>
    <p:sldId id="264" r:id="rId8"/>
    <p:sldId id="265" r:id="rId9"/>
    <p:sldId id="266" r:id="rId10"/>
    <p:sldId id="290" r:id="rId11"/>
    <p:sldId id="295" r:id="rId12"/>
    <p:sldId id="291" r:id="rId13"/>
    <p:sldId id="296" r:id="rId14"/>
    <p:sldId id="292" r:id="rId15"/>
    <p:sldId id="293" r:id="rId16"/>
    <p:sldId id="294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3E966-333E-4139-B307-9DAE8F4A1B34}" v="4" dt="2019-11-03T00:00:2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53AC1C8E-36D4-468A-84B7-6643E41B5B38}"/>
  </pc:docChgLst>
  <pc:docChgLst>
    <pc:chgData name="Tammy Wilson" userId="e3b55da62d900d7c" providerId="LiveId" clId="{F8C6FD37-A144-49D6-86C2-26E1CA6A00B3}"/>
  </pc:docChgLst>
  <pc:docChgLst>
    <pc:chgData name="Tammy Wilson" userId="e3b55da62d900d7c" providerId="LiveId" clId="{74E3E966-333E-4139-B307-9DAE8F4A1B34}"/>
    <pc:docChg chg="custSel modSld">
      <pc:chgData name="Tammy Wilson" userId="e3b55da62d900d7c" providerId="LiveId" clId="{74E3E966-333E-4139-B307-9DAE8F4A1B34}" dt="2019-11-03T00:01:20.813" v="99" actId="20577"/>
      <pc:docMkLst>
        <pc:docMk/>
      </pc:docMkLst>
      <pc:sldChg chg="modSp">
        <pc:chgData name="Tammy Wilson" userId="e3b55da62d900d7c" providerId="LiveId" clId="{74E3E966-333E-4139-B307-9DAE8F4A1B34}" dt="2019-11-02T23:59:26.778" v="5" actId="1076"/>
        <pc:sldMkLst>
          <pc:docMk/>
          <pc:sldMk cId="1087902485" sldId="261"/>
        </pc:sldMkLst>
        <pc:spChg chg="mod">
          <ac:chgData name="Tammy Wilson" userId="e3b55da62d900d7c" providerId="LiveId" clId="{74E3E966-333E-4139-B307-9DAE8F4A1B34}" dt="2019-11-02T23:59:10.549" v="3" actId="255"/>
          <ac:spMkLst>
            <pc:docMk/>
            <pc:sldMk cId="1087902485" sldId="261"/>
            <ac:spMk id="3" creationId="{00000000-0000-0000-0000-000000000000}"/>
          </ac:spMkLst>
        </pc:spChg>
        <pc:picChg chg="mod">
          <ac:chgData name="Tammy Wilson" userId="e3b55da62d900d7c" providerId="LiveId" clId="{74E3E966-333E-4139-B307-9DAE8F4A1B34}" dt="2019-11-02T23:59:26.778" v="5" actId="1076"/>
          <ac:picMkLst>
            <pc:docMk/>
            <pc:sldMk cId="1087902485" sldId="261"/>
            <ac:picMk id="1026" creationId="{00000000-0000-0000-0000-000000000000}"/>
          </ac:picMkLst>
        </pc:picChg>
      </pc:sldChg>
      <pc:sldChg chg="modSp">
        <pc:chgData name="Tammy Wilson" userId="e3b55da62d900d7c" providerId="LiveId" clId="{74E3E966-333E-4139-B307-9DAE8F4A1B34}" dt="2019-11-03T00:01:20.813" v="99" actId="20577"/>
        <pc:sldMkLst>
          <pc:docMk/>
          <pc:sldMk cId="3237045841" sldId="289"/>
        </pc:sldMkLst>
        <pc:spChg chg="mod">
          <ac:chgData name="Tammy Wilson" userId="e3b55da62d900d7c" providerId="LiveId" clId="{74E3E966-333E-4139-B307-9DAE8F4A1B34}" dt="2019-11-03T00:00:29.387" v="46" actId="20577"/>
          <ac:spMkLst>
            <pc:docMk/>
            <pc:sldMk cId="3237045841" sldId="289"/>
            <ac:spMk id="2" creationId="{3D753F13-AB38-43B2-B7A8-9204D3BB8E26}"/>
          </ac:spMkLst>
        </pc:spChg>
        <pc:spChg chg="mod">
          <ac:chgData name="Tammy Wilson" userId="e3b55da62d900d7c" providerId="LiveId" clId="{74E3E966-333E-4139-B307-9DAE8F4A1B34}" dt="2019-11-03T00:01:20.813" v="99" actId="20577"/>
          <ac:spMkLst>
            <pc:docMk/>
            <pc:sldMk cId="3237045841" sldId="289"/>
            <ac:spMk id="3" creationId="{A3F305DF-B831-4130-AF5F-F2B580478F4F}"/>
          </ac:spMkLst>
        </pc:spChg>
        <pc:picChg chg="mod">
          <ac:chgData name="Tammy Wilson" userId="e3b55da62d900d7c" providerId="LiveId" clId="{74E3E966-333E-4139-B307-9DAE8F4A1B34}" dt="2019-11-02T23:59:48.166" v="38" actId="1076"/>
          <ac:picMkLst>
            <pc:docMk/>
            <pc:sldMk cId="3237045841" sldId="289"/>
            <ac:picMk id="5" creationId="{D21DDDD2-AEE2-4098-9D36-C85A57E1A9B0}"/>
          </ac:picMkLst>
        </pc:picChg>
      </pc:sldChg>
    </pc:docChg>
  </pc:docChgLst>
  <pc:docChgLst>
    <pc:chgData name="Tammy Wilson" userId="e3b55da62d900d7c" providerId="Windows Live" clId="Web-{91F86D84-F312-464F-9264-AB38AABBE42E}"/>
  </pc:docChgLst>
  <pc:docChgLst>
    <pc:chgData name="Tammy Wilson" userId="e3b55da62d900d7c" providerId="Windows Live" clId="Web-{14D6CBC0-721A-45C5-B895-9E254414F802}"/>
  </pc:docChgLst>
  <pc:docChgLst>
    <pc:chgData name="Tammy Wilson" userId="e3b55da62d900d7c" providerId="Windows Live" clId="Web-{53FB5A74-96C8-43BB-9BB9-F0C95FDE90A8}"/>
  </pc:docChgLst>
  <pc:docChgLst>
    <pc:chgData name="Tammy Wilson" userId="e3b55da62d900d7c" providerId="Windows Live" clId="Web-{16A22273-A670-43D4-8E9E-9964251EC9E3}"/>
  </pc:docChgLst>
  <pc:docChgLst>
    <pc:chgData name="Tammy Wilson" userId="e3b55da62d900d7c" providerId="LiveId" clId="{691C4232-67E5-4857-8DF1-7D757B981B94}"/>
    <pc:docChg chg="custSel modSld sldOrd modMainMaster">
      <pc:chgData name="Tammy Wilson" userId="e3b55da62d900d7c" providerId="LiveId" clId="{691C4232-67E5-4857-8DF1-7D757B981B94}" dt="2019-10-06T19:30:33.220" v="254"/>
      <pc:docMkLst>
        <pc:docMk/>
      </pc:docMkLst>
      <pc:sldChg chg="modSp">
        <pc:chgData name="Tammy Wilson" userId="e3b55da62d900d7c" providerId="LiveId" clId="{691C4232-67E5-4857-8DF1-7D757B981B94}" dt="2019-10-06T19:20:17.247" v="13" actId="114"/>
        <pc:sldMkLst>
          <pc:docMk/>
          <pc:sldMk cId="1068904561" sldId="262"/>
        </pc:sldMkLst>
        <pc:spChg chg="mod">
          <ac:chgData name="Tammy Wilson" userId="e3b55da62d900d7c" providerId="LiveId" clId="{691C4232-67E5-4857-8DF1-7D757B981B94}" dt="2019-10-06T19:20:17.247" v="13" actId="114"/>
          <ac:spMkLst>
            <pc:docMk/>
            <pc:sldMk cId="1068904561" sldId="262"/>
            <ac:spMk id="3" creationId="{00000000-0000-0000-0000-000000000000}"/>
          </ac:spMkLst>
        </pc:spChg>
      </pc:sldChg>
      <pc:sldChg chg="modSp">
        <pc:chgData name="Tammy Wilson" userId="e3b55da62d900d7c" providerId="LiveId" clId="{691C4232-67E5-4857-8DF1-7D757B981B94}" dt="2019-10-06T19:28:05.809" v="216" actId="20577"/>
        <pc:sldMkLst>
          <pc:docMk/>
          <pc:sldMk cId="31268987" sldId="263"/>
        </pc:sldMkLst>
        <pc:spChg chg="mod">
          <ac:chgData name="Tammy Wilson" userId="e3b55da62d900d7c" providerId="LiveId" clId="{691C4232-67E5-4857-8DF1-7D757B981B94}" dt="2019-10-06T19:22:26.709" v="108" actId="20577"/>
          <ac:spMkLst>
            <pc:docMk/>
            <pc:sldMk cId="31268987" sldId="263"/>
            <ac:spMk id="2" creationId="{00000000-0000-0000-0000-000000000000}"/>
          </ac:spMkLst>
        </pc:spChg>
        <pc:spChg chg="mod">
          <ac:chgData name="Tammy Wilson" userId="e3b55da62d900d7c" providerId="LiveId" clId="{691C4232-67E5-4857-8DF1-7D757B981B94}" dt="2019-10-06T19:28:05.809" v="216" actId="20577"/>
          <ac:spMkLst>
            <pc:docMk/>
            <pc:sldMk cId="31268987" sldId="263"/>
            <ac:spMk id="3" creationId="{00000000-0000-0000-0000-000000000000}"/>
          </ac:spMkLst>
        </pc:spChg>
      </pc:sldChg>
      <pc:sldChg chg="modSp">
        <pc:chgData name="Tammy Wilson" userId="e3b55da62d900d7c" providerId="LiveId" clId="{691C4232-67E5-4857-8DF1-7D757B981B94}" dt="2019-10-06T19:28:44.715" v="247" actId="20577"/>
        <pc:sldMkLst>
          <pc:docMk/>
          <pc:sldMk cId="3709652625" sldId="265"/>
        </pc:sldMkLst>
        <pc:spChg chg="mod">
          <ac:chgData name="Tammy Wilson" userId="e3b55da62d900d7c" providerId="LiveId" clId="{691C4232-67E5-4857-8DF1-7D757B981B94}" dt="2019-10-06T19:28:44.715" v="247" actId="20577"/>
          <ac:spMkLst>
            <pc:docMk/>
            <pc:sldMk cId="3709652625" sldId="265"/>
            <ac:spMk id="3" creationId="{00000000-0000-0000-0000-000000000000}"/>
          </ac:spMkLst>
        </pc:spChg>
      </pc:sldChg>
      <pc:sldChg chg="modSp">
        <pc:chgData name="Tammy Wilson" userId="e3b55da62d900d7c" providerId="LiveId" clId="{691C4232-67E5-4857-8DF1-7D757B981B94}" dt="2019-10-06T19:29:46.121" v="253" actId="114"/>
        <pc:sldMkLst>
          <pc:docMk/>
          <pc:sldMk cId="1624258828" sldId="266"/>
        </pc:sldMkLst>
        <pc:spChg chg="mod">
          <ac:chgData name="Tammy Wilson" userId="e3b55da62d900d7c" providerId="LiveId" clId="{691C4232-67E5-4857-8DF1-7D757B981B94}" dt="2019-10-06T19:29:46.121" v="253" actId="114"/>
          <ac:spMkLst>
            <pc:docMk/>
            <pc:sldMk cId="1624258828" sldId="266"/>
            <ac:spMk id="3" creationId="{00000000-0000-0000-0000-000000000000}"/>
          </ac:spMkLst>
        </pc:spChg>
      </pc:sldChg>
      <pc:sldChg chg="modSp">
        <pc:chgData name="Tammy Wilson" userId="e3b55da62d900d7c" providerId="LiveId" clId="{691C4232-67E5-4857-8DF1-7D757B981B94}" dt="2019-10-06T19:19:45.757" v="10" actId="20577"/>
        <pc:sldMkLst>
          <pc:docMk/>
          <pc:sldMk cId="3237045841" sldId="289"/>
        </pc:sldMkLst>
        <pc:spChg chg="mod">
          <ac:chgData name="Tammy Wilson" userId="e3b55da62d900d7c" providerId="LiveId" clId="{691C4232-67E5-4857-8DF1-7D757B981B94}" dt="2019-10-06T19:19:45.757" v="10" actId="20577"/>
          <ac:spMkLst>
            <pc:docMk/>
            <pc:sldMk cId="3237045841" sldId="289"/>
            <ac:spMk id="3" creationId="{A3F305DF-B831-4130-AF5F-F2B580478F4F}"/>
          </ac:spMkLst>
        </pc:spChg>
      </pc:sldChg>
      <pc:sldChg chg="ord">
        <pc:chgData name="Tammy Wilson" userId="e3b55da62d900d7c" providerId="LiveId" clId="{691C4232-67E5-4857-8DF1-7D757B981B94}" dt="2019-10-06T19:30:33.220" v="254"/>
        <pc:sldMkLst>
          <pc:docMk/>
          <pc:sldMk cId="2002169322" sldId="290"/>
        </pc:sldMkLst>
      </pc:sldChg>
      <pc:sldMasterChg chg="modSldLayout">
        <pc:chgData name="Tammy Wilson" userId="e3b55da62d900d7c" providerId="LiveId" clId="{691C4232-67E5-4857-8DF1-7D757B981B94}" dt="2019-10-06T19:18:55.210" v="1" actId="255"/>
        <pc:sldMasterMkLst>
          <pc:docMk/>
          <pc:sldMasterMk cId="3987180671" sldId="2147483648"/>
        </pc:sldMasterMkLst>
        <pc:sldLayoutChg chg="modSp">
          <pc:chgData name="Tammy Wilson" userId="e3b55da62d900d7c" providerId="LiveId" clId="{691C4232-67E5-4857-8DF1-7D757B981B94}" dt="2019-10-06T19:18:55.210" v="1" actId="255"/>
          <pc:sldLayoutMkLst>
            <pc:docMk/>
            <pc:sldMasterMk cId="3987180671" sldId="2147483648"/>
            <pc:sldLayoutMk cId="2821839012" sldId="2147483650"/>
          </pc:sldLayoutMkLst>
          <pc:spChg chg="mod">
            <ac:chgData name="Tammy Wilson" userId="e3b55da62d900d7c" providerId="LiveId" clId="{691C4232-67E5-4857-8DF1-7D757B981B94}" dt="2019-10-06T19:18:48.241" v="0" actId="2711"/>
            <ac:spMkLst>
              <pc:docMk/>
              <pc:sldMasterMk cId="3987180671" sldId="2147483648"/>
              <pc:sldLayoutMk cId="2821839012" sldId="2147483650"/>
              <ac:spMk id="2" creationId="{00000000-0000-0000-0000-000000000000}"/>
            </ac:spMkLst>
          </pc:spChg>
          <pc:spChg chg="mod">
            <ac:chgData name="Tammy Wilson" userId="e3b55da62d900d7c" providerId="LiveId" clId="{691C4232-67E5-4857-8DF1-7D757B981B94}" dt="2019-10-06T19:18:55.210" v="1" actId="255"/>
            <ac:spMkLst>
              <pc:docMk/>
              <pc:sldMasterMk cId="3987180671" sldId="2147483648"/>
              <pc:sldLayoutMk cId="2821839012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Tammy Wilson" userId="e3b55da62d900d7c" providerId="Windows Live" clId="Web-{F32B3EB7-85B3-4A15-BEA0-E3E8C3966EFF}"/>
    <pc:docChg chg="modSld">
      <pc:chgData name="Tammy Wilson" userId="e3b55da62d900d7c" providerId="Windows Live" clId="Web-{F32B3EB7-85B3-4A15-BEA0-E3E8C3966EFF}" dt="2019-10-11T22:50:51.353" v="110" actId="20577"/>
      <pc:docMkLst>
        <pc:docMk/>
      </pc:docMkLst>
      <pc:sldChg chg="modSp">
        <pc:chgData name="Tammy Wilson" userId="e3b55da62d900d7c" providerId="Windows Live" clId="Web-{F32B3EB7-85B3-4A15-BEA0-E3E8C3966EFF}" dt="2019-10-11T22:18:34.460" v="0" actId="20577"/>
        <pc:sldMkLst>
          <pc:docMk/>
          <pc:sldMk cId="3079229858" sldId="260"/>
        </pc:sldMkLst>
        <pc:spChg chg="mod">
          <ac:chgData name="Tammy Wilson" userId="e3b55da62d900d7c" providerId="Windows Live" clId="Web-{F32B3EB7-85B3-4A15-BEA0-E3E8C3966EFF}" dt="2019-10-11T22:18:34.460" v="0" actId="20577"/>
          <ac:spMkLst>
            <pc:docMk/>
            <pc:sldMk cId="3079229858" sldId="260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F32B3EB7-85B3-4A15-BEA0-E3E8C3966EFF}" dt="2019-10-11T22:46:54.649" v="7" actId="20577"/>
        <pc:sldMkLst>
          <pc:docMk/>
          <pc:sldMk cId="1068904561" sldId="262"/>
        </pc:sldMkLst>
        <pc:spChg chg="mod">
          <ac:chgData name="Tammy Wilson" userId="e3b55da62d900d7c" providerId="Windows Live" clId="Web-{F32B3EB7-85B3-4A15-BEA0-E3E8C3966EFF}" dt="2019-10-11T22:46:54.649" v="7" actId="20577"/>
          <ac:spMkLst>
            <pc:docMk/>
            <pc:sldMk cId="1068904561" sldId="262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F32B3EB7-85B3-4A15-BEA0-E3E8C3966EFF}" dt="2019-10-11T22:47:48.931" v="40" actId="20577"/>
        <pc:sldMkLst>
          <pc:docMk/>
          <pc:sldMk cId="31268987" sldId="263"/>
        </pc:sldMkLst>
        <pc:spChg chg="mod">
          <ac:chgData name="Tammy Wilson" userId="e3b55da62d900d7c" providerId="Windows Live" clId="Web-{F32B3EB7-85B3-4A15-BEA0-E3E8C3966EFF}" dt="2019-10-11T22:47:32.305" v="37" actId="20577"/>
          <ac:spMkLst>
            <pc:docMk/>
            <pc:sldMk cId="31268987" sldId="263"/>
            <ac:spMk id="2" creationId="{00000000-0000-0000-0000-000000000000}"/>
          </ac:spMkLst>
        </pc:spChg>
        <pc:spChg chg="mod">
          <ac:chgData name="Tammy Wilson" userId="e3b55da62d900d7c" providerId="Windows Live" clId="Web-{F32B3EB7-85B3-4A15-BEA0-E3E8C3966EFF}" dt="2019-10-11T22:47:48.931" v="40" actId="20577"/>
          <ac:spMkLst>
            <pc:docMk/>
            <pc:sldMk cId="31268987" sldId="263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F32B3EB7-85B3-4A15-BEA0-E3E8C3966EFF}" dt="2019-10-11T22:50:51.353" v="109" actId="20577"/>
        <pc:sldMkLst>
          <pc:docMk/>
          <pc:sldMk cId="3709652625" sldId="265"/>
        </pc:sldMkLst>
        <pc:spChg chg="mod">
          <ac:chgData name="Tammy Wilson" userId="e3b55da62d900d7c" providerId="Windows Live" clId="Web-{F32B3EB7-85B3-4A15-BEA0-E3E8C3966EFF}" dt="2019-10-11T22:50:51.353" v="109" actId="20577"/>
          <ac:spMkLst>
            <pc:docMk/>
            <pc:sldMk cId="3709652625" sldId="265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F32B3EB7-85B3-4A15-BEA0-E3E8C3966EFF}" dt="2019-10-11T22:49:51.431" v="68" actId="20577"/>
        <pc:sldMkLst>
          <pc:docMk/>
          <pc:sldMk cId="1624258828" sldId="266"/>
        </pc:sldMkLst>
        <pc:spChg chg="mod">
          <ac:chgData name="Tammy Wilson" userId="e3b55da62d900d7c" providerId="Windows Live" clId="Web-{F32B3EB7-85B3-4A15-BEA0-E3E8C3966EFF}" dt="2019-10-11T22:49:51.431" v="68" actId="20577"/>
          <ac:spMkLst>
            <pc:docMk/>
            <pc:sldMk cId="1624258828" sldId="266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352536A1-8CDF-4457-A613-E3ADB67E60AE}"/>
    <pc:docChg chg="modSld">
      <pc:chgData name="Tammy Wilson" userId="e3b55da62d900d7c" providerId="Windows Live" clId="Web-{352536A1-8CDF-4457-A613-E3ADB67E60AE}" dt="2019-10-22T22:16:10.443" v="25" actId="20577"/>
      <pc:docMkLst>
        <pc:docMk/>
      </pc:docMkLst>
      <pc:sldChg chg="modSp">
        <pc:chgData name="Tammy Wilson" userId="e3b55da62d900d7c" providerId="Windows Live" clId="Web-{352536A1-8CDF-4457-A613-E3ADB67E60AE}" dt="2019-10-22T22:16:10.443" v="24" actId="20577"/>
        <pc:sldMkLst>
          <pc:docMk/>
          <pc:sldMk cId="2002169322" sldId="290"/>
        </pc:sldMkLst>
        <pc:spChg chg="mod">
          <ac:chgData name="Tammy Wilson" userId="e3b55da62d900d7c" providerId="Windows Live" clId="Web-{352536A1-8CDF-4457-A613-E3ADB67E60AE}" dt="2019-10-22T22:16:10.443" v="24" actId="20577"/>
          <ac:spMkLst>
            <pc:docMk/>
            <pc:sldMk cId="2002169322" sldId="290"/>
            <ac:spMk id="3" creationId="{70BCC156-727A-4845-9028-CDE98ADECEDA}"/>
          </ac:spMkLst>
        </pc:spChg>
      </pc:sldChg>
    </pc:docChg>
  </pc:docChgLst>
  <pc:docChgLst>
    <pc:chgData name="Tammy Wilson" userId="e3b55da62d900d7c" providerId="Windows Live" clId="Web-{CD8FEF44-EEA9-4D43-9166-200EE83EC9E7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C2FA-53DA-4474-A720-7285487B3AC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47B6-F0E6-4D5A-B960-982C71B5C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Mercury gets </a:t>
            </a:r>
            <a:r>
              <a:rPr lang="en-US" b="1" dirty="0" err="1"/>
              <a:t>is</a:t>
            </a:r>
            <a:r>
              <a:rPr lang="en-US" b="1" dirty="0"/>
              <a:t> name</a:t>
            </a:r>
            <a:r>
              <a:rPr lang="en-US" dirty="0"/>
              <a:t> from </a:t>
            </a:r>
            <a:r>
              <a:rPr lang="en-US" b="1" dirty="0"/>
              <a:t>the</a:t>
            </a:r>
            <a:r>
              <a:rPr lang="en-US" dirty="0"/>
              <a:t> planet </a:t>
            </a:r>
            <a:r>
              <a:rPr lang="en-US" b="1" dirty="0"/>
              <a:t>Mercury</a:t>
            </a:r>
            <a:r>
              <a:rPr lang="en-US" dirty="0"/>
              <a:t> which was named after </a:t>
            </a:r>
            <a:r>
              <a:rPr lang="en-US" b="1" dirty="0"/>
              <a:t>the</a:t>
            </a:r>
            <a:r>
              <a:rPr lang="en-US" dirty="0"/>
              <a:t> swift messenger of </a:t>
            </a:r>
            <a:r>
              <a:rPr lang="en-US" b="1" dirty="0"/>
              <a:t>the</a:t>
            </a:r>
            <a:r>
              <a:rPr lang="en-US" dirty="0"/>
              <a:t> Roman gods, </a:t>
            </a:r>
            <a:r>
              <a:rPr lang="en-US" b="1" dirty="0"/>
              <a:t>Mercury</a:t>
            </a:r>
            <a:r>
              <a:rPr lang="en-US" dirty="0"/>
              <a:t>. It was given </a:t>
            </a:r>
            <a:r>
              <a:rPr lang="en-US" b="1" dirty="0"/>
              <a:t>this name</a:t>
            </a:r>
            <a:r>
              <a:rPr lang="en-US" dirty="0"/>
              <a:t> because it flowed swiftly in </a:t>
            </a:r>
            <a:r>
              <a:rPr lang="en-US" b="1" dirty="0"/>
              <a:t>its</a:t>
            </a:r>
            <a:r>
              <a:rPr lang="en-US" dirty="0"/>
              <a:t> liquid form. </a:t>
            </a:r>
            <a:r>
              <a:rPr lang="en-US" b="1" dirty="0"/>
              <a:t>The</a:t>
            </a:r>
            <a:r>
              <a:rPr lang="en-US" dirty="0"/>
              <a:t> symbol Hg comes from </a:t>
            </a:r>
            <a:r>
              <a:rPr lang="en-US" b="1" dirty="0"/>
              <a:t>the</a:t>
            </a:r>
            <a:r>
              <a:rPr lang="en-US" dirty="0"/>
              <a:t> Latin </a:t>
            </a:r>
            <a:r>
              <a:rPr lang="en-US" b="1" dirty="0"/>
              <a:t>word</a:t>
            </a:r>
            <a:r>
              <a:rPr lang="en-US" dirty="0"/>
              <a:t> "</a:t>
            </a:r>
            <a:r>
              <a:rPr lang="en-US" dirty="0" err="1"/>
              <a:t>hydragyrum</a:t>
            </a:r>
            <a:r>
              <a:rPr lang="en-US" dirty="0"/>
              <a:t>" meaning "liquid silver."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447B6-F0E6-4D5A-B960-982C71B5C5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B988-652D-4A9E-8F69-F755424AF1AE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z4Dd1I_fX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dYueB9pY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48znAg7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Elements</a:t>
            </a:r>
            <a:r>
              <a:rPr lang="en-CA" dirty="0">
                <a:cs typeface="Calibri Light"/>
              </a:rPr>
              <a:t>:</a:t>
            </a:r>
            <a:br>
              <a:rPr lang="en-CA" dirty="0">
                <a:cs typeface="Calibri Light"/>
              </a:rPr>
            </a:br>
            <a:r>
              <a:rPr lang="en-CA" dirty="0">
                <a:cs typeface="Calibri Light"/>
              </a:rPr>
              <a:t>the building blocks of matter.</a:t>
            </a:r>
            <a:br>
              <a:rPr lang="en-CA" dirty="0">
                <a:cs typeface="Calibri Light"/>
              </a:rPr>
            </a:br>
            <a:r>
              <a:rPr lang="en-CA" dirty="0">
                <a:cs typeface="Calibri Light"/>
              </a:rPr>
              <a:t>NAMING AND CLASSIFYING </a:t>
            </a:r>
            <a:br>
              <a:rPr lang="en-CA" dirty="0">
                <a:cs typeface="Calibri Light"/>
              </a:rPr>
            </a:br>
            <a:endParaRPr lang="en-CA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A042-7895-40B3-8087-841B5250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C156-727A-4845-9028-CDE98ADE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Calibri"/>
              </a:rPr>
              <a:t>Use pages 20-21 of WB to answer p22-23</a:t>
            </a:r>
            <a:endParaRPr lang="en-US" dirty="0"/>
          </a:p>
          <a:p>
            <a:r>
              <a:rPr lang="en-CA" dirty="0"/>
              <a:t>And ptable</a:t>
            </a:r>
            <a:r>
              <a:rPr lang="en-CA" dirty="0">
                <a:cs typeface="Calibri"/>
              </a:rPr>
              <a:t>.com interactive WS</a:t>
            </a:r>
          </a:p>
          <a:p>
            <a:endParaRPr lang="en-CA" dirty="0">
              <a:cs typeface="Calibri"/>
            </a:endParaRPr>
          </a:p>
          <a:p>
            <a:r>
              <a:rPr lang="en-CA">
                <a:cs typeface="Calibri"/>
              </a:rPr>
              <a:t>Element Song ASAP Science:</a:t>
            </a:r>
            <a:endParaRPr lang="en-CA" dirty="0">
              <a:cs typeface="Calibri"/>
            </a:endParaRPr>
          </a:p>
          <a:p>
            <a:r>
              <a:rPr lang="en-CA" dirty="0">
                <a:ea typeface="+mn-lt"/>
                <a:cs typeface="+mn-lt"/>
                <a:hlinkClick r:id="rId2"/>
              </a:rPr>
              <a:t>https://www.youtube.com/watch?v=rz4Dd1I_fX0</a:t>
            </a: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16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ron man periodic table">
            <a:extLst>
              <a:ext uri="{FF2B5EF4-FFF2-40B4-BE49-F238E27FC236}">
                <a16:creationId xmlns:a16="http://schemas.microsoft.com/office/drawing/2014/main" id="{E16E8EEE-D7F9-4CB3-AFAC-CC3EBE1C3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228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o am i element freddie mercury">
            <a:extLst>
              <a:ext uri="{FF2B5EF4-FFF2-40B4-BE49-F238E27FC236}">
                <a16:creationId xmlns:a16="http://schemas.microsoft.com/office/drawing/2014/main" id="{75D033CB-9725-4792-9C1C-C04C70533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0" y="643466"/>
            <a:ext cx="55571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8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6BE3EF9-7DCD-4D2E-AEB3-D9F70513A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o am i element noble gas">
            <a:extLst>
              <a:ext uri="{FF2B5EF4-FFF2-40B4-BE49-F238E27FC236}">
                <a16:creationId xmlns:a16="http://schemas.microsoft.com/office/drawing/2014/main" id="{EB2F8B5A-D902-418B-9E83-E3BC22070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 r="1" b="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who am i element funny">
            <a:extLst>
              <a:ext uri="{FF2B5EF4-FFF2-40B4-BE49-F238E27FC236}">
                <a16:creationId xmlns:a16="http://schemas.microsoft.com/office/drawing/2014/main" id="{FCA4BEFD-0867-4307-A763-659EE1CEF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/>
        </p:blipFill>
        <p:spPr bwMode="auto">
          <a:xfrm>
            <a:off x="2753977" y="643466"/>
            <a:ext cx="66840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4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who am i element funny">
            <a:extLst>
              <a:ext uri="{FF2B5EF4-FFF2-40B4-BE49-F238E27FC236}">
                <a16:creationId xmlns:a16="http://schemas.microsoft.com/office/drawing/2014/main" id="{EC11C4B0-9C70-47A1-A728-98E72E9F1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48" y="643467"/>
            <a:ext cx="56559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7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Aluminum and mercury</a:t>
            </a:r>
          </a:p>
          <a:p>
            <a:r>
              <a:rPr lang="en-US" dirty="0">
                <a:hlinkClick r:id="rId2"/>
              </a:rPr>
              <a:t>https://www.youtube.com/watch?v=IrdYueB9pY4</a:t>
            </a:r>
            <a:endParaRPr lang="en-US" dirty="0"/>
          </a:p>
          <a:p>
            <a:r>
              <a:rPr lang="en-US" dirty="0"/>
              <a:t>Could put these in compounds/reactions</a:t>
            </a:r>
          </a:p>
          <a:p>
            <a:r>
              <a:rPr lang="en-US" dirty="0"/>
              <a:t>Mercury and penny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CA" dirty="0"/>
              <a:t>The History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08" y="2279018"/>
            <a:ext cx="5587712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 b="1" i="1" dirty="0"/>
              <a:t>Alchemy </a:t>
            </a:r>
            <a:r>
              <a:rPr lang="en-CA" sz="3200" i="1" dirty="0"/>
              <a:t>- medieval precursor to chemistry based on the idea of transforming of matter, particularly in converting  metals into gold.</a:t>
            </a:r>
            <a:endParaRPr lang="en-CA" sz="3200" i="1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able, indoor, floor&#10;&#10;Description generated with very high confidence">
            <a:extLst>
              <a:ext uri="{FF2B5EF4-FFF2-40B4-BE49-F238E27FC236}">
                <a16:creationId xmlns:a16="http://schemas.microsoft.com/office/drawing/2014/main" id="{8E7D7D55-E3B4-41C2-94E2-A8D4485E3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2" r="22923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922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History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7" y="1600200"/>
            <a:ext cx="9624203" cy="4925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 dirty="0"/>
              <a:t>Alchemists believed what the Greeks had, that all substances in the world were composed of: </a:t>
            </a:r>
            <a:endParaRPr lang="en-CA" sz="3200" dirty="0">
              <a:cs typeface="Calibri"/>
            </a:endParaRPr>
          </a:p>
          <a:p>
            <a:pPr lvl="5"/>
            <a:r>
              <a:rPr lang="en-CA" sz="4000" dirty="0"/>
              <a:t>Fire</a:t>
            </a:r>
          </a:p>
          <a:p>
            <a:pPr lvl="5"/>
            <a:r>
              <a:rPr lang="en-CA" sz="4000" dirty="0"/>
              <a:t>Earth</a:t>
            </a:r>
          </a:p>
          <a:p>
            <a:pPr lvl="5"/>
            <a:r>
              <a:rPr lang="en-CA" sz="4000" dirty="0"/>
              <a:t>Air </a:t>
            </a:r>
          </a:p>
          <a:p>
            <a:pPr lvl="5"/>
            <a:r>
              <a:rPr lang="en-CA" sz="4000" dirty="0"/>
              <a:t>Water</a:t>
            </a:r>
          </a:p>
          <a:p>
            <a:pPr lvl="5"/>
            <a:r>
              <a:rPr lang="en-CA" dirty="0">
                <a:hlinkClick r:id="rId3"/>
              </a:rPr>
              <a:t>https://www.youtube.com/watch?v=O-48znAg7VE</a:t>
            </a:r>
            <a:endParaRPr lang="en-CA" dirty="0"/>
          </a:p>
        </p:txBody>
      </p:sp>
      <p:pic>
        <p:nvPicPr>
          <p:cNvPr id="1026" name="Picture 2" descr="Image result for fire water air ear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"/>
          <a:stretch/>
        </p:blipFill>
        <p:spPr bwMode="auto">
          <a:xfrm>
            <a:off x="7420543" y="2448662"/>
            <a:ext cx="4372873" cy="44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0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3F13-AB38-43B2-B7A8-9204D3BB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0"/>
            <a:ext cx="10515600" cy="1325563"/>
          </a:xfrm>
        </p:spPr>
        <p:txBody>
          <a:bodyPr/>
          <a:lstStyle/>
          <a:p>
            <a:r>
              <a:rPr lang="en-CA" dirty="0"/>
              <a:t>Antoine</a:t>
            </a:r>
            <a:r>
              <a:rPr lang="en-US" dirty="0">
                <a:cs typeface="Calibri Light"/>
              </a:rPr>
              <a:t>Lavoisier – the father of 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05DF-B831-4130-AF5F-F2B58047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04" y="1451814"/>
            <a:ext cx="8559360" cy="54008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i="1" dirty="0">
                <a:cs typeface="Calibri"/>
              </a:rPr>
              <a:t> </a:t>
            </a:r>
            <a:r>
              <a:rPr lang="en-US" sz="3200" i="1" dirty="0">
                <a:solidFill>
                  <a:schemeClr val="accent1"/>
                </a:solidFill>
                <a:cs typeface="Calibri"/>
              </a:rPr>
              <a:t>Scientists believed water was an element. </a:t>
            </a:r>
          </a:p>
          <a:p>
            <a:r>
              <a:rPr lang="en-US" sz="3200" b="1" i="1" dirty="0">
                <a:solidFill>
                  <a:schemeClr val="accent1"/>
                </a:solidFill>
                <a:cs typeface="Calibri"/>
              </a:rPr>
              <a:t>Lavoisier </a:t>
            </a:r>
            <a:r>
              <a:rPr lang="en-US" sz="3200" i="1" dirty="0">
                <a:solidFill>
                  <a:schemeClr val="accent1"/>
                </a:solidFill>
                <a:cs typeface="Calibri"/>
              </a:rPr>
              <a:t>discovered that water was a </a:t>
            </a:r>
            <a:r>
              <a:rPr lang="en-US" sz="3200" b="1" i="1" dirty="0">
                <a:solidFill>
                  <a:schemeClr val="accent1"/>
                </a:solidFill>
                <a:cs typeface="Calibri"/>
              </a:rPr>
              <a:t>compound</a:t>
            </a:r>
            <a:r>
              <a:rPr lang="en-US" sz="3200" i="1" dirty="0">
                <a:solidFill>
                  <a:schemeClr val="accent1"/>
                </a:solidFill>
                <a:cs typeface="Calibri"/>
              </a:rPr>
              <a:t> made of hydrogen and oxygen. </a:t>
            </a:r>
          </a:p>
          <a:p>
            <a:r>
              <a:rPr lang="en-US" sz="3200" i="1" dirty="0">
                <a:solidFill>
                  <a:schemeClr val="accent1"/>
                </a:solidFill>
                <a:cs typeface="Calibri"/>
              </a:rPr>
              <a:t>In 1777, he was the first to establish that sulfur was an element, not a compound. </a:t>
            </a:r>
          </a:p>
          <a:p>
            <a:r>
              <a:rPr lang="en-US" sz="3200" i="1" dirty="0">
                <a:solidFill>
                  <a:schemeClr val="accent1"/>
                </a:solidFill>
                <a:cs typeface="Calibri"/>
              </a:rPr>
              <a:t>He wrote the first extensive list of elements, and helped to reform chemical nomenclature.</a:t>
            </a:r>
          </a:p>
          <a:p>
            <a:r>
              <a:rPr lang="en-US" sz="3200" i="1" dirty="0">
                <a:solidFill>
                  <a:schemeClr val="accent1"/>
                </a:solidFill>
                <a:cs typeface="Calibri"/>
              </a:rPr>
              <a:t>In 1778, he named oxygen.</a:t>
            </a:r>
          </a:p>
          <a:p>
            <a:r>
              <a:rPr lang="en-US" sz="3200" i="1" dirty="0">
                <a:solidFill>
                  <a:schemeClr val="accent1"/>
                </a:solidFill>
                <a:cs typeface="Calibri"/>
              </a:rPr>
              <a:t>In 1783 he named hydrogen.</a:t>
            </a:r>
          </a:p>
          <a:p>
            <a:r>
              <a:rPr lang="en-US" sz="3200" i="1" dirty="0">
                <a:solidFill>
                  <a:schemeClr val="accent1"/>
                </a:solidFill>
                <a:cs typeface="Calibri"/>
              </a:rPr>
              <a:t>Also helped construct the metric system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21DDDD2-AEE2-4098-9D36-C85A57E1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10" y="1741503"/>
            <a:ext cx="3531232" cy="37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Beginnings of Modern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90" y="1600200"/>
            <a:ext cx="10515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i="1" dirty="0"/>
              <a:t>Early chemists began to recognize the existence of two types of pure substances:</a:t>
            </a:r>
            <a:endParaRPr lang="en-CA" i="1" dirty="0">
              <a:cs typeface="Calibri"/>
            </a:endParaRPr>
          </a:p>
          <a:p>
            <a:pPr marL="0" indent="0">
              <a:buNone/>
            </a:pPr>
            <a:r>
              <a:rPr lang="en-CA" i="1" dirty="0"/>
              <a:t>              </a:t>
            </a:r>
            <a:r>
              <a:rPr lang="en-CA" b="1" i="1" u="sng" dirty="0"/>
              <a:t>Compounds</a:t>
            </a:r>
            <a:r>
              <a:rPr lang="en-CA" b="1" i="1" dirty="0"/>
              <a:t> </a:t>
            </a:r>
            <a:r>
              <a:rPr lang="en-CA" i="1" dirty="0"/>
              <a:t>and </a:t>
            </a:r>
            <a:r>
              <a:rPr lang="en-CA" b="1" i="1" u="sng" dirty="0"/>
              <a:t>elements</a:t>
            </a:r>
            <a:endParaRPr lang="en-CA" b="1" i="1" u="sng">
              <a:cs typeface="Calibri"/>
            </a:endParaRPr>
          </a:p>
          <a:p>
            <a:r>
              <a:rPr lang="en-CA" i="1" dirty="0"/>
              <a:t>And began to test many substances to see if they could be broken down</a:t>
            </a:r>
            <a:r>
              <a:rPr lang="en-CA" i="1" dirty="0">
                <a:cs typeface="Calibri"/>
              </a:rPr>
              <a:t>.</a:t>
            </a:r>
          </a:p>
          <a:p>
            <a:endParaRPr lang="en-CA" i="1" dirty="0">
              <a:cs typeface="Calibri"/>
            </a:endParaRPr>
          </a:p>
          <a:p>
            <a:r>
              <a:rPr lang="en-CA" i="1" dirty="0"/>
              <a:t>If it could not be broken down </a:t>
            </a:r>
            <a:r>
              <a:rPr lang="en-CA" i="1" dirty="0">
                <a:sym typeface="Wingdings" panose="05000000000000000000" pitchFamily="2" charset="2"/>
              </a:rPr>
              <a:t> they found a new element</a:t>
            </a:r>
            <a:endParaRPr lang="en-CA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90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are elements named?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6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/>
              <a:t>Based on their special</a:t>
            </a:r>
            <a:r>
              <a:rPr lang="en-CA" b="1" dirty="0"/>
              <a:t> </a:t>
            </a:r>
            <a:r>
              <a:rPr lang="en-CA" b="1" u="sng" dirty="0"/>
              <a:t>properties</a:t>
            </a:r>
            <a:endParaRPr lang="en-CA" b="1" u="sng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err="1"/>
              <a:t>Eg.</a:t>
            </a:r>
            <a:r>
              <a:rPr lang="en-CA" dirty="0"/>
              <a:t> “light giving” (phosphorous)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err="1"/>
              <a:t>Eg</a:t>
            </a:r>
            <a:r>
              <a:rPr lang="en-CA" dirty="0"/>
              <a:t> “water forming” (hydrogen)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2. To honour </a:t>
            </a:r>
            <a:r>
              <a:rPr lang="en-CA" b="1" u="sng" dirty="0"/>
              <a:t>scientists </a:t>
            </a:r>
            <a:r>
              <a:rPr lang="en-CA" dirty="0"/>
              <a:t>(einsteinium)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/>
              <a:t>3. After </a:t>
            </a:r>
            <a:r>
              <a:rPr lang="en-CA" u="sng" dirty="0"/>
              <a:t> </a:t>
            </a:r>
            <a:r>
              <a:rPr lang="en-CA" b="1" u="sng" dirty="0"/>
              <a:t>Countries</a:t>
            </a:r>
            <a:r>
              <a:rPr lang="en-CA" u="sng" dirty="0"/>
              <a:t> </a:t>
            </a:r>
            <a:r>
              <a:rPr lang="en-CA" dirty="0"/>
              <a:t>(germanium), cities (berkelium)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4. Most have </a:t>
            </a:r>
            <a:r>
              <a:rPr lang="en-CA" b="1" u="sng" dirty="0"/>
              <a:t>Latin origins</a:t>
            </a:r>
            <a:r>
              <a:rPr lang="en-CA" dirty="0"/>
              <a:t>: </a:t>
            </a:r>
            <a:r>
              <a:rPr lang="en-CA" err="1"/>
              <a:t>plumbum</a:t>
            </a: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	Mercury – </a:t>
            </a:r>
            <a:r>
              <a:rPr lang="en-CA" err="1">
                <a:cs typeface="Calibri"/>
              </a:rPr>
              <a:t>hydragyrum</a:t>
            </a:r>
            <a:r>
              <a:rPr lang="en-CA" dirty="0">
                <a:cs typeface="Calibri"/>
              </a:rPr>
              <a:t> "liquid silver</a:t>
            </a:r>
            <a:r>
              <a:rPr lang="en-CA" sz="3400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26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25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i="1" dirty="0"/>
              <a:t>Swedish chemist Jons Jakob Berzelius  suggested </a:t>
            </a:r>
            <a:r>
              <a:rPr lang="en-CA" sz="3600" b="1" i="1" dirty="0"/>
              <a:t>symbolic system</a:t>
            </a:r>
            <a:r>
              <a:rPr lang="en-CA" sz="3600" i="1" dirty="0"/>
              <a:t> to describe all the elements using the letter of either their common name or Latin name. </a:t>
            </a:r>
          </a:p>
          <a:p>
            <a:pPr marL="0" indent="0">
              <a:buNone/>
            </a:pPr>
            <a:endParaRPr lang="en-CA" dirty="0">
              <a:cs typeface="Calibri"/>
            </a:endParaRPr>
          </a:p>
        </p:txBody>
      </p:sp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9F24C3D-67DF-43FD-AAB9-3F1B6DD5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41" y="1039483"/>
            <a:ext cx="3706483" cy="49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Each element begins with </a:t>
            </a:r>
            <a:r>
              <a:rPr lang="en-CA" b="1" u="sng" dirty="0"/>
              <a:t>one capital</a:t>
            </a:r>
            <a:r>
              <a:rPr lang="en-CA" b="1" dirty="0"/>
              <a:t> </a:t>
            </a:r>
            <a:r>
              <a:rPr lang="en-CA" dirty="0"/>
              <a:t>letter for it’s symbol.  </a:t>
            </a:r>
            <a:endParaRPr lang="en-US" dirty="0"/>
          </a:p>
          <a:p>
            <a:r>
              <a:rPr lang="en-CA" dirty="0"/>
              <a:t>Usually first letter of their common or  Latin name:</a:t>
            </a:r>
            <a:endParaRPr lang="en-CA" dirty="0">
              <a:cs typeface="Calibri"/>
            </a:endParaRPr>
          </a:p>
          <a:p>
            <a:endParaRPr lang="en-CA" dirty="0"/>
          </a:p>
          <a:p>
            <a:r>
              <a:rPr lang="en-CA"/>
              <a:t>Carbon    = </a:t>
            </a:r>
            <a:r>
              <a:rPr lang="en-CA" b="1"/>
              <a:t>C </a:t>
            </a:r>
            <a:endParaRPr lang="en-CA" b="1">
              <a:cs typeface="Calibri"/>
            </a:endParaRPr>
          </a:p>
          <a:p>
            <a:r>
              <a:rPr lang="en-CA"/>
              <a:t>Hydrogen  = </a:t>
            </a:r>
            <a:r>
              <a:rPr lang="en-CA" b="1"/>
              <a:t>H</a:t>
            </a:r>
            <a:endParaRPr lang="en-CA" b="1">
              <a:cs typeface="Calibri"/>
            </a:endParaRPr>
          </a:p>
          <a:p>
            <a:r>
              <a:rPr lang="en-CA"/>
              <a:t>Boron       =</a:t>
            </a:r>
            <a:r>
              <a:rPr lang="en-CA" b="1" dirty="0"/>
              <a:t> </a:t>
            </a:r>
            <a:r>
              <a:rPr lang="en-CA" b="1"/>
              <a:t>B </a:t>
            </a:r>
            <a:r>
              <a:rPr lang="en-CA" dirty="0"/>
              <a:t> 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5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000" i="1" dirty="0"/>
              <a:t>If </a:t>
            </a:r>
            <a:r>
              <a:rPr lang="en-CA" dirty="0"/>
              <a:t>there is a second letter, it is</a:t>
            </a:r>
            <a:r>
              <a:rPr lang="en-CA" u="sng" dirty="0"/>
              <a:t> </a:t>
            </a:r>
            <a:r>
              <a:rPr lang="en-CA" b="1" u="sng" dirty="0"/>
              <a:t>lower case</a:t>
            </a:r>
            <a:r>
              <a:rPr lang="en-CA" b="1" dirty="0"/>
              <a:t> :</a:t>
            </a:r>
            <a:endParaRPr lang="en-CA" b="1" dirty="0">
              <a:cs typeface="Calibri"/>
            </a:endParaRPr>
          </a:p>
          <a:p>
            <a:r>
              <a:rPr lang="en-CA" dirty="0"/>
              <a:t>Helium = </a:t>
            </a:r>
            <a:r>
              <a:rPr lang="en-CA" b="1" u="sng" dirty="0"/>
              <a:t>He</a:t>
            </a:r>
            <a:endParaRPr lang="en-CA" b="1" u="sng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/>
              <a:t>Calcium = </a:t>
            </a:r>
            <a:r>
              <a:rPr lang="en-CA" b="1" u="sng" dirty="0"/>
              <a:t>Ca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Lithium = </a:t>
            </a:r>
            <a:r>
              <a:rPr lang="en-CA" b="1" u="sng" dirty="0">
                <a:cs typeface="Calibri"/>
              </a:rPr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162425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186</Words>
  <Application>Microsoft Office PowerPoint</Application>
  <PresentationFormat>Widescreen</PresentationFormat>
  <Paragraphs>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Elements: the building blocks of matter. NAMING AND CLASSIFYING  </vt:lpstr>
      <vt:lpstr>The History of Chemistry</vt:lpstr>
      <vt:lpstr>The History of Chemistry</vt:lpstr>
      <vt:lpstr>AntoineLavoisier – the father of chemistry</vt:lpstr>
      <vt:lpstr>Beginnings of Modern Chemistry</vt:lpstr>
      <vt:lpstr>How are elements named?</vt:lpstr>
      <vt:lpstr>Symbols</vt:lpstr>
      <vt:lpstr>Symbols</vt:lpstr>
      <vt:lpstr>Symbols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Mercury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Metals, Non-Metals, Metaloids</dc:title>
  <dc:creator>Tammy Wilson</dc:creator>
  <cp:lastModifiedBy>Tammy Wilson</cp:lastModifiedBy>
  <cp:revision>344</cp:revision>
  <dcterms:created xsi:type="dcterms:W3CDTF">2018-10-23T18:07:51Z</dcterms:created>
  <dcterms:modified xsi:type="dcterms:W3CDTF">2021-10-02T00:07:02Z</dcterms:modified>
</cp:coreProperties>
</file>