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2" r:id="rId4"/>
    <p:sldId id="259" r:id="rId5"/>
    <p:sldId id="272" r:id="rId6"/>
    <p:sldId id="261" r:id="rId7"/>
    <p:sldId id="262" r:id="rId8"/>
    <p:sldId id="258" r:id="rId9"/>
    <p:sldId id="281" r:id="rId10"/>
    <p:sldId id="279" r:id="rId11"/>
    <p:sldId id="270" r:id="rId12"/>
    <p:sldId id="275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041F49-D040-4A4C-A377-036F1968883C}" v="101" dt="2019-03-30T21:07:44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8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LiveId" clId="{D6351F1F-9C6A-4AF3-9251-6D805458C122}"/>
    <pc:docChg chg="undo custSel addSld delSld modSld sldOrd modMainMaster">
      <pc:chgData name="Tammy Wilson" userId="e3b55da62d900d7c" providerId="LiveId" clId="{D6351F1F-9C6A-4AF3-9251-6D805458C122}" dt="2019-03-13T22:13:55.858" v="262" actId="114"/>
      <pc:docMkLst>
        <pc:docMk/>
      </pc:docMkLst>
      <pc:sldChg chg="modSp">
        <pc:chgData name="Tammy Wilson" userId="e3b55da62d900d7c" providerId="LiveId" clId="{D6351F1F-9C6A-4AF3-9251-6D805458C122}" dt="2019-03-13T20:30:16.222" v="33" actId="20577"/>
        <pc:sldMkLst>
          <pc:docMk/>
          <pc:sldMk cId="2425315090" sldId="256"/>
        </pc:sldMkLst>
        <pc:spChg chg="mod">
          <ac:chgData name="Tammy Wilson" userId="e3b55da62d900d7c" providerId="LiveId" clId="{D6351F1F-9C6A-4AF3-9251-6D805458C122}" dt="2019-03-13T20:30:16.222" v="33" actId="20577"/>
          <ac:spMkLst>
            <pc:docMk/>
            <pc:sldMk cId="2425315090" sldId="256"/>
            <ac:spMk id="2" creationId="{3D9FF3C4-D7FD-47A5-867D-7C3B241DA6D4}"/>
          </ac:spMkLst>
        </pc:spChg>
        <pc:spChg chg="mod">
          <ac:chgData name="Tammy Wilson" userId="e3b55da62d900d7c" providerId="LiveId" clId="{D6351F1F-9C6A-4AF3-9251-6D805458C122}" dt="2019-03-13T20:30:05.423" v="23" actId="20577"/>
          <ac:spMkLst>
            <pc:docMk/>
            <pc:sldMk cId="2425315090" sldId="256"/>
            <ac:spMk id="3" creationId="{3D9D8A42-A98B-4B3E-808D-177E07485A42}"/>
          </ac:spMkLst>
        </pc:spChg>
      </pc:sldChg>
      <pc:sldChg chg="modSp">
        <pc:chgData name="Tammy Wilson" userId="e3b55da62d900d7c" providerId="LiveId" clId="{D6351F1F-9C6A-4AF3-9251-6D805458C122}" dt="2019-03-13T20:40:42.839" v="221" actId="14100"/>
        <pc:sldMkLst>
          <pc:docMk/>
          <pc:sldMk cId="0" sldId="257"/>
        </pc:sldMkLst>
        <pc:spChg chg="mod">
          <ac:chgData name="Tammy Wilson" userId="e3b55da62d900d7c" providerId="LiveId" clId="{D6351F1F-9C6A-4AF3-9251-6D805458C122}" dt="2019-03-13T20:40:38.733" v="220" actId="20577"/>
          <ac:spMkLst>
            <pc:docMk/>
            <pc:sldMk cId="0" sldId="257"/>
            <ac:spMk id="19459" creationId="{CC84D933-561E-4EAD-91FD-FF08B2AADA45}"/>
          </ac:spMkLst>
        </pc:spChg>
        <pc:spChg chg="mod">
          <ac:chgData name="Tammy Wilson" userId="e3b55da62d900d7c" providerId="LiveId" clId="{D6351F1F-9C6A-4AF3-9251-6D805458C122}" dt="2019-03-13T20:30:43.490" v="37" actId="27636"/>
          <ac:spMkLst>
            <pc:docMk/>
            <pc:sldMk cId="0" sldId="257"/>
            <ac:spMk id="19460" creationId="{D0CDA4A5-7881-4E10-90BB-05A8DBDD332E}"/>
          </ac:spMkLst>
        </pc:spChg>
        <pc:picChg chg="mod">
          <ac:chgData name="Tammy Wilson" userId="e3b55da62d900d7c" providerId="LiveId" clId="{D6351F1F-9C6A-4AF3-9251-6D805458C122}" dt="2019-03-13T20:40:42.839" v="221" actId="14100"/>
          <ac:picMkLst>
            <pc:docMk/>
            <pc:sldMk cId="0" sldId="257"/>
            <ac:picMk id="19462" creationId="{BB88EDC8-5036-4537-AF41-03584A8CFECA}"/>
          </ac:picMkLst>
        </pc:picChg>
      </pc:sldChg>
      <pc:sldChg chg="delSp modSp">
        <pc:chgData name="Tammy Wilson" userId="e3b55da62d900d7c" providerId="LiveId" clId="{D6351F1F-9C6A-4AF3-9251-6D805458C122}" dt="2019-03-13T22:09:28.746" v="233" actId="113"/>
        <pc:sldMkLst>
          <pc:docMk/>
          <pc:sldMk cId="0" sldId="258"/>
        </pc:sldMkLst>
        <pc:spChg chg="mod">
          <ac:chgData name="Tammy Wilson" userId="e3b55da62d900d7c" providerId="LiveId" clId="{D6351F1F-9C6A-4AF3-9251-6D805458C122}" dt="2019-03-13T22:09:00.195" v="225" actId="14100"/>
          <ac:spMkLst>
            <pc:docMk/>
            <pc:sldMk cId="0" sldId="258"/>
            <ac:spMk id="30723" creationId="{BB3ABF7F-21BE-4176-8FBC-02441715F5E5}"/>
          </ac:spMkLst>
        </pc:spChg>
        <pc:spChg chg="mod">
          <ac:chgData name="Tammy Wilson" userId="e3b55da62d900d7c" providerId="LiveId" clId="{D6351F1F-9C6A-4AF3-9251-6D805458C122}" dt="2019-03-13T22:09:28.746" v="233" actId="113"/>
          <ac:spMkLst>
            <pc:docMk/>
            <pc:sldMk cId="0" sldId="258"/>
            <ac:spMk id="30724" creationId="{355C7EF6-AF9D-43E3-A573-D925705E81D3}"/>
          </ac:spMkLst>
        </pc:spChg>
        <pc:spChg chg="del mod">
          <ac:chgData name="Tammy Wilson" userId="e3b55da62d900d7c" providerId="LiveId" clId="{D6351F1F-9C6A-4AF3-9251-6D805458C122}" dt="2019-03-13T20:36:08.513" v="125" actId="478"/>
          <ac:spMkLst>
            <pc:docMk/>
            <pc:sldMk cId="0" sldId="258"/>
            <ac:spMk id="30728" creationId="{5814E64D-78A2-4F33-B7CA-F688ABC3885B}"/>
          </ac:spMkLst>
        </pc:spChg>
        <pc:spChg chg="del mod">
          <ac:chgData name="Tammy Wilson" userId="e3b55da62d900d7c" providerId="LiveId" clId="{D6351F1F-9C6A-4AF3-9251-6D805458C122}" dt="2019-03-13T20:36:10.195" v="126" actId="478"/>
          <ac:spMkLst>
            <pc:docMk/>
            <pc:sldMk cId="0" sldId="258"/>
            <ac:spMk id="30729" creationId="{602B1525-31FF-44AC-B021-C4E54E4E571E}"/>
          </ac:spMkLst>
        </pc:spChg>
        <pc:picChg chg="del mod">
          <ac:chgData name="Tammy Wilson" userId="e3b55da62d900d7c" providerId="LiveId" clId="{D6351F1F-9C6A-4AF3-9251-6D805458C122}" dt="2019-03-13T20:36:05.825" v="123" actId="478"/>
          <ac:picMkLst>
            <pc:docMk/>
            <pc:sldMk cId="0" sldId="258"/>
            <ac:picMk id="30726" creationId="{2A29998F-7BBF-43F1-B523-53B7724C6CAE}"/>
          </ac:picMkLst>
        </pc:picChg>
        <pc:picChg chg="del mod">
          <ac:chgData name="Tammy Wilson" userId="e3b55da62d900d7c" providerId="LiveId" clId="{D6351F1F-9C6A-4AF3-9251-6D805458C122}" dt="2019-03-13T20:36:06.673" v="124" actId="478"/>
          <ac:picMkLst>
            <pc:docMk/>
            <pc:sldMk cId="0" sldId="258"/>
            <ac:picMk id="30727" creationId="{09FE77FB-52BC-41C8-9C5B-07DD6622AFA1}"/>
          </ac:picMkLst>
        </pc:picChg>
      </pc:sldChg>
      <pc:sldChg chg="modSp">
        <pc:chgData name="Tammy Wilson" userId="e3b55da62d900d7c" providerId="LiveId" clId="{D6351F1F-9C6A-4AF3-9251-6D805458C122}" dt="2019-03-13T20:32:06.216" v="57" actId="14100"/>
        <pc:sldMkLst>
          <pc:docMk/>
          <pc:sldMk cId="0" sldId="259"/>
        </pc:sldMkLst>
        <pc:spChg chg="mod">
          <ac:chgData name="Tammy Wilson" userId="e3b55da62d900d7c" providerId="LiveId" clId="{D6351F1F-9C6A-4AF3-9251-6D805458C122}" dt="2019-03-13T20:31:59.800" v="56" actId="27636"/>
          <ac:spMkLst>
            <pc:docMk/>
            <pc:sldMk cId="0" sldId="259"/>
            <ac:spMk id="21509" creationId="{15CF21DC-0CB1-45D8-BB78-F95BC8E8C65D}"/>
          </ac:spMkLst>
        </pc:spChg>
        <pc:picChg chg="mod">
          <ac:chgData name="Tammy Wilson" userId="e3b55da62d900d7c" providerId="LiveId" clId="{D6351F1F-9C6A-4AF3-9251-6D805458C122}" dt="2019-03-13T20:32:06.216" v="57" actId="14100"/>
          <ac:picMkLst>
            <pc:docMk/>
            <pc:sldMk cId="0" sldId="259"/>
            <ac:picMk id="21510" creationId="{51AE372D-99D3-4512-89C2-92D29F060864}"/>
          </ac:picMkLst>
        </pc:picChg>
      </pc:sldChg>
      <pc:sldChg chg="modSp">
        <pc:chgData name="Tammy Wilson" userId="e3b55da62d900d7c" providerId="LiveId" clId="{D6351F1F-9C6A-4AF3-9251-6D805458C122}" dt="2019-03-13T20:34:27.714" v="70" actId="27636"/>
        <pc:sldMkLst>
          <pc:docMk/>
          <pc:sldMk cId="0" sldId="261"/>
        </pc:sldMkLst>
        <pc:spChg chg="mod">
          <ac:chgData name="Tammy Wilson" userId="e3b55da62d900d7c" providerId="LiveId" clId="{D6351F1F-9C6A-4AF3-9251-6D805458C122}" dt="2019-03-13T20:34:27.714" v="70" actId="27636"/>
          <ac:spMkLst>
            <pc:docMk/>
            <pc:sldMk cId="0" sldId="261"/>
            <ac:spMk id="26629" creationId="{B765A1D5-818B-47A5-9187-E57C42D5558B}"/>
          </ac:spMkLst>
        </pc:spChg>
      </pc:sldChg>
      <pc:sldChg chg="modSp">
        <pc:chgData name="Tammy Wilson" userId="e3b55da62d900d7c" providerId="LiveId" clId="{D6351F1F-9C6A-4AF3-9251-6D805458C122}" dt="2019-03-13T22:08:56.210" v="224" actId="14100"/>
        <pc:sldMkLst>
          <pc:docMk/>
          <pc:sldMk cId="0" sldId="262"/>
        </pc:sldMkLst>
        <pc:spChg chg="mod">
          <ac:chgData name="Tammy Wilson" userId="e3b55da62d900d7c" providerId="LiveId" clId="{D6351F1F-9C6A-4AF3-9251-6D805458C122}" dt="2019-03-13T22:08:56.210" v="224" actId="14100"/>
          <ac:spMkLst>
            <pc:docMk/>
            <pc:sldMk cId="0" sldId="262"/>
            <ac:spMk id="28675" creationId="{D1179429-60C2-4FC7-99A4-9B8FAB7D1A20}"/>
          </ac:spMkLst>
        </pc:spChg>
        <pc:spChg chg="mod">
          <ac:chgData name="Tammy Wilson" userId="e3b55da62d900d7c" providerId="LiveId" clId="{D6351F1F-9C6A-4AF3-9251-6D805458C122}" dt="2019-03-13T20:35:01.886" v="109" actId="20577"/>
          <ac:spMkLst>
            <pc:docMk/>
            <pc:sldMk cId="0" sldId="262"/>
            <ac:spMk id="28677" creationId="{3CDD2396-4FEA-43BD-82B8-746F164B4083}"/>
          </ac:spMkLst>
        </pc:spChg>
      </pc:sldChg>
      <pc:sldChg chg="modSp">
        <pc:chgData name="Tammy Wilson" userId="e3b55da62d900d7c" providerId="LiveId" clId="{D6351F1F-9C6A-4AF3-9251-6D805458C122}" dt="2019-03-13T22:13:55.858" v="262" actId="114"/>
        <pc:sldMkLst>
          <pc:docMk/>
          <pc:sldMk cId="0" sldId="270"/>
        </pc:sldMkLst>
        <pc:spChg chg="mod">
          <ac:chgData name="Tammy Wilson" userId="e3b55da62d900d7c" providerId="LiveId" clId="{D6351F1F-9C6A-4AF3-9251-6D805458C122}" dt="2019-03-13T22:13:55.858" v="262" actId="114"/>
          <ac:spMkLst>
            <pc:docMk/>
            <pc:sldMk cId="0" sldId="270"/>
            <ac:spMk id="34819" creationId="{37C41D68-F56B-4227-A964-D6CEC52F1C69}"/>
          </ac:spMkLst>
        </pc:spChg>
      </pc:sldChg>
      <pc:sldChg chg="modSp">
        <pc:chgData name="Tammy Wilson" userId="e3b55da62d900d7c" providerId="LiveId" clId="{D6351F1F-9C6A-4AF3-9251-6D805458C122}" dt="2019-03-13T20:39:28.125" v="208"/>
        <pc:sldMkLst>
          <pc:docMk/>
          <pc:sldMk cId="0" sldId="275"/>
        </pc:sldMkLst>
        <pc:spChg chg="mod">
          <ac:chgData name="Tammy Wilson" userId="e3b55da62d900d7c" providerId="LiveId" clId="{D6351F1F-9C6A-4AF3-9251-6D805458C122}" dt="2019-03-13T20:39:10.078" v="200" actId="20577"/>
          <ac:spMkLst>
            <pc:docMk/>
            <pc:sldMk cId="0" sldId="275"/>
            <ac:spMk id="35842" creationId="{57E24228-5CD2-412A-B64E-611ABD402B5F}"/>
          </ac:spMkLst>
        </pc:spChg>
        <pc:spChg chg="mod">
          <ac:chgData name="Tammy Wilson" userId="e3b55da62d900d7c" providerId="LiveId" clId="{D6351F1F-9C6A-4AF3-9251-6D805458C122}" dt="2019-03-13T20:39:28.125" v="208"/>
          <ac:spMkLst>
            <pc:docMk/>
            <pc:sldMk cId="0" sldId="275"/>
            <ac:spMk id="35843" creationId="{1814F977-9F18-49F9-8250-6944FB7DCE0E}"/>
          </ac:spMkLst>
        </pc:spChg>
      </pc:sldChg>
      <pc:sldChg chg="modSp">
        <pc:chgData name="Tammy Wilson" userId="e3b55da62d900d7c" providerId="LiveId" clId="{D6351F1F-9C6A-4AF3-9251-6D805458C122}" dt="2019-03-13T22:13:20.046" v="257" actId="27636"/>
        <pc:sldMkLst>
          <pc:docMk/>
          <pc:sldMk cId="0" sldId="279"/>
        </pc:sldMkLst>
        <pc:spChg chg="mod">
          <ac:chgData name="Tammy Wilson" userId="e3b55da62d900d7c" providerId="LiveId" clId="{D6351F1F-9C6A-4AF3-9251-6D805458C122}" dt="2019-03-13T22:11:10.450" v="249" actId="14100"/>
          <ac:spMkLst>
            <pc:docMk/>
            <pc:sldMk cId="0" sldId="279"/>
            <ac:spMk id="32771" creationId="{4D0C3DF3-E662-49A3-AF17-4CB8C0180992}"/>
          </ac:spMkLst>
        </pc:spChg>
        <pc:spChg chg="mod">
          <ac:chgData name="Tammy Wilson" userId="e3b55da62d900d7c" providerId="LiveId" clId="{D6351F1F-9C6A-4AF3-9251-6D805458C122}" dt="2019-03-13T22:13:20.046" v="257" actId="27636"/>
          <ac:spMkLst>
            <pc:docMk/>
            <pc:sldMk cId="0" sldId="279"/>
            <ac:spMk id="32772" creationId="{B9DD2B33-29B9-439A-80EF-BC9D67BEF629}"/>
          </ac:spMkLst>
        </pc:spChg>
        <pc:spChg chg="mod">
          <ac:chgData name="Tammy Wilson" userId="e3b55da62d900d7c" providerId="LiveId" clId="{D6351F1F-9C6A-4AF3-9251-6D805458C122}" dt="2019-03-13T20:38:18.999" v="183" actId="1076"/>
          <ac:spMkLst>
            <pc:docMk/>
            <pc:sldMk cId="0" sldId="279"/>
            <ac:spMk id="32775" creationId="{C7140971-074F-49FF-B14D-EAD291F915D0}"/>
          </ac:spMkLst>
        </pc:spChg>
        <pc:picChg chg="mod">
          <ac:chgData name="Tammy Wilson" userId="e3b55da62d900d7c" providerId="LiveId" clId="{D6351F1F-9C6A-4AF3-9251-6D805458C122}" dt="2019-03-13T22:13:05.198" v="255" actId="1076"/>
          <ac:picMkLst>
            <pc:docMk/>
            <pc:sldMk cId="0" sldId="279"/>
            <ac:picMk id="32774" creationId="{C864CB7E-8CFE-411E-822C-87786BE356A7}"/>
          </ac:picMkLst>
        </pc:picChg>
      </pc:sldChg>
      <pc:sldChg chg="delSp modSp add">
        <pc:chgData name="Tammy Wilson" userId="e3b55da62d900d7c" providerId="LiveId" clId="{D6351F1F-9C6A-4AF3-9251-6D805458C122}" dt="2019-03-13T22:11:04.305" v="248" actId="1076"/>
        <pc:sldMkLst>
          <pc:docMk/>
          <pc:sldMk cId="2744533841" sldId="281"/>
        </pc:sldMkLst>
        <pc:spChg chg="mod">
          <ac:chgData name="Tammy Wilson" userId="e3b55da62d900d7c" providerId="LiveId" clId="{D6351F1F-9C6A-4AF3-9251-6D805458C122}" dt="2019-03-13T20:41:14.231" v="222" actId="14100"/>
          <ac:spMkLst>
            <pc:docMk/>
            <pc:sldMk cId="2744533841" sldId="281"/>
            <ac:spMk id="30723" creationId="{BB3ABF7F-21BE-4176-8FBC-02441715F5E5}"/>
          </ac:spMkLst>
        </pc:spChg>
        <pc:spChg chg="mod">
          <ac:chgData name="Tammy Wilson" userId="e3b55da62d900d7c" providerId="LiveId" clId="{D6351F1F-9C6A-4AF3-9251-6D805458C122}" dt="2019-03-13T22:10:47.949" v="243" actId="14100"/>
          <ac:spMkLst>
            <pc:docMk/>
            <pc:sldMk cId="2744533841" sldId="281"/>
            <ac:spMk id="30724" creationId="{355C7EF6-AF9D-43E3-A573-D925705E81D3}"/>
          </ac:spMkLst>
        </pc:spChg>
        <pc:spChg chg="mod">
          <ac:chgData name="Tammy Wilson" userId="e3b55da62d900d7c" providerId="LiveId" clId="{D6351F1F-9C6A-4AF3-9251-6D805458C122}" dt="2019-03-13T22:11:02.596" v="247" actId="1076"/>
          <ac:spMkLst>
            <pc:docMk/>
            <pc:sldMk cId="2744533841" sldId="281"/>
            <ac:spMk id="30728" creationId="{5814E64D-78A2-4F33-B7CA-F688ABC3885B}"/>
          </ac:spMkLst>
        </pc:spChg>
        <pc:spChg chg="del mod">
          <ac:chgData name="Tammy Wilson" userId="e3b55da62d900d7c" providerId="LiveId" clId="{D6351F1F-9C6A-4AF3-9251-6D805458C122}" dt="2019-03-13T22:10:39.398" v="240" actId="478"/>
          <ac:spMkLst>
            <pc:docMk/>
            <pc:sldMk cId="2744533841" sldId="281"/>
            <ac:spMk id="30729" creationId="{602B1525-31FF-44AC-B021-C4E54E4E571E}"/>
          </ac:spMkLst>
        </pc:spChg>
        <pc:picChg chg="mod">
          <ac:chgData name="Tammy Wilson" userId="e3b55da62d900d7c" providerId="LiveId" clId="{D6351F1F-9C6A-4AF3-9251-6D805458C122}" dt="2019-03-13T22:11:04.305" v="248" actId="1076"/>
          <ac:picMkLst>
            <pc:docMk/>
            <pc:sldMk cId="2744533841" sldId="281"/>
            <ac:picMk id="30726" creationId="{2A29998F-7BBF-43F1-B523-53B7724C6CAE}"/>
          </ac:picMkLst>
        </pc:picChg>
        <pc:picChg chg="del mod">
          <ac:chgData name="Tammy Wilson" userId="e3b55da62d900d7c" providerId="LiveId" clId="{D6351F1F-9C6A-4AF3-9251-6D805458C122}" dt="2019-03-13T22:10:35.835" v="239" actId="478"/>
          <ac:picMkLst>
            <pc:docMk/>
            <pc:sldMk cId="2744533841" sldId="281"/>
            <ac:picMk id="30727" creationId="{09FE77FB-52BC-41C8-9C5B-07DD6622AFA1}"/>
          </ac:picMkLst>
        </pc:picChg>
      </pc:sldChg>
      <pc:sldMasterChg chg="modSldLayout">
        <pc:chgData name="Tammy Wilson" userId="e3b55da62d900d7c" providerId="LiveId" clId="{D6351F1F-9C6A-4AF3-9251-6D805458C122}" dt="2019-03-13T20:30:43.246" v="36" actId="255"/>
        <pc:sldMasterMkLst>
          <pc:docMk/>
          <pc:sldMasterMk cId="855765179" sldId="2147483648"/>
        </pc:sldMasterMkLst>
        <pc:sldLayoutChg chg="modSp">
          <pc:chgData name="Tammy Wilson" userId="e3b55da62d900d7c" providerId="LiveId" clId="{D6351F1F-9C6A-4AF3-9251-6D805458C122}" dt="2019-03-13T20:30:43.246" v="36" actId="255"/>
          <pc:sldLayoutMkLst>
            <pc:docMk/>
            <pc:sldMasterMk cId="855765179" sldId="2147483648"/>
            <pc:sldLayoutMk cId="440937016" sldId="2147483650"/>
          </pc:sldLayoutMkLst>
          <pc:spChg chg="mod">
            <ac:chgData name="Tammy Wilson" userId="e3b55da62d900d7c" providerId="LiveId" clId="{D6351F1F-9C6A-4AF3-9251-6D805458C122}" dt="2019-03-13T20:30:37.475" v="35" actId="2711"/>
            <ac:spMkLst>
              <pc:docMk/>
              <pc:sldMasterMk cId="855765179" sldId="2147483648"/>
              <pc:sldLayoutMk cId="440937016" sldId="2147483650"/>
              <ac:spMk id="2" creationId="{E0BE096D-D96E-47F0-BB10-2A67CDAD6255}"/>
            </ac:spMkLst>
          </pc:spChg>
          <pc:spChg chg="mod">
            <ac:chgData name="Tammy Wilson" userId="e3b55da62d900d7c" providerId="LiveId" clId="{D6351F1F-9C6A-4AF3-9251-6D805458C122}" dt="2019-03-13T20:30:43.246" v="36" actId="255"/>
            <ac:spMkLst>
              <pc:docMk/>
              <pc:sldMasterMk cId="855765179" sldId="2147483648"/>
              <pc:sldLayoutMk cId="440937016" sldId="2147483650"/>
              <ac:spMk id="3" creationId="{8C3DD1A2-B5A1-439B-A837-C31EDA1F5936}"/>
            </ac:spMkLst>
          </pc:spChg>
        </pc:sldLayoutChg>
      </pc:sldMasterChg>
    </pc:docChg>
  </pc:docChgLst>
  <pc:docChgLst>
    <pc:chgData name="Tammy Wilson" userId="e3b55da62d900d7c" providerId="LiveId" clId="{9C041F49-D040-4A4C-A377-036F1968883C}"/>
    <pc:docChg chg="custSel addSld delSld modSld sldOrd">
      <pc:chgData name="Tammy Wilson" userId="e3b55da62d900d7c" providerId="LiveId" clId="{9C041F49-D040-4A4C-A377-036F1968883C}" dt="2019-03-30T21:07:44.957" v="100" actId="20577"/>
      <pc:docMkLst>
        <pc:docMk/>
      </pc:docMkLst>
      <pc:sldChg chg="delSp modSp">
        <pc:chgData name="Tammy Wilson" userId="e3b55da62d900d7c" providerId="LiveId" clId="{9C041F49-D040-4A4C-A377-036F1968883C}" dt="2019-03-30T20:12:22.477" v="6" actId="478"/>
        <pc:sldMkLst>
          <pc:docMk/>
          <pc:sldMk cId="0" sldId="257"/>
        </pc:sldMkLst>
        <pc:spChg chg="mod">
          <ac:chgData name="Tammy Wilson" userId="e3b55da62d900d7c" providerId="LiveId" clId="{9C041F49-D040-4A4C-A377-036F1968883C}" dt="2019-03-30T20:12:15.125" v="4" actId="27636"/>
          <ac:spMkLst>
            <pc:docMk/>
            <pc:sldMk cId="0" sldId="257"/>
            <ac:spMk id="19460" creationId="{D0CDA4A5-7881-4E10-90BB-05A8DBDD332E}"/>
          </ac:spMkLst>
        </pc:spChg>
        <pc:spChg chg="del mod">
          <ac:chgData name="Tammy Wilson" userId="e3b55da62d900d7c" providerId="LiveId" clId="{9C041F49-D040-4A4C-A377-036F1968883C}" dt="2019-03-30T20:12:22.477" v="6" actId="478"/>
          <ac:spMkLst>
            <pc:docMk/>
            <pc:sldMk cId="0" sldId="257"/>
            <ac:spMk id="19463" creationId="{7B10E5D2-CC22-41F4-BFE3-7929BC78D715}"/>
          </ac:spMkLst>
        </pc:spChg>
      </pc:sldChg>
      <pc:sldChg chg="modSp">
        <pc:chgData name="Tammy Wilson" userId="e3b55da62d900d7c" providerId="LiveId" clId="{9C041F49-D040-4A4C-A377-036F1968883C}" dt="2019-03-30T20:12:33.224" v="7" actId="14100"/>
        <pc:sldMkLst>
          <pc:docMk/>
          <pc:sldMk cId="0" sldId="259"/>
        </pc:sldMkLst>
        <pc:picChg chg="mod">
          <ac:chgData name="Tammy Wilson" userId="e3b55da62d900d7c" providerId="LiveId" clId="{9C041F49-D040-4A4C-A377-036F1968883C}" dt="2019-03-30T20:12:33.224" v="7" actId="14100"/>
          <ac:picMkLst>
            <pc:docMk/>
            <pc:sldMk cId="0" sldId="259"/>
            <ac:picMk id="21510" creationId="{51AE372D-99D3-4512-89C2-92D29F060864}"/>
          </ac:picMkLst>
        </pc:picChg>
      </pc:sldChg>
      <pc:sldChg chg="del">
        <pc:chgData name="Tammy Wilson" userId="e3b55da62d900d7c" providerId="LiveId" clId="{9C041F49-D040-4A4C-A377-036F1968883C}" dt="2019-03-30T20:13:08.319" v="8" actId="2696"/>
        <pc:sldMkLst>
          <pc:docMk/>
          <pc:sldMk cId="0" sldId="264"/>
        </pc:sldMkLst>
      </pc:sldChg>
      <pc:sldChg chg="modSp">
        <pc:chgData name="Tammy Wilson" userId="e3b55da62d900d7c" providerId="LiveId" clId="{9C041F49-D040-4A4C-A377-036F1968883C}" dt="2019-03-30T20:14:50.717" v="99" actId="20577"/>
        <pc:sldMkLst>
          <pc:docMk/>
          <pc:sldMk cId="0" sldId="275"/>
        </pc:sldMkLst>
        <pc:spChg chg="mod">
          <ac:chgData name="Tammy Wilson" userId="e3b55da62d900d7c" providerId="LiveId" clId="{9C041F49-D040-4A4C-A377-036F1968883C}" dt="2019-03-30T20:14:50.717" v="99" actId="20577"/>
          <ac:spMkLst>
            <pc:docMk/>
            <pc:sldMk cId="0" sldId="275"/>
            <ac:spMk id="35843" creationId="{1814F977-9F18-49F9-8250-6944FB7DCE0E}"/>
          </ac:spMkLst>
        </pc:spChg>
      </pc:sldChg>
      <pc:sldChg chg="modSp add ord">
        <pc:chgData name="Tammy Wilson" userId="e3b55da62d900d7c" providerId="LiveId" clId="{9C041F49-D040-4A4C-A377-036F1968883C}" dt="2019-03-30T20:13:41.799" v="40"/>
        <pc:sldMkLst>
          <pc:docMk/>
          <pc:sldMk cId="1304017917" sldId="282"/>
        </pc:sldMkLst>
        <pc:spChg chg="mod">
          <ac:chgData name="Tammy Wilson" userId="e3b55da62d900d7c" providerId="LiveId" clId="{9C041F49-D040-4A4C-A377-036F1968883C}" dt="2019-03-30T20:13:23.110" v="17" actId="20577"/>
          <ac:spMkLst>
            <pc:docMk/>
            <pc:sldMk cId="1304017917" sldId="282"/>
            <ac:spMk id="2" creationId="{A41FBEDD-9501-4380-A452-2FAA02B94B28}"/>
          </ac:spMkLst>
        </pc:spChg>
        <pc:spChg chg="mod">
          <ac:chgData name="Tammy Wilson" userId="e3b55da62d900d7c" providerId="LiveId" clId="{9C041F49-D040-4A4C-A377-036F1968883C}" dt="2019-03-30T20:13:34.725" v="39" actId="20577"/>
          <ac:spMkLst>
            <pc:docMk/>
            <pc:sldMk cId="1304017917" sldId="282"/>
            <ac:spMk id="3" creationId="{57224507-8EEF-42EC-A4FD-1305FAB1E925}"/>
          </ac:spMkLst>
        </pc:spChg>
      </pc:sldChg>
      <pc:sldChg chg="modSp add">
        <pc:chgData name="Tammy Wilson" userId="e3b55da62d900d7c" providerId="LiveId" clId="{9C041F49-D040-4A4C-A377-036F1968883C}" dt="2019-03-30T21:07:44.957" v="100" actId="20577"/>
        <pc:sldMkLst>
          <pc:docMk/>
          <pc:sldMk cId="352567778" sldId="283"/>
        </pc:sldMkLst>
        <pc:spChg chg="mod">
          <ac:chgData name="Tammy Wilson" userId="e3b55da62d900d7c" providerId="LiveId" clId="{9C041F49-D040-4A4C-A377-036F1968883C}" dt="2019-03-30T21:07:44.957" v="100" actId="20577"/>
          <ac:spMkLst>
            <pc:docMk/>
            <pc:sldMk cId="352567778" sldId="283"/>
            <ac:spMk id="35843" creationId="{1814F977-9F18-49F9-8250-6944FB7DCE0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96D36-1785-4750-938B-C408CC469E22}" type="datetimeFigureOut">
              <a:rPr lang="en-CA" smtClean="0"/>
              <a:t>2019-03-30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A41F4-98FD-4D68-87D4-F2EE6509EFA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533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9C62BFB-2382-45C5-9A75-B67B1E4AD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17356BD4-C05C-4E0F-A95D-A9CD65302D1B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C5412F3-2D0D-44F2-9A02-53D8F70FA8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44335AD-5C95-4AA5-A867-ADFD20D335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1CC79FD-FA5D-4ECD-AC56-5B7E6777C4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CD380DF7-A477-4F10-AEBD-36EA10B89EE5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30EB4F1-6926-495B-8BCB-57B86FB895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5554495-96EE-4FAF-841F-93D45270F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/>
              <a:t>This is called an Inverse Relationship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1646ADB-DC30-4F70-A4F7-041B187078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D9C1AD3B-13A9-4E2F-A2D5-D2545E72DA22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5D4D108-CBC9-4D15-A796-967B762F2D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4029275-4E46-4E6C-8972-D268EC7F8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26DA59B-4E4E-48EB-BAB0-1E7B58D2F9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93F45D79-E421-4716-AB61-3BCBEAEABA90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F0E293-44C6-49CB-8511-6FD95A1B5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3D6E94C-F80F-4FD2-AD47-4E844E69A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BA63272-E0EA-45BA-AB8E-8FAC280107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F507ABF0-ADB1-474D-A93E-E136461E832F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1747" name="Rectangle 1026">
            <a:extLst>
              <a:ext uri="{FF2B5EF4-FFF2-40B4-BE49-F238E27FC236}">
                <a16:creationId xmlns:a16="http://schemas.microsoft.com/office/drawing/2014/main" id="{FAD56CF8-5841-47CB-84AB-0C0CEDD522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>
            <a:extLst>
              <a:ext uri="{FF2B5EF4-FFF2-40B4-BE49-F238E27FC236}">
                <a16:creationId xmlns:a16="http://schemas.microsoft.com/office/drawing/2014/main" id="{3649A74D-1BA7-4895-8C5D-2442F0A61C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BA63272-E0EA-45BA-AB8E-8FAC280107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F507ABF0-ADB1-474D-A93E-E136461E832F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1747" name="Rectangle 1026">
            <a:extLst>
              <a:ext uri="{FF2B5EF4-FFF2-40B4-BE49-F238E27FC236}">
                <a16:creationId xmlns:a16="http://schemas.microsoft.com/office/drawing/2014/main" id="{FAD56CF8-5841-47CB-84AB-0C0CEDD522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>
            <a:extLst>
              <a:ext uri="{FF2B5EF4-FFF2-40B4-BE49-F238E27FC236}">
                <a16:creationId xmlns:a16="http://schemas.microsoft.com/office/drawing/2014/main" id="{3649A74D-1BA7-4895-8C5D-2442F0A61C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33857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ED4DD1E-0E64-4022-9A72-A3A9475660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55267A07-DA01-4AC2-A005-7D6CA8A56521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33795" name="Rectangle 1026">
            <a:extLst>
              <a:ext uri="{FF2B5EF4-FFF2-40B4-BE49-F238E27FC236}">
                <a16:creationId xmlns:a16="http://schemas.microsoft.com/office/drawing/2014/main" id="{91C852F6-81B6-4DD5-9586-01FC1D62D4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1027">
            <a:extLst>
              <a:ext uri="{FF2B5EF4-FFF2-40B4-BE49-F238E27FC236}">
                <a16:creationId xmlns:a16="http://schemas.microsoft.com/office/drawing/2014/main" id="{AD7B1157-E237-4605-A7D4-94D9B9109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E8144-ED6C-49F6-81AA-17D58A3B0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4BF939-1383-4D6E-8005-EE5409559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B37CA-B2C1-4197-8887-7CBEFB350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E33A-55FD-4079-B395-E8260132E408}" type="datetimeFigureOut">
              <a:rPr lang="en-CA" smtClean="0"/>
              <a:t>2019-03-30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21FCE-B6B3-4DF7-B87F-F2D696F1D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1C928-0B8D-4B70-BDB1-04FFABDEA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20D3-38A2-4837-9AA3-936BB4EF1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538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98391-C33C-4FD4-9E1F-8DA989872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E83AE-2502-43A4-BC1A-3EFF75C20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91C4F-91FF-4F75-8E3F-939A816FF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E33A-55FD-4079-B395-E8260132E408}" type="datetimeFigureOut">
              <a:rPr lang="en-CA" smtClean="0"/>
              <a:t>2019-03-30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69D8F-0324-4C63-A068-06573D80E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D480A-04B1-4EA1-9A1F-4D1D8204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20D3-38A2-4837-9AA3-936BB4EF1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236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93A495-6C4C-4E97-A891-205EC0B8D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BE373-A719-4E0A-A373-AFF86ED9B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121F8-AA85-4C24-BB6F-7C5C3ADBD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E33A-55FD-4079-B395-E8260132E408}" type="datetimeFigureOut">
              <a:rPr lang="en-CA" smtClean="0"/>
              <a:t>2019-03-30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2BD0C-45AA-4FF5-85B1-E7DA63327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3BA33-8CCC-48DB-A6F6-6468DFF72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20D3-38A2-4837-9AA3-936BB4EF1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01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E096D-D96E-47F0-BB10-2A67CDAD6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D1A2-B5A1-439B-A837-C31EDA1F5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8FD6B-50A0-41CC-88FD-DB75D303A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E33A-55FD-4079-B395-E8260132E408}" type="datetimeFigureOut">
              <a:rPr lang="en-CA" smtClean="0"/>
              <a:t>2019-03-30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0DB73-E6C5-47DF-83B8-259EA1AC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D72FE-358A-44C0-A83A-B28265B11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20D3-38A2-4837-9AA3-936BB4EF1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093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FFEAB-67F3-42C3-8E52-55AEB938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E1803-34CF-49A1-9E49-A671A33E7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2B5FF-F896-4D98-BED1-4325E0F0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E33A-55FD-4079-B395-E8260132E408}" type="datetimeFigureOut">
              <a:rPr lang="en-CA" smtClean="0"/>
              <a:t>2019-03-30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4FBA7-2E56-4107-88B1-C9D949BC5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9F7EF-6D48-4A3F-9AAE-6B209F541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20D3-38A2-4837-9AA3-936BB4EF1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44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603C3-6E89-4C0D-A5FE-1EA670CE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8C2B3-B1C5-4151-AC66-1B181C7F0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073D3D-80AF-47C3-A18B-058ACA887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BD04E-1B16-441E-9FE2-B4790D347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E33A-55FD-4079-B395-E8260132E408}" type="datetimeFigureOut">
              <a:rPr lang="en-CA" smtClean="0"/>
              <a:t>2019-03-30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63712-93DD-49C2-832B-054545E97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849EC-F133-478F-BBD6-68D5CE1EA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20D3-38A2-4837-9AA3-936BB4EF1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937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46FDD-B35E-4948-A978-ABF15FF5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59F4E-5BC7-4EAC-831E-9D1CB3A96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A5B7E-03DE-4B6F-89E9-5C331B751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7EFDE2-817C-4395-80FA-DF17BF9BB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AB22E5-EA44-4202-A86C-0084D8D53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B5B8DC-CE72-42B7-854E-E211EC11D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E33A-55FD-4079-B395-E8260132E408}" type="datetimeFigureOut">
              <a:rPr lang="en-CA" smtClean="0"/>
              <a:t>2019-03-30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48F53F-4804-41E7-9833-9EAB91E25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7B853B-FA93-4BF8-9A1F-3AD241E52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20D3-38A2-4837-9AA3-936BB4EF1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604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E03E3-909D-44AD-8592-42A214A0C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4F20E4-B9DC-45B3-A5EE-76C5C8BA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E33A-55FD-4079-B395-E8260132E408}" type="datetimeFigureOut">
              <a:rPr lang="en-CA" smtClean="0"/>
              <a:t>2019-03-30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2DBCFD-8B60-421D-BF8D-A0C46E362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A5FF16-FC33-41D8-8935-03BF3A453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20D3-38A2-4837-9AA3-936BB4EF1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295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3548CE-631B-45FE-AEC5-4EEA4182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E33A-55FD-4079-B395-E8260132E408}" type="datetimeFigureOut">
              <a:rPr lang="en-CA" smtClean="0"/>
              <a:t>2019-03-30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029FB0-6FD3-4C49-8CBE-7FDA35679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A69F0-9543-47EC-BBF6-9306231B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20D3-38A2-4837-9AA3-936BB4EF1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81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00021-F48B-45B4-A4CF-B971B0D1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CDC27-765A-4818-A91B-CE84C76B8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AA1A6-2558-43CE-A4DF-2779734E1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9418E-1A76-43B4-80A9-DB08E7093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E33A-55FD-4079-B395-E8260132E408}" type="datetimeFigureOut">
              <a:rPr lang="en-CA" smtClean="0"/>
              <a:t>2019-03-30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46594-F4A9-43BD-8486-DD8A5873E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970A0-4E21-4433-9D53-E2F7E020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20D3-38A2-4837-9AA3-936BB4EF1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836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6BE8-B3DB-41E3-9DD5-43A926E84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0BA71E-08D4-4F3A-8A78-7A42E29AB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9575A-BF69-4DBC-9F42-0C98DD7EB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4CED8-4B66-4565-8F0C-EACC681C9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3E33A-55FD-4079-B395-E8260132E408}" type="datetimeFigureOut">
              <a:rPr lang="en-CA" smtClean="0"/>
              <a:t>2019-03-30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CB89C-4FE9-4BFA-92A6-5389FEEA3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0FCE4-7CC7-4E52-8E95-30DD31F76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020D3-38A2-4837-9AA3-936BB4EF1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978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558F4-D79F-48BC-A98F-1EEFA5B40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85C3F-0E9D-41EE-BEB6-FD66990C5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EEF31-54E3-456F-A3C4-C668603CD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3E33A-55FD-4079-B395-E8260132E408}" type="datetimeFigureOut">
              <a:rPr lang="en-CA" smtClean="0"/>
              <a:t>2019-03-30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E34DA-D161-46FA-BD49-1D67CDD099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C704D-FA89-4830-82DD-BBABE141C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020D3-38A2-4837-9AA3-936BB4EF1F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76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89dJP5v1T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science.com/bc8/pgs/quiz_section4.1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FF3C4-D7FD-47A5-867D-7C3B241DA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Frequency and Types of Waves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9D8A42-A98B-4B3E-808D-177E07485A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P 136</a:t>
            </a:r>
          </a:p>
        </p:txBody>
      </p:sp>
    </p:spTree>
    <p:extLst>
      <p:ext uri="{BB962C8B-B14F-4D97-AF65-F5344CB8AC3E}">
        <p14:creationId xmlns:p14="http://schemas.microsoft.com/office/powerpoint/2010/main" val="2425315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>
            <a:extLst>
              <a:ext uri="{FF2B5EF4-FFF2-40B4-BE49-F238E27FC236}">
                <a16:creationId xmlns:a16="http://schemas.microsoft.com/office/drawing/2014/main" id="{F3FAAAC1-475C-46E7-9855-C6450E2F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4D0C3DF3-E662-49A3-AF17-4CB8C0180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5642" y="365125"/>
            <a:ext cx="10728158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Two Types of Waves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9DD2B33-29B9-439A-80EF-BC9D67BEF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4593" y="1700213"/>
            <a:ext cx="7150608" cy="4983162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altLang="en-US" sz="3600" b="1" dirty="0"/>
              <a:t>Compression wave </a:t>
            </a:r>
            <a:r>
              <a:rPr lang="en-US" altLang="en-US" sz="3600" dirty="0"/>
              <a:t>– matter in the medium moves </a:t>
            </a:r>
            <a:r>
              <a:rPr lang="en-US" altLang="en-US" sz="3600" b="1" u="sng" dirty="0"/>
              <a:t>parallel</a:t>
            </a:r>
            <a:r>
              <a:rPr lang="en-US" altLang="en-US" sz="3600" dirty="0"/>
              <a:t> to direction of the wave.</a:t>
            </a:r>
          </a:p>
          <a:p>
            <a:pPr lvl="1" eaLnBrk="1" hangingPunct="1"/>
            <a:r>
              <a:rPr lang="en-US" altLang="en-US" sz="3600" dirty="0" err="1"/>
              <a:t>Eg.</a:t>
            </a:r>
            <a:r>
              <a:rPr lang="en-CA" altLang="en-US" sz="3600" dirty="0"/>
              <a:t> sound </a:t>
            </a:r>
            <a:r>
              <a:rPr lang="en-CA" altLang="en-US" sz="3600" b="1" dirty="0"/>
              <a:t>waves </a:t>
            </a:r>
            <a:r>
              <a:rPr lang="en-CA" altLang="en-US" sz="3600" dirty="0"/>
              <a:t>(vibrations in pressure,   and seismic P-</a:t>
            </a:r>
            <a:r>
              <a:rPr lang="en-CA" altLang="en-US" sz="3600" b="1" dirty="0"/>
              <a:t>waves</a:t>
            </a:r>
            <a:r>
              <a:rPr lang="en-CA" altLang="en-US" sz="3600" dirty="0"/>
              <a:t> (created by earthquakes and explosions).</a:t>
            </a:r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0150F53C-E91E-4ACC-A7F9-0A9DD35FD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60960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 137</a:t>
            </a:r>
          </a:p>
        </p:txBody>
      </p:sp>
      <p:pic>
        <p:nvPicPr>
          <p:cNvPr id="32774" name="Picture 10">
            <a:extLst>
              <a:ext uri="{FF2B5EF4-FFF2-40B4-BE49-F238E27FC236}">
                <a16:creationId xmlns:a16="http://schemas.microsoft.com/office/drawing/2014/main" id="{C864CB7E-8CFE-411E-822C-87786BE35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1903374"/>
            <a:ext cx="4518109" cy="243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12">
            <a:extLst>
              <a:ext uri="{FF2B5EF4-FFF2-40B4-BE49-F238E27FC236}">
                <a16:creationId xmlns:a16="http://schemas.microsoft.com/office/drawing/2014/main" id="{C7140971-074F-49FF-B14D-EAD291F91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8350" y="4733195"/>
            <a:ext cx="1695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CA" altLang="en-US" sz="1400">
                <a:solidFill>
                  <a:schemeClr val="tx2"/>
                </a:solidFill>
                <a:latin typeface="Arial" panose="020B0604020202020204" pitchFamily="34" charset="0"/>
              </a:rPr>
              <a:t>Compression wave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7ACC48CD-714B-4BFF-BE0A-18C6DA07D6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Summary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37C41D68-F56B-4227-A964-D6CEC52F1C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altLang="en-US" dirty="0"/>
              <a:t>Waves transfer </a:t>
            </a:r>
            <a:r>
              <a:rPr lang="en-CA" altLang="en-US" i="1" dirty="0"/>
              <a:t>energy</a:t>
            </a:r>
            <a:r>
              <a:rPr lang="en-CA" altLang="en-US" dirty="0"/>
              <a:t> through matter or space.</a:t>
            </a:r>
          </a:p>
          <a:p>
            <a:r>
              <a:rPr lang="en-CA" altLang="en-US" i="1" dirty="0"/>
              <a:t>Amplitude </a:t>
            </a:r>
            <a:r>
              <a:rPr lang="en-CA" altLang="en-US" dirty="0"/>
              <a:t>is the height of a waves crest or depth of a wave trough, as measured from its rest position.</a:t>
            </a:r>
          </a:p>
          <a:p>
            <a:r>
              <a:rPr lang="en-CA" altLang="en-US" dirty="0"/>
              <a:t>A </a:t>
            </a:r>
            <a:r>
              <a:rPr lang="en-CA" altLang="en-US" i="1" dirty="0"/>
              <a:t>wavelength</a:t>
            </a:r>
            <a:r>
              <a:rPr lang="en-CA" altLang="en-US" dirty="0"/>
              <a:t> is the distance over which the wave repeats.</a:t>
            </a:r>
          </a:p>
          <a:p>
            <a:r>
              <a:rPr lang="en-CA" altLang="en-US" dirty="0"/>
              <a:t>As the wavelength </a:t>
            </a:r>
            <a:r>
              <a:rPr lang="en-CA" altLang="en-US" i="1" dirty="0"/>
              <a:t>decrease,</a:t>
            </a:r>
            <a:r>
              <a:rPr lang="en-CA" altLang="en-US" dirty="0"/>
              <a:t> the frequency </a:t>
            </a:r>
            <a:r>
              <a:rPr lang="en-CA" altLang="en-US" i="1" dirty="0"/>
              <a:t>increases</a:t>
            </a:r>
            <a:r>
              <a:rPr lang="en-CA" altLang="en-US" dirty="0"/>
              <a:t>.</a:t>
            </a:r>
          </a:p>
          <a:p>
            <a:r>
              <a:rPr lang="en-CA" altLang="en-US" dirty="0"/>
              <a:t>Waves can differ in how much energy they carry and in how fast they travel.</a:t>
            </a:r>
          </a:p>
        </p:txBody>
      </p:sp>
      <p:sp>
        <p:nvSpPr>
          <p:cNvPr id="34820" name="Footer Placeholder 3">
            <a:extLst>
              <a:ext uri="{FF2B5EF4-FFF2-40B4-BE49-F238E27FC236}">
                <a16:creationId xmlns:a16="http://schemas.microsoft.com/office/drawing/2014/main" id="{A033D04E-C63D-4D0E-8E33-26390AFF1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57E24228-5CD2-412A-B64E-611ABD402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Practice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1814F977-9F18-49F9-8250-6944FB7DCE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/>
              <a:t>Read pages 134-137</a:t>
            </a:r>
          </a:p>
          <a:p>
            <a:r>
              <a:rPr lang="en-CA" altLang="en-US" dirty="0"/>
              <a:t>Calculating Frequency WS – due at the end of class</a:t>
            </a:r>
          </a:p>
          <a:p>
            <a:endParaRPr lang="en-CA" altLang="en-US" dirty="0"/>
          </a:p>
          <a:p>
            <a:pPr marL="0" indent="0">
              <a:buNone/>
            </a:pPr>
            <a:endParaRPr lang="en-CA" altLang="en-US" dirty="0"/>
          </a:p>
          <a:p>
            <a:endParaRPr lang="en-CA" altLang="en-US" dirty="0"/>
          </a:p>
        </p:txBody>
      </p:sp>
      <p:sp>
        <p:nvSpPr>
          <p:cNvPr id="35844" name="Footer Placeholder 3">
            <a:extLst>
              <a:ext uri="{FF2B5EF4-FFF2-40B4-BE49-F238E27FC236}">
                <a16:creationId xmlns:a16="http://schemas.microsoft.com/office/drawing/2014/main" id="{0E6C50DC-DCF0-4ACE-92F5-45BCE89D1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57E24228-5CD2-412A-B64E-611ABD402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Practice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1814F977-9F18-49F9-8250-6944FB7DCE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/>
              <a:t>Homework </a:t>
            </a:r>
          </a:p>
          <a:p>
            <a:r>
              <a:rPr lang="en-CA" altLang="en-US" dirty="0"/>
              <a:t>Read pages 134-137</a:t>
            </a:r>
          </a:p>
          <a:p>
            <a:r>
              <a:rPr lang="en-CA" altLang="en-US" dirty="0"/>
              <a:t>Answer CYU p143 #1, 2, 3, 4, 7, 8.</a:t>
            </a:r>
          </a:p>
          <a:p>
            <a:endParaRPr lang="en-CA" altLang="en-US" dirty="0"/>
          </a:p>
          <a:p>
            <a:endParaRPr lang="en-CA" altLang="en-US" dirty="0"/>
          </a:p>
          <a:p>
            <a:endParaRPr lang="en-CA" altLang="en-US" dirty="0"/>
          </a:p>
        </p:txBody>
      </p:sp>
      <p:sp>
        <p:nvSpPr>
          <p:cNvPr id="35844" name="Footer Placeholder 3">
            <a:extLst>
              <a:ext uri="{FF2B5EF4-FFF2-40B4-BE49-F238E27FC236}">
                <a16:creationId xmlns:a16="http://schemas.microsoft.com/office/drawing/2014/main" id="{0E6C50DC-DCF0-4ACE-92F5-45BCE89D1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6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E3FB3833-0BED-4DC8-BB80-C6908ABF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C84D933-561E-4EAD-91FD-FF08B2AAD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Review: Features of a Wave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0CDA4A5-7881-4E10-90BB-05A8DBDD3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8765" y="1773239"/>
            <a:ext cx="9881900" cy="453866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200" i="1" dirty="0"/>
              <a:t>A </a:t>
            </a:r>
            <a:r>
              <a:rPr lang="en-US" altLang="en-US" sz="4200" b="1" i="1" dirty="0"/>
              <a:t>crest </a:t>
            </a:r>
            <a:r>
              <a:rPr lang="en-US" altLang="en-US" sz="4200" i="1" dirty="0"/>
              <a:t>is the highest point on a wave.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200" i="1" dirty="0"/>
              <a:t>A </a:t>
            </a:r>
            <a:r>
              <a:rPr lang="en-US" altLang="en-US" sz="4200" b="1" i="1" dirty="0"/>
              <a:t>trough </a:t>
            </a:r>
            <a:r>
              <a:rPr lang="en-US" altLang="en-US" sz="4200" i="1" dirty="0"/>
              <a:t>is the lowest point on a wave.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200" i="1" dirty="0"/>
              <a:t>The </a:t>
            </a:r>
            <a:r>
              <a:rPr lang="en-US" altLang="en-US" sz="4200" b="1" i="1" dirty="0"/>
              <a:t>wavelength</a:t>
            </a:r>
            <a:r>
              <a:rPr lang="en-US" altLang="en-US" sz="4200" i="1" dirty="0"/>
              <a:t> is the distance, in meters, for one complete cycle of the wave.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4200" i="1" dirty="0"/>
              <a:t>Crest to crest or trough to trough.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200" i="1" dirty="0"/>
              <a:t>The </a:t>
            </a:r>
            <a:r>
              <a:rPr lang="en-US" altLang="en-US" sz="4200" b="1" i="1" dirty="0"/>
              <a:t>amplitude</a:t>
            </a:r>
            <a:r>
              <a:rPr lang="en-US" altLang="en-US" sz="4200" i="1" dirty="0"/>
              <a:t> is the height of a wave crest or depth of a trough, as measured from its </a:t>
            </a:r>
            <a:r>
              <a:rPr lang="en-US" altLang="en-US" sz="4200" b="1" i="1" dirty="0"/>
              <a:t>rest position</a:t>
            </a:r>
            <a:r>
              <a:rPr lang="en-US" altLang="en-US" sz="4200" i="1" dirty="0"/>
              <a:t>.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None/>
            </a:pPr>
            <a:endParaRPr lang="en-US" altLang="en-US" dirty="0"/>
          </a:p>
        </p:txBody>
      </p:sp>
      <p:sp>
        <p:nvSpPr>
          <p:cNvPr id="19461" name="Text Box 6">
            <a:extLst>
              <a:ext uri="{FF2B5EF4-FFF2-40B4-BE49-F238E27FC236}">
                <a16:creationId xmlns:a16="http://schemas.microsoft.com/office/drawing/2014/main" id="{A3C8A262-7831-4AAD-9DBD-9AF1BDE50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8" y="6096000"/>
            <a:ext cx="1890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pages 135 - 136</a:t>
            </a:r>
            <a:endParaRPr lang="en-US" altLang="en-US">
              <a:latin typeface="Arial" panose="020B0604020202020204" pitchFamily="34" charset="0"/>
            </a:endParaRPr>
          </a:p>
        </p:txBody>
      </p:sp>
      <p:pic>
        <p:nvPicPr>
          <p:cNvPr id="19462" name="Picture 8">
            <a:extLst>
              <a:ext uri="{FF2B5EF4-FFF2-40B4-BE49-F238E27FC236}">
                <a16:creationId xmlns:a16="http://schemas.microsoft.com/office/drawing/2014/main" id="{BB88EDC8-5036-4537-AF41-03584A8CF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4130"/>
            <a:ext cx="3884613" cy="247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FBEDD-9501-4380-A452-2FAA02B94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24507-8EEF-42EC-A4FD-1305FAB1E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Catch a Wave Form p139</a:t>
            </a:r>
          </a:p>
        </p:txBody>
      </p:sp>
    </p:spTree>
    <p:extLst>
      <p:ext uri="{BB962C8B-B14F-4D97-AF65-F5344CB8AC3E}">
        <p14:creationId xmlns:p14="http://schemas.microsoft.com/office/powerpoint/2010/main" val="130401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F38F73DA-6151-4EB9-B043-EE157556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3C50621-70D0-45D9-8882-CD9F76556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Frequency</a:t>
            </a:r>
          </a:p>
        </p:txBody>
      </p:sp>
      <p:sp>
        <p:nvSpPr>
          <p:cNvPr id="21508" name="Text Box 5">
            <a:extLst>
              <a:ext uri="{FF2B5EF4-FFF2-40B4-BE49-F238E27FC236}">
                <a16:creationId xmlns:a16="http://schemas.microsoft.com/office/drawing/2014/main" id="{C22E6B80-D6FA-471E-B502-E1C13971C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6096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 136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15CF21DC-0CB1-45D8-BB78-F95BC8E8C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99616"/>
            <a:ext cx="10811256" cy="2792984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600" b="1" dirty="0"/>
              <a:t>Frequency</a:t>
            </a:r>
            <a:r>
              <a:rPr lang="en-US" altLang="en-US" sz="4600" dirty="0"/>
              <a:t> is the number of </a:t>
            </a:r>
            <a:r>
              <a:rPr lang="en-US" altLang="en-US" sz="4600" b="1" u="sng" dirty="0"/>
              <a:t>repetitive motions</a:t>
            </a:r>
            <a:r>
              <a:rPr lang="en-US" altLang="en-US" sz="4600" dirty="0"/>
              <a:t>, or oscillations, that occur in a given time.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600" dirty="0"/>
              <a:t>Frequency is usually measured in </a:t>
            </a:r>
            <a:r>
              <a:rPr lang="en-US" altLang="en-US" sz="4600" b="1" dirty="0"/>
              <a:t>hertz (Hz).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600" dirty="0"/>
              <a:t>When the frequency of a wave </a:t>
            </a:r>
            <a:r>
              <a:rPr lang="en-US" altLang="en-US" sz="4600" b="1" dirty="0"/>
              <a:t>increases</a:t>
            </a:r>
            <a:r>
              <a:rPr lang="en-US" altLang="en-US" sz="4600" dirty="0"/>
              <a:t> the wavelength </a:t>
            </a:r>
            <a:r>
              <a:rPr lang="en-US" altLang="en-US" sz="4600" b="1" dirty="0"/>
              <a:t>decreases. 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z="4600" dirty="0"/>
              <a:t>This is called an Inverse Relationship.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/>
          </a:p>
        </p:txBody>
      </p:sp>
      <p:pic>
        <p:nvPicPr>
          <p:cNvPr id="21510" name="Picture 9">
            <a:extLst>
              <a:ext uri="{FF2B5EF4-FFF2-40B4-BE49-F238E27FC236}">
                <a16:creationId xmlns:a16="http://schemas.microsoft.com/office/drawing/2014/main" id="{51AE372D-99D3-4512-89C2-92D29F060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436" y="4445000"/>
            <a:ext cx="9633620" cy="221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03EEE6B9-5630-43E5-A1AA-8B0B5A850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Bill Nye: Waves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30F204B-EAA6-4E2B-A127-448ACA8B24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>
                <a:hlinkClick r:id="rId2"/>
              </a:rPr>
              <a:t>https://www.youtube.com/watch?v=R89dJP5v1Tg</a:t>
            </a:r>
            <a:endParaRPr lang="en-CA" altLang="en-US"/>
          </a:p>
          <a:p>
            <a:endParaRPr lang="en-CA" altLang="en-US"/>
          </a:p>
        </p:txBody>
      </p:sp>
      <p:sp>
        <p:nvSpPr>
          <p:cNvPr id="23556" name="Footer Placeholder 3">
            <a:extLst>
              <a:ext uri="{FF2B5EF4-FFF2-40B4-BE49-F238E27FC236}">
                <a16:creationId xmlns:a16="http://schemas.microsoft.com/office/drawing/2014/main" id="{916357F4-9BCB-4F6B-9DC7-6C1D37EB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8B5E5D16-2BE9-4D55-919B-977993AA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EFB741A-C9B7-4DCD-A0DC-70221B0FE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Calculating Frequency </a:t>
            </a:r>
          </a:p>
        </p:txBody>
      </p:sp>
      <p:sp>
        <p:nvSpPr>
          <p:cNvPr id="26628" name="Text Box 3">
            <a:extLst>
              <a:ext uri="{FF2B5EF4-FFF2-40B4-BE49-F238E27FC236}">
                <a16:creationId xmlns:a16="http://schemas.microsoft.com/office/drawing/2014/main" id="{1B09CA66-12A0-4563-BE48-4FC011E48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6096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 138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9" name="Rectangle 4">
            <a:extLst>
              <a:ext uri="{FF2B5EF4-FFF2-40B4-BE49-F238E27FC236}">
                <a16:creationId xmlns:a16="http://schemas.microsoft.com/office/drawing/2014/main" id="{B765A1D5-818B-47A5-9187-E57C42D55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6656" y="1874838"/>
            <a:ext cx="10936224" cy="385921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altLang="en-US" dirty="0"/>
              <a:t>Frequency can be calculated using the following equation:</a:t>
            </a:r>
          </a:p>
          <a:p>
            <a:pPr marL="457200" indent="-457200">
              <a:buNone/>
            </a:pPr>
            <a:r>
              <a:rPr lang="en-US" altLang="en-US" dirty="0"/>
              <a:t>		</a:t>
            </a:r>
            <a:r>
              <a:rPr lang="en-US" altLang="en-US" b="1" dirty="0"/>
              <a:t>frequency = cycles/seconds</a:t>
            </a:r>
          </a:p>
          <a:p>
            <a:pPr marL="457200" indent="-457200">
              <a:buNone/>
            </a:pPr>
            <a:r>
              <a:rPr lang="en-US" altLang="en-US" dirty="0"/>
              <a:t>Use the above equation to find the frequency for each of the following:</a:t>
            </a:r>
          </a:p>
          <a:p>
            <a:pPr marL="457200" indent="-457200"/>
            <a:r>
              <a:rPr lang="en-US" altLang="en-US" dirty="0"/>
              <a:t>a) A hummingbird flaps its wings 120 times in 3 </a:t>
            </a:r>
            <a:r>
              <a:rPr lang="en-US" altLang="en-US" sz="2800" dirty="0"/>
              <a:t>seconds.</a:t>
            </a:r>
          </a:p>
          <a:p>
            <a:pPr marL="457200" indent="-457200"/>
            <a:r>
              <a:rPr lang="en-US" altLang="en-US" dirty="0"/>
              <a:t>b) A DVD spins 35 times in 7 seconds.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34B6A193-6228-4A26-B1B3-8017CBD25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300" y="5824538"/>
            <a:ext cx="4224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CA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Go to the next slide to view the answers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A97C72B3-10AA-439F-8310-157263F17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1179429-60C2-4FC7-99A4-9B8FAB7D1A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442" y="365125"/>
            <a:ext cx="11185358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Calculating Frequency </a:t>
            </a:r>
          </a:p>
        </p:txBody>
      </p:sp>
      <p:sp>
        <p:nvSpPr>
          <p:cNvPr id="28676" name="Text Box 3">
            <a:extLst>
              <a:ext uri="{FF2B5EF4-FFF2-40B4-BE49-F238E27FC236}">
                <a16:creationId xmlns:a16="http://schemas.microsoft.com/office/drawing/2014/main" id="{8F111DA0-4470-4E54-92CF-DB29BB1D1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6096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 138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7" name="Rectangle 4">
            <a:extLst>
              <a:ext uri="{FF2B5EF4-FFF2-40B4-BE49-F238E27FC236}">
                <a16:creationId xmlns:a16="http://schemas.microsoft.com/office/drawing/2014/main" id="{3CDD2396-4FEA-43BD-82B8-746F164B40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44676"/>
            <a:ext cx="12033504" cy="3859213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altLang="en-US" dirty="0"/>
              <a:t>Frequency can be calculated using the following equation:</a:t>
            </a:r>
          </a:p>
          <a:p>
            <a:pPr marL="457200" indent="-457200">
              <a:buNone/>
            </a:pPr>
            <a:r>
              <a:rPr lang="en-US" altLang="en-US" dirty="0"/>
              <a:t>		</a:t>
            </a:r>
            <a:r>
              <a:rPr lang="en-US" altLang="en-US" b="1" dirty="0"/>
              <a:t>frequency = cycles/seconds</a:t>
            </a:r>
          </a:p>
          <a:p>
            <a:pPr marL="457200" indent="-457200">
              <a:buNone/>
            </a:pPr>
            <a:r>
              <a:rPr lang="en-US" altLang="en-US" dirty="0"/>
              <a:t>Use the above equation to find the frequency for each of the following:</a:t>
            </a:r>
          </a:p>
          <a:p>
            <a:pPr marL="457200" indent="-457200"/>
            <a:r>
              <a:rPr lang="en-US" altLang="en-US" dirty="0"/>
              <a:t>a) A hummingbird flaps its wings 120 times in 3 </a:t>
            </a:r>
            <a:r>
              <a:rPr lang="en-US" altLang="en-US" sz="2800" dirty="0"/>
              <a:t>seconds. </a:t>
            </a:r>
          </a:p>
          <a:p>
            <a:pPr marL="0" indent="0">
              <a:buNone/>
            </a:pPr>
            <a:r>
              <a:rPr lang="en-US" altLang="en-US" sz="2800" dirty="0">
                <a:solidFill>
                  <a:schemeClr val="accent2"/>
                </a:solidFill>
              </a:rPr>
              <a:t>                          </a:t>
            </a:r>
            <a:r>
              <a:rPr lang="en-US" altLang="en-US" dirty="0">
                <a:solidFill>
                  <a:schemeClr val="accent2"/>
                </a:solidFill>
              </a:rPr>
              <a:t>(40 Hz)</a:t>
            </a:r>
          </a:p>
          <a:p>
            <a:pPr marL="457200" indent="-457200"/>
            <a:r>
              <a:rPr lang="en-US" altLang="en-US" dirty="0"/>
              <a:t>b) A DVD spins 35 times in 7 seconds. </a:t>
            </a:r>
            <a:r>
              <a:rPr lang="en-US" altLang="en-US" dirty="0">
                <a:solidFill>
                  <a:schemeClr val="accent2"/>
                </a:solidFill>
              </a:rPr>
              <a:t>(5 Hz)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206B58E2-1875-4745-9E6A-AED6D76E2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1" y="5994401"/>
            <a:ext cx="3313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hlinkClick r:id="rId3"/>
              </a:rPr>
              <a:t>Take the Section 4.1 Quiz</a:t>
            </a: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D9098EC4-AA8A-4BAF-8A15-4E0F1BFF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B3ABF7F-21BE-4176-8FBC-02441715F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2336" y="365125"/>
            <a:ext cx="10951464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Waves Travel through different mediums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55C7EF6-AF9D-43E3-A573-D925705E8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2336" y="1690687"/>
            <a:ext cx="10515599" cy="499268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matter that waves travel through is called a </a:t>
            </a:r>
            <a:r>
              <a:rPr lang="en-US" altLang="en-US" b="1" u="sng" dirty="0"/>
              <a:t>medium</a:t>
            </a:r>
            <a:r>
              <a:rPr lang="en-US" altLang="en-US" b="1" dirty="0"/>
              <a:t> </a:t>
            </a:r>
            <a:r>
              <a:rPr lang="en-US" altLang="en-US" dirty="0"/>
              <a:t>(can be </a:t>
            </a:r>
            <a:r>
              <a:rPr lang="en-US" altLang="en-US" b="1" u="sng" dirty="0"/>
              <a:t>solid</a:t>
            </a:r>
            <a:r>
              <a:rPr lang="en-US" altLang="en-US" dirty="0"/>
              <a:t>, </a:t>
            </a:r>
            <a:r>
              <a:rPr lang="en-US" altLang="en-US" b="1" u="sng" dirty="0"/>
              <a:t>liquid</a:t>
            </a:r>
            <a:r>
              <a:rPr lang="en-US" altLang="en-US" dirty="0"/>
              <a:t>, </a:t>
            </a:r>
            <a:r>
              <a:rPr lang="en-US" altLang="en-US" b="1" u="sng" dirty="0"/>
              <a:t>gas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sz="3600" dirty="0"/>
              <a:t>Some waves such as light waves, can travel through </a:t>
            </a:r>
            <a:r>
              <a:rPr lang="en-US" altLang="en-US" sz="3600" b="1" u="sng" dirty="0"/>
              <a:t>space</a:t>
            </a:r>
            <a:r>
              <a:rPr lang="en-US" altLang="en-US" sz="3600" dirty="0"/>
              <a:t> where there is no medium.</a:t>
            </a: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5400769C-03A9-4114-946E-BA19BCC30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60960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 137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D9098EC4-AA8A-4BAF-8A15-4E0F1BFF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(c) McGraw Hill Ryerson 2007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B3ABF7F-21BE-4176-8FBC-02441715F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592" y="365125"/>
            <a:ext cx="11189208" cy="1325563"/>
          </a:xfrm>
        </p:spPr>
        <p:txBody>
          <a:bodyPr/>
          <a:lstStyle/>
          <a:p>
            <a:pPr eaLnBrk="1" hangingPunct="1"/>
            <a:r>
              <a:rPr lang="en-US" altLang="en-US"/>
              <a:t>Two Types of Waves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55C7EF6-AF9D-43E3-A573-D925705E8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5394" y="1467867"/>
            <a:ext cx="6356145" cy="524351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i="1" dirty="0"/>
              <a:t>Two types of waves that travel through a medium are:</a:t>
            </a:r>
          </a:p>
          <a:p>
            <a:pPr lvl="1" eaLnBrk="1" hangingPunct="1"/>
            <a:r>
              <a:rPr lang="en-US" altLang="en-US" sz="3600" b="1" dirty="0"/>
              <a:t>Transverse wave </a:t>
            </a:r>
            <a:r>
              <a:rPr lang="en-US" altLang="en-US" sz="3600" dirty="0"/>
              <a:t>– matter in the medium moves </a:t>
            </a:r>
            <a:r>
              <a:rPr lang="en-US" altLang="en-US" sz="3600" b="1" u="sng" dirty="0"/>
              <a:t>perpendicular</a:t>
            </a:r>
            <a:r>
              <a:rPr lang="en-US" altLang="en-US" sz="3600" dirty="0"/>
              <a:t> to direction of the wave. </a:t>
            </a:r>
            <a:r>
              <a:rPr lang="en-CA" altLang="en-US" sz="3600" dirty="0"/>
              <a:t>All types of </a:t>
            </a:r>
            <a:r>
              <a:rPr lang="en-CA" altLang="en-US" sz="3600" b="1" dirty="0"/>
              <a:t>electromagnetic radiation, </a:t>
            </a:r>
            <a:r>
              <a:rPr lang="en-CA" altLang="en-US" sz="3600" dirty="0"/>
              <a:t>including visible light, are transverse waves </a:t>
            </a:r>
            <a:r>
              <a:rPr lang="en-CA" altLang="en-US" sz="3600" dirty="0" err="1"/>
              <a:t>waves</a:t>
            </a:r>
            <a:r>
              <a:rPr lang="en-CA" altLang="en-US" sz="3600" dirty="0"/>
              <a:t>. </a:t>
            </a:r>
            <a:endParaRPr lang="en-US" altLang="en-US" sz="3600" dirty="0"/>
          </a:p>
          <a:p>
            <a:pPr lvl="1" eaLnBrk="1" hangingPunct="1"/>
            <a:r>
              <a:rPr lang="en-US" alt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5400769C-03A9-4114-946E-BA19BCC30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60960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Arial" panose="020B0604020202020204" pitchFamily="34" charset="0"/>
              </a:rPr>
              <a:t>See page 137</a:t>
            </a:r>
          </a:p>
        </p:txBody>
      </p:sp>
      <p:pic>
        <p:nvPicPr>
          <p:cNvPr id="30726" name="Picture 9">
            <a:extLst>
              <a:ext uri="{FF2B5EF4-FFF2-40B4-BE49-F238E27FC236}">
                <a16:creationId xmlns:a16="http://schemas.microsoft.com/office/drawing/2014/main" id="{2A29998F-7BBF-43F1-B523-53B7724C6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961" y="2382953"/>
            <a:ext cx="4652261" cy="2092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8" name="Text Box 11">
            <a:extLst>
              <a:ext uri="{FF2B5EF4-FFF2-40B4-BE49-F238E27FC236}">
                <a16:creationId xmlns:a16="http://schemas.microsoft.com/office/drawing/2014/main" id="{5814E64D-78A2-4F33-B7CA-F688ABC38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3206" y="1690688"/>
            <a:ext cx="153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CA" altLang="en-US" sz="1400" dirty="0">
                <a:solidFill>
                  <a:schemeClr val="tx2"/>
                </a:solidFill>
                <a:latin typeface="Arial" panose="020B0604020202020204" pitchFamily="34" charset="0"/>
              </a:rPr>
              <a:t>Transverse wave</a:t>
            </a:r>
          </a:p>
        </p:txBody>
      </p:sp>
    </p:spTree>
    <p:extLst>
      <p:ext uri="{BB962C8B-B14F-4D97-AF65-F5344CB8AC3E}">
        <p14:creationId xmlns:p14="http://schemas.microsoft.com/office/powerpoint/2010/main" val="2744533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498</Words>
  <Application>Microsoft Office PowerPoint</Application>
  <PresentationFormat>Widescreen</PresentationFormat>
  <Paragraphs>85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ヒラギノ角ゴ Pro W3</vt:lpstr>
      <vt:lpstr>Arial</vt:lpstr>
      <vt:lpstr>Arial Rounded MT Bold</vt:lpstr>
      <vt:lpstr>Calibri</vt:lpstr>
      <vt:lpstr>Calibri Light</vt:lpstr>
      <vt:lpstr>Times</vt:lpstr>
      <vt:lpstr>Office Theme</vt:lpstr>
      <vt:lpstr>Frequency and Types of Waves</vt:lpstr>
      <vt:lpstr>Review: Features of a Wave</vt:lpstr>
      <vt:lpstr>Activity</vt:lpstr>
      <vt:lpstr>Frequency</vt:lpstr>
      <vt:lpstr>Bill Nye: Waves</vt:lpstr>
      <vt:lpstr>Calculating Frequency </vt:lpstr>
      <vt:lpstr>Calculating Frequency </vt:lpstr>
      <vt:lpstr>Waves Travel through different mediums</vt:lpstr>
      <vt:lpstr>Two Types of Waves</vt:lpstr>
      <vt:lpstr>Two Types of Waves</vt:lpstr>
      <vt:lpstr>Summary</vt:lpstr>
      <vt:lpstr>Practice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Wilson</dc:creator>
  <cp:lastModifiedBy>Tammy Wilson</cp:lastModifiedBy>
  <cp:revision>1</cp:revision>
  <dcterms:created xsi:type="dcterms:W3CDTF">2019-03-13T20:29:09Z</dcterms:created>
  <dcterms:modified xsi:type="dcterms:W3CDTF">2019-03-30T21:07:53Z</dcterms:modified>
</cp:coreProperties>
</file>