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371" r:id="rId3"/>
    <p:sldId id="282" r:id="rId4"/>
    <p:sldId id="346" r:id="rId5"/>
    <p:sldId id="274" r:id="rId6"/>
    <p:sldId id="345" r:id="rId7"/>
    <p:sldId id="258" r:id="rId8"/>
    <p:sldId id="367" r:id="rId9"/>
    <p:sldId id="311" r:id="rId10"/>
    <p:sldId id="378" r:id="rId11"/>
    <p:sldId id="260" r:id="rId12"/>
    <p:sldId id="379" r:id="rId13"/>
    <p:sldId id="370" r:id="rId14"/>
    <p:sldId id="380" r:id="rId15"/>
    <p:sldId id="353" r:id="rId16"/>
    <p:sldId id="347" r:id="rId17"/>
    <p:sldId id="375" r:id="rId18"/>
    <p:sldId id="383" r:id="rId19"/>
    <p:sldId id="384" r:id="rId20"/>
    <p:sldId id="349" r:id="rId21"/>
    <p:sldId id="262" r:id="rId22"/>
    <p:sldId id="382" r:id="rId23"/>
    <p:sldId id="283" r:id="rId24"/>
    <p:sldId id="354" r:id="rId25"/>
    <p:sldId id="355" r:id="rId26"/>
    <p:sldId id="356" r:id="rId27"/>
    <p:sldId id="389" r:id="rId28"/>
    <p:sldId id="306" r:id="rId29"/>
    <p:sldId id="351" r:id="rId30"/>
    <p:sldId id="368" r:id="rId31"/>
    <p:sldId id="316" r:id="rId32"/>
    <p:sldId id="388" r:id="rId33"/>
    <p:sldId id="267" r:id="rId34"/>
    <p:sldId id="377" r:id="rId35"/>
    <p:sldId id="268" r:id="rId36"/>
    <p:sldId id="357" r:id="rId37"/>
    <p:sldId id="386" r:id="rId38"/>
    <p:sldId id="385" r:id="rId39"/>
    <p:sldId id="352" r:id="rId40"/>
    <p:sldId id="374" r:id="rId41"/>
    <p:sldId id="315" r:id="rId42"/>
    <p:sldId id="372" r:id="rId43"/>
    <p:sldId id="310" r:id="rId44"/>
    <p:sldId id="271" r:id="rId45"/>
    <p:sldId id="34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CEC7B-8E9C-4816-A968-6A06A9C6BB5E}" v="242" dt="2023-11-08T19:56:43.148"/>
    <p1510:client id="{90B055E8-83E3-4585-85D4-2D3349854D5F}" v="112" dt="2023-11-09T00:03:24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94660"/>
  </p:normalViewPr>
  <p:slideViewPr>
    <p:cSldViewPr snapToGrid="0">
      <p:cViewPr varScale="1">
        <p:scale>
          <a:sx n="73" d="100"/>
          <a:sy n="73" d="100"/>
        </p:scale>
        <p:origin x="2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e3b55da62d900d7c" providerId="LiveId" clId="{86EDD0A9-F7A3-4143-83F2-EFA3169BFBA0}"/>
    <pc:docChg chg="undo custSel addSld delSld modSld sldOrd">
      <pc:chgData name="Tammy Wilson" userId="e3b55da62d900d7c" providerId="LiveId" clId="{86EDD0A9-F7A3-4143-83F2-EFA3169BFBA0}" dt="2020-01-26T00:17:39.723" v="2257" actId="20577"/>
      <pc:docMkLst>
        <pc:docMk/>
      </pc:docMkLst>
      <pc:sldChg chg="del">
        <pc:chgData name="Tammy Wilson" userId="e3b55da62d900d7c" providerId="LiveId" clId="{86EDD0A9-F7A3-4143-83F2-EFA3169BFBA0}" dt="2020-01-25T18:51:35.850" v="0" actId="2696"/>
        <pc:sldMkLst>
          <pc:docMk/>
          <pc:sldMk cId="3869779158" sldId="256"/>
        </pc:sldMkLst>
      </pc:sldChg>
      <pc:sldChg chg="modSp ord">
        <pc:chgData name="Tammy Wilson" userId="e3b55da62d900d7c" providerId="LiveId" clId="{86EDD0A9-F7A3-4143-83F2-EFA3169BFBA0}" dt="2020-01-25T19:06:29.970" v="271" actId="20577"/>
        <pc:sldMkLst>
          <pc:docMk/>
          <pc:sldMk cId="3896864540" sldId="258"/>
        </pc:sldMkLst>
        <pc:spChg chg="mod">
          <ac:chgData name="Tammy Wilson" userId="e3b55da62d900d7c" providerId="LiveId" clId="{86EDD0A9-F7A3-4143-83F2-EFA3169BFBA0}" dt="2020-01-25T19:06:29.970" v="271" actId="20577"/>
          <ac:spMkLst>
            <pc:docMk/>
            <pc:sldMk cId="3896864540" sldId="258"/>
            <ac:spMk id="12292" creationId="{00000000-0000-0000-0000-000000000000}"/>
          </ac:spMkLst>
        </pc:spChg>
      </pc:sldChg>
      <pc:sldChg chg="modSp ord">
        <pc:chgData name="Tammy Wilson" userId="e3b55da62d900d7c" providerId="LiveId" clId="{86EDD0A9-F7A3-4143-83F2-EFA3169BFBA0}" dt="2020-01-25T19:10:19.085" v="413" actId="115"/>
        <pc:sldMkLst>
          <pc:docMk/>
          <pc:sldMk cId="2794151211" sldId="260"/>
        </pc:sldMkLst>
        <pc:spChg chg="mod">
          <ac:chgData name="Tammy Wilson" userId="e3b55da62d900d7c" providerId="LiveId" clId="{86EDD0A9-F7A3-4143-83F2-EFA3169BFBA0}" dt="2020-01-25T19:10:19.085" v="413" actId="115"/>
          <ac:spMkLst>
            <pc:docMk/>
            <pc:sldMk cId="2794151211" sldId="260"/>
            <ac:spMk id="15364" creationId="{00000000-0000-0000-0000-000000000000}"/>
          </ac:spMkLst>
        </pc:spChg>
      </pc:sldChg>
      <pc:sldChg chg="modSp ord">
        <pc:chgData name="Tammy Wilson" userId="e3b55da62d900d7c" providerId="LiveId" clId="{86EDD0A9-F7A3-4143-83F2-EFA3169BFBA0}" dt="2020-01-26T00:02:48.740" v="1756" actId="1076"/>
        <pc:sldMkLst>
          <pc:docMk/>
          <pc:sldMk cId="4011223163" sldId="261"/>
        </pc:sldMkLst>
        <pc:spChg chg="mod">
          <ac:chgData name="Tammy Wilson" userId="e3b55da62d900d7c" providerId="LiveId" clId="{86EDD0A9-F7A3-4143-83F2-EFA3169BFBA0}" dt="2020-01-26T00:02:42.817" v="1755" actId="20577"/>
          <ac:spMkLst>
            <pc:docMk/>
            <pc:sldMk cId="4011223163" sldId="261"/>
            <ac:spMk id="17411" creationId="{00000000-0000-0000-0000-000000000000}"/>
          </ac:spMkLst>
        </pc:spChg>
        <pc:spChg chg="mod">
          <ac:chgData name="Tammy Wilson" userId="e3b55da62d900d7c" providerId="LiveId" clId="{86EDD0A9-F7A3-4143-83F2-EFA3169BFBA0}" dt="2020-01-26T00:02:48.740" v="1756" actId="1076"/>
          <ac:spMkLst>
            <pc:docMk/>
            <pc:sldMk cId="4011223163" sldId="261"/>
            <ac:spMk id="17412" creationId="{00000000-0000-0000-0000-000000000000}"/>
          </ac:spMkLst>
        </pc:spChg>
        <pc:picChg chg="mod">
          <ac:chgData name="Tammy Wilson" userId="e3b55da62d900d7c" providerId="LiveId" clId="{86EDD0A9-F7A3-4143-83F2-EFA3169BFBA0}" dt="2020-01-25T19:11:12.623" v="445" actId="1076"/>
          <ac:picMkLst>
            <pc:docMk/>
            <pc:sldMk cId="4011223163" sldId="261"/>
            <ac:picMk id="1026" creationId="{EF9AEEFC-C62C-4CEC-9BAA-E03B015BA8C3}"/>
          </ac:picMkLst>
        </pc:picChg>
      </pc:sldChg>
      <pc:sldChg chg="modSp ord">
        <pc:chgData name="Tammy Wilson" userId="e3b55da62d900d7c" providerId="LiveId" clId="{86EDD0A9-F7A3-4143-83F2-EFA3169BFBA0}" dt="2020-01-26T00:12:15.465" v="1877" actId="115"/>
        <pc:sldMkLst>
          <pc:docMk/>
          <pc:sldMk cId="1982969347" sldId="262"/>
        </pc:sldMkLst>
        <pc:spChg chg="mod">
          <ac:chgData name="Tammy Wilson" userId="e3b55da62d900d7c" providerId="LiveId" clId="{86EDD0A9-F7A3-4143-83F2-EFA3169BFBA0}" dt="2020-01-26T00:12:15.465" v="1877" actId="115"/>
          <ac:spMkLst>
            <pc:docMk/>
            <pc:sldMk cId="1982969347" sldId="262"/>
            <ac:spMk id="13316" creationId="{00000000-0000-0000-0000-000000000000}"/>
          </ac:spMkLst>
        </pc:spChg>
      </pc:sldChg>
      <pc:sldChg chg="modSp del ord">
        <pc:chgData name="Tammy Wilson" userId="e3b55da62d900d7c" providerId="LiveId" clId="{86EDD0A9-F7A3-4143-83F2-EFA3169BFBA0}" dt="2020-01-25T19:56:06.543" v="1696" actId="2696"/>
        <pc:sldMkLst>
          <pc:docMk/>
          <pc:sldMk cId="2512234801" sldId="266"/>
        </pc:sldMkLst>
        <pc:spChg chg="mod">
          <ac:chgData name="Tammy Wilson" userId="e3b55da62d900d7c" providerId="LiveId" clId="{86EDD0A9-F7A3-4143-83F2-EFA3169BFBA0}" dt="2020-01-25T19:55:40.961" v="1657"/>
          <ac:spMkLst>
            <pc:docMk/>
            <pc:sldMk cId="2512234801" sldId="266"/>
            <ac:spMk id="26627" creationId="{00000000-0000-0000-0000-000000000000}"/>
          </ac:spMkLst>
        </pc:spChg>
      </pc:sldChg>
      <pc:sldChg chg="modSp ord">
        <pc:chgData name="Tammy Wilson" userId="e3b55da62d900d7c" providerId="LiveId" clId="{86EDD0A9-F7A3-4143-83F2-EFA3169BFBA0}" dt="2020-01-25T19:52:04.442" v="1589" actId="113"/>
        <pc:sldMkLst>
          <pc:docMk/>
          <pc:sldMk cId="1315117394" sldId="267"/>
        </pc:sldMkLst>
        <pc:spChg chg="mod">
          <ac:chgData name="Tammy Wilson" userId="e3b55da62d900d7c" providerId="LiveId" clId="{86EDD0A9-F7A3-4143-83F2-EFA3169BFBA0}" dt="2020-01-25T19:38:09.245" v="1058" actId="20577"/>
          <ac:spMkLst>
            <pc:docMk/>
            <pc:sldMk cId="1315117394" sldId="267"/>
            <ac:spMk id="3" creationId="{00000000-0000-0000-0000-000000000000}"/>
          </ac:spMkLst>
        </pc:spChg>
        <pc:spChg chg="mod">
          <ac:chgData name="Tammy Wilson" userId="e3b55da62d900d7c" providerId="LiveId" clId="{86EDD0A9-F7A3-4143-83F2-EFA3169BFBA0}" dt="2020-01-25T19:52:04.442" v="1589" actId="113"/>
          <ac:spMkLst>
            <pc:docMk/>
            <pc:sldMk cId="1315117394" sldId="267"/>
            <ac:spMk id="27650" creationId="{00000000-0000-0000-0000-000000000000}"/>
          </ac:spMkLst>
        </pc:spChg>
      </pc:sldChg>
      <pc:sldChg chg="modSp ord">
        <pc:chgData name="Tammy Wilson" userId="e3b55da62d900d7c" providerId="LiveId" clId="{86EDD0A9-F7A3-4143-83F2-EFA3169BFBA0}" dt="2020-01-25T19:55:56.280" v="1695" actId="27636"/>
        <pc:sldMkLst>
          <pc:docMk/>
          <pc:sldMk cId="2412339206" sldId="268"/>
        </pc:sldMkLst>
        <pc:spChg chg="mod">
          <ac:chgData name="Tammy Wilson" userId="e3b55da62d900d7c" providerId="LiveId" clId="{86EDD0A9-F7A3-4143-83F2-EFA3169BFBA0}" dt="2020-01-25T19:55:56.280" v="1695" actId="27636"/>
          <ac:spMkLst>
            <pc:docMk/>
            <pc:sldMk cId="2412339206" sldId="268"/>
            <ac:spMk id="28675" creationId="{00000000-0000-0000-0000-000000000000}"/>
          </ac:spMkLst>
        </pc:spChg>
      </pc:sldChg>
      <pc:sldChg chg="add del ord">
        <pc:chgData name="Tammy Wilson" userId="e3b55da62d900d7c" providerId="LiveId" clId="{86EDD0A9-F7A3-4143-83F2-EFA3169BFBA0}" dt="2020-01-25T19:15:03.221" v="509" actId="2696"/>
        <pc:sldMkLst>
          <pc:docMk/>
          <pc:sldMk cId="142113690" sldId="280"/>
        </pc:sldMkLst>
      </pc:sldChg>
      <pc:sldChg chg="add">
        <pc:chgData name="Tammy Wilson" userId="e3b55da62d900d7c" providerId="LiveId" clId="{86EDD0A9-F7A3-4143-83F2-EFA3169BFBA0}" dt="2020-01-25T19:15:06.666" v="510"/>
        <pc:sldMkLst>
          <pc:docMk/>
          <pc:sldMk cId="1281540534" sldId="280"/>
        </pc:sldMkLst>
      </pc:sldChg>
      <pc:sldChg chg="modSp">
        <pc:chgData name="Tammy Wilson" userId="e3b55da62d900d7c" providerId="LiveId" clId="{86EDD0A9-F7A3-4143-83F2-EFA3169BFBA0}" dt="2020-01-25T18:57:21.266" v="61" actId="20577"/>
        <pc:sldMkLst>
          <pc:docMk/>
          <pc:sldMk cId="215132717" sldId="282"/>
        </pc:sldMkLst>
        <pc:spChg chg="mod">
          <ac:chgData name="Tammy Wilson" userId="e3b55da62d900d7c" providerId="LiveId" clId="{86EDD0A9-F7A3-4143-83F2-EFA3169BFBA0}" dt="2020-01-25T18:57:21.266" v="61" actId="20577"/>
          <ac:spMkLst>
            <pc:docMk/>
            <pc:sldMk cId="215132717" sldId="282"/>
            <ac:spMk id="3" creationId="{00000000-0000-0000-0000-000000000000}"/>
          </ac:spMkLst>
        </pc:spChg>
      </pc:sldChg>
      <pc:sldChg chg="modSp ord">
        <pc:chgData name="Tammy Wilson" userId="e3b55da62d900d7c" providerId="LiveId" clId="{86EDD0A9-F7A3-4143-83F2-EFA3169BFBA0}" dt="2020-01-25T19:47:06" v="1519" actId="20577"/>
        <pc:sldMkLst>
          <pc:docMk/>
          <pc:sldMk cId="2117291297" sldId="283"/>
        </pc:sldMkLst>
        <pc:spChg chg="mod">
          <ac:chgData name="Tammy Wilson" userId="e3b55da62d900d7c" providerId="LiveId" clId="{86EDD0A9-F7A3-4143-83F2-EFA3169BFBA0}" dt="2020-01-25T19:47:06" v="1519" actId="20577"/>
          <ac:spMkLst>
            <pc:docMk/>
            <pc:sldMk cId="2117291297" sldId="283"/>
            <ac:spMk id="3" creationId="{00000000-0000-0000-0000-000000000000}"/>
          </ac:spMkLst>
        </pc:spChg>
      </pc:sldChg>
      <pc:sldChg chg="addSp delSp modSp ord">
        <pc:chgData name="Tammy Wilson" userId="e3b55da62d900d7c" providerId="LiveId" clId="{86EDD0A9-F7A3-4143-83F2-EFA3169BFBA0}" dt="2020-01-25T19:08:10.620" v="340" actId="1076"/>
        <pc:sldMkLst>
          <pc:docMk/>
          <pc:sldMk cId="90497591" sldId="284"/>
        </pc:sldMkLst>
        <pc:spChg chg="mod">
          <ac:chgData name="Tammy Wilson" userId="e3b55da62d900d7c" providerId="LiveId" clId="{86EDD0A9-F7A3-4143-83F2-EFA3169BFBA0}" dt="2020-01-25T19:07:33.100" v="328" actId="14100"/>
          <ac:spMkLst>
            <pc:docMk/>
            <pc:sldMk cId="90497591" sldId="284"/>
            <ac:spMk id="2" creationId="{00000000-0000-0000-0000-000000000000}"/>
          </ac:spMkLst>
        </pc:spChg>
        <pc:spChg chg="del mod">
          <ac:chgData name="Tammy Wilson" userId="e3b55da62d900d7c" providerId="LiveId" clId="{86EDD0A9-F7A3-4143-83F2-EFA3169BFBA0}" dt="2020-01-25T19:07:42.558" v="330" actId="478"/>
          <ac:spMkLst>
            <pc:docMk/>
            <pc:sldMk cId="90497591" sldId="284"/>
            <ac:spMk id="3" creationId="{00000000-0000-0000-0000-000000000000}"/>
          </ac:spMkLst>
        </pc:spChg>
        <pc:spChg chg="add del mod">
          <ac:chgData name="Tammy Wilson" userId="e3b55da62d900d7c" providerId="LiveId" clId="{86EDD0A9-F7A3-4143-83F2-EFA3169BFBA0}" dt="2020-01-25T19:07:53.104" v="331" actId="478"/>
          <ac:spMkLst>
            <pc:docMk/>
            <pc:sldMk cId="90497591" sldId="284"/>
            <ac:spMk id="6" creationId="{1FF8A1EB-2F70-417B-9462-20C8F42CABF6}"/>
          </ac:spMkLst>
        </pc:spChg>
        <pc:picChg chg="mod">
          <ac:chgData name="Tammy Wilson" userId="e3b55da62d900d7c" providerId="LiveId" clId="{86EDD0A9-F7A3-4143-83F2-EFA3169BFBA0}" dt="2020-01-25T19:08:10.620" v="340" actId="1076"/>
          <ac:picMkLst>
            <pc:docMk/>
            <pc:sldMk cId="90497591" sldId="284"/>
            <ac:picMk id="4" creationId="{00000000-0000-0000-0000-000000000000}"/>
          </ac:picMkLst>
        </pc:picChg>
        <pc:picChg chg="mod">
          <ac:chgData name="Tammy Wilson" userId="e3b55da62d900d7c" providerId="LiveId" clId="{86EDD0A9-F7A3-4143-83F2-EFA3169BFBA0}" dt="2020-01-25T19:08:04.722" v="336" actId="1076"/>
          <ac:picMkLst>
            <pc:docMk/>
            <pc:sldMk cId="90497591" sldId="284"/>
            <ac:picMk id="1026" creationId="{F1CC9460-50C1-4E08-BB10-CD3A27C4C745}"/>
          </ac:picMkLst>
        </pc:picChg>
      </pc:sldChg>
      <pc:sldChg chg="del">
        <pc:chgData name="Tammy Wilson" userId="e3b55da62d900d7c" providerId="LiveId" clId="{86EDD0A9-F7A3-4143-83F2-EFA3169BFBA0}" dt="2020-01-25T19:08:32.647" v="342" actId="2696"/>
        <pc:sldMkLst>
          <pc:docMk/>
          <pc:sldMk cId="150974245" sldId="290"/>
        </pc:sldMkLst>
      </pc:sldChg>
      <pc:sldChg chg="modSp">
        <pc:chgData name="Tammy Wilson" userId="e3b55da62d900d7c" providerId="LiveId" clId="{86EDD0A9-F7A3-4143-83F2-EFA3169BFBA0}" dt="2020-01-25T23:59:38.108" v="1725" actId="20577"/>
        <pc:sldMkLst>
          <pc:docMk/>
          <pc:sldMk cId="2043678981" sldId="299"/>
        </pc:sldMkLst>
        <pc:spChg chg="mod">
          <ac:chgData name="Tammy Wilson" userId="e3b55da62d900d7c" providerId="LiveId" clId="{86EDD0A9-F7A3-4143-83F2-EFA3169BFBA0}" dt="2020-01-25T23:58:14.661" v="1708" actId="14100"/>
          <ac:spMkLst>
            <pc:docMk/>
            <pc:sldMk cId="2043678981" sldId="299"/>
            <ac:spMk id="11266" creationId="{00000000-0000-0000-0000-000000000000}"/>
          </ac:spMkLst>
        </pc:spChg>
        <pc:spChg chg="mod">
          <ac:chgData name="Tammy Wilson" userId="e3b55da62d900d7c" providerId="LiveId" clId="{86EDD0A9-F7A3-4143-83F2-EFA3169BFBA0}" dt="2020-01-25T23:59:38.108" v="1725" actId="20577"/>
          <ac:spMkLst>
            <pc:docMk/>
            <pc:sldMk cId="2043678981" sldId="299"/>
            <ac:spMk id="11267" creationId="{00000000-0000-0000-0000-000000000000}"/>
          </ac:spMkLst>
        </pc:spChg>
      </pc:sldChg>
      <pc:sldChg chg="del">
        <pc:chgData name="Tammy Wilson" userId="e3b55da62d900d7c" providerId="LiveId" clId="{86EDD0A9-F7A3-4143-83F2-EFA3169BFBA0}" dt="2020-01-25T23:59:59.655" v="1726" actId="2696"/>
        <pc:sldMkLst>
          <pc:docMk/>
          <pc:sldMk cId="1789718710" sldId="301"/>
        </pc:sldMkLst>
      </pc:sldChg>
      <pc:sldChg chg="del">
        <pc:chgData name="Tammy Wilson" userId="e3b55da62d900d7c" providerId="LiveId" clId="{86EDD0A9-F7A3-4143-83F2-EFA3169BFBA0}" dt="2020-01-25T19:53:36.119" v="1593" actId="2696"/>
        <pc:sldMkLst>
          <pc:docMk/>
          <pc:sldMk cId="1799197298" sldId="304"/>
        </pc:sldMkLst>
      </pc:sldChg>
      <pc:sldChg chg="modSp ord">
        <pc:chgData name="Tammy Wilson" userId="e3b55da62d900d7c" providerId="LiveId" clId="{86EDD0A9-F7A3-4143-83F2-EFA3169BFBA0}" dt="2020-01-25T19:47:23.700" v="1521" actId="115"/>
        <pc:sldMkLst>
          <pc:docMk/>
          <pc:sldMk cId="1442907966" sldId="305"/>
        </pc:sldMkLst>
        <pc:spChg chg="mod">
          <ac:chgData name="Tammy Wilson" userId="e3b55da62d900d7c" providerId="LiveId" clId="{86EDD0A9-F7A3-4143-83F2-EFA3169BFBA0}" dt="2020-01-25T19:47:23.700" v="1521" actId="115"/>
          <ac:spMkLst>
            <pc:docMk/>
            <pc:sldMk cId="1442907966" sldId="305"/>
            <ac:spMk id="21506" creationId="{00000000-0000-0000-0000-000000000000}"/>
          </ac:spMkLst>
        </pc:spChg>
      </pc:sldChg>
      <pc:sldChg chg="modSp ord">
        <pc:chgData name="Tammy Wilson" userId="e3b55da62d900d7c" providerId="LiveId" clId="{86EDD0A9-F7A3-4143-83F2-EFA3169BFBA0}" dt="2020-01-25T19:47:44.510" v="1524" actId="115"/>
        <pc:sldMkLst>
          <pc:docMk/>
          <pc:sldMk cId="797495647" sldId="306"/>
        </pc:sldMkLst>
        <pc:spChg chg="mod">
          <ac:chgData name="Tammy Wilson" userId="e3b55da62d900d7c" providerId="LiveId" clId="{86EDD0A9-F7A3-4143-83F2-EFA3169BFBA0}" dt="2020-01-25T19:47:44.510" v="1524" actId="115"/>
          <ac:spMkLst>
            <pc:docMk/>
            <pc:sldMk cId="797495647" sldId="306"/>
            <ac:spMk id="21506" creationId="{00000000-0000-0000-0000-000000000000}"/>
          </ac:spMkLst>
        </pc:spChg>
      </pc:sldChg>
      <pc:sldChg chg="modSp ord">
        <pc:chgData name="Tammy Wilson" userId="e3b55da62d900d7c" providerId="LiveId" clId="{86EDD0A9-F7A3-4143-83F2-EFA3169BFBA0}" dt="2020-01-25T19:32:37.372" v="764" actId="20577"/>
        <pc:sldMkLst>
          <pc:docMk/>
          <pc:sldMk cId="2907029303" sldId="307"/>
        </pc:sldMkLst>
        <pc:spChg chg="mod">
          <ac:chgData name="Tammy Wilson" userId="e3b55da62d900d7c" providerId="LiveId" clId="{86EDD0A9-F7A3-4143-83F2-EFA3169BFBA0}" dt="2020-01-25T19:32:37.372" v="764" actId="20577"/>
          <ac:spMkLst>
            <pc:docMk/>
            <pc:sldMk cId="2907029303" sldId="307"/>
            <ac:spMk id="2" creationId="{905DC7E9-CAA4-410C-8836-CEE0F25862DD}"/>
          </ac:spMkLst>
        </pc:spChg>
      </pc:sldChg>
      <pc:sldChg chg="modSp ord">
        <pc:chgData name="Tammy Wilson" userId="e3b55da62d900d7c" providerId="LiveId" clId="{86EDD0A9-F7A3-4143-83F2-EFA3169BFBA0}" dt="2020-01-25T19:16:01.334" v="517" actId="20577"/>
        <pc:sldMkLst>
          <pc:docMk/>
          <pc:sldMk cId="1551812146" sldId="308"/>
        </pc:sldMkLst>
        <pc:spChg chg="mod">
          <ac:chgData name="Tammy Wilson" userId="e3b55da62d900d7c" providerId="LiveId" clId="{86EDD0A9-F7A3-4143-83F2-EFA3169BFBA0}" dt="2020-01-25T19:16:01.334" v="517" actId="20577"/>
          <ac:spMkLst>
            <pc:docMk/>
            <pc:sldMk cId="1551812146" sldId="308"/>
            <ac:spMk id="21506" creationId="{00000000-0000-0000-0000-000000000000}"/>
          </ac:spMkLst>
        </pc:spChg>
      </pc:sldChg>
      <pc:sldChg chg="ord">
        <pc:chgData name="Tammy Wilson" userId="e3b55da62d900d7c" providerId="LiveId" clId="{86EDD0A9-F7A3-4143-83F2-EFA3169BFBA0}" dt="2020-01-25T19:10:33.929" v="415"/>
        <pc:sldMkLst>
          <pc:docMk/>
          <pc:sldMk cId="4036489046" sldId="309"/>
        </pc:sldMkLst>
      </pc:sldChg>
      <pc:sldChg chg="ord">
        <pc:chgData name="Tammy Wilson" userId="e3b55da62d900d7c" providerId="LiveId" clId="{86EDD0A9-F7A3-4143-83F2-EFA3169BFBA0}" dt="2020-01-25T19:56:48.527" v="1697"/>
        <pc:sldMkLst>
          <pc:docMk/>
          <pc:sldMk cId="3161521910" sldId="310"/>
        </pc:sldMkLst>
      </pc:sldChg>
      <pc:sldChg chg="modSp">
        <pc:chgData name="Tammy Wilson" userId="e3b55da62d900d7c" providerId="LiveId" clId="{86EDD0A9-F7A3-4143-83F2-EFA3169BFBA0}" dt="2020-01-25T19:01:57.077" v="140" actId="20577"/>
        <pc:sldMkLst>
          <pc:docMk/>
          <pc:sldMk cId="2578638577" sldId="311"/>
        </pc:sldMkLst>
        <pc:spChg chg="mod">
          <ac:chgData name="Tammy Wilson" userId="e3b55da62d900d7c" providerId="LiveId" clId="{86EDD0A9-F7A3-4143-83F2-EFA3169BFBA0}" dt="2020-01-25T19:01:57.077" v="140" actId="20577"/>
          <ac:spMkLst>
            <pc:docMk/>
            <pc:sldMk cId="2578638577" sldId="311"/>
            <ac:spMk id="11266" creationId="{00000000-0000-0000-0000-000000000000}"/>
          </ac:spMkLst>
        </pc:spChg>
        <pc:spChg chg="mod">
          <ac:chgData name="Tammy Wilson" userId="e3b55da62d900d7c" providerId="LiveId" clId="{86EDD0A9-F7A3-4143-83F2-EFA3169BFBA0}" dt="2020-01-25T19:01:53.860" v="139" actId="20577"/>
          <ac:spMkLst>
            <pc:docMk/>
            <pc:sldMk cId="2578638577" sldId="311"/>
            <ac:spMk id="11267" creationId="{00000000-0000-0000-0000-000000000000}"/>
          </ac:spMkLst>
        </pc:spChg>
      </pc:sldChg>
      <pc:sldChg chg="ord">
        <pc:chgData name="Tammy Wilson" userId="e3b55da62d900d7c" providerId="LiveId" clId="{86EDD0A9-F7A3-4143-83F2-EFA3169BFBA0}" dt="2020-01-25T19:10:27.314" v="414"/>
        <pc:sldMkLst>
          <pc:docMk/>
          <pc:sldMk cId="3788780975" sldId="313"/>
        </pc:sldMkLst>
      </pc:sldChg>
      <pc:sldChg chg="modSp ord">
        <pc:chgData name="Tammy Wilson" userId="e3b55da62d900d7c" providerId="LiveId" clId="{86EDD0A9-F7A3-4143-83F2-EFA3169BFBA0}" dt="2020-01-26T00:05:21.285" v="1860" actId="20577"/>
        <pc:sldMkLst>
          <pc:docMk/>
          <pc:sldMk cId="3293823439" sldId="314"/>
        </pc:sldMkLst>
        <pc:spChg chg="mod">
          <ac:chgData name="Tammy Wilson" userId="e3b55da62d900d7c" providerId="LiveId" clId="{86EDD0A9-F7A3-4143-83F2-EFA3169BFBA0}" dt="2020-01-26T00:05:21.285" v="1860" actId="20577"/>
          <ac:spMkLst>
            <pc:docMk/>
            <pc:sldMk cId="3293823439" sldId="314"/>
            <ac:spMk id="17412" creationId="{00000000-0000-0000-0000-000000000000}"/>
          </ac:spMkLst>
        </pc:spChg>
      </pc:sldChg>
      <pc:sldChg chg="modSp">
        <pc:chgData name="Tammy Wilson" userId="e3b55da62d900d7c" providerId="LiveId" clId="{86EDD0A9-F7A3-4143-83F2-EFA3169BFBA0}" dt="2020-01-25T19:57:11.510" v="1706"/>
        <pc:sldMkLst>
          <pc:docMk/>
          <pc:sldMk cId="3124515536" sldId="315"/>
        </pc:sldMkLst>
        <pc:spChg chg="mod">
          <ac:chgData name="Tammy Wilson" userId="e3b55da62d900d7c" providerId="LiveId" clId="{86EDD0A9-F7A3-4143-83F2-EFA3169BFBA0}" dt="2020-01-25T19:57:11.510" v="1706"/>
          <ac:spMkLst>
            <pc:docMk/>
            <pc:sldMk cId="3124515536" sldId="315"/>
            <ac:spMk id="3" creationId="{98E6AAC9-D8FE-48BE-9A0B-F10E3462CA73}"/>
          </ac:spMkLst>
        </pc:spChg>
      </pc:sldChg>
      <pc:sldChg chg="addSp modSp add">
        <pc:chgData name="Tammy Wilson" userId="e3b55da62d900d7c" providerId="LiveId" clId="{86EDD0A9-F7A3-4143-83F2-EFA3169BFBA0}" dt="2020-01-25T19:55:16.470" v="1654" actId="20577"/>
        <pc:sldMkLst>
          <pc:docMk/>
          <pc:sldMk cId="2987434258" sldId="316"/>
        </pc:sldMkLst>
        <pc:spChg chg="mod">
          <ac:chgData name="Tammy Wilson" userId="e3b55da62d900d7c" providerId="LiveId" clId="{86EDD0A9-F7A3-4143-83F2-EFA3169BFBA0}" dt="2020-01-25T19:48:04.508" v="1527" actId="20577"/>
          <ac:spMkLst>
            <pc:docMk/>
            <pc:sldMk cId="2987434258" sldId="316"/>
            <ac:spMk id="2" creationId="{6EF589DB-B9BC-45F2-B2E1-773097B4DFE0}"/>
          </ac:spMkLst>
        </pc:spChg>
        <pc:spChg chg="mod">
          <ac:chgData name="Tammy Wilson" userId="e3b55da62d900d7c" providerId="LiveId" clId="{86EDD0A9-F7A3-4143-83F2-EFA3169BFBA0}" dt="2020-01-25T19:55:16.470" v="1654" actId="20577"/>
          <ac:spMkLst>
            <pc:docMk/>
            <pc:sldMk cId="2987434258" sldId="316"/>
            <ac:spMk id="3" creationId="{0D27041B-163D-4D09-BA17-6BC8C24A9F95}"/>
          </ac:spMkLst>
        </pc:spChg>
        <pc:picChg chg="add mod">
          <ac:chgData name="Tammy Wilson" userId="e3b55da62d900d7c" providerId="LiveId" clId="{86EDD0A9-F7A3-4143-83F2-EFA3169BFBA0}" dt="2020-01-25T19:54:48.376" v="1627" actId="1076"/>
          <ac:picMkLst>
            <pc:docMk/>
            <pc:sldMk cId="2987434258" sldId="316"/>
            <ac:picMk id="4" creationId="{939186C1-35AA-493D-A20F-FB6211914365}"/>
          </ac:picMkLst>
        </pc:picChg>
      </pc:sldChg>
      <pc:sldChg chg="addSp delSp modSp add del">
        <pc:chgData name="Tammy Wilson" userId="e3b55da62d900d7c" providerId="LiveId" clId="{86EDD0A9-F7A3-4143-83F2-EFA3169BFBA0}" dt="2020-01-25T19:46:35.276" v="1496" actId="2696"/>
        <pc:sldMkLst>
          <pc:docMk/>
          <pc:sldMk cId="3599611552" sldId="317"/>
        </pc:sldMkLst>
        <pc:spChg chg="del">
          <ac:chgData name="Tammy Wilson" userId="e3b55da62d900d7c" providerId="LiveId" clId="{86EDD0A9-F7A3-4143-83F2-EFA3169BFBA0}" dt="2020-01-25T19:29:58.064" v="753"/>
          <ac:spMkLst>
            <pc:docMk/>
            <pc:sldMk cId="3599611552" sldId="317"/>
            <ac:spMk id="3" creationId="{FF1556DA-0553-4161-A779-ADF27DEA7F78}"/>
          </ac:spMkLst>
        </pc:spChg>
        <pc:picChg chg="add">
          <ac:chgData name="Tammy Wilson" userId="e3b55da62d900d7c" providerId="LiveId" clId="{86EDD0A9-F7A3-4143-83F2-EFA3169BFBA0}" dt="2020-01-25T19:29:58.064" v="753"/>
          <ac:picMkLst>
            <pc:docMk/>
            <pc:sldMk cId="3599611552" sldId="317"/>
            <ac:picMk id="1026" creationId="{334DE89E-6D6E-47E8-A321-9C2E75CFB2DD}"/>
          </ac:picMkLst>
        </pc:picChg>
        <pc:picChg chg="add mod">
          <ac:chgData name="Tammy Wilson" userId="e3b55da62d900d7c" providerId="LiveId" clId="{86EDD0A9-F7A3-4143-83F2-EFA3169BFBA0}" dt="2020-01-25T19:30:27.840" v="755" actId="1076"/>
          <ac:picMkLst>
            <pc:docMk/>
            <pc:sldMk cId="3599611552" sldId="317"/>
            <ac:picMk id="1028" creationId="{4E3F5875-CAAE-44BA-9EB9-00D0E2356461}"/>
          </ac:picMkLst>
        </pc:picChg>
      </pc:sldChg>
      <pc:sldChg chg="addSp delSp modSp add">
        <pc:chgData name="Tammy Wilson" userId="e3b55da62d900d7c" providerId="LiveId" clId="{86EDD0A9-F7A3-4143-83F2-EFA3169BFBA0}" dt="2020-01-25T19:46:18.128" v="1495" actId="20577"/>
        <pc:sldMkLst>
          <pc:docMk/>
          <pc:sldMk cId="1978697498" sldId="318"/>
        </pc:sldMkLst>
        <pc:spChg chg="mod">
          <ac:chgData name="Tammy Wilson" userId="e3b55da62d900d7c" providerId="LiveId" clId="{86EDD0A9-F7A3-4143-83F2-EFA3169BFBA0}" dt="2020-01-25T19:46:18.128" v="1495" actId="20577"/>
          <ac:spMkLst>
            <pc:docMk/>
            <pc:sldMk cId="1978697498" sldId="318"/>
            <ac:spMk id="2" creationId="{DC1F7AF1-2F39-4140-8E3D-4008CBF1B392}"/>
          </ac:spMkLst>
        </pc:spChg>
        <pc:spChg chg="del">
          <ac:chgData name="Tammy Wilson" userId="e3b55da62d900d7c" providerId="LiveId" clId="{86EDD0A9-F7A3-4143-83F2-EFA3169BFBA0}" dt="2020-01-25T19:30:59.619" v="757"/>
          <ac:spMkLst>
            <pc:docMk/>
            <pc:sldMk cId="1978697498" sldId="318"/>
            <ac:spMk id="3" creationId="{63B361DB-EC4F-48D3-B6FC-45FE29E02FAA}"/>
          </ac:spMkLst>
        </pc:spChg>
        <pc:spChg chg="add mod">
          <ac:chgData name="Tammy Wilson" userId="e3b55da62d900d7c" providerId="LiveId" clId="{86EDD0A9-F7A3-4143-83F2-EFA3169BFBA0}" dt="2020-01-25T19:44:47.449" v="1432" actId="20577"/>
          <ac:spMkLst>
            <pc:docMk/>
            <pc:sldMk cId="1978697498" sldId="318"/>
            <ac:spMk id="4" creationId="{8E2CEAA4-D961-4E50-A116-71B44D0EF84C}"/>
          </ac:spMkLst>
        </pc:spChg>
        <pc:picChg chg="add mod">
          <ac:chgData name="Tammy Wilson" userId="e3b55da62d900d7c" providerId="LiveId" clId="{86EDD0A9-F7A3-4143-83F2-EFA3169BFBA0}" dt="2020-01-25T19:41:53.007" v="1145" actId="1076"/>
          <ac:picMkLst>
            <pc:docMk/>
            <pc:sldMk cId="1978697498" sldId="318"/>
            <ac:picMk id="2050" creationId="{847D5D05-43D4-4B16-BB25-20DC568DADA6}"/>
          </ac:picMkLst>
        </pc:picChg>
      </pc:sldChg>
      <pc:sldChg chg="modSp add del">
        <pc:chgData name="Tammy Wilson" userId="e3b55da62d900d7c" providerId="LiveId" clId="{86EDD0A9-F7A3-4143-83F2-EFA3169BFBA0}" dt="2020-01-25T19:53:02.527" v="1592" actId="2696"/>
        <pc:sldMkLst>
          <pc:docMk/>
          <pc:sldMk cId="3134191577" sldId="319"/>
        </pc:sldMkLst>
        <pc:spChg chg="mod">
          <ac:chgData name="Tammy Wilson" userId="e3b55da62d900d7c" providerId="LiveId" clId="{86EDD0A9-F7A3-4143-83F2-EFA3169BFBA0}" dt="2020-01-25T19:34:30.941" v="801" actId="20577"/>
          <ac:spMkLst>
            <pc:docMk/>
            <pc:sldMk cId="3134191577" sldId="319"/>
            <ac:spMk id="2" creationId="{DEDA65AA-FA69-4E90-A4A8-BDACEE659BF2}"/>
          </ac:spMkLst>
        </pc:spChg>
        <pc:spChg chg="mod">
          <ac:chgData name="Tammy Wilson" userId="e3b55da62d900d7c" providerId="LiveId" clId="{86EDD0A9-F7A3-4143-83F2-EFA3169BFBA0}" dt="2020-01-25T19:39:37.615" v="1118" actId="255"/>
          <ac:spMkLst>
            <pc:docMk/>
            <pc:sldMk cId="3134191577" sldId="319"/>
            <ac:spMk id="3" creationId="{6E57292C-6539-4EAF-803D-45D1D0D2F344}"/>
          </ac:spMkLst>
        </pc:spChg>
      </pc:sldChg>
      <pc:sldChg chg="add">
        <pc:chgData name="Tammy Wilson" userId="e3b55da62d900d7c" providerId="LiveId" clId="{86EDD0A9-F7A3-4143-83F2-EFA3169BFBA0}" dt="2020-01-25T19:40:31.042" v="1119"/>
        <pc:sldMkLst>
          <pc:docMk/>
          <pc:sldMk cId="1541840767" sldId="320"/>
        </pc:sldMkLst>
      </pc:sldChg>
      <pc:sldChg chg="modSp add">
        <pc:chgData name="Tammy Wilson" userId="e3b55da62d900d7c" providerId="LiveId" clId="{86EDD0A9-F7A3-4143-83F2-EFA3169BFBA0}" dt="2020-01-26T00:17:39.723" v="2257" actId="20577"/>
        <pc:sldMkLst>
          <pc:docMk/>
          <pc:sldMk cId="2956523110" sldId="321"/>
        </pc:sldMkLst>
        <pc:spChg chg="mod">
          <ac:chgData name="Tammy Wilson" userId="e3b55da62d900d7c" providerId="LiveId" clId="{86EDD0A9-F7A3-4143-83F2-EFA3169BFBA0}" dt="2020-01-26T00:14:30.017" v="1886" actId="20577"/>
          <ac:spMkLst>
            <pc:docMk/>
            <pc:sldMk cId="2956523110" sldId="321"/>
            <ac:spMk id="2" creationId="{04DCA067-4AAC-48C4-AA29-3FEC91B111CE}"/>
          </ac:spMkLst>
        </pc:spChg>
        <pc:spChg chg="mod">
          <ac:chgData name="Tammy Wilson" userId="e3b55da62d900d7c" providerId="LiveId" clId="{86EDD0A9-F7A3-4143-83F2-EFA3169BFBA0}" dt="2020-01-26T00:17:39.723" v="2257" actId="20577"/>
          <ac:spMkLst>
            <pc:docMk/>
            <pc:sldMk cId="2956523110" sldId="321"/>
            <ac:spMk id="3" creationId="{8205ACDC-3DA4-4491-9142-3EFEAB655C26}"/>
          </ac:spMkLst>
        </pc:spChg>
      </pc:sldChg>
    </pc:docChg>
  </pc:docChgLst>
  <pc:docChgLst>
    <pc:chgData name="Tammy Wilson" userId="0392548a-554d-41ce-90db-a9cc305eb12d" providerId="ADAL" clId="{90B055E8-83E3-4585-85D4-2D3349854D5F}"/>
    <pc:docChg chg="custSel addSld delSld modSld sldOrd">
      <pc:chgData name="Tammy Wilson" userId="0392548a-554d-41ce-90db-a9cc305eb12d" providerId="ADAL" clId="{90B055E8-83E3-4585-85D4-2D3349854D5F}" dt="2023-11-09T00:04:21.160" v="304"/>
      <pc:docMkLst>
        <pc:docMk/>
      </pc:docMkLst>
      <pc:sldChg chg="ord">
        <pc:chgData name="Tammy Wilson" userId="0392548a-554d-41ce-90db-a9cc305eb12d" providerId="ADAL" clId="{90B055E8-83E3-4585-85D4-2D3349854D5F}" dt="2023-11-08T21:12:17.611" v="9"/>
        <pc:sldMkLst>
          <pc:docMk/>
          <pc:sldMk cId="3896864540" sldId="258"/>
        </pc:sldMkLst>
      </pc:sldChg>
      <pc:sldChg chg="addSp modSp mod">
        <pc:chgData name="Tammy Wilson" userId="0392548a-554d-41ce-90db-a9cc305eb12d" providerId="ADAL" clId="{90B055E8-83E3-4585-85D4-2D3349854D5F}" dt="2023-11-08T23:54:54.617" v="148" actId="14100"/>
        <pc:sldMkLst>
          <pc:docMk/>
          <pc:sldMk cId="1982969347" sldId="262"/>
        </pc:sldMkLst>
        <pc:spChg chg="mod">
          <ac:chgData name="Tammy Wilson" userId="0392548a-554d-41ce-90db-a9cc305eb12d" providerId="ADAL" clId="{90B055E8-83E3-4585-85D4-2D3349854D5F}" dt="2023-11-08T23:54:40.464" v="143"/>
          <ac:spMkLst>
            <pc:docMk/>
            <pc:sldMk cId="1982969347" sldId="262"/>
            <ac:spMk id="13316" creationId="{00000000-0000-0000-0000-000000000000}"/>
          </ac:spMkLst>
        </pc:spChg>
        <pc:picChg chg="add mod">
          <ac:chgData name="Tammy Wilson" userId="0392548a-554d-41ce-90db-a9cc305eb12d" providerId="ADAL" clId="{90B055E8-83E3-4585-85D4-2D3349854D5F}" dt="2023-11-08T23:54:54.617" v="148" actId="14100"/>
          <ac:picMkLst>
            <pc:docMk/>
            <pc:sldMk cId="1982969347" sldId="262"/>
            <ac:picMk id="2" creationId="{960E4BF3-4891-1C24-A5B5-F1CE4C583F59}"/>
          </ac:picMkLst>
        </pc:picChg>
      </pc:sldChg>
      <pc:sldChg chg="addSp delSp modSp mod">
        <pc:chgData name="Tammy Wilson" userId="0392548a-554d-41ce-90db-a9cc305eb12d" providerId="ADAL" clId="{90B055E8-83E3-4585-85D4-2D3349854D5F}" dt="2023-11-08T23:59:56.992" v="245" actId="1076"/>
        <pc:sldMkLst>
          <pc:docMk/>
          <pc:sldMk cId="1315117394" sldId="267"/>
        </pc:sldMkLst>
        <pc:picChg chg="mod">
          <ac:chgData name="Tammy Wilson" userId="0392548a-554d-41ce-90db-a9cc305eb12d" providerId="ADAL" clId="{90B055E8-83E3-4585-85D4-2D3349854D5F}" dt="2023-11-08T23:59:55.366" v="244" actId="1076"/>
          <ac:picMkLst>
            <pc:docMk/>
            <pc:sldMk cId="1315117394" sldId="267"/>
            <ac:picMk id="2" creationId="{FFB11BC4-CA3A-664F-F655-969FF027FC9A}"/>
          </ac:picMkLst>
        </pc:picChg>
        <pc:picChg chg="add mod">
          <ac:chgData name="Tammy Wilson" userId="0392548a-554d-41ce-90db-a9cc305eb12d" providerId="ADAL" clId="{90B055E8-83E3-4585-85D4-2D3349854D5F}" dt="2023-11-08T23:59:56.992" v="245" actId="1076"/>
          <ac:picMkLst>
            <pc:docMk/>
            <pc:sldMk cId="1315117394" sldId="267"/>
            <ac:picMk id="4" creationId="{B83EAE26-3F69-EF0C-A2B6-3F03E01CEE5B}"/>
          </ac:picMkLst>
        </pc:picChg>
        <pc:picChg chg="del">
          <ac:chgData name="Tammy Wilson" userId="0392548a-554d-41ce-90db-a9cc305eb12d" providerId="ADAL" clId="{90B055E8-83E3-4585-85D4-2D3349854D5F}" dt="2023-11-08T23:59:27.131" v="238" actId="478"/>
          <ac:picMkLst>
            <pc:docMk/>
            <pc:sldMk cId="1315117394" sldId="267"/>
            <ac:picMk id="5" creationId="{00000000-0000-0000-0000-000000000000}"/>
          </ac:picMkLst>
        </pc:picChg>
      </pc:sldChg>
      <pc:sldChg chg="del">
        <pc:chgData name="Tammy Wilson" userId="0392548a-554d-41ce-90db-a9cc305eb12d" providerId="ADAL" clId="{90B055E8-83E3-4585-85D4-2D3349854D5F}" dt="2023-11-08T23:50:27.088" v="98" actId="47"/>
        <pc:sldMkLst>
          <pc:docMk/>
          <pc:sldMk cId="1362510499" sldId="269"/>
        </pc:sldMkLst>
      </pc:sldChg>
      <pc:sldChg chg="modSp mod">
        <pc:chgData name="Tammy Wilson" userId="0392548a-554d-41ce-90db-a9cc305eb12d" providerId="ADAL" clId="{90B055E8-83E3-4585-85D4-2D3349854D5F}" dt="2023-11-08T23:50:10.962" v="95" actId="27636"/>
        <pc:sldMkLst>
          <pc:docMk/>
          <pc:sldMk cId="2044828546" sldId="271"/>
        </pc:sldMkLst>
        <pc:spChg chg="mod">
          <ac:chgData name="Tammy Wilson" userId="0392548a-554d-41ce-90db-a9cc305eb12d" providerId="ADAL" clId="{90B055E8-83E3-4585-85D4-2D3349854D5F}" dt="2023-11-08T23:50:10.962" v="95" actId="27636"/>
          <ac:spMkLst>
            <pc:docMk/>
            <pc:sldMk cId="2044828546" sldId="271"/>
            <ac:spMk id="3" creationId="{00000000-0000-0000-0000-000000000000}"/>
          </ac:spMkLst>
        </pc:spChg>
      </pc:sldChg>
      <pc:sldChg chg="modSp ord">
        <pc:chgData name="Tammy Wilson" userId="0392548a-554d-41ce-90db-a9cc305eb12d" providerId="ADAL" clId="{90B055E8-83E3-4585-85D4-2D3349854D5F}" dt="2023-11-08T21:12:01.690" v="7"/>
        <pc:sldMkLst>
          <pc:docMk/>
          <pc:sldMk cId="332998045" sldId="274"/>
        </pc:sldMkLst>
        <pc:spChg chg="mod">
          <ac:chgData name="Tammy Wilson" userId="0392548a-554d-41ce-90db-a9cc305eb12d" providerId="ADAL" clId="{90B055E8-83E3-4585-85D4-2D3349854D5F}" dt="2023-11-08T21:00:08.304" v="3" actId="115"/>
          <ac:spMkLst>
            <pc:docMk/>
            <pc:sldMk cId="332998045" sldId="274"/>
            <ac:spMk id="3" creationId="{00000000-0000-0000-0000-000000000000}"/>
          </ac:spMkLst>
        </pc:spChg>
      </pc:sldChg>
      <pc:sldChg chg="modSp del mod">
        <pc:chgData name="Tammy Wilson" userId="0392548a-554d-41ce-90db-a9cc305eb12d" providerId="ADAL" clId="{90B055E8-83E3-4585-85D4-2D3349854D5F}" dt="2023-11-08T23:50:17.869" v="97" actId="47"/>
        <pc:sldMkLst>
          <pc:docMk/>
          <pc:sldMk cId="1281540534" sldId="280"/>
        </pc:sldMkLst>
        <pc:spChg chg="mod">
          <ac:chgData name="Tammy Wilson" userId="0392548a-554d-41ce-90db-a9cc305eb12d" providerId="ADAL" clId="{90B055E8-83E3-4585-85D4-2D3349854D5F}" dt="2023-11-08T23:49:52.435" v="63" actId="21"/>
          <ac:spMkLst>
            <pc:docMk/>
            <pc:sldMk cId="1281540534" sldId="280"/>
            <ac:spMk id="3" creationId="{00000000-0000-0000-0000-000000000000}"/>
          </ac:spMkLst>
        </pc:spChg>
      </pc:sldChg>
      <pc:sldChg chg="ord">
        <pc:chgData name="Tammy Wilson" userId="0392548a-554d-41ce-90db-a9cc305eb12d" providerId="ADAL" clId="{90B055E8-83E3-4585-85D4-2D3349854D5F}" dt="2023-11-08T20:59:47.858" v="2"/>
        <pc:sldMkLst>
          <pc:docMk/>
          <pc:sldMk cId="215132717" sldId="282"/>
        </pc:sldMkLst>
      </pc:sldChg>
      <pc:sldChg chg="modSp mod">
        <pc:chgData name="Tammy Wilson" userId="0392548a-554d-41ce-90db-a9cc305eb12d" providerId="ADAL" clId="{90B055E8-83E3-4585-85D4-2D3349854D5F}" dt="2023-11-08T23:55:11.231" v="166" actId="20577"/>
        <pc:sldMkLst>
          <pc:docMk/>
          <pc:sldMk cId="2117291297" sldId="283"/>
        </pc:sldMkLst>
        <pc:spChg chg="mod">
          <ac:chgData name="Tammy Wilson" userId="0392548a-554d-41ce-90db-a9cc305eb12d" providerId="ADAL" clId="{90B055E8-83E3-4585-85D4-2D3349854D5F}" dt="2023-11-08T23:55:11.231" v="166" actId="20577"/>
          <ac:spMkLst>
            <pc:docMk/>
            <pc:sldMk cId="2117291297" sldId="283"/>
            <ac:spMk id="3" creationId="{00000000-0000-0000-0000-000000000000}"/>
          </ac:spMkLst>
        </pc:spChg>
      </pc:sldChg>
      <pc:sldChg chg="del">
        <pc:chgData name="Tammy Wilson" userId="0392548a-554d-41ce-90db-a9cc305eb12d" providerId="ADAL" clId="{90B055E8-83E3-4585-85D4-2D3349854D5F}" dt="2023-11-08T23:50:30.857" v="99" actId="47"/>
        <pc:sldMkLst>
          <pc:docMk/>
          <pc:sldMk cId="3156731436" sldId="303"/>
        </pc:sldMkLst>
      </pc:sldChg>
      <pc:sldChg chg="del">
        <pc:chgData name="Tammy Wilson" userId="0392548a-554d-41ce-90db-a9cc305eb12d" providerId="ADAL" clId="{90B055E8-83E3-4585-85D4-2D3349854D5F}" dt="2023-11-08T23:49:37.597" v="61" actId="47"/>
        <pc:sldMkLst>
          <pc:docMk/>
          <pc:sldMk cId="689847622" sldId="304"/>
        </pc:sldMkLst>
      </pc:sldChg>
      <pc:sldChg chg="addSp delSp modSp mod ord">
        <pc:chgData name="Tammy Wilson" userId="0392548a-554d-41ce-90db-a9cc305eb12d" providerId="ADAL" clId="{90B055E8-83E3-4585-85D4-2D3349854D5F}" dt="2023-11-08T23:57:59.542" v="224" actId="1076"/>
        <pc:sldMkLst>
          <pc:docMk/>
          <pc:sldMk cId="797495647" sldId="306"/>
        </pc:sldMkLst>
        <pc:spChg chg="mod">
          <ac:chgData name="Tammy Wilson" userId="0392548a-554d-41ce-90db-a9cc305eb12d" providerId="ADAL" clId="{90B055E8-83E3-4585-85D4-2D3349854D5F}" dt="2023-11-08T23:56:43.350" v="210" actId="20577"/>
          <ac:spMkLst>
            <pc:docMk/>
            <pc:sldMk cId="797495647" sldId="306"/>
            <ac:spMk id="21506" creationId="{00000000-0000-0000-0000-000000000000}"/>
          </ac:spMkLst>
        </pc:spChg>
        <pc:picChg chg="del">
          <ac:chgData name="Tammy Wilson" userId="0392548a-554d-41ce-90db-a9cc305eb12d" providerId="ADAL" clId="{90B055E8-83E3-4585-85D4-2D3349854D5F}" dt="2023-11-08T23:56:50.764" v="211" actId="478"/>
          <ac:picMkLst>
            <pc:docMk/>
            <pc:sldMk cId="797495647" sldId="306"/>
            <ac:picMk id="3" creationId="{117FB253-E0B8-9D71-4EE8-5ABB38871524}"/>
          </ac:picMkLst>
        </pc:picChg>
        <pc:picChg chg="add mod">
          <ac:chgData name="Tammy Wilson" userId="0392548a-554d-41ce-90db-a9cc305eb12d" providerId="ADAL" clId="{90B055E8-83E3-4585-85D4-2D3349854D5F}" dt="2023-11-08T23:57:56.640" v="223" actId="1076"/>
          <ac:picMkLst>
            <pc:docMk/>
            <pc:sldMk cId="797495647" sldId="306"/>
            <ac:picMk id="4" creationId="{541FF353-6377-6325-A5F5-4D021C5F705A}"/>
          </ac:picMkLst>
        </pc:picChg>
        <pc:picChg chg="add mod">
          <ac:chgData name="Tammy Wilson" userId="0392548a-554d-41ce-90db-a9cc305eb12d" providerId="ADAL" clId="{90B055E8-83E3-4585-85D4-2D3349854D5F}" dt="2023-11-08T23:57:59.542" v="224" actId="1076"/>
          <ac:picMkLst>
            <pc:docMk/>
            <pc:sldMk cId="797495647" sldId="306"/>
            <ac:picMk id="5" creationId="{E6656F07-CB2A-15E1-F030-1C3B70A36E0F}"/>
          </ac:picMkLst>
        </pc:picChg>
        <pc:picChg chg="add del mod">
          <ac:chgData name="Tammy Wilson" userId="0392548a-554d-41ce-90db-a9cc305eb12d" providerId="ADAL" clId="{90B055E8-83E3-4585-85D4-2D3349854D5F}" dt="2023-11-08T23:57:16.028" v="215" actId="478"/>
          <ac:picMkLst>
            <pc:docMk/>
            <pc:sldMk cId="797495647" sldId="306"/>
            <ac:picMk id="3074" creationId="{9EC1029A-DA44-0A95-41DF-A81B6F7764CE}"/>
          </ac:picMkLst>
        </pc:picChg>
      </pc:sldChg>
      <pc:sldChg chg="modSp">
        <pc:chgData name="Tammy Wilson" userId="0392548a-554d-41ce-90db-a9cc305eb12d" providerId="ADAL" clId="{90B055E8-83E3-4585-85D4-2D3349854D5F}" dt="2023-11-08T21:31:42.193" v="19" actId="14100"/>
        <pc:sldMkLst>
          <pc:docMk/>
          <pc:sldMk cId="2578638577" sldId="311"/>
        </pc:sldMkLst>
        <pc:picChg chg="mod">
          <ac:chgData name="Tammy Wilson" userId="0392548a-554d-41ce-90db-a9cc305eb12d" providerId="ADAL" clId="{90B055E8-83E3-4585-85D4-2D3349854D5F}" dt="2023-11-08T21:31:42.193" v="19" actId="14100"/>
          <ac:picMkLst>
            <pc:docMk/>
            <pc:sldMk cId="2578638577" sldId="311"/>
            <ac:picMk id="3074" creationId="{00000000-0000-0000-0000-000000000000}"/>
          </ac:picMkLst>
        </pc:picChg>
      </pc:sldChg>
      <pc:sldChg chg="del">
        <pc:chgData name="Tammy Wilson" userId="0392548a-554d-41ce-90db-a9cc305eb12d" providerId="ADAL" clId="{90B055E8-83E3-4585-85D4-2D3349854D5F}" dt="2023-11-08T23:49:30.721" v="60" actId="47"/>
        <pc:sldMkLst>
          <pc:docMk/>
          <pc:sldMk cId="446165176" sldId="313"/>
        </pc:sldMkLst>
      </pc:sldChg>
      <pc:sldChg chg="addSp delSp modSp">
        <pc:chgData name="Tammy Wilson" userId="0392548a-554d-41ce-90db-a9cc305eb12d" providerId="ADAL" clId="{90B055E8-83E3-4585-85D4-2D3349854D5F}" dt="2023-11-08T23:58:30.418" v="228" actId="1076"/>
        <pc:sldMkLst>
          <pc:docMk/>
          <pc:sldMk cId="2987434258" sldId="316"/>
        </pc:sldMkLst>
        <pc:picChg chg="add mod">
          <ac:chgData name="Tammy Wilson" userId="0392548a-554d-41ce-90db-a9cc305eb12d" providerId="ADAL" clId="{90B055E8-83E3-4585-85D4-2D3349854D5F}" dt="2023-11-08T23:58:30.418" v="228" actId="1076"/>
          <ac:picMkLst>
            <pc:docMk/>
            <pc:sldMk cId="2987434258" sldId="316"/>
            <ac:picMk id="4" creationId="{1FD678B4-4600-F6BD-B324-131ACA298E8D}"/>
          </ac:picMkLst>
        </pc:picChg>
        <pc:picChg chg="del mod">
          <ac:chgData name="Tammy Wilson" userId="0392548a-554d-41ce-90db-a9cc305eb12d" providerId="ADAL" clId="{90B055E8-83E3-4585-85D4-2D3349854D5F}" dt="2023-11-08T21:40:36.570" v="52" actId="478"/>
          <ac:picMkLst>
            <pc:docMk/>
            <pc:sldMk cId="2987434258" sldId="316"/>
            <ac:picMk id="5" creationId="{FAEE51E8-83D1-9034-4B04-D8DC83812902}"/>
          </ac:picMkLst>
        </pc:picChg>
        <pc:picChg chg="add mod">
          <ac:chgData name="Tammy Wilson" userId="0392548a-554d-41ce-90db-a9cc305eb12d" providerId="ADAL" clId="{90B055E8-83E3-4585-85D4-2D3349854D5F}" dt="2023-11-08T21:40:43.167" v="54" actId="1076"/>
          <ac:picMkLst>
            <pc:docMk/>
            <pc:sldMk cId="2987434258" sldId="316"/>
            <ac:picMk id="4098" creationId="{15AD4DCF-3D44-04B5-C5CB-055AFBA1194A}"/>
          </ac:picMkLst>
        </pc:picChg>
      </pc:sldChg>
      <pc:sldChg chg="del">
        <pc:chgData name="Tammy Wilson" userId="0392548a-554d-41ce-90db-a9cc305eb12d" providerId="ADAL" clId="{90B055E8-83E3-4585-85D4-2D3349854D5F}" dt="2023-11-09T00:03:41.056" v="300" actId="47"/>
        <pc:sldMkLst>
          <pc:docMk/>
          <pc:sldMk cId="3918605733" sldId="340"/>
        </pc:sldMkLst>
      </pc:sldChg>
      <pc:sldChg chg="del">
        <pc:chgData name="Tammy Wilson" userId="0392548a-554d-41ce-90db-a9cc305eb12d" providerId="ADAL" clId="{90B055E8-83E3-4585-85D4-2D3349854D5F}" dt="2023-11-08T23:50:15.864" v="96" actId="47"/>
        <pc:sldMkLst>
          <pc:docMk/>
          <pc:sldMk cId="1838176651" sldId="341"/>
        </pc:sldMkLst>
      </pc:sldChg>
      <pc:sldChg chg="del">
        <pc:chgData name="Tammy Wilson" userId="0392548a-554d-41ce-90db-a9cc305eb12d" providerId="ADAL" clId="{90B055E8-83E3-4585-85D4-2D3349854D5F}" dt="2023-11-08T23:49:41.483" v="62" actId="47"/>
        <pc:sldMkLst>
          <pc:docMk/>
          <pc:sldMk cId="4191276563" sldId="342"/>
        </pc:sldMkLst>
      </pc:sldChg>
      <pc:sldChg chg="del">
        <pc:chgData name="Tammy Wilson" userId="0392548a-554d-41ce-90db-a9cc305eb12d" providerId="ADAL" clId="{90B055E8-83E3-4585-85D4-2D3349854D5F}" dt="2023-11-08T23:51:43.371" v="103" actId="47"/>
        <pc:sldMkLst>
          <pc:docMk/>
          <pc:sldMk cId="1059348888" sldId="344"/>
        </pc:sldMkLst>
      </pc:sldChg>
      <pc:sldChg chg="ord">
        <pc:chgData name="Tammy Wilson" userId="0392548a-554d-41ce-90db-a9cc305eb12d" providerId="ADAL" clId="{90B055E8-83E3-4585-85D4-2D3349854D5F}" dt="2023-11-08T21:12:09.690" v="8"/>
        <pc:sldMkLst>
          <pc:docMk/>
          <pc:sldMk cId="3091025216" sldId="345"/>
        </pc:sldMkLst>
      </pc:sldChg>
      <pc:sldChg chg="modSp">
        <pc:chgData name="Tammy Wilson" userId="0392548a-554d-41ce-90db-a9cc305eb12d" providerId="ADAL" clId="{90B055E8-83E3-4585-85D4-2D3349854D5F}" dt="2023-11-08T23:53:17.909" v="117" actId="14100"/>
        <pc:sldMkLst>
          <pc:docMk/>
          <pc:sldMk cId="2243430085" sldId="347"/>
        </pc:sldMkLst>
        <pc:picChg chg="mod">
          <ac:chgData name="Tammy Wilson" userId="0392548a-554d-41ce-90db-a9cc305eb12d" providerId="ADAL" clId="{90B055E8-83E3-4585-85D4-2D3349854D5F}" dt="2023-11-08T23:53:17.909" v="117" actId="14100"/>
          <ac:picMkLst>
            <pc:docMk/>
            <pc:sldMk cId="2243430085" sldId="347"/>
            <ac:picMk id="4" creationId="{32DFBDA6-E8C3-4502-8C5C-1F62FFDB5EA5}"/>
          </ac:picMkLst>
        </pc:picChg>
      </pc:sldChg>
      <pc:sldChg chg="del ord">
        <pc:chgData name="Tammy Wilson" userId="0392548a-554d-41ce-90db-a9cc305eb12d" providerId="ADAL" clId="{90B055E8-83E3-4585-85D4-2D3349854D5F}" dt="2023-11-09T00:00:03.474" v="246" actId="47"/>
        <pc:sldMkLst>
          <pc:docMk/>
          <pc:sldMk cId="3195571974" sldId="348"/>
        </pc:sldMkLst>
      </pc:sldChg>
      <pc:sldChg chg="modSp mod">
        <pc:chgData name="Tammy Wilson" userId="0392548a-554d-41ce-90db-a9cc305eb12d" providerId="ADAL" clId="{90B055E8-83E3-4585-85D4-2D3349854D5F}" dt="2023-11-08T23:54:04.590" v="139" actId="20577"/>
        <pc:sldMkLst>
          <pc:docMk/>
          <pc:sldMk cId="1899974931" sldId="349"/>
        </pc:sldMkLst>
        <pc:spChg chg="mod">
          <ac:chgData name="Tammy Wilson" userId="0392548a-554d-41ce-90db-a9cc305eb12d" providerId="ADAL" clId="{90B055E8-83E3-4585-85D4-2D3349854D5F}" dt="2023-11-08T23:54:04.590" v="139" actId="20577"/>
          <ac:spMkLst>
            <pc:docMk/>
            <pc:sldMk cId="1899974931" sldId="349"/>
            <ac:spMk id="3" creationId="{451554C8-B8F1-4FE5-B447-1639990A6146}"/>
          </ac:spMkLst>
        </pc:spChg>
        <pc:picChg chg="mod">
          <ac:chgData name="Tammy Wilson" userId="0392548a-554d-41ce-90db-a9cc305eb12d" providerId="ADAL" clId="{90B055E8-83E3-4585-85D4-2D3349854D5F}" dt="2023-11-08T21:25:17.546" v="14" actId="1076"/>
          <ac:picMkLst>
            <pc:docMk/>
            <pc:sldMk cId="1899974931" sldId="349"/>
            <ac:picMk id="4" creationId="{6706D8F0-A4F3-E108-A2F9-A56DEB358E53}"/>
          </ac:picMkLst>
        </pc:picChg>
      </pc:sldChg>
      <pc:sldChg chg="ord">
        <pc:chgData name="Tammy Wilson" userId="0392548a-554d-41ce-90db-a9cc305eb12d" providerId="ADAL" clId="{90B055E8-83E3-4585-85D4-2D3349854D5F}" dt="2023-11-08T23:58:08.763" v="226"/>
        <pc:sldMkLst>
          <pc:docMk/>
          <pc:sldMk cId="288144928" sldId="351"/>
        </pc:sldMkLst>
      </pc:sldChg>
      <pc:sldChg chg="modSp mod">
        <pc:chgData name="Tammy Wilson" userId="0392548a-554d-41ce-90db-a9cc305eb12d" providerId="ADAL" clId="{90B055E8-83E3-4585-85D4-2D3349854D5F}" dt="2023-11-08T23:55:42.179" v="185" actId="1076"/>
        <pc:sldMkLst>
          <pc:docMk/>
          <pc:sldMk cId="3788706871" sldId="354"/>
        </pc:sldMkLst>
        <pc:spChg chg="mod">
          <ac:chgData name="Tammy Wilson" userId="0392548a-554d-41ce-90db-a9cc305eb12d" providerId="ADAL" clId="{90B055E8-83E3-4585-85D4-2D3349854D5F}" dt="2023-11-08T23:55:38.693" v="184" actId="20577"/>
          <ac:spMkLst>
            <pc:docMk/>
            <pc:sldMk cId="3788706871" sldId="354"/>
            <ac:spMk id="21506" creationId="{00000000-0000-0000-0000-000000000000}"/>
          </ac:spMkLst>
        </pc:spChg>
        <pc:picChg chg="mod">
          <ac:chgData name="Tammy Wilson" userId="0392548a-554d-41ce-90db-a9cc305eb12d" providerId="ADAL" clId="{90B055E8-83E3-4585-85D4-2D3349854D5F}" dt="2023-11-08T23:55:42.179" v="185" actId="1076"/>
          <ac:picMkLst>
            <pc:docMk/>
            <pc:sldMk cId="3788706871" sldId="354"/>
            <ac:picMk id="5" creationId="{6AA87B19-4354-4BE0-B8FD-77E995A504BF}"/>
          </ac:picMkLst>
        </pc:picChg>
      </pc:sldChg>
      <pc:sldChg chg="modSp mod">
        <pc:chgData name="Tammy Wilson" userId="0392548a-554d-41ce-90db-a9cc305eb12d" providerId="ADAL" clId="{90B055E8-83E3-4585-85D4-2D3349854D5F}" dt="2023-11-08T23:55:52.693" v="191" actId="114"/>
        <pc:sldMkLst>
          <pc:docMk/>
          <pc:sldMk cId="490150093" sldId="355"/>
        </pc:sldMkLst>
        <pc:spChg chg="mod">
          <ac:chgData name="Tammy Wilson" userId="0392548a-554d-41ce-90db-a9cc305eb12d" providerId="ADAL" clId="{90B055E8-83E3-4585-85D4-2D3349854D5F}" dt="2023-11-08T23:55:52.693" v="191" actId="114"/>
          <ac:spMkLst>
            <pc:docMk/>
            <pc:sldMk cId="490150093" sldId="355"/>
            <ac:spMk id="21506" creationId="{00000000-0000-0000-0000-000000000000}"/>
          </ac:spMkLst>
        </pc:spChg>
      </pc:sldChg>
      <pc:sldChg chg="addSp delSp modSp mod ord modAnim">
        <pc:chgData name="Tammy Wilson" userId="0392548a-554d-41ce-90db-a9cc305eb12d" providerId="ADAL" clId="{90B055E8-83E3-4585-85D4-2D3349854D5F}" dt="2023-11-09T00:03:24.698" v="298" actId="478"/>
        <pc:sldMkLst>
          <pc:docMk/>
          <pc:sldMk cId="3593217374" sldId="357"/>
        </pc:sldMkLst>
        <pc:spChg chg="mod">
          <ac:chgData name="Tammy Wilson" userId="0392548a-554d-41ce-90db-a9cc305eb12d" providerId="ADAL" clId="{90B055E8-83E3-4585-85D4-2D3349854D5F}" dt="2023-11-09T00:02:12.504" v="280" actId="14100"/>
          <ac:spMkLst>
            <pc:docMk/>
            <pc:sldMk cId="3593217374" sldId="357"/>
            <ac:spMk id="3" creationId="{7928AB95-C3A9-4D33-B2C9-24D2C52F5AA5}"/>
          </ac:spMkLst>
        </pc:spChg>
        <pc:picChg chg="del">
          <ac:chgData name="Tammy Wilson" userId="0392548a-554d-41ce-90db-a9cc305eb12d" providerId="ADAL" clId="{90B055E8-83E3-4585-85D4-2D3349854D5F}" dt="2023-11-08T21:35:17.076" v="31" actId="21"/>
          <ac:picMkLst>
            <pc:docMk/>
            <pc:sldMk cId="3593217374" sldId="357"/>
            <ac:picMk id="4" creationId="{09E40A38-3AD5-F305-BD4D-BD36D8B8894D}"/>
          </ac:picMkLst>
        </pc:picChg>
        <pc:picChg chg="add mod">
          <ac:chgData name="Tammy Wilson" userId="0392548a-554d-41ce-90db-a9cc305eb12d" providerId="ADAL" clId="{90B055E8-83E3-4585-85D4-2D3349854D5F}" dt="2023-11-09T00:01:19.426" v="259" actId="1076"/>
          <ac:picMkLst>
            <pc:docMk/>
            <pc:sldMk cId="3593217374" sldId="357"/>
            <ac:picMk id="4" creationId="{FF5BF0A6-2094-2570-F7BD-6D3A5EDD0645}"/>
          </ac:picMkLst>
        </pc:picChg>
        <pc:picChg chg="add del mod">
          <ac:chgData name="Tammy Wilson" userId="0392548a-554d-41ce-90db-a9cc305eb12d" providerId="ADAL" clId="{90B055E8-83E3-4585-85D4-2D3349854D5F}" dt="2023-11-09T00:03:24.698" v="298" actId="478"/>
          <ac:picMkLst>
            <pc:docMk/>
            <pc:sldMk cId="3593217374" sldId="357"/>
            <ac:picMk id="5" creationId="{479EEFBC-24DF-2D46-4C65-A923CC633B48}"/>
          </ac:picMkLst>
        </pc:picChg>
      </pc:sldChg>
      <pc:sldChg chg="del">
        <pc:chgData name="Tammy Wilson" userId="0392548a-554d-41ce-90db-a9cc305eb12d" providerId="ADAL" clId="{90B055E8-83E3-4585-85D4-2D3349854D5F}" dt="2023-11-09T00:03:59.905" v="301" actId="47"/>
        <pc:sldMkLst>
          <pc:docMk/>
          <pc:sldMk cId="2544387322" sldId="358"/>
        </pc:sldMkLst>
      </pc:sldChg>
      <pc:sldChg chg="del">
        <pc:chgData name="Tammy Wilson" userId="0392548a-554d-41ce-90db-a9cc305eb12d" providerId="ADAL" clId="{90B055E8-83E3-4585-85D4-2D3349854D5F}" dt="2023-11-09T00:04:04.904" v="302" actId="47"/>
        <pc:sldMkLst>
          <pc:docMk/>
          <pc:sldMk cId="502355148" sldId="359"/>
        </pc:sldMkLst>
      </pc:sldChg>
      <pc:sldChg chg="del">
        <pc:chgData name="Tammy Wilson" userId="0392548a-554d-41ce-90db-a9cc305eb12d" providerId="ADAL" clId="{90B055E8-83E3-4585-85D4-2D3349854D5F}" dt="2023-11-08T23:50:32.295" v="100" actId="47"/>
        <pc:sldMkLst>
          <pc:docMk/>
          <pc:sldMk cId="1732007192" sldId="360"/>
        </pc:sldMkLst>
      </pc:sldChg>
      <pc:sldChg chg="del">
        <pc:chgData name="Tammy Wilson" userId="0392548a-554d-41ce-90db-a9cc305eb12d" providerId="ADAL" clId="{90B055E8-83E3-4585-85D4-2D3349854D5F}" dt="2023-11-09T00:03:32.184" v="299" actId="47"/>
        <pc:sldMkLst>
          <pc:docMk/>
          <pc:sldMk cId="851497456" sldId="361"/>
        </pc:sldMkLst>
      </pc:sldChg>
      <pc:sldChg chg="del">
        <pc:chgData name="Tammy Wilson" userId="0392548a-554d-41ce-90db-a9cc305eb12d" providerId="ADAL" clId="{90B055E8-83E3-4585-85D4-2D3349854D5F}" dt="2023-11-08T23:50:43.805" v="101" actId="47"/>
        <pc:sldMkLst>
          <pc:docMk/>
          <pc:sldMk cId="1177545803" sldId="362"/>
        </pc:sldMkLst>
      </pc:sldChg>
      <pc:sldChg chg="del ord">
        <pc:chgData name="Tammy Wilson" userId="0392548a-554d-41ce-90db-a9cc305eb12d" providerId="ADAL" clId="{90B055E8-83E3-4585-85D4-2D3349854D5F}" dt="2023-11-08T23:50:53.293" v="102" actId="47"/>
        <pc:sldMkLst>
          <pc:docMk/>
          <pc:sldMk cId="2771729185" sldId="363"/>
        </pc:sldMkLst>
      </pc:sldChg>
      <pc:sldChg chg="del">
        <pc:chgData name="Tammy Wilson" userId="0392548a-554d-41ce-90db-a9cc305eb12d" providerId="ADAL" clId="{90B055E8-83E3-4585-85D4-2D3349854D5F}" dt="2023-11-08T23:49:19.217" v="59" actId="47"/>
        <pc:sldMkLst>
          <pc:docMk/>
          <pc:sldMk cId="3805481743" sldId="364"/>
        </pc:sldMkLst>
      </pc:sldChg>
      <pc:sldChg chg="addSp modSp ord">
        <pc:chgData name="Tammy Wilson" userId="0392548a-554d-41ce-90db-a9cc305eb12d" providerId="ADAL" clId="{90B055E8-83E3-4585-85D4-2D3349854D5F}" dt="2023-11-08T21:09:38.527" v="6" actId="1076"/>
        <pc:sldMkLst>
          <pc:docMk/>
          <pc:sldMk cId="2628030804" sldId="371"/>
        </pc:sldMkLst>
        <pc:picChg chg="add mod">
          <ac:chgData name="Tammy Wilson" userId="0392548a-554d-41ce-90db-a9cc305eb12d" providerId="ADAL" clId="{90B055E8-83E3-4585-85D4-2D3349854D5F}" dt="2023-11-08T21:09:38.527" v="6" actId="1076"/>
          <ac:picMkLst>
            <pc:docMk/>
            <pc:sldMk cId="2628030804" sldId="371"/>
            <ac:picMk id="1026" creationId="{DF015183-692F-9A56-79D4-14C04A366388}"/>
          </ac:picMkLst>
        </pc:picChg>
      </pc:sldChg>
      <pc:sldChg chg="ord">
        <pc:chgData name="Tammy Wilson" userId="0392548a-554d-41ce-90db-a9cc305eb12d" providerId="ADAL" clId="{90B055E8-83E3-4585-85D4-2D3349854D5F}" dt="2023-11-09T00:04:21.160" v="304"/>
        <pc:sldMkLst>
          <pc:docMk/>
          <pc:sldMk cId="549725437" sldId="372"/>
        </pc:sldMkLst>
      </pc:sldChg>
      <pc:sldChg chg="addSp delSp modSp del ord">
        <pc:chgData name="Tammy Wilson" userId="0392548a-554d-41ce-90db-a9cc305eb12d" providerId="ADAL" clId="{90B055E8-83E3-4585-85D4-2D3349854D5F}" dt="2023-11-09T00:03:14.207" v="295" actId="47"/>
        <pc:sldMkLst>
          <pc:docMk/>
          <pc:sldMk cId="974820880" sldId="373"/>
        </pc:sldMkLst>
        <pc:spChg chg="add mod">
          <ac:chgData name="Tammy Wilson" userId="0392548a-554d-41ce-90db-a9cc305eb12d" providerId="ADAL" clId="{90B055E8-83E3-4585-85D4-2D3349854D5F}" dt="2023-11-08T21:37:48.540" v="38" actId="478"/>
          <ac:spMkLst>
            <pc:docMk/>
            <pc:sldMk cId="974820880" sldId="373"/>
            <ac:spMk id="3" creationId="{F6961929-6259-4FAC-5853-4251D11FB1FB}"/>
          </ac:spMkLst>
        </pc:spChg>
        <pc:picChg chg="del">
          <ac:chgData name="Tammy Wilson" userId="0392548a-554d-41ce-90db-a9cc305eb12d" providerId="ADAL" clId="{90B055E8-83E3-4585-85D4-2D3349854D5F}" dt="2023-11-08T21:37:48.540" v="38" actId="478"/>
          <ac:picMkLst>
            <pc:docMk/>
            <pc:sldMk cId="974820880" sldId="373"/>
            <ac:picMk id="4" creationId="{F835A3D9-3CFE-2512-56F0-B830EC52F68E}"/>
          </ac:picMkLst>
        </pc:picChg>
        <pc:picChg chg="mod">
          <ac:chgData name="Tammy Wilson" userId="0392548a-554d-41ce-90db-a9cc305eb12d" providerId="ADAL" clId="{90B055E8-83E3-4585-85D4-2D3349854D5F}" dt="2023-11-08T21:38:13.639" v="40" actId="14100"/>
          <ac:picMkLst>
            <pc:docMk/>
            <pc:sldMk cId="974820880" sldId="373"/>
            <ac:picMk id="5" creationId="{2719BD93-3CC6-2828-417D-714F9BEE9FBA}"/>
          </ac:picMkLst>
        </pc:picChg>
      </pc:sldChg>
      <pc:sldChg chg="modSp mod ord">
        <pc:chgData name="Tammy Wilson" userId="0392548a-554d-41ce-90db-a9cc305eb12d" providerId="ADAL" clId="{90B055E8-83E3-4585-85D4-2D3349854D5F}" dt="2023-11-08T23:53:22.212" v="119"/>
        <pc:sldMkLst>
          <pc:docMk/>
          <pc:sldMk cId="736431852" sldId="375"/>
        </pc:sldMkLst>
        <pc:picChg chg="mod">
          <ac:chgData name="Tammy Wilson" userId="0392548a-554d-41ce-90db-a9cc305eb12d" providerId="ADAL" clId="{90B055E8-83E3-4585-85D4-2D3349854D5F}" dt="2023-11-08T23:53:10.369" v="116" actId="14100"/>
          <ac:picMkLst>
            <pc:docMk/>
            <pc:sldMk cId="736431852" sldId="375"/>
            <ac:picMk id="4" creationId="{0428CAD7-CBDC-7F96-01E0-9020509E5398}"/>
          </ac:picMkLst>
        </pc:picChg>
      </pc:sldChg>
      <pc:sldChg chg="del ord">
        <pc:chgData name="Tammy Wilson" userId="0392548a-554d-41ce-90db-a9cc305eb12d" providerId="ADAL" clId="{90B055E8-83E3-4585-85D4-2D3349854D5F}" dt="2023-11-08T23:53:36.955" v="122" actId="47"/>
        <pc:sldMkLst>
          <pc:docMk/>
          <pc:sldMk cId="643695663" sldId="376"/>
        </pc:sldMkLst>
      </pc:sldChg>
      <pc:sldChg chg="modSp mod">
        <pc:chgData name="Tammy Wilson" userId="0392548a-554d-41ce-90db-a9cc305eb12d" providerId="ADAL" clId="{90B055E8-83E3-4585-85D4-2D3349854D5F}" dt="2023-11-08T23:52:40.402" v="115" actId="1076"/>
        <pc:sldMkLst>
          <pc:docMk/>
          <pc:sldMk cId="710381057" sldId="379"/>
        </pc:sldMkLst>
        <pc:spChg chg="mod">
          <ac:chgData name="Tammy Wilson" userId="0392548a-554d-41ce-90db-a9cc305eb12d" providerId="ADAL" clId="{90B055E8-83E3-4585-85D4-2D3349854D5F}" dt="2023-11-08T23:52:26.008" v="112" actId="20577"/>
          <ac:spMkLst>
            <pc:docMk/>
            <pc:sldMk cId="710381057" sldId="379"/>
            <ac:spMk id="15364" creationId="{00000000-0000-0000-0000-000000000000}"/>
          </ac:spMkLst>
        </pc:spChg>
        <pc:picChg chg="mod">
          <ac:chgData name="Tammy Wilson" userId="0392548a-554d-41ce-90db-a9cc305eb12d" providerId="ADAL" clId="{90B055E8-83E3-4585-85D4-2D3349854D5F}" dt="2023-11-08T23:52:40.402" v="115" actId="1076"/>
          <ac:picMkLst>
            <pc:docMk/>
            <pc:sldMk cId="710381057" sldId="379"/>
            <ac:picMk id="2050" creationId="{20C58EBB-C2C5-4244-9E54-950EEC2617DA}"/>
          </ac:picMkLst>
        </pc:picChg>
      </pc:sldChg>
      <pc:sldChg chg="delSp modSp del mod">
        <pc:chgData name="Tammy Wilson" userId="0392548a-554d-41ce-90db-a9cc305eb12d" providerId="ADAL" clId="{90B055E8-83E3-4585-85D4-2D3349854D5F}" dt="2023-11-08T23:54:57.046" v="149" actId="47"/>
        <pc:sldMkLst>
          <pc:docMk/>
          <pc:sldMk cId="1383320707" sldId="381"/>
        </pc:sldMkLst>
        <pc:spChg chg="mod">
          <ac:chgData name="Tammy Wilson" userId="0392548a-554d-41ce-90db-a9cc305eb12d" providerId="ADAL" clId="{90B055E8-83E3-4585-85D4-2D3349854D5F}" dt="2023-11-08T23:54:38.096" v="141" actId="21"/>
          <ac:spMkLst>
            <pc:docMk/>
            <pc:sldMk cId="1383320707" sldId="381"/>
            <ac:spMk id="13316" creationId="{00000000-0000-0000-0000-000000000000}"/>
          </ac:spMkLst>
        </pc:spChg>
        <pc:picChg chg="del">
          <ac:chgData name="Tammy Wilson" userId="0392548a-554d-41ce-90db-a9cc305eb12d" providerId="ADAL" clId="{90B055E8-83E3-4585-85D4-2D3349854D5F}" dt="2023-11-08T23:54:43.649" v="144" actId="21"/>
          <ac:picMkLst>
            <pc:docMk/>
            <pc:sldMk cId="1383320707" sldId="381"/>
            <ac:picMk id="2" creationId="{78FD1334-86F9-C1EC-17A2-CAC77B661924}"/>
          </ac:picMkLst>
        </pc:picChg>
      </pc:sldChg>
      <pc:sldChg chg="add">
        <pc:chgData name="Tammy Wilson" userId="0392548a-554d-41ce-90db-a9cc305eb12d" providerId="ADAL" clId="{90B055E8-83E3-4585-85D4-2D3349854D5F}" dt="2023-11-08T21:22:02.264" v="10"/>
        <pc:sldMkLst>
          <pc:docMk/>
          <pc:sldMk cId="1109508839" sldId="384"/>
        </pc:sldMkLst>
      </pc:sldChg>
      <pc:sldChg chg="addSp delSp modSp ord">
        <pc:chgData name="Tammy Wilson" userId="0392548a-554d-41ce-90db-a9cc305eb12d" providerId="ADAL" clId="{90B055E8-83E3-4585-85D4-2D3349854D5F}" dt="2023-11-09T00:02:53.597" v="293" actId="1076"/>
        <pc:sldMkLst>
          <pc:docMk/>
          <pc:sldMk cId="550037709" sldId="385"/>
        </pc:sldMkLst>
        <pc:spChg chg="del">
          <ac:chgData name="Tammy Wilson" userId="0392548a-554d-41ce-90db-a9cc305eb12d" providerId="ADAL" clId="{90B055E8-83E3-4585-85D4-2D3349854D5F}" dt="2023-11-08T21:26:49.184" v="15"/>
          <ac:spMkLst>
            <pc:docMk/>
            <pc:sldMk cId="550037709" sldId="385"/>
            <ac:spMk id="3" creationId="{917013EC-588B-6EBA-12E6-2C9FC2EBF46D}"/>
          </ac:spMkLst>
        </pc:spChg>
        <pc:picChg chg="add mod">
          <ac:chgData name="Tammy Wilson" userId="0392548a-554d-41ce-90db-a9cc305eb12d" providerId="ADAL" clId="{90B055E8-83E3-4585-85D4-2D3349854D5F}" dt="2023-11-09T00:02:51.072" v="292" actId="1076"/>
          <ac:picMkLst>
            <pc:docMk/>
            <pc:sldMk cId="550037709" sldId="385"/>
            <ac:picMk id="3" creationId="{E502054A-0A9A-73FB-F716-DDD22C33F868}"/>
          </ac:picMkLst>
        </pc:picChg>
        <pc:picChg chg="add mod">
          <ac:chgData name="Tammy Wilson" userId="0392548a-554d-41ce-90db-a9cc305eb12d" providerId="ADAL" clId="{90B055E8-83E3-4585-85D4-2D3349854D5F}" dt="2023-11-09T00:02:53.597" v="293" actId="1076"/>
          <ac:picMkLst>
            <pc:docMk/>
            <pc:sldMk cId="550037709" sldId="385"/>
            <ac:picMk id="2050" creationId="{82D65922-1F40-9292-F2ED-C862DE595857}"/>
          </ac:picMkLst>
        </pc:picChg>
      </pc:sldChg>
      <pc:sldChg chg="addSp modSp ord">
        <pc:chgData name="Tammy Wilson" userId="0392548a-554d-41ce-90db-a9cc305eb12d" providerId="ADAL" clId="{90B055E8-83E3-4585-85D4-2D3349854D5F}" dt="2023-11-09T00:03:21.794" v="297"/>
        <pc:sldMkLst>
          <pc:docMk/>
          <pc:sldMk cId="3373254356" sldId="386"/>
        </pc:sldMkLst>
        <pc:picChg chg="add mod">
          <ac:chgData name="Tammy Wilson" userId="0392548a-554d-41ce-90db-a9cc305eb12d" providerId="ADAL" clId="{90B055E8-83E3-4585-85D4-2D3349854D5F}" dt="2023-11-08T21:34:22.390" v="24" actId="1076"/>
          <ac:picMkLst>
            <pc:docMk/>
            <pc:sldMk cId="3373254356" sldId="386"/>
            <ac:picMk id="2" creationId="{7CDE7725-C7AA-EA37-C923-988535B352E5}"/>
          </ac:picMkLst>
        </pc:picChg>
      </pc:sldChg>
      <pc:sldChg chg="addSp modSp del ord modAnim">
        <pc:chgData name="Tammy Wilson" userId="0392548a-554d-41ce-90db-a9cc305eb12d" providerId="ADAL" clId="{90B055E8-83E3-4585-85D4-2D3349854D5F}" dt="2023-11-09T00:03:07.987" v="294" actId="47"/>
        <pc:sldMkLst>
          <pc:docMk/>
          <pc:sldMk cId="1130438670" sldId="387"/>
        </pc:sldMkLst>
        <pc:picChg chg="add mod">
          <ac:chgData name="Tammy Wilson" userId="0392548a-554d-41ce-90db-a9cc305eb12d" providerId="ADAL" clId="{90B055E8-83E3-4585-85D4-2D3349854D5F}" dt="2023-11-08T21:36:25.403" v="35" actId="1076"/>
          <ac:picMkLst>
            <pc:docMk/>
            <pc:sldMk cId="1130438670" sldId="387"/>
            <ac:picMk id="4" creationId="{AE0D879D-31E3-D42A-475D-814FC50DA8AA}"/>
          </ac:picMkLst>
        </pc:picChg>
      </pc:sldChg>
      <pc:sldChg chg="addSp delSp modSp add mod">
        <pc:chgData name="Tammy Wilson" userId="0392548a-554d-41ce-90db-a9cc305eb12d" providerId="ADAL" clId="{90B055E8-83E3-4585-85D4-2D3349854D5F}" dt="2023-11-09T00:00:22.368" v="248" actId="1076"/>
        <pc:sldMkLst>
          <pc:docMk/>
          <pc:sldMk cId="2477227592" sldId="388"/>
        </pc:sldMkLst>
        <pc:spChg chg="mod">
          <ac:chgData name="Tammy Wilson" userId="0392548a-554d-41ce-90db-a9cc305eb12d" providerId="ADAL" clId="{90B055E8-83E3-4585-85D4-2D3349854D5F}" dt="2023-11-08T23:59:22.024" v="237" actId="27636"/>
          <ac:spMkLst>
            <pc:docMk/>
            <pc:sldMk cId="2477227592" sldId="388"/>
            <ac:spMk id="3" creationId="{0D27041B-163D-4D09-BA17-6BC8C24A9F95}"/>
          </ac:spMkLst>
        </pc:spChg>
        <pc:picChg chg="del">
          <ac:chgData name="Tammy Wilson" userId="0392548a-554d-41ce-90db-a9cc305eb12d" providerId="ADAL" clId="{90B055E8-83E3-4585-85D4-2D3349854D5F}" dt="2023-11-08T23:59:07.142" v="229" actId="478"/>
          <ac:picMkLst>
            <pc:docMk/>
            <pc:sldMk cId="2477227592" sldId="388"/>
            <ac:picMk id="4" creationId="{939186C1-35AA-493D-A20F-FB6211914365}"/>
          </ac:picMkLst>
        </pc:picChg>
        <pc:picChg chg="mod">
          <ac:chgData name="Tammy Wilson" userId="0392548a-554d-41ce-90db-a9cc305eb12d" providerId="ADAL" clId="{90B055E8-83E3-4585-85D4-2D3349854D5F}" dt="2023-11-08T23:59:17.119" v="233" actId="14100"/>
          <ac:picMkLst>
            <pc:docMk/>
            <pc:sldMk cId="2477227592" sldId="388"/>
            <ac:picMk id="5" creationId="{FAEE51E8-83D1-9034-4B04-D8DC83812902}"/>
          </ac:picMkLst>
        </pc:picChg>
        <pc:picChg chg="add mod">
          <ac:chgData name="Tammy Wilson" userId="0392548a-554d-41ce-90db-a9cc305eb12d" providerId="ADAL" clId="{90B055E8-83E3-4585-85D4-2D3349854D5F}" dt="2023-11-09T00:00:22.368" v="248" actId="1076"/>
          <ac:picMkLst>
            <pc:docMk/>
            <pc:sldMk cId="2477227592" sldId="388"/>
            <ac:picMk id="6" creationId="{C0D860B8-8ADB-A040-C7BB-056469985445}"/>
          </ac:picMkLst>
        </pc:picChg>
      </pc:sldChg>
      <pc:sldChg chg="modSp add mod ord">
        <pc:chgData name="Tammy Wilson" userId="0392548a-554d-41ce-90db-a9cc305eb12d" providerId="ADAL" clId="{90B055E8-83E3-4585-85D4-2D3349854D5F}" dt="2023-11-08T23:56:37.959" v="208"/>
        <pc:sldMkLst>
          <pc:docMk/>
          <pc:sldMk cId="1199681197" sldId="389"/>
        </pc:sldMkLst>
        <pc:spChg chg="mod">
          <ac:chgData name="Tammy Wilson" userId="0392548a-554d-41ce-90db-a9cc305eb12d" providerId="ADAL" clId="{90B055E8-83E3-4585-85D4-2D3349854D5F}" dt="2023-11-08T23:56:32.994" v="206" actId="20577"/>
          <ac:spMkLst>
            <pc:docMk/>
            <pc:sldMk cId="1199681197" sldId="389"/>
            <ac:spMk id="21506" creationId="{00000000-0000-0000-0000-000000000000}"/>
          </ac:spMkLst>
        </pc:spChg>
      </pc:sldChg>
    </pc:docChg>
  </pc:docChgLst>
  <pc:docChgLst>
    <pc:chgData name="Tammy Wilson" userId="e3b55da62d900d7c" providerId="LiveId" clId="{433C423F-8076-4FD5-9E1D-43B45063A30B}"/>
    <pc:docChg chg="undo custSel addSld delSld modSld">
      <pc:chgData name="Tammy Wilson" userId="e3b55da62d900d7c" providerId="LiveId" clId="{433C423F-8076-4FD5-9E1D-43B45063A30B}" dt="2020-02-20T03:25:35.339" v="266" actId="20577"/>
      <pc:docMkLst>
        <pc:docMk/>
      </pc:docMkLst>
      <pc:sldChg chg="modSp">
        <pc:chgData name="Tammy Wilson" userId="e3b55da62d900d7c" providerId="LiveId" clId="{433C423F-8076-4FD5-9E1D-43B45063A30B}" dt="2020-02-20T03:06:30.751" v="221" actId="27636"/>
        <pc:sldMkLst>
          <pc:docMk/>
          <pc:sldMk cId="215132717" sldId="282"/>
        </pc:sldMkLst>
        <pc:spChg chg="mod">
          <ac:chgData name="Tammy Wilson" userId="e3b55da62d900d7c" providerId="LiveId" clId="{433C423F-8076-4FD5-9E1D-43B45063A30B}" dt="2020-02-20T03:06:30.751" v="221" actId="27636"/>
          <ac:spMkLst>
            <pc:docMk/>
            <pc:sldMk cId="215132717" sldId="282"/>
            <ac:spMk id="3" creationId="{00000000-0000-0000-0000-000000000000}"/>
          </ac:spMkLst>
        </pc:spChg>
      </pc:sldChg>
      <pc:sldChg chg="modSp">
        <pc:chgData name="Tammy Wilson" userId="e3b55da62d900d7c" providerId="LiveId" clId="{433C423F-8076-4FD5-9E1D-43B45063A30B}" dt="2020-02-20T03:07:17.376" v="224" actId="115"/>
        <pc:sldMkLst>
          <pc:docMk/>
          <pc:sldMk cId="2043678981" sldId="299"/>
        </pc:sldMkLst>
        <pc:spChg chg="mod">
          <ac:chgData name="Tammy Wilson" userId="e3b55da62d900d7c" providerId="LiveId" clId="{433C423F-8076-4FD5-9E1D-43B45063A30B}" dt="2020-02-20T03:07:17.376" v="224" actId="115"/>
          <ac:spMkLst>
            <pc:docMk/>
            <pc:sldMk cId="2043678981" sldId="299"/>
            <ac:spMk id="11267" creationId="{00000000-0000-0000-0000-000000000000}"/>
          </ac:spMkLst>
        </pc:spChg>
      </pc:sldChg>
      <pc:sldChg chg="add">
        <pc:chgData name="Tammy Wilson" userId="e3b55da62d900d7c" providerId="LiveId" clId="{433C423F-8076-4FD5-9E1D-43B45063A30B}" dt="2020-02-20T03:20:41.266" v="225"/>
        <pc:sldMkLst>
          <pc:docMk/>
          <pc:sldMk cId="1132142064" sldId="304"/>
        </pc:sldMkLst>
      </pc:sldChg>
      <pc:sldChg chg="add del">
        <pc:chgData name="Tammy Wilson" userId="e3b55da62d900d7c" providerId="LiveId" clId="{433C423F-8076-4FD5-9E1D-43B45063A30B}" dt="2020-02-20T03:06:10.954" v="218" actId="2696"/>
        <pc:sldMkLst>
          <pc:docMk/>
          <pc:sldMk cId="2578638577" sldId="311"/>
        </pc:sldMkLst>
      </pc:sldChg>
      <pc:sldChg chg="modSp add del">
        <pc:chgData name="Tammy Wilson" userId="e3b55da62d900d7c" providerId="LiveId" clId="{433C423F-8076-4FD5-9E1D-43B45063A30B}" dt="2020-02-20T03:07:06.021" v="223" actId="2696"/>
        <pc:sldMkLst>
          <pc:docMk/>
          <pc:sldMk cId="1314266867" sldId="322"/>
        </pc:sldMkLst>
        <pc:spChg chg="mod">
          <ac:chgData name="Tammy Wilson" userId="e3b55da62d900d7c" providerId="LiveId" clId="{433C423F-8076-4FD5-9E1D-43B45063A30B}" dt="2020-02-20T03:06:32.778" v="222"/>
          <ac:spMkLst>
            <pc:docMk/>
            <pc:sldMk cId="1314266867" sldId="322"/>
            <ac:spMk id="3" creationId="{FD095ECB-C202-4376-A70F-9875B50064F2}"/>
          </ac:spMkLst>
        </pc:spChg>
      </pc:sldChg>
      <pc:sldChg chg="add">
        <pc:chgData name="Tammy Wilson" userId="e3b55da62d900d7c" providerId="LiveId" clId="{433C423F-8076-4FD5-9E1D-43B45063A30B}" dt="2020-02-20T03:20:41.266" v="225"/>
        <pc:sldMkLst>
          <pc:docMk/>
          <pc:sldMk cId="4010882726" sldId="340"/>
        </pc:sldMkLst>
      </pc:sldChg>
      <pc:sldChg chg="add">
        <pc:chgData name="Tammy Wilson" userId="e3b55da62d900d7c" providerId="LiveId" clId="{433C423F-8076-4FD5-9E1D-43B45063A30B}" dt="2020-02-20T03:20:41.266" v="225"/>
        <pc:sldMkLst>
          <pc:docMk/>
          <pc:sldMk cId="1400629105" sldId="341"/>
        </pc:sldMkLst>
      </pc:sldChg>
      <pc:sldChg chg="add">
        <pc:chgData name="Tammy Wilson" userId="e3b55da62d900d7c" providerId="LiveId" clId="{433C423F-8076-4FD5-9E1D-43B45063A30B}" dt="2020-02-20T03:20:41.266" v="225"/>
        <pc:sldMkLst>
          <pc:docMk/>
          <pc:sldMk cId="3004802480" sldId="342"/>
        </pc:sldMkLst>
      </pc:sldChg>
      <pc:sldChg chg="add">
        <pc:chgData name="Tammy Wilson" userId="e3b55da62d900d7c" providerId="LiveId" clId="{433C423F-8076-4FD5-9E1D-43B45063A30B}" dt="2020-02-20T03:20:41.266" v="225"/>
        <pc:sldMkLst>
          <pc:docMk/>
          <pc:sldMk cId="1186108245" sldId="343"/>
        </pc:sldMkLst>
      </pc:sldChg>
      <pc:sldChg chg="modSp add">
        <pc:chgData name="Tammy Wilson" userId="e3b55da62d900d7c" providerId="LiveId" clId="{433C423F-8076-4FD5-9E1D-43B45063A30B}" dt="2020-02-20T03:25:35.339" v="266" actId="20577"/>
        <pc:sldMkLst>
          <pc:docMk/>
          <pc:sldMk cId="1059348888" sldId="344"/>
        </pc:sldMkLst>
        <pc:spChg chg="mod">
          <ac:chgData name="Tammy Wilson" userId="e3b55da62d900d7c" providerId="LiveId" clId="{433C423F-8076-4FD5-9E1D-43B45063A30B}" dt="2020-02-20T03:25:35.339" v="266" actId="20577"/>
          <ac:spMkLst>
            <pc:docMk/>
            <pc:sldMk cId="1059348888" sldId="344"/>
            <ac:spMk id="2" creationId="{B6CDCDEB-864B-444E-9227-4A1DE45040D3}"/>
          </ac:spMkLst>
        </pc:spChg>
      </pc:sldChg>
    </pc:docChg>
  </pc:docChgLst>
  <pc:docChgLst>
    <pc:chgData name="Tammy Wilson" userId="0392548a-554d-41ce-90db-a9cc305eb12d" providerId="ADAL" clId="{025CEC7B-8E9C-4816-A968-6A06A9C6BB5E}"/>
    <pc:docChg chg="undo custSel addSld delSld modSld sldOrd">
      <pc:chgData name="Tammy Wilson" userId="0392548a-554d-41ce-90db-a9cc305eb12d" providerId="ADAL" clId="{025CEC7B-8E9C-4816-A968-6A06A9C6BB5E}" dt="2023-11-08T19:56:43.148" v="3769" actId="1076"/>
      <pc:docMkLst>
        <pc:docMk/>
      </pc:docMkLst>
      <pc:sldChg chg="modSp mod">
        <pc:chgData name="Tammy Wilson" userId="0392548a-554d-41ce-90db-a9cc305eb12d" providerId="ADAL" clId="{025CEC7B-8E9C-4816-A968-6A06A9C6BB5E}" dt="2023-10-27T03:10:48.680" v="165" actId="20577"/>
        <pc:sldMkLst>
          <pc:docMk/>
          <pc:sldMk cId="1226519040" sldId="257"/>
        </pc:sldMkLst>
        <pc:spChg chg="mod">
          <ac:chgData name="Tammy Wilson" userId="0392548a-554d-41ce-90db-a9cc305eb12d" providerId="ADAL" clId="{025CEC7B-8E9C-4816-A968-6A06A9C6BB5E}" dt="2023-10-27T03:10:48.680" v="165" actId="20577"/>
          <ac:spMkLst>
            <pc:docMk/>
            <pc:sldMk cId="1226519040" sldId="257"/>
            <ac:spMk id="3" creationId="{00000000-0000-0000-0000-000000000000}"/>
          </ac:spMkLst>
        </pc:spChg>
      </pc:sldChg>
      <pc:sldChg chg="modSp ord">
        <pc:chgData name="Tammy Wilson" userId="0392548a-554d-41ce-90db-a9cc305eb12d" providerId="ADAL" clId="{025CEC7B-8E9C-4816-A968-6A06A9C6BB5E}" dt="2023-11-08T18:53:27.518" v="3422" actId="1076"/>
        <pc:sldMkLst>
          <pc:docMk/>
          <pc:sldMk cId="3896864540" sldId="258"/>
        </pc:sldMkLst>
        <pc:graphicFrameChg chg="mod">
          <ac:chgData name="Tammy Wilson" userId="0392548a-554d-41ce-90db-a9cc305eb12d" providerId="ADAL" clId="{025CEC7B-8E9C-4816-A968-6A06A9C6BB5E}" dt="2023-10-27T15:50:03.877" v="1796" actId="113"/>
          <ac:graphicFrameMkLst>
            <pc:docMk/>
            <pc:sldMk cId="3896864540" sldId="258"/>
            <ac:graphicFrameMk id="27652" creationId="{E7502955-A3D3-4D73-B673-73AE2272C5E6}"/>
          </ac:graphicFrameMkLst>
        </pc:graphicFrameChg>
        <pc:picChg chg="mod">
          <ac:chgData name="Tammy Wilson" userId="0392548a-554d-41ce-90db-a9cc305eb12d" providerId="ADAL" clId="{025CEC7B-8E9C-4816-A968-6A06A9C6BB5E}" dt="2023-11-08T18:53:27.518" v="3422" actId="1076"/>
          <ac:picMkLst>
            <pc:docMk/>
            <pc:sldMk cId="3896864540" sldId="258"/>
            <ac:picMk id="1028" creationId="{A751EB70-D515-459A-9BE9-B882CEA133F1}"/>
          </ac:picMkLst>
        </pc:picChg>
      </pc:sldChg>
      <pc:sldChg chg="addSp delSp modSp mod ord">
        <pc:chgData name="Tammy Wilson" userId="0392548a-554d-41ce-90db-a9cc305eb12d" providerId="ADAL" clId="{025CEC7B-8E9C-4816-A968-6A06A9C6BB5E}" dt="2023-11-08T19:52:59.551" v="3734" actId="478"/>
        <pc:sldMkLst>
          <pc:docMk/>
          <pc:sldMk cId="2794151211" sldId="260"/>
        </pc:sldMkLst>
        <pc:spChg chg="mod">
          <ac:chgData name="Tammy Wilson" userId="0392548a-554d-41ce-90db-a9cc305eb12d" providerId="ADAL" clId="{025CEC7B-8E9C-4816-A968-6A06A9C6BB5E}" dt="2023-11-08T19:37:04.446" v="3556" actId="20577"/>
          <ac:spMkLst>
            <pc:docMk/>
            <pc:sldMk cId="2794151211" sldId="260"/>
            <ac:spMk id="15364" creationId="{00000000-0000-0000-0000-000000000000}"/>
          </ac:spMkLst>
        </pc:spChg>
        <pc:picChg chg="add mod">
          <ac:chgData name="Tammy Wilson" userId="0392548a-554d-41ce-90db-a9cc305eb12d" providerId="ADAL" clId="{025CEC7B-8E9C-4816-A968-6A06A9C6BB5E}" dt="2023-11-08T19:37:22.114" v="3559" actId="1076"/>
          <ac:picMkLst>
            <pc:docMk/>
            <pc:sldMk cId="2794151211" sldId="260"/>
            <ac:picMk id="2" creationId="{7BC90916-4B8D-2768-1659-7E78693F984D}"/>
          </ac:picMkLst>
        </pc:picChg>
        <pc:picChg chg="add del mod">
          <ac:chgData name="Tammy Wilson" userId="0392548a-554d-41ce-90db-a9cc305eb12d" providerId="ADAL" clId="{025CEC7B-8E9C-4816-A968-6A06A9C6BB5E}" dt="2023-10-27T04:09:04.751" v="1468"/>
          <ac:picMkLst>
            <pc:docMk/>
            <pc:sldMk cId="2794151211" sldId="260"/>
            <ac:picMk id="2" creationId="{9E6B0E65-722C-E4D7-AAC1-9F73CB186782}"/>
          </ac:picMkLst>
        </pc:picChg>
        <pc:picChg chg="add mod">
          <ac:chgData name="Tammy Wilson" userId="0392548a-554d-41ce-90db-a9cc305eb12d" providerId="ADAL" clId="{025CEC7B-8E9C-4816-A968-6A06A9C6BB5E}" dt="2023-11-08T19:37:24.457" v="3560" actId="1076"/>
          <ac:picMkLst>
            <pc:docMk/>
            <pc:sldMk cId="2794151211" sldId="260"/>
            <ac:picMk id="3" creationId="{C223FC33-01E7-0678-D56F-3DA08DCFE5FC}"/>
          </ac:picMkLst>
        </pc:picChg>
        <pc:picChg chg="add mod">
          <ac:chgData name="Tammy Wilson" userId="0392548a-554d-41ce-90db-a9cc305eb12d" providerId="ADAL" clId="{025CEC7B-8E9C-4816-A968-6A06A9C6BB5E}" dt="2023-11-08T19:38:13.645" v="3565" actId="1076"/>
          <ac:picMkLst>
            <pc:docMk/>
            <pc:sldMk cId="2794151211" sldId="260"/>
            <ac:picMk id="4" creationId="{9107860A-35BA-EDC7-5FB5-03838122C91D}"/>
          </ac:picMkLst>
        </pc:picChg>
        <pc:picChg chg="del mod">
          <ac:chgData name="Tammy Wilson" userId="0392548a-554d-41ce-90db-a9cc305eb12d" providerId="ADAL" clId="{025CEC7B-8E9C-4816-A968-6A06A9C6BB5E}" dt="2023-11-08T19:52:58.848" v="3733" actId="478"/>
          <ac:picMkLst>
            <pc:docMk/>
            <pc:sldMk cId="2794151211" sldId="260"/>
            <ac:picMk id="2050" creationId="{20C58EBB-C2C5-4244-9E54-950EEC2617DA}"/>
          </ac:picMkLst>
        </pc:picChg>
        <pc:picChg chg="del mod">
          <ac:chgData name="Tammy Wilson" userId="0392548a-554d-41ce-90db-a9cc305eb12d" providerId="ADAL" clId="{025CEC7B-8E9C-4816-A968-6A06A9C6BB5E}" dt="2023-11-08T19:52:59.551" v="3734" actId="478"/>
          <ac:picMkLst>
            <pc:docMk/>
            <pc:sldMk cId="2794151211" sldId="260"/>
            <ac:picMk id="15366" creationId="{00000000-0000-0000-0000-000000000000}"/>
          </ac:picMkLst>
        </pc:picChg>
      </pc:sldChg>
      <pc:sldChg chg="addSp delSp modSp del mod ord">
        <pc:chgData name="Tammy Wilson" userId="0392548a-554d-41ce-90db-a9cc305eb12d" providerId="ADAL" clId="{025CEC7B-8E9C-4816-A968-6A06A9C6BB5E}" dt="2023-11-08T19:52:35.744" v="3730" actId="47"/>
        <pc:sldMkLst>
          <pc:docMk/>
          <pc:sldMk cId="4011223163" sldId="261"/>
        </pc:sldMkLst>
        <pc:spChg chg="mod">
          <ac:chgData name="Tammy Wilson" userId="0392548a-554d-41ce-90db-a9cc305eb12d" providerId="ADAL" clId="{025CEC7B-8E9C-4816-A968-6A06A9C6BB5E}" dt="2023-10-27T15:54:58.214" v="2017" actId="20577"/>
          <ac:spMkLst>
            <pc:docMk/>
            <pc:sldMk cId="4011223163" sldId="261"/>
            <ac:spMk id="17411" creationId="{00000000-0000-0000-0000-000000000000}"/>
          </ac:spMkLst>
        </pc:spChg>
        <pc:spChg chg="mod">
          <ac:chgData name="Tammy Wilson" userId="0392548a-554d-41ce-90db-a9cc305eb12d" providerId="ADAL" clId="{025CEC7B-8E9C-4816-A968-6A06A9C6BB5E}" dt="2023-10-27T03:28:44.999" v="455" actId="20577"/>
          <ac:spMkLst>
            <pc:docMk/>
            <pc:sldMk cId="4011223163" sldId="261"/>
            <ac:spMk id="17412" creationId="{00000000-0000-0000-0000-000000000000}"/>
          </ac:spMkLst>
        </pc:spChg>
        <pc:picChg chg="add del mod">
          <ac:chgData name="Tammy Wilson" userId="0392548a-554d-41ce-90db-a9cc305eb12d" providerId="ADAL" clId="{025CEC7B-8E9C-4816-A968-6A06A9C6BB5E}" dt="2023-11-08T19:52:26.662" v="3727" actId="21"/>
          <ac:picMkLst>
            <pc:docMk/>
            <pc:sldMk cId="4011223163" sldId="261"/>
            <ac:picMk id="2" creationId="{8B36040C-C13B-8C42-3CA9-6CBC2333937F}"/>
          </ac:picMkLst>
        </pc:picChg>
        <pc:picChg chg="add mod">
          <ac:chgData name="Tammy Wilson" userId="0392548a-554d-41ce-90db-a9cc305eb12d" providerId="ADAL" clId="{025CEC7B-8E9C-4816-A968-6A06A9C6BB5E}" dt="2023-10-27T03:31:44.625" v="462" actId="1076"/>
          <ac:picMkLst>
            <pc:docMk/>
            <pc:sldMk cId="4011223163" sldId="261"/>
            <ac:picMk id="3" creationId="{E3AA3937-1171-E28A-23B4-50D969328BBA}"/>
          </ac:picMkLst>
        </pc:picChg>
        <pc:picChg chg="mod">
          <ac:chgData name="Tammy Wilson" userId="0392548a-554d-41ce-90db-a9cc305eb12d" providerId="ADAL" clId="{025CEC7B-8E9C-4816-A968-6A06A9C6BB5E}" dt="2023-10-27T03:28:52.417" v="458" actId="14100"/>
          <ac:picMkLst>
            <pc:docMk/>
            <pc:sldMk cId="4011223163" sldId="261"/>
            <ac:picMk id="1026" creationId="{EF9AEEFC-C62C-4CEC-9BAA-E03B015BA8C3}"/>
          </ac:picMkLst>
        </pc:picChg>
      </pc:sldChg>
      <pc:sldChg chg="addSp delSp modSp mod">
        <pc:chgData name="Tammy Wilson" userId="0392548a-554d-41ce-90db-a9cc305eb12d" providerId="ADAL" clId="{025CEC7B-8E9C-4816-A968-6A06A9C6BB5E}" dt="2023-11-08T19:55:09.378" v="3754"/>
        <pc:sldMkLst>
          <pc:docMk/>
          <pc:sldMk cId="1982969347" sldId="262"/>
        </pc:sldMkLst>
        <pc:spChg chg="mod">
          <ac:chgData name="Tammy Wilson" userId="0392548a-554d-41ce-90db-a9cc305eb12d" providerId="ADAL" clId="{025CEC7B-8E9C-4816-A968-6A06A9C6BB5E}" dt="2023-11-08T19:54:49.086" v="3750" actId="20577"/>
          <ac:spMkLst>
            <pc:docMk/>
            <pc:sldMk cId="1982969347" sldId="262"/>
            <ac:spMk id="13316" creationId="{00000000-0000-0000-0000-000000000000}"/>
          </ac:spMkLst>
        </pc:spChg>
        <pc:picChg chg="add del mod">
          <ac:chgData name="Tammy Wilson" userId="0392548a-554d-41ce-90db-a9cc305eb12d" providerId="ADAL" clId="{025CEC7B-8E9C-4816-A968-6A06A9C6BB5E}" dt="2023-11-08T19:54:46.586" v="3749" actId="478"/>
          <ac:picMkLst>
            <pc:docMk/>
            <pc:sldMk cId="1982969347" sldId="262"/>
            <ac:picMk id="2" creationId="{27FF32C3-FAAE-C6DB-1508-76351F34729C}"/>
          </ac:picMkLst>
        </pc:picChg>
        <pc:picChg chg="add del mod">
          <ac:chgData name="Tammy Wilson" userId="0392548a-554d-41ce-90db-a9cc305eb12d" providerId="ADAL" clId="{025CEC7B-8E9C-4816-A968-6A06A9C6BB5E}" dt="2023-11-08T19:55:09.378" v="3754"/>
          <ac:picMkLst>
            <pc:docMk/>
            <pc:sldMk cId="1982969347" sldId="262"/>
            <ac:picMk id="3" creationId="{34FEB5E9-6E5B-47D3-39FF-650A101859C7}"/>
          </ac:picMkLst>
        </pc:picChg>
      </pc:sldChg>
      <pc:sldChg chg="addSp modSp mod">
        <pc:chgData name="Tammy Wilson" userId="0392548a-554d-41ce-90db-a9cc305eb12d" providerId="ADAL" clId="{025CEC7B-8E9C-4816-A968-6A06A9C6BB5E}" dt="2023-10-30T01:14:07.931" v="3411" actId="113"/>
        <pc:sldMkLst>
          <pc:docMk/>
          <pc:sldMk cId="1315117394" sldId="267"/>
        </pc:sldMkLst>
        <pc:spChg chg="mod">
          <ac:chgData name="Tammy Wilson" userId="0392548a-554d-41ce-90db-a9cc305eb12d" providerId="ADAL" clId="{025CEC7B-8E9C-4816-A968-6A06A9C6BB5E}" dt="2023-10-30T01:14:07.931" v="3411" actId="113"/>
          <ac:spMkLst>
            <pc:docMk/>
            <pc:sldMk cId="1315117394" sldId="267"/>
            <ac:spMk id="3" creationId="{00000000-0000-0000-0000-000000000000}"/>
          </ac:spMkLst>
        </pc:spChg>
        <pc:spChg chg="mod">
          <ac:chgData name="Tammy Wilson" userId="0392548a-554d-41ce-90db-a9cc305eb12d" providerId="ADAL" clId="{025CEC7B-8E9C-4816-A968-6A06A9C6BB5E}" dt="2023-10-29T16:20:56.544" v="2804" actId="20577"/>
          <ac:spMkLst>
            <pc:docMk/>
            <pc:sldMk cId="1315117394" sldId="267"/>
            <ac:spMk id="27650" creationId="{00000000-0000-0000-0000-000000000000}"/>
          </ac:spMkLst>
        </pc:spChg>
        <pc:picChg chg="add mod">
          <ac:chgData name="Tammy Wilson" userId="0392548a-554d-41ce-90db-a9cc305eb12d" providerId="ADAL" clId="{025CEC7B-8E9C-4816-A968-6A06A9C6BB5E}" dt="2023-10-27T04:15:04.905" v="1531" actId="1076"/>
          <ac:picMkLst>
            <pc:docMk/>
            <pc:sldMk cId="1315117394" sldId="267"/>
            <ac:picMk id="2" creationId="{FFB11BC4-CA3A-664F-F655-969FF027FC9A}"/>
          </ac:picMkLst>
        </pc:picChg>
        <pc:picChg chg="mod modCrop">
          <ac:chgData name="Tammy Wilson" userId="0392548a-554d-41ce-90db-a9cc305eb12d" providerId="ADAL" clId="{025CEC7B-8E9C-4816-A968-6A06A9C6BB5E}" dt="2023-10-27T03:53:18.851" v="1236" actId="1076"/>
          <ac:picMkLst>
            <pc:docMk/>
            <pc:sldMk cId="1315117394" sldId="267"/>
            <ac:picMk id="5" creationId="{00000000-0000-0000-0000-000000000000}"/>
          </ac:picMkLst>
        </pc:picChg>
      </pc:sldChg>
      <pc:sldChg chg="addSp delSp modSp mod">
        <pc:chgData name="Tammy Wilson" userId="0392548a-554d-41ce-90db-a9cc305eb12d" providerId="ADAL" clId="{025CEC7B-8E9C-4816-A968-6A06A9C6BB5E}" dt="2023-10-30T01:15:46.722" v="3421" actId="14100"/>
        <pc:sldMkLst>
          <pc:docMk/>
          <pc:sldMk cId="2412339206" sldId="268"/>
        </pc:sldMkLst>
        <pc:spChg chg="mod">
          <ac:chgData name="Tammy Wilson" userId="0392548a-554d-41ce-90db-a9cc305eb12d" providerId="ADAL" clId="{025CEC7B-8E9C-4816-A968-6A06A9C6BB5E}" dt="2023-10-30T01:15:46.722" v="3421" actId="14100"/>
          <ac:spMkLst>
            <pc:docMk/>
            <pc:sldMk cId="2412339206" sldId="268"/>
            <ac:spMk id="28674" creationId="{00000000-0000-0000-0000-000000000000}"/>
          </ac:spMkLst>
        </pc:spChg>
        <pc:spChg chg="mod">
          <ac:chgData name="Tammy Wilson" userId="0392548a-554d-41ce-90db-a9cc305eb12d" providerId="ADAL" clId="{025CEC7B-8E9C-4816-A968-6A06A9C6BB5E}" dt="2023-10-29T16:21:58.868" v="2819" actId="114"/>
          <ac:spMkLst>
            <pc:docMk/>
            <pc:sldMk cId="2412339206" sldId="268"/>
            <ac:spMk id="28675" creationId="{00000000-0000-0000-0000-000000000000}"/>
          </ac:spMkLst>
        </pc:spChg>
        <pc:picChg chg="add mod">
          <ac:chgData name="Tammy Wilson" userId="0392548a-554d-41ce-90db-a9cc305eb12d" providerId="ADAL" clId="{025CEC7B-8E9C-4816-A968-6A06A9C6BB5E}" dt="2023-10-27T04:16:24.176" v="1625" actId="1076"/>
          <ac:picMkLst>
            <pc:docMk/>
            <pc:sldMk cId="2412339206" sldId="268"/>
            <ac:picMk id="2" creationId="{0D42E691-1040-2690-BB05-5DC02255CC8F}"/>
          </ac:picMkLst>
        </pc:picChg>
        <pc:picChg chg="del mod">
          <ac:chgData name="Tammy Wilson" userId="0392548a-554d-41ce-90db-a9cc305eb12d" providerId="ADAL" clId="{025CEC7B-8E9C-4816-A968-6A06A9C6BB5E}" dt="2023-10-27T03:54:45.794" v="1260" actId="21"/>
          <ac:picMkLst>
            <pc:docMk/>
            <pc:sldMk cId="2412339206" sldId="268"/>
            <ac:picMk id="5" creationId="{00000000-0000-0000-0000-000000000000}"/>
          </ac:picMkLst>
        </pc:picChg>
      </pc:sldChg>
      <pc:sldChg chg="modSp add ord">
        <pc:chgData name="Tammy Wilson" userId="0392548a-554d-41ce-90db-a9cc305eb12d" providerId="ADAL" clId="{025CEC7B-8E9C-4816-A968-6A06A9C6BB5E}" dt="2023-10-27T20:21:54.502" v="2240" actId="207"/>
        <pc:sldMkLst>
          <pc:docMk/>
          <pc:sldMk cId="332998045" sldId="274"/>
        </pc:sldMkLst>
        <pc:spChg chg="mod">
          <ac:chgData name="Tammy Wilson" userId="0392548a-554d-41ce-90db-a9cc305eb12d" providerId="ADAL" clId="{025CEC7B-8E9C-4816-A968-6A06A9C6BB5E}" dt="2023-10-27T20:21:54.502" v="2240" actId="207"/>
          <ac:spMkLst>
            <pc:docMk/>
            <pc:sldMk cId="332998045" sldId="274"/>
            <ac:spMk id="3" creationId="{00000000-0000-0000-0000-000000000000}"/>
          </ac:spMkLst>
        </pc:spChg>
      </pc:sldChg>
      <pc:sldChg chg="ord">
        <pc:chgData name="Tammy Wilson" userId="0392548a-554d-41ce-90db-a9cc305eb12d" providerId="ADAL" clId="{025CEC7B-8E9C-4816-A968-6A06A9C6BB5E}" dt="2023-10-27T04:18:37.005" v="1630"/>
        <pc:sldMkLst>
          <pc:docMk/>
          <pc:sldMk cId="215132717" sldId="282"/>
        </pc:sldMkLst>
      </pc:sldChg>
      <pc:sldChg chg="modSp mod">
        <pc:chgData name="Tammy Wilson" userId="0392548a-554d-41ce-90db-a9cc305eb12d" providerId="ADAL" clId="{025CEC7B-8E9C-4816-A968-6A06A9C6BB5E}" dt="2023-11-08T19:55:49.545" v="3761" actId="207"/>
        <pc:sldMkLst>
          <pc:docMk/>
          <pc:sldMk cId="2117291297" sldId="283"/>
        </pc:sldMkLst>
        <pc:spChg chg="mod">
          <ac:chgData name="Tammy Wilson" userId="0392548a-554d-41ce-90db-a9cc305eb12d" providerId="ADAL" clId="{025CEC7B-8E9C-4816-A968-6A06A9C6BB5E}" dt="2023-11-08T19:55:49.545" v="3761" actId="207"/>
          <ac:spMkLst>
            <pc:docMk/>
            <pc:sldMk cId="2117291297" sldId="283"/>
            <ac:spMk id="3" creationId="{00000000-0000-0000-0000-000000000000}"/>
          </ac:spMkLst>
        </pc:spChg>
      </pc:sldChg>
      <pc:sldChg chg="del">
        <pc:chgData name="Tammy Wilson" userId="0392548a-554d-41ce-90db-a9cc305eb12d" providerId="ADAL" clId="{025CEC7B-8E9C-4816-A968-6A06A9C6BB5E}" dt="2023-10-27T03:23:31.889" v="298" actId="47"/>
        <pc:sldMkLst>
          <pc:docMk/>
          <pc:sldMk cId="90497591" sldId="284"/>
        </pc:sldMkLst>
      </pc:sldChg>
      <pc:sldChg chg="del">
        <pc:chgData name="Tammy Wilson" userId="0392548a-554d-41ce-90db-a9cc305eb12d" providerId="ADAL" clId="{025CEC7B-8E9C-4816-A968-6A06A9C6BB5E}" dt="2023-10-27T03:52:04.803" v="1220" actId="47"/>
        <pc:sldMkLst>
          <pc:docMk/>
          <pc:sldMk cId="24630291" sldId="289"/>
        </pc:sldMkLst>
      </pc:sldChg>
      <pc:sldChg chg="modSp del mod ord">
        <pc:chgData name="Tammy Wilson" userId="0392548a-554d-41ce-90db-a9cc305eb12d" providerId="ADAL" clId="{025CEC7B-8E9C-4816-A968-6A06A9C6BB5E}" dt="2023-10-27T20:27:30.922" v="2400" actId="47"/>
        <pc:sldMkLst>
          <pc:docMk/>
          <pc:sldMk cId="2043678981" sldId="299"/>
        </pc:sldMkLst>
        <pc:spChg chg="mod">
          <ac:chgData name="Tammy Wilson" userId="0392548a-554d-41ce-90db-a9cc305eb12d" providerId="ADAL" clId="{025CEC7B-8E9C-4816-A968-6A06A9C6BB5E}" dt="2023-10-27T20:24:14.383" v="2347" actId="21"/>
          <ac:spMkLst>
            <pc:docMk/>
            <pc:sldMk cId="2043678981" sldId="299"/>
            <ac:spMk id="11267" creationId="{00000000-0000-0000-0000-000000000000}"/>
          </ac:spMkLst>
        </pc:spChg>
      </pc:sldChg>
      <pc:sldChg chg="delSp mod">
        <pc:chgData name="Tammy Wilson" userId="0392548a-554d-41ce-90db-a9cc305eb12d" providerId="ADAL" clId="{025CEC7B-8E9C-4816-A968-6A06A9C6BB5E}" dt="2023-10-27T03:55:44.169" v="1272" actId="478"/>
        <pc:sldMkLst>
          <pc:docMk/>
          <pc:sldMk cId="3156731436" sldId="303"/>
        </pc:sldMkLst>
        <pc:picChg chg="del">
          <ac:chgData name="Tammy Wilson" userId="0392548a-554d-41ce-90db-a9cc305eb12d" providerId="ADAL" clId="{025CEC7B-8E9C-4816-A968-6A06A9C6BB5E}" dt="2023-10-27T03:55:44.169" v="1272" actId="478"/>
          <ac:picMkLst>
            <pc:docMk/>
            <pc:sldMk cId="3156731436" sldId="303"/>
            <ac:picMk id="4" creationId="{F33745C6-4D96-4348-95D2-539F4C113CA8}"/>
          </ac:picMkLst>
        </pc:picChg>
      </pc:sldChg>
      <pc:sldChg chg="add">
        <pc:chgData name="Tammy Wilson" userId="0392548a-554d-41ce-90db-a9cc305eb12d" providerId="ADAL" clId="{025CEC7B-8E9C-4816-A968-6A06A9C6BB5E}" dt="2023-10-27T03:09:29.418" v="131"/>
        <pc:sldMkLst>
          <pc:docMk/>
          <pc:sldMk cId="689847622" sldId="304"/>
        </pc:sldMkLst>
      </pc:sldChg>
      <pc:sldChg chg="add del">
        <pc:chgData name="Tammy Wilson" userId="0392548a-554d-41ce-90db-a9cc305eb12d" providerId="ADAL" clId="{025CEC7B-8E9C-4816-A968-6A06A9C6BB5E}" dt="2023-10-27T03:09:26.153" v="130" actId="2696"/>
        <pc:sldMkLst>
          <pc:docMk/>
          <pc:sldMk cId="1132142064" sldId="304"/>
        </pc:sldMkLst>
      </pc:sldChg>
      <pc:sldChg chg="del">
        <pc:chgData name="Tammy Wilson" userId="0392548a-554d-41ce-90db-a9cc305eb12d" providerId="ADAL" clId="{025CEC7B-8E9C-4816-A968-6A06A9C6BB5E}" dt="2023-10-27T03:44:48.534" v="1089" actId="47"/>
        <pc:sldMkLst>
          <pc:docMk/>
          <pc:sldMk cId="1442907966" sldId="305"/>
        </pc:sldMkLst>
      </pc:sldChg>
      <pc:sldChg chg="addSp modSp mod ord">
        <pc:chgData name="Tammy Wilson" userId="0392548a-554d-41ce-90db-a9cc305eb12d" providerId="ADAL" clId="{025CEC7B-8E9C-4816-A968-6A06A9C6BB5E}" dt="2023-10-30T01:10:47.824" v="3373" actId="20577"/>
        <pc:sldMkLst>
          <pc:docMk/>
          <pc:sldMk cId="797495647" sldId="306"/>
        </pc:sldMkLst>
        <pc:spChg chg="mod">
          <ac:chgData name="Tammy Wilson" userId="0392548a-554d-41ce-90db-a9cc305eb12d" providerId="ADAL" clId="{025CEC7B-8E9C-4816-A968-6A06A9C6BB5E}" dt="2023-10-30T01:10:47.824" v="3373" actId="20577"/>
          <ac:spMkLst>
            <pc:docMk/>
            <pc:sldMk cId="797495647" sldId="306"/>
            <ac:spMk id="21506" creationId="{00000000-0000-0000-0000-000000000000}"/>
          </ac:spMkLst>
        </pc:spChg>
        <pc:spChg chg="mod">
          <ac:chgData name="Tammy Wilson" userId="0392548a-554d-41ce-90db-a9cc305eb12d" providerId="ADAL" clId="{025CEC7B-8E9C-4816-A968-6A06A9C6BB5E}" dt="2023-10-29T16:19:44.720" v="2743" actId="1076"/>
          <ac:spMkLst>
            <pc:docMk/>
            <pc:sldMk cId="797495647" sldId="306"/>
            <ac:spMk id="21508" creationId="{00000000-0000-0000-0000-000000000000}"/>
          </ac:spMkLst>
        </pc:spChg>
        <pc:picChg chg="add mod">
          <ac:chgData name="Tammy Wilson" userId="0392548a-554d-41ce-90db-a9cc305eb12d" providerId="ADAL" clId="{025CEC7B-8E9C-4816-A968-6A06A9C6BB5E}" dt="2023-10-27T04:14:08.889" v="1524" actId="14100"/>
          <ac:picMkLst>
            <pc:docMk/>
            <pc:sldMk cId="797495647" sldId="306"/>
            <ac:picMk id="3" creationId="{117FB253-E0B8-9D71-4EE8-5ABB38871524}"/>
          </ac:picMkLst>
        </pc:picChg>
      </pc:sldChg>
      <pc:sldChg chg="modSp mod ord">
        <pc:chgData name="Tammy Wilson" userId="0392548a-554d-41ce-90db-a9cc305eb12d" providerId="ADAL" clId="{025CEC7B-8E9C-4816-A968-6A06A9C6BB5E}" dt="2023-11-08T19:33:48.737" v="3516"/>
        <pc:sldMkLst>
          <pc:docMk/>
          <pc:sldMk cId="2578638577" sldId="311"/>
        </pc:sldMkLst>
        <pc:spChg chg="mod">
          <ac:chgData name="Tammy Wilson" userId="0392548a-554d-41ce-90db-a9cc305eb12d" providerId="ADAL" clId="{025CEC7B-8E9C-4816-A968-6A06A9C6BB5E}" dt="2023-10-27T20:23:21.413" v="2344"/>
          <ac:spMkLst>
            <pc:docMk/>
            <pc:sldMk cId="2578638577" sldId="311"/>
            <ac:spMk id="11266" creationId="{00000000-0000-0000-0000-000000000000}"/>
          </ac:spMkLst>
        </pc:spChg>
        <pc:spChg chg="mod">
          <ac:chgData name="Tammy Wilson" userId="0392548a-554d-41ce-90db-a9cc305eb12d" providerId="ADAL" clId="{025CEC7B-8E9C-4816-A968-6A06A9C6BB5E}" dt="2023-10-27T20:27:22.082" v="2399" actId="20577"/>
          <ac:spMkLst>
            <pc:docMk/>
            <pc:sldMk cId="2578638577" sldId="311"/>
            <ac:spMk id="11267" creationId="{00000000-0000-0000-0000-000000000000}"/>
          </ac:spMkLst>
        </pc:spChg>
      </pc:sldChg>
      <pc:sldChg chg="add">
        <pc:chgData name="Tammy Wilson" userId="0392548a-554d-41ce-90db-a9cc305eb12d" providerId="ADAL" clId="{025CEC7B-8E9C-4816-A968-6A06A9C6BB5E}" dt="2023-10-27T03:27:58.134" v="447"/>
        <pc:sldMkLst>
          <pc:docMk/>
          <pc:sldMk cId="446165176" sldId="313"/>
        </pc:sldMkLst>
      </pc:sldChg>
      <pc:sldChg chg="del">
        <pc:chgData name="Tammy Wilson" userId="0392548a-554d-41ce-90db-a9cc305eb12d" providerId="ADAL" clId="{025CEC7B-8E9C-4816-A968-6A06A9C6BB5E}" dt="2023-10-27T03:27:55.199" v="446" actId="2696"/>
        <pc:sldMkLst>
          <pc:docMk/>
          <pc:sldMk cId="3788780975" sldId="313"/>
        </pc:sldMkLst>
      </pc:sldChg>
      <pc:sldChg chg="modSp mod ord">
        <pc:chgData name="Tammy Wilson" userId="0392548a-554d-41ce-90db-a9cc305eb12d" providerId="ADAL" clId="{025CEC7B-8E9C-4816-A968-6A06A9C6BB5E}" dt="2023-10-29T17:04:00.380" v="2965" actId="207"/>
        <pc:sldMkLst>
          <pc:docMk/>
          <pc:sldMk cId="3124515536" sldId="315"/>
        </pc:sldMkLst>
        <pc:spChg chg="mod">
          <ac:chgData name="Tammy Wilson" userId="0392548a-554d-41ce-90db-a9cc305eb12d" providerId="ADAL" clId="{025CEC7B-8E9C-4816-A968-6A06A9C6BB5E}" dt="2023-10-29T16:24:42.054" v="2933" actId="20577"/>
          <ac:spMkLst>
            <pc:docMk/>
            <pc:sldMk cId="3124515536" sldId="315"/>
            <ac:spMk id="2" creationId="{670DD774-005B-4EA8-A5E5-D9744ED2CB5F}"/>
          </ac:spMkLst>
        </pc:spChg>
        <pc:spChg chg="mod">
          <ac:chgData name="Tammy Wilson" userId="0392548a-554d-41ce-90db-a9cc305eb12d" providerId="ADAL" clId="{025CEC7B-8E9C-4816-A968-6A06A9C6BB5E}" dt="2023-10-29T17:04:00.380" v="2965" actId="207"/>
          <ac:spMkLst>
            <pc:docMk/>
            <pc:sldMk cId="3124515536" sldId="315"/>
            <ac:spMk id="3" creationId="{98E6AAC9-D8FE-48BE-9A0B-F10E3462CA73}"/>
          </ac:spMkLst>
        </pc:spChg>
      </pc:sldChg>
      <pc:sldChg chg="addSp modSp mod">
        <pc:chgData name="Tammy Wilson" userId="0392548a-554d-41ce-90db-a9cc305eb12d" providerId="ADAL" clId="{025CEC7B-8E9C-4816-A968-6A06A9C6BB5E}" dt="2023-10-30T01:12:42.872" v="3386" actId="255"/>
        <pc:sldMkLst>
          <pc:docMk/>
          <pc:sldMk cId="2987434258" sldId="316"/>
        </pc:sldMkLst>
        <pc:spChg chg="mod">
          <ac:chgData name="Tammy Wilson" userId="0392548a-554d-41ce-90db-a9cc305eb12d" providerId="ADAL" clId="{025CEC7B-8E9C-4816-A968-6A06A9C6BB5E}" dt="2023-10-30T01:12:42.872" v="3386" actId="255"/>
          <ac:spMkLst>
            <pc:docMk/>
            <pc:sldMk cId="2987434258" sldId="316"/>
            <ac:spMk id="3" creationId="{0D27041B-163D-4D09-BA17-6BC8C24A9F95}"/>
          </ac:spMkLst>
        </pc:spChg>
        <pc:picChg chg="mod">
          <ac:chgData name="Tammy Wilson" userId="0392548a-554d-41ce-90db-a9cc305eb12d" providerId="ADAL" clId="{025CEC7B-8E9C-4816-A968-6A06A9C6BB5E}" dt="2023-10-27T03:06:46.191" v="45" actId="1076"/>
          <ac:picMkLst>
            <pc:docMk/>
            <pc:sldMk cId="2987434258" sldId="316"/>
            <ac:picMk id="4" creationId="{939186C1-35AA-493D-A20F-FB6211914365}"/>
          </ac:picMkLst>
        </pc:picChg>
        <pc:picChg chg="add mod">
          <ac:chgData name="Tammy Wilson" userId="0392548a-554d-41ce-90db-a9cc305eb12d" providerId="ADAL" clId="{025CEC7B-8E9C-4816-A968-6A06A9C6BB5E}" dt="2023-10-27T04:14:48.217" v="1527" actId="1076"/>
          <ac:picMkLst>
            <pc:docMk/>
            <pc:sldMk cId="2987434258" sldId="316"/>
            <ac:picMk id="5" creationId="{FAEE51E8-83D1-9034-4B04-D8DC83812902}"/>
          </ac:picMkLst>
        </pc:picChg>
      </pc:sldChg>
      <pc:sldChg chg="del">
        <pc:chgData name="Tammy Wilson" userId="0392548a-554d-41ce-90db-a9cc305eb12d" providerId="ADAL" clId="{025CEC7B-8E9C-4816-A968-6A06A9C6BB5E}" dt="2023-10-27T03:55:32.508" v="1271" actId="47"/>
        <pc:sldMkLst>
          <pc:docMk/>
          <pc:sldMk cId="1541840767" sldId="320"/>
        </pc:sldMkLst>
      </pc:sldChg>
      <pc:sldChg chg="del">
        <pc:chgData name="Tammy Wilson" userId="0392548a-554d-41ce-90db-a9cc305eb12d" providerId="ADAL" clId="{025CEC7B-8E9C-4816-A968-6A06A9C6BB5E}" dt="2023-10-27T03:55:26.753" v="1270" actId="47"/>
        <pc:sldMkLst>
          <pc:docMk/>
          <pc:sldMk cId="2956523110" sldId="321"/>
        </pc:sldMkLst>
      </pc:sldChg>
      <pc:sldChg chg="add">
        <pc:chgData name="Tammy Wilson" userId="0392548a-554d-41ce-90db-a9cc305eb12d" providerId="ADAL" clId="{025CEC7B-8E9C-4816-A968-6A06A9C6BB5E}" dt="2023-10-27T03:09:29.418" v="131"/>
        <pc:sldMkLst>
          <pc:docMk/>
          <pc:sldMk cId="3918605733" sldId="340"/>
        </pc:sldMkLst>
      </pc:sldChg>
      <pc:sldChg chg="add del">
        <pc:chgData name="Tammy Wilson" userId="0392548a-554d-41ce-90db-a9cc305eb12d" providerId="ADAL" clId="{025CEC7B-8E9C-4816-A968-6A06A9C6BB5E}" dt="2023-10-27T03:09:26.153" v="130" actId="2696"/>
        <pc:sldMkLst>
          <pc:docMk/>
          <pc:sldMk cId="4010882726" sldId="340"/>
        </pc:sldMkLst>
      </pc:sldChg>
      <pc:sldChg chg="add del">
        <pc:chgData name="Tammy Wilson" userId="0392548a-554d-41ce-90db-a9cc305eb12d" providerId="ADAL" clId="{025CEC7B-8E9C-4816-A968-6A06A9C6BB5E}" dt="2023-10-27T03:09:26.153" v="130" actId="2696"/>
        <pc:sldMkLst>
          <pc:docMk/>
          <pc:sldMk cId="1400629105" sldId="341"/>
        </pc:sldMkLst>
      </pc:sldChg>
      <pc:sldChg chg="add">
        <pc:chgData name="Tammy Wilson" userId="0392548a-554d-41ce-90db-a9cc305eb12d" providerId="ADAL" clId="{025CEC7B-8E9C-4816-A968-6A06A9C6BB5E}" dt="2023-10-27T03:09:29.418" v="131"/>
        <pc:sldMkLst>
          <pc:docMk/>
          <pc:sldMk cId="1838176651" sldId="341"/>
        </pc:sldMkLst>
      </pc:sldChg>
      <pc:sldChg chg="add del">
        <pc:chgData name="Tammy Wilson" userId="0392548a-554d-41ce-90db-a9cc305eb12d" providerId="ADAL" clId="{025CEC7B-8E9C-4816-A968-6A06A9C6BB5E}" dt="2023-10-27T03:09:26.153" v="130" actId="2696"/>
        <pc:sldMkLst>
          <pc:docMk/>
          <pc:sldMk cId="3004802480" sldId="342"/>
        </pc:sldMkLst>
      </pc:sldChg>
      <pc:sldChg chg="add">
        <pc:chgData name="Tammy Wilson" userId="0392548a-554d-41ce-90db-a9cc305eb12d" providerId="ADAL" clId="{025CEC7B-8E9C-4816-A968-6A06A9C6BB5E}" dt="2023-10-27T03:09:29.418" v="131"/>
        <pc:sldMkLst>
          <pc:docMk/>
          <pc:sldMk cId="4191276563" sldId="342"/>
        </pc:sldMkLst>
      </pc:sldChg>
      <pc:sldChg chg="add del">
        <pc:chgData name="Tammy Wilson" userId="0392548a-554d-41ce-90db-a9cc305eb12d" providerId="ADAL" clId="{025CEC7B-8E9C-4816-A968-6A06A9C6BB5E}" dt="2023-10-27T03:09:26.153" v="130" actId="2696"/>
        <pc:sldMkLst>
          <pc:docMk/>
          <pc:sldMk cId="1186108245" sldId="343"/>
        </pc:sldMkLst>
      </pc:sldChg>
      <pc:sldChg chg="add">
        <pc:chgData name="Tammy Wilson" userId="0392548a-554d-41ce-90db-a9cc305eb12d" providerId="ADAL" clId="{025CEC7B-8E9C-4816-A968-6A06A9C6BB5E}" dt="2023-10-27T03:09:29.418" v="131"/>
        <pc:sldMkLst>
          <pc:docMk/>
          <pc:sldMk cId="1858393726" sldId="343"/>
        </pc:sldMkLst>
      </pc:sldChg>
      <pc:sldChg chg="addSp delSp modSp mod ord">
        <pc:chgData name="Tammy Wilson" userId="0392548a-554d-41ce-90db-a9cc305eb12d" providerId="ADAL" clId="{025CEC7B-8E9C-4816-A968-6A06A9C6BB5E}" dt="2023-11-08T19:34:18.572" v="3535" actId="20577"/>
        <pc:sldMkLst>
          <pc:docMk/>
          <pc:sldMk cId="1059348888" sldId="344"/>
        </pc:sldMkLst>
        <pc:spChg chg="mod">
          <ac:chgData name="Tammy Wilson" userId="0392548a-554d-41ce-90db-a9cc305eb12d" providerId="ADAL" clId="{025CEC7B-8E9C-4816-A968-6A06A9C6BB5E}" dt="2023-11-08T19:34:18.572" v="3535" actId="20577"/>
          <ac:spMkLst>
            <pc:docMk/>
            <pc:sldMk cId="1059348888" sldId="344"/>
            <ac:spMk id="2" creationId="{B6CDCDEB-864B-444E-9227-4A1DE45040D3}"/>
          </ac:spMkLst>
        </pc:spChg>
        <pc:spChg chg="del mod">
          <ac:chgData name="Tammy Wilson" userId="0392548a-554d-41ce-90db-a9cc305eb12d" providerId="ADAL" clId="{025CEC7B-8E9C-4816-A968-6A06A9C6BB5E}" dt="2023-11-08T19:32:31.583" v="3510" actId="478"/>
          <ac:spMkLst>
            <pc:docMk/>
            <pc:sldMk cId="1059348888" sldId="344"/>
            <ac:spMk id="3" creationId="{C7B75BEE-FC87-4F8B-878C-1083220C6B67}"/>
          </ac:spMkLst>
        </pc:spChg>
        <pc:picChg chg="add mod">
          <ac:chgData name="Tammy Wilson" userId="0392548a-554d-41ce-90db-a9cc305eb12d" providerId="ADAL" clId="{025CEC7B-8E9C-4816-A968-6A06A9C6BB5E}" dt="2023-11-08T19:32:25.895" v="3509" actId="14100"/>
          <ac:picMkLst>
            <pc:docMk/>
            <pc:sldMk cId="1059348888" sldId="344"/>
            <ac:picMk id="1026" creationId="{882B14A2-D1D3-4FA3-EAC5-F70589E4C62F}"/>
          </ac:picMkLst>
        </pc:picChg>
        <pc:picChg chg="add mod">
          <ac:chgData name="Tammy Wilson" userId="0392548a-554d-41ce-90db-a9cc305eb12d" providerId="ADAL" clId="{025CEC7B-8E9C-4816-A968-6A06A9C6BB5E}" dt="2023-11-08T19:32:35.585" v="3512" actId="14100"/>
          <ac:picMkLst>
            <pc:docMk/>
            <pc:sldMk cId="1059348888" sldId="344"/>
            <ac:picMk id="1028" creationId="{B1A86CA8-5279-5B0F-1601-A506A8B417AB}"/>
          </ac:picMkLst>
        </pc:picChg>
      </pc:sldChg>
      <pc:sldChg chg="add ord">
        <pc:chgData name="Tammy Wilson" userId="0392548a-554d-41ce-90db-a9cc305eb12d" providerId="ADAL" clId="{025CEC7B-8E9C-4816-A968-6A06A9C6BB5E}" dt="2023-10-27T04:18:58.062" v="1634"/>
        <pc:sldMkLst>
          <pc:docMk/>
          <pc:sldMk cId="2641856194" sldId="346"/>
        </pc:sldMkLst>
      </pc:sldChg>
      <pc:sldChg chg="del">
        <pc:chgData name="Tammy Wilson" userId="0392548a-554d-41ce-90db-a9cc305eb12d" providerId="ADAL" clId="{025CEC7B-8E9C-4816-A968-6A06A9C6BB5E}" dt="2023-10-27T03:10:20.598" v="134" actId="2696"/>
        <pc:sldMkLst>
          <pc:docMk/>
          <pc:sldMk cId="3860602309" sldId="346"/>
        </pc:sldMkLst>
      </pc:sldChg>
      <pc:sldChg chg="modSp mod">
        <pc:chgData name="Tammy Wilson" userId="0392548a-554d-41ce-90db-a9cc305eb12d" providerId="ADAL" clId="{025CEC7B-8E9C-4816-A968-6A06A9C6BB5E}" dt="2023-10-27T03:33:01.372" v="528" actId="14100"/>
        <pc:sldMkLst>
          <pc:docMk/>
          <pc:sldMk cId="2243430085" sldId="347"/>
        </pc:sldMkLst>
        <pc:spChg chg="mod">
          <ac:chgData name="Tammy Wilson" userId="0392548a-554d-41ce-90db-a9cc305eb12d" providerId="ADAL" clId="{025CEC7B-8E9C-4816-A968-6A06A9C6BB5E}" dt="2023-10-27T03:32:54.512" v="527" actId="27636"/>
          <ac:spMkLst>
            <pc:docMk/>
            <pc:sldMk cId="2243430085" sldId="347"/>
            <ac:spMk id="3" creationId="{D338623E-7C00-4D69-BACC-1CF436BEAB53}"/>
          </ac:spMkLst>
        </pc:spChg>
        <pc:picChg chg="mod">
          <ac:chgData name="Tammy Wilson" userId="0392548a-554d-41ce-90db-a9cc305eb12d" providerId="ADAL" clId="{025CEC7B-8E9C-4816-A968-6A06A9C6BB5E}" dt="2023-10-27T03:33:01.372" v="528" actId="14100"/>
          <ac:picMkLst>
            <pc:docMk/>
            <pc:sldMk cId="2243430085" sldId="347"/>
            <ac:picMk id="4" creationId="{32DFBDA6-E8C3-4502-8C5C-1F62FFDB5EA5}"/>
          </ac:picMkLst>
        </pc:picChg>
      </pc:sldChg>
      <pc:sldChg chg="modSp add">
        <pc:chgData name="Tammy Wilson" userId="0392548a-554d-41ce-90db-a9cc305eb12d" providerId="ADAL" clId="{025CEC7B-8E9C-4816-A968-6A06A9C6BB5E}" dt="2023-10-27T04:29:06.005" v="1763" actId="732"/>
        <pc:sldMkLst>
          <pc:docMk/>
          <pc:sldMk cId="3195571974" sldId="348"/>
        </pc:sldMkLst>
        <pc:picChg chg="mod">
          <ac:chgData name="Tammy Wilson" userId="0392548a-554d-41ce-90db-a9cc305eb12d" providerId="ADAL" clId="{025CEC7B-8E9C-4816-A968-6A06A9C6BB5E}" dt="2023-10-27T04:29:06.005" v="1763" actId="732"/>
          <ac:picMkLst>
            <pc:docMk/>
            <pc:sldMk cId="3195571974" sldId="348"/>
            <ac:picMk id="5122" creationId="{F633F98A-0D81-1B58-AFE3-BDD5AF66567C}"/>
          </ac:picMkLst>
        </pc:picChg>
      </pc:sldChg>
      <pc:sldChg chg="addSp modSp mod modNotesTx">
        <pc:chgData name="Tammy Wilson" userId="0392548a-554d-41ce-90db-a9cc305eb12d" providerId="ADAL" clId="{025CEC7B-8E9C-4816-A968-6A06A9C6BB5E}" dt="2023-10-30T00:58:52.132" v="3280" actId="114"/>
        <pc:sldMkLst>
          <pc:docMk/>
          <pc:sldMk cId="1899974931" sldId="349"/>
        </pc:sldMkLst>
        <pc:spChg chg="mod">
          <ac:chgData name="Tammy Wilson" userId="0392548a-554d-41ce-90db-a9cc305eb12d" providerId="ADAL" clId="{025CEC7B-8E9C-4816-A968-6A06A9C6BB5E}" dt="2023-10-27T04:10:01.145" v="1502" actId="20577"/>
          <ac:spMkLst>
            <pc:docMk/>
            <pc:sldMk cId="1899974931" sldId="349"/>
            <ac:spMk id="2" creationId="{329A3476-750A-4DD6-80D2-81501BADF9EF}"/>
          </ac:spMkLst>
        </pc:spChg>
        <pc:spChg chg="mod">
          <ac:chgData name="Tammy Wilson" userId="0392548a-554d-41ce-90db-a9cc305eb12d" providerId="ADAL" clId="{025CEC7B-8E9C-4816-A968-6A06A9C6BB5E}" dt="2023-10-30T00:58:52.132" v="3280" actId="114"/>
          <ac:spMkLst>
            <pc:docMk/>
            <pc:sldMk cId="1899974931" sldId="349"/>
            <ac:spMk id="3" creationId="{451554C8-B8F1-4FE5-B447-1639990A6146}"/>
          </ac:spMkLst>
        </pc:spChg>
        <pc:picChg chg="add mod">
          <ac:chgData name="Tammy Wilson" userId="0392548a-554d-41ce-90db-a9cc305eb12d" providerId="ADAL" clId="{025CEC7B-8E9C-4816-A968-6A06A9C6BB5E}" dt="2023-10-27T04:22:37.722" v="1759" actId="14100"/>
          <ac:picMkLst>
            <pc:docMk/>
            <pc:sldMk cId="1899974931" sldId="349"/>
            <ac:picMk id="4" creationId="{6706D8F0-A4F3-E108-A2F9-A56DEB358E53}"/>
          </ac:picMkLst>
        </pc:picChg>
      </pc:sldChg>
      <pc:sldChg chg="addSp delSp modSp mod ord">
        <pc:chgData name="Tammy Wilson" userId="0392548a-554d-41ce-90db-a9cc305eb12d" providerId="ADAL" clId="{025CEC7B-8E9C-4816-A968-6A06A9C6BB5E}" dt="2023-10-27T16:02:00.347" v="2168" actId="1076"/>
        <pc:sldMkLst>
          <pc:docMk/>
          <pc:sldMk cId="288144928" sldId="351"/>
        </pc:sldMkLst>
        <pc:spChg chg="mod">
          <ac:chgData name="Tammy Wilson" userId="0392548a-554d-41ce-90db-a9cc305eb12d" providerId="ADAL" clId="{025CEC7B-8E9C-4816-A968-6A06A9C6BB5E}" dt="2023-10-27T16:01:29.371" v="2158" actId="14100"/>
          <ac:spMkLst>
            <pc:docMk/>
            <pc:sldMk cId="288144928" sldId="351"/>
            <ac:spMk id="3" creationId="{6A2760BE-EA53-4F91-B380-927C6057F5E7}"/>
          </ac:spMkLst>
        </pc:spChg>
        <pc:picChg chg="add mod">
          <ac:chgData name="Tammy Wilson" userId="0392548a-554d-41ce-90db-a9cc305eb12d" providerId="ADAL" clId="{025CEC7B-8E9C-4816-A968-6A06A9C6BB5E}" dt="2023-10-27T16:02:00.347" v="2168" actId="1076"/>
          <ac:picMkLst>
            <pc:docMk/>
            <pc:sldMk cId="288144928" sldId="351"/>
            <ac:picMk id="2" creationId="{01DBFBC4-E30C-D222-8A25-3D67AF9790BE}"/>
          </ac:picMkLst>
        </pc:picChg>
        <pc:picChg chg="del mod">
          <ac:chgData name="Tammy Wilson" userId="0392548a-554d-41ce-90db-a9cc305eb12d" providerId="ADAL" clId="{025CEC7B-8E9C-4816-A968-6A06A9C6BB5E}" dt="2023-10-27T16:01:52.801" v="2164" actId="478"/>
          <ac:picMkLst>
            <pc:docMk/>
            <pc:sldMk cId="288144928" sldId="351"/>
            <ac:picMk id="4" creationId="{8BE1765D-4BF0-464A-AFBB-5622CFD1A0B1}"/>
          </ac:picMkLst>
        </pc:picChg>
        <pc:picChg chg="del mod">
          <ac:chgData name="Tammy Wilson" userId="0392548a-554d-41ce-90db-a9cc305eb12d" providerId="ADAL" clId="{025CEC7B-8E9C-4816-A968-6A06A9C6BB5E}" dt="2023-10-27T16:01:53.426" v="2165" actId="478"/>
          <ac:picMkLst>
            <pc:docMk/>
            <pc:sldMk cId="288144928" sldId="351"/>
            <ac:picMk id="5" creationId="{5B93CCFB-47A3-4C21-9A68-4A01B346F6C7}"/>
          </ac:picMkLst>
        </pc:picChg>
      </pc:sldChg>
      <pc:sldChg chg="addSp modSp mod">
        <pc:chgData name="Tammy Wilson" userId="0392548a-554d-41ce-90db-a9cc305eb12d" providerId="ADAL" clId="{025CEC7B-8E9C-4816-A968-6A06A9C6BB5E}" dt="2023-10-27T04:29:23.581" v="1764" actId="1076"/>
        <pc:sldMkLst>
          <pc:docMk/>
          <pc:sldMk cId="1969327919" sldId="352"/>
        </pc:sldMkLst>
        <pc:spChg chg="mod">
          <ac:chgData name="Tammy Wilson" userId="0392548a-554d-41ce-90db-a9cc305eb12d" providerId="ADAL" clId="{025CEC7B-8E9C-4816-A968-6A06A9C6BB5E}" dt="2023-10-27T03:55:10.777" v="1268" actId="1076"/>
          <ac:spMkLst>
            <pc:docMk/>
            <pc:sldMk cId="1969327919" sldId="352"/>
            <ac:spMk id="3" creationId="{22BA8A96-ED6F-4CBC-A4BE-B7C595AEB755}"/>
          </ac:spMkLst>
        </pc:spChg>
        <pc:picChg chg="add mod">
          <ac:chgData name="Tammy Wilson" userId="0392548a-554d-41ce-90db-a9cc305eb12d" providerId="ADAL" clId="{025CEC7B-8E9C-4816-A968-6A06A9C6BB5E}" dt="2023-10-27T04:29:23.581" v="1764" actId="1076"/>
          <ac:picMkLst>
            <pc:docMk/>
            <pc:sldMk cId="1969327919" sldId="352"/>
            <ac:picMk id="4" creationId="{287FE3D6-FD09-6590-73F1-A4B0B70F91E2}"/>
          </ac:picMkLst>
        </pc:picChg>
        <pc:picChg chg="add mod">
          <ac:chgData name="Tammy Wilson" userId="0392548a-554d-41ce-90db-a9cc305eb12d" providerId="ADAL" clId="{025CEC7B-8E9C-4816-A968-6A06A9C6BB5E}" dt="2023-10-27T04:25:58.115" v="1760"/>
          <ac:picMkLst>
            <pc:docMk/>
            <pc:sldMk cId="1969327919" sldId="352"/>
            <ac:picMk id="5" creationId="{7691664E-F342-1C63-1084-B1789A232CD8}"/>
          </ac:picMkLst>
        </pc:picChg>
      </pc:sldChg>
      <pc:sldChg chg="modSp add mod ord">
        <pc:chgData name="Tammy Wilson" userId="0392548a-554d-41ce-90db-a9cc305eb12d" providerId="ADAL" clId="{025CEC7B-8E9C-4816-A968-6A06A9C6BB5E}" dt="2023-10-30T00:53:40.017" v="3156" actId="207"/>
        <pc:sldMkLst>
          <pc:docMk/>
          <pc:sldMk cId="757578475" sldId="353"/>
        </pc:sldMkLst>
        <pc:spChg chg="mod">
          <ac:chgData name="Tammy Wilson" userId="0392548a-554d-41ce-90db-a9cc305eb12d" providerId="ADAL" clId="{025CEC7B-8E9C-4816-A968-6A06A9C6BB5E}" dt="2023-10-30T00:53:40.017" v="3156" actId="207"/>
          <ac:spMkLst>
            <pc:docMk/>
            <pc:sldMk cId="757578475" sldId="353"/>
            <ac:spMk id="17412" creationId="{00000000-0000-0000-0000-000000000000}"/>
          </ac:spMkLst>
        </pc:spChg>
      </pc:sldChg>
      <pc:sldChg chg="add del">
        <pc:chgData name="Tammy Wilson" userId="0392548a-554d-41ce-90db-a9cc305eb12d" providerId="ADAL" clId="{025CEC7B-8E9C-4816-A968-6A06A9C6BB5E}" dt="2023-10-27T03:09:17.221" v="128"/>
        <pc:sldMkLst>
          <pc:docMk/>
          <pc:sldMk cId="2811129821" sldId="353"/>
        </pc:sldMkLst>
      </pc:sldChg>
      <pc:sldChg chg="addSp delSp modSp add mod">
        <pc:chgData name="Tammy Wilson" userId="0392548a-554d-41ce-90db-a9cc305eb12d" providerId="ADAL" clId="{025CEC7B-8E9C-4816-A968-6A06A9C6BB5E}" dt="2023-11-08T19:56:43.148" v="3769" actId="1076"/>
        <pc:sldMkLst>
          <pc:docMk/>
          <pc:sldMk cId="3788706871" sldId="354"/>
        </pc:sldMkLst>
        <pc:spChg chg="mod">
          <ac:chgData name="Tammy Wilson" userId="0392548a-554d-41ce-90db-a9cc305eb12d" providerId="ADAL" clId="{025CEC7B-8E9C-4816-A968-6A06A9C6BB5E}" dt="2023-11-08T19:56:40.664" v="3768" actId="20577"/>
          <ac:spMkLst>
            <pc:docMk/>
            <pc:sldMk cId="3788706871" sldId="354"/>
            <ac:spMk id="21506" creationId="{00000000-0000-0000-0000-000000000000}"/>
          </ac:spMkLst>
        </pc:spChg>
        <pc:picChg chg="add del mod">
          <ac:chgData name="Tammy Wilson" userId="0392548a-554d-41ce-90db-a9cc305eb12d" providerId="ADAL" clId="{025CEC7B-8E9C-4816-A968-6A06A9C6BB5E}" dt="2023-10-27T15:57:22.041" v="2095" actId="478"/>
          <ac:picMkLst>
            <pc:docMk/>
            <pc:sldMk cId="3788706871" sldId="354"/>
            <ac:picMk id="2" creationId="{8AEDC6C7-8876-A93D-862F-A97F3C97F362}"/>
          </ac:picMkLst>
        </pc:picChg>
        <pc:picChg chg="mod">
          <ac:chgData name="Tammy Wilson" userId="0392548a-554d-41ce-90db-a9cc305eb12d" providerId="ADAL" clId="{025CEC7B-8E9C-4816-A968-6A06A9C6BB5E}" dt="2023-11-08T19:56:43.148" v="3769" actId="1076"/>
          <ac:picMkLst>
            <pc:docMk/>
            <pc:sldMk cId="3788706871" sldId="354"/>
            <ac:picMk id="5" creationId="{6AA87B19-4354-4BE0-B8FD-77E995A504BF}"/>
          </ac:picMkLst>
        </pc:picChg>
      </pc:sldChg>
      <pc:sldChg chg="modSp add mod ord">
        <pc:chgData name="Tammy Wilson" userId="0392548a-554d-41ce-90db-a9cc305eb12d" providerId="ADAL" clId="{025CEC7B-8E9C-4816-A968-6A06A9C6BB5E}" dt="2023-10-27T03:49:22.534" v="1184" actId="113"/>
        <pc:sldMkLst>
          <pc:docMk/>
          <pc:sldMk cId="490150093" sldId="355"/>
        </pc:sldMkLst>
        <pc:spChg chg="mod">
          <ac:chgData name="Tammy Wilson" userId="0392548a-554d-41ce-90db-a9cc305eb12d" providerId="ADAL" clId="{025CEC7B-8E9C-4816-A968-6A06A9C6BB5E}" dt="2023-10-27T03:49:22.534" v="1184" actId="113"/>
          <ac:spMkLst>
            <pc:docMk/>
            <pc:sldMk cId="490150093" sldId="355"/>
            <ac:spMk id="21506" creationId="{00000000-0000-0000-0000-000000000000}"/>
          </ac:spMkLst>
        </pc:spChg>
        <pc:picChg chg="mod">
          <ac:chgData name="Tammy Wilson" userId="0392548a-554d-41ce-90db-a9cc305eb12d" providerId="ADAL" clId="{025CEC7B-8E9C-4816-A968-6A06A9C6BB5E}" dt="2023-10-27T03:40:09.429" v="906" actId="732"/>
          <ac:picMkLst>
            <pc:docMk/>
            <pc:sldMk cId="490150093" sldId="355"/>
            <ac:picMk id="5" creationId="{6AA87B19-4354-4BE0-B8FD-77E995A504BF}"/>
          </ac:picMkLst>
        </pc:picChg>
      </pc:sldChg>
      <pc:sldChg chg="addSp delSp modSp new mod ord modAnim">
        <pc:chgData name="Tammy Wilson" userId="0392548a-554d-41ce-90db-a9cc305eb12d" providerId="ADAL" clId="{025CEC7B-8E9C-4816-A968-6A06A9C6BB5E}" dt="2023-10-29T16:19:35.292" v="2742" actId="20577"/>
        <pc:sldMkLst>
          <pc:docMk/>
          <pc:sldMk cId="4079916723" sldId="356"/>
        </pc:sldMkLst>
        <pc:spChg chg="del">
          <ac:chgData name="Tammy Wilson" userId="0392548a-554d-41ce-90db-a9cc305eb12d" providerId="ADAL" clId="{025CEC7B-8E9C-4816-A968-6A06A9C6BB5E}" dt="2023-10-27T03:41:46.790" v="1018" actId="478"/>
          <ac:spMkLst>
            <pc:docMk/>
            <pc:sldMk cId="4079916723" sldId="356"/>
            <ac:spMk id="2" creationId="{96EE4A86-4259-9763-DBAA-1B4BE7DAA4EE}"/>
          </ac:spMkLst>
        </pc:spChg>
        <pc:spChg chg="mod">
          <ac:chgData name="Tammy Wilson" userId="0392548a-554d-41ce-90db-a9cc305eb12d" providerId="ADAL" clId="{025CEC7B-8E9C-4816-A968-6A06A9C6BB5E}" dt="2023-10-29T16:19:35.292" v="2742" actId="20577"/>
          <ac:spMkLst>
            <pc:docMk/>
            <pc:sldMk cId="4079916723" sldId="356"/>
            <ac:spMk id="3" creationId="{BAC56EED-F6DE-9196-A62A-90128934B740}"/>
          </ac:spMkLst>
        </pc:spChg>
        <pc:picChg chg="add mod">
          <ac:chgData name="Tammy Wilson" userId="0392548a-554d-41ce-90db-a9cc305eb12d" providerId="ADAL" clId="{025CEC7B-8E9C-4816-A968-6A06A9C6BB5E}" dt="2023-10-27T03:44:28.315" v="1084" actId="1076"/>
          <ac:picMkLst>
            <pc:docMk/>
            <pc:sldMk cId="4079916723" sldId="356"/>
            <ac:picMk id="4" creationId="{377EBFA0-FE72-4E92-05F6-F240E7A3EED9}"/>
          </ac:picMkLst>
        </pc:picChg>
        <pc:picChg chg="add mod">
          <ac:chgData name="Tammy Wilson" userId="0392548a-554d-41ce-90db-a9cc305eb12d" providerId="ADAL" clId="{025CEC7B-8E9C-4816-A968-6A06A9C6BB5E}" dt="2023-10-27T03:44:41.898" v="1088" actId="14100"/>
          <ac:picMkLst>
            <pc:docMk/>
            <pc:sldMk cId="4079916723" sldId="356"/>
            <ac:picMk id="5" creationId="{94660213-02CB-CE64-B592-1757B8191584}"/>
          </ac:picMkLst>
        </pc:picChg>
        <pc:picChg chg="add mod">
          <ac:chgData name="Tammy Wilson" userId="0392548a-554d-41ce-90db-a9cc305eb12d" providerId="ADAL" clId="{025CEC7B-8E9C-4816-A968-6A06A9C6BB5E}" dt="2023-10-27T04:14:02.340" v="1522" actId="1076"/>
          <ac:picMkLst>
            <pc:docMk/>
            <pc:sldMk cId="4079916723" sldId="356"/>
            <ac:picMk id="6" creationId="{6FAFA97D-195C-58C4-82BC-1EE728370359}"/>
          </ac:picMkLst>
        </pc:picChg>
      </pc:sldChg>
      <pc:sldChg chg="modSp add del mod">
        <pc:chgData name="Tammy Wilson" userId="0392548a-554d-41ce-90db-a9cc305eb12d" providerId="ADAL" clId="{025CEC7B-8E9C-4816-A968-6A06A9C6BB5E}" dt="2023-10-27T16:03:25.637" v="2220" actId="2696"/>
        <pc:sldMkLst>
          <pc:docMk/>
          <pc:sldMk cId="789523871" sldId="357"/>
        </pc:sldMkLst>
        <pc:spChg chg="mod">
          <ac:chgData name="Tammy Wilson" userId="0392548a-554d-41ce-90db-a9cc305eb12d" providerId="ADAL" clId="{025CEC7B-8E9C-4816-A968-6A06A9C6BB5E}" dt="2023-10-27T03:50:16.846" v="1189"/>
          <ac:spMkLst>
            <pc:docMk/>
            <pc:sldMk cId="789523871" sldId="357"/>
            <ac:spMk id="2" creationId="{C7F7BD2C-E273-49AB-9B0B-7997644A8E26}"/>
          </ac:spMkLst>
        </pc:spChg>
        <pc:spChg chg="mod">
          <ac:chgData name="Tammy Wilson" userId="0392548a-554d-41ce-90db-a9cc305eb12d" providerId="ADAL" clId="{025CEC7B-8E9C-4816-A968-6A06A9C6BB5E}" dt="2023-10-27T03:52:14.263" v="1224" actId="27636"/>
          <ac:spMkLst>
            <pc:docMk/>
            <pc:sldMk cId="789523871" sldId="357"/>
            <ac:spMk id="3" creationId="{7928AB95-C3A9-4D33-B2C9-24D2C52F5AA5}"/>
          </ac:spMkLst>
        </pc:spChg>
        <pc:picChg chg="mod">
          <ac:chgData name="Tammy Wilson" userId="0392548a-554d-41ce-90db-a9cc305eb12d" providerId="ADAL" clId="{025CEC7B-8E9C-4816-A968-6A06A9C6BB5E}" dt="2023-10-27T03:52:11.680" v="1222" actId="1076"/>
          <ac:picMkLst>
            <pc:docMk/>
            <pc:sldMk cId="789523871" sldId="357"/>
            <ac:picMk id="4" creationId="{09E40A38-3AD5-F305-BD4D-BD36D8B8894D}"/>
          </ac:picMkLst>
        </pc:picChg>
      </pc:sldChg>
      <pc:sldChg chg="add">
        <pc:chgData name="Tammy Wilson" userId="0392548a-554d-41ce-90db-a9cc305eb12d" providerId="ADAL" clId="{025CEC7B-8E9C-4816-A968-6A06A9C6BB5E}" dt="2023-10-27T16:03:33.840" v="2221"/>
        <pc:sldMkLst>
          <pc:docMk/>
          <pc:sldMk cId="3593217374" sldId="357"/>
        </pc:sldMkLst>
      </pc:sldChg>
      <pc:sldChg chg="add del">
        <pc:chgData name="Tammy Wilson" userId="0392548a-554d-41ce-90db-a9cc305eb12d" providerId="ADAL" clId="{025CEC7B-8E9C-4816-A968-6A06A9C6BB5E}" dt="2023-10-27T03:51:25.454" v="1218" actId="2696"/>
        <pc:sldMkLst>
          <pc:docMk/>
          <pc:sldMk cId="439536852" sldId="358"/>
        </pc:sldMkLst>
      </pc:sldChg>
      <pc:sldChg chg="add">
        <pc:chgData name="Tammy Wilson" userId="0392548a-554d-41ce-90db-a9cc305eb12d" providerId="ADAL" clId="{025CEC7B-8E9C-4816-A968-6A06A9C6BB5E}" dt="2023-10-27T03:51:27.916" v="1219"/>
        <pc:sldMkLst>
          <pc:docMk/>
          <pc:sldMk cId="2544387322" sldId="358"/>
        </pc:sldMkLst>
      </pc:sldChg>
      <pc:sldChg chg="add">
        <pc:chgData name="Tammy Wilson" userId="0392548a-554d-41ce-90db-a9cc305eb12d" providerId="ADAL" clId="{025CEC7B-8E9C-4816-A968-6A06A9C6BB5E}" dt="2023-10-27T16:00:25.795" v="2147"/>
        <pc:sldMkLst>
          <pc:docMk/>
          <pc:sldMk cId="502355148" sldId="359"/>
        </pc:sldMkLst>
      </pc:sldChg>
      <pc:sldChg chg="addSp modSp new del mod">
        <pc:chgData name="Tammy Wilson" userId="0392548a-554d-41ce-90db-a9cc305eb12d" providerId="ADAL" clId="{025CEC7B-8E9C-4816-A968-6A06A9C6BB5E}" dt="2023-10-27T16:00:16.252" v="2146" actId="2696"/>
        <pc:sldMkLst>
          <pc:docMk/>
          <pc:sldMk cId="3735192344" sldId="359"/>
        </pc:sldMkLst>
        <pc:spChg chg="mod">
          <ac:chgData name="Tammy Wilson" userId="0392548a-554d-41ce-90db-a9cc305eb12d" providerId="ADAL" clId="{025CEC7B-8E9C-4816-A968-6A06A9C6BB5E}" dt="2023-10-27T03:49:01.712" v="1167" actId="20577"/>
          <ac:spMkLst>
            <pc:docMk/>
            <pc:sldMk cId="3735192344" sldId="359"/>
            <ac:spMk id="2" creationId="{B786E15F-98CF-F76A-9BED-E850C9EF5412}"/>
          </ac:spMkLst>
        </pc:spChg>
        <pc:spChg chg="mod">
          <ac:chgData name="Tammy Wilson" userId="0392548a-554d-41ce-90db-a9cc305eb12d" providerId="ADAL" clId="{025CEC7B-8E9C-4816-A968-6A06A9C6BB5E}" dt="2023-10-27T04:13:12.714" v="1519" actId="20577"/>
          <ac:spMkLst>
            <pc:docMk/>
            <pc:sldMk cId="3735192344" sldId="359"/>
            <ac:spMk id="3" creationId="{BB62D312-0D2B-2C56-9654-5F1BC9C0B9F3}"/>
          </ac:spMkLst>
        </pc:spChg>
        <pc:picChg chg="add mod">
          <ac:chgData name="Tammy Wilson" userId="0392548a-554d-41ce-90db-a9cc305eb12d" providerId="ADAL" clId="{025CEC7B-8E9C-4816-A968-6A06A9C6BB5E}" dt="2023-10-27T03:48:52.620" v="1141" actId="1076"/>
          <ac:picMkLst>
            <pc:docMk/>
            <pc:sldMk cId="3735192344" sldId="359"/>
            <ac:picMk id="4" creationId="{B486DE02-4727-F21C-3386-09D585B121E2}"/>
          </ac:picMkLst>
        </pc:picChg>
      </pc:sldChg>
      <pc:sldChg chg="modSp new mod">
        <pc:chgData name="Tammy Wilson" userId="0392548a-554d-41ce-90db-a9cc305eb12d" providerId="ADAL" clId="{025CEC7B-8E9C-4816-A968-6A06A9C6BB5E}" dt="2023-10-27T03:56:18.823" v="1301" actId="20577"/>
        <pc:sldMkLst>
          <pc:docMk/>
          <pc:sldMk cId="1732007192" sldId="360"/>
        </pc:sldMkLst>
        <pc:spChg chg="mod">
          <ac:chgData name="Tammy Wilson" userId="0392548a-554d-41ce-90db-a9cc305eb12d" providerId="ADAL" clId="{025CEC7B-8E9C-4816-A968-6A06A9C6BB5E}" dt="2023-10-27T03:56:18.823" v="1301" actId="20577"/>
          <ac:spMkLst>
            <pc:docMk/>
            <pc:sldMk cId="1732007192" sldId="360"/>
            <ac:spMk id="2" creationId="{1FD35CEA-6A42-AEB4-1417-5FD4A9B82CA2}"/>
          </ac:spMkLst>
        </pc:spChg>
      </pc:sldChg>
      <pc:sldChg chg="add">
        <pc:chgData name="Tammy Wilson" userId="0392548a-554d-41ce-90db-a9cc305eb12d" providerId="ADAL" clId="{025CEC7B-8E9C-4816-A968-6A06A9C6BB5E}" dt="2023-10-27T03:56:45.778" v="1302"/>
        <pc:sldMkLst>
          <pc:docMk/>
          <pc:sldMk cId="851497456" sldId="361"/>
        </pc:sldMkLst>
      </pc:sldChg>
      <pc:sldChg chg="add">
        <pc:chgData name="Tammy Wilson" userId="0392548a-554d-41ce-90db-a9cc305eb12d" providerId="ADAL" clId="{025CEC7B-8E9C-4816-A968-6A06A9C6BB5E}" dt="2023-10-27T03:56:45.778" v="1302"/>
        <pc:sldMkLst>
          <pc:docMk/>
          <pc:sldMk cId="1177545803" sldId="362"/>
        </pc:sldMkLst>
      </pc:sldChg>
      <pc:sldChg chg="add">
        <pc:chgData name="Tammy Wilson" userId="0392548a-554d-41ce-90db-a9cc305eb12d" providerId="ADAL" clId="{025CEC7B-8E9C-4816-A968-6A06A9C6BB5E}" dt="2023-10-27T03:56:45.778" v="1302"/>
        <pc:sldMkLst>
          <pc:docMk/>
          <pc:sldMk cId="2771729185" sldId="363"/>
        </pc:sldMkLst>
      </pc:sldChg>
      <pc:sldChg chg="add del ord">
        <pc:chgData name="Tammy Wilson" userId="0392548a-554d-41ce-90db-a9cc305eb12d" providerId="ADAL" clId="{025CEC7B-8E9C-4816-A968-6A06A9C6BB5E}" dt="2023-10-27T04:18:20.541" v="1627" actId="2696"/>
        <pc:sldMkLst>
          <pc:docMk/>
          <pc:sldMk cId="1524092806" sldId="364"/>
        </pc:sldMkLst>
      </pc:sldChg>
      <pc:sldChg chg="addSp modSp new del">
        <pc:chgData name="Tammy Wilson" userId="0392548a-554d-41ce-90db-a9cc305eb12d" providerId="ADAL" clId="{025CEC7B-8E9C-4816-A968-6A06A9C6BB5E}" dt="2023-10-27T04:05:23.194" v="1459" actId="2696"/>
        <pc:sldMkLst>
          <pc:docMk/>
          <pc:sldMk cId="2272871798" sldId="364"/>
        </pc:sldMkLst>
        <pc:picChg chg="add mod">
          <ac:chgData name="Tammy Wilson" userId="0392548a-554d-41ce-90db-a9cc305eb12d" providerId="ADAL" clId="{025CEC7B-8E9C-4816-A968-6A06A9C6BB5E}" dt="2023-10-27T03:57:40.681" v="1315" actId="732"/>
          <ac:picMkLst>
            <pc:docMk/>
            <pc:sldMk cId="2272871798" sldId="364"/>
            <ac:picMk id="2" creationId="{452DF1C6-2F36-F2EE-DAC9-C08D23D6998E}"/>
          </ac:picMkLst>
        </pc:picChg>
        <pc:picChg chg="add mod">
          <ac:chgData name="Tammy Wilson" userId="0392548a-554d-41ce-90db-a9cc305eb12d" providerId="ADAL" clId="{025CEC7B-8E9C-4816-A968-6A06A9C6BB5E}" dt="2023-10-27T03:57:48.430" v="1317" actId="14100"/>
          <ac:picMkLst>
            <pc:docMk/>
            <pc:sldMk cId="2272871798" sldId="364"/>
            <ac:picMk id="3" creationId="{DB60026D-E22C-2942-75B6-AB48F458EDC3}"/>
          </ac:picMkLst>
        </pc:picChg>
      </pc:sldChg>
      <pc:sldChg chg="add del ord">
        <pc:chgData name="Tammy Wilson" userId="0392548a-554d-41ce-90db-a9cc305eb12d" providerId="ADAL" clId="{025CEC7B-8E9C-4816-A968-6A06A9C6BB5E}" dt="2023-11-08T19:52:40.587" v="3731" actId="2696"/>
        <pc:sldMkLst>
          <pc:docMk/>
          <pc:sldMk cId="3714726932" sldId="364"/>
        </pc:sldMkLst>
      </pc:sldChg>
      <pc:sldChg chg="add">
        <pc:chgData name="Tammy Wilson" userId="0392548a-554d-41ce-90db-a9cc305eb12d" providerId="ADAL" clId="{025CEC7B-8E9C-4816-A968-6A06A9C6BB5E}" dt="2023-11-08T19:52:43.727" v="3732"/>
        <pc:sldMkLst>
          <pc:docMk/>
          <pc:sldMk cId="3805481743" sldId="364"/>
        </pc:sldMkLst>
      </pc:sldChg>
      <pc:sldChg chg="modSp add del">
        <pc:chgData name="Tammy Wilson" userId="0392548a-554d-41ce-90db-a9cc305eb12d" providerId="ADAL" clId="{025CEC7B-8E9C-4816-A968-6A06A9C6BB5E}" dt="2023-11-08T19:28:03.593" v="3433" actId="2696"/>
        <pc:sldMkLst>
          <pc:docMk/>
          <pc:sldMk cId="4205567546" sldId="364"/>
        </pc:sldMkLst>
        <pc:picChg chg="mod">
          <ac:chgData name="Tammy Wilson" userId="0392548a-554d-41ce-90db-a9cc305eb12d" providerId="ADAL" clId="{025CEC7B-8E9C-4816-A968-6A06A9C6BB5E}" dt="2023-10-27T15:52:36.941" v="1914" actId="14100"/>
          <ac:picMkLst>
            <pc:docMk/>
            <pc:sldMk cId="4205567546" sldId="364"/>
            <ac:picMk id="2" creationId="{452DF1C6-2F36-F2EE-DAC9-C08D23D6998E}"/>
          </ac:picMkLst>
        </pc:picChg>
      </pc:sldChg>
      <pc:sldChg chg="addSp modSp new del">
        <pc:chgData name="Tammy Wilson" userId="0392548a-554d-41ce-90db-a9cc305eb12d" providerId="ADAL" clId="{025CEC7B-8E9C-4816-A968-6A06A9C6BB5E}" dt="2023-10-27T16:02:32.168" v="2194" actId="47"/>
        <pc:sldMkLst>
          <pc:docMk/>
          <pc:sldMk cId="3517274593" sldId="365"/>
        </pc:sldMkLst>
        <pc:picChg chg="add mod">
          <ac:chgData name="Tammy Wilson" userId="0392548a-554d-41ce-90db-a9cc305eb12d" providerId="ADAL" clId="{025CEC7B-8E9C-4816-A968-6A06A9C6BB5E}" dt="2023-10-27T03:58:42.011" v="1324" actId="1076"/>
          <ac:picMkLst>
            <pc:docMk/>
            <pc:sldMk cId="3517274593" sldId="365"/>
            <ac:picMk id="2" creationId="{A77F57A8-A5AF-F295-1019-15785A378146}"/>
          </ac:picMkLst>
        </pc:picChg>
      </pc:sldChg>
      <pc:sldChg chg="modSp add del">
        <pc:chgData name="Tammy Wilson" userId="0392548a-554d-41ce-90db-a9cc305eb12d" providerId="ADAL" clId="{025CEC7B-8E9C-4816-A968-6A06A9C6BB5E}" dt="2023-10-27T16:02:58.563" v="2219" actId="47"/>
        <pc:sldMkLst>
          <pc:docMk/>
          <pc:sldMk cId="2971450784" sldId="366"/>
        </pc:sldMkLst>
        <pc:picChg chg="mod">
          <ac:chgData name="Tammy Wilson" userId="0392548a-554d-41ce-90db-a9cc305eb12d" providerId="ADAL" clId="{025CEC7B-8E9C-4816-A968-6A06A9C6BB5E}" dt="2023-10-27T03:58:50.602" v="1326" actId="1076"/>
          <ac:picMkLst>
            <pc:docMk/>
            <pc:sldMk cId="2971450784" sldId="366"/>
            <ac:picMk id="2" creationId="{A77F57A8-A5AF-F295-1019-15785A378146}"/>
          </ac:picMkLst>
        </pc:picChg>
      </pc:sldChg>
      <pc:sldChg chg="addSp delSp modSp new del mod">
        <pc:chgData name="Tammy Wilson" userId="0392548a-554d-41ce-90db-a9cc305eb12d" providerId="ADAL" clId="{025CEC7B-8E9C-4816-A968-6A06A9C6BB5E}" dt="2023-10-27T04:18:20.541" v="1627" actId="2696"/>
        <pc:sldMkLst>
          <pc:docMk/>
          <pc:sldMk cId="645810022" sldId="367"/>
        </pc:sldMkLst>
        <pc:spChg chg="mod">
          <ac:chgData name="Tammy Wilson" userId="0392548a-554d-41ce-90db-a9cc305eb12d" providerId="ADAL" clId="{025CEC7B-8E9C-4816-A968-6A06A9C6BB5E}" dt="2023-10-27T04:03:44.777" v="1363" actId="1076"/>
          <ac:spMkLst>
            <pc:docMk/>
            <pc:sldMk cId="645810022" sldId="367"/>
            <ac:spMk id="2" creationId="{1A21279F-7E8C-3D72-E84A-48D9C49A979F}"/>
          </ac:spMkLst>
        </pc:spChg>
        <pc:spChg chg="del">
          <ac:chgData name="Tammy Wilson" userId="0392548a-554d-41ce-90db-a9cc305eb12d" providerId="ADAL" clId="{025CEC7B-8E9C-4816-A968-6A06A9C6BB5E}" dt="2023-10-27T04:02:10.878" v="1354"/>
          <ac:spMkLst>
            <pc:docMk/>
            <pc:sldMk cId="645810022" sldId="367"/>
            <ac:spMk id="3" creationId="{1A9C427C-DA60-45EA-7A93-3D61604F0A01}"/>
          </ac:spMkLst>
        </pc:spChg>
        <pc:picChg chg="add mod">
          <ac:chgData name="Tammy Wilson" userId="0392548a-554d-41ce-90db-a9cc305eb12d" providerId="ADAL" clId="{025CEC7B-8E9C-4816-A968-6A06A9C6BB5E}" dt="2023-10-27T04:03:25.526" v="1361" actId="1076"/>
          <ac:picMkLst>
            <pc:docMk/>
            <pc:sldMk cId="645810022" sldId="367"/>
            <ac:picMk id="5" creationId="{F23E805C-9D14-7A5C-D276-43CB77D6221C}"/>
          </ac:picMkLst>
        </pc:picChg>
        <pc:picChg chg="add mod">
          <ac:chgData name="Tammy Wilson" userId="0392548a-554d-41ce-90db-a9cc305eb12d" providerId="ADAL" clId="{025CEC7B-8E9C-4816-A968-6A06A9C6BB5E}" dt="2023-10-27T04:02:22.901" v="1357" actId="1076"/>
          <ac:picMkLst>
            <pc:docMk/>
            <pc:sldMk cId="645810022" sldId="367"/>
            <ac:picMk id="2050" creationId="{077256E9-D9C9-4751-F292-C1D67EE48499}"/>
          </ac:picMkLst>
        </pc:picChg>
        <pc:picChg chg="add del mod">
          <ac:chgData name="Tammy Wilson" userId="0392548a-554d-41ce-90db-a9cc305eb12d" providerId="ADAL" clId="{025CEC7B-8E9C-4816-A968-6A06A9C6BB5E}" dt="2023-10-27T04:03:48.167" v="1364" actId="21"/>
          <ac:picMkLst>
            <pc:docMk/>
            <pc:sldMk cId="645810022" sldId="367"/>
            <ac:picMk id="2052" creationId="{81E2748E-B141-6391-136C-B59A07B07D12}"/>
          </ac:picMkLst>
        </pc:picChg>
      </pc:sldChg>
      <pc:sldChg chg="modSp add del mod">
        <pc:chgData name="Tammy Wilson" userId="0392548a-554d-41ce-90db-a9cc305eb12d" providerId="ADAL" clId="{025CEC7B-8E9C-4816-A968-6A06A9C6BB5E}" dt="2023-11-08T19:29:01.179" v="3437" actId="2696"/>
        <pc:sldMkLst>
          <pc:docMk/>
          <pc:sldMk cId="2225879201" sldId="367"/>
        </pc:sldMkLst>
        <pc:spChg chg="mod">
          <ac:chgData name="Tammy Wilson" userId="0392548a-554d-41ce-90db-a9cc305eb12d" providerId="ADAL" clId="{025CEC7B-8E9C-4816-A968-6A06A9C6BB5E}" dt="2023-10-27T15:53:15.636" v="1965" actId="1076"/>
          <ac:spMkLst>
            <pc:docMk/>
            <pc:sldMk cId="2225879201" sldId="367"/>
            <ac:spMk id="2" creationId="{1A21279F-7E8C-3D72-E84A-48D9C49A979F}"/>
          </ac:spMkLst>
        </pc:spChg>
      </pc:sldChg>
      <pc:sldChg chg="add">
        <pc:chgData name="Tammy Wilson" userId="0392548a-554d-41ce-90db-a9cc305eb12d" providerId="ADAL" clId="{025CEC7B-8E9C-4816-A968-6A06A9C6BB5E}" dt="2023-11-08T19:29:04.226" v="3438"/>
        <pc:sldMkLst>
          <pc:docMk/>
          <pc:sldMk cId="2674625705" sldId="367"/>
        </pc:sldMkLst>
      </pc:sldChg>
      <pc:sldChg chg="addSp delSp modSp add mod ord">
        <pc:chgData name="Tammy Wilson" userId="0392548a-554d-41ce-90db-a9cc305eb12d" providerId="ADAL" clId="{025CEC7B-8E9C-4816-A968-6A06A9C6BB5E}" dt="2023-10-27T15:59:24.817" v="2120" actId="114"/>
        <pc:sldMkLst>
          <pc:docMk/>
          <pc:sldMk cId="253052900" sldId="368"/>
        </pc:sldMkLst>
        <pc:spChg chg="mod">
          <ac:chgData name="Tammy Wilson" userId="0392548a-554d-41ce-90db-a9cc305eb12d" providerId="ADAL" clId="{025CEC7B-8E9C-4816-A968-6A06A9C6BB5E}" dt="2023-10-27T15:59:24.817" v="2120" actId="114"/>
          <ac:spMkLst>
            <pc:docMk/>
            <pc:sldMk cId="253052900" sldId="368"/>
            <ac:spMk id="3" creationId="{7D7640D8-5B21-ECF1-5172-51BB5D1E8FCD}"/>
          </ac:spMkLst>
        </pc:spChg>
        <pc:picChg chg="add mod">
          <ac:chgData name="Tammy Wilson" userId="0392548a-554d-41ce-90db-a9cc305eb12d" providerId="ADAL" clId="{025CEC7B-8E9C-4816-A968-6A06A9C6BB5E}" dt="2023-10-27T15:59:12.504" v="2118" actId="1076"/>
          <ac:picMkLst>
            <pc:docMk/>
            <pc:sldMk cId="253052900" sldId="368"/>
            <ac:picMk id="4" creationId="{2FC99C24-8C34-5228-7EAD-B1AC32CDFAA7}"/>
          </ac:picMkLst>
        </pc:picChg>
        <pc:picChg chg="del mod">
          <ac:chgData name="Tammy Wilson" userId="0392548a-554d-41ce-90db-a9cc305eb12d" providerId="ADAL" clId="{025CEC7B-8E9C-4816-A968-6A06A9C6BB5E}" dt="2023-10-27T15:59:00.818" v="2114" actId="21"/>
          <ac:picMkLst>
            <pc:docMk/>
            <pc:sldMk cId="253052900" sldId="368"/>
            <ac:picMk id="5" creationId="{16B4E253-A098-FF24-1930-3E001DD55F23}"/>
          </ac:picMkLst>
        </pc:picChg>
        <pc:picChg chg="add mod">
          <ac:chgData name="Tammy Wilson" userId="0392548a-554d-41ce-90db-a9cc305eb12d" providerId="ADAL" clId="{025CEC7B-8E9C-4816-A968-6A06A9C6BB5E}" dt="2023-10-27T15:59:16.099" v="2119" actId="1076"/>
          <ac:picMkLst>
            <pc:docMk/>
            <pc:sldMk cId="253052900" sldId="368"/>
            <ac:picMk id="1026" creationId="{0317E552-1D3D-F9C5-E0BD-32C65E86FABF}"/>
          </ac:picMkLst>
        </pc:picChg>
      </pc:sldChg>
      <pc:sldChg chg="addSp delSp modSp new del mod">
        <pc:chgData name="Tammy Wilson" userId="0392548a-554d-41ce-90db-a9cc305eb12d" providerId="ADAL" clId="{025CEC7B-8E9C-4816-A968-6A06A9C6BB5E}" dt="2023-10-27T04:18:20.541" v="1627" actId="2696"/>
        <pc:sldMkLst>
          <pc:docMk/>
          <pc:sldMk cId="2315363415" sldId="368"/>
        </pc:sldMkLst>
        <pc:spChg chg="mod">
          <ac:chgData name="Tammy Wilson" userId="0392548a-554d-41ce-90db-a9cc305eb12d" providerId="ADAL" clId="{025CEC7B-8E9C-4816-A968-6A06A9C6BB5E}" dt="2023-10-27T04:04:21.019" v="1443" actId="20577"/>
          <ac:spMkLst>
            <pc:docMk/>
            <pc:sldMk cId="2315363415" sldId="368"/>
            <ac:spMk id="2" creationId="{FA2695E3-CD57-944F-4F4B-6752059E617D}"/>
          </ac:spMkLst>
        </pc:spChg>
        <pc:spChg chg="add del mod">
          <ac:chgData name="Tammy Wilson" userId="0392548a-554d-41ce-90db-a9cc305eb12d" providerId="ADAL" clId="{025CEC7B-8E9C-4816-A968-6A06A9C6BB5E}" dt="2023-10-27T04:04:28.980" v="1446" actId="14100"/>
          <ac:spMkLst>
            <pc:docMk/>
            <pc:sldMk cId="2315363415" sldId="368"/>
            <ac:spMk id="3" creationId="{7D7640D8-5B21-ECF1-5172-51BB5D1E8FCD}"/>
          </ac:spMkLst>
        </pc:spChg>
        <pc:picChg chg="add del mod">
          <ac:chgData name="Tammy Wilson" userId="0392548a-554d-41ce-90db-a9cc305eb12d" providerId="ADAL" clId="{025CEC7B-8E9C-4816-A968-6A06A9C6BB5E}" dt="2023-10-27T04:03:57.649" v="1369"/>
          <ac:picMkLst>
            <pc:docMk/>
            <pc:sldMk cId="2315363415" sldId="368"/>
            <ac:picMk id="4" creationId="{8858C7D4-3543-69FF-061E-EA90AA81FC90}"/>
          </ac:picMkLst>
        </pc:picChg>
        <pc:picChg chg="add mod">
          <ac:chgData name="Tammy Wilson" userId="0392548a-554d-41ce-90db-a9cc305eb12d" providerId="ADAL" clId="{025CEC7B-8E9C-4816-A968-6A06A9C6BB5E}" dt="2023-10-27T04:04:26.339" v="1445" actId="1076"/>
          <ac:picMkLst>
            <pc:docMk/>
            <pc:sldMk cId="2315363415" sldId="368"/>
            <ac:picMk id="5" creationId="{16B4E253-A098-FF24-1930-3E001DD55F23}"/>
          </ac:picMkLst>
        </pc:picChg>
      </pc:sldChg>
      <pc:sldChg chg="add del">
        <pc:chgData name="Tammy Wilson" userId="0392548a-554d-41ce-90db-a9cc305eb12d" providerId="ADAL" clId="{025CEC7B-8E9C-4816-A968-6A06A9C6BB5E}" dt="2023-10-27T04:21:52.464" v="1757" actId="2696"/>
        <pc:sldMkLst>
          <pc:docMk/>
          <pc:sldMk cId="3238133146" sldId="368"/>
        </pc:sldMkLst>
      </pc:sldChg>
      <pc:sldChg chg="addSp modSp new del ord">
        <pc:chgData name="Tammy Wilson" userId="0392548a-554d-41ce-90db-a9cc305eb12d" providerId="ADAL" clId="{025CEC7B-8E9C-4816-A968-6A06A9C6BB5E}" dt="2023-10-27T16:02:02.468" v="2169" actId="47"/>
        <pc:sldMkLst>
          <pc:docMk/>
          <pc:sldMk cId="2332209561" sldId="369"/>
        </pc:sldMkLst>
        <pc:picChg chg="add mod">
          <ac:chgData name="Tammy Wilson" userId="0392548a-554d-41ce-90db-a9cc305eb12d" providerId="ADAL" clId="{025CEC7B-8E9C-4816-A968-6A06A9C6BB5E}" dt="2023-10-27T16:01:16.427" v="2157" actId="14100"/>
          <ac:picMkLst>
            <pc:docMk/>
            <pc:sldMk cId="2332209561" sldId="369"/>
            <ac:picMk id="3074" creationId="{C29462BB-512C-6BD0-A1B0-B264EC1CFA06}"/>
          </ac:picMkLst>
        </pc:picChg>
      </pc:sldChg>
      <pc:sldChg chg="addSp modSp new mod ord">
        <pc:chgData name="Tammy Wilson" userId="0392548a-554d-41ce-90db-a9cc305eb12d" providerId="ADAL" clId="{025CEC7B-8E9C-4816-A968-6A06A9C6BB5E}" dt="2023-11-08T19:51:39.423" v="3716" actId="20577"/>
        <pc:sldMkLst>
          <pc:docMk/>
          <pc:sldMk cId="477296436" sldId="370"/>
        </pc:sldMkLst>
        <pc:spChg chg="add mod">
          <ac:chgData name="Tammy Wilson" userId="0392548a-554d-41ce-90db-a9cc305eb12d" providerId="ADAL" clId="{025CEC7B-8E9C-4816-A968-6A06A9C6BB5E}" dt="2023-11-08T19:51:39.423" v="3716" actId="20577"/>
          <ac:spMkLst>
            <pc:docMk/>
            <pc:sldMk cId="477296436" sldId="370"/>
            <ac:spMk id="3" creationId="{E4C003A0-9C78-B07D-F3CB-63BE96E601E5}"/>
          </ac:spMkLst>
        </pc:spChg>
        <pc:picChg chg="add mod">
          <ac:chgData name="Tammy Wilson" userId="0392548a-554d-41ce-90db-a9cc305eb12d" providerId="ADAL" clId="{025CEC7B-8E9C-4816-A968-6A06A9C6BB5E}" dt="2023-11-08T19:39:47.498" v="3622" actId="14100"/>
          <ac:picMkLst>
            <pc:docMk/>
            <pc:sldMk cId="477296436" sldId="370"/>
            <ac:picMk id="2" creationId="{9FA23AFA-5538-63A3-DA57-E65842261100}"/>
          </ac:picMkLst>
        </pc:picChg>
      </pc:sldChg>
      <pc:sldChg chg="modSp new mod">
        <pc:chgData name="Tammy Wilson" userId="0392548a-554d-41ce-90db-a9cc305eb12d" providerId="ADAL" clId="{025CEC7B-8E9C-4816-A968-6A06A9C6BB5E}" dt="2023-10-27T20:20:13.059" v="2224" actId="207"/>
        <pc:sldMkLst>
          <pc:docMk/>
          <pc:sldMk cId="2628030804" sldId="371"/>
        </pc:sldMkLst>
        <pc:spChg chg="mod">
          <ac:chgData name="Tammy Wilson" userId="0392548a-554d-41ce-90db-a9cc305eb12d" providerId="ADAL" clId="{025CEC7B-8E9C-4816-A968-6A06A9C6BB5E}" dt="2023-10-27T04:19:11.141" v="1648" actId="20577"/>
          <ac:spMkLst>
            <pc:docMk/>
            <pc:sldMk cId="2628030804" sldId="371"/>
            <ac:spMk id="2" creationId="{9299D14A-9606-CB71-DFF8-4F0842215DF0}"/>
          </ac:spMkLst>
        </pc:spChg>
        <pc:spChg chg="mod">
          <ac:chgData name="Tammy Wilson" userId="0392548a-554d-41ce-90db-a9cc305eb12d" providerId="ADAL" clId="{025CEC7B-8E9C-4816-A968-6A06A9C6BB5E}" dt="2023-10-27T20:20:13.059" v="2224" actId="207"/>
          <ac:spMkLst>
            <pc:docMk/>
            <pc:sldMk cId="2628030804" sldId="371"/>
            <ac:spMk id="3" creationId="{1FF235E6-205D-A308-0747-0DAB30651784}"/>
          </ac:spMkLst>
        </pc:spChg>
      </pc:sldChg>
      <pc:sldChg chg="add">
        <pc:chgData name="Tammy Wilson" userId="0392548a-554d-41ce-90db-a9cc305eb12d" providerId="ADAL" clId="{025CEC7B-8E9C-4816-A968-6A06A9C6BB5E}" dt="2023-10-27T16:01:48.204" v="2163"/>
        <pc:sldMkLst>
          <pc:docMk/>
          <pc:sldMk cId="549725437" sldId="372"/>
        </pc:sldMkLst>
      </pc:sldChg>
      <pc:sldChg chg="add del">
        <pc:chgData name="Tammy Wilson" userId="0392548a-554d-41ce-90db-a9cc305eb12d" providerId="ADAL" clId="{025CEC7B-8E9C-4816-A968-6A06A9C6BB5E}" dt="2023-10-27T16:01:45.897" v="2162" actId="2696"/>
        <pc:sldMkLst>
          <pc:docMk/>
          <pc:sldMk cId="4241950191" sldId="372"/>
        </pc:sldMkLst>
      </pc:sldChg>
      <pc:sldChg chg="addSp delSp modSp new del mod">
        <pc:chgData name="Tammy Wilson" userId="0392548a-554d-41ce-90db-a9cc305eb12d" providerId="ADAL" clId="{025CEC7B-8E9C-4816-A968-6A06A9C6BB5E}" dt="2023-10-27T16:03:25.637" v="2220" actId="2696"/>
        <pc:sldMkLst>
          <pc:docMk/>
          <pc:sldMk cId="894650173" sldId="373"/>
        </pc:sldMkLst>
        <pc:spChg chg="mod">
          <ac:chgData name="Tammy Wilson" userId="0392548a-554d-41ce-90db-a9cc305eb12d" providerId="ADAL" clId="{025CEC7B-8E9C-4816-A968-6A06A9C6BB5E}" dt="2023-10-27T16:02:52.220" v="2216" actId="20577"/>
          <ac:spMkLst>
            <pc:docMk/>
            <pc:sldMk cId="894650173" sldId="373"/>
            <ac:spMk id="2" creationId="{A099D12F-D827-BC27-2DA2-178EE726974A}"/>
          </ac:spMkLst>
        </pc:spChg>
        <pc:spChg chg="del">
          <ac:chgData name="Tammy Wilson" userId="0392548a-554d-41ce-90db-a9cc305eb12d" providerId="ADAL" clId="{025CEC7B-8E9C-4816-A968-6A06A9C6BB5E}" dt="2023-10-27T16:02:28.907" v="2192"/>
          <ac:spMkLst>
            <pc:docMk/>
            <pc:sldMk cId="894650173" sldId="373"/>
            <ac:spMk id="3" creationId="{D6E724A4-DB22-CE2F-3E89-5F5B477D9D00}"/>
          </ac:spMkLst>
        </pc:spChg>
        <pc:picChg chg="add mod">
          <ac:chgData name="Tammy Wilson" userId="0392548a-554d-41ce-90db-a9cc305eb12d" providerId="ADAL" clId="{025CEC7B-8E9C-4816-A968-6A06A9C6BB5E}" dt="2023-10-27T16:02:56.985" v="2218" actId="1076"/>
          <ac:picMkLst>
            <pc:docMk/>
            <pc:sldMk cId="894650173" sldId="373"/>
            <ac:picMk id="4" creationId="{F835A3D9-3CFE-2512-56F0-B830EC52F68E}"/>
          </ac:picMkLst>
        </pc:picChg>
        <pc:picChg chg="add mod">
          <ac:chgData name="Tammy Wilson" userId="0392548a-554d-41ce-90db-a9cc305eb12d" providerId="ADAL" clId="{025CEC7B-8E9C-4816-A968-6A06A9C6BB5E}" dt="2023-10-27T16:02:40.436" v="2196" actId="1076"/>
          <ac:picMkLst>
            <pc:docMk/>
            <pc:sldMk cId="894650173" sldId="373"/>
            <ac:picMk id="5" creationId="{2719BD93-3CC6-2828-417D-714F9BEE9FBA}"/>
          </ac:picMkLst>
        </pc:picChg>
      </pc:sldChg>
      <pc:sldChg chg="add">
        <pc:chgData name="Tammy Wilson" userId="0392548a-554d-41ce-90db-a9cc305eb12d" providerId="ADAL" clId="{025CEC7B-8E9C-4816-A968-6A06A9C6BB5E}" dt="2023-10-27T16:03:33.840" v="2221"/>
        <pc:sldMkLst>
          <pc:docMk/>
          <pc:sldMk cId="974820880" sldId="373"/>
        </pc:sldMkLst>
      </pc:sldChg>
      <pc:sldChg chg="modSp new del mod">
        <pc:chgData name="Tammy Wilson" userId="0392548a-554d-41ce-90db-a9cc305eb12d" providerId="ADAL" clId="{025CEC7B-8E9C-4816-A968-6A06A9C6BB5E}" dt="2023-10-27T20:23:27.314" v="2345" actId="47"/>
        <pc:sldMkLst>
          <pc:docMk/>
          <pc:sldMk cId="1538725112" sldId="374"/>
        </pc:sldMkLst>
        <pc:spChg chg="mod">
          <ac:chgData name="Tammy Wilson" userId="0392548a-554d-41ce-90db-a9cc305eb12d" providerId="ADAL" clId="{025CEC7B-8E9C-4816-A968-6A06A9C6BB5E}" dt="2023-10-27T20:23:17.582" v="2343" actId="21"/>
          <ac:spMkLst>
            <pc:docMk/>
            <pc:sldMk cId="1538725112" sldId="374"/>
            <ac:spMk id="2" creationId="{5C3A0611-DC0A-7C26-F9D9-B2EAA8A355D3}"/>
          </ac:spMkLst>
        </pc:spChg>
      </pc:sldChg>
      <pc:sldChg chg="modSp new mod ord">
        <pc:chgData name="Tammy Wilson" userId="0392548a-554d-41ce-90db-a9cc305eb12d" providerId="ADAL" clId="{025CEC7B-8E9C-4816-A968-6A06A9C6BB5E}" dt="2023-10-27T20:42:34.221" v="2673"/>
        <pc:sldMkLst>
          <pc:docMk/>
          <pc:sldMk cId="2448468954" sldId="374"/>
        </pc:sldMkLst>
        <pc:spChg chg="mod">
          <ac:chgData name="Tammy Wilson" userId="0392548a-554d-41ce-90db-a9cc305eb12d" providerId="ADAL" clId="{025CEC7B-8E9C-4816-A968-6A06A9C6BB5E}" dt="2023-10-27T20:41:38.815" v="2466" actId="20577"/>
          <ac:spMkLst>
            <pc:docMk/>
            <pc:sldMk cId="2448468954" sldId="374"/>
            <ac:spMk id="2" creationId="{B29E8562-788B-0A13-A170-69653136FDEE}"/>
          </ac:spMkLst>
        </pc:spChg>
        <pc:spChg chg="mod">
          <ac:chgData name="Tammy Wilson" userId="0392548a-554d-41ce-90db-a9cc305eb12d" providerId="ADAL" clId="{025CEC7B-8E9C-4816-A968-6A06A9C6BB5E}" dt="2023-10-27T20:42:31.531" v="2671" actId="20577"/>
          <ac:spMkLst>
            <pc:docMk/>
            <pc:sldMk cId="2448468954" sldId="374"/>
            <ac:spMk id="3" creationId="{06E70BA0-0671-243E-FC2D-B7E39A9EAE6D}"/>
          </ac:spMkLst>
        </pc:spChg>
      </pc:sldChg>
      <pc:sldChg chg="addSp modSp new mod ord">
        <pc:chgData name="Tammy Wilson" userId="0392548a-554d-41ce-90db-a9cc305eb12d" providerId="ADAL" clId="{025CEC7B-8E9C-4816-A968-6A06A9C6BB5E}" dt="2023-10-30T00:55:30.430" v="3274"/>
        <pc:sldMkLst>
          <pc:docMk/>
          <pc:sldMk cId="736431852" sldId="375"/>
        </pc:sldMkLst>
        <pc:spChg chg="mod">
          <ac:chgData name="Tammy Wilson" userId="0392548a-554d-41ce-90db-a9cc305eb12d" providerId="ADAL" clId="{025CEC7B-8E9C-4816-A968-6A06A9C6BB5E}" dt="2023-10-29T17:43:25.281" v="2983" actId="20577"/>
          <ac:spMkLst>
            <pc:docMk/>
            <pc:sldMk cId="736431852" sldId="375"/>
            <ac:spMk id="2" creationId="{F1F77F56-7772-7887-B325-049758663BC1}"/>
          </ac:spMkLst>
        </pc:spChg>
        <pc:spChg chg="mod">
          <ac:chgData name="Tammy Wilson" userId="0392548a-554d-41ce-90db-a9cc305eb12d" providerId="ADAL" clId="{025CEC7B-8E9C-4816-A968-6A06A9C6BB5E}" dt="2023-10-30T00:53:17.270" v="3153" actId="207"/>
          <ac:spMkLst>
            <pc:docMk/>
            <pc:sldMk cId="736431852" sldId="375"/>
            <ac:spMk id="3" creationId="{DF1DC22A-FA17-75B0-F1C8-23C60FE4588A}"/>
          </ac:spMkLst>
        </pc:spChg>
        <pc:picChg chg="add mod">
          <ac:chgData name="Tammy Wilson" userId="0392548a-554d-41ce-90db-a9cc305eb12d" providerId="ADAL" clId="{025CEC7B-8E9C-4816-A968-6A06A9C6BB5E}" dt="2023-10-30T00:53:07.681" v="3152" actId="14100"/>
          <ac:picMkLst>
            <pc:docMk/>
            <pc:sldMk cId="736431852" sldId="375"/>
            <ac:picMk id="4" creationId="{0428CAD7-CBDC-7F96-01E0-9020509E5398}"/>
          </ac:picMkLst>
        </pc:picChg>
        <pc:picChg chg="add mod">
          <ac:chgData name="Tammy Wilson" userId="0392548a-554d-41ce-90db-a9cc305eb12d" providerId="ADAL" clId="{025CEC7B-8E9C-4816-A968-6A06A9C6BB5E}" dt="2023-10-30T00:52:50.443" v="3148" actId="1076"/>
          <ac:picMkLst>
            <pc:docMk/>
            <pc:sldMk cId="736431852" sldId="375"/>
            <ac:picMk id="5" creationId="{32ECE1D1-AE38-128A-7DBA-053C6EFC1624}"/>
          </ac:picMkLst>
        </pc:picChg>
      </pc:sldChg>
      <pc:sldChg chg="addSp modSp new mod">
        <pc:chgData name="Tammy Wilson" userId="0392548a-554d-41ce-90db-a9cc305eb12d" providerId="ADAL" clId="{025CEC7B-8E9C-4816-A968-6A06A9C6BB5E}" dt="2023-10-30T00:55:26.459" v="3272" actId="20577"/>
        <pc:sldMkLst>
          <pc:docMk/>
          <pc:sldMk cId="643695663" sldId="376"/>
        </pc:sldMkLst>
        <pc:spChg chg="mod">
          <ac:chgData name="Tammy Wilson" userId="0392548a-554d-41ce-90db-a9cc305eb12d" providerId="ADAL" clId="{025CEC7B-8E9C-4816-A968-6A06A9C6BB5E}" dt="2023-10-30T00:55:26.459" v="3272" actId="20577"/>
          <ac:spMkLst>
            <pc:docMk/>
            <pc:sldMk cId="643695663" sldId="376"/>
            <ac:spMk id="2" creationId="{49DF82EA-DEEB-3EF9-0956-1C945707DD9D}"/>
          </ac:spMkLst>
        </pc:spChg>
        <pc:spChg chg="mod">
          <ac:chgData name="Tammy Wilson" userId="0392548a-554d-41ce-90db-a9cc305eb12d" providerId="ADAL" clId="{025CEC7B-8E9C-4816-A968-6A06A9C6BB5E}" dt="2023-10-30T00:55:14.991" v="3251" actId="14100"/>
          <ac:spMkLst>
            <pc:docMk/>
            <pc:sldMk cId="643695663" sldId="376"/>
            <ac:spMk id="3" creationId="{C8FEDBC1-7786-F112-2BB9-0A3C51D13249}"/>
          </ac:spMkLst>
        </pc:spChg>
        <pc:picChg chg="add mod">
          <ac:chgData name="Tammy Wilson" userId="0392548a-554d-41ce-90db-a9cc305eb12d" providerId="ADAL" clId="{025CEC7B-8E9C-4816-A968-6A06A9C6BB5E}" dt="2023-10-30T00:55:16.426" v="3252" actId="1076"/>
          <ac:picMkLst>
            <pc:docMk/>
            <pc:sldMk cId="643695663" sldId="376"/>
            <ac:picMk id="4" creationId="{7B05313E-5DBB-F7BE-F265-F78E0232178C}"/>
          </ac:picMkLst>
        </pc:picChg>
      </pc:sldChg>
      <pc:sldChg chg="modSp new del mod ord">
        <pc:chgData name="Tammy Wilson" userId="0392548a-554d-41ce-90db-a9cc305eb12d" providerId="ADAL" clId="{025CEC7B-8E9C-4816-A968-6A06A9C6BB5E}" dt="2023-11-08T19:36:37.905" v="3551" actId="2696"/>
        <pc:sldMkLst>
          <pc:docMk/>
          <pc:sldMk cId="1772700576" sldId="377"/>
        </pc:sldMkLst>
        <pc:spChg chg="mod">
          <ac:chgData name="Tammy Wilson" userId="0392548a-554d-41ce-90db-a9cc305eb12d" providerId="ADAL" clId="{025CEC7B-8E9C-4816-A968-6A06A9C6BB5E}" dt="2023-11-08T19:27:02.172" v="3431" actId="20577"/>
          <ac:spMkLst>
            <pc:docMk/>
            <pc:sldMk cId="1772700576" sldId="377"/>
            <ac:spMk id="2" creationId="{B1F9FB77-6863-0912-7030-B3A45040A618}"/>
          </ac:spMkLst>
        </pc:spChg>
        <pc:spChg chg="mod">
          <ac:chgData name="Tammy Wilson" userId="0392548a-554d-41ce-90db-a9cc305eb12d" providerId="ADAL" clId="{025CEC7B-8E9C-4816-A968-6A06A9C6BB5E}" dt="2023-11-08T19:27:08.426" v="3432" actId="207"/>
          <ac:spMkLst>
            <pc:docMk/>
            <pc:sldMk cId="1772700576" sldId="377"/>
            <ac:spMk id="3" creationId="{9B68E64F-2956-56B0-8E90-B18563069F8A}"/>
          </ac:spMkLst>
        </pc:spChg>
      </pc:sldChg>
      <pc:sldChg chg="add">
        <pc:chgData name="Tammy Wilson" userId="0392548a-554d-41ce-90db-a9cc305eb12d" providerId="ADAL" clId="{025CEC7B-8E9C-4816-A968-6A06A9C6BB5E}" dt="2023-11-08T19:36:42.842" v="3552"/>
        <pc:sldMkLst>
          <pc:docMk/>
          <pc:sldMk cId="4276832329" sldId="377"/>
        </pc:sldMkLst>
      </pc:sldChg>
      <pc:sldChg chg="modSp add mod">
        <pc:chgData name="Tammy Wilson" userId="0392548a-554d-41ce-90db-a9cc305eb12d" providerId="ADAL" clId="{025CEC7B-8E9C-4816-A968-6A06A9C6BB5E}" dt="2023-11-08T19:34:42.179" v="3548" actId="20577"/>
        <pc:sldMkLst>
          <pc:docMk/>
          <pc:sldMk cId="2391244264" sldId="378"/>
        </pc:sldMkLst>
        <pc:spChg chg="mod">
          <ac:chgData name="Tammy Wilson" userId="0392548a-554d-41ce-90db-a9cc305eb12d" providerId="ADAL" clId="{025CEC7B-8E9C-4816-A968-6A06A9C6BB5E}" dt="2023-11-08T19:34:42.179" v="3548" actId="20577"/>
          <ac:spMkLst>
            <pc:docMk/>
            <pc:sldMk cId="2391244264" sldId="378"/>
            <ac:spMk id="2" creationId="{B6CDCDEB-864B-444E-9227-4A1DE45040D3}"/>
          </ac:spMkLst>
        </pc:spChg>
      </pc:sldChg>
      <pc:sldChg chg="modSp add mod">
        <pc:chgData name="Tammy Wilson" userId="0392548a-554d-41ce-90db-a9cc305eb12d" providerId="ADAL" clId="{025CEC7B-8E9C-4816-A968-6A06A9C6BB5E}" dt="2023-11-08T19:53:10.471" v="3737" actId="14100"/>
        <pc:sldMkLst>
          <pc:docMk/>
          <pc:sldMk cId="710381057" sldId="379"/>
        </pc:sldMkLst>
        <pc:spChg chg="mod">
          <ac:chgData name="Tammy Wilson" userId="0392548a-554d-41ce-90db-a9cc305eb12d" providerId="ADAL" clId="{025CEC7B-8E9C-4816-A968-6A06A9C6BB5E}" dt="2023-11-08T19:53:10.471" v="3737" actId="14100"/>
          <ac:spMkLst>
            <pc:docMk/>
            <pc:sldMk cId="710381057" sldId="379"/>
            <ac:spMk id="15364" creationId="{00000000-0000-0000-0000-000000000000}"/>
          </ac:spMkLst>
        </pc:spChg>
        <pc:picChg chg="mod">
          <ac:chgData name="Tammy Wilson" userId="0392548a-554d-41ce-90db-a9cc305eb12d" providerId="ADAL" clId="{025CEC7B-8E9C-4816-A968-6A06A9C6BB5E}" dt="2023-11-08T19:53:07.784" v="3736" actId="14100"/>
          <ac:picMkLst>
            <pc:docMk/>
            <pc:sldMk cId="710381057" sldId="379"/>
            <ac:picMk id="2050" creationId="{20C58EBB-C2C5-4244-9E54-950EEC2617DA}"/>
          </ac:picMkLst>
        </pc:picChg>
      </pc:sldChg>
      <pc:sldChg chg="addSp delSp modSp add mod">
        <pc:chgData name="Tammy Wilson" userId="0392548a-554d-41ce-90db-a9cc305eb12d" providerId="ADAL" clId="{025CEC7B-8E9C-4816-A968-6A06A9C6BB5E}" dt="2023-11-08T19:52:33.526" v="3729"/>
        <pc:sldMkLst>
          <pc:docMk/>
          <pc:sldMk cId="1475949352" sldId="380"/>
        </pc:sldMkLst>
        <pc:spChg chg="mod">
          <ac:chgData name="Tammy Wilson" userId="0392548a-554d-41ce-90db-a9cc305eb12d" providerId="ADAL" clId="{025CEC7B-8E9C-4816-A968-6A06A9C6BB5E}" dt="2023-11-08T19:52:23.663" v="3726" actId="20577"/>
          <ac:spMkLst>
            <pc:docMk/>
            <pc:sldMk cId="1475949352" sldId="380"/>
            <ac:spMk id="15364" creationId="{00000000-0000-0000-0000-000000000000}"/>
          </ac:spMkLst>
        </pc:spChg>
        <pc:spChg chg="del">
          <ac:chgData name="Tammy Wilson" userId="0392548a-554d-41ce-90db-a9cc305eb12d" providerId="ADAL" clId="{025CEC7B-8E9C-4816-A968-6A06A9C6BB5E}" dt="2023-11-08T19:52:08.558" v="3720" actId="478"/>
          <ac:spMkLst>
            <pc:docMk/>
            <pc:sldMk cId="1475949352" sldId="380"/>
            <ac:spMk id="15365" creationId="{00000000-0000-0000-0000-000000000000}"/>
          </ac:spMkLst>
        </pc:spChg>
        <pc:picChg chg="add mod">
          <ac:chgData name="Tammy Wilson" userId="0392548a-554d-41ce-90db-a9cc305eb12d" providerId="ADAL" clId="{025CEC7B-8E9C-4816-A968-6A06A9C6BB5E}" dt="2023-11-08T19:52:28.099" v="3728"/>
          <ac:picMkLst>
            <pc:docMk/>
            <pc:sldMk cId="1475949352" sldId="380"/>
            <ac:picMk id="2" creationId="{39AF7AFD-5B3E-B180-C6E6-C840549C97F9}"/>
          </ac:picMkLst>
        </pc:picChg>
        <pc:picChg chg="add mod">
          <ac:chgData name="Tammy Wilson" userId="0392548a-554d-41ce-90db-a9cc305eb12d" providerId="ADAL" clId="{025CEC7B-8E9C-4816-A968-6A06A9C6BB5E}" dt="2023-11-08T19:52:33.526" v="3729"/>
          <ac:picMkLst>
            <pc:docMk/>
            <pc:sldMk cId="1475949352" sldId="380"/>
            <ac:picMk id="3" creationId="{DFFB7256-0F53-B0A0-17B1-4DC777DEF511}"/>
          </ac:picMkLst>
        </pc:picChg>
        <pc:picChg chg="del">
          <ac:chgData name="Tammy Wilson" userId="0392548a-554d-41ce-90db-a9cc305eb12d" providerId="ADAL" clId="{025CEC7B-8E9C-4816-A968-6A06A9C6BB5E}" dt="2023-11-08T19:52:03.418" v="3718" actId="478"/>
          <ac:picMkLst>
            <pc:docMk/>
            <pc:sldMk cId="1475949352" sldId="380"/>
            <ac:picMk id="2050" creationId="{20C58EBB-C2C5-4244-9E54-950EEC2617DA}"/>
          </ac:picMkLst>
        </pc:picChg>
        <pc:picChg chg="del">
          <ac:chgData name="Tammy Wilson" userId="0392548a-554d-41ce-90db-a9cc305eb12d" providerId="ADAL" clId="{025CEC7B-8E9C-4816-A968-6A06A9C6BB5E}" dt="2023-11-08T19:52:05.714" v="3719" actId="478"/>
          <ac:picMkLst>
            <pc:docMk/>
            <pc:sldMk cId="1475949352" sldId="380"/>
            <ac:picMk id="15366" creationId="{00000000-0000-0000-0000-000000000000}"/>
          </ac:picMkLst>
        </pc:picChg>
      </pc:sldChg>
      <pc:sldChg chg="addSp modSp add mod">
        <pc:chgData name="Tammy Wilson" userId="0392548a-554d-41ce-90db-a9cc305eb12d" providerId="ADAL" clId="{025CEC7B-8E9C-4816-A968-6A06A9C6BB5E}" dt="2023-11-08T19:55:25.562" v="3759" actId="14100"/>
        <pc:sldMkLst>
          <pc:docMk/>
          <pc:sldMk cId="1383320707" sldId="381"/>
        </pc:sldMkLst>
        <pc:spChg chg="mod">
          <ac:chgData name="Tammy Wilson" userId="0392548a-554d-41ce-90db-a9cc305eb12d" providerId="ADAL" clId="{025CEC7B-8E9C-4816-A968-6A06A9C6BB5E}" dt="2023-11-08T19:55:21.594" v="3757" actId="20577"/>
          <ac:spMkLst>
            <pc:docMk/>
            <pc:sldMk cId="1383320707" sldId="381"/>
            <ac:spMk id="13316" creationId="{00000000-0000-0000-0000-000000000000}"/>
          </ac:spMkLst>
        </pc:spChg>
        <pc:picChg chg="add mod">
          <ac:chgData name="Tammy Wilson" userId="0392548a-554d-41ce-90db-a9cc305eb12d" providerId="ADAL" clId="{025CEC7B-8E9C-4816-A968-6A06A9C6BB5E}" dt="2023-11-08T19:55:25.562" v="3759" actId="14100"/>
          <ac:picMkLst>
            <pc:docMk/>
            <pc:sldMk cId="1383320707" sldId="381"/>
            <ac:picMk id="2" creationId="{78FD1334-86F9-C1EC-17A2-CAC77B661924}"/>
          </ac:picMkLst>
        </pc:picChg>
      </pc:sldChg>
      <pc:sldChg chg="modSp add mod">
        <pc:chgData name="Tammy Wilson" userId="0392548a-554d-41ce-90db-a9cc305eb12d" providerId="ADAL" clId="{025CEC7B-8E9C-4816-A968-6A06A9C6BB5E}" dt="2023-11-08T19:55:37.157" v="3760" actId="20577"/>
        <pc:sldMkLst>
          <pc:docMk/>
          <pc:sldMk cId="1387225620" sldId="382"/>
        </pc:sldMkLst>
        <pc:spChg chg="mod">
          <ac:chgData name="Tammy Wilson" userId="0392548a-554d-41ce-90db-a9cc305eb12d" providerId="ADAL" clId="{025CEC7B-8E9C-4816-A968-6A06A9C6BB5E}" dt="2023-11-08T19:55:37.157" v="3760" actId="20577"/>
          <ac:spMkLst>
            <pc:docMk/>
            <pc:sldMk cId="1387225620" sldId="382"/>
            <ac:spMk id="13316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D7AA6-BEB2-417D-8840-4A120FD9389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601936-3692-4B51-8C60-B873A7E10CD1}">
      <dgm:prSet/>
      <dgm:spPr/>
      <dgm:t>
        <a:bodyPr/>
        <a:lstStyle/>
        <a:p>
          <a:r>
            <a:rPr lang="en-US"/>
            <a:t>Physical Barriers:</a:t>
          </a:r>
        </a:p>
      </dgm:t>
    </dgm:pt>
    <dgm:pt modelId="{D66AA042-4CDB-4CD6-A9D1-3F66050CBE58}" type="parTrans" cxnId="{07C7DFF5-29E5-4466-BB66-BF15E056513B}">
      <dgm:prSet/>
      <dgm:spPr/>
      <dgm:t>
        <a:bodyPr/>
        <a:lstStyle/>
        <a:p>
          <a:endParaRPr lang="en-US"/>
        </a:p>
      </dgm:t>
    </dgm:pt>
    <dgm:pt modelId="{D0D172CD-1AA2-430B-8939-B6A42E79BBB5}" type="sibTrans" cxnId="{07C7DFF5-29E5-4466-BB66-BF15E056513B}">
      <dgm:prSet/>
      <dgm:spPr/>
      <dgm:t>
        <a:bodyPr/>
        <a:lstStyle/>
        <a:p>
          <a:endParaRPr lang="en-US"/>
        </a:p>
      </dgm:t>
    </dgm:pt>
    <dgm:pt modelId="{9D34C6C4-89E2-48FA-A14E-C8025236E0B6}">
      <dgm:prSet/>
      <dgm:spPr/>
      <dgm:t>
        <a:bodyPr/>
        <a:lstStyle/>
        <a:p>
          <a:r>
            <a:rPr lang="en-US" b="1" u="sng"/>
            <a:t>skin</a:t>
          </a:r>
          <a:endParaRPr lang="en-US"/>
        </a:p>
      </dgm:t>
    </dgm:pt>
    <dgm:pt modelId="{22B32770-9A82-4766-B970-E186729A72DE}" type="parTrans" cxnId="{8ABB73F0-BFCA-4DAD-9B3B-381C2CDED9BE}">
      <dgm:prSet/>
      <dgm:spPr/>
      <dgm:t>
        <a:bodyPr/>
        <a:lstStyle/>
        <a:p>
          <a:endParaRPr lang="en-US"/>
        </a:p>
      </dgm:t>
    </dgm:pt>
    <dgm:pt modelId="{B4A6FDD9-81CA-4BB0-BA24-1691BEFE34E0}" type="sibTrans" cxnId="{8ABB73F0-BFCA-4DAD-9B3B-381C2CDED9BE}">
      <dgm:prSet/>
      <dgm:spPr/>
      <dgm:t>
        <a:bodyPr/>
        <a:lstStyle/>
        <a:p>
          <a:endParaRPr lang="en-US"/>
        </a:p>
      </dgm:t>
    </dgm:pt>
    <dgm:pt modelId="{7A3BF900-9090-4D94-BF56-3F4142063024}">
      <dgm:prSet/>
      <dgm:spPr/>
      <dgm:t>
        <a:bodyPr/>
        <a:lstStyle/>
        <a:p>
          <a:r>
            <a:rPr lang="en-US" b="1" u="sng"/>
            <a:t>mucus </a:t>
          </a:r>
          <a:endParaRPr lang="en-US"/>
        </a:p>
      </dgm:t>
    </dgm:pt>
    <dgm:pt modelId="{F29B9FFD-01F7-4C10-A94C-62DC50BC618D}" type="parTrans" cxnId="{494D3CA7-07FB-460E-B0B8-521F13904C0C}">
      <dgm:prSet/>
      <dgm:spPr/>
      <dgm:t>
        <a:bodyPr/>
        <a:lstStyle/>
        <a:p>
          <a:endParaRPr lang="en-US"/>
        </a:p>
      </dgm:t>
    </dgm:pt>
    <dgm:pt modelId="{205AA3C8-1417-45E2-9F0F-A93659F47864}" type="sibTrans" cxnId="{494D3CA7-07FB-460E-B0B8-521F13904C0C}">
      <dgm:prSet/>
      <dgm:spPr/>
      <dgm:t>
        <a:bodyPr/>
        <a:lstStyle/>
        <a:p>
          <a:endParaRPr lang="en-US"/>
        </a:p>
      </dgm:t>
    </dgm:pt>
    <dgm:pt modelId="{F3BEA962-D3FB-437E-9614-E0D961DABDAE}">
      <dgm:prSet/>
      <dgm:spPr/>
      <dgm:t>
        <a:bodyPr/>
        <a:lstStyle/>
        <a:p>
          <a:r>
            <a:rPr lang="en-US" b="1" u="sng"/>
            <a:t>cilia </a:t>
          </a:r>
          <a:r>
            <a:rPr lang="en-US"/>
            <a:t>(microscopic hairs) in your nose and throat prevent pathogens from entering your respiratory system. </a:t>
          </a:r>
        </a:p>
      </dgm:t>
    </dgm:pt>
    <dgm:pt modelId="{00F12414-6ED7-409B-96AB-08ABC2C81B4E}" type="parTrans" cxnId="{8F0DA9B9-B4B7-49B1-9591-C8F957530033}">
      <dgm:prSet/>
      <dgm:spPr/>
      <dgm:t>
        <a:bodyPr/>
        <a:lstStyle/>
        <a:p>
          <a:endParaRPr lang="en-US"/>
        </a:p>
      </dgm:t>
    </dgm:pt>
    <dgm:pt modelId="{E267DB17-B571-4BC3-A8F2-D32CC8D8CE5C}" type="sibTrans" cxnId="{8F0DA9B9-B4B7-49B1-9591-C8F957530033}">
      <dgm:prSet/>
      <dgm:spPr/>
      <dgm:t>
        <a:bodyPr/>
        <a:lstStyle/>
        <a:p>
          <a:endParaRPr lang="en-US"/>
        </a:p>
      </dgm:t>
    </dgm:pt>
    <dgm:pt modelId="{84215969-2FDA-45E3-ABFC-81FF7D6C0B8A}">
      <dgm:prSet/>
      <dgm:spPr/>
      <dgm:t>
        <a:bodyPr/>
        <a:lstStyle/>
        <a:p>
          <a:r>
            <a:rPr lang="en-US" dirty="0"/>
            <a:t>Chemical Barriers (Secretions) : </a:t>
          </a:r>
        </a:p>
      </dgm:t>
    </dgm:pt>
    <dgm:pt modelId="{99CB9674-8DC4-43D6-AE76-777BD6EB34EF}" type="parTrans" cxnId="{797AFF12-E169-44D7-B421-E8C1406C0739}">
      <dgm:prSet/>
      <dgm:spPr/>
      <dgm:t>
        <a:bodyPr/>
        <a:lstStyle/>
        <a:p>
          <a:endParaRPr lang="en-US"/>
        </a:p>
      </dgm:t>
    </dgm:pt>
    <dgm:pt modelId="{60BCDC7E-C7A9-4C81-8113-7EBF93882CC2}" type="sibTrans" cxnId="{797AFF12-E169-44D7-B421-E8C1406C0739}">
      <dgm:prSet/>
      <dgm:spPr/>
      <dgm:t>
        <a:bodyPr/>
        <a:lstStyle/>
        <a:p>
          <a:endParaRPr lang="en-US"/>
        </a:p>
      </dgm:t>
    </dgm:pt>
    <dgm:pt modelId="{B9F17AA1-BA90-4247-ADEC-C95AE993D5C9}">
      <dgm:prSet/>
      <dgm:spPr/>
      <dgm:t>
        <a:bodyPr/>
        <a:lstStyle/>
        <a:p>
          <a:r>
            <a:rPr lang="en-US" b="1" u="sng"/>
            <a:t>Gastric juices </a:t>
          </a:r>
          <a:r>
            <a:rPr lang="en-US"/>
            <a:t>in your stomach can destroy some pathogens.</a:t>
          </a:r>
        </a:p>
      </dgm:t>
    </dgm:pt>
    <dgm:pt modelId="{8A3619CD-D362-42BD-81EE-7E8C0F95A169}" type="parTrans" cxnId="{085CD114-A2F0-4ACC-982F-A6944E830341}">
      <dgm:prSet/>
      <dgm:spPr/>
      <dgm:t>
        <a:bodyPr/>
        <a:lstStyle/>
        <a:p>
          <a:endParaRPr lang="en-US"/>
        </a:p>
      </dgm:t>
    </dgm:pt>
    <dgm:pt modelId="{2D5FB0BB-D599-4C59-BDDA-79E3C8D48E34}" type="sibTrans" cxnId="{085CD114-A2F0-4ACC-982F-A6944E830341}">
      <dgm:prSet/>
      <dgm:spPr/>
      <dgm:t>
        <a:bodyPr/>
        <a:lstStyle/>
        <a:p>
          <a:endParaRPr lang="en-US"/>
        </a:p>
      </dgm:t>
    </dgm:pt>
    <dgm:pt modelId="{4AAFBF0C-BBCA-4D80-9B0D-75CE2A923316}">
      <dgm:prSet/>
      <dgm:spPr/>
      <dgm:t>
        <a:bodyPr/>
        <a:lstStyle/>
        <a:p>
          <a:r>
            <a:rPr lang="en-US" b="1" u="sng" dirty="0"/>
            <a:t>sweat and oils </a:t>
          </a:r>
          <a:r>
            <a:rPr lang="en-US" dirty="0"/>
            <a:t>on are slightly </a:t>
          </a:r>
          <a:r>
            <a:rPr lang="en-US" u="sng" dirty="0"/>
            <a:t>acidic.</a:t>
          </a:r>
          <a:endParaRPr lang="en-US" dirty="0"/>
        </a:p>
      </dgm:t>
    </dgm:pt>
    <dgm:pt modelId="{D82B099E-0C27-4E17-9A00-D3D2808802C3}" type="parTrans" cxnId="{E5E8F423-F967-415A-A3A9-363D3BECFA2B}">
      <dgm:prSet/>
      <dgm:spPr/>
      <dgm:t>
        <a:bodyPr/>
        <a:lstStyle/>
        <a:p>
          <a:endParaRPr lang="en-US"/>
        </a:p>
      </dgm:t>
    </dgm:pt>
    <dgm:pt modelId="{82B941B3-082E-4157-BC1A-9E3BB36FEFEC}" type="sibTrans" cxnId="{E5E8F423-F967-415A-A3A9-363D3BECFA2B}">
      <dgm:prSet/>
      <dgm:spPr/>
      <dgm:t>
        <a:bodyPr/>
        <a:lstStyle/>
        <a:p>
          <a:endParaRPr lang="en-US"/>
        </a:p>
      </dgm:t>
    </dgm:pt>
    <dgm:pt modelId="{DE631610-B338-4A04-8C34-E4F05ABB21AF}">
      <dgm:prSet/>
      <dgm:spPr/>
      <dgm:t>
        <a:bodyPr/>
        <a:lstStyle/>
        <a:p>
          <a:r>
            <a:rPr lang="en-US" b="1" dirty="0"/>
            <a:t>tears</a:t>
          </a:r>
        </a:p>
      </dgm:t>
    </dgm:pt>
    <dgm:pt modelId="{412A91C5-79B0-43F8-84A6-7DD5C8C0C869}" type="parTrans" cxnId="{9B8EB966-E650-49BB-8F3E-8B6F07099D0E}">
      <dgm:prSet/>
      <dgm:spPr/>
    </dgm:pt>
    <dgm:pt modelId="{D9E39D85-87D3-4957-AA49-EB1DBFC275CC}" type="sibTrans" cxnId="{9B8EB966-E650-49BB-8F3E-8B6F07099D0E}">
      <dgm:prSet/>
      <dgm:spPr/>
    </dgm:pt>
    <dgm:pt modelId="{52B28656-3E52-4BB9-B47D-C02063C9F5C5}" type="pres">
      <dgm:prSet presAssocID="{A93D7AA6-BEB2-417D-8840-4A120FD93896}" presName="Name0" presStyleCnt="0">
        <dgm:presLayoutVars>
          <dgm:dir/>
          <dgm:animLvl val="lvl"/>
          <dgm:resizeHandles val="exact"/>
        </dgm:presLayoutVars>
      </dgm:prSet>
      <dgm:spPr/>
    </dgm:pt>
    <dgm:pt modelId="{F1721871-9287-4422-BB2F-B8158DDB4510}" type="pres">
      <dgm:prSet presAssocID="{02601936-3692-4B51-8C60-B873A7E10CD1}" presName="composite" presStyleCnt="0"/>
      <dgm:spPr/>
    </dgm:pt>
    <dgm:pt modelId="{70D39CE3-340F-4525-942F-281E0876B68F}" type="pres">
      <dgm:prSet presAssocID="{02601936-3692-4B51-8C60-B873A7E10CD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C0750ED-9F52-4EFB-8C9A-8F19ABFC75C3}" type="pres">
      <dgm:prSet presAssocID="{02601936-3692-4B51-8C60-B873A7E10CD1}" presName="desTx" presStyleLbl="alignAccFollowNode1" presStyleIdx="0" presStyleCnt="2">
        <dgm:presLayoutVars>
          <dgm:bulletEnabled val="1"/>
        </dgm:presLayoutVars>
      </dgm:prSet>
      <dgm:spPr/>
    </dgm:pt>
    <dgm:pt modelId="{C40B6FC0-00D1-4DAE-B4E5-8373D54AB1AB}" type="pres">
      <dgm:prSet presAssocID="{D0D172CD-1AA2-430B-8939-B6A42E79BBB5}" presName="space" presStyleCnt="0"/>
      <dgm:spPr/>
    </dgm:pt>
    <dgm:pt modelId="{3BADECEE-4DCB-4709-BE38-272002348BC8}" type="pres">
      <dgm:prSet presAssocID="{84215969-2FDA-45E3-ABFC-81FF7D6C0B8A}" presName="composite" presStyleCnt="0"/>
      <dgm:spPr/>
    </dgm:pt>
    <dgm:pt modelId="{5875F2A7-0F85-4138-87A0-83FEEBADD332}" type="pres">
      <dgm:prSet presAssocID="{84215969-2FDA-45E3-ABFC-81FF7D6C0B8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39C2870-5814-44B0-BFB4-282DB66DD133}" type="pres">
      <dgm:prSet presAssocID="{84215969-2FDA-45E3-ABFC-81FF7D6C0B8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97AFF12-E169-44D7-B421-E8C1406C0739}" srcId="{A93D7AA6-BEB2-417D-8840-4A120FD93896}" destId="{84215969-2FDA-45E3-ABFC-81FF7D6C0B8A}" srcOrd="1" destOrd="0" parTransId="{99CB9674-8DC4-43D6-AE76-777BD6EB34EF}" sibTransId="{60BCDC7E-C7A9-4C81-8113-7EBF93882CC2}"/>
    <dgm:cxn modelId="{085CD114-A2F0-4ACC-982F-A6944E830341}" srcId="{84215969-2FDA-45E3-ABFC-81FF7D6C0B8A}" destId="{B9F17AA1-BA90-4247-ADEC-C95AE993D5C9}" srcOrd="0" destOrd="0" parTransId="{8A3619CD-D362-42BD-81EE-7E8C0F95A169}" sibTransId="{2D5FB0BB-D599-4C59-BDDA-79E3C8D48E34}"/>
    <dgm:cxn modelId="{E5E8F423-F967-415A-A3A9-363D3BECFA2B}" srcId="{84215969-2FDA-45E3-ABFC-81FF7D6C0B8A}" destId="{4AAFBF0C-BBCA-4D80-9B0D-75CE2A923316}" srcOrd="1" destOrd="0" parTransId="{D82B099E-0C27-4E17-9A00-D3D2808802C3}" sibTransId="{82B941B3-082E-4157-BC1A-9E3BB36FEFEC}"/>
    <dgm:cxn modelId="{66B6C638-9881-40C7-B049-193F3726BE23}" type="presOf" srcId="{9D34C6C4-89E2-48FA-A14E-C8025236E0B6}" destId="{1C0750ED-9F52-4EFB-8C9A-8F19ABFC75C3}" srcOrd="0" destOrd="0" presId="urn:microsoft.com/office/officeart/2005/8/layout/hList1"/>
    <dgm:cxn modelId="{9B8EB966-E650-49BB-8F3E-8B6F07099D0E}" srcId="{84215969-2FDA-45E3-ABFC-81FF7D6C0B8A}" destId="{DE631610-B338-4A04-8C34-E4F05ABB21AF}" srcOrd="2" destOrd="0" parTransId="{412A91C5-79B0-43F8-84A6-7DD5C8C0C869}" sibTransId="{D9E39D85-87D3-4957-AA49-EB1DBFC275CC}"/>
    <dgm:cxn modelId="{13052057-78E6-4F86-8A0F-8AC9A06C046E}" type="presOf" srcId="{7A3BF900-9090-4D94-BF56-3F4142063024}" destId="{1C0750ED-9F52-4EFB-8C9A-8F19ABFC75C3}" srcOrd="0" destOrd="1" presId="urn:microsoft.com/office/officeart/2005/8/layout/hList1"/>
    <dgm:cxn modelId="{10E57691-E98C-4BE1-B633-F907BDB9420A}" type="presOf" srcId="{4AAFBF0C-BBCA-4D80-9B0D-75CE2A923316}" destId="{039C2870-5814-44B0-BFB4-282DB66DD133}" srcOrd="0" destOrd="1" presId="urn:microsoft.com/office/officeart/2005/8/layout/hList1"/>
    <dgm:cxn modelId="{494D3CA7-07FB-460E-B0B8-521F13904C0C}" srcId="{02601936-3692-4B51-8C60-B873A7E10CD1}" destId="{7A3BF900-9090-4D94-BF56-3F4142063024}" srcOrd="1" destOrd="0" parTransId="{F29B9FFD-01F7-4C10-A94C-62DC50BC618D}" sibTransId="{205AA3C8-1417-45E2-9F0F-A93659F47864}"/>
    <dgm:cxn modelId="{8F0DA9B9-B4B7-49B1-9591-C8F957530033}" srcId="{02601936-3692-4B51-8C60-B873A7E10CD1}" destId="{F3BEA962-D3FB-437E-9614-E0D961DABDAE}" srcOrd="2" destOrd="0" parTransId="{00F12414-6ED7-409B-96AB-08ABC2C81B4E}" sibTransId="{E267DB17-B571-4BC3-A8F2-D32CC8D8CE5C}"/>
    <dgm:cxn modelId="{F056BAC7-FD15-4DE0-AF79-884BCE0C593A}" type="presOf" srcId="{02601936-3692-4B51-8C60-B873A7E10CD1}" destId="{70D39CE3-340F-4525-942F-281E0876B68F}" srcOrd="0" destOrd="0" presId="urn:microsoft.com/office/officeart/2005/8/layout/hList1"/>
    <dgm:cxn modelId="{976F77DE-7E0A-4149-AA2A-C347DCC141A9}" type="presOf" srcId="{A93D7AA6-BEB2-417D-8840-4A120FD93896}" destId="{52B28656-3E52-4BB9-B47D-C02063C9F5C5}" srcOrd="0" destOrd="0" presId="urn:microsoft.com/office/officeart/2005/8/layout/hList1"/>
    <dgm:cxn modelId="{D62D4CE8-8DA7-4398-A6D6-F4A14E71C987}" type="presOf" srcId="{DE631610-B338-4A04-8C34-E4F05ABB21AF}" destId="{039C2870-5814-44B0-BFB4-282DB66DD133}" srcOrd="0" destOrd="2" presId="urn:microsoft.com/office/officeart/2005/8/layout/hList1"/>
    <dgm:cxn modelId="{DE26ACE9-C6E9-4BE5-89DB-D4EBDBE889BB}" type="presOf" srcId="{B9F17AA1-BA90-4247-ADEC-C95AE993D5C9}" destId="{039C2870-5814-44B0-BFB4-282DB66DD133}" srcOrd="0" destOrd="0" presId="urn:microsoft.com/office/officeart/2005/8/layout/hList1"/>
    <dgm:cxn modelId="{8ABB73F0-BFCA-4DAD-9B3B-381C2CDED9BE}" srcId="{02601936-3692-4B51-8C60-B873A7E10CD1}" destId="{9D34C6C4-89E2-48FA-A14E-C8025236E0B6}" srcOrd="0" destOrd="0" parTransId="{22B32770-9A82-4766-B970-E186729A72DE}" sibTransId="{B4A6FDD9-81CA-4BB0-BA24-1691BEFE34E0}"/>
    <dgm:cxn modelId="{2A2763F3-B666-4FCF-829D-DAE88447E01B}" type="presOf" srcId="{84215969-2FDA-45E3-ABFC-81FF7D6C0B8A}" destId="{5875F2A7-0F85-4138-87A0-83FEEBADD332}" srcOrd="0" destOrd="0" presId="urn:microsoft.com/office/officeart/2005/8/layout/hList1"/>
    <dgm:cxn modelId="{07C7DFF5-29E5-4466-BB66-BF15E056513B}" srcId="{A93D7AA6-BEB2-417D-8840-4A120FD93896}" destId="{02601936-3692-4B51-8C60-B873A7E10CD1}" srcOrd="0" destOrd="0" parTransId="{D66AA042-4CDB-4CD6-A9D1-3F66050CBE58}" sibTransId="{D0D172CD-1AA2-430B-8939-B6A42E79BBB5}"/>
    <dgm:cxn modelId="{76E861FB-29F2-4876-915B-19EA5D582025}" type="presOf" srcId="{F3BEA962-D3FB-437E-9614-E0D961DABDAE}" destId="{1C0750ED-9F52-4EFB-8C9A-8F19ABFC75C3}" srcOrd="0" destOrd="2" presId="urn:microsoft.com/office/officeart/2005/8/layout/hList1"/>
    <dgm:cxn modelId="{07912DF5-60D4-4E89-B3E9-418B4C0A571A}" type="presParOf" srcId="{52B28656-3E52-4BB9-B47D-C02063C9F5C5}" destId="{F1721871-9287-4422-BB2F-B8158DDB4510}" srcOrd="0" destOrd="0" presId="urn:microsoft.com/office/officeart/2005/8/layout/hList1"/>
    <dgm:cxn modelId="{66CDC43C-B1E1-4B56-9E4B-592977D0A6FB}" type="presParOf" srcId="{F1721871-9287-4422-BB2F-B8158DDB4510}" destId="{70D39CE3-340F-4525-942F-281E0876B68F}" srcOrd="0" destOrd="0" presId="urn:microsoft.com/office/officeart/2005/8/layout/hList1"/>
    <dgm:cxn modelId="{FCCE3978-E6BB-4EDE-AE56-1102295E0BA3}" type="presParOf" srcId="{F1721871-9287-4422-BB2F-B8158DDB4510}" destId="{1C0750ED-9F52-4EFB-8C9A-8F19ABFC75C3}" srcOrd="1" destOrd="0" presId="urn:microsoft.com/office/officeart/2005/8/layout/hList1"/>
    <dgm:cxn modelId="{5EB89203-7BA5-4AE1-9938-B2F51B53BCF5}" type="presParOf" srcId="{52B28656-3E52-4BB9-B47D-C02063C9F5C5}" destId="{C40B6FC0-00D1-4DAE-B4E5-8373D54AB1AB}" srcOrd="1" destOrd="0" presId="urn:microsoft.com/office/officeart/2005/8/layout/hList1"/>
    <dgm:cxn modelId="{0A4E5667-2218-4AF2-9B9A-94585564FC63}" type="presParOf" srcId="{52B28656-3E52-4BB9-B47D-C02063C9F5C5}" destId="{3BADECEE-4DCB-4709-BE38-272002348BC8}" srcOrd="2" destOrd="0" presId="urn:microsoft.com/office/officeart/2005/8/layout/hList1"/>
    <dgm:cxn modelId="{56F00D29-C31A-4417-84F0-44BC3C3966AB}" type="presParOf" srcId="{3BADECEE-4DCB-4709-BE38-272002348BC8}" destId="{5875F2A7-0F85-4138-87A0-83FEEBADD332}" srcOrd="0" destOrd="0" presId="urn:microsoft.com/office/officeart/2005/8/layout/hList1"/>
    <dgm:cxn modelId="{21FD1781-5718-43FF-AACB-42CC60504844}" type="presParOf" srcId="{3BADECEE-4DCB-4709-BE38-272002348BC8}" destId="{039C2870-5814-44B0-BFB4-282DB66DD13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39CE3-340F-4525-942F-281E0876B68F}">
      <dsp:nvSpPr>
        <dsp:cNvPr id="0" name=""/>
        <dsp:cNvSpPr/>
      </dsp:nvSpPr>
      <dsp:spPr>
        <a:xfrm>
          <a:off x="40" y="3286"/>
          <a:ext cx="3856696" cy="1136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Physical Barriers:</a:t>
          </a:r>
        </a:p>
      </dsp:txBody>
      <dsp:txXfrm>
        <a:off x="40" y="3286"/>
        <a:ext cx="3856696" cy="1136504"/>
      </dsp:txXfrm>
    </dsp:sp>
    <dsp:sp modelId="{1C0750ED-9F52-4EFB-8C9A-8F19ABFC75C3}">
      <dsp:nvSpPr>
        <dsp:cNvPr id="0" name=""/>
        <dsp:cNvSpPr/>
      </dsp:nvSpPr>
      <dsp:spPr>
        <a:xfrm>
          <a:off x="40" y="1139790"/>
          <a:ext cx="3856696" cy="4084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u="sng" kern="1200"/>
            <a:t>skin</a:t>
          </a:r>
          <a:endParaRPr lang="en-US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u="sng" kern="1200"/>
            <a:t>mucus </a:t>
          </a:r>
          <a:endParaRPr lang="en-US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u="sng" kern="1200"/>
            <a:t>cilia </a:t>
          </a:r>
          <a:r>
            <a:rPr lang="en-US" sz="3100" kern="1200"/>
            <a:t>(microscopic hairs) in your nose and throat prevent pathogens from entering your respiratory system. </a:t>
          </a:r>
        </a:p>
      </dsp:txBody>
      <dsp:txXfrm>
        <a:off x="40" y="1139790"/>
        <a:ext cx="3856696" cy="4084560"/>
      </dsp:txXfrm>
    </dsp:sp>
    <dsp:sp modelId="{5875F2A7-0F85-4138-87A0-83FEEBADD332}">
      <dsp:nvSpPr>
        <dsp:cNvPr id="0" name=""/>
        <dsp:cNvSpPr/>
      </dsp:nvSpPr>
      <dsp:spPr>
        <a:xfrm>
          <a:off x="4396674" y="3286"/>
          <a:ext cx="3856696" cy="1136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Chemical Barriers (Secretions) : </a:t>
          </a:r>
        </a:p>
      </dsp:txBody>
      <dsp:txXfrm>
        <a:off x="4396674" y="3286"/>
        <a:ext cx="3856696" cy="1136504"/>
      </dsp:txXfrm>
    </dsp:sp>
    <dsp:sp modelId="{039C2870-5814-44B0-BFB4-282DB66DD133}">
      <dsp:nvSpPr>
        <dsp:cNvPr id="0" name=""/>
        <dsp:cNvSpPr/>
      </dsp:nvSpPr>
      <dsp:spPr>
        <a:xfrm>
          <a:off x="4396674" y="1139790"/>
          <a:ext cx="3856696" cy="4084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u="sng" kern="1200"/>
            <a:t>Gastric juices </a:t>
          </a:r>
          <a:r>
            <a:rPr lang="en-US" sz="3100" kern="1200"/>
            <a:t>in your stomach can destroy some pathogens.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u="sng" kern="1200" dirty="0"/>
            <a:t>sweat and oils </a:t>
          </a:r>
          <a:r>
            <a:rPr lang="en-US" sz="3100" kern="1200" dirty="0"/>
            <a:t>on are slightly </a:t>
          </a:r>
          <a:r>
            <a:rPr lang="en-US" sz="3100" u="sng" kern="1200" dirty="0"/>
            <a:t>acidic.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/>
            <a:t>tears</a:t>
          </a:r>
        </a:p>
      </dsp:txBody>
      <dsp:txXfrm>
        <a:off x="4396674" y="1139790"/>
        <a:ext cx="3856696" cy="408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0843D-AB6B-4356-A355-E9794C19EB6C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D2F6E-822E-4984-B7A4-BE93080F4E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400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-ubCIcAh4M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13ECB-FFDF-BA48-88E9-3B5FC60950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00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7ACAF685-B18C-4AD9-897F-2CD0E67BBA23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83122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defRPr/>
            </a:pPr>
            <a:r>
              <a:rPr lang="en-US" altLang="en-US" sz="3200" dirty="0"/>
              <a:t>Recognize antigens or pathogens on the surface of macrophages and stimulate </a:t>
            </a:r>
            <a:r>
              <a:rPr lang="en-US" altLang="en-US" sz="3200" b="1" dirty="0"/>
              <a:t>B cells </a:t>
            </a:r>
            <a:r>
              <a:rPr lang="en-US" altLang="en-US" sz="3200" dirty="0"/>
              <a:t>and </a:t>
            </a:r>
            <a:r>
              <a:rPr lang="en-US" altLang="en-US" sz="3200" b="1" dirty="0"/>
              <a:t>Killer T cells</a:t>
            </a:r>
            <a:r>
              <a:rPr lang="en-US" altLang="en-US" sz="3200" dirty="0"/>
              <a:t>.</a:t>
            </a:r>
          </a:p>
          <a:p>
            <a:pPr marL="457200" lvl="1" indent="0" eaLnBrk="1" hangingPunct="1">
              <a:buNone/>
              <a:defRPr/>
            </a:pPr>
            <a:endParaRPr lang="en-US" altLang="en-US" dirty="0"/>
          </a:p>
          <a:p>
            <a:pPr lvl="2" eaLnBrk="1" hangingPunct="1">
              <a:defRPr/>
            </a:pPr>
            <a:r>
              <a:rPr lang="en-US" altLang="en-US" sz="3200" dirty="0"/>
              <a:t>Recognize antigens or pathogens on the surface of macrophages and stimulate </a:t>
            </a:r>
            <a:r>
              <a:rPr lang="en-US" altLang="en-US" sz="3200" b="1" dirty="0"/>
              <a:t>B cells </a:t>
            </a:r>
            <a:r>
              <a:rPr lang="en-US" altLang="en-US" sz="3200" dirty="0"/>
              <a:t>and </a:t>
            </a:r>
            <a:r>
              <a:rPr lang="en-US" altLang="en-US" sz="3200" b="1" dirty="0"/>
              <a:t>Killer T cells</a:t>
            </a:r>
            <a:r>
              <a:rPr lang="en-US" altLang="en-US" sz="3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C679-2BC0-4062-A092-AD565F1C7A83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9024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defRPr/>
            </a:pPr>
            <a:r>
              <a:rPr lang="en-US" altLang="en-US" sz="3200" dirty="0"/>
              <a:t>Recognize antigens or pathogens on the surface of macrophages and stimulate </a:t>
            </a:r>
            <a:r>
              <a:rPr lang="en-US" altLang="en-US" sz="3200" b="1" dirty="0"/>
              <a:t>B cells </a:t>
            </a:r>
            <a:r>
              <a:rPr lang="en-US" altLang="en-US" sz="3200" dirty="0"/>
              <a:t>and </a:t>
            </a:r>
            <a:r>
              <a:rPr lang="en-US" altLang="en-US" sz="3200" b="1" dirty="0"/>
              <a:t>Killer T cells</a:t>
            </a:r>
            <a:r>
              <a:rPr lang="en-US" altLang="en-US" sz="3200" dirty="0"/>
              <a:t>.</a:t>
            </a:r>
          </a:p>
          <a:p>
            <a:pPr marL="457200" lvl="1" indent="0" eaLnBrk="1" hangingPunct="1">
              <a:buNone/>
              <a:defRPr/>
            </a:pPr>
            <a:endParaRPr lang="en-US" altLang="en-US" dirty="0"/>
          </a:p>
          <a:p>
            <a:pPr lvl="2" eaLnBrk="1" hangingPunct="1">
              <a:defRPr/>
            </a:pPr>
            <a:r>
              <a:rPr lang="en-US" altLang="en-US" sz="3200" dirty="0"/>
              <a:t>Recognize antigens or pathogens on the surface of macrophages and stimulate </a:t>
            </a:r>
            <a:r>
              <a:rPr lang="en-US" altLang="en-US" sz="3200" b="1" dirty="0"/>
              <a:t>B cells </a:t>
            </a:r>
            <a:r>
              <a:rPr lang="en-US" altLang="en-US" sz="3200" dirty="0"/>
              <a:t>and </a:t>
            </a:r>
            <a:r>
              <a:rPr lang="en-US" altLang="en-US" sz="3200" b="1" dirty="0"/>
              <a:t>Killer T cells</a:t>
            </a:r>
            <a:r>
              <a:rPr lang="en-US" altLang="en-US" sz="3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C679-2BC0-4062-A092-AD565F1C7A83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7600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defRPr/>
            </a:pPr>
            <a:r>
              <a:rPr lang="en-US" altLang="en-US" sz="3200" dirty="0"/>
              <a:t>Recognize antigens or pathogens on the surface of macrophages and stimulate </a:t>
            </a:r>
            <a:r>
              <a:rPr lang="en-US" altLang="en-US" sz="3200" b="1" dirty="0"/>
              <a:t>B cells </a:t>
            </a:r>
            <a:r>
              <a:rPr lang="en-US" altLang="en-US" sz="3200" dirty="0"/>
              <a:t>and </a:t>
            </a:r>
            <a:r>
              <a:rPr lang="en-US" altLang="en-US" sz="3200" b="1" dirty="0"/>
              <a:t>Killer T cells</a:t>
            </a:r>
            <a:r>
              <a:rPr lang="en-US" altLang="en-US" sz="3200" dirty="0"/>
              <a:t>.</a:t>
            </a:r>
          </a:p>
          <a:p>
            <a:pPr marL="457200" lvl="1" indent="0" eaLnBrk="1" hangingPunct="1">
              <a:buNone/>
              <a:defRPr/>
            </a:pPr>
            <a:endParaRPr lang="en-US" altLang="en-US" dirty="0"/>
          </a:p>
          <a:p>
            <a:pPr lvl="2" eaLnBrk="1" hangingPunct="1">
              <a:defRPr/>
            </a:pPr>
            <a:r>
              <a:rPr lang="en-US" altLang="en-US" sz="3200" dirty="0"/>
              <a:t>Recognize antigens or pathogens on the surface of macrophages and stimulate </a:t>
            </a:r>
            <a:r>
              <a:rPr lang="en-US" altLang="en-US" sz="3200" b="1" dirty="0"/>
              <a:t>B cells </a:t>
            </a:r>
            <a:r>
              <a:rPr lang="en-US" altLang="en-US" sz="3200" dirty="0"/>
              <a:t>and </a:t>
            </a:r>
            <a:r>
              <a:rPr lang="en-US" altLang="en-US" sz="3200" b="1" dirty="0"/>
              <a:t>Killer T cells</a:t>
            </a:r>
            <a:r>
              <a:rPr lang="en-US" altLang="en-US" sz="3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C679-2BC0-4062-A092-AD565F1C7A83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1259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defRPr/>
            </a:pPr>
            <a:r>
              <a:rPr lang="en-US" altLang="en-US" sz="3200" dirty="0"/>
              <a:t>Recognize antigens or pathogens on the surface of macrophages and stimulate </a:t>
            </a:r>
            <a:r>
              <a:rPr lang="en-US" altLang="en-US" sz="3200" b="1" dirty="0"/>
              <a:t>B cells </a:t>
            </a:r>
            <a:r>
              <a:rPr lang="en-US" altLang="en-US" sz="3200" dirty="0"/>
              <a:t>and </a:t>
            </a:r>
            <a:r>
              <a:rPr lang="en-US" altLang="en-US" sz="3200" b="1" dirty="0"/>
              <a:t>Killer T cells</a:t>
            </a:r>
            <a:r>
              <a:rPr lang="en-US" altLang="en-US" sz="3200" dirty="0"/>
              <a:t>.</a:t>
            </a:r>
          </a:p>
          <a:p>
            <a:pPr marL="457200" lvl="1" indent="0" eaLnBrk="1" hangingPunct="1">
              <a:buNone/>
              <a:defRPr/>
            </a:pPr>
            <a:endParaRPr lang="en-US" altLang="en-US" dirty="0"/>
          </a:p>
          <a:p>
            <a:pPr lvl="2" eaLnBrk="1" hangingPunct="1">
              <a:defRPr/>
            </a:pPr>
            <a:r>
              <a:rPr lang="en-US" altLang="en-US" sz="3200" dirty="0"/>
              <a:t>Recognize antigens or pathogens on the surface of macrophages and stimulate </a:t>
            </a:r>
            <a:r>
              <a:rPr lang="en-US" altLang="en-US" sz="3200" b="1" dirty="0"/>
              <a:t>B cells </a:t>
            </a:r>
            <a:r>
              <a:rPr lang="en-US" altLang="en-US" sz="3200" dirty="0"/>
              <a:t>and </a:t>
            </a:r>
            <a:r>
              <a:rPr lang="en-US" altLang="en-US" sz="3200" b="1" dirty="0"/>
              <a:t>Killer T cells</a:t>
            </a:r>
            <a:r>
              <a:rPr lang="en-US" altLang="en-US" sz="3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C679-2BC0-4062-A092-AD565F1C7A83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1772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Cytotoxic T-cells attack viruses when activated by an antigen.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</a:p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Natural killer cells don't need activation to attack harmful cells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. Cytotoxic T-cells are part of your adaptive immune response. Natural killer cells are part of your innate immune response.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57737-4CE5-48C0-AD08-C2076581A9C4}" type="slidenum">
              <a:rPr lang="en-CA" smtClean="0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435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CF3248C2-E341-4808-AA54-D45FC7F633EF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that stops most pathogens from </a:t>
            </a:r>
            <a:r>
              <a:rPr lang="en-US" altLang="en-US" sz="2800" b="1" dirty="0"/>
              <a:t>entering</a:t>
            </a:r>
            <a:r>
              <a:rPr lang="en-US" altLang="en-US" sz="2800" dirty="0"/>
              <a:t> the body.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The skin is waterproof so you can wash 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003039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Pathology – study of disease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D2F6E-822E-4984-B7A4-BE93080F4E7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0835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E8476239-221C-48A5-AF30-717082614E9E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59472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E8476239-221C-48A5-AF30-717082614E9E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08909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E8476239-221C-48A5-AF30-717082614E9E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48835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FD24BC38-ABB6-4395-90EB-C5DD65BA50E8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Fluid flowing in creates swelling</a:t>
            </a:r>
          </a:p>
          <a:p>
            <a:pPr eaLnBrk="1" hangingPunct="1"/>
            <a:r>
              <a:rPr lang="en-US" altLang="en-US" dirty="0">
                <a:hlinkClick r:id="rId3"/>
              </a:rPr>
              <a:t> https://www.youtube.com/watch?v=X-ubCIcAh4M</a:t>
            </a:r>
            <a:endParaRPr lang="en-US" altLang="en-US" dirty="0"/>
          </a:p>
          <a:p>
            <a:pPr eaLnBrk="1" hangingPunct="1"/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342021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tx2"/>
                </a:solidFill>
              </a:rPr>
              <a:t>Uses Specialized </a:t>
            </a:r>
            <a:r>
              <a:rPr lang="en-US" sz="1200" i="1" dirty="0">
                <a:solidFill>
                  <a:schemeClr val="tx2"/>
                </a:solidFill>
              </a:rPr>
              <a:t>White Blood Cells (Lymphocytes)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tx2"/>
                </a:solidFill>
              </a:rPr>
              <a:t>And </a:t>
            </a:r>
            <a:r>
              <a:rPr lang="en-US" sz="1200" i="1" dirty="0">
                <a:solidFill>
                  <a:schemeClr val="tx2"/>
                </a:solidFill>
              </a:rPr>
              <a:t>proteins </a:t>
            </a:r>
            <a:r>
              <a:rPr lang="en-US" sz="1200" dirty="0">
                <a:solidFill>
                  <a:schemeClr val="tx2"/>
                </a:solidFill>
              </a:rPr>
              <a:t>called antibodies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D2F6E-822E-4984-B7A4-BE93080F4E7B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9443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7ACAF685-B18C-4AD9-897F-2CD0E67BBA23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6564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86146-F0E6-4195-8863-26A79DF71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6AD38-0429-41C8-B0E2-954B6CF32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985CE-3ECF-4124-8A4E-5C0A33AA7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2608-A58A-44C9-B539-19FA79464540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C6BE0-CF40-4001-B9CB-93E3E4773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E9E74-9ECA-4C92-BDE7-32D54602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B4A5-6FBB-4698-990B-84EDCC94CF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64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324C9-EABA-48F9-93C7-B3A15C44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5F564-F1E0-4165-8B36-EFAC51A18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84930-D646-43FB-8E9B-2CF537112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2608-A58A-44C9-B539-19FA79464540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F749B-BB72-40FF-A798-ED4FA5C9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E5EFD-A3C9-4F36-9059-0795D0568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B4A5-6FBB-4698-990B-84EDCC94CF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07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95CC8-C621-44B5-A119-33BDFA94C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567C6-7707-4E0C-B7EA-F49C4297A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69C9B-D677-4339-B85E-6853156D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2608-A58A-44C9-B539-19FA79464540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398E9-4321-4D71-9716-19BF7251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782FA-1C09-4155-8784-3C6B85BB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B4A5-6FBB-4698-990B-84EDCC94CF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650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F664-5DD4-47CC-A2FB-8F4522A4B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5827A-D514-4003-ABF0-3BE4A4A9A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3F9DA-7891-437F-B960-08A1C8B6E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2608-A58A-44C9-B539-19FA79464540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3303B-27E2-4FFF-A18D-3FF62D9D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5302A-DFBC-407E-BB5C-E31BC2D4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B4A5-6FBB-4698-990B-84EDCC94CF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020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B54CB-FCBD-4351-9DA7-E4F5D876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CBFE4-5B96-4B52-96D4-8F544A31A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8C903-E5C4-45DD-AE1E-0E865DEE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2608-A58A-44C9-B539-19FA79464540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FAA84-AA4B-4D8B-A15F-7B76235A2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3C878-7D65-4DC0-8557-C7CCD1D36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B4A5-6FBB-4698-990B-84EDCC94CF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651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80301-308E-4028-8A56-382242FE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F5729-D837-4FD1-9769-F07B1661C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939E9-7D19-4341-A406-D8775E12D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FDC50-FBCB-4E3F-B0A2-5C816CE1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2608-A58A-44C9-B539-19FA79464540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4013E-6F68-4441-8CC3-A6476428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DB6BF-2B6A-4791-94AA-F96C254C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B4A5-6FBB-4698-990B-84EDCC94CF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75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363F-F48A-4E6A-9030-2FFC8A0C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7B680-EE6B-4880-ABA9-5B0A3132E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87326-F890-40ED-8862-99C092577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C2307C-44C6-4B1D-801B-1858A24F0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7369D2-9F14-4C28-8135-BCE83E3BB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18F013-BF7E-48D2-A0F5-805C2CD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2608-A58A-44C9-B539-19FA79464540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9D6109-C67F-4EA1-ADB6-7FAF1EEE3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7111AC-10B7-494E-A2BA-C4C98040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B4A5-6FBB-4698-990B-84EDCC94CF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449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7C252-3908-4A94-A860-A0C8CA6B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A6F1CF-2025-43B7-A87E-46B094D1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2608-A58A-44C9-B539-19FA79464540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0E480-5063-4C36-995B-C7EBB9100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4B361-CF44-4544-B9E7-7E6CEFD84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B4A5-6FBB-4698-990B-84EDCC94CF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014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84538E-217B-4B47-87BB-93FFD6BD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2608-A58A-44C9-B539-19FA79464540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D589E-E9E4-44C5-A8CC-80CCC00C9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32B0C-FC68-4973-B9DD-0BB8DE07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B4A5-6FBB-4698-990B-84EDCC94CF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593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6478-CD06-46F6-8FD5-DE51399D3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02227-9D3D-4223-AC08-60E827517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587F7-B1A2-44B3-BA15-7DE514E30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35D21-73A2-4DAF-8166-D4DD6307A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2608-A58A-44C9-B539-19FA79464540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77DC4-A5F3-47F8-9191-C38B2798F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49DB0-7888-49CC-9C57-52989D896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B4A5-6FBB-4698-990B-84EDCC94CF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263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6F2A9-0D75-4CAF-99C2-E7B9D992E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5C63A3-EEDD-4720-B25B-5CB24E9FB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982F2-1211-436A-B8ED-C15D7DB29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640D4-6A84-45A1-8D8E-A2B5D927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2608-A58A-44C9-B539-19FA79464540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EAB09-CDE9-4667-B16A-B7E024AA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39C9D5-30D4-420E-9963-D4000DE1C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B4A5-6FBB-4698-990B-84EDCC94CF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232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264954-14AA-4731-B94B-46BCE6AAC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AD4DB-91A3-4BB4-9EAF-A23B6AA94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C0A15-B586-4178-873A-A2547E61F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12608-A58A-44C9-B539-19FA79464540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3F92E-F581-4BC6-BE54-FE96970A5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7522C-5A27-4133-AFD5-DF2AB3B4A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CB4A5-6FBB-4698-990B-84EDCC94CF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47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zunOgYHeyg" TargetMode="External"/><Relationship Id="rId2" Type="http://schemas.openxmlformats.org/officeDocument/2006/relationships/hyperlink" Target="https://www.youtube.com/watch?v=fSEFXl2XQp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.ted.com/lessons/how-does-the-immune-system-work-emma-bryc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tk8XsxVDi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2Uuc76DvlI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Non4MkYQpYA" TargetMode="External"/><Relationship Id="rId3" Type="http://schemas.openxmlformats.org/officeDocument/2006/relationships/hyperlink" Target="https://www.youtube.com/watch?v=zQGOcOUBi6s" TargetMode="External"/><Relationship Id="rId7" Type="http://schemas.openxmlformats.org/officeDocument/2006/relationships/hyperlink" Target="http://ed.ted.com/lessons/how-do-germs-spread-and-why-do-they-make-us-sick-yannay-khaikin-and-nicole-mideo" TargetMode="External"/><Relationship Id="rId2" Type="http://schemas.openxmlformats.org/officeDocument/2006/relationships/hyperlink" Target="https://youtu.be/oqGuJhOeMe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Toii3-p-NI" TargetMode="External"/><Relationship Id="rId5" Type="http://schemas.openxmlformats.org/officeDocument/2006/relationships/hyperlink" Target="https://www.youtube.com/watch?v=24IYt5Z3eC4&amp;t=316s" TargetMode="External"/><Relationship Id="rId4" Type="http://schemas.openxmlformats.org/officeDocument/2006/relationships/hyperlink" Target="https://www.youtube.com/watch?v=WJEc2GDEfz8" TargetMode="External"/><Relationship Id="rId9" Type="http://schemas.openxmlformats.org/officeDocument/2006/relationships/hyperlink" Target="https://www.youtube.com/watch?v=oqGuJhOeMek&amp;feature=youtu.be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1.jpeg"/><Relationship Id="rId10" Type="http://schemas.microsoft.com/office/2007/relationships/diagramDrawing" Target="../diagrams/drawing1.xml"/><Relationship Id="rId4" Type="http://schemas.openxmlformats.org/officeDocument/2006/relationships/image" Target="../media/image10.jpe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How does the Body Protect Itself?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The immune System: Three Lines of Defense</a:t>
            </a:r>
          </a:p>
        </p:txBody>
      </p:sp>
    </p:spTree>
    <p:extLst>
      <p:ext uri="{BB962C8B-B14F-4D97-AF65-F5344CB8AC3E}">
        <p14:creationId xmlns:p14="http://schemas.microsoft.com/office/powerpoint/2010/main" val="1226519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DCDEB-864B-444E-9227-4A1DE450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9435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accent1"/>
                </a:solidFill>
              </a:rPr>
              <a:t>Infection : </a:t>
            </a:r>
            <a:r>
              <a:rPr lang="en-US" dirty="0"/>
              <a:t>when pathogens get through the First Line of Defense? 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75BEE-FC87-4F8B-878C-1083220C6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>
              <a:solidFill>
                <a:schemeClr val="accent1"/>
              </a:solidFill>
            </a:endParaRPr>
          </a:p>
          <a:p>
            <a:r>
              <a:rPr lang="en-CA" dirty="0">
                <a:solidFill>
                  <a:schemeClr val="accent1"/>
                </a:solidFill>
              </a:rPr>
              <a:t>When an antigen or pathogen enters the body, the Second line of Defence becomes </a:t>
            </a:r>
            <a:r>
              <a:rPr lang="en-CA" i="1" dirty="0">
                <a:solidFill>
                  <a:schemeClr val="accent1"/>
                </a:solidFill>
              </a:rPr>
              <a:t>activated</a:t>
            </a:r>
          </a:p>
          <a:p>
            <a:r>
              <a:rPr lang="en-CA" i="1" dirty="0">
                <a:solidFill>
                  <a:schemeClr val="accent1"/>
                </a:solidFill>
              </a:rPr>
              <a:t>This is your Innate = inborn, natural Immune system</a:t>
            </a:r>
            <a:endParaRPr lang="en-CA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A shred of advice: How to remove splinters - Two Peds in a Pod®">
            <a:extLst>
              <a:ext uri="{FF2B5EF4-FFF2-40B4-BE49-F238E27FC236}">
                <a16:creationId xmlns:a16="http://schemas.microsoft.com/office/drawing/2014/main" id="{882B14A2-D1D3-4FA3-EAC5-F70589E4C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050" y="4202430"/>
            <a:ext cx="18478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eating skin abrasions known as 'raspberries' | Health &amp; Fitness |  lompocrecord.com">
            <a:extLst>
              <a:ext uri="{FF2B5EF4-FFF2-40B4-BE49-F238E27FC236}">
                <a16:creationId xmlns:a16="http://schemas.microsoft.com/office/drawing/2014/main" id="{B1A86CA8-5279-5B0F-1601-A506A8B41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240" y="4202430"/>
            <a:ext cx="3540760" cy="265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244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06477" y="365125"/>
            <a:ext cx="11147323" cy="1325563"/>
          </a:xfrm>
        </p:spPr>
        <p:txBody>
          <a:bodyPr>
            <a:normAutofit/>
          </a:bodyPr>
          <a:lstStyle/>
          <a:p>
            <a:r>
              <a:rPr lang="en-US" altLang="en-US" b="1" dirty="0"/>
              <a:t>Second line of Defense</a:t>
            </a:r>
            <a:br>
              <a:rPr lang="en-US" altLang="en-US" b="1" dirty="0"/>
            </a:br>
            <a:endParaRPr lang="en-US" altLang="en-US" b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478" y="1150375"/>
            <a:ext cx="9436286" cy="55711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/>
              <a:t>Is an </a:t>
            </a:r>
            <a:r>
              <a:rPr lang="en-US" altLang="en-US" b="1" u="sng" dirty="0"/>
              <a:t>Innate </a:t>
            </a:r>
            <a:r>
              <a:rPr lang="en-US" altLang="en-US" i="1" dirty="0"/>
              <a:t>Immune Response </a:t>
            </a:r>
            <a:r>
              <a:rPr lang="en-US" altLang="en-US" b="1" dirty="0"/>
              <a:t>– </a:t>
            </a:r>
            <a:r>
              <a:rPr lang="en-US" altLang="en-US" dirty="0"/>
              <a:t>something you are </a:t>
            </a:r>
            <a:r>
              <a:rPr lang="en-US" altLang="en-US" b="1" u="sng" dirty="0"/>
              <a:t>born</a:t>
            </a:r>
            <a:r>
              <a:rPr lang="en-US" altLang="en-US" dirty="0"/>
              <a:t> with.</a:t>
            </a:r>
          </a:p>
          <a:p>
            <a:r>
              <a:rPr lang="en-US" altLang="en-US" sz="3500" dirty="0"/>
              <a:t>The response is </a:t>
            </a:r>
            <a:r>
              <a:rPr lang="en-US" altLang="en-US" sz="3500" b="1" u="sng" dirty="0"/>
              <a:t>quick</a:t>
            </a:r>
            <a:r>
              <a:rPr lang="en-US" altLang="en-US" sz="3500" u="sng" dirty="0"/>
              <a:t>, </a:t>
            </a:r>
            <a:r>
              <a:rPr lang="en-US" altLang="en-US" sz="3500" i="1" dirty="0"/>
              <a:t>(hours) and </a:t>
            </a:r>
            <a:r>
              <a:rPr lang="en-US" altLang="en-US" sz="3500" b="1" u="sng" dirty="0"/>
              <a:t>Nonspecific </a:t>
            </a:r>
            <a:r>
              <a:rPr lang="en-US" altLang="en-US" sz="3500" dirty="0"/>
              <a:t>(same for any pathogen).</a:t>
            </a:r>
          </a:p>
          <a:p>
            <a:endParaRPr lang="en-US" altLang="en-US" sz="3500" dirty="0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8832850" y="6096000"/>
            <a:ext cx="1530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t>See page 102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2" name="Picture 2" descr="A shred of advice: How to remove splinters - Two Peds in a Pod®">
            <a:extLst>
              <a:ext uri="{FF2B5EF4-FFF2-40B4-BE49-F238E27FC236}">
                <a16:creationId xmlns:a16="http://schemas.microsoft.com/office/drawing/2014/main" id="{7BC90916-4B8D-2768-1659-7E78693F9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771900"/>
            <a:ext cx="18478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reating skin abrasions known as 'raspberries' | Health &amp; Fitness |  lompocrecord.com">
            <a:extLst>
              <a:ext uri="{FF2B5EF4-FFF2-40B4-BE49-F238E27FC236}">
                <a16:creationId xmlns:a16="http://schemas.microsoft.com/office/drawing/2014/main" id="{C223FC33-01E7-0678-D56F-3DA08DCFE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813" y="3700780"/>
            <a:ext cx="3540760" cy="265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log - Home Remedy For Bee Stings">
            <a:extLst>
              <a:ext uri="{FF2B5EF4-FFF2-40B4-BE49-F238E27FC236}">
                <a16:creationId xmlns:a16="http://schemas.microsoft.com/office/drawing/2014/main" id="{9107860A-35BA-EDC7-5FB5-03838122C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672" y="4538980"/>
            <a:ext cx="2743023" cy="17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151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06477" y="365125"/>
            <a:ext cx="11147323" cy="1325563"/>
          </a:xfrm>
        </p:spPr>
        <p:txBody>
          <a:bodyPr>
            <a:normAutofit/>
          </a:bodyPr>
          <a:lstStyle/>
          <a:p>
            <a:r>
              <a:rPr lang="en-US" altLang="en-US" b="1" dirty="0"/>
              <a:t>Second line of Defense</a:t>
            </a:r>
            <a:br>
              <a:rPr lang="en-US" altLang="en-US" b="1" dirty="0"/>
            </a:br>
            <a:endParaRPr lang="en-US" altLang="en-US" b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478" y="1150375"/>
            <a:ext cx="6149352" cy="5571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CA" altLang="en-US" sz="3500" dirty="0"/>
              <a:t>2</a:t>
            </a:r>
            <a:r>
              <a:rPr lang="en-CA" altLang="en-US" sz="3500" baseline="30000" dirty="0"/>
              <a:t>nd</a:t>
            </a:r>
            <a:r>
              <a:rPr lang="en-CA" altLang="en-US" sz="3500" dirty="0"/>
              <a:t> line of Defense involves a special type of White Blood Cell called P</a:t>
            </a:r>
            <a:r>
              <a:rPr lang="en-CA" altLang="en-US" sz="3500" b="1" u="sng" dirty="0"/>
              <a:t>hagocytes </a:t>
            </a:r>
            <a:r>
              <a:rPr lang="en-CA" altLang="en-US" sz="3500" dirty="0"/>
              <a:t>which</a:t>
            </a:r>
            <a:r>
              <a:rPr lang="en-CA" altLang="en-US" sz="3500" b="1" u="sng" dirty="0"/>
              <a:t> </a:t>
            </a:r>
            <a:r>
              <a:rPr lang="en-CA" altLang="en-US" sz="3500" dirty="0"/>
              <a:t>engulf (surround) and kill pathogens in a process called </a:t>
            </a:r>
            <a:r>
              <a:rPr lang="en-CA" altLang="en-US" sz="3500" i="1" dirty="0"/>
              <a:t>phagocytosis.</a:t>
            </a:r>
          </a:p>
          <a:p>
            <a:pPr eaLnBrk="1" hangingPunct="1"/>
            <a:endParaRPr lang="en-CA" altLang="en-US" sz="3500" i="1" dirty="0"/>
          </a:p>
          <a:p>
            <a:pPr eaLnBrk="1" hangingPunct="1"/>
            <a:endParaRPr lang="en-CA" altLang="en-US" sz="3500" i="1" dirty="0"/>
          </a:p>
          <a:p>
            <a:pPr eaLnBrk="1" hangingPunct="1"/>
            <a:endParaRPr lang="en-CA" altLang="en-US" sz="3500" i="1" dirty="0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8832850" y="6096000"/>
            <a:ext cx="1530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t>See page 102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823" y="4627417"/>
            <a:ext cx="2153190" cy="20530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BLOOD CELLS - SCIENTIST CINDY">
            <a:extLst>
              <a:ext uri="{FF2B5EF4-FFF2-40B4-BE49-F238E27FC236}">
                <a16:creationId xmlns:a16="http://schemas.microsoft.com/office/drawing/2014/main" id="{20C58EBB-C2C5-4244-9E54-950EEC261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8" y="1222685"/>
            <a:ext cx="5682183" cy="56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381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utrophil phagocytosis of bacteria">
            <a:extLst>
              <a:ext uri="{FF2B5EF4-FFF2-40B4-BE49-F238E27FC236}">
                <a16:creationId xmlns:a16="http://schemas.microsoft.com/office/drawing/2014/main" id="{9FA23AFA-5538-63A3-DA57-E65842261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6"/>
          <a:stretch/>
        </p:blipFill>
        <p:spPr bwMode="auto">
          <a:xfrm>
            <a:off x="2546252" y="1562576"/>
            <a:ext cx="7018966" cy="495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C003A0-9C78-B07D-F3CB-63BE96E601E5}"/>
              </a:ext>
            </a:extLst>
          </p:cNvPr>
          <p:cNvSpPr txBox="1"/>
          <p:nvPr/>
        </p:nvSpPr>
        <p:spPr>
          <a:xfrm>
            <a:off x="1617785" y="295422"/>
            <a:ext cx="945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Phagocytes are white blood cells that engulf pathogens</a:t>
            </a:r>
          </a:p>
        </p:txBody>
      </p:sp>
    </p:spTree>
    <p:extLst>
      <p:ext uri="{BB962C8B-B14F-4D97-AF65-F5344CB8AC3E}">
        <p14:creationId xmlns:p14="http://schemas.microsoft.com/office/powerpoint/2010/main" val="477296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06477" y="365125"/>
            <a:ext cx="11147323" cy="1325563"/>
          </a:xfrm>
        </p:spPr>
        <p:txBody>
          <a:bodyPr>
            <a:normAutofit/>
          </a:bodyPr>
          <a:lstStyle/>
          <a:p>
            <a:r>
              <a:rPr lang="en-US" altLang="en-US" b="1" dirty="0"/>
              <a:t>Second line of Defense</a:t>
            </a:r>
            <a:br>
              <a:rPr lang="en-US" altLang="en-US" b="1" dirty="0"/>
            </a:br>
            <a:endParaRPr lang="en-US" altLang="en-US" b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478" y="1150375"/>
            <a:ext cx="9436286" cy="5571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eaLnBrk="1" hangingPunct="1">
              <a:buNone/>
            </a:pPr>
            <a:r>
              <a:rPr lang="en-CA" altLang="en-US" sz="3500" dirty="0"/>
              <a:t>Your body reacts with </a:t>
            </a:r>
            <a:r>
              <a:rPr lang="en-CA" altLang="en-US" sz="3500" b="1" u="sng" dirty="0"/>
              <a:t>INFLAMMATION</a:t>
            </a:r>
          </a:p>
        </p:txBody>
      </p:sp>
      <p:pic>
        <p:nvPicPr>
          <p:cNvPr id="2" name="Picture 1" descr="https://www.sciencelearn.org.nz/system/images/images/000/000/174/embed/Infection20150907-25081-9241r6.jpg?1447040482">
            <a:extLst>
              <a:ext uri="{FF2B5EF4-FFF2-40B4-BE49-F238E27FC236}">
                <a16:creationId xmlns:a16="http://schemas.microsoft.com/office/drawing/2014/main" id="{39AF7AFD-5B3E-B180-C6E6-C840549C97F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5" y="1734633"/>
            <a:ext cx="6409106" cy="4983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aronychia Types and Causes">
            <a:extLst>
              <a:ext uri="{FF2B5EF4-FFF2-40B4-BE49-F238E27FC236}">
                <a16:creationId xmlns:a16="http://schemas.microsoft.com/office/drawing/2014/main" id="{DFFB7256-0F53-B0A0-17B1-4DC777DEF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558" y="2796943"/>
            <a:ext cx="4917064" cy="40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949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47134" y="365125"/>
            <a:ext cx="11106666" cy="1325563"/>
          </a:xfrm>
        </p:spPr>
        <p:txBody>
          <a:bodyPr/>
          <a:lstStyle/>
          <a:p>
            <a:r>
              <a:rPr lang="en-CA" altLang="en-US" b="1" dirty="0"/>
              <a:t>Inflammation: 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134" y="1874838"/>
            <a:ext cx="5362832" cy="4983162"/>
          </a:xfrm>
        </p:spPr>
        <p:txBody>
          <a:bodyPr>
            <a:normAutofit/>
          </a:bodyPr>
          <a:lstStyle/>
          <a:p>
            <a:pPr lvl="1" eaLnBrk="1" hangingPunct="1"/>
            <a:r>
              <a:rPr lang="en-CA" altLang="en-US" sz="3600" b="1" dirty="0"/>
              <a:t>P</a:t>
            </a:r>
            <a:r>
              <a:rPr lang="en-CA" altLang="en-US" sz="3600" b="1" u="sng" dirty="0"/>
              <a:t>ain, </a:t>
            </a:r>
          </a:p>
          <a:p>
            <a:pPr lvl="1" eaLnBrk="1" hangingPunct="1"/>
            <a:r>
              <a:rPr lang="en-CA" altLang="en-US" sz="3600" b="1" u="sng" dirty="0"/>
              <a:t>redness, </a:t>
            </a:r>
          </a:p>
          <a:p>
            <a:pPr lvl="1" eaLnBrk="1" hangingPunct="1"/>
            <a:r>
              <a:rPr lang="en-CA" altLang="en-US" sz="3600" b="1" u="sng" dirty="0"/>
              <a:t>swelling, </a:t>
            </a:r>
          </a:p>
          <a:p>
            <a:pPr lvl="1" eaLnBrk="1" hangingPunct="1"/>
            <a:r>
              <a:rPr lang="en-CA" altLang="en-US" sz="3600" b="1" u="sng" dirty="0"/>
              <a:t>Heat</a:t>
            </a:r>
          </a:p>
          <a:p>
            <a:pPr lvl="1" eaLnBrk="1" hangingPunct="1"/>
            <a:endParaRPr lang="en-CA" altLang="en-US" sz="3600" b="1" u="sng" dirty="0"/>
          </a:p>
          <a:p>
            <a:pPr lvl="1" eaLnBrk="1" hangingPunct="1"/>
            <a:r>
              <a:rPr lang="en-CA" altLang="en-US" sz="3600" dirty="0">
                <a:solidFill>
                  <a:srgbClr val="FF0000"/>
                </a:solidFill>
              </a:rPr>
              <a:t>Why does it swell</a:t>
            </a:r>
            <a:r>
              <a:rPr lang="en-CA" altLang="en-US" sz="3600" dirty="0"/>
              <a:t>?</a:t>
            </a:r>
          </a:p>
          <a:p>
            <a:pPr lvl="1" eaLnBrk="1" hangingPunct="1"/>
            <a:endParaRPr lang="en-US" altLang="en-US" sz="3200" b="1" dirty="0"/>
          </a:p>
          <a:p>
            <a:pPr lvl="1"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9144000" y="60960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t>See page 103</a:t>
            </a:r>
          </a:p>
        </p:txBody>
      </p:sp>
      <p:pic>
        <p:nvPicPr>
          <p:cNvPr id="1026" name="Picture 2" descr="Image result for infection pain redness swelling">
            <a:extLst>
              <a:ext uri="{FF2B5EF4-FFF2-40B4-BE49-F238E27FC236}">
                <a16:creationId xmlns:a16="http://schemas.microsoft.com/office/drawing/2014/main" id="{EF9AEEFC-C62C-4CEC-9BAA-E03B015BA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45" y="3976709"/>
            <a:ext cx="4114800" cy="274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https://www.sciencelearn.org.nz/system/images/images/000/000/174/embed/Infection20150907-25081-9241r6.jpg?1447040482">
            <a:extLst>
              <a:ext uri="{FF2B5EF4-FFF2-40B4-BE49-F238E27FC236}">
                <a16:creationId xmlns:a16="http://schemas.microsoft.com/office/drawing/2014/main" id="{8B36040C-C13B-8C42-3CA9-6CBC2333937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3" y="-188290"/>
            <a:ext cx="6409106" cy="4983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578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623E-7C00-4D69-BACC-1CF436BEA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26" y="806293"/>
            <a:ext cx="4723151" cy="56776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Mast cells secrete a chemical called </a:t>
            </a:r>
            <a:r>
              <a:rPr lang="en-US" b="1" dirty="0"/>
              <a:t>histamine</a:t>
            </a:r>
            <a:r>
              <a:rPr lang="en-US" dirty="0"/>
              <a:t>, that causes blood vessels to dilate (expand) and become “leaky”.</a:t>
            </a:r>
          </a:p>
          <a:p>
            <a:r>
              <a:rPr lang="en-US" dirty="0"/>
              <a:t>This allows more fluid and therefore more cells to get to the infected area.</a:t>
            </a:r>
          </a:p>
          <a:p>
            <a:r>
              <a:rPr lang="en-US" dirty="0"/>
              <a:t>Creates Swelling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7" descr="Image result for phagocyte inflammation migration">
            <a:extLst>
              <a:ext uri="{FF2B5EF4-FFF2-40B4-BE49-F238E27FC236}">
                <a16:creationId xmlns:a16="http://schemas.microsoft.com/office/drawing/2014/main" id="{32DFBDA6-E8C3-4502-8C5C-1F62FFDB5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4" r="24557" b="4770"/>
          <a:stretch>
            <a:fillRect/>
          </a:stretch>
        </p:blipFill>
        <p:spPr bwMode="auto">
          <a:xfrm>
            <a:off x="6849234" y="-116297"/>
            <a:ext cx="6927428" cy="555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430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77F56-7772-7887-B325-049758663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Inflammation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DC22A-FA17-75B0-F1C8-23C60FE45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57325"/>
            <a:ext cx="5429250" cy="4719638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CA" sz="3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bodies response to an antigen 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CA" sz="3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affected area becomes 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3600" b="1" u="sng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red, swollen, warm, painful</a:t>
            </a:r>
            <a:endParaRPr lang="en-US" sz="36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3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 blood cells </a:t>
            </a:r>
            <a:r>
              <a:rPr lang="en-CA" sz="3600" b="1" u="sng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 </a:t>
            </a:r>
            <a:r>
              <a:rPr lang="en-CA" sz="3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area and kill the pathogens</a:t>
            </a:r>
            <a:endParaRPr lang="en-US" sz="36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28CAD7-CBDC-7F96-01E0-9020509E5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20" y="193675"/>
            <a:ext cx="5669280" cy="547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BLOOD CELLS - SCIENTIST CINDY">
            <a:extLst>
              <a:ext uri="{FF2B5EF4-FFF2-40B4-BE49-F238E27FC236}">
                <a16:creationId xmlns:a16="http://schemas.microsoft.com/office/drawing/2014/main" id="{32ECE1D1-AE38-128A-7DBA-053C6EFC1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731" y="5105400"/>
            <a:ext cx="2166269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431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EF700-329D-9346-626F-5A842F146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point?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76F05-C536-70BB-9A7F-8C77D1A5A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3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EF700-329D-9346-626F-5A842F146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point?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76F05-C536-70BB-9A7F-8C77D1A5A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Inflammation hurts. </a:t>
            </a:r>
          </a:p>
          <a:p>
            <a:r>
              <a:rPr lang="en-US" dirty="0"/>
              <a:t>This tells us we have encountered something bad and should do something about it. </a:t>
            </a:r>
          </a:p>
          <a:p>
            <a:r>
              <a:rPr lang="en-US" dirty="0">
                <a:sym typeface="Wingdings" panose="05000000000000000000" pitchFamily="2" charset="2"/>
              </a:rPr>
              <a:t> learn to stay away from poison ivy, bee hives, thorny bushes, fire</a:t>
            </a:r>
          </a:p>
        </p:txBody>
      </p:sp>
    </p:spTree>
    <p:extLst>
      <p:ext uri="{BB962C8B-B14F-4D97-AF65-F5344CB8AC3E}">
        <p14:creationId xmlns:p14="http://schemas.microsoft.com/office/powerpoint/2010/main" val="110950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D14A-9606-CB71-DFF8-4F084221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235E6-205D-A308-0747-0DAB30651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35486" cy="435133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Our Immune System works to PROTECT and FIGHT infection from foreign substances. </a:t>
            </a:r>
          </a:p>
        </p:txBody>
      </p:sp>
      <p:pic>
        <p:nvPicPr>
          <p:cNvPr id="1026" name="Picture 2" descr="Immune System Function, Conditions &amp; Disorders">
            <a:extLst>
              <a:ext uri="{FF2B5EF4-FFF2-40B4-BE49-F238E27FC236}">
                <a16:creationId xmlns:a16="http://schemas.microsoft.com/office/drawing/2014/main" id="{DF015183-692F-9A56-79D4-14C04A366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145" y="76200"/>
            <a:ext cx="4340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030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A3476-750A-4DD6-80D2-81501BADF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Third Line of Defense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554C8-B8F1-4FE5-B447-1639990A6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</a:t>
            </a:r>
            <a:r>
              <a:rPr lang="en-US" b="1" u="sng" dirty="0">
                <a:solidFill>
                  <a:srgbClr val="FF0000"/>
                </a:solidFill>
              </a:rPr>
              <a:t>pathogen</a:t>
            </a:r>
            <a:r>
              <a:rPr lang="en-US" dirty="0"/>
              <a:t> enters the body, it’s time to activate the 3</a:t>
            </a:r>
            <a:r>
              <a:rPr lang="en-US" baseline="30000" dirty="0"/>
              <a:t>rd</a:t>
            </a:r>
            <a:r>
              <a:rPr lang="en-US" dirty="0"/>
              <a:t> line of defense: </a:t>
            </a:r>
          </a:p>
          <a:p>
            <a:r>
              <a:rPr lang="en-US" i="1" dirty="0"/>
              <a:t>This is a targeted attack</a:t>
            </a:r>
          </a:p>
          <a:p>
            <a:r>
              <a:rPr lang="en-US" i="1" dirty="0"/>
              <a:t>Uses more White Blood Cells:</a:t>
            </a:r>
          </a:p>
        </p:txBody>
      </p:sp>
      <p:pic>
        <p:nvPicPr>
          <p:cNvPr id="4" name="Picture 2" descr="Print poster with lymphocytes NK cell, CD8 T cell, B cell, Treg, CD4 T cell">
            <a:extLst>
              <a:ext uri="{FF2B5EF4-FFF2-40B4-BE49-F238E27FC236}">
                <a16:creationId xmlns:a16="http://schemas.microsoft.com/office/drawing/2014/main" id="{6706D8F0-A4F3-E108-A2F9-A56DEB358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70" b="21861"/>
          <a:stretch/>
        </p:blipFill>
        <p:spPr bwMode="auto">
          <a:xfrm>
            <a:off x="2893101" y="4241758"/>
            <a:ext cx="5298576" cy="207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974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94271" y="76200"/>
            <a:ext cx="11697729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b="1" dirty="0"/>
              <a:t>Third Line of Defense</a:t>
            </a:r>
            <a:endParaRPr lang="en-US" altLang="en-US" b="1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4271" y="1143000"/>
            <a:ext cx="11007962" cy="5715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Is an </a:t>
            </a:r>
            <a:r>
              <a:rPr lang="en-US" altLang="en-US" b="1" u="sng" dirty="0"/>
              <a:t>Acquired</a:t>
            </a:r>
            <a:r>
              <a:rPr lang="en-US" altLang="en-US" b="1" dirty="0"/>
              <a:t> </a:t>
            </a:r>
            <a:r>
              <a:rPr lang="en-US" altLang="en-US" dirty="0"/>
              <a:t>Immune Response because you acquire it after an infection has occurred. </a:t>
            </a:r>
          </a:p>
          <a:p>
            <a:pPr>
              <a:defRPr/>
            </a:pPr>
            <a:r>
              <a:rPr lang="en-US" altLang="en-US" sz="3600" dirty="0"/>
              <a:t>It </a:t>
            </a:r>
            <a:r>
              <a:rPr lang="en-US" altLang="en-US" dirty="0"/>
              <a:t>is a h</a:t>
            </a:r>
            <a:r>
              <a:rPr lang="en-US" altLang="en-US" sz="3600" dirty="0"/>
              <a:t>ighly </a:t>
            </a:r>
            <a:r>
              <a:rPr lang="en-US" altLang="en-US" sz="3600" b="1" u="sng" dirty="0"/>
              <a:t>specific </a:t>
            </a:r>
            <a:r>
              <a:rPr lang="en-US" altLang="en-US" sz="3600" dirty="0"/>
              <a:t>attack on a </a:t>
            </a:r>
            <a:r>
              <a:rPr lang="en-US" altLang="en-US" sz="3600" i="1" dirty="0"/>
              <a:t>specific </a:t>
            </a:r>
            <a:r>
              <a:rPr lang="en-US" altLang="en-US" sz="3600" dirty="0"/>
              <a:t>pathogen or antigen.</a:t>
            </a:r>
          </a:p>
          <a:p>
            <a:pPr>
              <a:defRPr/>
            </a:pPr>
            <a:r>
              <a:rPr lang="en-US" sz="3600" dirty="0"/>
              <a:t>Involves White blood cells </a:t>
            </a:r>
            <a:r>
              <a:rPr lang="en-US" dirty="0"/>
              <a:t>like</a:t>
            </a:r>
            <a:r>
              <a:rPr lang="en-CA" sz="3600" dirty="0"/>
              <a:t> </a:t>
            </a:r>
            <a:r>
              <a:rPr lang="en-CA" b="1" u="sng" dirty="0"/>
              <a:t>T</a:t>
            </a:r>
            <a:r>
              <a:rPr lang="en-CA" sz="3600" b="1" u="sng" dirty="0"/>
              <a:t>-cells</a:t>
            </a:r>
            <a:r>
              <a:rPr lang="en-CA" sz="3600" b="1" dirty="0"/>
              <a:t> </a:t>
            </a:r>
            <a:r>
              <a:rPr lang="en-CA" sz="3600" dirty="0"/>
              <a:t> and </a:t>
            </a:r>
            <a:r>
              <a:rPr lang="en-CA" b="1" u="sng" dirty="0"/>
              <a:t>B</a:t>
            </a:r>
            <a:r>
              <a:rPr lang="en-CA" sz="3600" b="1" u="sng" dirty="0"/>
              <a:t>-cells</a:t>
            </a:r>
            <a:r>
              <a:rPr lang="en-CA" sz="3600" dirty="0"/>
              <a:t> and special </a:t>
            </a:r>
            <a:r>
              <a:rPr lang="en-CA" sz="3600" i="1" dirty="0"/>
              <a:t>protein</a:t>
            </a:r>
            <a:r>
              <a:rPr lang="en-CA" sz="3600" dirty="0"/>
              <a:t>s called </a:t>
            </a:r>
            <a:r>
              <a:rPr lang="en-CA" sz="3600" b="1" u="sng" dirty="0"/>
              <a:t>antibodies </a:t>
            </a:r>
            <a:endParaRPr lang="en-US" altLang="en-US" sz="3600" dirty="0"/>
          </a:p>
          <a:p>
            <a:pPr>
              <a:defRPr/>
            </a:pPr>
            <a:endParaRPr lang="en-US" altLang="en-US" sz="3600" dirty="0"/>
          </a:p>
          <a:p>
            <a:pPr>
              <a:defRPr/>
            </a:pPr>
            <a:endParaRPr lang="en-US" altLang="en-US" dirty="0"/>
          </a:p>
          <a:p>
            <a:endParaRPr lang="en-US" dirty="0"/>
          </a:p>
          <a:p>
            <a:pPr>
              <a:defRPr/>
            </a:pPr>
            <a:endParaRPr lang="en-US" altLang="en-US" sz="3600" dirty="0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8472489" y="6237288"/>
            <a:ext cx="1895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t>See page 104 - 105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10095708" y="4701638"/>
            <a:ext cx="1406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CA" alt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Chicken Pox</a:t>
            </a:r>
            <a:r>
              <a:rPr lang="en-CA" altLang="en-US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Picture 2" descr="Print poster with lymphocytes NK cell, CD8 T cell, B cell, Treg, CD4 T cell">
            <a:extLst>
              <a:ext uri="{FF2B5EF4-FFF2-40B4-BE49-F238E27FC236}">
                <a16:creationId xmlns:a16="http://schemas.microsoft.com/office/drawing/2014/main" id="{960E4BF3-4891-1C24-A5B5-F1CE4C583F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70" b="21861"/>
          <a:stretch/>
        </p:blipFill>
        <p:spPr bwMode="auto">
          <a:xfrm>
            <a:off x="5236290" y="4575292"/>
            <a:ext cx="6265943" cy="227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969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94271" y="76200"/>
            <a:ext cx="11697729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b="1" dirty="0"/>
              <a:t>Third Line of Defense</a:t>
            </a:r>
            <a:endParaRPr lang="en-US" altLang="en-US" b="1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4271" y="1143000"/>
            <a:ext cx="11007962" cy="5715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b="1" i="1" u="sng" dirty="0"/>
              <a:t>Slower </a:t>
            </a:r>
            <a:r>
              <a:rPr lang="en-US" altLang="en-US" i="1" dirty="0"/>
              <a:t>– because it takes time to activate and grow more of these cells</a:t>
            </a:r>
          </a:p>
          <a:p>
            <a:pPr>
              <a:defRPr/>
            </a:pPr>
            <a:r>
              <a:rPr lang="en-US" altLang="en-US" i="1" dirty="0"/>
              <a:t>Gives us active </a:t>
            </a:r>
            <a:r>
              <a:rPr lang="en-US" altLang="en-US" b="1" i="1" u="sng" dirty="0"/>
              <a:t>immunity.</a:t>
            </a:r>
          </a:p>
          <a:p>
            <a:pPr lvl="1">
              <a:defRPr/>
            </a:pPr>
            <a:r>
              <a:rPr lang="en-US" altLang="en-US" sz="2800" i="1" dirty="0"/>
              <a:t>This means your body </a:t>
            </a:r>
            <a:r>
              <a:rPr lang="en-US" altLang="en-US" sz="2800" b="1" i="1" dirty="0"/>
              <a:t>remembers</a:t>
            </a:r>
            <a:r>
              <a:rPr lang="en-US" altLang="en-US" sz="2800" i="1" dirty="0"/>
              <a:t> how to fight a pathogen that has infected it before. </a:t>
            </a:r>
          </a:p>
          <a:p>
            <a:pPr lvl="1">
              <a:defRPr/>
            </a:pPr>
            <a:r>
              <a:rPr lang="en-US" altLang="en-US" sz="2800" i="1" dirty="0"/>
              <a:t>This is why you get diseases such as chicken pox only once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8472489" y="6237288"/>
            <a:ext cx="1895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t>See page 104 - 105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10095708" y="4701638"/>
            <a:ext cx="1406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CA" alt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Chicken Pox</a:t>
            </a:r>
            <a:r>
              <a:rPr lang="en-CA" altLang="en-US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Picture 2" descr="Print poster with lymphocytes NK cell, CD8 T cell, B cell, Treg, CD4 T cell">
            <a:extLst>
              <a:ext uri="{FF2B5EF4-FFF2-40B4-BE49-F238E27FC236}">
                <a16:creationId xmlns:a16="http://schemas.microsoft.com/office/drawing/2014/main" id="{78FD1334-86F9-C1EC-17A2-CAC77B661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70" b="21861"/>
          <a:stretch/>
        </p:blipFill>
        <p:spPr bwMode="auto">
          <a:xfrm>
            <a:off x="4793673" y="4234491"/>
            <a:ext cx="6261126" cy="244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225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does it work?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93692" cy="46827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i="1" dirty="0"/>
              <a:t>It starts when </a:t>
            </a:r>
          </a:p>
          <a:p>
            <a:pPr marL="0" indent="0">
              <a:buNone/>
            </a:pPr>
            <a:r>
              <a:rPr lang="en-CA" i="1" dirty="0"/>
              <a:t>A</a:t>
            </a:r>
            <a:r>
              <a:rPr lang="en-CA" b="1" i="1" u="sng" dirty="0"/>
              <a:t> pathogen </a:t>
            </a:r>
            <a:r>
              <a:rPr lang="en-CA" i="1" dirty="0"/>
              <a:t>enters the body.</a:t>
            </a:r>
          </a:p>
          <a:p>
            <a:endParaRPr lang="en-CA" dirty="0"/>
          </a:p>
        </p:txBody>
      </p:sp>
      <p:pic>
        <p:nvPicPr>
          <p:cNvPr id="4" name="Picture 2" descr=" ">
            <a:extLst>
              <a:ext uri="{FF2B5EF4-FFF2-40B4-BE49-F238E27FC236}">
                <a16:creationId xmlns:a16="http://schemas.microsoft.com/office/drawing/2014/main" id="{4866FE8C-3EB8-46EE-AC4C-E77389413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92" y="1027906"/>
            <a:ext cx="4024211" cy="48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291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589935" y="1386348"/>
            <a:ext cx="10802995" cy="51382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CA" sz="3600" i="1" dirty="0"/>
              <a:t>A Phagocyte </a:t>
            </a:r>
            <a:r>
              <a:rPr lang="en-CA" sz="3600" dirty="0"/>
              <a:t>recognizes the pathogen as </a:t>
            </a:r>
            <a:r>
              <a:rPr lang="en-CA" sz="3600" i="1" dirty="0"/>
              <a:t>foreign (not belonging)</a:t>
            </a:r>
            <a:r>
              <a:rPr lang="en-CA" i="1" dirty="0"/>
              <a:t>,</a:t>
            </a:r>
            <a:r>
              <a:rPr lang="en-CA" sz="3600" dirty="0"/>
              <a:t> </a:t>
            </a:r>
            <a:r>
              <a:rPr lang="en-US" altLang="en-US" sz="3600" i="1" dirty="0"/>
              <a:t>engulfs it, and breaks it down</a:t>
            </a:r>
            <a:r>
              <a:rPr lang="en-US" altLang="en-US" sz="3600" dirty="0"/>
              <a:t>. </a:t>
            </a:r>
          </a:p>
          <a:p>
            <a:pPr marL="0" indent="0">
              <a:buNone/>
            </a:pPr>
            <a:endParaRPr lang="en-US" alt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altLang="en-US" sz="3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altLang="en-US" sz="3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altLang="en-US" sz="3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altLang="en-US" sz="3600" dirty="0">
                <a:solidFill>
                  <a:schemeClr val="accent1"/>
                </a:solidFill>
              </a:rPr>
              <a:t>Phagocyte is a type of Macrophage.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206477" y="333376"/>
            <a:ext cx="11769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US" altLang="en-US" sz="3600" b="1" u="sng" dirty="0">
              <a:latin typeface="Arial"/>
              <a:cs typeface="Arial"/>
            </a:endParaRPr>
          </a:p>
        </p:txBody>
      </p:sp>
      <p:pic>
        <p:nvPicPr>
          <p:cNvPr id="5" name="P 1">
            <a:extLst>
              <a:ext uri="{FF2B5EF4-FFF2-40B4-BE49-F238E27FC236}">
                <a16:creationId xmlns:a16="http://schemas.microsoft.com/office/drawing/2014/main" id="{6AA87B19-4354-4BE0-B8FD-77E995A50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" t="13897" r="69048" b="48912"/>
          <a:stretch/>
        </p:blipFill>
        <p:spPr bwMode="auto">
          <a:xfrm>
            <a:off x="3030582" y="2808634"/>
            <a:ext cx="4308207" cy="337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70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589935" y="1386348"/>
            <a:ext cx="10802995" cy="51382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CA" sz="3600" dirty="0"/>
              <a:t>The Phagocyte then presents a </a:t>
            </a:r>
            <a:r>
              <a:rPr lang="en-CA" sz="3600" i="1" dirty="0"/>
              <a:t>piece of the antige</a:t>
            </a:r>
            <a:r>
              <a:rPr lang="en-CA" i="1" dirty="0"/>
              <a:t>n </a:t>
            </a:r>
            <a:r>
              <a:rPr lang="en-CA" dirty="0"/>
              <a:t>on its surface as a </a:t>
            </a:r>
            <a:r>
              <a:rPr lang="en-CA" b="1" u="sng" dirty="0"/>
              <a:t>signal.</a:t>
            </a:r>
            <a:endParaRPr lang="en-US" b="1" u="sng" dirty="0">
              <a:solidFill>
                <a:schemeClr val="accent1"/>
              </a:solidFill>
            </a:endParaRPr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206477" y="333376"/>
            <a:ext cx="11769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US" altLang="en-US" sz="3600" b="1" u="sng" dirty="0">
              <a:latin typeface="Arial"/>
              <a:cs typeface="Arial"/>
            </a:endParaRPr>
          </a:p>
        </p:txBody>
      </p:sp>
      <p:pic>
        <p:nvPicPr>
          <p:cNvPr id="5" name="P 1">
            <a:extLst>
              <a:ext uri="{FF2B5EF4-FFF2-40B4-BE49-F238E27FC236}">
                <a16:creationId xmlns:a16="http://schemas.microsoft.com/office/drawing/2014/main" id="{6AA87B19-4354-4BE0-B8FD-77E995A50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5" t="13898" r="32333" b="49868"/>
          <a:stretch/>
        </p:blipFill>
        <p:spPr bwMode="auto">
          <a:xfrm>
            <a:off x="5015344" y="2700770"/>
            <a:ext cx="5360203" cy="358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15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56EED-F6DE-9196-A62A-90128934B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15" y="881916"/>
            <a:ext cx="686610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“</a:t>
            </a:r>
            <a:r>
              <a:rPr lang="en-US" i="1" dirty="0"/>
              <a:t>antigen presentation</a:t>
            </a:r>
            <a:r>
              <a:rPr lang="en-US" dirty="0"/>
              <a:t>” signal </a:t>
            </a:r>
            <a:r>
              <a:rPr lang="en-US" i="1" dirty="0"/>
              <a:t>activates</a:t>
            </a:r>
            <a:r>
              <a:rPr lang="en-US" dirty="0"/>
              <a:t> other cells like </a:t>
            </a:r>
            <a:r>
              <a:rPr lang="en-US" b="1" u="sng" dirty="0"/>
              <a:t>T Helper Cells</a:t>
            </a:r>
            <a:endParaRPr lang="en-US" i="1" dirty="0"/>
          </a:p>
        </p:txBody>
      </p:sp>
      <p:pic>
        <p:nvPicPr>
          <p:cNvPr id="4" name="P 1">
            <a:extLst>
              <a:ext uri="{FF2B5EF4-FFF2-40B4-BE49-F238E27FC236}">
                <a16:creationId xmlns:a16="http://schemas.microsoft.com/office/drawing/2014/main" id="{377EBFA0-FE72-4E92-05F6-F240E7A3E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7" t="18930" r="8738" b="18660"/>
          <a:stretch/>
        </p:blipFill>
        <p:spPr bwMode="auto">
          <a:xfrm>
            <a:off x="7765473" y="74889"/>
            <a:ext cx="4177145" cy="51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 1">
            <a:extLst>
              <a:ext uri="{FF2B5EF4-FFF2-40B4-BE49-F238E27FC236}">
                <a16:creationId xmlns:a16="http://schemas.microsoft.com/office/drawing/2014/main" id="{94660213-02CB-CE64-B592-1757B81915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4" t="61848" r="41945" b="1037"/>
          <a:stretch/>
        </p:blipFill>
        <p:spPr bwMode="auto">
          <a:xfrm>
            <a:off x="5015345" y="3075709"/>
            <a:ext cx="3377044" cy="347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AFA97D-195C-58C4-82BC-1EE728370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2" y="4923717"/>
            <a:ext cx="1891653" cy="163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535258" y="1386348"/>
            <a:ext cx="10549053" cy="51382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altLang="en-US" dirty="0"/>
              <a:t>Once activated T helper cells will:</a:t>
            </a:r>
          </a:p>
          <a:p>
            <a:r>
              <a:rPr lang="en-US" altLang="en-US" dirty="0"/>
              <a:t>divide to make</a:t>
            </a:r>
            <a:r>
              <a:rPr lang="en-US" altLang="en-US" b="1" u="sng" dirty="0"/>
              <a:t> clones </a:t>
            </a:r>
            <a:r>
              <a:rPr lang="en-US" altLang="en-US" dirty="0"/>
              <a:t>(copies) of themselves,</a:t>
            </a:r>
          </a:p>
          <a:p>
            <a:endParaRPr lang="en-US" altLang="en-US" sz="3600" dirty="0">
              <a:cs typeface="Calibri"/>
            </a:endParaRPr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-2429146" y="643960"/>
            <a:ext cx="117692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CA" altLang="en-US" sz="3600" b="1" dirty="0">
              <a:latin typeface="Arial"/>
              <a:cs typeface="Arial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CA" altLang="en-US" sz="4400" b="1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7141B8-1BB2-425E-8412-EA5F7D87EE58}"/>
              </a:ext>
            </a:extLst>
          </p:cNvPr>
          <p:cNvSpPr txBox="1"/>
          <p:nvPr/>
        </p:nvSpPr>
        <p:spPr>
          <a:xfrm>
            <a:off x="758283" y="333376"/>
            <a:ext cx="6277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 Helper Cells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7FB253-E0B8-9D71-4EE8-5ABB3887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61" y="4073236"/>
            <a:ext cx="2877273" cy="2479966"/>
          </a:xfrm>
          <a:prstGeom prst="rect">
            <a:avLst/>
          </a:prstGeom>
        </p:spPr>
      </p:pic>
      <p:pic>
        <p:nvPicPr>
          <p:cNvPr id="3074" name="Picture 2" descr="Cell Differentiation, Tissue | Learn Science at Scitable">
            <a:extLst>
              <a:ext uri="{FF2B5EF4-FFF2-40B4-BE49-F238E27FC236}">
                <a16:creationId xmlns:a16="http://schemas.microsoft.com/office/drawing/2014/main" id="{9EC1029A-DA44-0A95-41DF-A81B6F776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5212080" cy="337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681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535258" y="1386348"/>
            <a:ext cx="10549053" cy="51382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altLang="en-US" dirty="0"/>
              <a:t>Once activated T helper cells will:</a:t>
            </a:r>
          </a:p>
          <a:p>
            <a:r>
              <a:rPr lang="en-US" altLang="en-US" dirty="0"/>
              <a:t>divide to make</a:t>
            </a:r>
            <a:r>
              <a:rPr lang="en-US" altLang="en-US" b="1" u="sng" dirty="0"/>
              <a:t> clones </a:t>
            </a:r>
            <a:r>
              <a:rPr lang="en-US" altLang="en-US" dirty="0"/>
              <a:t>(copies) of themselves,</a:t>
            </a:r>
          </a:p>
          <a:p>
            <a:r>
              <a:rPr lang="en-US" altLang="en-US" dirty="0">
                <a:cs typeface="Calibri"/>
              </a:rPr>
              <a:t>H</a:t>
            </a:r>
            <a:r>
              <a:rPr lang="en-US" altLang="en-US" sz="3600" dirty="0">
                <a:cs typeface="Calibri"/>
              </a:rPr>
              <a:t>elp activate </a:t>
            </a:r>
            <a:r>
              <a:rPr lang="en-US" altLang="en-US" sz="3600" b="1" u="sng" dirty="0">
                <a:cs typeface="Calibri"/>
              </a:rPr>
              <a:t>cytotoxic T cells</a:t>
            </a:r>
            <a:r>
              <a:rPr lang="en-US" altLang="en-US" sz="3600" u="sng" dirty="0">
                <a:cs typeface="Calibri"/>
              </a:rPr>
              <a:t> </a:t>
            </a:r>
            <a:r>
              <a:rPr lang="en-US" altLang="en-US" sz="3600" dirty="0">
                <a:cs typeface="Calibri"/>
              </a:rPr>
              <a:t>and </a:t>
            </a:r>
            <a:r>
              <a:rPr lang="en-US" altLang="en-US" b="1" u="sng" dirty="0">
                <a:cs typeface="Calibri"/>
              </a:rPr>
              <a:t>B cells</a:t>
            </a:r>
            <a:r>
              <a:rPr lang="en-US" altLang="en-US" dirty="0">
                <a:cs typeface="Calibri"/>
              </a:rPr>
              <a:t>. </a:t>
            </a:r>
          </a:p>
          <a:p>
            <a:endParaRPr lang="en-US" altLang="en-US" sz="3600" dirty="0">
              <a:cs typeface="Calibri"/>
            </a:endParaRPr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-2429146" y="643960"/>
            <a:ext cx="117692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CA" altLang="en-US" sz="3600" b="1" dirty="0">
              <a:latin typeface="Arial"/>
              <a:cs typeface="Arial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CA" altLang="en-US" sz="4400" b="1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7141B8-1BB2-425E-8412-EA5F7D87EE58}"/>
              </a:ext>
            </a:extLst>
          </p:cNvPr>
          <p:cNvSpPr txBox="1"/>
          <p:nvPr/>
        </p:nvSpPr>
        <p:spPr>
          <a:xfrm>
            <a:off x="758283" y="333376"/>
            <a:ext cx="6277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 Helper Cells</a:t>
            </a:r>
          </a:p>
        </p:txBody>
      </p:sp>
      <p:pic>
        <p:nvPicPr>
          <p:cNvPr id="4" name="Picture 2" descr="CD8 CTL Killer T Cell Cartoon">
            <a:extLst>
              <a:ext uri="{FF2B5EF4-FFF2-40B4-BE49-F238E27FC236}">
                <a16:creationId xmlns:a16="http://schemas.microsoft.com/office/drawing/2014/main" id="{541FF353-6377-6325-A5F5-4D021C5F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5" y="3461096"/>
            <a:ext cx="4508237" cy="285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rint poster with lymphocytes NK cell, CD8 T cell, B cell, Treg, CD4 T cell">
            <a:extLst>
              <a:ext uri="{FF2B5EF4-FFF2-40B4-BE49-F238E27FC236}">
                <a16:creationId xmlns:a16="http://schemas.microsoft.com/office/drawing/2014/main" id="{E6656F07-CB2A-15E1-F030-1C3B70A36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8" t="43962" r="41124" b="21861"/>
          <a:stretch/>
        </p:blipFill>
        <p:spPr bwMode="auto">
          <a:xfrm>
            <a:off x="7352901" y="3409912"/>
            <a:ext cx="1687285" cy="285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495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760BE-EA53-4F91-B380-927C6057F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874789"/>
            <a:ext cx="3943662" cy="5739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Cytotoxic T cells 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dirty="0"/>
              <a:t>can recognize the signal and kill the infected cells.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Also kill cancer cells</a:t>
            </a:r>
          </a:p>
          <a:p>
            <a:endParaRPr lang="en-US" dirty="0"/>
          </a:p>
        </p:txBody>
      </p:sp>
      <p:pic>
        <p:nvPicPr>
          <p:cNvPr id="2" name="Picture 2" descr="CD8 CTL Killer T Cell Cartoon">
            <a:extLst>
              <a:ext uri="{FF2B5EF4-FFF2-40B4-BE49-F238E27FC236}">
                <a16:creationId xmlns:a16="http://schemas.microsoft.com/office/drawing/2014/main" id="{01DBFBC4-E30C-D222-8A25-3D67AF979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011" y="1491357"/>
            <a:ext cx="7082989" cy="449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4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does your immune system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CA" dirty="0"/>
          </a:p>
          <a:p>
            <a:r>
              <a:rPr lang="en-US" dirty="0"/>
              <a:t>Amoeba Sisters Immune System: </a:t>
            </a:r>
            <a:r>
              <a:rPr lang="en-US" dirty="0">
                <a:hlinkClick r:id="rId2"/>
              </a:rPr>
              <a:t>https://www.youtube.com/watch?v=fSEFXl2XQpc</a:t>
            </a:r>
            <a:endParaRPr lang="en-US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Immune system: Innate and Adaptive, 5min</a:t>
            </a:r>
          </a:p>
          <a:p>
            <a:r>
              <a:rPr lang="en-CA" dirty="0">
                <a:hlinkClick r:id="rId3"/>
              </a:rPr>
              <a:t>https://www.youtube.com/watch?v=PzunOgYHeyg</a:t>
            </a:r>
            <a:endParaRPr lang="en-CA" dirty="0"/>
          </a:p>
          <a:p>
            <a:endParaRPr lang="en-CA" dirty="0"/>
          </a:p>
          <a:p>
            <a:r>
              <a:rPr lang="en-CA" sz="2000" dirty="0"/>
              <a:t>Ted ed  video, 5min</a:t>
            </a:r>
          </a:p>
          <a:p>
            <a:r>
              <a:rPr lang="en-CA" sz="2000" dirty="0">
                <a:hlinkClick r:id="rId4"/>
              </a:rPr>
              <a:t>https://ed.ted.com/lessons/how-does-the-immune-system-work-emma-bryce</a:t>
            </a:r>
            <a:endParaRPr lang="en-CA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132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95E3-CD57-944F-4F4B-6752059E6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640D8-5B21-ECF1-5172-51BB5D1E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0617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 cells are named after the organ they develop in, the </a:t>
            </a:r>
            <a:r>
              <a:rPr lang="en-US" i="1" dirty="0">
                <a:solidFill>
                  <a:srgbClr val="FF0000"/>
                </a:solidFill>
              </a:rPr>
              <a:t>thymus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26" name="Picture 2" descr="Thymus gland - Mayo Clinic">
            <a:extLst>
              <a:ext uri="{FF2B5EF4-FFF2-40B4-BE49-F238E27FC236}">
                <a16:creationId xmlns:a16="http://schemas.microsoft.com/office/drawing/2014/main" id="{0317E552-1D3D-F9C5-E0BD-32C65E86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140" y="2906669"/>
            <a:ext cx="3661522" cy="358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D4 T cell crushing a virus sticker">
            <a:extLst>
              <a:ext uri="{FF2B5EF4-FFF2-40B4-BE49-F238E27FC236}">
                <a16:creationId xmlns:a16="http://schemas.microsoft.com/office/drawing/2014/main" id="{2FC99C24-8C34-5228-7EAD-B1AC32CDF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453" y="365125"/>
            <a:ext cx="3586206" cy="358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52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89DB-B9BC-45F2-B2E1-773097B4D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7041B-163D-4D09-BA17-6BC8C24A9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6620" cy="4351338"/>
          </a:xfrm>
        </p:spPr>
        <p:txBody>
          <a:bodyPr>
            <a:normAutofit/>
          </a:bodyPr>
          <a:lstStyle/>
          <a:p>
            <a:r>
              <a:rPr lang="en-CA" dirty="0"/>
              <a:t>Activated B cells will:</a:t>
            </a:r>
          </a:p>
          <a:p>
            <a:r>
              <a:rPr lang="en-CA" dirty="0"/>
              <a:t>divide to make more copies of themselves:</a:t>
            </a:r>
          </a:p>
        </p:txBody>
      </p:sp>
      <p:pic>
        <p:nvPicPr>
          <p:cNvPr id="4098" name="Picture 2" descr="Cell Differentiation, Tissue | Learn Science at Scitable">
            <a:extLst>
              <a:ext uri="{FF2B5EF4-FFF2-40B4-BE49-F238E27FC236}">
                <a16:creationId xmlns:a16="http://schemas.microsoft.com/office/drawing/2014/main" id="{15AD4DCF-3D44-04B5-C5CB-055AFBA11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53" y="2124075"/>
            <a:ext cx="57150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rint poster with lymphocytes NK cell, CD8 T cell, B cell, Treg, CD4 T cell">
            <a:extLst>
              <a:ext uri="{FF2B5EF4-FFF2-40B4-BE49-F238E27FC236}">
                <a16:creationId xmlns:a16="http://schemas.microsoft.com/office/drawing/2014/main" id="{1FD678B4-4600-F6BD-B324-131ACA298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8" t="43962" r="41124" b="21861"/>
          <a:stretch/>
        </p:blipFill>
        <p:spPr bwMode="auto">
          <a:xfrm>
            <a:off x="9826135" y="0"/>
            <a:ext cx="1687285" cy="285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34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89DB-B9BC-45F2-B2E1-773097B4D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7041B-163D-4D09-BA17-6BC8C24A9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6620" cy="4766764"/>
          </a:xfrm>
        </p:spPr>
        <p:txBody>
          <a:bodyPr>
            <a:normAutofit/>
          </a:bodyPr>
          <a:lstStyle/>
          <a:p>
            <a:r>
              <a:rPr lang="en-CA" dirty="0"/>
              <a:t>Activated B cells will:</a:t>
            </a:r>
          </a:p>
          <a:p>
            <a:r>
              <a:rPr lang="en-CA" dirty="0"/>
              <a:t>divide to make more copies of themselves:</a:t>
            </a:r>
          </a:p>
          <a:p>
            <a:pPr lvl="1"/>
            <a:r>
              <a:rPr lang="en-CA" sz="3200" dirty="0"/>
              <a:t>Some become </a:t>
            </a:r>
            <a:r>
              <a:rPr lang="en-CA" sz="3200" b="1" i="1" u="sng" dirty="0"/>
              <a:t>plasma cells  </a:t>
            </a:r>
            <a:r>
              <a:rPr lang="en-CA" sz="3200" dirty="0"/>
              <a:t>that will produce </a:t>
            </a:r>
            <a:r>
              <a:rPr lang="en-CA" sz="3200" b="1" u="sng" dirty="0"/>
              <a:t>antibodies.</a:t>
            </a:r>
          </a:p>
          <a:p>
            <a:pPr lvl="1"/>
            <a:endParaRPr lang="en-CA" sz="3200" b="1" i="1" u="sng" dirty="0"/>
          </a:p>
          <a:p>
            <a:pPr lvl="1"/>
            <a:endParaRPr lang="en-CA" sz="3200" b="1" i="1" u="sng" dirty="0"/>
          </a:p>
          <a:p>
            <a:pPr lvl="1"/>
            <a:r>
              <a:rPr lang="en-CA" sz="3200" dirty="0"/>
              <a:t>Some will become </a:t>
            </a:r>
            <a:r>
              <a:rPr lang="en-CA" sz="3200" b="1" u="sng" dirty="0"/>
              <a:t>memory </a:t>
            </a:r>
            <a:r>
              <a:rPr lang="en-CA" sz="3200" b="1" dirty="0"/>
              <a:t>cells</a:t>
            </a:r>
          </a:p>
        </p:txBody>
      </p:sp>
      <p:pic>
        <p:nvPicPr>
          <p:cNvPr id="5" name="Picture 4" descr="B Cell Shooting Antibodies Sticker – Cell Cartoons">
            <a:extLst>
              <a:ext uri="{FF2B5EF4-FFF2-40B4-BE49-F238E27FC236}">
                <a16:creationId xmlns:a16="http://schemas.microsoft.com/office/drawing/2014/main" id="{FAEE51E8-83D1-9034-4B04-D8DC83812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" t="16910" r="8157" b="19675"/>
          <a:stretch/>
        </p:blipFill>
        <p:spPr bwMode="auto">
          <a:xfrm>
            <a:off x="7629473" y="2002580"/>
            <a:ext cx="3378161" cy="25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na on Twitter: &quot;The memory T cell remembers! For the immunologists, do you  think memory cells arise directly from the naive cell or from a subset of  the effector cells that escape">
            <a:extLst>
              <a:ext uri="{FF2B5EF4-FFF2-40B4-BE49-F238E27FC236}">
                <a16:creationId xmlns:a16="http://schemas.microsoft.com/office/drawing/2014/main" id="{C0D860B8-8ADB-A040-C7BB-056469985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5" r="18556"/>
          <a:stretch/>
        </p:blipFill>
        <p:spPr bwMode="auto">
          <a:xfrm>
            <a:off x="9809238" y="4421143"/>
            <a:ext cx="2382762" cy="260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227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84906" y="0"/>
            <a:ext cx="11168894" cy="1325563"/>
          </a:xfrm>
        </p:spPr>
        <p:txBody>
          <a:bodyPr/>
          <a:lstStyle/>
          <a:p>
            <a:r>
              <a:rPr lang="en-CA" altLang="en-US" dirty="0"/>
              <a:t>What are Antibodies?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06" y="1464490"/>
            <a:ext cx="6809018" cy="489186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spcAft>
                <a:spcPts val="1800"/>
              </a:spcAft>
              <a:defRPr/>
            </a:pPr>
            <a:r>
              <a:rPr lang="en-US" sz="4200" dirty="0">
                <a:solidFill>
                  <a:srgbClr val="000000"/>
                </a:solidFill>
              </a:rPr>
              <a:t>Antibodies are Y shaped proteins that</a:t>
            </a:r>
            <a:r>
              <a:rPr lang="en-US" sz="4200" dirty="0"/>
              <a:t> </a:t>
            </a:r>
            <a:r>
              <a:rPr lang="en-US" sz="4200" b="1" u="sng" dirty="0"/>
              <a:t>bind</a:t>
            </a:r>
            <a:r>
              <a:rPr lang="en-US" sz="4200" dirty="0"/>
              <a:t> to the antigen to </a:t>
            </a:r>
            <a:r>
              <a:rPr lang="en-US" sz="4200" b="1" u="sng" dirty="0"/>
              <a:t>neutralize</a:t>
            </a:r>
            <a:r>
              <a:rPr lang="en-US" sz="4200" dirty="0"/>
              <a:t> them (make them harmless</a:t>
            </a:r>
            <a:r>
              <a:rPr lang="en-US" sz="4200" b="1" u="sng" dirty="0"/>
              <a:t>)</a:t>
            </a:r>
            <a:r>
              <a:rPr lang="en-US" sz="4200" b="1" dirty="0"/>
              <a:t> </a:t>
            </a:r>
            <a:r>
              <a:rPr lang="en-US" sz="4200" dirty="0"/>
              <a:t>or </a:t>
            </a:r>
            <a:r>
              <a:rPr lang="en-US" sz="4200" b="1" u="sng" dirty="0"/>
              <a:t>mark </a:t>
            </a:r>
            <a:r>
              <a:rPr lang="en-US" sz="4200" dirty="0"/>
              <a:t>them for destruction by other white blood cells.</a:t>
            </a:r>
          </a:p>
          <a:p>
            <a:pPr>
              <a:spcAft>
                <a:spcPts val="1800"/>
              </a:spcAft>
              <a:defRPr/>
            </a:pPr>
            <a:r>
              <a:rPr lang="en-US" sz="4200" dirty="0"/>
              <a:t>each antibody is s</a:t>
            </a:r>
            <a:r>
              <a:rPr lang="en-US" sz="4200" b="1" u="sng" dirty="0"/>
              <a:t>pecific</a:t>
            </a:r>
            <a:r>
              <a:rPr lang="en-US" sz="4200" b="1" dirty="0"/>
              <a:t> </a:t>
            </a:r>
            <a:r>
              <a:rPr lang="en-US" sz="4200" dirty="0"/>
              <a:t>to the invading antigen (like a lock and key)</a:t>
            </a:r>
          </a:p>
          <a:p>
            <a:pPr>
              <a:spcAft>
                <a:spcPts val="1800"/>
              </a:spcAft>
              <a:defRPr/>
            </a:pPr>
            <a:r>
              <a:rPr lang="en-US" sz="4200" i="1" dirty="0"/>
              <a:t>This can take time – this is why you can be sick for days/weeks.</a:t>
            </a:r>
            <a:endParaRPr lang="en-US" sz="4200" i="1" dirty="0">
              <a:cs typeface="Calibri"/>
            </a:endParaRP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2" name="Picture 2" descr="Coronavirus Cartoon Scared Emoji Attacked by Antibodies Isolated on White  Background Stock Vector - Illustration of microbe, covid19: 177888824">
            <a:extLst>
              <a:ext uri="{FF2B5EF4-FFF2-40B4-BE49-F238E27FC236}">
                <a16:creationId xmlns:a16="http://schemas.microsoft.com/office/drawing/2014/main" id="{FFB11BC4-CA3A-664F-F655-969FF027F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9"/>
          <a:stretch/>
        </p:blipFill>
        <p:spPr bwMode="auto">
          <a:xfrm>
            <a:off x="7883496" y="3633446"/>
            <a:ext cx="3470304" cy="283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B Cell Shooting Antibodies Sticker – Cell Cartoons">
            <a:extLst>
              <a:ext uri="{FF2B5EF4-FFF2-40B4-BE49-F238E27FC236}">
                <a16:creationId xmlns:a16="http://schemas.microsoft.com/office/drawing/2014/main" id="{B83EAE26-3F69-EF0C-A2B6-3F03E01CE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" t="16910" r="8157" b="19675"/>
          <a:stretch/>
        </p:blipFill>
        <p:spPr bwMode="auto">
          <a:xfrm>
            <a:off x="8153400" y="662780"/>
            <a:ext cx="3378161" cy="25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117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9FB77-6863-0912-7030-B3A45040A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Antigen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8E64F-2956-56B0-8E90-B18563069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i="1" dirty="0">
                <a:solidFill>
                  <a:schemeClr val="accent1"/>
                </a:solidFill>
              </a:rPr>
              <a:t>An “antigen” is any foreign particle that causes an immune response.</a:t>
            </a:r>
          </a:p>
          <a:p>
            <a:pPr marL="0" indent="0">
              <a:buNone/>
            </a:pPr>
            <a:r>
              <a:rPr lang="en-CA" i="1" dirty="0">
                <a:solidFill>
                  <a:schemeClr val="accent1"/>
                </a:solidFill>
              </a:rPr>
              <a:t>The term "antigen" comes from </a:t>
            </a:r>
            <a:r>
              <a:rPr lang="en-CA" b="1" i="1" dirty="0">
                <a:solidFill>
                  <a:schemeClr val="accent1"/>
                </a:solidFill>
              </a:rPr>
              <a:t>ANTI</a:t>
            </a:r>
            <a:r>
              <a:rPr lang="en-CA" i="1" dirty="0">
                <a:solidFill>
                  <a:schemeClr val="accent1"/>
                </a:solidFill>
              </a:rPr>
              <a:t>-body </a:t>
            </a:r>
            <a:r>
              <a:rPr lang="en-CA" b="1" i="1" dirty="0" err="1">
                <a:solidFill>
                  <a:schemeClr val="accent1"/>
                </a:solidFill>
              </a:rPr>
              <a:t>GEN</a:t>
            </a:r>
            <a:r>
              <a:rPr lang="en-CA" i="1" dirty="0" err="1">
                <a:solidFill>
                  <a:schemeClr val="accent1"/>
                </a:solidFill>
              </a:rPr>
              <a:t>erating</a:t>
            </a:r>
            <a:r>
              <a:rPr lang="en-CA" i="1" dirty="0">
                <a:solidFill>
                  <a:schemeClr val="accent1"/>
                </a:solidFill>
              </a:rPr>
              <a:t> substances.</a:t>
            </a:r>
          </a:p>
          <a:p>
            <a:pPr marL="0" indent="0">
              <a:buNone/>
            </a:pPr>
            <a:r>
              <a:rPr lang="en-CA" sz="3600" i="1" dirty="0">
                <a:solidFill>
                  <a:schemeClr val="accent1"/>
                </a:solidFill>
              </a:rPr>
              <a:t>Antigens could be markers on the pathogen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323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46048" y="365125"/>
            <a:ext cx="10907751" cy="1325563"/>
          </a:xfrm>
        </p:spPr>
        <p:txBody>
          <a:bodyPr/>
          <a:lstStyle/>
          <a:p>
            <a:r>
              <a:rPr lang="en-CA" altLang="en-US" b="1" dirty="0"/>
              <a:t>Types of Memory Cells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11924" y="2738440"/>
            <a:ext cx="11568151" cy="49168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en-US" dirty="0">
                <a:cs typeface="Calibri"/>
              </a:rPr>
              <a:t>Memory cells can last for </a:t>
            </a:r>
            <a:r>
              <a:rPr lang="en-US" altLang="en-US" b="1" u="sng" dirty="0">
                <a:cs typeface="Calibri"/>
              </a:rPr>
              <a:t>years</a:t>
            </a:r>
            <a:r>
              <a:rPr lang="en-US" altLang="en-US" dirty="0">
                <a:cs typeface="Calibri"/>
              </a:rPr>
              <a:t> </a:t>
            </a:r>
            <a:r>
              <a:rPr lang="en-CA" altLang="en-US" dirty="0"/>
              <a:t>in the body and </a:t>
            </a:r>
            <a:r>
              <a:rPr lang="en-US" altLang="en-US" dirty="0">
                <a:cs typeface="Calibri"/>
              </a:rPr>
              <a:t>keep </a:t>
            </a:r>
          </a:p>
          <a:p>
            <a:pPr marL="0" indent="0">
              <a:buNone/>
            </a:pPr>
            <a:r>
              <a:rPr lang="en-US" altLang="en-US" dirty="0">
                <a:cs typeface="Calibri"/>
              </a:rPr>
              <a:t>a </a:t>
            </a:r>
            <a:r>
              <a:rPr lang="en-US" altLang="en-US" i="1" dirty="0">
                <a:cs typeface="Calibri"/>
              </a:rPr>
              <a:t>memory</a:t>
            </a:r>
            <a:r>
              <a:rPr lang="en-US" altLang="en-US" dirty="0">
                <a:cs typeface="Calibri"/>
              </a:rPr>
              <a:t> of that specific antigen so they can respond quick if you same pathogen invades the body again.</a:t>
            </a:r>
          </a:p>
          <a:p>
            <a:endParaRPr lang="en-US" altLang="en-US" dirty="0">
              <a:cs typeface="Calibri"/>
            </a:endParaRPr>
          </a:p>
          <a:p>
            <a:r>
              <a:rPr lang="en-CA" altLang="en-US" sz="3600" dirty="0"/>
              <a:t>Memory B </a:t>
            </a:r>
            <a:r>
              <a:rPr lang="en-CA" altLang="en-US" sz="3600" dirty="0">
                <a:sym typeface="Wingdings" panose="05000000000000000000" pitchFamily="2" charset="2"/>
              </a:rPr>
              <a:t> activate plasma B cells antibodies</a:t>
            </a:r>
          </a:p>
          <a:p>
            <a:r>
              <a:rPr lang="en-CA" altLang="en-US" sz="3600" dirty="0"/>
              <a:t>Memory T </a:t>
            </a:r>
            <a:r>
              <a:rPr lang="en-CA" altLang="en-US" sz="3600" dirty="0">
                <a:sym typeface="Wingdings" panose="05000000000000000000" pitchFamily="2" charset="2"/>
              </a:rPr>
              <a:t> activate cytotoxic T cells  kill infected cells</a:t>
            </a:r>
            <a:endParaRPr lang="en-CA" altLang="en-US" sz="3600" dirty="0"/>
          </a:p>
          <a:p>
            <a:endParaRPr lang="en-CA" altLang="en-US" sz="3600" dirty="0"/>
          </a:p>
          <a:p>
            <a:pPr marL="0" indent="0">
              <a:buNone/>
            </a:pPr>
            <a:r>
              <a:rPr lang="en-CA" altLang="en-US" sz="3300" i="1" dirty="0"/>
              <a:t> </a:t>
            </a:r>
          </a:p>
        </p:txBody>
      </p:sp>
      <p:pic>
        <p:nvPicPr>
          <p:cNvPr id="2" name="Picture 2" descr="Ana on Twitter: &quot;The memory T cell remembers! For the immunologists, do you  think memory cells arise directly from the naive cell or from a subset of  the effector cells that escape">
            <a:extLst>
              <a:ext uri="{FF2B5EF4-FFF2-40B4-BE49-F238E27FC236}">
                <a16:creationId xmlns:a16="http://schemas.microsoft.com/office/drawing/2014/main" id="{0D42E691-1040-2690-BB05-5DC02255C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5" r="18556"/>
          <a:stretch/>
        </p:blipFill>
        <p:spPr bwMode="auto">
          <a:xfrm>
            <a:off x="9363189" y="136526"/>
            <a:ext cx="2382762" cy="260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339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7BD2C-E273-49AB-9B0B-7997644A8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Natural Killer Cells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8AB95-C3A9-4D33-B2C9-24D2C52F5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44543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Natural Killer Cells </a:t>
            </a:r>
            <a:r>
              <a:rPr lang="en-US" dirty="0"/>
              <a:t>destroy antigens, pathogens or infected cells. </a:t>
            </a:r>
          </a:p>
          <a:p>
            <a:r>
              <a:rPr lang="en-US" dirty="0"/>
              <a:t>can work independently to directly </a:t>
            </a:r>
            <a:r>
              <a:rPr lang="en-US" dirty="0">
                <a:solidFill>
                  <a:srgbClr val="FF0000"/>
                </a:solidFill>
              </a:rPr>
              <a:t>Do not need activation to r</a:t>
            </a:r>
            <a:r>
              <a:rPr lang="en-US" dirty="0"/>
              <a:t>ecognize infected or damaged cells and kill them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Part of innate immune response.</a:t>
            </a:r>
          </a:p>
          <a:p>
            <a:r>
              <a:rPr lang="en-US" dirty="0"/>
              <a:t>Kill cancer cells</a:t>
            </a:r>
          </a:p>
          <a:p>
            <a:r>
              <a:rPr lang="en-US" dirty="0">
                <a:ea typeface="+mn-lt"/>
                <a:cs typeface="+mn-lt"/>
                <a:hlinkClick r:id="rId3"/>
              </a:rPr>
              <a:t>https://www.youtube.com/watch?v=ntk8XsxVDi0</a:t>
            </a:r>
            <a:endParaRPr lang="en-US" i="1" dirty="0">
              <a:cs typeface="Calibri"/>
            </a:endParaRPr>
          </a:p>
          <a:p>
            <a:endParaRPr lang="en-US" dirty="0"/>
          </a:p>
          <a:p>
            <a:endParaRPr lang="en-US" dirty="0"/>
          </a:p>
          <a:p>
            <a:endParaRPr lang="en-US" b="0" i="0" dirty="0">
              <a:solidFill>
                <a:srgbClr val="202124"/>
              </a:solidFill>
              <a:effectLst/>
              <a:latin typeface="Google Sans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Print poster with lymphocytes NK cell, CD8 T cell, B cell, Treg, CD4 T cell">
            <a:extLst>
              <a:ext uri="{FF2B5EF4-FFF2-40B4-BE49-F238E27FC236}">
                <a16:creationId xmlns:a16="http://schemas.microsoft.com/office/drawing/2014/main" id="{FF5BF0A6-2094-2570-F7BD-6D3A5EDD06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39070" r="77810" b="26331"/>
          <a:stretch/>
        </p:blipFill>
        <p:spPr bwMode="auto">
          <a:xfrm>
            <a:off x="9413966" y="106628"/>
            <a:ext cx="2061754" cy="368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217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Getting to know the immune system | UCIR">
            <a:extLst>
              <a:ext uri="{FF2B5EF4-FFF2-40B4-BE49-F238E27FC236}">
                <a16:creationId xmlns:a16="http://schemas.microsoft.com/office/drawing/2014/main" id="{7CDE7725-C7AA-EA37-C923-988535B35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15"/>
          <a:stretch/>
        </p:blipFill>
        <p:spPr bwMode="auto">
          <a:xfrm>
            <a:off x="1051890" y="-295682"/>
            <a:ext cx="8601776" cy="71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2543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45206-5667-5468-3A4C-9D6CCEB5E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munity - Explore About Immunity And Immune System">
            <a:extLst>
              <a:ext uri="{FF2B5EF4-FFF2-40B4-BE49-F238E27FC236}">
                <a16:creationId xmlns:a16="http://schemas.microsoft.com/office/drawing/2014/main" id="{82D65922-1F40-9292-F2ED-C862DE5958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0" r="11531"/>
          <a:stretch/>
        </p:blipFill>
        <p:spPr bwMode="auto">
          <a:xfrm>
            <a:off x="1584960" y="1926766"/>
            <a:ext cx="2664823" cy="453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munity - Explore About Immunity And Immune System">
            <a:extLst>
              <a:ext uri="{FF2B5EF4-FFF2-40B4-BE49-F238E27FC236}">
                <a16:creationId xmlns:a16="http://schemas.microsoft.com/office/drawing/2014/main" id="{E502054A-0A9A-73FB-F716-DDD22C33F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r="57069"/>
          <a:stretch/>
        </p:blipFill>
        <p:spPr bwMode="auto">
          <a:xfrm>
            <a:off x="7410995" y="1965254"/>
            <a:ext cx="2892741" cy="445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037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9EE7C-60BB-4B8E-A282-A39FA392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A8A96-ED6F-4CBC-A4BE-B7C595AEB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5" y="3429000"/>
            <a:ext cx="11516592" cy="4351338"/>
          </a:xfrm>
        </p:spPr>
        <p:txBody>
          <a:bodyPr>
            <a:normAutofit/>
          </a:bodyPr>
          <a:lstStyle/>
          <a:p>
            <a:r>
              <a:rPr lang="en-CA" altLang="en-US" i="1" dirty="0"/>
              <a:t>Because they are clones of the first activated B cells, they have “memory” of that particular pathogen and will immediately recognize it to mount a fast attack, quickly neutralizing it before it take hold. </a:t>
            </a:r>
            <a:endParaRPr lang="en-CA" altLang="en-US" sz="4400" i="1" dirty="0"/>
          </a:p>
          <a:p>
            <a:r>
              <a:rPr lang="en-CA" altLang="en-US" sz="4400" i="1" dirty="0"/>
              <a:t>This is how we become immune to certain diseases like chicken pox.</a:t>
            </a:r>
            <a:endParaRPr lang="en-US" dirty="0"/>
          </a:p>
        </p:txBody>
      </p:sp>
      <p:pic>
        <p:nvPicPr>
          <p:cNvPr id="4" name="Picture 3" descr="B cells">
            <a:extLst>
              <a:ext uri="{FF2B5EF4-FFF2-40B4-BE49-F238E27FC236}">
                <a16:creationId xmlns:a16="http://schemas.microsoft.com/office/drawing/2014/main" id="{287FE3D6-FD09-6590-73F1-A4B0B70F91E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0" t="69388" r="19245" b="12295"/>
          <a:stretch/>
        </p:blipFill>
        <p:spPr bwMode="auto">
          <a:xfrm>
            <a:off x="6683720" y="-58048"/>
            <a:ext cx="3879272" cy="32893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Immune System | The Partnership in Education">
            <a:extLst>
              <a:ext uri="{FF2B5EF4-FFF2-40B4-BE49-F238E27FC236}">
                <a16:creationId xmlns:a16="http://schemas.microsoft.com/office/drawing/2014/main" id="{7691664E-F342-1C63-1084-B1789A232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985" y="3824324"/>
            <a:ext cx="3258015" cy="286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327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39ADA8-F923-4A95-A3B0-2A3170D3F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87" y="673982"/>
            <a:ext cx="10433826" cy="584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56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E8562-788B-0A13-A170-69653136F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70BA0-0671-243E-FC2D-B7E39A9EA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White blood cells can you name? </a:t>
            </a:r>
          </a:p>
          <a:p>
            <a:r>
              <a:rPr lang="en-US" dirty="0"/>
              <a:t>What is their role in our immune system?</a:t>
            </a:r>
          </a:p>
          <a:p>
            <a:r>
              <a:rPr lang="en-US" dirty="0"/>
              <a:t>Compare and Contrast the 2</a:t>
            </a:r>
            <a:r>
              <a:rPr lang="en-US" baseline="30000" dirty="0"/>
              <a:t>nd</a:t>
            </a:r>
            <a:r>
              <a:rPr lang="en-US" dirty="0"/>
              <a:t> Line of Defense with the 3</a:t>
            </a:r>
            <a:r>
              <a:rPr lang="en-US" baseline="30000" dirty="0"/>
              <a:t>rd</a:t>
            </a:r>
            <a:r>
              <a:rPr lang="en-US" dirty="0"/>
              <a:t> Line of Defense</a:t>
            </a:r>
          </a:p>
          <a:p>
            <a:r>
              <a:rPr lang="en-US" dirty="0"/>
              <a:t>What’s the difference between the role of a B cell to that of a T cell? </a:t>
            </a:r>
          </a:p>
        </p:txBody>
      </p:sp>
    </p:spTree>
    <p:extLst>
      <p:ext uri="{BB962C8B-B14F-4D97-AF65-F5344CB8AC3E}">
        <p14:creationId xmlns:p14="http://schemas.microsoft.com/office/powerpoint/2010/main" val="24484689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DD774-005B-4EA8-A5E5-D9744ED2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6AAC9-D8FE-48BE-9A0B-F10E3462C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>
                <a:solidFill>
                  <a:schemeClr val="bg2"/>
                </a:solidFill>
              </a:rPr>
              <a:t>Immune System Assignment 2023</a:t>
            </a:r>
          </a:p>
          <a:p>
            <a:r>
              <a:rPr lang="en-CA" dirty="0"/>
              <a:t>Read Pages 100-106</a:t>
            </a:r>
          </a:p>
          <a:p>
            <a:r>
              <a:rPr lang="en-CA" dirty="0"/>
              <a:t>Answer #6-17 p109 – hand in by Friday</a:t>
            </a:r>
          </a:p>
          <a:p>
            <a:endParaRPr lang="en-CA" dirty="0"/>
          </a:p>
          <a:p>
            <a:r>
              <a:rPr lang="en-CA" dirty="0">
                <a:solidFill>
                  <a:schemeClr val="bg2"/>
                </a:solidFill>
              </a:rPr>
              <a:t>Connections Textbook: Read pages 48 -49, Answer questions #1-2, page 49</a:t>
            </a:r>
          </a:p>
          <a:p>
            <a:pPr>
              <a:defRPr/>
            </a:pPr>
            <a:endParaRPr lang="en-CA" dirty="0"/>
          </a:p>
          <a:p>
            <a:pPr marL="0" indent="0">
              <a:buNone/>
              <a:defRPr/>
            </a:pPr>
            <a:r>
              <a:rPr lang="en-CA" dirty="0">
                <a:solidFill>
                  <a:schemeClr val="bg2"/>
                </a:solidFill>
              </a:rPr>
              <a:t>BC Science 8 Textbook: Reading Check #1-6  </a:t>
            </a:r>
            <a:r>
              <a:rPr lang="en-CA" dirty="0" err="1">
                <a:solidFill>
                  <a:schemeClr val="bg2"/>
                </a:solidFill>
              </a:rPr>
              <a:t>pg</a:t>
            </a:r>
            <a:r>
              <a:rPr lang="en-CA" dirty="0">
                <a:solidFill>
                  <a:schemeClr val="bg2"/>
                </a:solidFill>
              </a:rPr>
              <a:t> 106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45155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760BE-EA53-4F91-B380-927C6057F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4789"/>
            <a:ext cx="4609289" cy="5739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Cytotoxic T cells </a:t>
            </a:r>
            <a:r>
              <a:rPr lang="en-US" dirty="0"/>
              <a:t>can recognize the signal and kill the infected cells.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1765D-4BF0-464A-AFBB-5622CFD1A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44610"/>
            <a:ext cx="4750828" cy="25814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93CCFB-47A3-4C21-9A68-4A01B346F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974" y="3647036"/>
            <a:ext cx="4313664" cy="2776611"/>
          </a:xfrm>
          <a:prstGeom prst="rect">
            <a:avLst/>
          </a:prstGeom>
        </p:spPr>
      </p:pic>
      <p:pic>
        <p:nvPicPr>
          <p:cNvPr id="2" name="Picture 2" descr="CD8 CTL Killer T Cell Cartoon">
            <a:extLst>
              <a:ext uri="{FF2B5EF4-FFF2-40B4-BE49-F238E27FC236}">
                <a16:creationId xmlns:a16="http://schemas.microsoft.com/office/drawing/2014/main" id="{01DBFBC4-E30C-D222-8A25-3D67AF979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960" y="333065"/>
            <a:ext cx="4538021" cy="287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7254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5DBA6-4739-48E2-879F-10201CB7D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Body Story: The Flu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08955-8E17-464A-B289-97E523062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</a:t>
            </a:r>
            <a:r>
              <a:rPr lang="en-CA" u="sng" dirty="0">
                <a:hlinkClick r:id="rId2"/>
              </a:rPr>
              <a:t>https://www.youtube.com/watch?v=D2Uuc76DvlI</a:t>
            </a:r>
            <a:endParaRPr lang="en-CA" u="sng" dirty="0"/>
          </a:p>
          <a:p>
            <a:r>
              <a:rPr lang="en-CA" dirty="0"/>
              <a:t>24 min</a:t>
            </a:r>
          </a:p>
          <a:p>
            <a:endParaRPr lang="en-CA" dirty="0"/>
          </a:p>
          <a:p>
            <a:r>
              <a:rPr lang="en-CA" dirty="0"/>
              <a:t>Allergic Response: The body story. Body snatchers</a:t>
            </a:r>
            <a:r>
              <a:rPr lang="en-CA"/>
              <a:t>. </a:t>
            </a:r>
          </a:p>
          <a:p>
            <a:r>
              <a:rPr lang="en-CA"/>
              <a:t>48 min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15219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CA" altLang="en-US" dirty="0"/>
              <a:t>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7395"/>
            <a:ext cx="10515600" cy="50895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n-CA" sz="1800" dirty="0"/>
              <a:t>Ted </a:t>
            </a:r>
            <a:r>
              <a:rPr lang="en-CA" sz="1800" dirty="0" err="1"/>
              <a:t>ed</a:t>
            </a:r>
            <a:r>
              <a:rPr lang="en-CA" sz="1800" dirty="0"/>
              <a:t> three lines of defence      </a:t>
            </a:r>
            <a:r>
              <a:rPr lang="en-CA" sz="1800" u="sng" dirty="0">
                <a:hlinkClick r:id="rId2"/>
              </a:rPr>
              <a:t>https://youtu.be/oqGuJhOeMek</a:t>
            </a:r>
            <a:endParaRPr lang="en-CA" sz="1800" dirty="0"/>
          </a:p>
          <a:p>
            <a:pPr marL="0" indent="0">
              <a:buNone/>
              <a:defRPr/>
            </a:pPr>
            <a:r>
              <a:rPr lang="en-CA" sz="1800" dirty="0"/>
              <a:t>Immune system explained </a:t>
            </a:r>
            <a:r>
              <a:rPr lang="en-CA" sz="1800" dirty="0" err="1"/>
              <a:t>Kurzgesagt</a:t>
            </a:r>
            <a:r>
              <a:rPr lang="en-CA" sz="1800" dirty="0"/>
              <a:t> Part I bacteria      </a:t>
            </a:r>
            <a:r>
              <a:rPr lang="en-CA" sz="1800" u="sng" dirty="0">
                <a:hlinkClick r:id="rId3"/>
              </a:rPr>
              <a:t>https://www.youtube.com/watch?v=zQGOcOUBi6s</a:t>
            </a:r>
            <a:endParaRPr lang="en-CA" sz="1800" dirty="0"/>
          </a:p>
          <a:p>
            <a:pPr marL="0" indent="0">
              <a:buNone/>
              <a:defRPr/>
            </a:pPr>
            <a:r>
              <a:rPr lang="en-CA" sz="1800" dirty="0"/>
              <a:t>Immune system </a:t>
            </a:r>
            <a:r>
              <a:rPr lang="en-CA" sz="1800" dirty="0" err="1"/>
              <a:t>KidsHealth</a:t>
            </a:r>
            <a:endParaRPr lang="en-CA" sz="1800" dirty="0"/>
          </a:p>
          <a:p>
            <a:pPr marL="0" indent="0">
              <a:buNone/>
              <a:defRPr/>
            </a:pPr>
            <a:r>
              <a:rPr lang="en-CA" sz="1800" dirty="0">
                <a:hlinkClick r:id="rId4"/>
              </a:rPr>
              <a:t>https://www.youtube.com/watch?v=WJEc2GDEfz8</a:t>
            </a:r>
            <a:endParaRPr lang="en-CA" sz="1800" dirty="0"/>
          </a:p>
          <a:p>
            <a:pPr marL="0" indent="0">
              <a:buNone/>
              <a:defRPr/>
            </a:pPr>
            <a:endParaRPr lang="en-CA" sz="1800" dirty="0"/>
          </a:p>
          <a:p>
            <a:pPr marL="0" indent="0">
              <a:buNone/>
              <a:defRPr/>
            </a:pPr>
            <a:r>
              <a:rPr lang="en-CA" sz="1800" u="sng" dirty="0" err="1">
                <a:hlinkClick r:id="rId5"/>
              </a:rPr>
              <a:t>KidsHealth</a:t>
            </a:r>
            <a:r>
              <a:rPr lang="en-CA" sz="1800" u="sng" dirty="0">
                <a:hlinkClick r:id="rId5"/>
              </a:rPr>
              <a:t> How Immune system works</a:t>
            </a:r>
            <a:endParaRPr lang="en-CA" sz="1800" dirty="0">
              <a:hlinkClick r:id="" action="ppaction://noaction"/>
            </a:endParaRPr>
          </a:p>
          <a:p>
            <a:pPr marL="0" indent="0">
              <a:buNone/>
              <a:defRPr/>
            </a:pPr>
            <a:r>
              <a:rPr lang="en-CA" sz="1800" dirty="0">
                <a:hlinkClick r:id="" action="ppaction://noaction"/>
              </a:rPr>
              <a:t>https://www.youtube.com/watch?v=24IYt5Z3eC4&amp;t=316s</a:t>
            </a:r>
            <a:endParaRPr lang="en-CA" sz="1800" dirty="0"/>
          </a:p>
          <a:p>
            <a:pPr marL="0" indent="0">
              <a:buNone/>
              <a:defRPr/>
            </a:pPr>
            <a:endParaRPr lang="en-CA" sz="1800" dirty="0"/>
          </a:p>
          <a:p>
            <a:pPr marL="0" indent="0">
              <a:buNone/>
              <a:defRPr/>
            </a:pPr>
            <a:r>
              <a:rPr lang="en-CA" sz="1800" dirty="0"/>
              <a:t>Sneeze: </a:t>
            </a:r>
            <a:r>
              <a:rPr lang="en-CA" sz="1800" dirty="0">
                <a:hlinkClick r:id="rId6"/>
              </a:rPr>
              <a:t>https://www.youtube.com/watch?v=yToii3-p-NI</a:t>
            </a:r>
            <a:endParaRPr lang="en-CA" sz="1800" dirty="0"/>
          </a:p>
          <a:p>
            <a:pPr marL="0" indent="0">
              <a:buNone/>
              <a:defRPr/>
            </a:pPr>
            <a:r>
              <a:rPr lang="en-CA" sz="1800" dirty="0"/>
              <a:t>Ted </a:t>
            </a:r>
            <a:r>
              <a:rPr lang="en-CA" sz="1800" dirty="0" err="1"/>
              <a:t>ed</a:t>
            </a:r>
            <a:r>
              <a:rPr lang="en-CA" sz="1800" dirty="0"/>
              <a:t> How are germs spread goldilocks </a:t>
            </a:r>
            <a:r>
              <a:rPr lang="en-CA" sz="1800" dirty="0">
                <a:hlinkClick r:id="rId7"/>
              </a:rPr>
              <a:t>http://ed.ted.com/lessons/how-do-germs-spread-and-why-do-they-make-us-sick-yannay-khaikin-and-nicole-mideo</a:t>
            </a:r>
            <a:endParaRPr lang="en-CA" sz="1800" dirty="0"/>
          </a:p>
          <a:p>
            <a:pPr>
              <a:defRPr/>
            </a:pPr>
            <a:endParaRPr lang="en-CA" dirty="0"/>
          </a:p>
          <a:p>
            <a:pPr marL="0" indent="0">
              <a:buNone/>
              <a:defRPr/>
            </a:pPr>
            <a:r>
              <a:rPr lang="en-CA" dirty="0"/>
              <a:t>Reading Check #1-6  </a:t>
            </a:r>
            <a:r>
              <a:rPr lang="en-CA" dirty="0" err="1"/>
              <a:t>pg</a:t>
            </a:r>
            <a:r>
              <a:rPr lang="en-CA" dirty="0"/>
              <a:t> 106 </a:t>
            </a:r>
          </a:p>
          <a:p>
            <a:pPr marL="0" indent="0">
              <a:buNone/>
              <a:defRPr/>
            </a:pPr>
            <a:r>
              <a:rPr lang="en-CA" dirty="0">
                <a:hlinkClick r:id="rId8"/>
              </a:rPr>
              <a:t>https://www.youtube.com/watch?v=Non4MkYQpYA</a:t>
            </a:r>
            <a:endParaRPr lang="en-CA" dirty="0"/>
          </a:p>
          <a:p>
            <a:pPr marL="0" indent="0">
              <a:buNone/>
              <a:defRPr/>
            </a:pPr>
            <a:r>
              <a:rPr lang="en-CA" dirty="0">
                <a:hlinkClick r:id="rId9"/>
              </a:rPr>
              <a:t>Ted Ed Cell vs Virus https://www.youtube.com/watch?v=oqGuJhOeMek&amp;feature=youtu.be</a:t>
            </a:r>
            <a:endParaRPr lang="en-CA" dirty="0"/>
          </a:p>
          <a:p>
            <a:pPr marL="0" indent="0">
              <a:buNone/>
              <a:defRPr/>
            </a:pPr>
            <a:endParaRPr lang="en-CA" dirty="0"/>
          </a:p>
          <a:p>
            <a:pPr marL="0" indent="0">
              <a:buNone/>
              <a:defRPr/>
            </a:pPr>
            <a:endParaRPr lang="en-CA" dirty="0"/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828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30661-8B8F-4C10-9138-BAEDCC4D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6549ED-738A-4AF9-94EE-90FF7FC55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74" y="123144"/>
            <a:ext cx="11994826" cy="694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9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89" y="1676400"/>
            <a:ext cx="12074770" cy="444976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</a:pPr>
            <a:r>
              <a:rPr lang="en-US" sz="3600" dirty="0">
                <a:solidFill>
                  <a:schemeClr val="accent1"/>
                </a:solidFill>
              </a:rPr>
              <a:t>Works to keep pathogens out of the body.</a:t>
            </a:r>
          </a:p>
          <a:p>
            <a:pPr lvl="1">
              <a:spcAft>
                <a:spcPts val="600"/>
              </a:spcAft>
            </a:pPr>
            <a:r>
              <a:rPr lang="en-US" sz="3600" dirty="0">
                <a:solidFill>
                  <a:schemeClr val="accent1"/>
                </a:solidFill>
              </a:rPr>
              <a:t>Structures and Secretions in linings of all internal body systems</a:t>
            </a:r>
            <a:r>
              <a:rPr lang="en-US" sz="3600" dirty="0">
                <a:solidFill>
                  <a:srgbClr val="FF0000"/>
                </a:solidFill>
              </a:rPr>
              <a:t>. 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sz="3600" dirty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Recall: The </a:t>
            </a:r>
            <a:r>
              <a:rPr lang="en-US" b="1" dirty="0"/>
              <a:t>First</a:t>
            </a:r>
            <a:r>
              <a:rPr lang="en-US" dirty="0"/>
              <a:t> Line of Defense:</a:t>
            </a:r>
          </a:p>
        </p:txBody>
      </p:sp>
      <p:pic>
        <p:nvPicPr>
          <p:cNvPr id="8" name="Picture 7" descr="download.jpg">
            <a:extLst>
              <a:ext uri="{FF2B5EF4-FFF2-40B4-BE49-F238E27FC236}">
                <a16:creationId xmlns:a16="http://schemas.microsoft.com/office/drawing/2014/main" id="{2C5B9B08-5AEA-5C4D-90E9-F9E0BDC70FE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0" y="3555653"/>
            <a:ext cx="2946754" cy="1729238"/>
          </a:xfrm>
          <a:prstGeom prst="rect">
            <a:avLst/>
          </a:prstGeom>
        </p:spPr>
      </p:pic>
      <p:pic>
        <p:nvPicPr>
          <p:cNvPr id="9" name="Picture 8" descr="download.jpg">
            <a:extLst>
              <a:ext uri="{FF2B5EF4-FFF2-40B4-BE49-F238E27FC236}">
                <a16:creationId xmlns:a16="http://schemas.microsoft.com/office/drawing/2014/main" id="{463E1265-3539-5046-A396-565AD24AFB5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43" y="3533897"/>
            <a:ext cx="2258291" cy="1729238"/>
          </a:xfrm>
          <a:prstGeom prst="rect">
            <a:avLst/>
          </a:prstGeom>
        </p:spPr>
      </p:pic>
      <p:pic>
        <p:nvPicPr>
          <p:cNvPr id="10" name="Picture 9" descr="/var/folders/r8/v4dqs70x2d348kf5d44ct5p80000gn/T/com.microsoft.Word/Content.MSO/C8818C24.tmp">
            <a:extLst>
              <a:ext uri="{FF2B5EF4-FFF2-40B4-BE49-F238E27FC236}">
                <a16:creationId xmlns:a16="http://schemas.microsoft.com/office/drawing/2014/main" id="{407DBE70-D070-9246-A37C-CB7588FD1DD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726" y="3621563"/>
            <a:ext cx="2258291" cy="1553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/var/folders/r8/v4dqs70x2d348kf5d44ct5p80000gn/T/com.microsoft.Word/Content.MSO/CFDBD9D2.tmp">
            <a:extLst>
              <a:ext uri="{FF2B5EF4-FFF2-40B4-BE49-F238E27FC236}">
                <a16:creationId xmlns:a16="http://schemas.microsoft.com/office/drawing/2014/main" id="{9C913C8B-D660-3040-84AB-22E4680F781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559" y="3621563"/>
            <a:ext cx="1622957" cy="1663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556A5C-E383-314B-9952-3B66ACE81D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2517" y="3555653"/>
            <a:ext cx="2519483" cy="17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AB7D6-D085-4E0F-84F7-69AA5D7D3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02383-AA65-40F5-9E53-CB89A635D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Bacteria</a:t>
            </a:r>
          </a:p>
          <a:p>
            <a:r>
              <a:rPr lang="en-US" dirty="0"/>
              <a:t>Viruses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A24FD-E567-4F4F-B952-0A428B8C3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436769"/>
            <a:ext cx="10886068" cy="525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25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579438" y="0"/>
            <a:ext cx="10515600" cy="1325563"/>
          </a:xfrm>
        </p:spPr>
        <p:txBody>
          <a:bodyPr/>
          <a:lstStyle/>
          <a:p>
            <a:r>
              <a:rPr lang="en-US" altLang="en-US" b="1" dirty="0"/>
              <a:t>Recall: First line of Defense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8832850" y="6096000"/>
            <a:ext cx="1530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t>See page 102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27650" name="Picture 2" descr="Image result for stomach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822" y="2423677"/>
            <a:ext cx="1811606" cy="228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kin barrier">
            <a:extLst>
              <a:ext uri="{FF2B5EF4-FFF2-40B4-BE49-F238E27FC236}">
                <a16:creationId xmlns:a16="http://schemas.microsoft.com/office/drawing/2014/main" id="{0F966E8C-298A-424C-B695-BDCF9E4E1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3" t="18422" r="23000" b="27627"/>
          <a:stretch/>
        </p:blipFill>
        <p:spPr bwMode="auto">
          <a:xfrm>
            <a:off x="9231085" y="584111"/>
            <a:ext cx="2832343" cy="175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ose hair">
            <a:extLst>
              <a:ext uri="{FF2B5EF4-FFF2-40B4-BE49-F238E27FC236}">
                <a16:creationId xmlns:a16="http://schemas.microsoft.com/office/drawing/2014/main" id="{A751EB70-D515-459A-9BE9-B882CEA13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085" y="5120049"/>
            <a:ext cx="2679660" cy="173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652" name="Rectangle 3">
            <a:extLst>
              <a:ext uri="{FF2B5EF4-FFF2-40B4-BE49-F238E27FC236}">
                <a16:creationId xmlns:a16="http://schemas.microsoft.com/office/drawing/2014/main" id="{E7502955-A3D3-4D73-B673-73AE2272C5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879502"/>
              </p:ext>
            </p:extLst>
          </p:nvPr>
        </p:nvGraphicFramePr>
        <p:xfrm>
          <a:off x="579438" y="1493837"/>
          <a:ext cx="8253412" cy="5227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896864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279F-7E8C-3D72-E84A-48D9C49A9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10" y="817123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Lines of Defense</a:t>
            </a:r>
            <a:br>
              <a:rPr lang="en-US" dirty="0"/>
            </a:br>
            <a:r>
              <a:rPr lang="en-US" dirty="0"/>
              <a:t>involves other white blood cells</a:t>
            </a:r>
          </a:p>
        </p:txBody>
      </p:sp>
      <p:pic>
        <p:nvPicPr>
          <p:cNvPr id="2050" name="Picture 2" descr="Lymphocytes – Cell Cartoons">
            <a:extLst>
              <a:ext uri="{FF2B5EF4-FFF2-40B4-BE49-F238E27FC236}">
                <a16:creationId xmlns:a16="http://schemas.microsoft.com/office/drawing/2014/main" id="{077256E9-D9C9-4751-F292-C1D67EE484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8"/>
          <a:stretch/>
        </p:blipFill>
        <p:spPr bwMode="auto">
          <a:xfrm>
            <a:off x="995337" y="3106810"/>
            <a:ext cx="10201326" cy="348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3E805C-9D14-7A5C-D276-43CB77D62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241" y="534952"/>
            <a:ext cx="3184422" cy="231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2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altLang="en-US" sz="4400" dirty="0">
                <a:solidFill>
                  <a:srgbClr val="FF0000"/>
                </a:solidFill>
              </a:rPr>
              <a:t>Recall: INFECTION is when a </a:t>
            </a:r>
            <a:r>
              <a:rPr lang="en-US" altLang="en-US" sz="4400" i="1" dirty="0">
                <a:solidFill>
                  <a:srgbClr val="FF0000"/>
                </a:solidFill>
              </a:rPr>
              <a:t>foreign substance (antigen) </a:t>
            </a:r>
            <a:r>
              <a:rPr lang="en-US" dirty="0">
                <a:solidFill>
                  <a:srgbClr val="FF0000"/>
                </a:solidFill>
              </a:rPr>
              <a:t>gets past the First Line of Defense and invades the body and causes an immune response. </a:t>
            </a:r>
            <a:endParaRPr lang="en-CA" altLang="en-US" dirty="0">
              <a:solidFill>
                <a:srgbClr val="FF000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21276" y="1825625"/>
            <a:ext cx="7142205" cy="4999482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endParaRPr lang="en-CA" altLang="en-US" sz="4000" b="1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r>
              <a:rPr lang="en-US" altLang="en-US" sz="4000" dirty="0"/>
              <a:t>An</a:t>
            </a:r>
            <a:r>
              <a:rPr lang="en-US" altLang="en-US" sz="4000" b="1" dirty="0"/>
              <a:t> </a:t>
            </a:r>
            <a:r>
              <a:rPr lang="en-US" altLang="en-US" sz="4000" b="1" u="sng" dirty="0"/>
              <a:t>Antigen</a:t>
            </a:r>
            <a:r>
              <a:rPr lang="en-US" altLang="en-US" sz="4000" b="1" dirty="0"/>
              <a:t> </a:t>
            </a:r>
            <a:r>
              <a:rPr lang="en-US" altLang="en-US" sz="4000" dirty="0"/>
              <a:t>is any foreign particle that causes an </a:t>
            </a:r>
            <a:r>
              <a:rPr lang="en-US" altLang="en-US" sz="4000" i="1" dirty="0"/>
              <a:t>immune response</a:t>
            </a:r>
            <a:r>
              <a:rPr lang="en-US" altLang="en-US" sz="4000" dirty="0"/>
              <a:t>.</a:t>
            </a:r>
          </a:p>
          <a:p>
            <a:pPr marL="457200" lvl="1" indent="0">
              <a:buNone/>
            </a:pPr>
            <a:r>
              <a:rPr lang="en-US" sz="3200" b="0" i="0" dirty="0">
                <a:solidFill>
                  <a:srgbClr val="040C28"/>
                </a:solidFill>
                <a:effectLst/>
                <a:latin typeface="Google Sans"/>
              </a:rPr>
              <a:t>E.g. </a:t>
            </a:r>
            <a:r>
              <a:rPr lang="en-US" sz="3200" b="0" i="1" dirty="0">
                <a:solidFill>
                  <a:srgbClr val="FF0000"/>
                </a:solidFill>
                <a:effectLst/>
                <a:latin typeface="Google Sans"/>
              </a:rPr>
              <a:t>pollen, bacteria, parasitic worms, and viruses</a:t>
            </a:r>
          </a:p>
          <a:p>
            <a:pPr marL="457200" lvl="1" indent="0">
              <a:buNone/>
            </a:pPr>
            <a:endParaRPr lang="en-US" sz="3200" b="0" i="1" dirty="0">
              <a:solidFill>
                <a:srgbClr val="FF0000"/>
              </a:solidFill>
              <a:effectLst/>
              <a:latin typeface="Google Sans"/>
            </a:endParaRPr>
          </a:p>
          <a:p>
            <a:pPr marL="457200" lvl="1" indent="0">
              <a:buNone/>
            </a:pPr>
            <a:r>
              <a:rPr lang="en-US" altLang="en-US" sz="4000" i="1" dirty="0">
                <a:solidFill>
                  <a:srgbClr val="FF0000"/>
                </a:solidFill>
              </a:rPr>
              <a:t>(Pathogen – antigen that causes disease)</a:t>
            </a:r>
          </a:p>
          <a:p>
            <a:pPr marL="457200" lvl="1" indent="0">
              <a:buNone/>
            </a:pPr>
            <a:endParaRPr lang="en-US" altLang="en-US" sz="4000" dirty="0"/>
          </a:p>
          <a:p>
            <a:pPr marL="457200" lvl="1" indent="0">
              <a:buNone/>
            </a:pPr>
            <a:r>
              <a:rPr lang="en-US" altLang="en-US" sz="4000" dirty="0"/>
              <a:t>An </a:t>
            </a:r>
            <a:r>
              <a:rPr lang="en-US" altLang="en-US" sz="4000" b="1" u="sng" dirty="0"/>
              <a:t>IMMUNE RESPONSE </a:t>
            </a:r>
            <a:r>
              <a:rPr lang="en-US" altLang="en-US" sz="4000" dirty="0"/>
              <a:t>when the body recognizes it as not belonging and will mount an attack. </a:t>
            </a:r>
          </a:p>
          <a:p>
            <a:pPr marL="457200" lvl="1" indent="0">
              <a:buNone/>
            </a:pPr>
            <a:r>
              <a:rPr lang="en-US" altLang="en-US" sz="4000" dirty="0"/>
              <a:t>2</a:t>
            </a:r>
            <a:r>
              <a:rPr lang="en-US" altLang="en-US" sz="4000" baseline="30000" dirty="0"/>
              <a:t>nd</a:t>
            </a:r>
            <a:r>
              <a:rPr lang="en-US" altLang="en-US" sz="4000" dirty="0"/>
              <a:t> and 3</a:t>
            </a:r>
            <a:r>
              <a:rPr lang="en-US" altLang="en-US" sz="4000" baseline="30000" dirty="0"/>
              <a:t>rd</a:t>
            </a:r>
            <a:r>
              <a:rPr lang="en-US" altLang="en-US" sz="4000" dirty="0"/>
              <a:t> Lines of Defense become </a:t>
            </a:r>
            <a:r>
              <a:rPr lang="en-US" altLang="en-US" sz="4000" i="1" dirty="0"/>
              <a:t>activated.</a:t>
            </a:r>
          </a:p>
          <a:p>
            <a:pPr marL="457200" lvl="1" indent="0">
              <a:buNone/>
            </a:pPr>
            <a:endParaRPr lang="en-US" altLang="en-US" sz="4000" i="1" dirty="0"/>
          </a:p>
          <a:p>
            <a:pPr marL="457200" lvl="1" indent="0">
              <a:buNone/>
            </a:pPr>
            <a:endParaRPr lang="en-US" altLang="en-US" sz="4000" i="1" dirty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734728"/>
            <a:ext cx="3616746" cy="432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638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1751</Words>
  <Application>Microsoft Office PowerPoint</Application>
  <PresentationFormat>Widescreen</PresentationFormat>
  <Paragraphs>243</Paragraphs>
  <Slides>45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Google Sans</vt:lpstr>
      <vt:lpstr>Arial</vt:lpstr>
      <vt:lpstr>Calibri</vt:lpstr>
      <vt:lpstr>Calibri Light</vt:lpstr>
      <vt:lpstr>Times</vt:lpstr>
      <vt:lpstr>Office Theme</vt:lpstr>
      <vt:lpstr>How does the Body Protect Itself? </vt:lpstr>
      <vt:lpstr>Immune System</vt:lpstr>
      <vt:lpstr>How does your immune system work?</vt:lpstr>
      <vt:lpstr>PowerPoint Presentation</vt:lpstr>
      <vt:lpstr>Recall: The First Line of Defense:</vt:lpstr>
      <vt:lpstr>Pathogens</vt:lpstr>
      <vt:lpstr>Recall: First line of Defense</vt:lpstr>
      <vt:lpstr> 2nd and 3rd Lines of Defense involves other white blood cells</vt:lpstr>
      <vt:lpstr>Recall: INFECTION is when a foreign substance (antigen) gets past the First Line of Defense and invades the body and causes an immune response. </vt:lpstr>
      <vt:lpstr>Infection : when pathogens get through the First Line of Defense? </vt:lpstr>
      <vt:lpstr>Second line of Defense </vt:lpstr>
      <vt:lpstr>Second line of Defense </vt:lpstr>
      <vt:lpstr>PowerPoint Presentation</vt:lpstr>
      <vt:lpstr>Second line of Defense </vt:lpstr>
      <vt:lpstr>Inflammation: </vt:lpstr>
      <vt:lpstr>PowerPoint Presentation</vt:lpstr>
      <vt:lpstr>Inflammation</vt:lpstr>
      <vt:lpstr>What’s the point? </vt:lpstr>
      <vt:lpstr>What’s the point? </vt:lpstr>
      <vt:lpstr>The Third Line of Defense</vt:lpstr>
      <vt:lpstr>Third Line of Defense</vt:lpstr>
      <vt:lpstr>Third Line of Defense</vt:lpstr>
      <vt:lpstr>How does it work?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 Cells</vt:lpstr>
      <vt:lpstr>B cells</vt:lpstr>
      <vt:lpstr>B cells</vt:lpstr>
      <vt:lpstr>What are Antibodies?</vt:lpstr>
      <vt:lpstr>Aside: Antigen</vt:lpstr>
      <vt:lpstr>Types of Memory Cells</vt:lpstr>
      <vt:lpstr>Natural Killer Cells</vt:lpstr>
      <vt:lpstr>PowerPoint Presentation</vt:lpstr>
      <vt:lpstr>PowerPoint Presentation</vt:lpstr>
      <vt:lpstr>Immunity</vt:lpstr>
      <vt:lpstr>Check your Understanding</vt:lpstr>
      <vt:lpstr>Homework</vt:lpstr>
      <vt:lpstr>PowerPoint Presentation</vt:lpstr>
      <vt:lpstr>The Body Story: The Flu</vt:lpstr>
      <vt:lpstr>Videos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the Body Protect Itself? </dc:title>
  <dc:creator>Tammy Wilson</dc:creator>
  <cp:lastModifiedBy>Tammy Wilson</cp:lastModifiedBy>
  <cp:revision>8</cp:revision>
  <dcterms:created xsi:type="dcterms:W3CDTF">2022-01-31T05:12:29Z</dcterms:created>
  <dcterms:modified xsi:type="dcterms:W3CDTF">2023-11-09T00:04:29Z</dcterms:modified>
</cp:coreProperties>
</file>