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404" r:id="rId3"/>
    <p:sldId id="405" r:id="rId4"/>
    <p:sldId id="406" r:id="rId5"/>
    <p:sldId id="276" r:id="rId6"/>
    <p:sldId id="396" r:id="rId7"/>
    <p:sldId id="397" r:id="rId8"/>
    <p:sldId id="398" r:id="rId9"/>
    <p:sldId id="395" r:id="rId10"/>
    <p:sldId id="385" r:id="rId11"/>
    <p:sldId id="386" r:id="rId12"/>
    <p:sldId id="387" r:id="rId13"/>
    <p:sldId id="388" r:id="rId14"/>
    <p:sldId id="389" r:id="rId15"/>
    <p:sldId id="341" r:id="rId16"/>
    <p:sldId id="391" r:id="rId17"/>
    <p:sldId id="402" r:id="rId18"/>
    <p:sldId id="403" r:id="rId19"/>
    <p:sldId id="401" r:id="rId20"/>
    <p:sldId id="399" r:id="rId21"/>
    <p:sldId id="379" r:id="rId22"/>
    <p:sldId id="266" r:id="rId23"/>
    <p:sldId id="285" r:id="rId24"/>
    <p:sldId id="286" r:id="rId25"/>
    <p:sldId id="352" r:id="rId26"/>
    <p:sldId id="383" r:id="rId27"/>
    <p:sldId id="373" r:id="rId28"/>
    <p:sldId id="374" r:id="rId29"/>
    <p:sldId id="376" r:id="rId30"/>
    <p:sldId id="375" r:id="rId31"/>
    <p:sldId id="339" r:id="rId32"/>
    <p:sldId id="287" r:id="rId33"/>
    <p:sldId id="367" r:id="rId34"/>
    <p:sldId id="288" r:id="rId35"/>
    <p:sldId id="329" r:id="rId36"/>
    <p:sldId id="289" r:id="rId37"/>
    <p:sldId id="368" r:id="rId38"/>
    <p:sldId id="377" r:id="rId39"/>
    <p:sldId id="366" r:id="rId40"/>
    <p:sldId id="378" r:id="rId41"/>
    <p:sldId id="338" r:id="rId42"/>
    <p:sldId id="392" r:id="rId43"/>
    <p:sldId id="269" r:id="rId44"/>
    <p:sldId id="365" r:id="rId45"/>
    <p:sldId id="361" r:id="rId46"/>
    <p:sldId id="369" r:id="rId47"/>
    <p:sldId id="336" r:id="rId48"/>
    <p:sldId id="270" r:id="rId49"/>
    <p:sldId id="359" r:id="rId50"/>
    <p:sldId id="364" r:id="rId51"/>
    <p:sldId id="362" r:id="rId52"/>
    <p:sldId id="363" r:id="rId53"/>
    <p:sldId id="343" r:id="rId54"/>
    <p:sldId id="35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059ABF-8072-4EFA-A35C-F2F9483F960C}" v="108" dt="2021-12-08T23:16:25.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00" autoAdjust="0"/>
    <p:restoredTop sz="65323" autoAdjust="0"/>
  </p:normalViewPr>
  <p:slideViewPr>
    <p:cSldViewPr snapToGrid="0">
      <p:cViewPr varScale="1">
        <p:scale>
          <a:sx n="37" d="100"/>
          <a:sy n="37" d="100"/>
        </p:scale>
        <p:origin x="54"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EB059ABF-8072-4EFA-A35C-F2F9483F960C}"/>
    <pc:docChg chg="undo custSel mod addSld delSld modSld sldOrd">
      <pc:chgData name="Tammy Wilson" userId="e3b55da62d900d7c" providerId="LiveId" clId="{EB059ABF-8072-4EFA-A35C-F2F9483F960C}" dt="2021-12-08T23:16:25.128" v="3430" actId="207"/>
      <pc:docMkLst>
        <pc:docMk/>
      </pc:docMkLst>
      <pc:sldChg chg="modSp">
        <pc:chgData name="Tammy Wilson" userId="e3b55da62d900d7c" providerId="LiveId" clId="{EB059ABF-8072-4EFA-A35C-F2F9483F960C}" dt="2021-11-26T21:39:16.243" v="0" actId="20577"/>
        <pc:sldMkLst>
          <pc:docMk/>
          <pc:sldMk cId="857460476" sldId="256"/>
        </pc:sldMkLst>
        <pc:spChg chg="mod">
          <ac:chgData name="Tammy Wilson" userId="e3b55da62d900d7c" providerId="LiveId" clId="{EB059ABF-8072-4EFA-A35C-F2F9483F960C}" dt="2021-11-26T21:39:16.243" v="0" actId="20577"/>
          <ac:spMkLst>
            <pc:docMk/>
            <pc:sldMk cId="857460476" sldId="256"/>
            <ac:spMk id="3" creationId="{35E3E3AC-1746-4B1A-9BE8-90489CC7DB8D}"/>
          </ac:spMkLst>
        </pc:spChg>
      </pc:sldChg>
      <pc:sldChg chg="del ord">
        <pc:chgData name="Tammy Wilson" userId="e3b55da62d900d7c" providerId="LiveId" clId="{EB059ABF-8072-4EFA-A35C-F2F9483F960C}" dt="2021-12-08T23:14:16.183" v="3389" actId="2696"/>
        <pc:sldMkLst>
          <pc:docMk/>
          <pc:sldMk cId="4137262845" sldId="262"/>
        </pc:sldMkLst>
      </pc:sldChg>
      <pc:sldChg chg="modSp">
        <pc:chgData name="Tammy Wilson" userId="e3b55da62d900d7c" providerId="LiveId" clId="{EB059ABF-8072-4EFA-A35C-F2F9483F960C}" dt="2021-11-26T21:58:24.719" v="1352" actId="14100"/>
        <pc:sldMkLst>
          <pc:docMk/>
          <pc:sldMk cId="2392374846" sldId="266"/>
        </pc:sldMkLst>
        <pc:spChg chg="mod">
          <ac:chgData name="Tammy Wilson" userId="e3b55da62d900d7c" providerId="LiveId" clId="{EB059ABF-8072-4EFA-A35C-F2F9483F960C}" dt="2021-11-26T21:58:24.719" v="1352" actId="14100"/>
          <ac:spMkLst>
            <pc:docMk/>
            <pc:sldMk cId="2392374846" sldId="266"/>
            <ac:spMk id="2" creationId="{7360B7E5-AE51-4D4C-8CF0-7B9FAE0F3EAA}"/>
          </ac:spMkLst>
        </pc:spChg>
      </pc:sldChg>
      <pc:sldChg chg="del">
        <pc:chgData name="Tammy Wilson" userId="e3b55da62d900d7c" providerId="LiveId" clId="{EB059ABF-8072-4EFA-A35C-F2F9483F960C}" dt="2021-11-26T22:50:12.413" v="1404" actId="2696"/>
        <pc:sldMkLst>
          <pc:docMk/>
          <pc:sldMk cId="3567794487" sldId="273"/>
        </pc:sldMkLst>
      </pc:sldChg>
      <pc:sldChg chg="del">
        <pc:chgData name="Tammy Wilson" userId="e3b55da62d900d7c" providerId="LiveId" clId="{EB059ABF-8072-4EFA-A35C-F2F9483F960C}" dt="2021-11-26T22:50:13.586" v="1405" actId="2696"/>
        <pc:sldMkLst>
          <pc:docMk/>
          <pc:sldMk cId="1128792528" sldId="274"/>
        </pc:sldMkLst>
      </pc:sldChg>
      <pc:sldChg chg="addSp delSp modSp add">
        <pc:chgData name="Tammy Wilson" userId="e3b55da62d900d7c" providerId="LiveId" clId="{EB059ABF-8072-4EFA-A35C-F2F9483F960C}" dt="2021-12-08T23:13:24.292" v="3387" actId="20577"/>
        <pc:sldMkLst>
          <pc:docMk/>
          <pc:sldMk cId="1441205870" sldId="276"/>
        </pc:sldMkLst>
        <pc:spChg chg="mod">
          <ac:chgData name="Tammy Wilson" userId="e3b55da62d900d7c" providerId="LiveId" clId="{EB059ABF-8072-4EFA-A35C-F2F9483F960C}" dt="2021-12-08T23:13:24.292" v="3387" actId="20577"/>
          <ac:spMkLst>
            <pc:docMk/>
            <pc:sldMk cId="1441205870" sldId="276"/>
            <ac:spMk id="2" creationId="{799F7DCF-2BA1-4A8A-BFC2-6CA4A98D5663}"/>
          </ac:spMkLst>
        </pc:spChg>
        <pc:spChg chg="mod">
          <ac:chgData name="Tammy Wilson" userId="e3b55da62d900d7c" providerId="LiveId" clId="{EB059ABF-8072-4EFA-A35C-F2F9483F960C}" dt="2021-11-29T18:14:00.700" v="1604" actId="20577"/>
          <ac:spMkLst>
            <pc:docMk/>
            <pc:sldMk cId="1441205870" sldId="276"/>
            <ac:spMk id="3" creationId="{17D9E43C-7730-48CE-BF70-07BC115B4E68}"/>
          </ac:spMkLst>
        </pc:spChg>
        <pc:picChg chg="add del mod">
          <ac:chgData name="Tammy Wilson" userId="e3b55da62d900d7c" providerId="LiveId" clId="{EB059ABF-8072-4EFA-A35C-F2F9483F960C}" dt="2021-11-29T18:06:57.879" v="1507" actId="478"/>
          <ac:picMkLst>
            <pc:docMk/>
            <pc:sldMk cId="1441205870" sldId="276"/>
            <ac:picMk id="4" creationId="{AF2E0D60-31E7-4004-B701-D8D0891C972F}"/>
          </ac:picMkLst>
        </pc:picChg>
        <pc:picChg chg="add del mod">
          <ac:chgData name="Tammy Wilson" userId="e3b55da62d900d7c" providerId="LiveId" clId="{EB059ABF-8072-4EFA-A35C-F2F9483F960C}" dt="2021-11-26T21:53:06.117" v="1209" actId="478"/>
          <ac:picMkLst>
            <pc:docMk/>
            <pc:sldMk cId="1441205870" sldId="276"/>
            <ac:picMk id="1026" creationId="{3E422A8B-75F1-4B9C-988E-2E871F767789}"/>
          </ac:picMkLst>
        </pc:picChg>
        <pc:picChg chg="add mod">
          <ac:chgData name="Tammy Wilson" userId="e3b55da62d900d7c" providerId="LiveId" clId="{EB059ABF-8072-4EFA-A35C-F2F9483F960C}" dt="2021-11-29T18:10:14.659" v="1524" actId="1076"/>
          <ac:picMkLst>
            <pc:docMk/>
            <pc:sldMk cId="1441205870" sldId="276"/>
            <ac:picMk id="1026" creationId="{8576E839-BAB0-455D-8226-1F966A2CEB34}"/>
          </ac:picMkLst>
        </pc:picChg>
        <pc:picChg chg="add mod">
          <ac:chgData name="Tammy Wilson" userId="e3b55da62d900d7c" providerId="LiveId" clId="{EB059ABF-8072-4EFA-A35C-F2F9483F960C}" dt="2021-11-29T18:10:22.682" v="1527" actId="14100"/>
          <ac:picMkLst>
            <pc:docMk/>
            <pc:sldMk cId="1441205870" sldId="276"/>
            <ac:picMk id="1028" creationId="{E73687A4-AFE3-426D-AD25-BF324D5C3175}"/>
          </ac:picMkLst>
        </pc:picChg>
      </pc:sldChg>
      <pc:sldChg chg="del">
        <pc:chgData name="Tammy Wilson" userId="e3b55da62d900d7c" providerId="LiveId" clId="{EB059ABF-8072-4EFA-A35C-F2F9483F960C}" dt="2021-11-26T21:39:34.587" v="1" actId="2696"/>
        <pc:sldMkLst>
          <pc:docMk/>
          <pc:sldMk cId="1924471156" sldId="276"/>
        </pc:sldMkLst>
      </pc:sldChg>
      <pc:sldChg chg="del">
        <pc:chgData name="Tammy Wilson" userId="e3b55da62d900d7c" providerId="LiveId" clId="{EB059ABF-8072-4EFA-A35C-F2F9483F960C}" dt="2021-11-26T22:50:07.612" v="1401" actId="2696"/>
        <pc:sldMkLst>
          <pc:docMk/>
          <pc:sldMk cId="2213316711" sldId="278"/>
        </pc:sldMkLst>
      </pc:sldChg>
      <pc:sldChg chg="del">
        <pc:chgData name="Tammy Wilson" userId="e3b55da62d900d7c" providerId="LiveId" clId="{EB059ABF-8072-4EFA-A35C-F2F9483F960C}" dt="2021-11-26T22:50:00.287" v="1395" actId="2696"/>
        <pc:sldMkLst>
          <pc:docMk/>
          <pc:sldMk cId="1405981459" sldId="279"/>
        </pc:sldMkLst>
      </pc:sldChg>
      <pc:sldChg chg="del">
        <pc:chgData name="Tammy Wilson" userId="e3b55da62d900d7c" providerId="LiveId" clId="{EB059ABF-8072-4EFA-A35C-F2F9483F960C}" dt="2021-11-26T22:50:08.646" v="1402" actId="2696"/>
        <pc:sldMkLst>
          <pc:docMk/>
          <pc:sldMk cId="277500593" sldId="283"/>
        </pc:sldMkLst>
      </pc:sldChg>
      <pc:sldChg chg="del">
        <pc:chgData name="Tammy Wilson" userId="e3b55da62d900d7c" providerId="LiveId" clId="{EB059ABF-8072-4EFA-A35C-F2F9483F960C}" dt="2021-11-26T22:49:44.092" v="1391" actId="2696"/>
        <pc:sldMkLst>
          <pc:docMk/>
          <pc:sldMk cId="2971480306" sldId="290"/>
        </pc:sldMkLst>
      </pc:sldChg>
      <pc:sldChg chg="add del ord">
        <pc:chgData name="Tammy Wilson" userId="e3b55da62d900d7c" providerId="LiveId" clId="{EB059ABF-8072-4EFA-A35C-F2F9483F960C}" dt="2021-12-08T23:14:07.505" v="3388" actId="2696"/>
        <pc:sldMkLst>
          <pc:docMk/>
          <pc:sldMk cId="1650636995" sldId="295"/>
        </pc:sldMkLst>
      </pc:sldChg>
      <pc:sldChg chg="del">
        <pc:chgData name="Tammy Wilson" userId="e3b55da62d900d7c" providerId="LiveId" clId="{EB059ABF-8072-4EFA-A35C-F2F9483F960C}" dt="2021-11-26T22:50:04.073" v="1398" actId="2696"/>
        <pc:sldMkLst>
          <pc:docMk/>
          <pc:sldMk cId="941356238" sldId="297"/>
        </pc:sldMkLst>
      </pc:sldChg>
      <pc:sldChg chg="del">
        <pc:chgData name="Tammy Wilson" userId="e3b55da62d900d7c" providerId="LiveId" clId="{EB059ABF-8072-4EFA-A35C-F2F9483F960C}" dt="2021-11-26T22:46:42.553" v="1378" actId="2696"/>
        <pc:sldMkLst>
          <pc:docMk/>
          <pc:sldMk cId="2693364615" sldId="330"/>
        </pc:sldMkLst>
      </pc:sldChg>
      <pc:sldChg chg="add del ord">
        <pc:chgData name="Tammy Wilson" userId="e3b55da62d900d7c" providerId="LiveId" clId="{EB059ABF-8072-4EFA-A35C-F2F9483F960C}" dt="2021-11-26T22:49:31.101" v="1390"/>
        <pc:sldMkLst>
          <pc:docMk/>
          <pc:sldMk cId="4070666647" sldId="341"/>
        </pc:sldMkLst>
      </pc:sldChg>
      <pc:sldChg chg="del">
        <pc:chgData name="Tammy Wilson" userId="e3b55da62d900d7c" providerId="LiveId" clId="{EB059ABF-8072-4EFA-A35C-F2F9483F960C}" dt="2021-11-26T22:49:45.780" v="1392" actId="2696"/>
        <pc:sldMkLst>
          <pc:docMk/>
          <pc:sldMk cId="355830510" sldId="344"/>
        </pc:sldMkLst>
      </pc:sldChg>
      <pc:sldChg chg="del">
        <pc:chgData name="Tammy Wilson" userId="e3b55da62d900d7c" providerId="LiveId" clId="{EB059ABF-8072-4EFA-A35C-F2F9483F960C}" dt="2021-11-26T22:49:48.998" v="1393" actId="2696"/>
        <pc:sldMkLst>
          <pc:docMk/>
          <pc:sldMk cId="3139720176" sldId="345"/>
        </pc:sldMkLst>
      </pc:sldChg>
      <pc:sldChg chg="del">
        <pc:chgData name="Tammy Wilson" userId="e3b55da62d900d7c" providerId="LiveId" clId="{EB059ABF-8072-4EFA-A35C-F2F9483F960C}" dt="2021-11-26T22:50:02.824" v="1397" actId="2696"/>
        <pc:sldMkLst>
          <pc:docMk/>
          <pc:sldMk cId="1825282988" sldId="346"/>
        </pc:sldMkLst>
      </pc:sldChg>
      <pc:sldChg chg="del">
        <pc:chgData name="Tammy Wilson" userId="e3b55da62d900d7c" providerId="LiveId" clId="{EB059ABF-8072-4EFA-A35C-F2F9483F960C}" dt="2021-11-26T22:50:06.415" v="1400" actId="2696"/>
        <pc:sldMkLst>
          <pc:docMk/>
          <pc:sldMk cId="1911362008" sldId="347"/>
        </pc:sldMkLst>
      </pc:sldChg>
      <pc:sldChg chg="add del">
        <pc:chgData name="Tammy Wilson" userId="e3b55da62d900d7c" providerId="LiveId" clId="{EB059ABF-8072-4EFA-A35C-F2F9483F960C}" dt="2021-11-26T22:49:17.581" v="1387" actId="2696"/>
        <pc:sldMkLst>
          <pc:docMk/>
          <pc:sldMk cId="862334228" sldId="348"/>
        </pc:sldMkLst>
      </pc:sldChg>
      <pc:sldChg chg="del">
        <pc:chgData name="Tammy Wilson" userId="e3b55da62d900d7c" providerId="LiveId" clId="{EB059ABF-8072-4EFA-A35C-F2F9483F960C}" dt="2021-11-26T22:50:01.631" v="1396" actId="2696"/>
        <pc:sldMkLst>
          <pc:docMk/>
          <pc:sldMk cId="852136419" sldId="351"/>
        </pc:sldMkLst>
      </pc:sldChg>
      <pc:sldChg chg="del">
        <pc:chgData name="Tammy Wilson" userId="e3b55da62d900d7c" providerId="LiveId" clId="{EB059ABF-8072-4EFA-A35C-F2F9483F960C}" dt="2021-11-26T22:49:04.055" v="1379" actId="2696"/>
        <pc:sldMkLst>
          <pc:docMk/>
          <pc:sldMk cId="2711670343" sldId="354"/>
        </pc:sldMkLst>
      </pc:sldChg>
      <pc:sldChg chg="del">
        <pc:chgData name="Tammy Wilson" userId="e3b55da62d900d7c" providerId="LiveId" clId="{EB059ABF-8072-4EFA-A35C-F2F9483F960C}" dt="2021-11-26T22:49:05.073" v="1380" actId="2696"/>
        <pc:sldMkLst>
          <pc:docMk/>
          <pc:sldMk cId="173755040" sldId="355"/>
        </pc:sldMkLst>
      </pc:sldChg>
      <pc:sldChg chg="del">
        <pc:chgData name="Tammy Wilson" userId="e3b55da62d900d7c" providerId="LiveId" clId="{EB059ABF-8072-4EFA-A35C-F2F9483F960C}" dt="2021-11-26T22:50:05.274" v="1399" actId="2696"/>
        <pc:sldMkLst>
          <pc:docMk/>
          <pc:sldMk cId="1819768999" sldId="356"/>
        </pc:sldMkLst>
      </pc:sldChg>
      <pc:sldChg chg="del">
        <pc:chgData name="Tammy Wilson" userId="e3b55da62d900d7c" providerId="LiveId" clId="{EB059ABF-8072-4EFA-A35C-F2F9483F960C}" dt="2021-11-26T22:49:59.067" v="1394" actId="2696"/>
        <pc:sldMkLst>
          <pc:docMk/>
          <pc:sldMk cId="3235991963" sldId="357"/>
        </pc:sldMkLst>
      </pc:sldChg>
      <pc:sldChg chg="del">
        <pc:chgData name="Tammy Wilson" userId="e3b55da62d900d7c" providerId="LiveId" clId="{EB059ABF-8072-4EFA-A35C-F2F9483F960C}" dt="2021-11-26T22:50:10.585" v="1403" actId="2696"/>
        <pc:sldMkLst>
          <pc:docMk/>
          <pc:sldMk cId="3404888697" sldId="360"/>
        </pc:sldMkLst>
      </pc:sldChg>
      <pc:sldChg chg="del">
        <pc:chgData name="Tammy Wilson" userId="e3b55da62d900d7c" providerId="LiveId" clId="{EB059ABF-8072-4EFA-A35C-F2F9483F960C}" dt="2021-11-26T21:57:23.104" v="1337" actId="2696"/>
        <pc:sldMkLst>
          <pc:docMk/>
          <pc:sldMk cId="340597860" sldId="370"/>
        </pc:sldMkLst>
      </pc:sldChg>
      <pc:sldChg chg="modSp">
        <pc:chgData name="Tammy Wilson" userId="e3b55da62d900d7c" providerId="LiveId" clId="{EB059ABF-8072-4EFA-A35C-F2F9483F960C}" dt="2021-11-26T21:58:13.405" v="1351"/>
        <pc:sldMkLst>
          <pc:docMk/>
          <pc:sldMk cId="165518530" sldId="379"/>
        </pc:sldMkLst>
        <pc:spChg chg="mod">
          <ac:chgData name="Tammy Wilson" userId="e3b55da62d900d7c" providerId="LiveId" clId="{EB059ABF-8072-4EFA-A35C-F2F9483F960C}" dt="2021-11-26T21:58:13.405" v="1351"/>
          <ac:spMkLst>
            <pc:docMk/>
            <pc:sldMk cId="165518530" sldId="379"/>
            <ac:spMk id="2" creationId="{1267E80B-9AD5-4BE8-AF6A-59931AC7A59A}"/>
          </ac:spMkLst>
        </pc:spChg>
      </pc:sldChg>
      <pc:sldChg chg="delSp del ord">
        <pc:chgData name="Tammy Wilson" userId="e3b55da62d900d7c" providerId="LiveId" clId="{EB059ABF-8072-4EFA-A35C-F2F9483F960C}" dt="2021-11-29T21:30:25.528" v="3118" actId="2696"/>
        <pc:sldMkLst>
          <pc:docMk/>
          <pc:sldMk cId="1329353162" sldId="382"/>
        </pc:sldMkLst>
        <pc:picChg chg="del">
          <ac:chgData name="Tammy Wilson" userId="e3b55da62d900d7c" providerId="LiveId" clId="{EB059ABF-8072-4EFA-A35C-F2F9483F960C}" dt="2021-11-29T21:28:15.870" v="3028" actId="478"/>
          <ac:picMkLst>
            <pc:docMk/>
            <pc:sldMk cId="1329353162" sldId="382"/>
            <ac:picMk id="2052" creationId="{314F01E8-E130-417A-B888-4E89E2E5F5B1}"/>
          </ac:picMkLst>
        </pc:picChg>
      </pc:sldChg>
      <pc:sldChg chg="add del">
        <pc:chgData name="Tammy Wilson" userId="e3b55da62d900d7c" providerId="LiveId" clId="{EB059ABF-8072-4EFA-A35C-F2F9483F960C}" dt="2021-11-26T21:57:17.003" v="1336" actId="2696"/>
        <pc:sldMkLst>
          <pc:docMk/>
          <pc:sldMk cId="2038359641" sldId="384"/>
        </pc:sldMkLst>
      </pc:sldChg>
      <pc:sldChg chg="addSp delSp modSp add ord">
        <pc:chgData name="Tammy Wilson" userId="e3b55da62d900d7c" providerId="LiveId" clId="{EB059ABF-8072-4EFA-A35C-F2F9483F960C}" dt="2021-11-29T18:21:26.721" v="1984" actId="20577"/>
        <pc:sldMkLst>
          <pc:docMk/>
          <pc:sldMk cId="224603407" sldId="385"/>
        </pc:sldMkLst>
        <pc:spChg chg="del">
          <ac:chgData name="Tammy Wilson" userId="e3b55da62d900d7c" providerId="LiveId" clId="{EB059ABF-8072-4EFA-A35C-F2F9483F960C}" dt="2021-11-26T21:54:09.597" v="1227" actId="478"/>
          <ac:spMkLst>
            <pc:docMk/>
            <pc:sldMk cId="224603407" sldId="385"/>
            <ac:spMk id="2" creationId="{8BEDF47F-A046-4D85-8A48-678FBEA403C0}"/>
          </ac:spMkLst>
        </pc:spChg>
        <pc:spChg chg="mod">
          <ac:chgData name="Tammy Wilson" userId="e3b55da62d900d7c" providerId="LiveId" clId="{EB059ABF-8072-4EFA-A35C-F2F9483F960C}" dt="2021-11-29T18:21:26.721" v="1984" actId="20577"/>
          <ac:spMkLst>
            <pc:docMk/>
            <pc:sldMk cId="224603407" sldId="385"/>
            <ac:spMk id="3" creationId="{F5CAB482-0675-4690-BF64-A2D9C6A1A303}"/>
          </ac:spMkLst>
        </pc:spChg>
        <pc:picChg chg="add del mod">
          <ac:chgData name="Tammy Wilson" userId="e3b55da62d900d7c" providerId="LiveId" clId="{EB059ABF-8072-4EFA-A35C-F2F9483F960C}" dt="2021-11-26T21:54:01.284" v="1226" actId="478"/>
          <ac:picMkLst>
            <pc:docMk/>
            <pc:sldMk cId="224603407" sldId="385"/>
            <ac:picMk id="4" creationId="{2707532B-879D-4D95-BB5D-3508A92CD9B7}"/>
          </ac:picMkLst>
        </pc:picChg>
        <pc:picChg chg="add mod">
          <ac:chgData name="Tammy Wilson" userId="e3b55da62d900d7c" providerId="LiveId" clId="{EB059ABF-8072-4EFA-A35C-F2F9483F960C}" dt="2021-11-26T21:54:25.261" v="1232" actId="14100"/>
          <ac:picMkLst>
            <pc:docMk/>
            <pc:sldMk cId="224603407" sldId="385"/>
            <ac:picMk id="5" creationId="{AB5D4C98-C157-495C-A769-DE662B2586D9}"/>
          </ac:picMkLst>
        </pc:picChg>
      </pc:sldChg>
      <pc:sldChg chg="addSp delSp modSp add">
        <pc:chgData name="Tammy Wilson" userId="e3b55da62d900d7c" providerId="LiveId" clId="{EB059ABF-8072-4EFA-A35C-F2F9483F960C}" dt="2021-11-29T18:22:09.134" v="1986" actId="114"/>
        <pc:sldMkLst>
          <pc:docMk/>
          <pc:sldMk cId="3322515243" sldId="386"/>
        </pc:sldMkLst>
        <pc:spChg chg="del">
          <ac:chgData name="Tammy Wilson" userId="e3b55da62d900d7c" providerId="LiveId" clId="{EB059ABF-8072-4EFA-A35C-F2F9483F960C}" dt="2021-11-26T21:54:34.704" v="1234" actId="478"/>
          <ac:spMkLst>
            <pc:docMk/>
            <pc:sldMk cId="3322515243" sldId="386"/>
            <ac:spMk id="2" creationId="{ADC48293-61C5-4863-A899-583F34F23510}"/>
          </ac:spMkLst>
        </pc:spChg>
        <pc:spChg chg="mod">
          <ac:chgData name="Tammy Wilson" userId="e3b55da62d900d7c" providerId="LiveId" clId="{EB059ABF-8072-4EFA-A35C-F2F9483F960C}" dt="2021-11-29T18:22:09.134" v="1986" actId="114"/>
          <ac:spMkLst>
            <pc:docMk/>
            <pc:sldMk cId="3322515243" sldId="386"/>
            <ac:spMk id="3" creationId="{D85C3972-5ADD-4E05-93EB-3D19C10D2216}"/>
          </ac:spMkLst>
        </pc:spChg>
        <pc:picChg chg="add mod">
          <ac:chgData name="Tammy Wilson" userId="e3b55da62d900d7c" providerId="LiveId" clId="{EB059ABF-8072-4EFA-A35C-F2F9483F960C}" dt="2021-11-26T21:54:43.603" v="1240" actId="1076"/>
          <ac:picMkLst>
            <pc:docMk/>
            <pc:sldMk cId="3322515243" sldId="386"/>
            <ac:picMk id="4" creationId="{03C510FD-CB73-428C-BB74-67ADD879DAF1}"/>
          </ac:picMkLst>
        </pc:picChg>
      </pc:sldChg>
      <pc:sldChg chg="addSp modSp add">
        <pc:chgData name="Tammy Wilson" userId="e3b55da62d900d7c" providerId="LiveId" clId="{EB059ABF-8072-4EFA-A35C-F2F9483F960C}" dt="2021-11-29T18:22:53.368" v="2015" actId="20577"/>
        <pc:sldMkLst>
          <pc:docMk/>
          <pc:sldMk cId="2717546356" sldId="387"/>
        </pc:sldMkLst>
        <pc:spChg chg="mod">
          <ac:chgData name="Tammy Wilson" userId="e3b55da62d900d7c" providerId="LiveId" clId="{EB059ABF-8072-4EFA-A35C-F2F9483F960C}" dt="2021-11-29T18:22:53.368" v="2015" actId="20577"/>
          <ac:spMkLst>
            <pc:docMk/>
            <pc:sldMk cId="2717546356" sldId="387"/>
            <ac:spMk id="2" creationId="{2C728582-5E96-4FC6-9EEF-005139682424}"/>
          </ac:spMkLst>
        </pc:spChg>
        <pc:spChg chg="mod">
          <ac:chgData name="Tammy Wilson" userId="e3b55da62d900d7c" providerId="LiveId" clId="{EB059ABF-8072-4EFA-A35C-F2F9483F960C}" dt="2021-11-26T21:54:55.741" v="1243" actId="313"/>
          <ac:spMkLst>
            <pc:docMk/>
            <pc:sldMk cId="2717546356" sldId="387"/>
            <ac:spMk id="3" creationId="{B36E1D14-E15F-4682-B680-B3954CAF01FF}"/>
          </ac:spMkLst>
        </pc:spChg>
        <pc:picChg chg="add mod">
          <ac:chgData name="Tammy Wilson" userId="e3b55da62d900d7c" providerId="LiveId" clId="{EB059ABF-8072-4EFA-A35C-F2F9483F960C}" dt="2021-11-29T18:22:46.941" v="1989" actId="1076"/>
          <ac:picMkLst>
            <pc:docMk/>
            <pc:sldMk cId="2717546356" sldId="387"/>
            <ac:picMk id="2050" creationId="{E5195132-389A-4E62-A492-3F1435060D4A}"/>
          </ac:picMkLst>
        </pc:picChg>
      </pc:sldChg>
      <pc:sldChg chg="addSp delSp modSp add">
        <pc:chgData name="Tammy Wilson" userId="e3b55da62d900d7c" providerId="LiveId" clId="{EB059ABF-8072-4EFA-A35C-F2F9483F960C}" dt="2021-11-29T18:24:01.560" v="2016" actId="113"/>
        <pc:sldMkLst>
          <pc:docMk/>
          <pc:sldMk cId="2485221269" sldId="388"/>
        </pc:sldMkLst>
        <pc:spChg chg="mod">
          <ac:chgData name="Tammy Wilson" userId="e3b55da62d900d7c" providerId="LiveId" clId="{EB059ABF-8072-4EFA-A35C-F2F9483F960C}" dt="2021-11-26T21:55:08.902" v="1254" actId="20577"/>
          <ac:spMkLst>
            <pc:docMk/>
            <pc:sldMk cId="2485221269" sldId="388"/>
            <ac:spMk id="2" creationId="{8F3DAD6C-5201-4CDE-A491-13EDF3C4BB91}"/>
          </ac:spMkLst>
        </pc:spChg>
        <pc:spChg chg="mod">
          <ac:chgData name="Tammy Wilson" userId="e3b55da62d900d7c" providerId="LiveId" clId="{EB059ABF-8072-4EFA-A35C-F2F9483F960C}" dt="2021-11-29T18:24:01.560" v="2016" actId="113"/>
          <ac:spMkLst>
            <pc:docMk/>
            <pc:sldMk cId="2485221269" sldId="388"/>
            <ac:spMk id="3" creationId="{A35DB241-380A-454B-A4C8-27E7B498881C}"/>
          </ac:spMkLst>
        </pc:spChg>
        <pc:picChg chg="add del">
          <ac:chgData name="Tammy Wilson" userId="e3b55da62d900d7c" providerId="LiveId" clId="{EB059ABF-8072-4EFA-A35C-F2F9483F960C}" dt="2021-11-26T21:55:03.245" v="1244" actId="478"/>
          <ac:picMkLst>
            <pc:docMk/>
            <pc:sldMk cId="2485221269" sldId="388"/>
            <ac:picMk id="4" creationId="{0A8C488C-5998-44B4-BF62-5C4F3BF36F25}"/>
          </ac:picMkLst>
        </pc:picChg>
        <pc:picChg chg="add mod">
          <ac:chgData name="Tammy Wilson" userId="e3b55da62d900d7c" providerId="LiveId" clId="{EB059ABF-8072-4EFA-A35C-F2F9483F960C}" dt="2021-11-26T21:55:47.098" v="1265" actId="14100"/>
          <ac:picMkLst>
            <pc:docMk/>
            <pc:sldMk cId="2485221269" sldId="388"/>
            <ac:picMk id="5" creationId="{4AE07E5E-3BA5-4188-A9E3-B151EEE3BBE8}"/>
          </ac:picMkLst>
        </pc:picChg>
      </pc:sldChg>
      <pc:sldChg chg="modSp add">
        <pc:chgData name="Tammy Wilson" userId="e3b55da62d900d7c" providerId="LiveId" clId="{EB059ABF-8072-4EFA-A35C-F2F9483F960C}" dt="2021-11-26T21:56:08.977" v="1287" actId="20577"/>
        <pc:sldMkLst>
          <pc:docMk/>
          <pc:sldMk cId="1276530960" sldId="389"/>
        </pc:sldMkLst>
        <pc:spChg chg="mod">
          <ac:chgData name="Tammy Wilson" userId="e3b55da62d900d7c" providerId="LiveId" clId="{EB059ABF-8072-4EFA-A35C-F2F9483F960C}" dt="2021-11-26T21:56:08.977" v="1287" actId="20577"/>
          <ac:spMkLst>
            <pc:docMk/>
            <pc:sldMk cId="1276530960" sldId="389"/>
            <ac:spMk id="2" creationId="{99B27678-8AB2-4F12-855B-BA7716386B93}"/>
          </ac:spMkLst>
        </pc:spChg>
        <pc:spChg chg="mod">
          <ac:chgData name="Tammy Wilson" userId="e3b55da62d900d7c" providerId="LiveId" clId="{EB059ABF-8072-4EFA-A35C-F2F9483F960C}" dt="2021-11-26T21:56:02.385" v="1275" actId="20577"/>
          <ac:spMkLst>
            <pc:docMk/>
            <pc:sldMk cId="1276530960" sldId="389"/>
            <ac:spMk id="3" creationId="{479C920E-6B15-488E-A87A-11CBDDA28D03}"/>
          </ac:spMkLst>
        </pc:spChg>
      </pc:sldChg>
      <pc:sldChg chg="addSp delSp modSp add del ord">
        <pc:chgData name="Tammy Wilson" userId="e3b55da62d900d7c" providerId="LiveId" clId="{EB059ABF-8072-4EFA-A35C-F2F9483F960C}" dt="2021-11-29T18:16:16.288" v="1696" actId="2696"/>
        <pc:sldMkLst>
          <pc:docMk/>
          <pc:sldMk cId="1561074805" sldId="390"/>
        </pc:sldMkLst>
        <pc:spChg chg="mod">
          <ac:chgData name="Tammy Wilson" userId="e3b55da62d900d7c" providerId="LiveId" clId="{EB059ABF-8072-4EFA-A35C-F2F9483F960C}" dt="2021-11-26T21:53:34.436" v="1219" actId="27636"/>
          <ac:spMkLst>
            <pc:docMk/>
            <pc:sldMk cId="1561074805" sldId="390"/>
            <ac:spMk id="3" creationId="{17D9E43C-7730-48CE-BF70-07BC115B4E68}"/>
          </ac:spMkLst>
        </pc:spChg>
        <pc:picChg chg="del">
          <ac:chgData name="Tammy Wilson" userId="e3b55da62d900d7c" providerId="LiveId" clId="{EB059ABF-8072-4EFA-A35C-F2F9483F960C}" dt="2021-11-26T21:53:32.285" v="1217" actId="478"/>
          <ac:picMkLst>
            <pc:docMk/>
            <pc:sldMk cId="1561074805" sldId="390"/>
            <ac:picMk id="4" creationId="{AF2E0D60-31E7-4004-B701-D8D0891C972F}"/>
          </ac:picMkLst>
        </pc:picChg>
        <pc:picChg chg="add del">
          <ac:chgData name="Tammy Wilson" userId="e3b55da62d900d7c" providerId="LiveId" clId="{EB059ABF-8072-4EFA-A35C-F2F9483F960C}" dt="2021-11-29T18:16:06.490" v="1692"/>
          <ac:picMkLst>
            <pc:docMk/>
            <pc:sldMk cId="1561074805" sldId="390"/>
            <ac:picMk id="5" creationId="{2EA7C7E2-30CA-48C4-B983-E73C5DD32784}"/>
          </ac:picMkLst>
        </pc:picChg>
        <pc:picChg chg="mod">
          <ac:chgData name="Tammy Wilson" userId="e3b55da62d900d7c" providerId="LiveId" clId="{EB059ABF-8072-4EFA-A35C-F2F9483F960C}" dt="2021-11-29T18:12:12.093" v="1561" actId="1076"/>
          <ac:picMkLst>
            <pc:docMk/>
            <pc:sldMk cId="1561074805" sldId="390"/>
            <ac:picMk id="1026" creationId="{3E422A8B-75F1-4B9C-988E-2E871F767789}"/>
          </ac:picMkLst>
        </pc:picChg>
      </pc:sldChg>
      <pc:sldChg chg="addSp modSp add">
        <pc:chgData name="Tammy Wilson" userId="e3b55da62d900d7c" providerId="LiveId" clId="{EB059ABF-8072-4EFA-A35C-F2F9483F960C}" dt="2021-11-26T21:57:07.065" v="1335" actId="14100"/>
        <pc:sldMkLst>
          <pc:docMk/>
          <pc:sldMk cId="89508070" sldId="391"/>
        </pc:sldMkLst>
        <pc:spChg chg="mod">
          <ac:chgData name="Tammy Wilson" userId="e3b55da62d900d7c" providerId="LiveId" clId="{EB059ABF-8072-4EFA-A35C-F2F9483F960C}" dt="2021-11-26T21:56:16.402" v="1299" actId="20577"/>
          <ac:spMkLst>
            <pc:docMk/>
            <pc:sldMk cId="89508070" sldId="391"/>
            <ac:spMk id="2" creationId="{3CA6A757-324F-4296-B559-9FCE55A9824E}"/>
          </ac:spMkLst>
        </pc:spChg>
        <pc:spChg chg="mod">
          <ac:chgData name="Tammy Wilson" userId="e3b55da62d900d7c" providerId="LiveId" clId="{EB059ABF-8072-4EFA-A35C-F2F9483F960C}" dt="2021-11-26T21:56:25.682" v="1332" actId="20577"/>
          <ac:spMkLst>
            <pc:docMk/>
            <pc:sldMk cId="89508070" sldId="391"/>
            <ac:spMk id="3" creationId="{EFD54E77-ACE6-4686-8B47-7C2899CB6B35}"/>
          </ac:spMkLst>
        </pc:spChg>
        <pc:picChg chg="add mod">
          <ac:chgData name="Tammy Wilson" userId="e3b55da62d900d7c" providerId="LiveId" clId="{EB059ABF-8072-4EFA-A35C-F2F9483F960C}" dt="2021-11-26T21:57:07.065" v="1335" actId="14100"/>
          <ac:picMkLst>
            <pc:docMk/>
            <pc:sldMk cId="89508070" sldId="391"/>
            <ac:picMk id="2050" creationId="{4731C3FE-95D8-458F-9BC5-264B0DD26371}"/>
          </ac:picMkLst>
        </pc:picChg>
      </pc:sldChg>
      <pc:sldChg chg="modSp add">
        <pc:chgData name="Tammy Wilson" userId="e3b55da62d900d7c" providerId="LiveId" clId="{EB059ABF-8072-4EFA-A35C-F2F9483F960C}" dt="2021-11-26T22:46:30.132" v="1377" actId="20577"/>
        <pc:sldMkLst>
          <pc:docMk/>
          <pc:sldMk cId="1535330254" sldId="392"/>
        </pc:sldMkLst>
        <pc:spChg chg="mod">
          <ac:chgData name="Tammy Wilson" userId="e3b55da62d900d7c" providerId="LiveId" clId="{EB059ABF-8072-4EFA-A35C-F2F9483F960C}" dt="2021-11-26T22:46:30.132" v="1377" actId="20577"/>
          <ac:spMkLst>
            <pc:docMk/>
            <pc:sldMk cId="1535330254" sldId="392"/>
            <ac:spMk id="2" creationId="{AAD1929A-1DF1-41AF-9EC2-D5567E76FF23}"/>
          </ac:spMkLst>
        </pc:spChg>
      </pc:sldChg>
      <pc:sldChg chg="addSp delSp modSp add del">
        <pc:chgData name="Tammy Wilson" userId="e3b55da62d900d7c" providerId="LiveId" clId="{EB059ABF-8072-4EFA-A35C-F2F9483F960C}" dt="2021-11-29T18:21:38.661" v="1985" actId="2696"/>
        <pc:sldMkLst>
          <pc:docMk/>
          <pc:sldMk cId="1204312553" sldId="393"/>
        </pc:sldMkLst>
        <pc:spChg chg="mod">
          <ac:chgData name="Tammy Wilson" userId="e3b55da62d900d7c" providerId="LiveId" clId="{EB059ABF-8072-4EFA-A35C-F2F9483F960C}" dt="2021-11-29T18:10:47.044" v="1549" actId="20577"/>
          <ac:spMkLst>
            <pc:docMk/>
            <pc:sldMk cId="1204312553" sldId="393"/>
            <ac:spMk id="2" creationId="{799F7DCF-2BA1-4A8A-BFC2-6CA4A98D5663}"/>
          </ac:spMkLst>
        </pc:spChg>
        <pc:spChg chg="mod">
          <ac:chgData name="Tammy Wilson" userId="e3b55da62d900d7c" providerId="LiveId" clId="{EB059ABF-8072-4EFA-A35C-F2F9483F960C}" dt="2021-11-29T18:10:53.671" v="1550" actId="20577"/>
          <ac:spMkLst>
            <pc:docMk/>
            <pc:sldMk cId="1204312553" sldId="393"/>
            <ac:spMk id="3" creationId="{17D9E43C-7730-48CE-BF70-07BC115B4E68}"/>
          </ac:spMkLst>
        </pc:spChg>
        <pc:picChg chg="del">
          <ac:chgData name="Tammy Wilson" userId="e3b55da62d900d7c" providerId="LiveId" clId="{EB059ABF-8072-4EFA-A35C-F2F9483F960C}" dt="2021-11-29T18:10:28.978" v="1530" actId="478"/>
          <ac:picMkLst>
            <pc:docMk/>
            <pc:sldMk cId="1204312553" sldId="393"/>
            <ac:picMk id="4" creationId="{AF2E0D60-31E7-4004-B701-D8D0891C972F}"/>
          </ac:picMkLst>
        </pc:picChg>
        <pc:picChg chg="add mod">
          <ac:chgData name="Tammy Wilson" userId="e3b55da62d900d7c" providerId="LiveId" clId="{EB059ABF-8072-4EFA-A35C-F2F9483F960C}" dt="2021-11-29T18:11:03.377" v="1552" actId="1076"/>
          <ac:picMkLst>
            <pc:docMk/>
            <pc:sldMk cId="1204312553" sldId="393"/>
            <ac:picMk id="5" creationId="{8D82998A-962E-4C20-AC1A-8A77D86EC077}"/>
          </ac:picMkLst>
        </pc:picChg>
      </pc:sldChg>
      <pc:sldChg chg="add del">
        <pc:chgData name="Tammy Wilson" userId="e3b55da62d900d7c" providerId="LiveId" clId="{EB059ABF-8072-4EFA-A35C-F2F9483F960C}" dt="2021-11-29T18:12:01.689" v="1559" actId="2696"/>
        <pc:sldMkLst>
          <pc:docMk/>
          <pc:sldMk cId="350626264" sldId="394"/>
        </pc:sldMkLst>
      </pc:sldChg>
      <pc:sldChg chg="addSp delSp modSp add ord modNotesTx">
        <pc:chgData name="Tammy Wilson" userId="e3b55da62d900d7c" providerId="LiveId" clId="{EB059ABF-8072-4EFA-A35C-F2F9483F960C}" dt="2021-11-29T18:18:14.953" v="1895" actId="20577"/>
        <pc:sldMkLst>
          <pc:docMk/>
          <pc:sldMk cId="3765221096" sldId="395"/>
        </pc:sldMkLst>
        <pc:spChg chg="del">
          <ac:chgData name="Tammy Wilson" userId="e3b55da62d900d7c" providerId="LiveId" clId="{EB059ABF-8072-4EFA-A35C-F2F9483F960C}" dt="2021-11-29T18:11:23.511" v="1554"/>
          <ac:spMkLst>
            <pc:docMk/>
            <pc:sldMk cId="3765221096" sldId="395"/>
            <ac:spMk id="3" creationId="{AE8A5903-13EE-4569-88D7-7F861C4E67B1}"/>
          </ac:spMkLst>
        </pc:spChg>
        <pc:picChg chg="add mod">
          <ac:chgData name="Tammy Wilson" userId="e3b55da62d900d7c" providerId="LiveId" clId="{EB059ABF-8072-4EFA-A35C-F2F9483F960C}" dt="2021-11-29T18:11:29.403" v="1557" actId="14100"/>
          <ac:picMkLst>
            <pc:docMk/>
            <pc:sldMk cId="3765221096" sldId="395"/>
            <ac:picMk id="4" creationId="{80F2CE0F-87A6-4716-9F9F-DCDD4929DBFD}"/>
          </ac:picMkLst>
        </pc:picChg>
      </pc:sldChg>
      <pc:sldChg chg="addSp modSp add ord">
        <pc:chgData name="Tammy Wilson" userId="e3b55da62d900d7c" providerId="LiveId" clId="{EB059ABF-8072-4EFA-A35C-F2F9483F960C}" dt="2021-11-29T18:17:32.731" v="1879"/>
        <pc:sldMkLst>
          <pc:docMk/>
          <pc:sldMk cId="970209598" sldId="396"/>
        </pc:sldMkLst>
        <pc:spChg chg="mod">
          <ac:chgData name="Tammy Wilson" userId="e3b55da62d900d7c" providerId="LiveId" clId="{EB059ABF-8072-4EFA-A35C-F2F9483F960C}" dt="2021-11-29T18:13:41.967" v="1603" actId="20577"/>
          <ac:spMkLst>
            <pc:docMk/>
            <pc:sldMk cId="970209598" sldId="396"/>
            <ac:spMk id="2" creationId="{A328778C-7EF0-453C-B011-81EAB6391686}"/>
          </ac:spMkLst>
        </pc:spChg>
        <pc:spChg chg="mod">
          <ac:chgData name="Tammy Wilson" userId="e3b55da62d900d7c" providerId="LiveId" clId="{EB059ABF-8072-4EFA-A35C-F2F9483F960C}" dt="2021-11-29T18:15:57.392" v="1690" actId="20577"/>
          <ac:spMkLst>
            <pc:docMk/>
            <pc:sldMk cId="970209598" sldId="396"/>
            <ac:spMk id="3" creationId="{E218E486-0D68-48A0-BF93-76AD1871838A}"/>
          </ac:spMkLst>
        </pc:spChg>
        <pc:picChg chg="add mod">
          <ac:chgData name="Tammy Wilson" userId="e3b55da62d900d7c" providerId="LiveId" clId="{EB059ABF-8072-4EFA-A35C-F2F9483F960C}" dt="2021-11-29T18:16:12.846" v="1695" actId="1076"/>
          <ac:picMkLst>
            <pc:docMk/>
            <pc:sldMk cId="970209598" sldId="396"/>
            <ac:picMk id="4" creationId="{0C5DFCE1-1352-4149-9EE8-47AAB33A1BE0}"/>
          </ac:picMkLst>
        </pc:picChg>
      </pc:sldChg>
      <pc:sldChg chg="modSp add">
        <pc:chgData name="Tammy Wilson" userId="e3b55da62d900d7c" providerId="LiveId" clId="{EB059ABF-8072-4EFA-A35C-F2F9483F960C}" dt="2021-11-29T18:17:19.234" v="1878" actId="20577"/>
        <pc:sldMkLst>
          <pc:docMk/>
          <pc:sldMk cId="1130339553" sldId="397"/>
        </pc:sldMkLst>
        <pc:spChg chg="mod">
          <ac:chgData name="Tammy Wilson" userId="e3b55da62d900d7c" providerId="LiveId" clId="{EB059ABF-8072-4EFA-A35C-F2F9483F960C}" dt="2021-11-29T18:16:45.774" v="1740" actId="20577"/>
          <ac:spMkLst>
            <pc:docMk/>
            <pc:sldMk cId="1130339553" sldId="397"/>
            <ac:spMk id="2" creationId="{1DAFB4BB-F815-4C30-A88F-84C2D4BAE627}"/>
          </ac:spMkLst>
        </pc:spChg>
        <pc:spChg chg="mod">
          <ac:chgData name="Tammy Wilson" userId="e3b55da62d900d7c" providerId="LiveId" clId="{EB059ABF-8072-4EFA-A35C-F2F9483F960C}" dt="2021-11-29T18:17:19.234" v="1878" actId="20577"/>
          <ac:spMkLst>
            <pc:docMk/>
            <pc:sldMk cId="1130339553" sldId="397"/>
            <ac:spMk id="3" creationId="{A31E0B9B-D72B-4F79-AB46-61BCE52E670F}"/>
          </ac:spMkLst>
        </pc:spChg>
      </pc:sldChg>
      <pc:sldChg chg="modSp add">
        <pc:chgData name="Tammy Wilson" userId="e3b55da62d900d7c" providerId="LiveId" clId="{EB059ABF-8072-4EFA-A35C-F2F9483F960C}" dt="2021-11-29T18:19:29.863" v="1936" actId="115"/>
        <pc:sldMkLst>
          <pc:docMk/>
          <pc:sldMk cId="4112701731" sldId="398"/>
        </pc:sldMkLst>
        <pc:spChg chg="mod">
          <ac:chgData name="Tammy Wilson" userId="e3b55da62d900d7c" providerId="LiveId" clId="{EB059ABF-8072-4EFA-A35C-F2F9483F960C}" dt="2021-11-29T18:18:47.184" v="1922" actId="20577"/>
          <ac:spMkLst>
            <pc:docMk/>
            <pc:sldMk cId="4112701731" sldId="398"/>
            <ac:spMk id="2" creationId="{3EDD9ED6-3DC3-413A-89D9-5D415C8F7417}"/>
          </ac:spMkLst>
        </pc:spChg>
        <pc:spChg chg="mod">
          <ac:chgData name="Tammy Wilson" userId="e3b55da62d900d7c" providerId="LiveId" clId="{EB059ABF-8072-4EFA-A35C-F2F9483F960C}" dt="2021-11-29T18:19:29.863" v="1936" actId="115"/>
          <ac:spMkLst>
            <pc:docMk/>
            <pc:sldMk cId="4112701731" sldId="398"/>
            <ac:spMk id="3" creationId="{CDFE9A6D-C97C-49AD-8351-4EE534C76C6F}"/>
          </ac:spMkLst>
        </pc:spChg>
      </pc:sldChg>
      <pc:sldChg chg="modSp add">
        <pc:chgData name="Tammy Wilson" userId="e3b55da62d900d7c" providerId="LiveId" clId="{EB059ABF-8072-4EFA-A35C-F2F9483F960C}" dt="2021-11-29T18:26:14.042" v="2047" actId="20577"/>
        <pc:sldMkLst>
          <pc:docMk/>
          <pc:sldMk cId="4250789836" sldId="399"/>
        </pc:sldMkLst>
        <pc:spChg chg="mod">
          <ac:chgData name="Tammy Wilson" userId="e3b55da62d900d7c" providerId="LiveId" clId="{EB059ABF-8072-4EFA-A35C-F2F9483F960C}" dt="2021-11-29T18:26:14.042" v="2047" actId="20577"/>
          <ac:spMkLst>
            <pc:docMk/>
            <pc:sldMk cId="4250789836" sldId="399"/>
            <ac:spMk id="2" creationId="{150D41B5-CE35-4859-9516-626A6C3E188D}"/>
          </ac:spMkLst>
        </pc:spChg>
      </pc:sldChg>
      <pc:sldChg chg="modSp add del modNotesTx">
        <pc:chgData name="Tammy Wilson" userId="e3b55da62d900d7c" providerId="LiveId" clId="{EB059ABF-8072-4EFA-A35C-F2F9483F960C}" dt="2021-11-29T21:24:08.936" v="2576" actId="2696"/>
        <pc:sldMkLst>
          <pc:docMk/>
          <pc:sldMk cId="2045431603" sldId="400"/>
        </pc:sldMkLst>
        <pc:spChg chg="mod">
          <ac:chgData name="Tammy Wilson" userId="e3b55da62d900d7c" providerId="LiveId" clId="{EB059ABF-8072-4EFA-A35C-F2F9483F960C}" dt="2021-11-29T21:22:15.111" v="2279" actId="20577"/>
          <ac:spMkLst>
            <pc:docMk/>
            <pc:sldMk cId="2045431603" sldId="400"/>
            <ac:spMk id="2" creationId="{1A12326D-BD94-474A-A21D-13D1B4FBBBD9}"/>
          </ac:spMkLst>
        </pc:spChg>
        <pc:spChg chg="mod">
          <ac:chgData name="Tammy Wilson" userId="e3b55da62d900d7c" providerId="LiveId" clId="{EB059ABF-8072-4EFA-A35C-F2F9483F960C}" dt="2021-11-29T21:23:51.410" v="2573" actId="27636"/>
          <ac:spMkLst>
            <pc:docMk/>
            <pc:sldMk cId="2045431603" sldId="400"/>
            <ac:spMk id="3" creationId="{24059F85-1114-4412-9129-79ED76017619}"/>
          </ac:spMkLst>
        </pc:spChg>
      </pc:sldChg>
      <pc:sldChg chg="addSp modSp add">
        <pc:chgData name="Tammy Wilson" userId="e3b55da62d900d7c" providerId="LiveId" clId="{EB059ABF-8072-4EFA-A35C-F2F9483F960C}" dt="2021-12-08T23:16:25.128" v="3430" actId="207"/>
        <pc:sldMkLst>
          <pc:docMk/>
          <pc:sldMk cId="1129582163" sldId="401"/>
        </pc:sldMkLst>
        <pc:spChg chg="mod">
          <ac:chgData name="Tammy Wilson" userId="e3b55da62d900d7c" providerId="LiveId" clId="{EB059ABF-8072-4EFA-A35C-F2F9483F960C}" dt="2021-12-08T23:16:25.128" v="3430" actId="207"/>
          <ac:spMkLst>
            <pc:docMk/>
            <pc:sldMk cId="1129582163" sldId="401"/>
            <ac:spMk id="2" creationId="{B70B1172-388A-4995-BF2C-E2C609829F20}"/>
          </ac:spMkLst>
        </pc:spChg>
        <pc:spChg chg="mod">
          <ac:chgData name="Tammy Wilson" userId="e3b55da62d900d7c" providerId="LiveId" clId="{EB059ABF-8072-4EFA-A35C-F2F9483F960C}" dt="2021-11-29T21:30:23.184" v="3117" actId="20577"/>
          <ac:spMkLst>
            <pc:docMk/>
            <pc:sldMk cId="1129582163" sldId="401"/>
            <ac:spMk id="3" creationId="{9A73F9C5-8A3C-45BA-A60D-AAE2FB124C9F}"/>
          </ac:spMkLst>
        </pc:spChg>
        <pc:picChg chg="add mod">
          <ac:chgData name="Tammy Wilson" userId="e3b55da62d900d7c" providerId="LiveId" clId="{EB059ABF-8072-4EFA-A35C-F2F9483F960C}" dt="2021-11-29T21:30:18.600" v="3112" actId="1076"/>
          <ac:picMkLst>
            <pc:docMk/>
            <pc:sldMk cId="1129582163" sldId="401"/>
            <ac:picMk id="4" creationId="{D20717E8-BFAE-465B-A14F-B13E41E68720}"/>
          </ac:picMkLst>
        </pc:picChg>
      </pc:sldChg>
      <pc:sldChg chg="modSp add">
        <pc:chgData name="Tammy Wilson" userId="e3b55da62d900d7c" providerId="LiveId" clId="{EB059ABF-8072-4EFA-A35C-F2F9483F960C}" dt="2021-12-08T23:15:19.820" v="3428" actId="115"/>
        <pc:sldMkLst>
          <pc:docMk/>
          <pc:sldMk cId="1739621839" sldId="402"/>
        </pc:sldMkLst>
        <pc:spChg chg="mod">
          <ac:chgData name="Tammy Wilson" userId="e3b55da62d900d7c" providerId="LiveId" clId="{EB059ABF-8072-4EFA-A35C-F2F9483F960C}" dt="2021-12-08T23:15:19.820" v="3428" actId="115"/>
          <ac:spMkLst>
            <pc:docMk/>
            <pc:sldMk cId="1739621839" sldId="402"/>
            <ac:spMk id="3" creationId="{24059F85-1114-4412-9129-79ED76017619}"/>
          </ac:spMkLst>
        </pc:spChg>
      </pc:sldChg>
      <pc:sldChg chg="addSp modSp add">
        <pc:chgData name="Tammy Wilson" userId="e3b55da62d900d7c" providerId="LiveId" clId="{EB059ABF-8072-4EFA-A35C-F2F9483F960C}" dt="2021-12-08T23:16:17.631" v="3429" actId="207"/>
        <pc:sldMkLst>
          <pc:docMk/>
          <pc:sldMk cId="129879549" sldId="403"/>
        </pc:sldMkLst>
        <pc:spChg chg="mod">
          <ac:chgData name="Tammy Wilson" userId="e3b55da62d900d7c" providerId="LiveId" clId="{EB059ABF-8072-4EFA-A35C-F2F9483F960C}" dt="2021-12-08T23:16:17.631" v="3429" actId="207"/>
          <ac:spMkLst>
            <pc:docMk/>
            <pc:sldMk cId="129879549" sldId="403"/>
            <ac:spMk id="2" creationId="{744DD034-54D7-4213-9DC1-1183A2F69677}"/>
          </ac:spMkLst>
        </pc:spChg>
        <pc:spChg chg="mod">
          <ac:chgData name="Tammy Wilson" userId="e3b55da62d900d7c" providerId="LiveId" clId="{EB059ABF-8072-4EFA-A35C-F2F9483F960C}" dt="2021-11-29T21:31:06.330" v="3137" actId="115"/>
          <ac:spMkLst>
            <pc:docMk/>
            <pc:sldMk cId="129879549" sldId="403"/>
            <ac:spMk id="3" creationId="{A6071AFF-132E-44DB-9775-3025E8081098}"/>
          </ac:spMkLst>
        </pc:spChg>
        <pc:picChg chg="add mod">
          <ac:chgData name="Tammy Wilson" userId="e3b55da62d900d7c" providerId="LiveId" clId="{EB059ABF-8072-4EFA-A35C-F2F9483F960C}" dt="2021-11-29T21:31:09.701" v="3138" actId="14100"/>
          <ac:picMkLst>
            <pc:docMk/>
            <pc:sldMk cId="129879549" sldId="403"/>
            <ac:picMk id="4" creationId="{0CD0008E-431A-49A7-82EB-B46FA03010E7}"/>
          </ac:picMkLst>
        </pc:picChg>
      </pc:sldChg>
      <pc:sldChg chg="addSp modSp add mod setBg">
        <pc:chgData name="Tammy Wilson" userId="e3b55da62d900d7c" providerId="LiveId" clId="{EB059ABF-8072-4EFA-A35C-F2F9483F960C}" dt="2021-12-08T23:12:05.417" v="3266" actId="20577"/>
        <pc:sldMkLst>
          <pc:docMk/>
          <pc:sldMk cId="2452412380" sldId="404"/>
        </pc:sldMkLst>
        <pc:spChg chg="mod">
          <ac:chgData name="Tammy Wilson" userId="e3b55da62d900d7c" providerId="LiveId" clId="{EB059ABF-8072-4EFA-A35C-F2F9483F960C}" dt="2021-12-08T23:11:51.509" v="3260" actId="26606"/>
          <ac:spMkLst>
            <pc:docMk/>
            <pc:sldMk cId="2452412380" sldId="404"/>
            <ac:spMk id="2" creationId="{7C45C3EE-0683-479F-B8A1-4D11801E0C07}"/>
          </ac:spMkLst>
        </pc:spChg>
        <pc:spChg chg="mod">
          <ac:chgData name="Tammy Wilson" userId="e3b55da62d900d7c" providerId="LiveId" clId="{EB059ABF-8072-4EFA-A35C-F2F9483F960C}" dt="2021-12-08T23:12:05.417" v="3266" actId="20577"/>
          <ac:spMkLst>
            <pc:docMk/>
            <pc:sldMk cId="2452412380" sldId="404"/>
            <ac:spMk id="3" creationId="{68EAF8B2-DE65-4F54-9BF8-E959DD701DE7}"/>
          </ac:spMkLst>
        </pc:spChg>
        <pc:picChg chg="add mod">
          <ac:chgData name="Tammy Wilson" userId="e3b55da62d900d7c" providerId="LiveId" clId="{EB059ABF-8072-4EFA-A35C-F2F9483F960C}" dt="2021-12-08T23:11:57.581" v="3262" actId="1076"/>
          <ac:picMkLst>
            <pc:docMk/>
            <pc:sldMk cId="2452412380" sldId="404"/>
            <ac:picMk id="4" creationId="{6378BF7A-43AE-409D-B75D-E2DC945434DD}"/>
          </ac:picMkLst>
        </pc:picChg>
      </pc:sldChg>
      <pc:sldChg chg="modSp add del">
        <pc:chgData name="Tammy Wilson" userId="e3b55da62d900d7c" providerId="LiveId" clId="{EB059ABF-8072-4EFA-A35C-F2F9483F960C}" dt="2021-11-29T21:30:34.570" v="3119" actId="2696"/>
        <pc:sldMkLst>
          <pc:docMk/>
          <pc:sldMk cId="3580068481" sldId="404"/>
        </pc:sldMkLst>
        <pc:spChg chg="mod">
          <ac:chgData name="Tammy Wilson" userId="e3b55da62d900d7c" providerId="LiveId" clId="{EB059ABF-8072-4EFA-A35C-F2F9483F960C}" dt="2021-11-29T21:28:30.125" v="3032" actId="20577"/>
          <ac:spMkLst>
            <pc:docMk/>
            <pc:sldMk cId="3580068481" sldId="404"/>
            <ac:spMk id="4" creationId="{6F985CA4-37EB-4105-BA25-659C609BD10F}"/>
          </ac:spMkLst>
        </pc:spChg>
      </pc:sldChg>
      <pc:sldChg chg="modSp add">
        <pc:chgData name="Tammy Wilson" userId="e3b55da62d900d7c" providerId="LiveId" clId="{EB059ABF-8072-4EFA-A35C-F2F9483F960C}" dt="2021-12-08T23:12:24.338" v="3270" actId="5793"/>
        <pc:sldMkLst>
          <pc:docMk/>
          <pc:sldMk cId="4249260051" sldId="405"/>
        </pc:sldMkLst>
        <pc:spChg chg="mod">
          <ac:chgData name="Tammy Wilson" userId="e3b55da62d900d7c" providerId="LiveId" clId="{EB059ABF-8072-4EFA-A35C-F2F9483F960C}" dt="2021-12-08T23:12:24.338" v="3270" actId="5793"/>
          <ac:spMkLst>
            <pc:docMk/>
            <pc:sldMk cId="4249260051" sldId="405"/>
            <ac:spMk id="3" creationId="{D54BAEF4-E497-4BB5-9CA0-D6EF1D721D89}"/>
          </ac:spMkLst>
        </pc:spChg>
      </pc:sldChg>
      <pc:sldChg chg="addSp modSp add">
        <pc:chgData name="Tammy Wilson" userId="e3b55da62d900d7c" providerId="LiveId" clId="{EB059ABF-8072-4EFA-A35C-F2F9483F960C}" dt="2021-12-08T23:13:13.562" v="3375" actId="20577"/>
        <pc:sldMkLst>
          <pc:docMk/>
          <pc:sldMk cId="184334505" sldId="406"/>
        </pc:sldMkLst>
        <pc:spChg chg="mod">
          <ac:chgData name="Tammy Wilson" userId="e3b55da62d900d7c" providerId="LiveId" clId="{EB059ABF-8072-4EFA-A35C-F2F9483F960C}" dt="2021-12-08T23:12:42.844" v="3306" actId="20577"/>
          <ac:spMkLst>
            <pc:docMk/>
            <pc:sldMk cId="184334505" sldId="406"/>
            <ac:spMk id="2" creationId="{EE69B432-1F9C-4377-8042-F4B654DA3F75}"/>
          </ac:spMkLst>
        </pc:spChg>
        <pc:spChg chg="mod">
          <ac:chgData name="Tammy Wilson" userId="e3b55da62d900d7c" providerId="LiveId" clId="{EB059ABF-8072-4EFA-A35C-F2F9483F960C}" dt="2021-12-08T23:13:13.562" v="3375" actId="20577"/>
          <ac:spMkLst>
            <pc:docMk/>
            <pc:sldMk cId="184334505" sldId="406"/>
            <ac:spMk id="3" creationId="{DE095737-A5F3-417B-B3E0-A8427A349F32}"/>
          </ac:spMkLst>
        </pc:spChg>
        <pc:picChg chg="add">
          <ac:chgData name="Tammy Wilson" userId="e3b55da62d900d7c" providerId="LiveId" clId="{EB059ABF-8072-4EFA-A35C-F2F9483F960C}" dt="2021-12-08T23:13:08.405" v="3374"/>
          <ac:picMkLst>
            <pc:docMk/>
            <pc:sldMk cId="184334505" sldId="406"/>
            <ac:picMk id="4" creationId="{B68D5946-0A38-4B16-9F20-C5201E2D595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45A37-430A-4A09-BE79-0D6739D216E7}"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C6524-C2A0-42AD-9CA8-0172F8941D72}" type="slidenum">
              <a:rPr lang="en-US" smtClean="0"/>
              <a:t>‹#›</a:t>
            </a:fld>
            <a:endParaRPr lang="en-US"/>
          </a:p>
        </p:txBody>
      </p:sp>
    </p:spTree>
    <p:extLst>
      <p:ext uri="{BB962C8B-B14F-4D97-AF65-F5344CB8AC3E}">
        <p14:creationId xmlns:p14="http://schemas.microsoft.com/office/powerpoint/2010/main" val="144436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dirty="0"/>
              <a:t>Barometer reading drops about 1 cm for every 123 meter within the first few km of atmosphere.</a:t>
            </a:r>
          </a:p>
          <a:p>
            <a:r>
              <a:rPr lang="en-CA" sz="1200" i="1" dirty="0"/>
              <a:t>Then pressure changes more slowly as air thins rapidly.</a:t>
            </a:r>
          </a:p>
          <a:p>
            <a:r>
              <a:rPr lang="en-CA" sz="1200" i="1" dirty="0"/>
              <a:t>Half the weight of the atmosphere is within 5.5 km of surface of Earth. </a:t>
            </a:r>
          </a:p>
          <a:p>
            <a:endParaRPr lang="en-CA" dirty="0"/>
          </a:p>
        </p:txBody>
      </p:sp>
      <p:sp>
        <p:nvSpPr>
          <p:cNvPr id="4" name="Slide Number Placeholder 3"/>
          <p:cNvSpPr>
            <a:spLocks noGrp="1"/>
          </p:cNvSpPr>
          <p:nvPr>
            <p:ph type="sldNum" sz="quarter" idx="5"/>
          </p:nvPr>
        </p:nvSpPr>
        <p:spPr/>
        <p:txBody>
          <a:bodyPr/>
          <a:lstStyle/>
          <a:p>
            <a:fld id="{D770764D-90E4-4146-8547-4D24761B257C}" type="slidenum">
              <a:rPr lang="en-CA" smtClean="0"/>
              <a:pPr/>
              <a:t>3</a:t>
            </a:fld>
            <a:endParaRPr lang="en-CA"/>
          </a:p>
        </p:txBody>
      </p:sp>
    </p:spTree>
    <p:extLst>
      <p:ext uri="{BB962C8B-B14F-4D97-AF65-F5344CB8AC3E}">
        <p14:creationId xmlns:p14="http://schemas.microsoft.com/office/powerpoint/2010/main" val="408778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WIND is caused by ____________________________ of the atmosphere. </a:t>
            </a:r>
          </a:p>
          <a:p>
            <a:endParaRPr lang="en-US" dirty="0"/>
          </a:p>
        </p:txBody>
      </p:sp>
      <p:sp>
        <p:nvSpPr>
          <p:cNvPr id="4" name="Slide Number Placeholder 3"/>
          <p:cNvSpPr>
            <a:spLocks noGrp="1"/>
          </p:cNvSpPr>
          <p:nvPr>
            <p:ph type="sldNum" sz="quarter" idx="5"/>
          </p:nvPr>
        </p:nvSpPr>
        <p:spPr/>
        <p:txBody>
          <a:bodyPr/>
          <a:lstStyle/>
          <a:p>
            <a:fld id="{9A2C6524-C2A0-42AD-9CA8-0172F8941D72}" type="slidenum">
              <a:rPr lang="en-US" smtClean="0"/>
              <a:t>5</a:t>
            </a:fld>
            <a:endParaRPr lang="en-US"/>
          </a:p>
        </p:txBody>
      </p:sp>
    </p:spTree>
    <p:extLst>
      <p:ext uri="{BB962C8B-B14F-4D97-AF65-F5344CB8AC3E}">
        <p14:creationId xmlns:p14="http://schemas.microsoft.com/office/powerpoint/2010/main" val="103373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air heats up, the air particles move faster and farther apart.</a:t>
            </a:r>
          </a:p>
          <a:p>
            <a:r>
              <a:rPr lang="en-CA" dirty="0"/>
              <a:t>This causes warm air to expand and rise.</a:t>
            </a:r>
          </a:p>
          <a:p>
            <a:r>
              <a:rPr lang="en-CA" dirty="0"/>
              <a:t>In colder air, the particles move slower and are closer together, which makes the air sink. </a:t>
            </a:r>
          </a:p>
          <a:p>
            <a:endParaRPr lang="en-US" dirty="0"/>
          </a:p>
        </p:txBody>
      </p:sp>
      <p:sp>
        <p:nvSpPr>
          <p:cNvPr id="4" name="Slide Number Placeholder 3"/>
          <p:cNvSpPr>
            <a:spLocks noGrp="1"/>
          </p:cNvSpPr>
          <p:nvPr>
            <p:ph type="sldNum" sz="quarter" idx="5"/>
          </p:nvPr>
        </p:nvSpPr>
        <p:spPr/>
        <p:txBody>
          <a:bodyPr/>
          <a:lstStyle/>
          <a:p>
            <a:fld id="{9A2C6524-C2A0-42AD-9CA8-0172F8941D72}" type="slidenum">
              <a:rPr lang="en-US" smtClean="0"/>
              <a:t>9</a:t>
            </a:fld>
            <a:endParaRPr lang="en-US"/>
          </a:p>
        </p:txBody>
      </p:sp>
    </p:spTree>
    <p:extLst>
      <p:ext uri="{BB962C8B-B14F-4D97-AF65-F5344CB8AC3E}">
        <p14:creationId xmlns:p14="http://schemas.microsoft.com/office/powerpoint/2010/main" val="113461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Aerosol </a:t>
            </a:r>
          </a:p>
        </p:txBody>
      </p:sp>
      <p:sp>
        <p:nvSpPr>
          <p:cNvPr id="4" name="Slide Number Placeholder 3"/>
          <p:cNvSpPr>
            <a:spLocks noGrp="1"/>
          </p:cNvSpPr>
          <p:nvPr>
            <p:ph type="sldNum" sz="quarter" idx="5"/>
          </p:nvPr>
        </p:nvSpPr>
        <p:spPr/>
        <p:txBody>
          <a:bodyPr/>
          <a:lstStyle/>
          <a:p>
            <a:fld id="{9A2C6524-C2A0-42AD-9CA8-0172F8941D72}" type="slidenum">
              <a:rPr lang="en-US" smtClean="0"/>
              <a:t>17</a:t>
            </a:fld>
            <a:endParaRPr lang="en-US"/>
          </a:p>
        </p:txBody>
      </p:sp>
    </p:spTree>
    <p:extLst>
      <p:ext uri="{BB962C8B-B14F-4D97-AF65-F5344CB8AC3E}">
        <p14:creationId xmlns:p14="http://schemas.microsoft.com/office/powerpoint/2010/main" val="288083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Winds spin counterclockwise and spiral </a:t>
            </a:r>
            <a:r>
              <a:rPr lang="en-US" sz="1200" b="1" i="0" kern="1200" dirty="0">
                <a:solidFill>
                  <a:schemeClr val="tx1"/>
                </a:solidFill>
                <a:effectLst/>
                <a:latin typeface="+mn-lt"/>
                <a:ea typeface="+mn-ea"/>
                <a:cs typeface="+mn-cs"/>
              </a:rPr>
              <a:t>inward</a:t>
            </a:r>
            <a:r>
              <a:rPr lang="en-US" sz="1200" b="0" i="0" kern="1200" dirty="0">
                <a:solidFill>
                  <a:schemeClr val="tx1"/>
                </a:solidFill>
                <a:effectLst/>
                <a:latin typeface="+mn-lt"/>
                <a:ea typeface="+mn-ea"/>
                <a:cs typeface="+mn-cs"/>
              </a:rPr>
              <a:t> around low pressure centers</a:t>
            </a:r>
            <a:endParaRPr lang="en-US" dirty="0"/>
          </a:p>
        </p:txBody>
      </p:sp>
      <p:sp>
        <p:nvSpPr>
          <p:cNvPr id="4" name="Slide Number Placeholder 3"/>
          <p:cNvSpPr>
            <a:spLocks noGrp="1"/>
          </p:cNvSpPr>
          <p:nvPr>
            <p:ph type="sldNum" sz="quarter" idx="5"/>
          </p:nvPr>
        </p:nvSpPr>
        <p:spPr/>
        <p:txBody>
          <a:bodyPr/>
          <a:lstStyle/>
          <a:p>
            <a:fld id="{D770764D-90E4-4146-8547-4D24761B257C}" type="slidenum">
              <a:rPr lang="en-CA" smtClean="0"/>
              <a:pPr/>
              <a:t>25</a:t>
            </a:fld>
            <a:endParaRPr lang="en-CA"/>
          </a:p>
        </p:txBody>
      </p:sp>
    </p:spTree>
    <p:extLst>
      <p:ext uri="{BB962C8B-B14F-4D97-AF65-F5344CB8AC3E}">
        <p14:creationId xmlns:p14="http://schemas.microsoft.com/office/powerpoint/2010/main" val="309078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0191-8515-4554-85A1-E80CD7A583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CA23912-6DAD-46E5-95EF-98C2A62DB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8F01022-B4FA-4672-BCDB-FF8C43700553}"/>
              </a:ext>
            </a:extLst>
          </p:cNvPr>
          <p:cNvSpPr>
            <a:spLocks noGrp="1"/>
          </p:cNvSpPr>
          <p:nvPr>
            <p:ph type="dt" sz="half" idx="10"/>
          </p:nvPr>
        </p:nvSpPr>
        <p:spPr/>
        <p:txBody>
          <a:bodyPr/>
          <a:lstStyle/>
          <a:p>
            <a:fld id="{C0FBAF6B-0C78-478F-9B65-1CE9283721DB}" type="datetimeFigureOut">
              <a:rPr lang="en-CA" smtClean="0"/>
              <a:pPr/>
              <a:t>2021-12-08</a:t>
            </a:fld>
            <a:endParaRPr lang="en-CA"/>
          </a:p>
        </p:txBody>
      </p:sp>
      <p:sp>
        <p:nvSpPr>
          <p:cNvPr id="5" name="Footer Placeholder 4">
            <a:extLst>
              <a:ext uri="{FF2B5EF4-FFF2-40B4-BE49-F238E27FC236}">
                <a16:creationId xmlns:a16="http://schemas.microsoft.com/office/drawing/2014/main" id="{3721E2E9-C560-4905-B0F3-AD0EA477374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C06244A-2945-477B-9B5B-22B68A0F5304}"/>
              </a:ext>
            </a:extLst>
          </p:cNvPr>
          <p:cNvSpPr>
            <a:spLocks noGrp="1"/>
          </p:cNvSpPr>
          <p:nvPr>
            <p:ph type="sldNum" sz="quarter" idx="12"/>
          </p:nvPr>
        </p:nvSpPr>
        <p:spPr/>
        <p:txBody>
          <a:bodyPr/>
          <a:lstStyle/>
          <a:p>
            <a:fld id="{166E36FF-8786-4A03-A37C-E13D3843C05E}" type="slidenum">
              <a:rPr lang="en-CA" smtClean="0"/>
              <a:pPr/>
              <a:t>‹#›</a:t>
            </a:fld>
            <a:endParaRPr lang="en-CA"/>
          </a:p>
        </p:txBody>
      </p:sp>
    </p:spTree>
    <p:extLst>
      <p:ext uri="{BB962C8B-B14F-4D97-AF65-F5344CB8AC3E}">
        <p14:creationId xmlns:p14="http://schemas.microsoft.com/office/powerpoint/2010/main" val="86186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ADE8-C1F8-4DEB-BA2E-76E9336E156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5B74E74-7DCD-477F-AB62-037DCF7D32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1A1CA4-6419-461C-B63F-3C0150C7F64D}"/>
              </a:ext>
            </a:extLst>
          </p:cNvPr>
          <p:cNvSpPr>
            <a:spLocks noGrp="1"/>
          </p:cNvSpPr>
          <p:nvPr>
            <p:ph type="dt" sz="half" idx="10"/>
          </p:nvPr>
        </p:nvSpPr>
        <p:spPr/>
        <p:txBody>
          <a:bodyPr/>
          <a:lstStyle/>
          <a:p>
            <a:fld id="{C0FBAF6B-0C78-478F-9B65-1CE9283721DB}" type="datetimeFigureOut">
              <a:rPr lang="en-CA" smtClean="0"/>
              <a:pPr/>
              <a:t>2021-12-08</a:t>
            </a:fld>
            <a:endParaRPr lang="en-CA"/>
          </a:p>
        </p:txBody>
      </p:sp>
      <p:sp>
        <p:nvSpPr>
          <p:cNvPr id="5" name="Footer Placeholder 4">
            <a:extLst>
              <a:ext uri="{FF2B5EF4-FFF2-40B4-BE49-F238E27FC236}">
                <a16:creationId xmlns:a16="http://schemas.microsoft.com/office/drawing/2014/main" id="{0A195B47-5078-4A9D-8802-C1927E3CED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4F98E6-448B-4C06-827E-76F59BCCC039}"/>
              </a:ext>
            </a:extLst>
          </p:cNvPr>
          <p:cNvSpPr>
            <a:spLocks noGrp="1"/>
          </p:cNvSpPr>
          <p:nvPr>
            <p:ph type="sldNum" sz="quarter" idx="12"/>
          </p:nvPr>
        </p:nvSpPr>
        <p:spPr/>
        <p:txBody>
          <a:bodyPr/>
          <a:lstStyle/>
          <a:p>
            <a:fld id="{166E36FF-8786-4A03-A37C-E13D3843C05E}" type="slidenum">
              <a:rPr lang="en-CA" smtClean="0"/>
              <a:pPr/>
              <a:t>‹#›</a:t>
            </a:fld>
            <a:endParaRPr lang="en-CA"/>
          </a:p>
        </p:txBody>
      </p:sp>
    </p:spTree>
    <p:extLst>
      <p:ext uri="{BB962C8B-B14F-4D97-AF65-F5344CB8AC3E}">
        <p14:creationId xmlns:p14="http://schemas.microsoft.com/office/powerpoint/2010/main" val="3580720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972FD-75EE-4D4C-B36B-2DD10A1525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ACCEAB-1FED-490A-A550-C11CC66EB8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8EC25D4-29CA-41B1-BF43-4E7CFF266C48}"/>
              </a:ext>
            </a:extLst>
          </p:cNvPr>
          <p:cNvSpPr>
            <a:spLocks noGrp="1"/>
          </p:cNvSpPr>
          <p:nvPr>
            <p:ph type="dt" sz="half" idx="10"/>
          </p:nvPr>
        </p:nvSpPr>
        <p:spPr/>
        <p:txBody>
          <a:bodyPr/>
          <a:lstStyle/>
          <a:p>
            <a:fld id="{C0FBAF6B-0C78-478F-9B65-1CE9283721DB}" type="datetimeFigureOut">
              <a:rPr lang="en-CA" smtClean="0"/>
              <a:pPr/>
              <a:t>2021-12-08</a:t>
            </a:fld>
            <a:endParaRPr lang="en-CA"/>
          </a:p>
        </p:txBody>
      </p:sp>
      <p:sp>
        <p:nvSpPr>
          <p:cNvPr id="5" name="Footer Placeholder 4">
            <a:extLst>
              <a:ext uri="{FF2B5EF4-FFF2-40B4-BE49-F238E27FC236}">
                <a16:creationId xmlns:a16="http://schemas.microsoft.com/office/drawing/2014/main" id="{2AAA30FF-7CB7-4667-BE75-A5452496E2F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74E9A8-5247-4876-9B87-33367A7C5259}"/>
              </a:ext>
            </a:extLst>
          </p:cNvPr>
          <p:cNvSpPr>
            <a:spLocks noGrp="1"/>
          </p:cNvSpPr>
          <p:nvPr>
            <p:ph type="sldNum" sz="quarter" idx="12"/>
          </p:nvPr>
        </p:nvSpPr>
        <p:spPr/>
        <p:txBody>
          <a:bodyPr/>
          <a:lstStyle/>
          <a:p>
            <a:fld id="{166E36FF-8786-4A03-A37C-E13D3843C05E}" type="slidenum">
              <a:rPr lang="en-CA" smtClean="0"/>
              <a:pPr/>
              <a:t>‹#›</a:t>
            </a:fld>
            <a:endParaRPr lang="en-CA"/>
          </a:p>
        </p:txBody>
      </p:sp>
    </p:spTree>
    <p:extLst>
      <p:ext uri="{BB962C8B-B14F-4D97-AF65-F5344CB8AC3E}">
        <p14:creationId xmlns:p14="http://schemas.microsoft.com/office/powerpoint/2010/main" val="345673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C700-EA99-4CFE-AA7B-3AB38B6CCF15}"/>
              </a:ext>
            </a:extLst>
          </p:cNvPr>
          <p:cNvSpPr>
            <a:spLocks noGrp="1"/>
          </p:cNvSpPr>
          <p:nvPr>
            <p:ph type="title"/>
          </p:nvPr>
        </p:nvSpPr>
        <p:spPr/>
        <p:txBody>
          <a:bodyPr/>
          <a:lstStyle>
            <a:lvl1pPr>
              <a:defRPr>
                <a:latin typeface="+mn-lt"/>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953E886-CADF-4046-A528-EAE448063AC4}"/>
              </a:ext>
            </a:extLst>
          </p:cNvPr>
          <p:cNvSpPr>
            <a:spLocks noGrp="1"/>
          </p:cNvSpPr>
          <p:nvPr>
            <p:ph idx="1"/>
          </p:nvPr>
        </p:nvSpPr>
        <p:spPr/>
        <p:txBody>
          <a:bodyPr/>
          <a:lstStyle>
            <a:lvl1pPr>
              <a:defRPr sz="3600">
                <a:latin typeface="Arial" panose="020B0604020202020204" pitchFamily="34" charset="0"/>
                <a:cs typeface="Arial" panose="020B0604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63E1C9A2-E96F-43A9-B54D-76B6789FE8BE}"/>
              </a:ext>
            </a:extLst>
          </p:cNvPr>
          <p:cNvSpPr>
            <a:spLocks noGrp="1"/>
          </p:cNvSpPr>
          <p:nvPr>
            <p:ph type="dt" sz="half" idx="10"/>
          </p:nvPr>
        </p:nvSpPr>
        <p:spPr/>
        <p:txBody>
          <a:bodyPr/>
          <a:lstStyle/>
          <a:p>
            <a:fld id="{C0FBAF6B-0C78-478F-9B65-1CE9283721DB}" type="datetimeFigureOut">
              <a:rPr lang="en-CA" smtClean="0"/>
              <a:pPr/>
              <a:t>2021-12-08</a:t>
            </a:fld>
            <a:endParaRPr lang="en-CA"/>
          </a:p>
        </p:txBody>
      </p:sp>
      <p:sp>
        <p:nvSpPr>
          <p:cNvPr id="5" name="Footer Placeholder 4">
            <a:extLst>
              <a:ext uri="{FF2B5EF4-FFF2-40B4-BE49-F238E27FC236}">
                <a16:creationId xmlns:a16="http://schemas.microsoft.com/office/drawing/2014/main" id="{6082328B-2227-4D01-B830-767B22D30B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0A8D84-DB8C-49B6-863A-71CDEEE02DD4}"/>
              </a:ext>
            </a:extLst>
          </p:cNvPr>
          <p:cNvSpPr>
            <a:spLocks noGrp="1"/>
          </p:cNvSpPr>
          <p:nvPr>
            <p:ph type="sldNum" sz="quarter" idx="12"/>
          </p:nvPr>
        </p:nvSpPr>
        <p:spPr/>
        <p:txBody>
          <a:bodyPr/>
          <a:lstStyle/>
          <a:p>
            <a:fld id="{166E36FF-8786-4A03-A37C-E13D3843C05E}" type="slidenum">
              <a:rPr lang="en-CA" smtClean="0"/>
              <a:pPr/>
              <a:t>‹#›</a:t>
            </a:fld>
            <a:endParaRPr lang="en-CA"/>
          </a:p>
        </p:txBody>
      </p:sp>
    </p:spTree>
    <p:extLst>
      <p:ext uri="{BB962C8B-B14F-4D97-AF65-F5344CB8AC3E}">
        <p14:creationId xmlns:p14="http://schemas.microsoft.com/office/powerpoint/2010/main" val="390601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09BF5-92B4-434C-A29E-C30AD1AD51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BB089A2-C311-41D2-A8C7-8B674D86A8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7927C7-5ED6-499E-BC4A-81B3E7C93472}"/>
              </a:ext>
            </a:extLst>
          </p:cNvPr>
          <p:cNvSpPr>
            <a:spLocks noGrp="1"/>
          </p:cNvSpPr>
          <p:nvPr>
            <p:ph type="dt" sz="half" idx="10"/>
          </p:nvPr>
        </p:nvSpPr>
        <p:spPr/>
        <p:txBody>
          <a:bodyPr/>
          <a:lstStyle/>
          <a:p>
            <a:fld id="{C0FBAF6B-0C78-478F-9B65-1CE9283721DB}" type="datetimeFigureOut">
              <a:rPr lang="en-CA" smtClean="0"/>
              <a:pPr/>
              <a:t>2021-12-08</a:t>
            </a:fld>
            <a:endParaRPr lang="en-CA"/>
          </a:p>
        </p:txBody>
      </p:sp>
      <p:sp>
        <p:nvSpPr>
          <p:cNvPr id="5" name="Footer Placeholder 4">
            <a:extLst>
              <a:ext uri="{FF2B5EF4-FFF2-40B4-BE49-F238E27FC236}">
                <a16:creationId xmlns:a16="http://schemas.microsoft.com/office/drawing/2014/main" id="{D977A5FF-695A-47E9-8369-173F4ABD249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9A7A0C-5B71-4A80-AA95-6E0CB400C8A2}"/>
              </a:ext>
            </a:extLst>
          </p:cNvPr>
          <p:cNvSpPr>
            <a:spLocks noGrp="1"/>
          </p:cNvSpPr>
          <p:nvPr>
            <p:ph type="sldNum" sz="quarter" idx="12"/>
          </p:nvPr>
        </p:nvSpPr>
        <p:spPr/>
        <p:txBody>
          <a:bodyPr/>
          <a:lstStyle/>
          <a:p>
            <a:fld id="{166E36FF-8786-4A03-A37C-E13D3843C05E}" type="slidenum">
              <a:rPr lang="en-CA" smtClean="0"/>
              <a:pPr/>
              <a:t>‹#›</a:t>
            </a:fld>
            <a:endParaRPr lang="en-CA"/>
          </a:p>
        </p:txBody>
      </p:sp>
    </p:spTree>
    <p:extLst>
      <p:ext uri="{BB962C8B-B14F-4D97-AF65-F5344CB8AC3E}">
        <p14:creationId xmlns:p14="http://schemas.microsoft.com/office/powerpoint/2010/main" val="289985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F914-2ACE-42E3-980C-FAD29E15997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E87BA00-0757-41C3-9FD4-64464FFE11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9DD5720-D305-4201-B825-9C06D107B4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24C8A44-9B4E-4111-9EF3-74E4E5217FFE}"/>
              </a:ext>
            </a:extLst>
          </p:cNvPr>
          <p:cNvSpPr>
            <a:spLocks noGrp="1"/>
          </p:cNvSpPr>
          <p:nvPr>
            <p:ph type="dt" sz="half" idx="10"/>
          </p:nvPr>
        </p:nvSpPr>
        <p:spPr/>
        <p:txBody>
          <a:bodyPr/>
          <a:lstStyle/>
          <a:p>
            <a:fld id="{C0FBAF6B-0C78-478F-9B65-1CE9283721DB}" type="datetimeFigureOut">
              <a:rPr lang="en-CA" smtClean="0"/>
              <a:pPr/>
              <a:t>2021-12-08</a:t>
            </a:fld>
            <a:endParaRPr lang="en-CA"/>
          </a:p>
        </p:txBody>
      </p:sp>
      <p:sp>
        <p:nvSpPr>
          <p:cNvPr id="6" name="Footer Placeholder 5">
            <a:extLst>
              <a:ext uri="{FF2B5EF4-FFF2-40B4-BE49-F238E27FC236}">
                <a16:creationId xmlns:a16="http://schemas.microsoft.com/office/drawing/2014/main" id="{6D82CDEB-B6AD-48BB-B1DB-3F9D5AA1757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86AB37C-5A91-48D4-9B30-21A2B48D894D}"/>
              </a:ext>
            </a:extLst>
          </p:cNvPr>
          <p:cNvSpPr>
            <a:spLocks noGrp="1"/>
          </p:cNvSpPr>
          <p:nvPr>
            <p:ph type="sldNum" sz="quarter" idx="12"/>
          </p:nvPr>
        </p:nvSpPr>
        <p:spPr/>
        <p:txBody>
          <a:bodyPr/>
          <a:lstStyle/>
          <a:p>
            <a:fld id="{166E36FF-8786-4A03-A37C-E13D3843C05E}" type="slidenum">
              <a:rPr lang="en-CA" smtClean="0"/>
              <a:pPr/>
              <a:t>‹#›</a:t>
            </a:fld>
            <a:endParaRPr lang="en-CA"/>
          </a:p>
        </p:txBody>
      </p:sp>
    </p:spTree>
    <p:extLst>
      <p:ext uri="{BB962C8B-B14F-4D97-AF65-F5344CB8AC3E}">
        <p14:creationId xmlns:p14="http://schemas.microsoft.com/office/powerpoint/2010/main" val="314194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38E3-7163-4CEE-B0A7-E0388FEE7C2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CA18DC8-3ADF-417F-A829-6BF7F9B93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68AA18-3377-473D-9CB1-434D4524AF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F25F52D-AD82-4F87-BA5E-43C4AC33B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CDB03B-4D23-428F-8A5C-6800DD44D3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D0C7B70-E74B-4435-B040-6809AC35ECCE}"/>
              </a:ext>
            </a:extLst>
          </p:cNvPr>
          <p:cNvSpPr>
            <a:spLocks noGrp="1"/>
          </p:cNvSpPr>
          <p:nvPr>
            <p:ph type="dt" sz="half" idx="10"/>
          </p:nvPr>
        </p:nvSpPr>
        <p:spPr/>
        <p:txBody>
          <a:bodyPr/>
          <a:lstStyle/>
          <a:p>
            <a:fld id="{C0FBAF6B-0C78-478F-9B65-1CE9283721DB}" type="datetimeFigureOut">
              <a:rPr lang="en-CA" smtClean="0"/>
              <a:pPr/>
              <a:t>2021-12-08</a:t>
            </a:fld>
            <a:endParaRPr lang="en-CA"/>
          </a:p>
        </p:txBody>
      </p:sp>
      <p:sp>
        <p:nvSpPr>
          <p:cNvPr id="8" name="Footer Placeholder 7">
            <a:extLst>
              <a:ext uri="{FF2B5EF4-FFF2-40B4-BE49-F238E27FC236}">
                <a16:creationId xmlns:a16="http://schemas.microsoft.com/office/drawing/2014/main" id="{A38FAA63-011D-48C5-8A4E-937A669A469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C3E5BCA-6EC4-4C26-B58E-EB4979ECEAE0}"/>
              </a:ext>
            </a:extLst>
          </p:cNvPr>
          <p:cNvSpPr>
            <a:spLocks noGrp="1"/>
          </p:cNvSpPr>
          <p:nvPr>
            <p:ph type="sldNum" sz="quarter" idx="12"/>
          </p:nvPr>
        </p:nvSpPr>
        <p:spPr/>
        <p:txBody>
          <a:bodyPr/>
          <a:lstStyle/>
          <a:p>
            <a:fld id="{166E36FF-8786-4A03-A37C-E13D3843C05E}" type="slidenum">
              <a:rPr lang="en-CA" smtClean="0"/>
              <a:pPr/>
              <a:t>‹#›</a:t>
            </a:fld>
            <a:endParaRPr lang="en-CA"/>
          </a:p>
        </p:txBody>
      </p:sp>
    </p:spTree>
    <p:extLst>
      <p:ext uri="{BB962C8B-B14F-4D97-AF65-F5344CB8AC3E}">
        <p14:creationId xmlns:p14="http://schemas.microsoft.com/office/powerpoint/2010/main" val="396422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B1C9-0B48-46FA-A8BB-2D0876E0D7E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7D31D2F-2A8B-43E7-A79A-AE3CCDA219B0}"/>
              </a:ext>
            </a:extLst>
          </p:cNvPr>
          <p:cNvSpPr>
            <a:spLocks noGrp="1"/>
          </p:cNvSpPr>
          <p:nvPr>
            <p:ph type="dt" sz="half" idx="10"/>
          </p:nvPr>
        </p:nvSpPr>
        <p:spPr/>
        <p:txBody>
          <a:bodyPr/>
          <a:lstStyle/>
          <a:p>
            <a:fld id="{C0FBAF6B-0C78-478F-9B65-1CE9283721DB}" type="datetimeFigureOut">
              <a:rPr lang="en-CA" smtClean="0"/>
              <a:pPr/>
              <a:t>2021-12-08</a:t>
            </a:fld>
            <a:endParaRPr lang="en-CA"/>
          </a:p>
        </p:txBody>
      </p:sp>
      <p:sp>
        <p:nvSpPr>
          <p:cNvPr id="4" name="Footer Placeholder 3">
            <a:extLst>
              <a:ext uri="{FF2B5EF4-FFF2-40B4-BE49-F238E27FC236}">
                <a16:creationId xmlns:a16="http://schemas.microsoft.com/office/drawing/2014/main" id="{35E2A346-2B68-46C8-ACCF-FB88A700246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A46B8F6-3CCE-4EAD-B179-3789C38AA53A}"/>
              </a:ext>
            </a:extLst>
          </p:cNvPr>
          <p:cNvSpPr>
            <a:spLocks noGrp="1"/>
          </p:cNvSpPr>
          <p:nvPr>
            <p:ph type="sldNum" sz="quarter" idx="12"/>
          </p:nvPr>
        </p:nvSpPr>
        <p:spPr/>
        <p:txBody>
          <a:bodyPr/>
          <a:lstStyle/>
          <a:p>
            <a:fld id="{166E36FF-8786-4A03-A37C-E13D3843C05E}" type="slidenum">
              <a:rPr lang="en-CA" smtClean="0"/>
              <a:pPr/>
              <a:t>‹#›</a:t>
            </a:fld>
            <a:endParaRPr lang="en-CA"/>
          </a:p>
        </p:txBody>
      </p:sp>
    </p:spTree>
    <p:extLst>
      <p:ext uri="{BB962C8B-B14F-4D97-AF65-F5344CB8AC3E}">
        <p14:creationId xmlns:p14="http://schemas.microsoft.com/office/powerpoint/2010/main" val="151281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F581D3-D442-42A0-92DD-BB5C1073F81A}"/>
              </a:ext>
            </a:extLst>
          </p:cNvPr>
          <p:cNvSpPr>
            <a:spLocks noGrp="1"/>
          </p:cNvSpPr>
          <p:nvPr>
            <p:ph type="dt" sz="half" idx="10"/>
          </p:nvPr>
        </p:nvSpPr>
        <p:spPr/>
        <p:txBody>
          <a:bodyPr/>
          <a:lstStyle/>
          <a:p>
            <a:fld id="{C0FBAF6B-0C78-478F-9B65-1CE9283721DB}" type="datetimeFigureOut">
              <a:rPr lang="en-CA" smtClean="0"/>
              <a:pPr/>
              <a:t>2021-12-08</a:t>
            </a:fld>
            <a:endParaRPr lang="en-CA"/>
          </a:p>
        </p:txBody>
      </p:sp>
      <p:sp>
        <p:nvSpPr>
          <p:cNvPr id="3" name="Footer Placeholder 2">
            <a:extLst>
              <a:ext uri="{FF2B5EF4-FFF2-40B4-BE49-F238E27FC236}">
                <a16:creationId xmlns:a16="http://schemas.microsoft.com/office/drawing/2014/main" id="{310CCBE6-4D16-4536-9701-6646E4EA65A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24B2EAC-A558-4957-8C51-460383914088}"/>
              </a:ext>
            </a:extLst>
          </p:cNvPr>
          <p:cNvSpPr>
            <a:spLocks noGrp="1"/>
          </p:cNvSpPr>
          <p:nvPr>
            <p:ph type="sldNum" sz="quarter" idx="12"/>
          </p:nvPr>
        </p:nvSpPr>
        <p:spPr/>
        <p:txBody>
          <a:bodyPr/>
          <a:lstStyle/>
          <a:p>
            <a:fld id="{166E36FF-8786-4A03-A37C-E13D3843C05E}" type="slidenum">
              <a:rPr lang="en-CA" smtClean="0"/>
              <a:pPr/>
              <a:t>‹#›</a:t>
            </a:fld>
            <a:endParaRPr lang="en-CA"/>
          </a:p>
        </p:txBody>
      </p:sp>
    </p:spTree>
    <p:extLst>
      <p:ext uri="{BB962C8B-B14F-4D97-AF65-F5344CB8AC3E}">
        <p14:creationId xmlns:p14="http://schemas.microsoft.com/office/powerpoint/2010/main" val="3899553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D34F-EE63-477F-8BA6-BD2C9B0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8EA21A0-790D-4B5A-92CF-37EB0EDB1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6D41998-5340-4DE8-A7DE-CBDED32E2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F5C810-617A-4C38-927C-44D702D4E7D0}"/>
              </a:ext>
            </a:extLst>
          </p:cNvPr>
          <p:cNvSpPr>
            <a:spLocks noGrp="1"/>
          </p:cNvSpPr>
          <p:nvPr>
            <p:ph type="dt" sz="half" idx="10"/>
          </p:nvPr>
        </p:nvSpPr>
        <p:spPr/>
        <p:txBody>
          <a:bodyPr/>
          <a:lstStyle/>
          <a:p>
            <a:fld id="{C0FBAF6B-0C78-478F-9B65-1CE9283721DB}" type="datetimeFigureOut">
              <a:rPr lang="en-CA" smtClean="0"/>
              <a:pPr/>
              <a:t>2021-12-08</a:t>
            </a:fld>
            <a:endParaRPr lang="en-CA"/>
          </a:p>
        </p:txBody>
      </p:sp>
      <p:sp>
        <p:nvSpPr>
          <p:cNvPr id="6" name="Footer Placeholder 5">
            <a:extLst>
              <a:ext uri="{FF2B5EF4-FFF2-40B4-BE49-F238E27FC236}">
                <a16:creationId xmlns:a16="http://schemas.microsoft.com/office/drawing/2014/main" id="{EA17BBE6-47BD-463F-9F05-822E93E6684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4AAA3E-0087-4863-A00D-602E62D91D73}"/>
              </a:ext>
            </a:extLst>
          </p:cNvPr>
          <p:cNvSpPr>
            <a:spLocks noGrp="1"/>
          </p:cNvSpPr>
          <p:nvPr>
            <p:ph type="sldNum" sz="quarter" idx="12"/>
          </p:nvPr>
        </p:nvSpPr>
        <p:spPr/>
        <p:txBody>
          <a:bodyPr/>
          <a:lstStyle/>
          <a:p>
            <a:fld id="{166E36FF-8786-4A03-A37C-E13D3843C05E}" type="slidenum">
              <a:rPr lang="en-CA" smtClean="0"/>
              <a:pPr/>
              <a:t>‹#›</a:t>
            </a:fld>
            <a:endParaRPr lang="en-CA"/>
          </a:p>
        </p:txBody>
      </p:sp>
    </p:spTree>
    <p:extLst>
      <p:ext uri="{BB962C8B-B14F-4D97-AF65-F5344CB8AC3E}">
        <p14:creationId xmlns:p14="http://schemas.microsoft.com/office/powerpoint/2010/main" val="94580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7F56-8741-4E31-BF84-CE807326B6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E69D38B-9AC4-4F37-BE48-FCA493BE37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B34D317-38E7-46C2-86E8-2A1919234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76057-FA46-47CA-B80B-DD6164AA9877}"/>
              </a:ext>
            </a:extLst>
          </p:cNvPr>
          <p:cNvSpPr>
            <a:spLocks noGrp="1"/>
          </p:cNvSpPr>
          <p:nvPr>
            <p:ph type="dt" sz="half" idx="10"/>
          </p:nvPr>
        </p:nvSpPr>
        <p:spPr/>
        <p:txBody>
          <a:bodyPr/>
          <a:lstStyle/>
          <a:p>
            <a:fld id="{C0FBAF6B-0C78-478F-9B65-1CE9283721DB}" type="datetimeFigureOut">
              <a:rPr lang="en-CA" smtClean="0"/>
              <a:pPr/>
              <a:t>2021-12-08</a:t>
            </a:fld>
            <a:endParaRPr lang="en-CA"/>
          </a:p>
        </p:txBody>
      </p:sp>
      <p:sp>
        <p:nvSpPr>
          <p:cNvPr id="6" name="Footer Placeholder 5">
            <a:extLst>
              <a:ext uri="{FF2B5EF4-FFF2-40B4-BE49-F238E27FC236}">
                <a16:creationId xmlns:a16="http://schemas.microsoft.com/office/drawing/2014/main" id="{B6954757-3ECD-499F-808F-65BD4A3E3D7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A79C133-7759-4024-8DE9-2359CDB0F343}"/>
              </a:ext>
            </a:extLst>
          </p:cNvPr>
          <p:cNvSpPr>
            <a:spLocks noGrp="1"/>
          </p:cNvSpPr>
          <p:nvPr>
            <p:ph type="sldNum" sz="quarter" idx="12"/>
          </p:nvPr>
        </p:nvSpPr>
        <p:spPr/>
        <p:txBody>
          <a:bodyPr/>
          <a:lstStyle/>
          <a:p>
            <a:fld id="{166E36FF-8786-4A03-A37C-E13D3843C05E}" type="slidenum">
              <a:rPr lang="en-CA" smtClean="0"/>
              <a:pPr/>
              <a:t>‹#›</a:t>
            </a:fld>
            <a:endParaRPr lang="en-CA"/>
          </a:p>
        </p:txBody>
      </p:sp>
    </p:spTree>
    <p:extLst>
      <p:ext uri="{BB962C8B-B14F-4D97-AF65-F5344CB8AC3E}">
        <p14:creationId xmlns:p14="http://schemas.microsoft.com/office/powerpoint/2010/main" val="361164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41486-5898-48D5-A6B1-77B388D8B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09D823B-CEC5-4887-BFEB-63C8405BB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7EA1082-C40D-4A14-90CC-E12DBC09AB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BAF6B-0C78-478F-9B65-1CE9283721DB}" type="datetimeFigureOut">
              <a:rPr lang="en-CA" smtClean="0"/>
              <a:pPr/>
              <a:t>2021-12-08</a:t>
            </a:fld>
            <a:endParaRPr lang="en-CA"/>
          </a:p>
        </p:txBody>
      </p:sp>
      <p:sp>
        <p:nvSpPr>
          <p:cNvPr id="5" name="Footer Placeholder 4">
            <a:extLst>
              <a:ext uri="{FF2B5EF4-FFF2-40B4-BE49-F238E27FC236}">
                <a16:creationId xmlns:a16="http://schemas.microsoft.com/office/drawing/2014/main" id="{57E59D30-08AB-4508-8C13-A52D79904E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CC29F96-9ACD-4603-BCDB-F5BD712EF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E36FF-8786-4A03-A37C-E13D3843C05E}" type="slidenum">
              <a:rPr lang="en-CA" smtClean="0"/>
              <a:pPr/>
              <a:t>‹#›</a:t>
            </a:fld>
            <a:endParaRPr lang="en-CA"/>
          </a:p>
        </p:txBody>
      </p:sp>
    </p:spTree>
    <p:extLst>
      <p:ext uri="{BB962C8B-B14F-4D97-AF65-F5344CB8AC3E}">
        <p14:creationId xmlns:p14="http://schemas.microsoft.com/office/powerpoint/2010/main" val="278301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edsNPCwU9l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AF64-B528-4420-8BB8-57B8F1CB592A}"/>
              </a:ext>
            </a:extLst>
          </p:cNvPr>
          <p:cNvSpPr>
            <a:spLocks noGrp="1"/>
          </p:cNvSpPr>
          <p:nvPr>
            <p:ph type="ctrTitle"/>
          </p:nvPr>
        </p:nvSpPr>
        <p:spPr/>
        <p:txBody>
          <a:bodyPr/>
          <a:lstStyle/>
          <a:p>
            <a:r>
              <a:rPr lang="en-CA" dirty="0"/>
              <a:t>WIND and PRESSURE</a:t>
            </a:r>
          </a:p>
        </p:txBody>
      </p:sp>
      <p:sp>
        <p:nvSpPr>
          <p:cNvPr id="3" name="Subtitle 2">
            <a:extLst>
              <a:ext uri="{FF2B5EF4-FFF2-40B4-BE49-F238E27FC236}">
                <a16:creationId xmlns:a16="http://schemas.microsoft.com/office/drawing/2014/main" id="{35E3E3AC-1746-4B1A-9BE8-90489CC7DB8D}"/>
              </a:ext>
            </a:extLst>
          </p:cNvPr>
          <p:cNvSpPr>
            <a:spLocks noGrp="1"/>
          </p:cNvSpPr>
          <p:nvPr>
            <p:ph type="subTitle" idx="1"/>
          </p:nvPr>
        </p:nvSpPr>
        <p:spPr/>
        <p:txBody>
          <a:bodyPr>
            <a:normAutofit/>
          </a:bodyPr>
          <a:lstStyle/>
          <a:p>
            <a:endParaRPr lang="en-CA" sz="3600" dirty="0"/>
          </a:p>
        </p:txBody>
      </p:sp>
    </p:spTree>
    <p:extLst>
      <p:ext uri="{BB962C8B-B14F-4D97-AF65-F5344CB8AC3E}">
        <p14:creationId xmlns:p14="http://schemas.microsoft.com/office/powerpoint/2010/main" val="85746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CAB482-0675-4690-BF64-A2D9C6A1A303}"/>
              </a:ext>
            </a:extLst>
          </p:cNvPr>
          <p:cNvSpPr>
            <a:spLocks noGrp="1"/>
          </p:cNvSpPr>
          <p:nvPr>
            <p:ph idx="1"/>
          </p:nvPr>
        </p:nvSpPr>
        <p:spPr>
          <a:xfrm>
            <a:off x="651163" y="4381789"/>
            <a:ext cx="10515600" cy="4351338"/>
          </a:xfrm>
        </p:spPr>
        <p:txBody>
          <a:bodyPr/>
          <a:lstStyle/>
          <a:p>
            <a:r>
              <a:rPr lang="en-US" dirty="0"/>
              <a:t>When heat from the sun reflects off the Earth’s surface, it warms the air above it. </a:t>
            </a:r>
          </a:p>
          <a:p>
            <a:r>
              <a:rPr lang="en-US" dirty="0"/>
              <a:t>When a mass of air rises, it leaves an area of </a:t>
            </a:r>
            <a:r>
              <a:rPr lang="en-US" dirty="0" err="1"/>
              <a:t>of</a:t>
            </a:r>
            <a:r>
              <a:rPr lang="en-US" dirty="0"/>
              <a:t> </a:t>
            </a:r>
            <a:r>
              <a:rPr lang="en-US" b="1" u="sng" dirty="0"/>
              <a:t>lower </a:t>
            </a:r>
            <a:r>
              <a:rPr lang="en-US" dirty="0"/>
              <a:t>pressure. </a:t>
            </a:r>
          </a:p>
        </p:txBody>
      </p:sp>
      <p:pic>
        <p:nvPicPr>
          <p:cNvPr id="5" name="Picture 2" descr="Why Does Wind Blow? | NOAA SciJinks – All About Weather">
            <a:extLst>
              <a:ext uri="{FF2B5EF4-FFF2-40B4-BE49-F238E27FC236}">
                <a16:creationId xmlns:a16="http://schemas.microsoft.com/office/drawing/2014/main" id="{AB5D4C98-C157-495C-A769-DE662B2586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542"/>
          <a:stretch/>
        </p:blipFill>
        <p:spPr bwMode="auto">
          <a:xfrm>
            <a:off x="2176601" y="-589828"/>
            <a:ext cx="877994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0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C3972-5ADD-4E05-93EB-3D19C10D2216}"/>
              </a:ext>
            </a:extLst>
          </p:cNvPr>
          <p:cNvSpPr>
            <a:spLocks noGrp="1"/>
          </p:cNvSpPr>
          <p:nvPr>
            <p:ph idx="1"/>
          </p:nvPr>
        </p:nvSpPr>
        <p:spPr>
          <a:xfrm>
            <a:off x="838200" y="4929188"/>
            <a:ext cx="10515600" cy="4351338"/>
          </a:xfrm>
        </p:spPr>
        <p:txBody>
          <a:bodyPr/>
          <a:lstStyle/>
          <a:p>
            <a:r>
              <a:rPr lang="en-US" dirty="0"/>
              <a:t>In contrast, areas of higher pressure occur where the </a:t>
            </a:r>
            <a:r>
              <a:rPr lang="en-US" i="1" dirty="0"/>
              <a:t>cooler</a:t>
            </a:r>
            <a:r>
              <a:rPr lang="en-US" dirty="0"/>
              <a:t> air is located. </a:t>
            </a:r>
          </a:p>
        </p:txBody>
      </p:sp>
      <p:pic>
        <p:nvPicPr>
          <p:cNvPr id="4" name="Picture 3">
            <a:extLst>
              <a:ext uri="{FF2B5EF4-FFF2-40B4-BE49-F238E27FC236}">
                <a16:creationId xmlns:a16="http://schemas.microsoft.com/office/drawing/2014/main" id="{03C510FD-CB73-428C-BB74-67ADD879DAF1}"/>
              </a:ext>
            </a:extLst>
          </p:cNvPr>
          <p:cNvPicPr>
            <a:picLocks noChangeAspect="1"/>
          </p:cNvPicPr>
          <p:nvPr/>
        </p:nvPicPr>
        <p:blipFill>
          <a:blip r:embed="rId2"/>
          <a:stretch>
            <a:fillRect/>
          </a:stretch>
        </p:blipFill>
        <p:spPr>
          <a:xfrm>
            <a:off x="3695700" y="446049"/>
            <a:ext cx="4800599" cy="3942812"/>
          </a:xfrm>
          <a:prstGeom prst="rect">
            <a:avLst/>
          </a:prstGeom>
        </p:spPr>
      </p:pic>
    </p:spTree>
    <p:extLst>
      <p:ext uri="{BB962C8B-B14F-4D97-AF65-F5344CB8AC3E}">
        <p14:creationId xmlns:p14="http://schemas.microsoft.com/office/powerpoint/2010/main" val="332251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8582-5E96-4FC6-9EEF-005139682424}"/>
              </a:ext>
            </a:extLst>
          </p:cNvPr>
          <p:cNvSpPr>
            <a:spLocks noGrp="1"/>
          </p:cNvSpPr>
          <p:nvPr>
            <p:ph type="title"/>
          </p:nvPr>
        </p:nvSpPr>
        <p:spPr/>
        <p:txBody>
          <a:bodyPr/>
          <a:lstStyle/>
          <a:p>
            <a:r>
              <a:rPr lang="en-US" dirty="0"/>
              <a:t>Difference in pressure</a:t>
            </a:r>
          </a:p>
        </p:txBody>
      </p:sp>
      <p:sp>
        <p:nvSpPr>
          <p:cNvPr id="3" name="Content Placeholder 2">
            <a:extLst>
              <a:ext uri="{FF2B5EF4-FFF2-40B4-BE49-F238E27FC236}">
                <a16:creationId xmlns:a16="http://schemas.microsoft.com/office/drawing/2014/main" id="{B36E1D14-E15F-4682-B680-B3954CAF01FF}"/>
              </a:ext>
            </a:extLst>
          </p:cNvPr>
          <p:cNvSpPr>
            <a:spLocks noGrp="1"/>
          </p:cNvSpPr>
          <p:nvPr>
            <p:ph idx="1"/>
          </p:nvPr>
        </p:nvSpPr>
        <p:spPr/>
        <p:txBody>
          <a:bodyPr/>
          <a:lstStyle/>
          <a:p>
            <a:r>
              <a:rPr lang="en-US" dirty="0"/>
              <a:t>When there is a difference in air pressure between two areas, air will move from </a:t>
            </a:r>
            <a:r>
              <a:rPr lang="en-US" b="1" u="sng" dirty="0"/>
              <a:t>high </a:t>
            </a:r>
            <a:r>
              <a:rPr lang="en-US" dirty="0"/>
              <a:t>pressure to low pressure, to equalize the pressure.</a:t>
            </a:r>
          </a:p>
        </p:txBody>
      </p:sp>
      <p:pic>
        <p:nvPicPr>
          <p:cNvPr id="2050" name="Picture 2" descr="Why do High and Low Pressures Rotate the Way They Do? - Magicseaweed">
            <a:extLst>
              <a:ext uri="{FF2B5EF4-FFF2-40B4-BE49-F238E27FC236}">
                <a16:creationId xmlns:a16="http://schemas.microsoft.com/office/drawing/2014/main" id="{E5195132-389A-4E62-A492-3F1435060D4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89971" y="3071938"/>
            <a:ext cx="7119241" cy="391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54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AD6C-5201-4CDE-A491-13EDF3C4BB91}"/>
              </a:ext>
            </a:extLst>
          </p:cNvPr>
          <p:cNvSpPr>
            <a:spLocks noGrp="1"/>
          </p:cNvSpPr>
          <p:nvPr>
            <p:ph type="title"/>
          </p:nvPr>
        </p:nvSpPr>
        <p:spPr/>
        <p:txBody>
          <a:bodyPr/>
          <a:lstStyle/>
          <a:p>
            <a:r>
              <a:rPr lang="en-US" dirty="0"/>
              <a:t>Sea Breeze</a:t>
            </a:r>
          </a:p>
        </p:txBody>
      </p:sp>
      <p:sp>
        <p:nvSpPr>
          <p:cNvPr id="3" name="Content Placeholder 2">
            <a:extLst>
              <a:ext uri="{FF2B5EF4-FFF2-40B4-BE49-F238E27FC236}">
                <a16:creationId xmlns:a16="http://schemas.microsoft.com/office/drawing/2014/main" id="{A35DB241-380A-454B-A4C8-27E7B498881C}"/>
              </a:ext>
            </a:extLst>
          </p:cNvPr>
          <p:cNvSpPr>
            <a:spLocks noGrp="1"/>
          </p:cNvSpPr>
          <p:nvPr>
            <p:ph idx="1"/>
          </p:nvPr>
        </p:nvSpPr>
        <p:spPr>
          <a:xfrm>
            <a:off x="284015" y="3820679"/>
            <a:ext cx="11749521" cy="4351338"/>
          </a:xfrm>
        </p:spPr>
        <p:txBody>
          <a:bodyPr/>
          <a:lstStyle/>
          <a:p>
            <a:r>
              <a:rPr lang="en-US" dirty="0"/>
              <a:t>On sunny days, land warms up quicker than the sea.</a:t>
            </a:r>
          </a:p>
          <a:p>
            <a:r>
              <a:rPr lang="en-US" dirty="0"/>
              <a:t>This creates a temperature contrast and, as the land heats up, it warms and expands the air above it. </a:t>
            </a:r>
          </a:p>
          <a:p>
            <a:r>
              <a:rPr lang="en-US" dirty="0"/>
              <a:t>As the warm air expands, an area of </a:t>
            </a:r>
            <a:r>
              <a:rPr lang="en-US" b="1" dirty="0"/>
              <a:t>low</a:t>
            </a:r>
            <a:r>
              <a:rPr lang="en-US" dirty="0"/>
              <a:t> pressure is created over land.  </a:t>
            </a:r>
          </a:p>
        </p:txBody>
      </p:sp>
      <p:pic>
        <p:nvPicPr>
          <p:cNvPr id="5" name="Picture 4">
            <a:extLst>
              <a:ext uri="{FF2B5EF4-FFF2-40B4-BE49-F238E27FC236}">
                <a16:creationId xmlns:a16="http://schemas.microsoft.com/office/drawing/2014/main" id="{4AE07E5E-3BA5-4188-A9E3-B151EEE3BBE8}"/>
              </a:ext>
            </a:extLst>
          </p:cNvPr>
          <p:cNvPicPr>
            <a:picLocks noChangeAspect="1"/>
          </p:cNvPicPr>
          <p:nvPr/>
        </p:nvPicPr>
        <p:blipFill>
          <a:blip r:embed="rId2"/>
          <a:stretch>
            <a:fillRect/>
          </a:stretch>
        </p:blipFill>
        <p:spPr>
          <a:xfrm>
            <a:off x="3719945" y="-1"/>
            <a:ext cx="8313591" cy="3553497"/>
          </a:xfrm>
          <a:prstGeom prst="rect">
            <a:avLst/>
          </a:prstGeom>
        </p:spPr>
      </p:pic>
    </p:spTree>
    <p:extLst>
      <p:ext uri="{BB962C8B-B14F-4D97-AF65-F5344CB8AC3E}">
        <p14:creationId xmlns:p14="http://schemas.microsoft.com/office/powerpoint/2010/main" val="248522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7678-8AB2-4F12-855B-BA7716386B93}"/>
              </a:ext>
            </a:extLst>
          </p:cNvPr>
          <p:cNvSpPr>
            <a:spLocks noGrp="1"/>
          </p:cNvSpPr>
          <p:nvPr>
            <p:ph type="title"/>
          </p:nvPr>
        </p:nvSpPr>
        <p:spPr/>
        <p:txBody>
          <a:bodyPr/>
          <a:lstStyle/>
          <a:p>
            <a:r>
              <a:rPr lang="en-US" dirty="0"/>
              <a:t>Sea Breeze</a:t>
            </a:r>
          </a:p>
        </p:txBody>
      </p:sp>
      <p:sp>
        <p:nvSpPr>
          <p:cNvPr id="3" name="Content Placeholder 2">
            <a:extLst>
              <a:ext uri="{FF2B5EF4-FFF2-40B4-BE49-F238E27FC236}">
                <a16:creationId xmlns:a16="http://schemas.microsoft.com/office/drawing/2014/main" id="{479C920E-6B15-488E-A87A-11CBDDA28D03}"/>
              </a:ext>
            </a:extLst>
          </p:cNvPr>
          <p:cNvSpPr>
            <a:spLocks noGrp="1"/>
          </p:cNvSpPr>
          <p:nvPr>
            <p:ph idx="1"/>
          </p:nvPr>
        </p:nvSpPr>
        <p:spPr/>
        <p:txBody>
          <a:bodyPr>
            <a:normAutofit lnSpcReduction="10000"/>
          </a:bodyPr>
          <a:lstStyle/>
          <a:p>
            <a:r>
              <a:rPr lang="en-US" dirty="0"/>
              <a:t>Leaving relatively higher pressure over the water.</a:t>
            </a:r>
          </a:p>
          <a:p>
            <a:r>
              <a:rPr lang="en-US" dirty="0"/>
              <a:t>This pressure differences causes air to move from the sea to the land to equalize the pressure difference. </a:t>
            </a:r>
          </a:p>
          <a:p>
            <a:r>
              <a:rPr lang="en-US" dirty="0"/>
              <a:t>The rush of air inland is called a Sea Breeze</a:t>
            </a:r>
          </a:p>
          <a:p>
            <a:r>
              <a:rPr lang="en-US" dirty="0">
                <a:hlinkClick r:id="rId2"/>
              </a:rPr>
              <a:t>https://www.youtube.com/watch?v=edsNPCwU9lo</a:t>
            </a:r>
            <a:endParaRPr lang="en-US" dirty="0"/>
          </a:p>
          <a:p>
            <a:r>
              <a:rPr lang="en-US" dirty="0"/>
              <a:t> </a:t>
            </a:r>
          </a:p>
          <a:p>
            <a:endParaRPr lang="en-US" dirty="0"/>
          </a:p>
        </p:txBody>
      </p:sp>
    </p:spTree>
    <p:extLst>
      <p:ext uri="{BB962C8B-B14F-4D97-AF65-F5344CB8AC3E}">
        <p14:creationId xmlns:p14="http://schemas.microsoft.com/office/powerpoint/2010/main" val="127653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A826-A185-4776-9C3C-9A426D932638}"/>
              </a:ext>
            </a:extLst>
          </p:cNvPr>
          <p:cNvSpPr>
            <a:spLocks noGrp="1"/>
          </p:cNvSpPr>
          <p:nvPr>
            <p:ph type="title"/>
          </p:nvPr>
        </p:nvSpPr>
        <p:spPr/>
        <p:txBody>
          <a:bodyPr/>
          <a:lstStyle/>
          <a:p>
            <a:r>
              <a:rPr lang="en-CA" dirty="0"/>
              <a:t>Night time: Land Breeze</a:t>
            </a:r>
          </a:p>
        </p:txBody>
      </p:sp>
      <p:sp>
        <p:nvSpPr>
          <p:cNvPr id="3" name="Content Placeholder 2">
            <a:extLst>
              <a:ext uri="{FF2B5EF4-FFF2-40B4-BE49-F238E27FC236}">
                <a16:creationId xmlns:a16="http://schemas.microsoft.com/office/drawing/2014/main" id="{CE2E9804-546A-4B75-A406-957A0EB2E018}"/>
              </a:ext>
            </a:extLst>
          </p:cNvPr>
          <p:cNvSpPr>
            <a:spLocks noGrp="1"/>
          </p:cNvSpPr>
          <p:nvPr>
            <p:ph idx="1"/>
          </p:nvPr>
        </p:nvSpPr>
        <p:spPr/>
        <p:txBody>
          <a:bodyPr/>
          <a:lstStyle/>
          <a:p>
            <a:endParaRPr lang="en-CA" dirty="0"/>
          </a:p>
          <a:p>
            <a:r>
              <a:rPr lang="en-CA" b="1" dirty="0"/>
              <a:t>At night: </a:t>
            </a:r>
            <a:r>
              <a:rPr lang="en-CA" dirty="0"/>
              <a:t>The land cools more quickly than the ocean, cooling the air above it. </a:t>
            </a:r>
          </a:p>
          <a:p>
            <a:r>
              <a:rPr lang="en-CA" dirty="0"/>
              <a:t>The warmer air above the water continues to rise, and cooler air from over the land replaces it, creating a </a:t>
            </a:r>
            <a:r>
              <a:rPr lang="en-CA" b="1" dirty="0"/>
              <a:t>Land Breeze.</a:t>
            </a:r>
          </a:p>
        </p:txBody>
      </p:sp>
    </p:spTree>
    <p:extLst>
      <p:ext uri="{BB962C8B-B14F-4D97-AF65-F5344CB8AC3E}">
        <p14:creationId xmlns:p14="http://schemas.microsoft.com/office/powerpoint/2010/main" val="4070666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A757-324F-4296-B559-9FCE55A9824E}"/>
              </a:ext>
            </a:extLst>
          </p:cNvPr>
          <p:cNvSpPr>
            <a:spLocks noGrp="1"/>
          </p:cNvSpPr>
          <p:nvPr>
            <p:ph type="title"/>
          </p:nvPr>
        </p:nvSpPr>
        <p:spPr/>
        <p:txBody>
          <a:bodyPr/>
          <a:lstStyle/>
          <a:p>
            <a:r>
              <a:rPr lang="en-US" dirty="0"/>
              <a:t>Land Breeze</a:t>
            </a:r>
          </a:p>
        </p:txBody>
      </p:sp>
      <p:sp>
        <p:nvSpPr>
          <p:cNvPr id="3" name="Content Placeholder 2">
            <a:extLst>
              <a:ext uri="{FF2B5EF4-FFF2-40B4-BE49-F238E27FC236}">
                <a16:creationId xmlns:a16="http://schemas.microsoft.com/office/drawing/2014/main" id="{EFD54E77-ACE6-4686-8B47-7C2899CB6B35}"/>
              </a:ext>
            </a:extLst>
          </p:cNvPr>
          <p:cNvSpPr>
            <a:spLocks noGrp="1"/>
          </p:cNvSpPr>
          <p:nvPr>
            <p:ph idx="1"/>
          </p:nvPr>
        </p:nvSpPr>
        <p:spPr/>
        <p:txBody>
          <a:bodyPr/>
          <a:lstStyle/>
          <a:p>
            <a:r>
              <a:rPr lang="en-US" dirty="0"/>
              <a:t>The opposite is true at night. </a:t>
            </a:r>
          </a:p>
        </p:txBody>
      </p:sp>
      <p:pic>
        <p:nvPicPr>
          <p:cNvPr id="2050" name="Picture 2" descr="Diagram showing circulation land breeze Royalty Free Vector">
            <a:extLst>
              <a:ext uri="{FF2B5EF4-FFF2-40B4-BE49-F238E27FC236}">
                <a16:creationId xmlns:a16="http://schemas.microsoft.com/office/drawing/2014/main" id="{4731C3FE-95D8-458F-9BC5-264B0DD26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927" y="2506660"/>
            <a:ext cx="7436861" cy="435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326D-BD94-474A-A21D-13D1B4FBBBD9}"/>
              </a:ext>
            </a:extLst>
          </p:cNvPr>
          <p:cNvSpPr>
            <a:spLocks noGrp="1"/>
          </p:cNvSpPr>
          <p:nvPr>
            <p:ph type="title"/>
          </p:nvPr>
        </p:nvSpPr>
        <p:spPr/>
        <p:txBody>
          <a:bodyPr/>
          <a:lstStyle/>
          <a:p>
            <a:r>
              <a:rPr lang="en-US" dirty="0"/>
              <a:t>What’s this got to do with WEATHER?</a:t>
            </a:r>
          </a:p>
        </p:txBody>
      </p:sp>
      <p:sp>
        <p:nvSpPr>
          <p:cNvPr id="3" name="Content Placeholder 2">
            <a:extLst>
              <a:ext uri="{FF2B5EF4-FFF2-40B4-BE49-F238E27FC236}">
                <a16:creationId xmlns:a16="http://schemas.microsoft.com/office/drawing/2014/main" id="{24059F85-1114-4412-9129-79ED76017619}"/>
              </a:ext>
            </a:extLst>
          </p:cNvPr>
          <p:cNvSpPr>
            <a:spLocks noGrp="1"/>
          </p:cNvSpPr>
          <p:nvPr>
            <p:ph idx="1"/>
          </p:nvPr>
        </p:nvSpPr>
        <p:spPr/>
        <p:txBody>
          <a:bodyPr>
            <a:normAutofit fontScale="92500"/>
          </a:bodyPr>
          <a:lstStyle/>
          <a:p>
            <a:r>
              <a:rPr lang="en-US" dirty="0"/>
              <a:t>When air rises, it </a:t>
            </a:r>
            <a:r>
              <a:rPr lang="en-US" b="1" u="sng" dirty="0">
                <a:solidFill>
                  <a:srgbClr val="FF0000"/>
                </a:solidFill>
              </a:rPr>
              <a:t>expands</a:t>
            </a:r>
            <a:r>
              <a:rPr lang="en-US" dirty="0"/>
              <a:t> because there is less atmospheric pressure the higher you go.</a:t>
            </a:r>
          </a:p>
          <a:p>
            <a:r>
              <a:rPr lang="en-US" dirty="0"/>
              <a:t>Because air particles are farther apart, there are less collisions to generate energy and therefore it is cooler. </a:t>
            </a:r>
          </a:p>
          <a:p>
            <a:r>
              <a:rPr lang="en-US" dirty="0"/>
              <a:t>When water molecules in the air (water vapor) cool, they </a:t>
            </a:r>
            <a:r>
              <a:rPr lang="en-US" b="1" u="sng" dirty="0">
                <a:solidFill>
                  <a:srgbClr val="FF0000"/>
                </a:solidFill>
              </a:rPr>
              <a:t>condense.</a:t>
            </a:r>
          </a:p>
          <a:p>
            <a:r>
              <a:rPr lang="en-US" dirty="0"/>
              <a:t>Condensation </a:t>
            </a:r>
            <a:r>
              <a:rPr lang="en-US" dirty="0">
                <a:sym typeface="Wingdings" panose="05000000000000000000" pitchFamily="2" charset="2"/>
              </a:rPr>
              <a:t> </a:t>
            </a:r>
            <a:r>
              <a:rPr lang="en-US" b="1" u="sng" dirty="0">
                <a:sym typeface="Wingdings" panose="05000000000000000000" pitchFamily="2" charset="2"/>
              </a:rPr>
              <a:t>clouds</a:t>
            </a:r>
            <a:r>
              <a:rPr lang="en-US" dirty="0">
                <a:sym typeface="Wingdings" panose="05000000000000000000" pitchFamily="2" charset="2"/>
              </a:rPr>
              <a:t> or</a:t>
            </a:r>
            <a:r>
              <a:rPr lang="en-US" dirty="0"/>
              <a:t> precipitation (rain, snow, </a:t>
            </a:r>
            <a:r>
              <a:rPr lang="en-US" dirty="0" err="1"/>
              <a:t>etc</a:t>
            </a:r>
            <a:r>
              <a:rPr lang="en-US" dirty="0"/>
              <a:t>) </a:t>
            </a:r>
          </a:p>
        </p:txBody>
      </p:sp>
    </p:spTree>
    <p:extLst>
      <p:ext uri="{BB962C8B-B14F-4D97-AF65-F5344CB8AC3E}">
        <p14:creationId xmlns:p14="http://schemas.microsoft.com/office/powerpoint/2010/main" val="1739621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D034-54D7-4213-9DC1-1183A2F69677}"/>
              </a:ext>
            </a:extLst>
          </p:cNvPr>
          <p:cNvSpPr>
            <a:spLocks noGrp="1"/>
          </p:cNvSpPr>
          <p:nvPr>
            <p:ph type="title"/>
          </p:nvPr>
        </p:nvSpPr>
        <p:spPr/>
        <p:txBody>
          <a:bodyPr/>
          <a:lstStyle/>
          <a:p>
            <a:r>
              <a:rPr lang="en-US" dirty="0">
                <a:solidFill>
                  <a:srgbClr val="FF0000"/>
                </a:solidFill>
              </a:rPr>
              <a:t>Low Pressure System Weather</a:t>
            </a:r>
            <a:endParaRPr lang="en-US" b="1" dirty="0">
              <a:solidFill>
                <a:srgbClr val="FF0000"/>
              </a:solidFill>
            </a:endParaRPr>
          </a:p>
        </p:txBody>
      </p:sp>
      <p:sp>
        <p:nvSpPr>
          <p:cNvPr id="3" name="Content Placeholder 2">
            <a:extLst>
              <a:ext uri="{FF2B5EF4-FFF2-40B4-BE49-F238E27FC236}">
                <a16:creationId xmlns:a16="http://schemas.microsoft.com/office/drawing/2014/main" id="{A6071AFF-132E-44DB-9775-3025E8081098}"/>
              </a:ext>
            </a:extLst>
          </p:cNvPr>
          <p:cNvSpPr>
            <a:spLocks noGrp="1"/>
          </p:cNvSpPr>
          <p:nvPr>
            <p:ph idx="1"/>
          </p:nvPr>
        </p:nvSpPr>
        <p:spPr/>
        <p:txBody>
          <a:bodyPr/>
          <a:lstStyle/>
          <a:p>
            <a:r>
              <a:rPr lang="en-US" dirty="0"/>
              <a:t>Low pressure systems are associated with </a:t>
            </a:r>
            <a:r>
              <a:rPr lang="en-US" b="1" u="sng" dirty="0"/>
              <a:t>bad </a:t>
            </a:r>
            <a:r>
              <a:rPr lang="en-US" dirty="0"/>
              <a:t>weather:</a:t>
            </a:r>
          </a:p>
          <a:p>
            <a:endParaRPr lang="en-US" dirty="0"/>
          </a:p>
        </p:txBody>
      </p:sp>
      <p:pic>
        <p:nvPicPr>
          <p:cNvPr id="4" name="Picture 4">
            <a:extLst>
              <a:ext uri="{FF2B5EF4-FFF2-40B4-BE49-F238E27FC236}">
                <a16:creationId xmlns:a16="http://schemas.microsoft.com/office/drawing/2014/main" id="{0CD0008E-431A-49A7-82EB-B46FA03010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32" t="9202"/>
          <a:stretch/>
        </p:blipFill>
        <p:spPr bwMode="auto">
          <a:xfrm>
            <a:off x="3168508" y="2567994"/>
            <a:ext cx="787305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7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1172-388A-4995-BF2C-E2C609829F20}"/>
              </a:ext>
            </a:extLst>
          </p:cNvPr>
          <p:cNvSpPr>
            <a:spLocks noGrp="1"/>
          </p:cNvSpPr>
          <p:nvPr>
            <p:ph type="title"/>
          </p:nvPr>
        </p:nvSpPr>
        <p:spPr/>
        <p:txBody>
          <a:bodyPr/>
          <a:lstStyle/>
          <a:p>
            <a:r>
              <a:rPr lang="en-US" dirty="0">
                <a:solidFill>
                  <a:srgbClr val="FF0000"/>
                </a:solidFill>
              </a:rPr>
              <a:t>High pressure system associated with FAIR </a:t>
            </a:r>
            <a:r>
              <a:rPr lang="en-US" dirty="0"/>
              <a:t>weather:</a:t>
            </a:r>
          </a:p>
        </p:txBody>
      </p:sp>
      <p:sp>
        <p:nvSpPr>
          <p:cNvPr id="3" name="Content Placeholder 2">
            <a:extLst>
              <a:ext uri="{FF2B5EF4-FFF2-40B4-BE49-F238E27FC236}">
                <a16:creationId xmlns:a16="http://schemas.microsoft.com/office/drawing/2014/main" id="{9A73F9C5-8A3C-45BA-A60D-AAE2FB124C9F}"/>
              </a:ext>
            </a:extLst>
          </p:cNvPr>
          <p:cNvSpPr>
            <a:spLocks noGrp="1"/>
          </p:cNvSpPr>
          <p:nvPr>
            <p:ph idx="1"/>
          </p:nvPr>
        </p:nvSpPr>
        <p:spPr/>
        <p:txBody>
          <a:bodyPr/>
          <a:lstStyle/>
          <a:p>
            <a:r>
              <a:rPr lang="en-US" dirty="0"/>
              <a:t>Air sinks, </a:t>
            </a:r>
          </a:p>
          <a:p>
            <a:r>
              <a:rPr lang="en-US" dirty="0"/>
              <a:t>Spreads out, </a:t>
            </a:r>
          </a:p>
          <a:p>
            <a:endParaRPr lang="en-US" dirty="0"/>
          </a:p>
          <a:p>
            <a:endParaRPr lang="en-US" dirty="0"/>
          </a:p>
          <a:p>
            <a:endParaRPr lang="en-US" dirty="0"/>
          </a:p>
          <a:p>
            <a:endParaRPr lang="en-US" dirty="0"/>
          </a:p>
          <a:p>
            <a:r>
              <a:rPr lang="en-US" dirty="0"/>
              <a:t>Preventing clouds from forming  </a:t>
            </a:r>
          </a:p>
        </p:txBody>
      </p:sp>
      <p:pic>
        <p:nvPicPr>
          <p:cNvPr id="4" name="Picture 2">
            <a:extLst>
              <a:ext uri="{FF2B5EF4-FFF2-40B4-BE49-F238E27FC236}">
                <a16:creationId xmlns:a16="http://schemas.microsoft.com/office/drawing/2014/main" id="{D20717E8-BFAE-465B-A14F-B13E41E687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504" r="31397"/>
          <a:stretch/>
        </p:blipFill>
        <p:spPr bwMode="auto">
          <a:xfrm>
            <a:off x="4728119" y="1265664"/>
            <a:ext cx="5441795" cy="366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58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C3EE-0683-479F-B8A1-4D11801E0C07}"/>
              </a:ext>
            </a:extLst>
          </p:cNvPr>
          <p:cNvSpPr>
            <a:spLocks noGrp="1"/>
          </p:cNvSpPr>
          <p:nvPr>
            <p:ph type="title"/>
          </p:nvPr>
        </p:nvSpPr>
        <p:spPr>
          <a:xfrm>
            <a:off x="838200" y="365125"/>
            <a:ext cx="10515600" cy="1325563"/>
          </a:xfrm>
        </p:spPr>
        <p:txBody>
          <a:bodyPr/>
          <a:lstStyle/>
          <a:p>
            <a:r>
              <a:rPr lang="en-US"/>
              <a:t>Atmospheric Pressure</a:t>
            </a:r>
            <a:endParaRPr lang="en-US" dirty="0"/>
          </a:p>
        </p:txBody>
      </p:sp>
      <p:sp>
        <p:nvSpPr>
          <p:cNvPr id="3" name="Content Placeholder 2">
            <a:extLst>
              <a:ext uri="{FF2B5EF4-FFF2-40B4-BE49-F238E27FC236}">
                <a16:creationId xmlns:a16="http://schemas.microsoft.com/office/drawing/2014/main" id="{68EAF8B2-DE65-4F54-9BF8-E959DD701DE7}"/>
              </a:ext>
            </a:extLst>
          </p:cNvPr>
          <p:cNvSpPr>
            <a:spLocks noGrp="1"/>
          </p:cNvSpPr>
          <p:nvPr>
            <p:ph idx="1"/>
          </p:nvPr>
        </p:nvSpPr>
        <p:spPr>
          <a:xfrm>
            <a:off x="838200" y="1825625"/>
            <a:ext cx="5257800" cy="4351338"/>
          </a:xfrm>
        </p:spPr>
        <p:txBody>
          <a:bodyPr/>
          <a:lstStyle/>
          <a:p>
            <a:pPr marL="0" indent="0">
              <a:buNone/>
            </a:pPr>
            <a:r>
              <a:rPr lang="en-US" dirty="0"/>
              <a:t>= Weight of air pressing down on an area. </a:t>
            </a:r>
          </a:p>
          <a:p>
            <a:pPr marL="0" indent="0">
              <a:buNone/>
            </a:pPr>
            <a:endParaRPr lang="en-US" dirty="0"/>
          </a:p>
          <a:p>
            <a:pPr marL="0" indent="0">
              <a:buNone/>
            </a:pPr>
            <a:endParaRPr lang="en-US" dirty="0"/>
          </a:p>
        </p:txBody>
      </p:sp>
      <p:pic>
        <p:nvPicPr>
          <p:cNvPr id="4" name="Content Placeholder 5">
            <a:extLst>
              <a:ext uri="{FF2B5EF4-FFF2-40B4-BE49-F238E27FC236}">
                <a16:creationId xmlns:a16="http://schemas.microsoft.com/office/drawing/2014/main" id="{6378BF7A-43AE-409D-B75D-E2DC945434DD}"/>
              </a:ext>
            </a:extLst>
          </p:cNvPr>
          <p:cNvPicPr>
            <a:picLocks noChangeAspect="1"/>
          </p:cNvPicPr>
          <p:nvPr/>
        </p:nvPicPr>
        <p:blipFill>
          <a:blip r:embed="rId2"/>
          <a:stretch>
            <a:fillRect/>
          </a:stretch>
        </p:blipFill>
        <p:spPr>
          <a:xfrm>
            <a:off x="6331528" y="1144588"/>
            <a:ext cx="5442461" cy="5032375"/>
          </a:xfrm>
          <a:prstGeom prst="rect">
            <a:avLst/>
          </a:prstGeom>
        </p:spPr>
      </p:pic>
    </p:spTree>
    <p:extLst>
      <p:ext uri="{BB962C8B-B14F-4D97-AF65-F5344CB8AC3E}">
        <p14:creationId xmlns:p14="http://schemas.microsoft.com/office/powerpoint/2010/main" val="2452412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41B5-CE35-4859-9516-626A6C3E188D}"/>
              </a:ext>
            </a:extLst>
          </p:cNvPr>
          <p:cNvSpPr>
            <a:spLocks noGrp="1"/>
          </p:cNvSpPr>
          <p:nvPr>
            <p:ph type="title"/>
          </p:nvPr>
        </p:nvSpPr>
        <p:spPr/>
        <p:txBody>
          <a:bodyPr/>
          <a:lstStyle/>
          <a:p>
            <a:r>
              <a:rPr lang="en-US" dirty="0"/>
              <a:t>Extra </a:t>
            </a:r>
            <a:r>
              <a:rPr lang="en-US"/>
              <a:t>Slides beyond here</a:t>
            </a:r>
          </a:p>
        </p:txBody>
      </p:sp>
      <p:sp>
        <p:nvSpPr>
          <p:cNvPr id="3" name="Content Placeholder 2">
            <a:extLst>
              <a:ext uri="{FF2B5EF4-FFF2-40B4-BE49-F238E27FC236}">
                <a16:creationId xmlns:a16="http://schemas.microsoft.com/office/drawing/2014/main" id="{088896DE-A31C-445B-ABB0-4BE9234B6A5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5078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7E80B-9AD5-4BE8-AF6A-59931AC7A59A}"/>
              </a:ext>
            </a:extLst>
          </p:cNvPr>
          <p:cNvSpPr>
            <a:spLocks noGrp="1"/>
          </p:cNvSpPr>
          <p:nvPr>
            <p:ph type="title"/>
          </p:nvPr>
        </p:nvSpPr>
        <p:spPr/>
        <p:txBody>
          <a:bodyPr/>
          <a:lstStyle/>
          <a:p>
            <a:r>
              <a:rPr lang="en-US" dirty="0"/>
              <a:t>Isobars</a:t>
            </a:r>
          </a:p>
        </p:txBody>
      </p:sp>
      <p:sp>
        <p:nvSpPr>
          <p:cNvPr id="3" name="Content Placeholder 2">
            <a:extLst>
              <a:ext uri="{FF2B5EF4-FFF2-40B4-BE49-F238E27FC236}">
                <a16:creationId xmlns:a16="http://schemas.microsoft.com/office/drawing/2014/main" id="{8F07D966-514B-4F19-9915-DFD20FF40690}"/>
              </a:ext>
            </a:extLst>
          </p:cNvPr>
          <p:cNvSpPr>
            <a:spLocks noGrp="1"/>
          </p:cNvSpPr>
          <p:nvPr>
            <p:ph idx="1"/>
          </p:nvPr>
        </p:nvSpPr>
        <p:spPr/>
        <p:txBody>
          <a:bodyPr/>
          <a:lstStyle/>
          <a:p>
            <a:r>
              <a:rPr lang="en-US" dirty="0"/>
              <a:t>Isobars are lines showing areas of </a:t>
            </a:r>
            <a:r>
              <a:rPr lang="en-US" b="1" u="sng" dirty="0"/>
              <a:t>equal air pressure</a:t>
            </a:r>
            <a:r>
              <a:rPr lang="en-US" dirty="0"/>
              <a:t> on a map.</a:t>
            </a:r>
            <a:endParaRPr lang="en-CA" b="1" u="sng" dirty="0"/>
          </a:p>
          <a:p>
            <a:endParaRPr lang="en-US" dirty="0"/>
          </a:p>
        </p:txBody>
      </p:sp>
    </p:spTree>
    <p:extLst>
      <p:ext uri="{BB962C8B-B14F-4D97-AF65-F5344CB8AC3E}">
        <p14:creationId xmlns:p14="http://schemas.microsoft.com/office/powerpoint/2010/main" val="165518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B7E5-AE51-4D4C-8CF0-7B9FAE0F3EAA}"/>
              </a:ext>
            </a:extLst>
          </p:cNvPr>
          <p:cNvSpPr>
            <a:spLocks noGrp="1"/>
          </p:cNvSpPr>
          <p:nvPr>
            <p:ph type="title"/>
          </p:nvPr>
        </p:nvSpPr>
        <p:spPr>
          <a:xfrm>
            <a:off x="355600" y="365125"/>
            <a:ext cx="10998200" cy="1325563"/>
          </a:xfrm>
        </p:spPr>
        <p:txBody>
          <a:bodyPr/>
          <a:lstStyle/>
          <a:p>
            <a:r>
              <a:rPr lang="en-CA" dirty="0"/>
              <a:t>Pressure Gradient</a:t>
            </a:r>
          </a:p>
        </p:txBody>
      </p:sp>
      <p:sp>
        <p:nvSpPr>
          <p:cNvPr id="3" name="Content Placeholder 2">
            <a:extLst>
              <a:ext uri="{FF2B5EF4-FFF2-40B4-BE49-F238E27FC236}">
                <a16:creationId xmlns:a16="http://schemas.microsoft.com/office/drawing/2014/main" id="{D9E080D8-EFE8-4748-8A49-9D0635389901}"/>
              </a:ext>
            </a:extLst>
          </p:cNvPr>
          <p:cNvSpPr>
            <a:spLocks noGrp="1"/>
          </p:cNvSpPr>
          <p:nvPr>
            <p:ph idx="1"/>
          </p:nvPr>
        </p:nvSpPr>
        <p:spPr>
          <a:xfrm>
            <a:off x="355600" y="1825624"/>
            <a:ext cx="6360175" cy="5032375"/>
          </a:xfrm>
        </p:spPr>
        <p:txBody>
          <a:bodyPr>
            <a:normAutofit/>
          </a:bodyPr>
          <a:lstStyle/>
          <a:p>
            <a:r>
              <a:rPr lang="en-CA" b="1" dirty="0">
                <a:latin typeface="+mn-lt"/>
              </a:rPr>
              <a:t>Pressure Gradient </a:t>
            </a:r>
            <a:r>
              <a:rPr lang="en-CA" dirty="0">
                <a:latin typeface="+mn-lt"/>
              </a:rPr>
              <a:t>is the </a:t>
            </a:r>
            <a:r>
              <a:rPr lang="en-US" b="1" u="sng" dirty="0">
                <a:latin typeface="+mn-lt"/>
              </a:rPr>
              <a:t>rate of change </a:t>
            </a:r>
            <a:r>
              <a:rPr lang="en-US" dirty="0">
                <a:latin typeface="+mn-lt"/>
              </a:rPr>
              <a:t>(</a:t>
            </a:r>
            <a:r>
              <a:rPr lang="en-US" i="1" dirty="0">
                <a:latin typeface="+mn-lt"/>
              </a:rPr>
              <a:t>gradient) </a:t>
            </a:r>
            <a:r>
              <a:rPr lang="en-US" dirty="0">
                <a:latin typeface="+mn-lt"/>
              </a:rPr>
              <a:t>of  atmospheric (barometric) pressure </a:t>
            </a:r>
          </a:p>
          <a:p>
            <a:r>
              <a:rPr lang="en-US" dirty="0"/>
              <a:t>Depends on temperature and density of the air mass. </a:t>
            </a:r>
          </a:p>
        </p:txBody>
      </p:sp>
      <p:pic>
        <p:nvPicPr>
          <p:cNvPr id="2050" name="Picture 2" descr="Image result for isobars on a weather map">
            <a:extLst>
              <a:ext uri="{FF2B5EF4-FFF2-40B4-BE49-F238E27FC236}">
                <a16:creationId xmlns:a16="http://schemas.microsoft.com/office/drawing/2014/main" id="{A1877540-F3CF-42E1-B239-B5704841A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775" y="1606470"/>
            <a:ext cx="6625682" cy="457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74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B7E5-AE51-4D4C-8CF0-7B9FAE0F3EAA}"/>
              </a:ext>
            </a:extLst>
          </p:cNvPr>
          <p:cNvSpPr>
            <a:spLocks noGrp="1"/>
          </p:cNvSpPr>
          <p:nvPr>
            <p:ph type="title"/>
          </p:nvPr>
        </p:nvSpPr>
        <p:spPr/>
        <p:txBody>
          <a:bodyPr/>
          <a:lstStyle/>
          <a:p>
            <a:r>
              <a:rPr lang="en-CA" dirty="0"/>
              <a:t>What is the </a:t>
            </a:r>
            <a:r>
              <a:rPr lang="en-CA" i="1" dirty="0"/>
              <a:t>pressure gradient </a:t>
            </a:r>
            <a:r>
              <a:rPr lang="en-CA" dirty="0"/>
              <a:t>on this map?</a:t>
            </a:r>
          </a:p>
        </p:txBody>
      </p:sp>
      <p:sp>
        <p:nvSpPr>
          <p:cNvPr id="3" name="Content Placeholder 2">
            <a:extLst>
              <a:ext uri="{FF2B5EF4-FFF2-40B4-BE49-F238E27FC236}">
                <a16:creationId xmlns:a16="http://schemas.microsoft.com/office/drawing/2014/main" id="{D9E080D8-EFE8-4748-8A49-9D0635389901}"/>
              </a:ext>
            </a:extLst>
          </p:cNvPr>
          <p:cNvSpPr>
            <a:spLocks noGrp="1"/>
          </p:cNvSpPr>
          <p:nvPr>
            <p:ph idx="1"/>
          </p:nvPr>
        </p:nvSpPr>
        <p:spPr>
          <a:xfrm>
            <a:off x="838200" y="1825625"/>
            <a:ext cx="5877575" cy="4351338"/>
          </a:xfrm>
        </p:spPr>
        <p:txBody>
          <a:bodyPr/>
          <a:lstStyle/>
          <a:p>
            <a:r>
              <a:rPr lang="en-CA" dirty="0"/>
              <a:t> </a:t>
            </a:r>
          </a:p>
        </p:txBody>
      </p:sp>
      <p:pic>
        <p:nvPicPr>
          <p:cNvPr id="2050" name="Picture 2" descr="Image result for isobars on a weather map">
            <a:extLst>
              <a:ext uri="{FF2B5EF4-FFF2-40B4-BE49-F238E27FC236}">
                <a16:creationId xmlns:a16="http://schemas.microsoft.com/office/drawing/2014/main" id="{A1877540-F3CF-42E1-B239-B5704841A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848" y="1905066"/>
            <a:ext cx="7675894" cy="52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82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B7E5-AE51-4D4C-8CF0-7B9FAE0F3EAA}"/>
              </a:ext>
            </a:extLst>
          </p:cNvPr>
          <p:cNvSpPr>
            <a:spLocks noGrp="1"/>
          </p:cNvSpPr>
          <p:nvPr>
            <p:ph type="title"/>
          </p:nvPr>
        </p:nvSpPr>
        <p:spPr>
          <a:xfrm>
            <a:off x="838200" y="365125"/>
            <a:ext cx="11353800" cy="1325563"/>
          </a:xfrm>
        </p:spPr>
        <p:txBody>
          <a:bodyPr/>
          <a:lstStyle/>
          <a:p>
            <a:r>
              <a:rPr lang="en-CA" dirty="0"/>
              <a:t>What is the pressure gradient on this map?</a:t>
            </a:r>
          </a:p>
        </p:txBody>
      </p:sp>
      <p:sp>
        <p:nvSpPr>
          <p:cNvPr id="3" name="Content Placeholder 2">
            <a:extLst>
              <a:ext uri="{FF2B5EF4-FFF2-40B4-BE49-F238E27FC236}">
                <a16:creationId xmlns:a16="http://schemas.microsoft.com/office/drawing/2014/main" id="{D9E080D8-EFE8-4748-8A49-9D0635389901}"/>
              </a:ext>
            </a:extLst>
          </p:cNvPr>
          <p:cNvSpPr>
            <a:spLocks noGrp="1"/>
          </p:cNvSpPr>
          <p:nvPr>
            <p:ph idx="1"/>
          </p:nvPr>
        </p:nvSpPr>
        <p:spPr>
          <a:xfrm>
            <a:off x="0" y="1825625"/>
            <a:ext cx="4521200" cy="4351338"/>
          </a:xfrm>
        </p:spPr>
        <p:txBody>
          <a:bodyPr/>
          <a:lstStyle/>
          <a:p>
            <a:r>
              <a:rPr lang="en-CA" dirty="0">
                <a:solidFill>
                  <a:srgbClr val="FF0000"/>
                </a:solidFill>
              </a:rPr>
              <a:t>The pressure gradient  is </a:t>
            </a:r>
          </a:p>
          <a:p>
            <a:r>
              <a:rPr lang="en-CA" b="1" u="sng" dirty="0">
                <a:solidFill>
                  <a:srgbClr val="FF0000"/>
                </a:solidFill>
              </a:rPr>
              <a:t>4 millibars.</a:t>
            </a:r>
          </a:p>
          <a:p>
            <a:endParaRPr lang="en-CA" b="1" u="sng" dirty="0">
              <a:solidFill>
                <a:srgbClr val="FF0000"/>
              </a:solidFill>
            </a:endParaRPr>
          </a:p>
          <a:p>
            <a:pPr marL="0" indent="0">
              <a:buNone/>
            </a:pPr>
            <a:r>
              <a:rPr lang="en-CA" dirty="0">
                <a:solidFill>
                  <a:srgbClr val="FF0000"/>
                </a:solidFill>
              </a:rPr>
              <a:t>(1020 – 1016) = 4</a:t>
            </a:r>
          </a:p>
        </p:txBody>
      </p:sp>
      <p:pic>
        <p:nvPicPr>
          <p:cNvPr id="2050" name="Picture 2" descr="Image result for isobars on a weather map">
            <a:extLst>
              <a:ext uri="{FF2B5EF4-FFF2-40B4-BE49-F238E27FC236}">
                <a16:creationId xmlns:a16="http://schemas.microsoft.com/office/drawing/2014/main" id="{A1877540-F3CF-42E1-B239-B5704841A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118" y="1606470"/>
            <a:ext cx="6625682" cy="457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46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06AC-C05E-42C1-8A83-ECF366DFEE6B}"/>
              </a:ext>
            </a:extLst>
          </p:cNvPr>
          <p:cNvSpPr>
            <a:spLocks noGrp="1"/>
          </p:cNvSpPr>
          <p:nvPr>
            <p:ph type="title"/>
          </p:nvPr>
        </p:nvSpPr>
        <p:spPr>
          <a:xfrm>
            <a:off x="203200" y="365125"/>
            <a:ext cx="11988800" cy="1325563"/>
          </a:xfrm>
        </p:spPr>
        <p:txBody>
          <a:bodyPr/>
          <a:lstStyle/>
          <a:p>
            <a:r>
              <a:rPr lang="en-US" dirty="0"/>
              <a:t>Isobars indicate pressure systems (weather). </a:t>
            </a:r>
          </a:p>
        </p:txBody>
      </p:sp>
      <p:sp>
        <p:nvSpPr>
          <p:cNvPr id="3" name="Content Placeholder 2">
            <a:extLst>
              <a:ext uri="{FF2B5EF4-FFF2-40B4-BE49-F238E27FC236}">
                <a16:creationId xmlns:a16="http://schemas.microsoft.com/office/drawing/2014/main" id="{24395E56-2F1A-48E7-8172-592882FFF736}"/>
              </a:ext>
            </a:extLst>
          </p:cNvPr>
          <p:cNvSpPr>
            <a:spLocks noGrp="1"/>
          </p:cNvSpPr>
          <p:nvPr>
            <p:ph idx="1"/>
          </p:nvPr>
        </p:nvSpPr>
        <p:spPr>
          <a:xfrm>
            <a:off x="203200" y="1825624"/>
            <a:ext cx="11150600" cy="4845339"/>
          </a:xfrm>
        </p:spPr>
        <p:txBody>
          <a:bodyPr>
            <a:normAutofit/>
          </a:bodyPr>
          <a:lstStyle/>
          <a:p>
            <a:r>
              <a:rPr lang="en-US" b="1" u="sng" dirty="0">
                <a:latin typeface="+mn-lt"/>
              </a:rPr>
              <a:t>low pressure system (L) </a:t>
            </a:r>
          </a:p>
          <a:p>
            <a:r>
              <a:rPr lang="en-US" dirty="0"/>
              <a:t>Isobars </a:t>
            </a:r>
            <a:r>
              <a:rPr lang="en-US" i="1" dirty="0"/>
              <a:t>decreasing</a:t>
            </a:r>
            <a:r>
              <a:rPr lang="en-US" dirty="0"/>
              <a:t> inward </a:t>
            </a:r>
            <a:r>
              <a:rPr lang="en-US" dirty="0">
                <a:latin typeface="+mn-lt"/>
              </a:rPr>
              <a:t>Air moves toward the center.</a:t>
            </a:r>
          </a:p>
          <a:p>
            <a:r>
              <a:rPr lang="en-US" dirty="0">
                <a:latin typeface="+mn-lt"/>
              </a:rPr>
              <a:t>Associated with </a:t>
            </a:r>
            <a:r>
              <a:rPr lang="en-US" b="1" i="1" u="sng" dirty="0">
                <a:latin typeface="+mn-lt"/>
              </a:rPr>
              <a:t>bad</a:t>
            </a:r>
            <a:r>
              <a:rPr lang="en-US" b="1" u="sng" dirty="0">
                <a:latin typeface="+mn-lt"/>
              </a:rPr>
              <a:t> </a:t>
            </a:r>
            <a:r>
              <a:rPr lang="en-US" dirty="0">
                <a:latin typeface="+mn-lt"/>
              </a:rPr>
              <a:t>weather. This can include heavy precipitation (i.e. rain and snow), strong winds, and low visibility.</a:t>
            </a:r>
          </a:p>
          <a:p>
            <a:endParaRPr lang="en-US" dirty="0">
              <a:latin typeface="+mn-lt"/>
            </a:endParaRPr>
          </a:p>
          <a:p>
            <a:r>
              <a:rPr lang="en-US" dirty="0">
                <a:solidFill>
                  <a:schemeClr val="accent1"/>
                </a:solidFill>
                <a:latin typeface="+mn-lt"/>
              </a:rPr>
              <a:t>Winds spin counterclockwise</a:t>
            </a:r>
          </a:p>
        </p:txBody>
      </p:sp>
    </p:spTree>
    <p:extLst>
      <p:ext uri="{BB962C8B-B14F-4D97-AF65-F5344CB8AC3E}">
        <p14:creationId xmlns:p14="http://schemas.microsoft.com/office/powerpoint/2010/main" val="1437444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5083F-746A-47E4-A2ED-6B5B0A805476}"/>
              </a:ext>
            </a:extLst>
          </p:cNvPr>
          <p:cNvSpPr>
            <a:spLocks noGrp="1"/>
          </p:cNvSpPr>
          <p:nvPr>
            <p:ph type="title"/>
          </p:nvPr>
        </p:nvSpPr>
        <p:spPr/>
        <p:txBody>
          <a:bodyPr/>
          <a:lstStyle/>
          <a:p>
            <a:r>
              <a:rPr lang="en-CA" dirty="0">
                <a:latin typeface="Arial"/>
                <a:cs typeface="Arial"/>
              </a:rPr>
              <a:t>Cyclones</a:t>
            </a:r>
            <a:endParaRPr lang="en-CA" dirty="0"/>
          </a:p>
        </p:txBody>
      </p:sp>
      <p:sp>
        <p:nvSpPr>
          <p:cNvPr id="3" name="Content Placeholder 2">
            <a:extLst>
              <a:ext uri="{FF2B5EF4-FFF2-40B4-BE49-F238E27FC236}">
                <a16:creationId xmlns:a16="http://schemas.microsoft.com/office/drawing/2014/main" id="{8685E3E1-E579-4FE1-BAA1-5E2FDB48F85B}"/>
              </a:ext>
            </a:extLst>
          </p:cNvPr>
          <p:cNvSpPr>
            <a:spLocks noGrp="1"/>
          </p:cNvSpPr>
          <p:nvPr>
            <p:ph idx="1"/>
          </p:nvPr>
        </p:nvSpPr>
        <p:spPr/>
        <p:txBody>
          <a:bodyPr vert="horz" lIns="91440" tIns="45720" rIns="91440" bIns="45720" rtlCol="0" anchor="t">
            <a:normAutofit/>
          </a:bodyPr>
          <a:lstStyle/>
          <a:p>
            <a:pPr>
              <a:buNone/>
            </a:pPr>
            <a:r>
              <a:rPr lang="en-US" dirty="0">
                <a:latin typeface="+mn-lt"/>
              </a:rPr>
              <a:t>A LARGE air mass inward spiraling winds around a zone of low pressure is called a </a:t>
            </a:r>
            <a:r>
              <a:rPr lang="en-US" b="1" u="sng" dirty="0">
                <a:latin typeface="+mn-lt"/>
              </a:rPr>
              <a:t>cyclone.</a:t>
            </a:r>
          </a:p>
          <a:p>
            <a:r>
              <a:rPr lang="en-CA" dirty="0">
                <a:latin typeface="Arial"/>
                <a:cs typeface="Arial"/>
              </a:rPr>
              <a:t>Can bring: </a:t>
            </a:r>
            <a:r>
              <a:rPr lang="en-CA" b="1" u="sng" dirty="0">
                <a:latin typeface="Arial"/>
                <a:cs typeface="Arial"/>
              </a:rPr>
              <a:t>heavy</a:t>
            </a:r>
            <a:r>
              <a:rPr lang="en-CA" b="1" dirty="0">
                <a:latin typeface="Arial"/>
                <a:cs typeface="Arial"/>
              </a:rPr>
              <a:t> </a:t>
            </a:r>
            <a:r>
              <a:rPr lang="en-CA" dirty="0">
                <a:latin typeface="Arial"/>
                <a:cs typeface="Arial"/>
              </a:rPr>
              <a:t>rain, </a:t>
            </a:r>
            <a:r>
              <a:rPr lang="en-CA" b="1" u="sng" dirty="0">
                <a:latin typeface="Arial"/>
                <a:cs typeface="Arial"/>
              </a:rPr>
              <a:t>strong</a:t>
            </a:r>
            <a:r>
              <a:rPr lang="en-CA" dirty="0">
                <a:latin typeface="Arial"/>
                <a:cs typeface="Arial"/>
              </a:rPr>
              <a:t> wind, storms, tornadoes. </a:t>
            </a:r>
            <a:endParaRPr lang="en-CA" dirty="0"/>
          </a:p>
          <a:p>
            <a:endParaRPr lang="en-CA" dirty="0">
              <a:latin typeface="+mn-lt"/>
            </a:endParaRPr>
          </a:p>
          <a:p>
            <a:endParaRPr lang="en-CA" dirty="0"/>
          </a:p>
          <a:p>
            <a:endParaRPr lang="en-CA" dirty="0">
              <a:latin typeface="Arial"/>
              <a:cs typeface="Arial"/>
            </a:endParaRPr>
          </a:p>
          <a:p>
            <a:endParaRPr lang="en-CA" dirty="0"/>
          </a:p>
        </p:txBody>
      </p:sp>
    </p:spTree>
    <p:extLst>
      <p:ext uri="{BB962C8B-B14F-4D97-AF65-F5344CB8AC3E}">
        <p14:creationId xmlns:p14="http://schemas.microsoft.com/office/powerpoint/2010/main" val="4002619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D110E-8F70-4FEE-85AD-DCD523DA61BD}"/>
              </a:ext>
            </a:extLst>
          </p:cNvPr>
          <p:cNvSpPr>
            <a:spLocks noGrp="1"/>
          </p:cNvSpPr>
          <p:nvPr>
            <p:ph type="title"/>
          </p:nvPr>
        </p:nvSpPr>
        <p:spPr/>
        <p:txBody>
          <a:bodyPr/>
          <a:lstStyle/>
          <a:p>
            <a:r>
              <a:rPr lang="en-US" dirty="0"/>
              <a:t>Why do low pressure systems indicate bad weather?</a:t>
            </a:r>
          </a:p>
        </p:txBody>
      </p:sp>
      <p:sp>
        <p:nvSpPr>
          <p:cNvPr id="3" name="Content Placeholder 2">
            <a:extLst>
              <a:ext uri="{FF2B5EF4-FFF2-40B4-BE49-F238E27FC236}">
                <a16:creationId xmlns:a16="http://schemas.microsoft.com/office/drawing/2014/main" id="{21486A6F-3F62-406B-B2C4-67B8DB90BDA9}"/>
              </a:ext>
            </a:extLst>
          </p:cNvPr>
          <p:cNvSpPr>
            <a:spLocks noGrp="1"/>
          </p:cNvSpPr>
          <p:nvPr>
            <p:ph idx="1"/>
          </p:nvPr>
        </p:nvSpPr>
        <p:spPr>
          <a:xfrm>
            <a:off x="838200" y="1825624"/>
            <a:ext cx="10515600" cy="5032375"/>
          </a:xfrm>
        </p:spPr>
        <p:txBody>
          <a:bodyPr>
            <a:normAutofit lnSpcReduction="10000"/>
          </a:bodyPr>
          <a:lstStyle/>
          <a:p>
            <a:r>
              <a:rPr lang="en-US" dirty="0">
                <a:latin typeface="+mn-lt"/>
              </a:rPr>
              <a:t>Air converging towards the </a:t>
            </a:r>
            <a:r>
              <a:rPr lang="en-US" dirty="0" err="1">
                <a:latin typeface="+mn-lt"/>
              </a:rPr>
              <a:t>centre</a:t>
            </a:r>
            <a:r>
              <a:rPr lang="en-US" dirty="0">
                <a:latin typeface="+mn-lt"/>
              </a:rPr>
              <a:t> has only one place to go: </a:t>
            </a:r>
            <a:r>
              <a:rPr lang="en-US" i="1" dirty="0">
                <a:latin typeface="+mn-lt"/>
              </a:rPr>
              <a:t>up</a:t>
            </a:r>
            <a:r>
              <a:rPr lang="en-US" dirty="0">
                <a:latin typeface="+mn-lt"/>
              </a:rPr>
              <a:t> .  </a:t>
            </a:r>
          </a:p>
          <a:p>
            <a:r>
              <a:rPr lang="en-US" dirty="0">
                <a:latin typeface="+mn-lt"/>
              </a:rPr>
              <a:t>So the air </a:t>
            </a:r>
            <a:r>
              <a:rPr lang="en-US" b="1" u="sng" dirty="0">
                <a:latin typeface="+mn-lt"/>
              </a:rPr>
              <a:t>rises.</a:t>
            </a:r>
            <a:r>
              <a:rPr lang="en-US" dirty="0">
                <a:latin typeface="+mn-lt"/>
              </a:rPr>
              <a:t> </a:t>
            </a:r>
          </a:p>
          <a:p>
            <a:r>
              <a:rPr lang="en-US" dirty="0">
                <a:latin typeface="+mn-lt"/>
              </a:rPr>
              <a:t>Rising air </a:t>
            </a:r>
            <a:r>
              <a:rPr lang="en-US" b="1" u="sng" dirty="0">
                <a:latin typeface="+mn-lt"/>
              </a:rPr>
              <a:t>expands</a:t>
            </a:r>
            <a:r>
              <a:rPr lang="en-US" dirty="0">
                <a:latin typeface="+mn-lt"/>
              </a:rPr>
              <a:t> (</a:t>
            </a:r>
            <a:r>
              <a:rPr lang="en-US" i="1" dirty="0">
                <a:latin typeface="+mn-lt"/>
              </a:rPr>
              <a:t>because it is moving into lower pressure surroundings at higher altitude), </a:t>
            </a:r>
          </a:p>
          <a:p>
            <a:r>
              <a:rPr lang="en-US" dirty="0">
                <a:latin typeface="+mn-lt"/>
              </a:rPr>
              <a:t>The expansion causes it to </a:t>
            </a:r>
            <a:r>
              <a:rPr lang="en-US" b="1" u="sng" dirty="0">
                <a:latin typeface="+mn-lt"/>
              </a:rPr>
              <a:t>cool. </a:t>
            </a:r>
          </a:p>
          <a:p>
            <a:r>
              <a:rPr lang="en-US" dirty="0">
                <a:latin typeface="+mn-lt"/>
              </a:rPr>
              <a:t>If the air is moist and it is cooled enough (to or below the dew point temperature) </a:t>
            </a:r>
            <a:r>
              <a:rPr lang="en-US" b="1" dirty="0">
                <a:latin typeface="+mn-lt"/>
              </a:rPr>
              <a:t>clouds will form </a:t>
            </a:r>
            <a:r>
              <a:rPr lang="en-US" dirty="0">
                <a:latin typeface="+mn-lt"/>
              </a:rPr>
              <a:t>and may then begin to rain or snow.  </a:t>
            </a:r>
          </a:p>
        </p:txBody>
      </p:sp>
    </p:spTree>
    <p:extLst>
      <p:ext uri="{BB962C8B-B14F-4D97-AF65-F5344CB8AC3E}">
        <p14:creationId xmlns:p14="http://schemas.microsoft.com/office/powerpoint/2010/main" val="3115205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4827-639F-4A01-A92E-DDE0F5A76E3E}"/>
              </a:ext>
            </a:extLst>
          </p:cNvPr>
          <p:cNvSpPr>
            <a:spLocks noGrp="1"/>
          </p:cNvSpPr>
          <p:nvPr>
            <p:ph type="title"/>
          </p:nvPr>
        </p:nvSpPr>
        <p:spPr/>
        <p:txBody>
          <a:bodyPr/>
          <a:lstStyle/>
          <a:p>
            <a:r>
              <a:rPr lang="en-US" dirty="0"/>
              <a:t>High Pressure System</a:t>
            </a:r>
          </a:p>
        </p:txBody>
      </p:sp>
      <p:sp>
        <p:nvSpPr>
          <p:cNvPr id="3" name="Content Placeholder 2">
            <a:extLst>
              <a:ext uri="{FF2B5EF4-FFF2-40B4-BE49-F238E27FC236}">
                <a16:creationId xmlns:a16="http://schemas.microsoft.com/office/drawing/2014/main" id="{E4D0A7BF-D58E-49E0-90CE-DEBD4686DE48}"/>
              </a:ext>
            </a:extLst>
          </p:cNvPr>
          <p:cNvSpPr>
            <a:spLocks noGrp="1"/>
          </p:cNvSpPr>
          <p:nvPr>
            <p:ph idx="1"/>
          </p:nvPr>
        </p:nvSpPr>
        <p:spPr/>
        <p:txBody>
          <a:bodyPr>
            <a:normAutofit/>
          </a:bodyPr>
          <a:lstStyle/>
          <a:p>
            <a:r>
              <a:rPr lang="en-US" dirty="0"/>
              <a:t>A high pressure system (H) is a whirling mass of cool, dry air that generally brings </a:t>
            </a:r>
            <a:r>
              <a:rPr lang="en-US" b="1" u="sng" dirty="0"/>
              <a:t>fair</a:t>
            </a:r>
            <a:r>
              <a:rPr lang="en-US" dirty="0"/>
              <a:t> weather, sunny skies, and light winds. </a:t>
            </a:r>
          </a:p>
          <a:p>
            <a:r>
              <a:rPr lang="en-US" dirty="0"/>
              <a:t>In Northern Hemisphere, Winds spiral out in a clockwise rotation.</a:t>
            </a:r>
          </a:p>
        </p:txBody>
      </p:sp>
    </p:spTree>
    <p:extLst>
      <p:ext uri="{BB962C8B-B14F-4D97-AF65-F5344CB8AC3E}">
        <p14:creationId xmlns:p14="http://schemas.microsoft.com/office/powerpoint/2010/main" val="934516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5083F-746A-47E4-A2ED-6B5B0A805476}"/>
              </a:ext>
            </a:extLst>
          </p:cNvPr>
          <p:cNvSpPr>
            <a:spLocks noGrp="1"/>
          </p:cNvSpPr>
          <p:nvPr>
            <p:ph type="title"/>
          </p:nvPr>
        </p:nvSpPr>
        <p:spPr/>
        <p:txBody>
          <a:bodyPr/>
          <a:lstStyle/>
          <a:p>
            <a:br>
              <a:rPr lang="en-CA" dirty="0">
                <a:latin typeface="Arial"/>
                <a:cs typeface="Arial"/>
              </a:rPr>
            </a:br>
            <a:r>
              <a:rPr lang="en-CA" dirty="0">
                <a:latin typeface="Arial"/>
                <a:cs typeface="Arial"/>
              </a:rPr>
              <a:t>Anticyclones </a:t>
            </a:r>
            <a:endParaRPr lang="en-CA" dirty="0">
              <a:solidFill>
                <a:srgbClr val="FF0000"/>
              </a:solidFill>
            </a:endParaRPr>
          </a:p>
        </p:txBody>
      </p:sp>
      <p:sp>
        <p:nvSpPr>
          <p:cNvPr id="3" name="Content Placeholder 2">
            <a:extLst>
              <a:ext uri="{FF2B5EF4-FFF2-40B4-BE49-F238E27FC236}">
                <a16:creationId xmlns:a16="http://schemas.microsoft.com/office/drawing/2014/main" id="{8685E3E1-E579-4FE1-BAA1-5E2FDB48F85B}"/>
              </a:ext>
            </a:extLst>
          </p:cNvPr>
          <p:cNvSpPr>
            <a:spLocks noGrp="1"/>
          </p:cNvSpPr>
          <p:nvPr>
            <p:ph idx="1"/>
          </p:nvPr>
        </p:nvSpPr>
        <p:spPr>
          <a:xfrm>
            <a:off x="838200" y="1193800"/>
            <a:ext cx="10760989" cy="5664199"/>
          </a:xfrm>
        </p:spPr>
        <p:txBody>
          <a:bodyPr vert="horz" lIns="91440" tIns="45720" rIns="91440" bIns="45720" rtlCol="0" anchor="t">
            <a:normAutofit/>
          </a:bodyPr>
          <a:lstStyle/>
          <a:p>
            <a:pPr marL="0" indent="0">
              <a:buNone/>
            </a:pPr>
            <a:endParaRPr lang="en-CA" sz="3900" b="1" i="1" u="sng" dirty="0">
              <a:latin typeface="Arial"/>
              <a:cs typeface="Arial"/>
            </a:endParaRPr>
          </a:p>
          <a:p>
            <a:r>
              <a:rPr lang="en-US" sz="4000" dirty="0">
                <a:latin typeface="Arial"/>
                <a:cs typeface="Arial"/>
              </a:rPr>
              <a:t>a large weather system with air slowly circulating around a high pressure center (H) is an </a:t>
            </a:r>
            <a:r>
              <a:rPr lang="en-US" sz="4000" b="1" u="sng" dirty="0">
                <a:latin typeface="Arial"/>
                <a:cs typeface="Arial"/>
              </a:rPr>
              <a:t>anticyclone. </a:t>
            </a:r>
          </a:p>
          <a:p>
            <a:r>
              <a:rPr lang="en-CA" sz="3900" dirty="0">
                <a:latin typeface="Arial"/>
                <a:cs typeface="Arial"/>
              </a:rPr>
              <a:t>Associated with calm, fine weather.</a:t>
            </a:r>
          </a:p>
          <a:p>
            <a:endParaRPr lang="en-CA" sz="4000" b="1" u="sng" dirty="0"/>
          </a:p>
          <a:p>
            <a:endParaRPr lang="en-CA" sz="3900" b="1" u="sng" dirty="0"/>
          </a:p>
          <a:p>
            <a:endParaRPr lang="en-CA" dirty="0"/>
          </a:p>
        </p:txBody>
      </p:sp>
    </p:spTree>
    <p:extLst>
      <p:ext uri="{BB962C8B-B14F-4D97-AF65-F5344CB8AC3E}">
        <p14:creationId xmlns:p14="http://schemas.microsoft.com/office/powerpoint/2010/main" val="113551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F6AD-DA21-4B31-A198-61B27A67098D}"/>
              </a:ext>
            </a:extLst>
          </p:cNvPr>
          <p:cNvSpPr>
            <a:spLocks noGrp="1"/>
          </p:cNvSpPr>
          <p:nvPr>
            <p:ph type="title"/>
          </p:nvPr>
        </p:nvSpPr>
        <p:spPr/>
        <p:txBody>
          <a:bodyPr/>
          <a:lstStyle/>
          <a:p>
            <a:r>
              <a:rPr lang="en-CA" dirty="0"/>
              <a:t>Air Pressure changes with altitude</a:t>
            </a:r>
          </a:p>
        </p:txBody>
      </p:sp>
      <p:sp>
        <p:nvSpPr>
          <p:cNvPr id="3" name="Content Placeholder 2">
            <a:extLst>
              <a:ext uri="{FF2B5EF4-FFF2-40B4-BE49-F238E27FC236}">
                <a16:creationId xmlns:a16="http://schemas.microsoft.com/office/drawing/2014/main" id="{D54BAEF4-E497-4BB5-9CA0-D6EF1D721D89}"/>
              </a:ext>
            </a:extLst>
          </p:cNvPr>
          <p:cNvSpPr>
            <a:spLocks noGrp="1"/>
          </p:cNvSpPr>
          <p:nvPr>
            <p:ph idx="1"/>
          </p:nvPr>
        </p:nvSpPr>
        <p:spPr>
          <a:xfrm>
            <a:off x="1" y="1825624"/>
            <a:ext cx="6749538" cy="5318126"/>
          </a:xfrm>
        </p:spPr>
        <p:txBody>
          <a:bodyPr>
            <a:normAutofit/>
          </a:bodyPr>
          <a:lstStyle/>
          <a:p>
            <a:r>
              <a:rPr lang="en-CA" dirty="0">
                <a:latin typeface="+mn-lt"/>
              </a:rPr>
              <a:t>Air pressure </a:t>
            </a:r>
            <a:r>
              <a:rPr lang="en-CA" b="1" u="sng" dirty="0">
                <a:latin typeface="+mn-lt"/>
              </a:rPr>
              <a:t>decreases</a:t>
            </a:r>
            <a:r>
              <a:rPr lang="en-CA" dirty="0">
                <a:latin typeface="+mn-lt"/>
              </a:rPr>
              <a:t> with altitude. </a:t>
            </a:r>
          </a:p>
          <a:p>
            <a:r>
              <a:rPr lang="en-CA" dirty="0">
                <a:latin typeface="+mn-lt"/>
              </a:rPr>
              <a:t>At higher elevations, there are </a:t>
            </a:r>
            <a:r>
              <a:rPr lang="en-CA" b="1" u="sng" dirty="0">
                <a:latin typeface="+mn-lt"/>
              </a:rPr>
              <a:t>fewer </a:t>
            </a:r>
            <a:r>
              <a:rPr lang="en-CA" dirty="0">
                <a:latin typeface="+mn-lt"/>
              </a:rPr>
              <a:t>air molecules compared to closer to the ground. </a:t>
            </a:r>
          </a:p>
          <a:p>
            <a:r>
              <a:rPr lang="en-US" dirty="0">
                <a:latin typeface="+mn-lt"/>
              </a:rPr>
              <a:t>The thinner air exerts less pressure than air at a lower altitude</a:t>
            </a:r>
            <a:endParaRPr lang="en-CA" dirty="0">
              <a:latin typeface="+mn-lt"/>
            </a:endParaRPr>
          </a:p>
          <a:p>
            <a:pPr marL="0" indent="0">
              <a:buNone/>
            </a:pPr>
            <a:endParaRPr lang="en-CA" sz="2800" i="1" dirty="0"/>
          </a:p>
        </p:txBody>
      </p:sp>
      <p:pic>
        <p:nvPicPr>
          <p:cNvPr id="5" name="Content Placeholder 5">
            <a:extLst>
              <a:ext uri="{FF2B5EF4-FFF2-40B4-BE49-F238E27FC236}">
                <a16:creationId xmlns:a16="http://schemas.microsoft.com/office/drawing/2014/main" id="{04E82C2C-ADC0-4A18-B237-8104CF77D544}"/>
              </a:ext>
            </a:extLst>
          </p:cNvPr>
          <p:cNvPicPr>
            <a:picLocks noChangeAspect="1"/>
          </p:cNvPicPr>
          <p:nvPr/>
        </p:nvPicPr>
        <p:blipFill>
          <a:blip r:embed="rId3"/>
          <a:stretch>
            <a:fillRect/>
          </a:stretch>
        </p:blipFill>
        <p:spPr>
          <a:xfrm>
            <a:off x="6749539" y="1460500"/>
            <a:ext cx="5442461" cy="5032375"/>
          </a:xfrm>
          <a:prstGeom prst="rect">
            <a:avLst/>
          </a:prstGeom>
        </p:spPr>
      </p:pic>
    </p:spTree>
    <p:extLst>
      <p:ext uri="{BB962C8B-B14F-4D97-AF65-F5344CB8AC3E}">
        <p14:creationId xmlns:p14="http://schemas.microsoft.com/office/powerpoint/2010/main" val="4249260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B16D53-9E67-46E6-8882-4A874C3E5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0"/>
            <a:ext cx="5403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6F985CA4-37EB-4105-BA25-659C609BD10F}"/>
              </a:ext>
            </a:extLst>
          </p:cNvPr>
          <p:cNvSpPr>
            <a:spLocks noGrp="1" noChangeArrowheads="1"/>
          </p:cNvSpPr>
          <p:nvPr>
            <p:ph idx="1"/>
          </p:nvPr>
        </p:nvSpPr>
        <p:spPr bwMode="auto">
          <a:xfrm>
            <a:off x="177800" y="-64264"/>
            <a:ext cx="734060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mn-lt"/>
                <a:cs typeface="Times New Roman" panose="02020603050405020304" pitchFamily="18" charset="0"/>
              </a:rPr>
              <a:t>High pressure centers - Winds spin clockwise (counterclockwise in the southern hemisphere) and spiral outward   The outward motion is called divergence.</a:t>
            </a:r>
            <a:br>
              <a:rPr kumimoji="0" lang="en-US" altLang="en-US" sz="3200" b="0" i="0" u="none" strike="noStrike" cap="none" normalizeH="0" baseline="0" dirty="0">
                <a:ln>
                  <a:noFill/>
                </a:ln>
                <a:solidFill>
                  <a:srgbClr val="000000"/>
                </a:solidFill>
                <a:effectLst/>
                <a:latin typeface="+mn-lt"/>
                <a:cs typeface="Times New Roman" panose="02020603050405020304" pitchFamily="18" charset="0"/>
              </a:rPr>
            </a:br>
            <a:br>
              <a:rPr kumimoji="0" lang="en-US" altLang="en-US" sz="3200" b="0" i="0" u="none" strike="noStrike" cap="none" normalizeH="0" baseline="0" dirty="0">
                <a:ln>
                  <a:noFill/>
                </a:ln>
                <a:solidFill>
                  <a:srgbClr val="000000"/>
                </a:solidFill>
                <a:effectLst/>
                <a:latin typeface="+mn-lt"/>
                <a:cs typeface="Times New Roman" panose="02020603050405020304" pitchFamily="18" charset="0"/>
              </a:rPr>
            </a:br>
            <a:r>
              <a:rPr kumimoji="0" lang="en-US" altLang="en-US" sz="3200" b="0" i="0" u="none" strike="noStrike" cap="none" normalizeH="0" baseline="0" dirty="0">
                <a:ln>
                  <a:noFill/>
                </a:ln>
                <a:solidFill>
                  <a:srgbClr val="000000"/>
                </a:solidFill>
                <a:effectLst/>
                <a:latin typeface="+mn-lt"/>
                <a:cs typeface="Times New Roman" panose="02020603050405020304" pitchFamily="18" charset="0"/>
              </a:rPr>
              <a:t>Air sinks in the center of surface high pressure to replace the diverging air.  The sinking air is compressed and warms.  This keeps clouds from forming so clear skies are normally found with high pressure (clear skies but not necessarily warm weather, strong surface high pressure often forms when the air is very cold). </a:t>
            </a:r>
            <a:r>
              <a:rPr kumimoji="0" lang="en-US" altLang="en-US" sz="3200" b="0" i="0" u="none" strike="noStrike" cap="none" normalizeH="0" baseline="0" dirty="0">
                <a:ln>
                  <a:noFill/>
                </a:ln>
                <a:solidFill>
                  <a:schemeClr val="tx1"/>
                </a:solidFill>
                <a:effectLst/>
                <a:latin typeface="+mn-lt"/>
              </a:rPr>
              <a:t> </a:t>
            </a:r>
          </a:p>
        </p:txBody>
      </p:sp>
    </p:spTree>
    <p:extLst>
      <p:ext uri="{BB962C8B-B14F-4D97-AF65-F5344CB8AC3E}">
        <p14:creationId xmlns:p14="http://schemas.microsoft.com/office/powerpoint/2010/main" val="33386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15CD-B1F8-4DCA-88AA-80836B4230DD}"/>
              </a:ext>
            </a:extLst>
          </p:cNvPr>
          <p:cNvSpPr>
            <a:spLocks noGrp="1"/>
          </p:cNvSpPr>
          <p:nvPr>
            <p:ph type="title"/>
          </p:nvPr>
        </p:nvSpPr>
        <p:spPr/>
        <p:txBody>
          <a:bodyPr/>
          <a:lstStyle/>
          <a:p>
            <a:r>
              <a:rPr lang="en-US" dirty="0">
                <a:latin typeface="Arial"/>
                <a:cs typeface="Arial"/>
              </a:rPr>
              <a:t>What's the difference between cyclone and hurricane or typhoon?</a:t>
            </a:r>
          </a:p>
        </p:txBody>
      </p:sp>
      <p:sp>
        <p:nvSpPr>
          <p:cNvPr id="3" name="Content Placeholder 2">
            <a:extLst>
              <a:ext uri="{FF2B5EF4-FFF2-40B4-BE49-F238E27FC236}">
                <a16:creationId xmlns:a16="http://schemas.microsoft.com/office/drawing/2014/main" id="{2A9B26ED-85B5-41B2-B76B-D6DB11EA7018}"/>
              </a:ext>
            </a:extLst>
          </p:cNvPr>
          <p:cNvSpPr>
            <a:spLocks noGrp="1"/>
          </p:cNvSpPr>
          <p:nvPr>
            <p:ph idx="1"/>
          </p:nvPr>
        </p:nvSpPr>
        <p:spPr/>
        <p:txBody>
          <a:bodyPr vert="horz" lIns="91440" tIns="45720" rIns="91440" bIns="45720" rtlCol="0" anchor="t">
            <a:normAutofit/>
          </a:bodyPr>
          <a:lstStyle/>
          <a:p>
            <a:r>
              <a:rPr lang="en-US" i="1" dirty="0">
                <a:latin typeface="Arial"/>
                <a:cs typeface="Arial"/>
              </a:rPr>
              <a:t>the</a:t>
            </a:r>
            <a:r>
              <a:rPr lang="en-US" b="1" i="1" dirty="0">
                <a:latin typeface="Arial"/>
                <a:cs typeface="Arial"/>
              </a:rPr>
              <a:t> location </a:t>
            </a:r>
            <a:r>
              <a:rPr lang="en-US" i="1" dirty="0">
                <a:latin typeface="Arial"/>
                <a:cs typeface="Arial"/>
              </a:rPr>
              <a:t>where the storm occurs. </a:t>
            </a:r>
            <a:endParaRPr lang="en-US" i="1" dirty="0"/>
          </a:p>
          <a:p>
            <a:r>
              <a:rPr lang="en-US" i="1" dirty="0">
                <a:latin typeface="Arial"/>
                <a:cs typeface="Arial"/>
              </a:rPr>
              <a:t>same weather phenomenon; </a:t>
            </a:r>
            <a:endParaRPr lang="en-US" i="1" dirty="0"/>
          </a:p>
          <a:p>
            <a:r>
              <a:rPr lang="en-US" dirty="0"/>
              <a:t>“typhoon” occur in Northwest Pacific</a:t>
            </a:r>
            <a:endParaRPr lang="en-US" i="1" dirty="0"/>
          </a:p>
          <a:p>
            <a:r>
              <a:rPr lang="en-US" i="1" dirty="0">
                <a:latin typeface="Arial"/>
                <a:cs typeface="Arial"/>
              </a:rPr>
              <a:t>“hurricanes” occur in the Atlantic and Northeast Pacific</a:t>
            </a:r>
          </a:p>
          <a:p>
            <a:r>
              <a:rPr lang="en-US" dirty="0"/>
              <a:t>“cyclones” occur in the South Pacific and Indian Ocean</a:t>
            </a:r>
            <a:endParaRPr lang="en-US" i="1" dirty="0"/>
          </a:p>
        </p:txBody>
      </p:sp>
    </p:spTree>
    <p:extLst>
      <p:ext uri="{BB962C8B-B14F-4D97-AF65-F5344CB8AC3E}">
        <p14:creationId xmlns:p14="http://schemas.microsoft.com/office/powerpoint/2010/main" val="2037602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ABB-FE82-4C00-9737-7548C9CC879A}"/>
              </a:ext>
            </a:extLst>
          </p:cNvPr>
          <p:cNvSpPr>
            <a:spLocks noGrp="1"/>
          </p:cNvSpPr>
          <p:nvPr>
            <p:ph type="title"/>
          </p:nvPr>
        </p:nvSpPr>
        <p:spPr/>
        <p:txBody>
          <a:bodyPr/>
          <a:lstStyle/>
          <a:p>
            <a:r>
              <a:rPr lang="en-CA" dirty="0"/>
              <a:t>Where are the areas of high and low pressures?</a:t>
            </a:r>
          </a:p>
        </p:txBody>
      </p:sp>
      <p:sp>
        <p:nvSpPr>
          <p:cNvPr id="3" name="Content Placeholder 2">
            <a:extLst>
              <a:ext uri="{FF2B5EF4-FFF2-40B4-BE49-F238E27FC236}">
                <a16:creationId xmlns:a16="http://schemas.microsoft.com/office/drawing/2014/main" id="{F30133DF-9761-45C8-975A-FE40612DE468}"/>
              </a:ext>
            </a:extLst>
          </p:cNvPr>
          <p:cNvSpPr>
            <a:spLocks noGrp="1"/>
          </p:cNvSpPr>
          <p:nvPr>
            <p:ph idx="1"/>
          </p:nvPr>
        </p:nvSpPr>
        <p:spPr>
          <a:xfrm>
            <a:off x="838200" y="1649414"/>
            <a:ext cx="3836638" cy="4280332"/>
          </a:xfrm>
        </p:spPr>
        <p:txBody>
          <a:bodyPr/>
          <a:lstStyle/>
          <a:p>
            <a:r>
              <a:rPr lang="en-CA" dirty="0"/>
              <a:t>Is A an area of high pressure or Low?</a:t>
            </a:r>
          </a:p>
          <a:p>
            <a:r>
              <a:rPr lang="en-CA" dirty="0"/>
              <a:t>B?</a:t>
            </a:r>
          </a:p>
        </p:txBody>
      </p:sp>
      <p:pic>
        <p:nvPicPr>
          <p:cNvPr id="3076" name="Picture 4" descr="Image result for isobars on a weather map">
            <a:extLst>
              <a:ext uri="{FF2B5EF4-FFF2-40B4-BE49-F238E27FC236}">
                <a16:creationId xmlns:a16="http://schemas.microsoft.com/office/drawing/2014/main" id="{83414E05-3563-45C9-BAB7-F16B4DC16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757" y="1246525"/>
            <a:ext cx="4858164" cy="4364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E63909-548A-4577-B8DA-B5E9987272A9}"/>
              </a:ext>
            </a:extLst>
          </p:cNvPr>
          <p:cNvSpPr txBox="1"/>
          <p:nvPr/>
        </p:nvSpPr>
        <p:spPr>
          <a:xfrm>
            <a:off x="6993213" y="2103832"/>
            <a:ext cx="494265" cy="646331"/>
          </a:xfrm>
          <a:prstGeom prst="rect">
            <a:avLst/>
          </a:prstGeom>
          <a:solidFill>
            <a:schemeClr val="bg1"/>
          </a:solidFill>
        </p:spPr>
        <p:txBody>
          <a:bodyPr wrap="square" rtlCol="0">
            <a:spAutoFit/>
          </a:bodyPr>
          <a:lstStyle/>
          <a:p>
            <a:r>
              <a:rPr lang="en-CA" sz="3600" dirty="0"/>
              <a:t>A</a:t>
            </a:r>
          </a:p>
        </p:txBody>
      </p:sp>
      <p:sp>
        <p:nvSpPr>
          <p:cNvPr id="8" name="TextBox 7">
            <a:extLst>
              <a:ext uri="{FF2B5EF4-FFF2-40B4-BE49-F238E27FC236}">
                <a16:creationId xmlns:a16="http://schemas.microsoft.com/office/drawing/2014/main" id="{C1290298-2689-4976-81DB-824DFD514B29}"/>
              </a:ext>
            </a:extLst>
          </p:cNvPr>
          <p:cNvSpPr txBox="1"/>
          <p:nvPr/>
        </p:nvSpPr>
        <p:spPr>
          <a:xfrm>
            <a:off x="6569145" y="4707885"/>
            <a:ext cx="371060" cy="523220"/>
          </a:xfrm>
          <a:prstGeom prst="rect">
            <a:avLst/>
          </a:prstGeom>
          <a:solidFill>
            <a:schemeClr val="bg1"/>
          </a:solidFill>
        </p:spPr>
        <p:txBody>
          <a:bodyPr wrap="square" rtlCol="0">
            <a:spAutoFit/>
          </a:bodyPr>
          <a:lstStyle/>
          <a:p>
            <a:r>
              <a:rPr lang="en-CA" sz="2800" dirty="0"/>
              <a:t>B</a:t>
            </a:r>
          </a:p>
        </p:txBody>
      </p:sp>
    </p:spTree>
    <p:extLst>
      <p:ext uri="{BB962C8B-B14F-4D97-AF65-F5344CB8AC3E}">
        <p14:creationId xmlns:p14="http://schemas.microsoft.com/office/powerpoint/2010/main" val="1004649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6457-0465-434D-B1FB-404DC84DA099}"/>
              </a:ext>
            </a:extLst>
          </p:cNvPr>
          <p:cNvSpPr>
            <a:spLocks noGrp="1"/>
          </p:cNvSpPr>
          <p:nvPr>
            <p:ph type="title"/>
          </p:nvPr>
        </p:nvSpPr>
        <p:spPr/>
        <p:txBody>
          <a:bodyPr/>
          <a:lstStyle/>
          <a:p>
            <a:r>
              <a:rPr lang="en-US" dirty="0"/>
              <a:t>Wind</a:t>
            </a:r>
          </a:p>
        </p:txBody>
      </p:sp>
      <p:sp>
        <p:nvSpPr>
          <p:cNvPr id="3" name="Content Placeholder 2">
            <a:extLst>
              <a:ext uri="{FF2B5EF4-FFF2-40B4-BE49-F238E27FC236}">
                <a16:creationId xmlns:a16="http://schemas.microsoft.com/office/drawing/2014/main" id="{95E7ED23-6A5B-4BF9-AE5A-C3F967EFAF82}"/>
              </a:ext>
            </a:extLst>
          </p:cNvPr>
          <p:cNvSpPr>
            <a:spLocks noGrp="1"/>
          </p:cNvSpPr>
          <p:nvPr>
            <p:ph idx="1"/>
          </p:nvPr>
        </p:nvSpPr>
        <p:spPr>
          <a:xfrm>
            <a:off x="838200" y="1825624"/>
            <a:ext cx="10515600" cy="5300389"/>
          </a:xfrm>
        </p:spPr>
        <p:txBody>
          <a:bodyPr>
            <a:normAutofit/>
          </a:bodyPr>
          <a:lstStyle/>
          <a:p>
            <a:r>
              <a:rPr lang="en-US" dirty="0"/>
              <a:t>Wind is the movement of air from </a:t>
            </a:r>
            <a:r>
              <a:rPr lang="en-US" b="1" u="sng" dirty="0"/>
              <a:t>higher </a:t>
            </a:r>
            <a:r>
              <a:rPr lang="en-US" dirty="0"/>
              <a:t>pressure to </a:t>
            </a:r>
            <a:r>
              <a:rPr lang="en-US" b="1" u="sng" dirty="0"/>
              <a:t>lower </a:t>
            </a:r>
            <a:r>
              <a:rPr lang="en-US" dirty="0"/>
              <a:t>pressure. </a:t>
            </a:r>
          </a:p>
          <a:p>
            <a:endParaRPr lang="en-US" dirty="0"/>
          </a:p>
          <a:p>
            <a:r>
              <a:rPr lang="en-US" dirty="0"/>
              <a:t>The pressure pattern determines the wind </a:t>
            </a:r>
            <a:r>
              <a:rPr lang="en-US" b="1" u="sng" dirty="0"/>
              <a:t>direction</a:t>
            </a:r>
            <a:r>
              <a:rPr lang="en-US" dirty="0"/>
              <a:t> and wind </a:t>
            </a:r>
            <a:r>
              <a:rPr lang="en-US" b="1" u="sng" dirty="0"/>
              <a:t>speed.</a:t>
            </a:r>
          </a:p>
          <a:p>
            <a:endParaRPr lang="en-US" b="1" u="sng" dirty="0"/>
          </a:p>
          <a:p>
            <a:r>
              <a:rPr lang="en-US" dirty="0"/>
              <a:t>The closer the isobars, the higher the gradient (difference in pressure) the </a:t>
            </a:r>
            <a:r>
              <a:rPr lang="en-US" b="1" u="sng" dirty="0"/>
              <a:t>stronger</a:t>
            </a:r>
            <a:r>
              <a:rPr lang="en-US" dirty="0"/>
              <a:t> the wind. </a:t>
            </a:r>
          </a:p>
          <a:p>
            <a:endParaRPr lang="en-US" dirty="0"/>
          </a:p>
        </p:txBody>
      </p:sp>
    </p:spTree>
    <p:extLst>
      <p:ext uri="{BB962C8B-B14F-4D97-AF65-F5344CB8AC3E}">
        <p14:creationId xmlns:p14="http://schemas.microsoft.com/office/powerpoint/2010/main" val="3259053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ABB-FE82-4C00-9737-7548C9CC879A}"/>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F30133DF-9761-45C8-975A-FE40612DE468}"/>
              </a:ext>
            </a:extLst>
          </p:cNvPr>
          <p:cNvSpPr>
            <a:spLocks noGrp="1"/>
          </p:cNvSpPr>
          <p:nvPr>
            <p:ph idx="1"/>
          </p:nvPr>
        </p:nvSpPr>
        <p:spPr>
          <a:xfrm>
            <a:off x="838199" y="1649414"/>
            <a:ext cx="4409387" cy="4280332"/>
          </a:xfrm>
        </p:spPr>
        <p:txBody>
          <a:bodyPr/>
          <a:lstStyle/>
          <a:p>
            <a:endParaRPr lang="en-CA" dirty="0"/>
          </a:p>
          <a:p>
            <a:r>
              <a:rPr lang="en-CA" sz="3600" dirty="0"/>
              <a:t>From what direction would the wind be blowing at point C? </a:t>
            </a:r>
          </a:p>
        </p:txBody>
      </p:sp>
      <p:pic>
        <p:nvPicPr>
          <p:cNvPr id="3076" name="Picture 4" descr="Image result for isobars on a weather map">
            <a:extLst>
              <a:ext uri="{FF2B5EF4-FFF2-40B4-BE49-F238E27FC236}">
                <a16:creationId xmlns:a16="http://schemas.microsoft.com/office/drawing/2014/main" id="{83414E05-3563-45C9-BAB7-F16B4DC16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622" y="200929"/>
            <a:ext cx="6376142" cy="57288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F5F86D6-067E-436D-958D-53A49FE04EDB}"/>
              </a:ext>
            </a:extLst>
          </p:cNvPr>
          <p:cNvSpPr txBox="1"/>
          <p:nvPr/>
        </p:nvSpPr>
        <p:spPr>
          <a:xfrm>
            <a:off x="5870713" y="3466414"/>
            <a:ext cx="450574" cy="646331"/>
          </a:xfrm>
          <a:prstGeom prst="rect">
            <a:avLst/>
          </a:prstGeom>
          <a:solidFill>
            <a:schemeClr val="bg1"/>
          </a:solidFill>
        </p:spPr>
        <p:txBody>
          <a:bodyPr wrap="square" rtlCol="0">
            <a:spAutoFit/>
          </a:bodyPr>
          <a:lstStyle/>
          <a:p>
            <a:r>
              <a:rPr lang="en-CA" sz="3600" dirty="0"/>
              <a:t>C</a:t>
            </a:r>
          </a:p>
        </p:txBody>
      </p:sp>
    </p:spTree>
    <p:extLst>
      <p:ext uri="{BB962C8B-B14F-4D97-AF65-F5344CB8AC3E}">
        <p14:creationId xmlns:p14="http://schemas.microsoft.com/office/powerpoint/2010/main" val="2129336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ABB-FE82-4C00-9737-7548C9CC879A}"/>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F30133DF-9761-45C8-975A-FE40612DE468}"/>
              </a:ext>
            </a:extLst>
          </p:cNvPr>
          <p:cNvSpPr>
            <a:spLocks noGrp="1"/>
          </p:cNvSpPr>
          <p:nvPr>
            <p:ph idx="1"/>
          </p:nvPr>
        </p:nvSpPr>
        <p:spPr>
          <a:xfrm>
            <a:off x="838199" y="1649414"/>
            <a:ext cx="4409387" cy="4280332"/>
          </a:xfrm>
        </p:spPr>
        <p:txBody>
          <a:bodyPr>
            <a:normAutofit lnSpcReduction="10000"/>
          </a:bodyPr>
          <a:lstStyle/>
          <a:p>
            <a:endParaRPr lang="en-CA" dirty="0"/>
          </a:p>
          <a:p>
            <a:r>
              <a:rPr lang="en-CA" sz="3600" dirty="0"/>
              <a:t>From what direction would the wind be blowing at point C?</a:t>
            </a:r>
          </a:p>
          <a:p>
            <a:endParaRPr lang="en-CA" sz="3600" dirty="0"/>
          </a:p>
          <a:p>
            <a:r>
              <a:rPr lang="en-CA" sz="3600" dirty="0"/>
              <a:t>From </a:t>
            </a:r>
            <a:r>
              <a:rPr lang="en-CA" sz="3600" dirty="0">
                <a:solidFill>
                  <a:srgbClr val="FF0000"/>
                </a:solidFill>
              </a:rPr>
              <a:t>North </a:t>
            </a:r>
            <a:r>
              <a:rPr lang="en-CA" dirty="0">
                <a:solidFill>
                  <a:srgbClr val="FF0000"/>
                </a:solidFill>
              </a:rPr>
              <a:t>West</a:t>
            </a:r>
            <a:endParaRPr lang="en-CA" sz="3600" dirty="0">
              <a:solidFill>
                <a:srgbClr val="FF0000"/>
              </a:solidFill>
            </a:endParaRPr>
          </a:p>
          <a:p>
            <a:pPr marL="0" indent="0">
              <a:buNone/>
            </a:pPr>
            <a:r>
              <a:rPr lang="en-CA" sz="3600" dirty="0"/>
              <a:t> </a:t>
            </a:r>
          </a:p>
        </p:txBody>
      </p:sp>
      <p:pic>
        <p:nvPicPr>
          <p:cNvPr id="3076" name="Picture 4" descr="Image result for isobars on a weather map">
            <a:extLst>
              <a:ext uri="{FF2B5EF4-FFF2-40B4-BE49-F238E27FC236}">
                <a16:creationId xmlns:a16="http://schemas.microsoft.com/office/drawing/2014/main" id="{83414E05-3563-45C9-BAB7-F16B4DC16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622" y="200929"/>
            <a:ext cx="6376142" cy="57288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F5F86D6-067E-436D-958D-53A49FE04EDB}"/>
              </a:ext>
            </a:extLst>
          </p:cNvPr>
          <p:cNvSpPr txBox="1"/>
          <p:nvPr/>
        </p:nvSpPr>
        <p:spPr>
          <a:xfrm>
            <a:off x="5870713" y="3466414"/>
            <a:ext cx="450574" cy="646331"/>
          </a:xfrm>
          <a:prstGeom prst="rect">
            <a:avLst/>
          </a:prstGeom>
          <a:solidFill>
            <a:schemeClr val="bg1"/>
          </a:solidFill>
        </p:spPr>
        <p:txBody>
          <a:bodyPr wrap="square" rtlCol="0">
            <a:spAutoFit/>
          </a:bodyPr>
          <a:lstStyle/>
          <a:p>
            <a:r>
              <a:rPr lang="en-CA" sz="3600" dirty="0"/>
              <a:t>C</a:t>
            </a:r>
          </a:p>
        </p:txBody>
      </p:sp>
    </p:spTree>
    <p:extLst>
      <p:ext uri="{BB962C8B-B14F-4D97-AF65-F5344CB8AC3E}">
        <p14:creationId xmlns:p14="http://schemas.microsoft.com/office/powerpoint/2010/main" val="3384392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ABB-FE82-4C00-9737-7548C9CC879A}"/>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F30133DF-9761-45C8-975A-FE40612DE468}"/>
              </a:ext>
            </a:extLst>
          </p:cNvPr>
          <p:cNvSpPr>
            <a:spLocks noGrp="1"/>
          </p:cNvSpPr>
          <p:nvPr>
            <p:ph idx="1"/>
          </p:nvPr>
        </p:nvSpPr>
        <p:spPr>
          <a:xfrm>
            <a:off x="838199" y="1649414"/>
            <a:ext cx="4409387" cy="4280332"/>
          </a:xfrm>
        </p:spPr>
        <p:txBody>
          <a:bodyPr/>
          <a:lstStyle/>
          <a:p>
            <a:endParaRPr lang="en-CA" dirty="0"/>
          </a:p>
          <a:p>
            <a:endParaRPr lang="en-CA" dirty="0"/>
          </a:p>
          <a:p>
            <a:r>
              <a:rPr lang="en-CA" dirty="0"/>
              <a:t>Where would winds be strong? </a:t>
            </a:r>
          </a:p>
          <a:p>
            <a:endParaRPr lang="en-CA" dirty="0"/>
          </a:p>
          <a:p>
            <a:r>
              <a:rPr lang="en-CA" dirty="0"/>
              <a:t>Weak?</a:t>
            </a:r>
          </a:p>
        </p:txBody>
      </p:sp>
      <p:pic>
        <p:nvPicPr>
          <p:cNvPr id="3076" name="Picture 4" descr="Image result for isobars on a weather map">
            <a:extLst>
              <a:ext uri="{FF2B5EF4-FFF2-40B4-BE49-F238E27FC236}">
                <a16:creationId xmlns:a16="http://schemas.microsoft.com/office/drawing/2014/main" id="{83414E05-3563-45C9-BAB7-F16B4DC16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622" y="200929"/>
            <a:ext cx="6376142" cy="57288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F5F86D6-067E-436D-958D-53A49FE04EDB}"/>
              </a:ext>
            </a:extLst>
          </p:cNvPr>
          <p:cNvSpPr txBox="1"/>
          <p:nvPr/>
        </p:nvSpPr>
        <p:spPr>
          <a:xfrm>
            <a:off x="5870713" y="3466414"/>
            <a:ext cx="450574" cy="646331"/>
          </a:xfrm>
          <a:prstGeom prst="rect">
            <a:avLst/>
          </a:prstGeom>
          <a:solidFill>
            <a:schemeClr val="bg1"/>
          </a:solidFill>
        </p:spPr>
        <p:txBody>
          <a:bodyPr wrap="square" rtlCol="0">
            <a:spAutoFit/>
          </a:bodyPr>
          <a:lstStyle/>
          <a:p>
            <a:r>
              <a:rPr lang="en-CA" sz="3600" dirty="0"/>
              <a:t>C</a:t>
            </a:r>
          </a:p>
        </p:txBody>
      </p:sp>
    </p:spTree>
    <p:extLst>
      <p:ext uri="{BB962C8B-B14F-4D97-AF65-F5344CB8AC3E}">
        <p14:creationId xmlns:p14="http://schemas.microsoft.com/office/powerpoint/2010/main" val="983956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ABB-FE82-4C00-9737-7548C9CC879A}"/>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F30133DF-9761-45C8-975A-FE40612DE468}"/>
              </a:ext>
            </a:extLst>
          </p:cNvPr>
          <p:cNvSpPr>
            <a:spLocks noGrp="1"/>
          </p:cNvSpPr>
          <p:nvPr>
            <p:ph idx="1"/>
          </p:nvPr>
        </p:nvSpPr>
        <p:spPr>
          <a:xfrm>
            <a:off x="838199" y="1649414"/>
            <a:ext cx="4409387" cy="4280332"/>
          </a:xfrm>
        </p:spPr>
        <p:txBody>
          <a:bodyPr>
            <a:normAutofit/>
          </a:bodyPr>
          <a:lstStyle/>
          <a:p>
            <a:endParaRPr lang="en-CA" dirty="0"/>
          </a:p>
          <a:p>
            <a:endParaRPr lang="en-CA" dirty="0"/>
          </a:p>
          <a:p>
            <a:r>
              <a:rPr lang="en-CA" dirty="0"/>
              <a:t>Where would winds be strong? </a:t>
            </a:r>
            <a:r>
              <a:rPr lang="en-CA" dirty="0">
                <a:solidFill>
                  <a:srgbClr val="FF0000"/>
                </a:solidFill>
              </a:rPr>
              <a:t>Between C and L</a:t>
            </a:r>
          </a:p>
          <a:p>
            <a:endParaRPr lang="en-CA" dirty="0"/>
          </a:p>
          <a:p>
            <a:r>
              <a:rPr lang="en-CA" dirty="0"/>
              <a:t>Weak? </a:t>
            </a:r>
            <a:r>
              <a:rPr lang="en-CA" dirty="0">
                <a:solidFill>
                  <a:srgbClr val="FF0000"/>
                </a:solidFill>
              </a:rPr>
              <a:t>Around H</a:t>
            </a:r>
          </a:p>
        </p:txBody>
      </p:sp>
      <p:pic>
        <p:nvPicPr>
          <p:cNvPr id="3076" name="Picture 4" descr="Image result for isobars on a weather map">
            <a:extLst>
              <a:ext uri="{FF2B5EF4-FFF2-40B4-BE49-F238E27FC236}">
                <a16:creationId xmlns:a16="http://schemas.microsoft.com/office/drawing/2014/main" id="{83414E05-3563-45C9-BAB7-F16B4DC16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622" y="200929"/>
            <a:ext cx="6376142" cy="57288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F5F86D6-067E-436D-958D-53A49FE04EDB}"/>
              </a:ext>
            </a:extLst>
          </p:cNvPr>
          <p:cNvSpPr txBox="1"/>
          <p:nvPr/>
        </p:nvSpPr>
        <p:spPr>
          <a:xfrm>
            <a:off x="5870713" y="3466414"/>
            <a:ext cx="450574" cy="646331"/>
          </a:xfrm>
          <a:prstGeom prst="rect">
            <a:avLst/>
          </a:prstGeom>
          <a:solidFill>
            <a:schemeClr val="bg1"/>
          </a:solidFill>
        </p:spPr>
        <p:txBody>
          <a:bodyPr wrap="square" rtlCol="0">
            <a:spAutoFit/>
          </a:bodyPr>
          <a:lstStyle/>
          <a:p>
            <a:r>
              <a:rPr lang="en-CA" sz="3600" dirty="0"/>
              <a:t>C</a:t>
            </a:r>
          </a:p>
        </p:txBody>
      </p:sp>
    </p:spTree>
    <p:extLst>
      <p:ext uri="{BB962C8B-B14F-4D97-AF65-F5344CB8AC3E}">
        <p14:creationId xmlns:p14="http://schemas.microsoft.com/office/powerpoint/2010/main" val="859010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EDFC0E-FDBC-4A8A-84CF-C50833DA8D92}"/>
              </a:ext>
            </a:extLst>
          </p:cNvPr>
          <p:cNvSpPr>
            <a:spLocks noGrp="1"/>
          </p:cNvSpPr>
          <p:nvPr>
            <p:ph idx="1"/>
          </p:nvPr>
        </p:nvSpPr>
        <p:spPr>
          <a:xfrm>
            <a:off x="381000" y="287770"/>
            <a:ext cx="10515600" cy="4351338"/>
          </a:xfrm>
        </p:spPr>
        <p:txBody>
          <a:bodyPr/>
          <a:lstStyle/>
          <a:p>
            <a:r>
              <a:rPr lang="en-US" dirty="0"/>
              <a:t>Where is the wind strongest? </a:t>
            </a:r>
          </a:p>
        </p:txBody>
      </p:sp>
      <p:pic>
        <p:nvPicPr>
          <p:cNvPr id="5" name="Picture 2" descr="How to Read Weather Maps - crisflo">
            <a:extLst>
              <a:ext uri="{FF2B5EF4-FFF2-40B4-BE49-F238E27FC236}">
                <a16:creationId xmlns:a16="http://schemas.microsoft.com/office/drawing/2014/main" id="{BA354CDB-45C9-4B25-B9FA-350EB903E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44" y="1549834"/>
            <a:ext cx="11062855" cy="511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71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FA3D-FB97-406E-9202-68A32BFAB10B}"/>
              </a:ext>
            </a:extLst>
          </p:cNvPr>
          <p:cNvSpPr>
            <a:spLocks noGrp="1"/>
          </p:cNvSpPr>
          <p:nvPr>
            <p:ph type="title"/>
          </p:nvPr>
        </p:nvSpPr>
        <p:spPr/>
        <p:txBody>
          <a:bodyPr/>
          <a:lstStyle/>
          <a:p>
            <a:r>
              <a:rPr lang="en-US" dirty="0"/>
              <a:t>Direction?</a:t>
            </a:r>
          </a:p>
        </p:txBody>
      </p:sp>
      <p:pic>
        <p:nvPicPr>
          <p:cNvPr id="7170" name="Picture 2" descr="How to Read Weather Maps » About MetService">
            <a:extLst>
              <a:ext uri="{FF2B5EF4-FFF2-40B4-BE49-F238E27FC236}">
                <a16:creationId xmlns:a16="http://schemas.microsoft.com/office/drawing/2014/main" id="{F6927925-DB44-4218-8890-E70D48047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947" y="425634"/>
            <a:ext cx="7855528" cy="600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8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B432-1F9C-4377-8042-F4B654DA3F75}"/>
              </a:ext>
            </a:extLst>
          </p:cNvPr>
          <p:cNvSpPr>
            <a:spLocks noGrp="1"/>
          </p:cNvSpPr>
          <p:nvPr>
            <p:ph type="title"/>
          </p:nvPr>
        </p:nvSpPr>
        <p:spPr/>
        <p:txBody>
          <a:bodyPr/>
          <a:lstStyle/>
          <a:p>
            <a:r>
              <a:rPr lang="en-US" dirty="0"/>
              <a:t>Why is it colder the higher you go?</a:t>
            </a:r>
          </a:p>
        </p:txBody>
      </p:sp>
      <p:sp>
        <p:nvSpPr>
          <p:cNvPr id="3" name="Content Placeholder 2">
            <a:extLst>
              <a:ext uri="{FF2B5EF4-FFF2-40B4-BE49-F238E27FC236}">
                <a16:creationId xmlns:a16="http://schemas.microsoft.com/office/drawing/2014/main" id="{DE095737-A5F3-417B-B3E0-A8427A349F32}"/>
              </a:ext>
            </a:extLst>
          </p:cNvPr>
          <p:cNvSpPr>
            <a:spLocks noGrp="1"/>
          </p:cNvSpPr>
          <p:nvPr>
            <p:ph idx="1"/>
          </p:nvPr>
        </p:nvSpPr>
        <p:spPr>
          <a:xfrm>
            <a:off x="838200" y="1825625"/>
            <a:ext cx="5257800" cy="4351338"/>
          </a:xfrm>
        </p:spPr>
        <p:txBody>
          <a:bodyPr/>
          <a:lstStyle/>
          <a:p>
            <a:r>
              <a:rPr lang="en-US" dirty="0"/>
              <a:t>Less air particles, less collisions, less heat generated.</a:t>
            </a:r>
          </a:p>
        </p:txBody>
      </p:sp>
      <p:pic>
        <p:nvPicPr>
          <p:cNvPr id="4" name="Content Placeholder 5">
            <a:extLst>
              <a:ext uri="{FF2B5EF4-FFF2-40B4-BE49-F238E27FC236}">
                <a16:creationId xmlns:a16="http://schemas.microsoft.com/office/drawing/2014/main" id="{B68D5946-0A38-4B16-9F20-C5201E2D595A}"/>
              </a:ext>
            </a:extLst>
          </p:cNvPr>
          <p:cNvPicPr>
            <a:picLocks noChangeAspect="1"/>
          </p:cNvPicPr>
          <p:nvPr/>
        </p:nvPicPr>
        <p:blipFill>
          <a:blip r:embed="rId2"/>
          <a:stretch>
            <a:fillRect/>
          </a:stretch>
        </p:blipFill>
        <p:spPr>
          <a:xfrm>
            <a:off x="6749539" y="1460500"/>
            <a:ext cx="5442461" cy="5032375"/>
          </a:xfrm>
          <a:prstGeom prst="rect">
            <a:avLst/>
          </a:prstGeom>
        </p:spPr>
      </p:pic>
    </p:spTree>
    <p:extLst>
      <p:ext uri="{BB962C8B-B14F-4D97-AF65-F5344CB8AC3E}">
        <p14:creationId xmlns:p14="http://schemas.microsoft.com/office/powerpoint/2010/main" val="184334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4F3D-55B3-4001-BD6B-2513FD569B6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4A00C2F-9D6D-4036-9457-5F45BBB379BC}"/>
              </a:ext>
            </a:extLst>
          </p:cNvPr>
          <p:cNvSpPr>
            <a:spLocks noGrp="1"/>
          </p:cNvSpPr>
          <p:nvPr>
            <p:ph idx="1"/>
          </p:nvPr>
        </p:nvSpPr>
        <p:spPr/>
        <p:txBody>
          <a:bodyPr>
            <a:normAutofit lnSpcReduction="10000"/>
          </a:bodyPr>
          <a:lstStyle/>
          <a:p>
            <a:r>
              <a:rPr lang="en-US" dirty="0"/>
              <a:t>Isobars indicate pressure.</a:t>
            </a:r>
          </a:p>
          <a:p>
            <a:r>
              <a:rPr lang="en-US" dirty="0"/>
              <a:t>The closer the isobars, the stronger the wind.</a:t>
            </a:r>
          </a:p>
          <a:p>
            <a:r>
              <a:rPr lang="en-US" dirty="0"/>
              <a:t>Wind moves from High </a:t>
            </a:r>
            <a:r>
              <a:rPr lang="en-US" dirty="0">
                <a:sym typeface="Wingdings" panose="05000000000000000000" pitchFamily="2" charset="2"/>
              </a:rPr>
              <a:t> Low pressure.</a:t>
            </a:r>
          </a:p>
          <a:p>
            <a:r>
              <a:rPr lang="en-US" dirty="0"/>
              <a:t>Lower pressure system (L) can be called cyclones, wind spins inward, associate with bad weather (because air rises, cools, condenses).</a:t>
            </a:r>
          </a:p>
          <a:p>
            <a:r>
              <a:rPr lang="en-US" dirty="0"/>
              <a:t>High pressure systems (H) indicate fair weather, called </a:t>
            </a:r>
            <a:r>
              <a:rPr lang="en-US" dirty="0" err="1"/>
              <a:t>anitcyclones</a:t>
            </a:r>
            <a:r>
              <a:rPr lang="en-US" dirty="0"/>
              <a:t>, wind spirals outward.</a:t>
            </a:r>
          </a:p>
          <a:p>
            <a:endParaRPr lang="en-US" dirty="0"/>
          </a:p>
        </p:txBody>
      </p:sp>
    </p:spTree>
    <p:extLst>
      <p:ext uri="{BB962C8B-B14F-4D97-AF65-F5344CB8AC3E}">
        <p14:creationId xmlns:p14="http://schemas.microsoft.com/office/powerpoint/2010/main" val="3670683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6AF1-91A4-4735-BA69-D846010C2F95}"/>
              </a:ext>
            </a:extLst>
          </p:cNvPr>
          <p:cNvSpPr>
            <a:spLocks noGrp="1"/>
          </p:cNvSpPr>
          <p:nvPr>
            <p:ph type="title"/>
          </p:nvPr>
        </p:nvSpPr>
        <p:spPr>
          <a:xfrm>
            <a:off x="648929" y="629266"/>
            <a:ext cx="5127031" cy="1676603"/>
          </a:xfrm>
        </p:spPr>
        <p:txBody>
          <a:bodyPr>
            <a:normAutofit/>
          </a:bodyPr>
          <a:lstStyle/>
          <a:p>
            <a:r>
              <a:rPr lang="en-CA" b="1" dirty="0"/>
              <a:t>Wind Direction and Isobars</a:t>
            </a:r>
            <a:endParaRPr lang="en-CA" dirty="0"/>
          </a:p>
        </p:txBody>
      </p:sp>
      <p:sp>
        <p:nvSpPr>
          <p:cNvPr id="3" name="Content Placeholder 2">
            <a:extLst>
              <a:ext uri="{FF2B5EF4-FFF2-40B4-BE49-F238E27FC236}">
                <a16:creationId xmlns:a16="http://schemas.microsoft.com/office/drawing/2014/main" id="{AF6D9076-E1AB-4887-8E8F-3CA24A12D822}"/>
              </a:ext>
            </a:extLst>
          </p:cNvPr>
          <p:cNvSpPr>
            <a:spLocks noGrp="1"/>
          </p:cNvSpPr>
          <p:nvPr>
            <p:ph idx="1"/>
          </p:nvPr>
        </p:nvSpPr>
        <p:spPr>
          <a:xfrm>
            <a:off x="336110" y="2438400"/>
            <a:ext cx="4669027" cy="3785419"/>
          </a:xfrm>
        </p:spPr>
        <p:txBody>
          <a:bodyPr>
            <a:normAutofit/>
          </a:bodyPr>
          <a:lstStyle/>
          <a:p>
            <a:r>
              <a:rPr lang="en-CA" dirty="0"/>
              <a:t>Winds flow roughly parallel to the isobars.</a:t>
            </a:r>
          </a:p>
        </p:txBody>
      </p:sp>
      <p:pic>
        <p:nvPicPr>
          <p:cNvPr id="2050" name="Picture 2" descr="http://ww2010.atmos.uiuc.edu/guides/maps/sfcobs/cntr/gifs/wind1.gif">
            <a:extLst>
              <a:ext uri="{FF2B5EF4-FFF2-40B4-BE49-F238E27FC236}">
                <a16:creationId xmlns:a16="http://schemas.microsoft.com/office/drawing/2014/main" id="{3683BED9-6BAE-421D-A936-5E487D232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69" r="5127" b="-2"/>
          <a:stretch/>
        </p:blipFill>
        <p:spPr bwMode="auto">
          <a:xfrm>
            <a:off x="5269832" y="131926"/>
            <a:ext cx="6586058" cy="672607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275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929A-1DF1-41AF-9EC2-D5567E76FF23}"/>
              </a:ext>
            </a:extLst>
          </p:cNvPr>
          <p:cNvSpPr>
            <a:spLocks noGrp="1"/>
          </p:cNvSpPr>
          <p:nvPr>
            <p:ph type="title"/>
          </p:nvPr>
        </p:nvSpPr>
        <p:spPr/>
        <p:txBody>
          <a:bodyPr/>
          <a:lstStyle/>
          <a:p>
            <a:r>
              <a:rPr lang="en-US" dirty="0"/>
              <a:t>Extra Slides beyond here</a:t>
            </a:r>
          </a:p>
        </p:txBody>
      </p:sp>
      <p:sp>
        <p:nvSpPr>
          <p:cNvPr id="3" name="Content Placeholder 2">
            <a:extLst>
              <a:ext uri="{FF2B5EF4-FFF2-40B4-BE49-F238E27FC236}">
                <a16:creationId xmlns:a16="http://schemas.microsoft.com/office/drawing/2014/main" id="{0BD06E76-094B-490E-8791-E8724ADB624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35330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979B-3A11-48DA-9509-262F21DEE147}"/>
              </a:ext>
            </a:extLst>
          </p:cNvPr>
          <p:cNvSpPr>
            <a:spLocks noGrp="1"/>
          </p:cNvSpPr>
          <p:nvPr>
            <p:ph type="title"/>
          </p:nvPr>
        </p:nvSpPr>
        <p:spPr/>
        <p:txBody>
          <a:bodyPr/>
          <a:lstStyle/>
          <a:p>
            <a:r>
              <a:rPr lang="en-CA" dirty="0"/>
              <a:t>Measuring Wind</a:t>
            </a:r>
          </a:p>
        </p:txBody>
      </p:sp>
      <p:sp>
        <p:nvSpPr>
          <p:cNvPr id="3" name="Content Placeholder 2">
            <a:extLst>
              <a:ext uri="{FF2B5EF4-FFF2-40B4-BE49-F238E27FC236}">
                <a16:creationId xmlns:a16="http://schemas.microsoft.com/office/drawing/2014/main" id="{67712CB3-B8C1-4CEF-BB31-730DC038FF2A}"/>
              </a:ext>
            </a:extLst>
          </p:cNvPr>
          <p:cNvSpPr>
            <a:spLocks noGrp="1"/>
          </p:cNvSpPr>
          <p:nvPr>
            <p:ph idx="1"/>
          </p:nvPr>
        </p:nvSpPr>
        <p:spPr>
          <a:xfrm>
            <a:off x="838200" y="1825625"/>
            <a:ext cx="7453393" cy="4351338"/>
          </a:xfrm>
        </p:spPr>
        <p:txBody>
          <a:bodyPr>
            <a:normAutofit/>
          </a:bodyPr>
          <a:lstStyle/>
          <a:p>
            <a:r>
              <a:rPr lang="en-CA" dirty="0"/>
              <a:t>Weather Vanes and wind socks – measure wind </a:t>
            </a:r>
            <a:r>
              <a:rPr lang="en-CA" b="1" u="sng" dirty="0"/>
              <a:t>direction</a:t>
            </a:r>
          </a:p>
          <a:p>
            <a:r>
              <a:rPr lang="en-CA" sz="3000" dirty="0"/>
              <a:t>Wind direction is reported as the direction from </a:t>
            </a:r>
            <a:r>
              <a:rPr lang="en-CA" sz="3000" i="1" dirty="0"/>
              <a:t>which the wind blows</a:t>
            </a:r>
            <a:r>
              <a:rPr lang="en-CA" sz="3000" dirty="0"/>
              <a:t>, not the direction toward which the wind moves. </a:t>
            </a:r>
          </a:p>
          <a:p>
            <a:r>
              <a:rPr lang="en-CA" sz="3000" dirty="0"/>
              <a:t>A north wind blows from the north toward the south.</a:t>
            </a:r>
          </a:p>
        </p:txBody>
      </p:sp>
      <p:pic>
        <p:nvPicPr>
          <p:cNvPr id="11266" name="Picture 2" descr="Image result for wind vane">
            <a:extLst>
              <a:ext uri="{FF2B5EF4-FFF2-40B4-BE49-F238E27FC236}">
                <a16:creationId xmlns:a16="http://schemas.microsoft.com/office/drawing/2014/main" id="{B561BC29-D57F-48D2-AD41-8BC1D344EE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71" r="24063"/>
          <a:stretch/>
        </p:blipFill>
        <p:spPr bwMode="auto">
          <a:xfrm>
            <a:off x="8582891" y="0"/>
            <a:ext cx="3609109" cy="447347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wind sock">
            <a:extLst>
              <a:ext uri="{FF2B5EF4-FFF2-40B4-BE49-F238E27FC236}">
                <a16:creationId xmlns:a16="http://schemas.microsoft.com/office/drawing/2014/main" id="{26BE1AFC-7C2A-48BC-B652-A8DC82B42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697" y="4738255"/>
            <a:ext cx="4560450" cy="211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21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8F75-D85E-4A66-B0DA-9C94ABC8B621}"/>
              </a:ext>
            </a:extLst>
          </p:cNvPr>
          <p:cNvSpPr>
            <a:spLocks noGrp="1"/>
          </p:cNvSpPr>
          <p:nvPr>
            <p:ph type="title"/>
          </p:nvPr>
        </p:nvSpPr>
        <p:spPr>
          <a:xfrm>
            <a:off x="838200" y="365125"/>
            <a:ext cx="6497782" cy="1325563"/>
          </a:xfrm>
        </p:spPr>
        <p:txBody>
          <a:bodyPr/>
          <a:lstStyle/>
          <a:p>
            <a:r>
              <a:rPr lang="en-CA" dirty="0"/>
              <a:t>Anemometer – measures wind </a:t>
            </a:r>
            <a:r>
              <a:rPr lang="en-CA" b="1" u="sng" dirty="0"/>
              <a:t>speed</a:t>
            </a:r>
            <a:endParaRPr lang="en-US" dirty="0"/>
          </a:p>
        </p:txBody>
      </p:sp>
      <p:sp>
        <p:nvSpPr>
          <p:cNvPr id="3" name="Content Placeholder 2">
            <a:extLst>
              <a:ext uri="{FF2B5EF4-FFF2-40B4-BE49-F238E27FC236}">
                <a16:creationId xmlns:a16="http://schemas.microsoft.com/office/drawing/2014/main" id="{8F6B857F-C509-4AB7-9D8F-13E16EDB5E99}"/>
              </a:ext>
            </a:extLst>
          </p:cNvPr>
          <p:cNvSpPr>
            <a:spLocks noGrp="1"/>
          </p:cNvSpPr>
          <p:nvPr>
            <p:ph idx="1"/>
          </p:nvPr>
        </p:nvSpPr>
        <p:spPr>
          <a:xfrm>
            <a:off x="838200" y="1825625"/>
            <a:ext cx="6307456" cy="4351338"/>
          </a:xfrm>
        </p:spPr>
        <p:txBody>
          <a:bodyPr/>
          <a:lstStyle/>
          <a:p>
            <a:r>
              <a:rPr lang="en-US" sz="2800" dirty="0"/>
              <a:t>As the wind blows, the cups rotate, making the rod spin. The stronger the wind blows, the faster the rod spins.</a:t>
            </a:r>
          </a:p>
          <a:p>
            <a:r>
              <a:rPr lang="en-US" sz="2800" dirty="0"/>
              <a:t>The anemometer counts the number of rotations, or turns, which is used to calculate wind speed</a:t>
            </a:r>
            <a:endParaRPr lang="en-CA" sz="2800" b="1" u="sng" dirty="0"/>
          </a:p>
          <a:p>
            <a:endParaRPr lang="en-US" dirty="0"/>
          </a:p>
        </p:txBody>
      </p:sp>
      <p:pic>
        <p:nvPicPr>
          <p:cNvPr id="5" name="Picture 8" descr="Image result for anemometer measures">
            <a:extLst>
              <a:ext uri="{FF2B5EF4-FFF2-40B4-BE49-F238E27FC236}">
                <a16:creationId xmlns:a16="http://schemas.microsoft.com/office/drawing/2014/main" id="{335E5BD8-5660-43BE-A0E0-0C81239B65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6399" y="47111"/>
            <a:ext cx="2664977" cy="32871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emometer | instrument | Britannica">
            <a:extLst>
              <a:ext uri="{FF2B5EF4-FFF2-40B4-BE49-F238E27FC236}">
                <a16:creationId xmlns:a16="http://schemas.microsoft.com/office/drawing/2014/main" id="{BF1104C7-B819-4029-B7AC-34F7A2992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746" y="2866897"/>
            <a:ext cx="5129306" cy="39911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ke an Anemometer to Measure Wind Speed | Lesson Plan">
            <a:extLst>
              <a:ext uri="{FF2B5EF4-FFF2-40B4-BE49-F238E27FC236}">
                <a16:creationId xmlns:a16="http://schemas.microsoft.com/office/drawing/2014/main" id="{1E8400AC-0009-4A85-BD16-B05D4E0AF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853" y="4824861"/>
            <a:ext cx="3290803" cy="203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36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07B2-8B81-4BCD-BB3D-1BCD114CC5BF}"/>
              </a:ext>
            </a:extLst>
          </p:cNvPr>
          <p:cNvSpPr>
            <a:spLocks noGrp="1"/>
          </p:cNvSpPr>
          <p:nvPr>
            <p:ph type="title"/>
          </p:nvPr>
        </p:nvSpPr>
        <p:spPr/>
        <p:txBody>
          <a:bodyPr/>
          <a:lstStyle/>
          <a:p>
            <a:r>
              <a:rPr lang="en-US" dirty="0"/>
              <a:t>Weather Station Symbols</a:t>
            </a:r>
          </a:p>
        </p:txBody>
      </p:sp>
      <p:sp>
        <p:nvSpPr>
          <p:cNvPr id="3" name="Content Placeholder 2">
            <a:extLst>
              <a:ext uri="{FF2B5EF4-FFF2-40B4-BE49-F238E27FC236}">
                <a16:creationId xmlns:a16="http://schemas.microsoft.com/office/drawing/2014/main" id="{953F4EA6-4019-4772-AC13-E3EC7F2E392A}"/>
              </a:ext>
            </a:extLst>
          </p:cNvPr>
          <p:cNvSpPr>
            <a:spLocks noGrp="1"/>
          </p:cNvSpPr>
          <p:nvPr>
            <p:ph idx="1"/>
          </p:nvPr>
        </p:nvSpPr>
        <p:spPr>
          <a:xfrm>
            <a:off x="838200" y="1825625"/>
            <a:ext cx="11147854" cy="4351338"/>
          </a:xfrm>
        </p:spPr>
        <p:txBody>
          <a:bodyPr>
            <a:normAutofit fontScale="92500"/>
          </a:bodyPr>
          <a:lstStyle/>
          <a:p>
            <a:r>
              <a:rPr lang="en-US" dirty="0"/>
              <a:t>Weather stations use </a:t>
            </a:r>
            <a:r>
              <a:rPr lang="en-US" b="1" u="sng" dirty="0"/>
              <a:t>symbols</a:t>
            </a:r>
            <a:r>
              <a:rPr lang="en-US" dirty="0"/>
              <a:t> as short hand to indicate weather. </a:t>
            </a:r>
          </a:p>
          <a:p>
            <a:r>
              <a:rPr lang="en-US" dirty="0"/>
              <a:t>Wind </a:t>
            </a:r>
            <a:r>
              <a:rPr lang="en-US" b="1" u="sng" dirty="0"/>
              <a:t>barbs</a:t>
            </a:r>
            <a:r>
              <a:rPr lang="en-US" dirty="0"/>
              <a:t> on the symbol indicate wind speed and direction. </a:t>
            </a:r>
          </a:p>
          <a:p>
            <a:r>
              <a:rPr lang="en-CA" dirty="0"/>
              <a:t>Wind barbs point in the direction "</a:t>
            </a:r>
            <a:r>
              <a:rPr lang="en-CA" b="1" u="sng" dirty="0"/>
              <a:t>from</a:t>
            </a:r>
            <a:r>
              <a:rPr lang="en-CA" dirty="0"/>
              <a:t>" which the wind is blowing. </a:t>
            </a:r>
          </a:p>
          <a:p>
            <a:r>
              <a:rPr lang="en-CA" dirty="0"/>
              <a:t>Wind speed is measured in “knots” (nautical mile/hour).</a:t>
            </a:r>
          </a:p>
          <a:p>
            <a:r>
              <a:rPr lang="en-CA" dirty="0"/>
              <a:t>1 Knot = 1.9 Kilometers Per Hour KM/HR</a:t>
            </a:r>
          </a:p>
          <a:p>
            <a:endParaRPr lang="en-US" dirty="0"/>
          </a:p>
        </p:txBody>
      </p:sp>
    </p:spTree>
    <p:extLst>
      <p:ext uri="{BB962C8B-B14F-4D97-AF65-F5344CB8AC3E}">
        <p14:creationId xmlns:p14="http://schemas.microsoft.com/office/powerpoint/2010/main" val="1464423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D334-1D1A-4D4F-ABD4-8E69D41A22AD}"/>
              </a:ext>
            </a:extLst>
          </p:cNvPr>
          <p:cNvSpPr>
            <a:spLocks noGrp="1"/>
          </p:cNvSpPr>
          <p:nvPr>
            <p:ph type="title"/>
          </p:nvPr>
        </p:nvSpPr>
        <p:spPr/>
        <p:txBody>
          <a:bodyPr/>
          <a:lstStyle/>
          <a:p>
            <a:r>
              <a:rPr lang="en-US" dirty="0"/>
              <a:t>Which way is the wind blowing? What is the speed?</a:t>
            </a:r>
          </a:p>
        </p:txBody>
      </p:sp>
      <p:pic>
        <p:nvPicPr>
          <p:cNvPr id="6" name="Content Placeholder 5">
            <a:extLst>
              <a:ext uri="{FF2B5EF4-FFF2-40B4-BE49-F238E27FC236}">
                <a16:creationId xmlns:a16="http://schemas.microsoft.com/office/drawing/2014/main" id="{325E2081-1198-42D3-A015-68B92FCB9457}"/>
              </a:ext>
            </a:extLst>
          </p:cNvPr>
          <p:cNvPicPr>
            <a:picLocks noGrp="1" noChangeAspect="1"/>
          </p:cNvPicPr>
          <p:nvPr>
            <p:ph idx="1"/>
          </p:nvPr>
        </p:nvPicPr>
        <p:blipFill>
          <a:blip r:embed="rId2"/>
          <a:stretch>
            <a:fillRect/>
          </a:stretch>
        </p:blipFill>
        <p:spPr>
          <a:xfrm>
            <a:off x="3361038" y="1319500"/>
            <a:ext cx="6989805" cy="5173375"/>
          </a:xfrm>
          <a:prstGeom prst="rect">
            <a:avLst/>
          </a:prstGeom>
        </p:spPr>
      </p:pic>
    </p:spTree>
    <p:extLst>
      <p:ext uri="{BB962C8B-B14F-4D97-AF65-F5344CB8AC3E}">
        <p14:creationId xmlns:p14="http://schemas.microsoft.com/office/powerpoint/2010/main" val="613759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D496-318C-475A-86CA-2FC1A3C9AFE4}"/>
              </a:ext>
            </a:extLst>
          </p:cNvPr>
          <p:cNvSpPr>
            <a:spLocks noGrp="1"/>
          </p:cNvSpPr>
          <p:nvPr>
            <p:ph type="title"/>
          </p:nvPr>
        </p:nvSpPr>
        <p:spPr>
          <a:xfrm>
            <a:off x="457199" y="365125"/>
            <a:ext cx="10896601" cy="1325563"/>
          </a:xfrm>
        </p:spPr>
        <p:txBody>
          <a:bodyPr/>
          <a:lstStyle/>
          <a:p>
            <a:r>
              <a:rPr lang="en-CA" dirty="0"/>
              <a:t>Wind Speed</a:t>
            </a:r>
          </a:p>
        </p:txBody>
      </p:sp>
      <p:pic>
        <p:nvPicPr>
          <p:cNvPr id="4098" name="Picture 2" descr="http://ww2010.atmos.uiuc.edu/guides/maps/sfcobs/gifs/wnd3.gif">
            <a:extLst>
              <a:ext uri="{FF2B5EF4-FFF2-40B4-BE49-F238E27FC236}">
                <a16:creationId xmlns:a16="http://schemas.microsoft.com/office/drawing/2014/main" id="{7E40F569-B4F7-42B4-8189-DD8004ED0D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28015" y="41894"/>
            <a:ext cx="5431374" cy="68161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0DB7F27-17DF-4F6E-85E6-B9CB06ED41F2}"/>
              </a:ext>
            </a:extLst>
          </p:cNvPr>
          <p:cNvSpPr/>
          <p:nvPr/>
        </p:nvSpPr>
        <p:spPr>
          <a:xfrm>
            <a:off x="457199" y="1690688"/>
            <a:ext cx="5847347" cy="2308324"/>
          </a:xfrm>
          <a:prstGeom prst="rect">
            <a:avLst/>
          </a:prstGeom>
        </p:spPr>
        <p:txBody>
          <a:bodyPr wrap="square">
            <a:spAutoFit/>
          </a:bodyPr>
          <a:lstStyle/>
          <a:p>
            <a:r>
              <a:rPr lang="en-CA" sz="3600" dirty="0">
                <a:latin typeface="Arial" panose="020B0604020202020204" pitchFamily="34" charset="0"/>
                <a:cs typeface="Arial" panose="020B0604020202020204" pitchFamily="34" charset="0"/>
              </a:rPr>
              <a:t>Short barb = 5 knots, </a:t>
            </a:r>
          </a:p>
          <a:p>
            <a:r>
              <a:rPr lang="en-CA" sz="3600" dirty="0">
                <a:latin typeface="Arial" panose="020B0604020202020204" pitchFamily="34" charset="0"/>
                <a:cs typeface="Arial" panose="020B0604020202020204" pitchFamily="34" charset="0"/>
              </a:rPr>
              <a:t>Long barb = 10 knots. </a:t>
            </a:r>
          </a:p>
          <a:p>
            <a:r>
              <a:rPr lang="en-CA" sz="3600" dirty="0">
                <a:solidFill>
                  <a:srgbClr val="04054D"/>
                </a:solidFill>
                <a:latin typeface="Arial" panose="020B0604020202020204" pitchFamily="34" charset="0"/>
                <a:cs typeface="Arial" panose="020B0604020202020204" pitchFamily="34" charset="0"/>
              </a:rPr>
              <a:t>Pennants = 50 knots. </a:t>
            </a:r>
          </a:p>
          <a:p>
            <a:r>
              <a:rPr lang="en-CA" sz="3600" dirty="0">
                <a:latin typeface="Arial" panose="020B0604020202020204" pitchFamily="34" charset="0"/>
                <a:cs typeface="Arial" panose="020B0604020202020204" pitchFamily="34" charset="0"/>
              </a:rPr>
              <a:t>No barb = winds are calm. </a:t>
            </a:r>
          </a:p>
        </p:txBody>
      </p:sp>
    </p:spTree>
    <p:extLst>
      <p:ext uri="{BB962C8B-B14F-4D97-AF65-F5344CB8AC3E}">
        <p14:creationId xmlns:p14="http://schemas.microsoft.com/office/powerpoint/2010/main" val="274192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EBEF-5D7E-4CCD-AE9D-4AF598D1BE59}"/>
              </a:ext>
            </a:extLst>
          </p:cNvPr>
          <p:cNvSpPr>
            <a:spLocks noGrp="1"/>
          </p:cNvSpPr>
          <p:nvPr>
            <p:ph type="title"/>
          </p:nvPr>
        </p:nvSpPr>
        <p:spPr>
          <a:xfrm>
            <a:off x="838200" y="365125"/>
            <a:ext cx="10515600" cy="1325563"/>
          </a:xfrm>
        </p:spPr>
        <p:txBody>
          <a:bodyPr/>
          <a:lstStyle/>
          <a:p>
            <a:r>
              <a:rPr lang="en-CA" dirty="0"/>
              <a:t>Wind Barbs</a:t>
            </a:r>
          </a:p>
        </p:txBody>
      </p:sp>
      <p:sp>
        <p:nvSpPr>
          <p:cNvPr id="3" name="Content Placeholder 2">
            <a:extLst>
              <a:ext uri="{FF2B5EF4-FFF2-40B4-BE49-F238E27FC236}">
                <a16:creationId xmlns:a16="http://schemas.microsoft.com/office/drawing/2014/main" id="{86BFAFC4-941C-4E7B-81E7-3D5033B34F95}"/>
              </a:ext>
            </a:extLst>
          </p:cNvPr>
          <p:cNvSpPr>
            <a:spLocks noGrp="1"/>
          </p:cNvSpPr>
          <p:nvPr>
            <p:ph idx="1"/>
          </p:nvPr>
        </p:nvSpPr>
        <p:spPr>
          <a:xfrm>
            <a:off x="838199" y="1825624"/>
            <a:ext cx="6549190" cy="4863933"/>
          </a:xfrm>
        </p:spPr>
        <p:txBody>
          <a:bodyPr>
            <a:normAutofit/>
          </a:bodyPr>
          <a:lstStyle/>
          <a:p>
            <a:endParaRPr lang="en-CA" dirty="0"/>
          </a:p>
          <a:p>
            <a:r>
              <a:rPr lang="en-CA" dirty="0"/>
              <a:t>What direction is the wind coming FROM? </a:t>
            </a:r>
          </a:p>
          <a:p>
            <a:endParaRPr lang="en-CA" dirty="0"/>
          </a:p>
          <a:p>
            <a:endParaRPr lang="en-CA" dirty="0"/>
          </a:p>
        </p:txBody>
      </p:sp>
      <p:pic>
        <p:nvPicPr>
          <p:cNvPr id="1026" name="Picture 2" descr="http://ww2010.atmos.uiuc.edu/guides/maps/sfcobs/gifs/wnd1.gif">
            <a:extLst>
              <a:ext uri="{FF2B5EF4-FFF2-40B4-BE49-F238E27FC236}">
                <a16:creationId xmlns:a16="http://schemas.microsoft.com/office/drawing/2014/main" id="{EDB3F38C-F7D0-4CFA-AD82-FCBBE7FC11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43" t="7790" r="9611" b="18920"/>
          <a:stretch/>
        </p:blipFill>
        <p:spPr bwMode="auto">
          <a:xfrm>
            <a:off x="7050504" y="1359568"/>
            <a:ext cx="4303296" cy="41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583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EBEF-5D7E-4CCD-AE9D-4AF598D1BE59}"/>
              </a:ext>
            </a:extLst>
          </p:cNvPr>
          <p:cNvSpPr>
            <a:spLocks noGrp="1"/>
          </p:cNvSpPr>
          <p:nvPr>
            <p:ph type="title"/>
          </p:nvPr>
        </p:nvSpPr>
        <p:spPr>
          <a:xfrm>
            <a:off x="838200" y="365125"/>
            <a:ext cx="10515600" cy="1325563"/>
          </a:xfrm>
        </p:spPr>
        <p:txBody>
          <a:bodyPr/>
          <a:lstStyle/>
          <a:p>
            <a:r>
              <a:rPr lang="en-CA" dirty="0"/>
              <a:t>Wind Barbs</a:t>
            </a:r>
          </a:p>
        </p:txBody>
      </p:sp>
      <p:sp>
        <p:nvSpPr>
          <p:cNvPr id="3" name="Content Placeholder 2">
            <a:extLst>
              <a:ext uri="{FF2B5EF4-FFF2-40B4-BE49-F238E27FC236}">
                <a16:creationId xmlns:a16="http://schemas.microsoft.com/office/drawing/2014/main" id="{86BFAFC4-941C-4E7B-81E7-3D5033B34F95}"/>
              </a:ext>
            </a:extLst>
          </p:cNvPr>
          <p:cNvSpPr>
            <a:spLocks noGrp="1"/>
          </p:cNvSpPr>
          <p:nvPr>
            <p:ph idx="1"/>
          </p:nvPr>
        </p:nvSpPr>
        <p:spPr>
          <a:xfrm>
            <a:off x="838199" y="1825624"/>
            <a:ext cx="5583383" cy="4863933"/>
          </a:xfrm>
        </p:spPr>
        <p:txBody>
          <a:bodyPr>
            <a:normAutofit/>
          </a:bodyPr>
          <a:lstStyle/>
          <a:p>
            <a:endParaRPr lang="en-CA" dirty="0"/>
          </a:p>
          <a:p>
            <a:r>
              <a:rPr lang="en-CA" dirty="0">
                <a:solidFill>
                  <a:srgbClr val="FF0000"/>
                </a:solidFill>
              </a:rPr>
              <a:t>wind is coming FROM the </a:t>
            </a:r>
            <a:r>
              <a:rPr lang="en-CA" b="1" u="sng" dirty="0">
                <a:solidFill>
                  <a:srgbClr val="FF0000"/>
                </a:solidFill>
              </a:rPr>
              <a:t>South East.</a:t>
            </a:r>
          </a:p>
          <a:p>
            <a:endParaRPr lang="en-CA" dirty="0"/>
          </a:p>
          <a:p>
            <a:endParaRPr lang="en-CA" dirty="0"/>
          </a:p>
        </p:txBody>
      </p:sp>
      <p:pic>
        <p:nvPicPr>
          <p:cNvPr id="1026" name="Picture 2" descr="http://ww2010.atmos.uiuc.edu/guides/maps/sfcobs/gifs/wnd1.gif">
            <a:extLst>
              <a:ext uri="{FF2B5EF4-FFF2-40B4-BE49-F238E27FC236}">
                <a16:creationId xmlns:a16="http://schemas.microsoft.com/office/drawing/2014/main" id="{EDB3F38C-F7D0-4CFA-AD82-FCBBE7FC11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43" t="7790" r="9611" b="18920"/>
          <a:stretch/>
        </p:blipFill>
        <p:spPr bwMode="auto">
          <a:xfrm>
            <a:off x="7050504" y="1359568"/>
            <a:ext cx="4303296" cy="41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4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7DCF-2BA1-4A8A-BFC2-6CA4A98D5663}"/>
              </a:ext>
            </a:extLst>
          </p:cNvPr>
          <p:cNvSpPr>
            <a:spLocks noGrp="1"/>
          </p:cNvSpPr>
          <p:nvPr>
            <p:ph type="title"/>
          </p:nvPr>
        </p:nvSpPr>
        <p:spPr>
          <a:xfrm>
            <a:off x="405063" y="103187"/>
            <a:ext cx="10515600" cy="1325563"/>
          </a:xfrm>
        </p:spPr>
        <p:txBody>
          <a:bodyPr/>
          <a:lstStyle/>
          <a:p>
            <a:r>
              <a:rPr lang="en-CA" dirty="0"/>
              <a:t>WIND</a:t>
            </a:r>
          </a:p>
        </p:txBody>
      </p:sp>
      <p:sp>
        <p:nvSpPr>
          <p:cNvPr id="3" name="Content Placeholder 2">
            <a:extLst>
              <a:ext uri="{FF2B5EF4-FFF2-40B4-BE49-F238E27FC236}">
                <a16:creationId xmlns:a16="http://schemas.microsoft.com/office/drawing/2014/main" id="{17D9E43C-7730-48CE-BF70-07BC115B4E68}"/>
              </a:ext>
            </a:extLst>
          </p:cNvPr>
          <p:cNvSpPr>
            <a:spLocks noGrp="1"/>
          </p:cNvSpPr>
          <p:nvPr>
            <p:ph idx="1"/>
          </p:nvPr>
        </p:nvSpPr>
        <p:spPr>
          <a:xfrm>
            <a:off x="577517" y="1228726"/>
            <a:ext cx="11381872" cy="5429249"/>
          </a:xfrm>
        </p:spPr>
        <p:txBody>
          <a:bodyPr>
            <a:normAutofit/>
          </a:bodyPr>
          <a:lstStyle/>
          <a:p>
            <a:r>
              <a:rPr lang="en-CA" dirty="0"/>
              <a:t>WIND is the movement of air from an area of </a:t>
            </a:r>
            <a:r>
              <a:rPr lang="en-CA" b="1" u="sng" dirty="0"/>
              <a:t>higher </a:t>
            </a:r>
            <a:r>
              <a:rPr lang="en-CA" dirty="0"/>
              <a:t>pressure to an area of </a:t>
            </a:r>
            <a:r>
              <a:rPr lang="en-CA" b="1" u="sng" dirty="0"/>
              <a:t>lower </a:t>
            </a:r>
            <a:r>
              <a:rPr lang="en-CA" dirty="0"/>
              <a:t>pressure. </a:t>
            </a:r>
          </a:p>
          <a:p>
            <a:endParaRPr lang="en-CA" b="1" u="sng" dirty="0"/>
          </a:p>
        </p:txBody>
      </p:sp>
      <p:pic>
        <p:nvPicPr>
          <p:cNvPr id="1026" name="Picture 2" descr="Why Does Wind Blow? | NOAA SciJinks – All About Weather">
            <a:extLst>
              <a:ext uri="{FF2B5EF4-FFF2-40B4-BE49-F238E27FC236}">
                <a16:creationId xmlns:a16="http://schemas.microsoft.com/office/drawing/2014/main" id="{8576E839-BAB0-455D-8226-1F966A2CE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89" y="3569037"/>
            <a:ext cx="5740164" cy="2964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tmospheric Movements and Flow | Physical Geography">
            <a:extLst>
              <a:ext uri="{FF2B5EF4-FFF2-40B4-BE49-F238E27FC236}">
                <a16:creationId xmlns:a16="http://schemas.microsoft.com/office/drawing/2014/main" id="{E73687A4-AFE3-426D-AD25-BF324D5C3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929" y="3429000"/>
            <a:ext cx="5328688" cy="335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205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27BF-9234-43E2-87BA-F0B7CBAE6B8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03DEA4-A3A5-4810-8304-C3940478AA93}"/>
              </a:ext>
            </a:extLst>
          </p:cNvPr>
          <p:cNvSpPr>
            <a:spLocks noGrp="1"/>
          </p:cNvSpPr>
          <p:nvPr>
            <p:ph idx="1"/>
          </p:nvPr>
        </p:nvSpPr>
        <p:spPr/>
        <p:txBody>
          <a:bodyPr/>
          <a:lstStyle/>
          <a:p>
            <a:r>
              <a:rPr lang="en-US" dirty="0"/>
              <a:t>c</a:t>
            </a:r>
          </a:p>
        </p:txBody>
      </p:sp>
      <p:pic>
        <p:nvPicPr>
          <p:cNvPr id="4" name="Picture 2" descr="About wind barbs">
            <a:extLst>
              <a:ext uri="{FF2B5EF4-FFF2-40B4-BE49-F238E27FC236}">
                <a16:creationId xmlns:a16="http://schemas.microsoft.com/office/drawing/2014/main" id="{BAF7E5F6-98B8-4463-A4D0-849B69AFC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0"/>
            <a:ext cx="4868573" cy="658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834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5E0C-4180-4378-854E-60D2FCA71D2F}"/>
              </a:ext>
            </a:extLst>
          </p:cNvPr>
          <p:cNvSpPr>
            <a:spLocks noGrp="1"/>
          </p:cNvSpPr>
          <p:nvPr>
            <p:ph type="title"/>
          </p:nvPr>
        </p:nvSpPr>
        <p:spPr/>
        <p:txBody>
          <a:bodyPr/>
          <a:lstStyle/>
          <a:p>
            <a:r>
              <a:rPr lang="en-US" dirty="0"/>
              <a:t>How fast? </a:t>
            </a:r>
          </a:p>
        </p:txBody>
      </p:sp>
      <p:pic>
        <p:nvPicPr>
          <p:cNvPr id="1026" name="Picture 2" descr="5b - Interpreting winds from weather maps">
            <a:extLst>
              <a:ext uri="{FF2B5EF4-FFF2-40B4-BE49-F238E27FC236}">
                <a16:creationId xmlns:a16="http://schemas.microsoft.com/office/drawing/2014/main" id="{3DF53118-21DA-42A0-9CA2-258D6567770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5378"/>
          <a:stretch/>
        </p:blipFill>
        <p:spPr bwMode="auto">
          <a:xfrm>
            <a:off x="500005" y="365124"/>
            <a:ext cx="3884960" cy="618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833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5E0C-4180-4378-854E-60D2FCA71D2F}"/>
              </a:ext>
            </a:extLst>
          </p:cNvPr>
          <p:cNvSpPr>
            <a:spLocks noGrp="1"/>
          </p:cNvSpPr>
          <p:nvPr>
            <p:ph type="title"/>
          </p:nvPr>
        </p:nvSpPr>
        <p:spPr/>
        <p:txBody>
          <a:bodyPr/>
          <a:lstStyle/>
          <a:p>
            <a:r>
              <a:rPr lang="en-US" dirty="0"/>
              <a:t>How fast? </a:t>
            </a:r>
          </a:p>
        </p:txBody>
      </p:sp>
      <p:pic>
        <p:nvPicPr>
          <p:cNvPr id="1026" name="Picture 2" descr="5b - Interpreting winds from weather maps">
            <a:extLst>
              <a:ext uri="{FF2B5EF4-FFF2-40B4-BE49-F238E27FC236}">
                <a16:creationId xmlns:a16="http://schemas.microsoft.com/office/drawing/2014/main" id="{3DF53118-21DA-42A0-9CA2-258D656777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04" y="365124"/>
            <a:ext cx="8706341" cy="618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384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5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BAFFDE-38AA-4184-93DE-F306E8EB7D23}"/>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4000" b="1" dirty="0">
                <a:solidFill>
                  <a:srgbClr val="FFFFFF"/>
                </a:solidFill>
              </a:rPr>
              <a:t>Weather </a:t>
            </a:r>
            <a:r>
              <a:rPr lang="en-US" sz="4000" b="1">
                <a:solidFill>
                  <a:srgbClr val="FFFFFF"/>
                </a:solidFill>
              </a:rPr>
              <a:t>Station Symbols </a:t>
            </a:r>
            <a:endParaRPr lang="en-US" sz="4000" b="1" dirty="0">
              <a:solidFill>
                <a:srgbClr val="FFFFFF"/>
              </a:solidFill>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station symbol for air pressure and temperature">
            <a:extLst>
              <a:ext uri="{FF2B5EF4-FFF2-40B4-BE49-F238E27FC236}">
                <a16:creationId xmlns:a16="http://schemas.microsoft.com/office/drawing/2014/main" id="{1304F314-B85E-4390-B985-9B0D6C8E8E7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4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48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AB52-8F91-48B7-83D2-B807B277C7D9}"/>
              </a:ext>
            </a:extLst>
          </p:cNvPr>
          <p:cNvSpPr>
            <a:spLocks noGrp="1"/>
          </p:cNvSpPr>
          <p:nvPr>
            <p:ph type="title"/>
          </p:nvPr>
        </p:nvSpPr>
        <p:spPr/>
        <p:txBody>
          <a:bodyPr/>
          <a:lstStyle/>
          <a:p>
            <a:r>
              <a:rPr lang="en-CA" dirty="0"/>
              <a:t>Precipitation</a:t>
            </a:r>
          </a:p>
        </p:txBody>
      </p:sp>
      <p:pic>
        <p:nvPicPr>
          <p:cNvPr id="1026" name="Picture 2" descr="Image result for weather station model precipitation symbols">
            <a:extLst>
              <a:ext uri="{FF2B5EF4-FFF2-40B4-BE49-F238E27FC236}">
                <a16:creationId xmlns:a16="http://schemas.microsoft.com/office/drawing/2014/main" id="{7B431D45-C4A2-4E68-8CFB-6E7C535C85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5296" y="1825625"/>
            <a:ext cx="592140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47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778C-7EF0-453C-B011-81EAB6391686}"/>
              </a:ext>
            </a:extLst>
          </p:cNvPr>
          <p:cNvSpPr>
            <a:spLocks noGrp="1"/>
          </p:cNvSpPr>
          <p:nvPr>
            <p:ph type="title"/>
          </p:nvPr>
        </p:nvSpPr>
        <p:spPr/>
        <p:txBody>
          <a:bodyPr/>
          <a:lstStyle/>
          <a:p>
            <a:r>
              <a:rPr lang="en-US" dirty="0"/>
              <a:t>What causes a difference in pressure? </a:t>
            </a:r>
          </a:p>
        </p:txBody>
      </p:sp>
      <p:sp>
        <p:nvSpPr>
          <p:cNvPr id="3" name="Content Placeholder 2">
            <a:extLst>
              <a:ext uri="{FF2B5EF4-FFF2-40B4-BE49-F238E27FC236}">
                <a16:creationId xmlns:a16="http://schemas.microsoft.com/office/drawing/2014/main" id="{E218E486-0D68-48A0-BF93-76AD1871838A}"/>
              </a:ext>
            </a:extLst>
          </p:cNvPr>
          <p:cNvSpPr>
            <a:spLocks noGrp="1"/>
          </p:cNvSpPr>
          <p:nvPr>
            <p:ph idx="1"/>
          </p:nvPr>
        </p:nvSpPr>
        <p:spPr/>
        <p:txBody>
          <a:bodyPr/>
          <a:lstStyle/>
          <a:p>
            <a:r>
              <a:rPr lang="en-US" dirty="0"/>
              <a:t>Difference in pressure is caused by </a:t>
            </a:r>
            <a:r>
              <a:rPr lang="en-US" b="1" u="sng" dirty="0"/>
              <a:t>Uneven</a:t>
            </a:r>
            <a:r>
              <a:rPr lang="en-US" dirty="0"/>
              <a:t> heating from the sun:</a:t>
            </a:r>
          </a:p>
        </p:txBody>
      </p:sp>
      <p:pic>
        <p:nvPicPr>
          <p:cNvPr id="4" name="Picture 2" descr="Why Does Wind Blow? | NOAA SciJinks – All About Weather">
            <a:extLst>
              <a:ext uri="{FF2B5EF4-FFF2-40B4-BE49-F238E27FC236}">
                <a16:creationId xmlns:a16="http://schemas.microsoft.com/office/drawing/2014/main" id="{0C5DFCE1-1352-4149-9EE8-47AAB33A1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078" y="2761730"/>
            <a:ext cx="7615289" cy="421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20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B4BB-F815-4C30-A88F-84C2D4BAE627}"/>
              </a:ext>
            </a:extLst>
          </p:cNvPr>
          <p:cNvSpPr>
            <a:spLocks noGrp="1"/>
          </p:cNvSpPr>
          <p:nvPr>
            <p:ph type="title"/>
          </p:nvPr>
        </p:nvSpPr>
        <p:spPr/>
        <p:txBody>
          <a:bodyPr/>
          <a:lstStyle/>
          <a:p>
            <a:r>
              <a:rPr lang="en-US" dirty="0"/>
              <a:t>Review KMT (Kinetic Molecular Theory)</a:t>
            </a:r>
          </a:p>
        </p:txBody>
      </p:sp>
      <p:sp>
        <p:nvSpPr>
          <p:cNvPr id="3" name="Content Placeholder 2">
            <a:extLst>
              <a:ext uri="{FF2B5EF4-FFF2-40B4-BE49-F238E27FC236}">
                <a16:creationId xmlns:a16="http://schemas.microsoft.com/office/drawing/2014/main" id="{A31E0B9B-D72B-4F79-AB46-61BCE52E670F}"/>
              </a:ext>
            </a:extLst>
          </p:cNvPr>
          <p:cNvSpPr>
            <a:spLocks noGrp="1"/>
          </p:cNvSpPr>
          <p:nvPr>
            <p:ph idx="1"/>
          </p:nvPr>
        </p:nvSpPr>
        <p:spPr/>
        <p:txBody>
          <a:bodyPr/>
          <a:lstStyle/>
          <a:p>
            <a:r>
              <a:rPr lang="en-US" dirty="0"/>
              <a:t>All matter is made up of particles</a:t>
            </a:r>
          </a:p>
          <a:p>
            <a:r>
              <a:rPr lang="en-US" dirty="0"/>
              <a:t>These particles are constantly moving</a:t>
            </a:r>
          </a:p>
          <a:p>
            <a:r>
              <a:rPr lang="en-US" dirty="0"/>
              <a:t>Energy makes these particles move. </a:t>
            </a:r>
          </a:p>
        </p:txBody>
      </p:sp>
    </p:spTree>
    <p:extLst>
      <p:ext uri="{BB962C8B-B14F-4D97-AF65-F5344CB8AC3E}">
        <p14:creationId xmlns:p14="http://schemas.microsoft.com/office/powerpoint/2010/main" val="113033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9ED6-3DC3-413A-89D9-5D415C8F7417}"/>
              </a:ext>
            </a:extLst>
          </p:cNvPr>
          <p:cNvSpPr>
            <a:spLocks noGrp="1"/>
          </p:cNvSpPr>
          <p:nvPr>
            <p:ph type="title"/>
          </p:nvPr>
        </p:nvSpPr>
        <p:spPr/>
        <p:txBody>
          <a:bodyPr/>
          <a:lstStyle/>
          <a:p>
            <a:r>
              <a:rPr lang="en-US" dirty="0"/>
              <a:t>KMT explains air movement</a:t>
            </a:r>
          </a:p>
        </p:txBody>
      </p:sp>
      <p:sp>
        <p:nvSpPr>
          <p:cNvPr id="3" name="Content Placeholder 2">
            <a:extLst>
              <a:ext uri="{FF2B5EF4-FFF2-40B4-BE49-F238E27FC236}">
                <a16:creationId xmlns:a16="http://schemas.microsoft.com/office/drawing/2014/main" id="{CDFE9A6D-C97C-49AD-8351-4EE534C76C6F}"/>
              </a:ext>
            </a:extLst>
          </p:cNvPr>
          <p:cNvSpPr>
            <a:spLocks noGrp="1"/>
          </p:cNvSpPr>
          <p:nvPr>
            <p:ph idx="1"/>
          </p:nvPr>
        </p:nvSpPr>
        <p:spPr/>
        <p:txBody>
          <a:bodyPr/>
          <a:lstStyle/>
          <a:p>
            <a:r>
              <a:rPr lang="en-CA" dirty="0"/>
              <a:t>When air </a:t>
            </a:r>
            <a:r>
              <a:rPr lang="en-CA" i="1" dirty="0"/>
              <a:t>heats up</a:t>
            </a:r>
            <a:r>
              <a:rPr lang="en-CA" dirty="0"/>
              <a:t>, the air particles move </a:t>
            </a:r>
            <a:r>
              <a:rPr lang="en-CA" u="sng" dirty="0"/>
              <a:t>faster</a:t>
            </a:r>
            <a:r>
              <a:rPr lang="en-CA" dirty="0"/>
              <a:t> and </a:t>
            </a:r>
            <a:r>
              <a:rPr lang="en-CA" b="1" u="sng" dirty="0"/>
              <a:t>farther</a:t>
            </a:r>
            <a:r>
              <a:rPr lang="en-CA" dirty="0"/>
              <a:t> apart.</a:t>
            </a:r>
          </a:p>
          <a:p>
            <a:r>
              <a:rPr lang="en-CA" dirty="0"/>
              <a:t>This causes warm air to </a:t>
            </a:r>
            <a:r>
              <a:rPr lang="en-CA" b="1" u="sng" dirty="0"/>
              <a:t>expand </a:t>
            </a:r>
            <a:r>
              <a:rPr lang="en-CA" dirty="0"/>
              <a:t>and </a:t>
            </a:r>
            <a:r>
              <a:rPr lang="en-CA" b="1" u="sng" dirty="0"/>
              <a:t>rise.</a:t>
            </a:r>
          </a:p>
          <a:p>
            <a:r>
              <a:rPr lang="en-CA" dirty="0"/>
              <a:t>In colder air, the particles move slower and are closer together, which makes the air </a:t>
            </a:r>
            <a:r>
              <a:rPr lang="en-CA" b="1" u="sng" dirty="0"/>
              <a:t>sink. </a:t>
            </a:r>
          </a:p>
          <a:p>
            <a:endParaRPr lang="en-US" dirty="0"/>
          </a:p>
        </p:txBody>
      </p:sp>
    </p:spTree>
    <p:extLst>
      <p:ext uri="{BB962C8B-B14F-4D97-AF65-F5344CB8AC3E}">
        <p14:creationId xmlns:p14="http://schemas.microsoft.com/office/powerpoint/2010/main" val="4112701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5F79-CBB0-41EF-959B-97DB815E2E2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0F2CE0F-87A6-4716-9F9F-DCDD4929DBFD}"/>
              </a:ext>
            </a:extLst>
          </p:cNvPr>
          <p:cNvPicPr>
            <a:picLocks noGrp="1" noChangeAspect="1"/>
          </p:cNvPicPr>
          <p:nvPr>
            <p:ph idx="1"/>
          </p:nvPr>
        </p:nvPicPr>
        <p:blipFill>
          <a:blip r:embed="rId3"/>
          <a:stretch>
            <a:fillRect/>
          </a:stretch>
        </p:blipFill>
        <p:spPr>
          <a:xfrm>
            <a:off x="-361254" y="0"/>
            <a:ext cx="12553254" cy="6492875"/>
          </a:xfrm>
          <a:prstGeom prst="rect">
            <a:avLst/>
          </a:prstGeom>
        </p:spPr>
      </p:pic>
    </p:spTree>
    <p:extLst>
      <p:ext uri="{BB962C8B-B14F-4D97-AF65-F5344CB8AC3E}">
        <p14:creationId xmlns:p14="http://schemas.microsoft.com/office/powerpoint/2010/main" val="3765221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TotalTime>
  <Words>1174</Words>
  <Application>Microsoft Office PowerPoint</Application>
  <PresentationFormat>Widescreen</PresentationFormat>
  <Paragraphs>193</Paragraphs>
  <Slides>54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WIND and PRESSURE</vt:lpstr>
      <vt:lpstr>Atmospheric Pressure</vt:lpstr>
      <vt:lpstr>Air Pressure changes with altitude</vt:lpstr>
      <vt:lpstr>Why is it colder the higher you go?</vt:lpstr>
      <vt:lpstr>WIND</vt:lpstr>
      <vt:lpstr>What causes a difference in pressure? </vt:lpstr>
      <vt:lpstr>Review KMT (Kinetic Molecular Theory)</vt:lpstr>
      <vt:lpstr>KMT explains air movement</vt:lpstr>
      <vt:lpstr>PowerPoint Presentation</vt:lpstr>
      <vt:lpstr>PowerPoint Presentation</vt:lpstr>
      <vt:lpstr>PowerPoint Presentation</vt:lpstr>
      <vt:lpstr>Difference in pressure</vt:lpstr>
      <vt:lpstr>Sea Breeze</vt:lpstr>
      <vt:lpstr>Sea Breeze</vt:lpstr>
      <vt:lpstr>Night time: Land Breeze</vt:lpstr>
      <vt:lpstr>Land Breeze</vt:lpstr>
      <vt:lpstr>What’s this got to do with WEATHER?</vt:lpstr>
      <vt:lpstr>Low Pressure System Weather</vt:lpstr>
      <vt:lpstr>High pressure system associated with FAIR weather:</vt:lpstr>
      <vt:lpstr>Extra Slides beyond here</vt:lpstr>
      <vt:lpstr>Isobars</vt:lpstr>
      <vt:lpstr>Pressure Gradient</vt:lpstr>
      <vt:lpstr>What is the pressure gradient on this map?</vt:lpstr>
      <vt:lpstr>What is the pressure gradient on this map?</vt:lpstr>
      <vt:lpstr>Isobars indicate pressure systems (weather). </vt:lpstr>
      <vt:lpstr>Cyclones</vt:lpstr>
      <vt:lpstr>Why do low pressure systems indicate bad weather?</vt:lpstr>
      <vt:lpstr>High Pressure System</vt:lpstr>
      <vt:lpstr> Anticyclones </vt:lpstr>
      <vt:lpstr>PowerPoint Presentation</vt:lpstr>
      <vt:lpstr>What's the difference between cyclone and hurricane or typhoon?</vt:lpstr>
      <vt:lpstr>Where are the areas of high and low pressures?</vt:lpstr>
      <vt:lpstr>Wind</vt:lpstr>
      <vt:lpstr> </vt:lpstr>
      <vt:lpstr> </vt:lpstr>
      <vt:lpstr> </vt:lpstr>
      <vt:lpstr> </vt:lpstr>
      <vt:lpstr>PowerPoint Presentation</vt:lpstr>
      <vt:lpstr>Direction?</vt:lpstr>
      <vt:lpstr>Summary</vt:lpstr>
      <vt:lpstr>Wind Direction and Isobars</vt:lpstr>
      <vt:lpstr>Extra Slides beyond here</vt:lpstr>
      <vt:lpstr>Measuring Wind</vt:lpstr>
      <vt:lpstr>Anemometer – measures wind speed</vt:lpstr>
      <vt:lpstr>Weather Station Symbols</vt:lpstr>
      <vt:lpstr>Which way is the wind blowing? What is the speed?</vt:lpstr>
      <vt:lpstr>Wind Speed</vt:lpstr>
      <vt:lpstr>Wind Barbs</vt:lpstr>
      <vt:lpstr>Wind Barbs</vt:lpstr>
      <vt:lpstr>PowerPoint Presentation</vt:lpstr>
      <vt:lpstr>How fast? </vt:lpstr>
      <vt:lpstr>How fast? </vt:lpstr>
      <vt:lpstr>Weather Station Symbols </vt:lpstr>
      <vt:lpstr>Precipitation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dc:title>
  <dc:creator>Tammy Wilson</dc:creator>
  <cp:lastModifiedBy>Tammy Wilson</cp:lastModifiedBy>
  <cp:revision>2</cp:revision>
  <dcterms:created xsi:type="dcterms:W3CDTF">2019-03-09T20:33:48Z</dcterms:created>
  <dcterms:modified xsi:type="dcterms:W3CDTF">2021-12-08T23:16:26Z</dcterms:modified>
</cp:coreProperties>
</file>