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79" r:id="rId2"/>
    <p:sldId id="364" r:id="rId3"/>
    <p:sldId id="293" r:id="rId4"/>
    <p:sldId id="283" r:id="rId5"/>
    <p:sldId id="355" r:id="rId6"/>
    <p:sldId id="342" r:id="rId7"/>
    <p:sldId id="375" r:id="rId8"/>
    <p:sldId id="377" r:id="rId9"/>
    <p:sldId id="370" r:id="rId10"/>
    <p:sldId id="386" r:id="rId11"/>
    <p:sldId id="387" r:id="rId12"/>
    <p:sldId id="330" r:id="rId13"/>
    <p:sldId id="388" r:id="rId14"/>
    <p:sldId id="321" r:id="rId15"/>
    <p:sldId id="374" r:id="rId16"/>
    <p:sldId id="325" r:id="rId17"/>
    <p:sldId id="373" r:id="rId18"/>
    <p:sldId id="352" r:id="rId19"/>
    <p:sldId id="324" r:id="rId20"/>
    <p:sldId id="378" r:id="rId21"/>
    <p:sldId id="333" r:id="rId22"/>
    <p:sldId id="389" r:id="rId23"/>
    <p:sldId id="369" r:id="rId24"/>
    <p:sldId id="358" r:id="rId25"/>
    <p:sldId id="367" r:id="rId26"/>
    <p:sldId id="302" r:id="rId27"/>
    <p:sldId id="304" r:id="rId28"/>
    <p:sldId id="359" r:id="rId29"/>
    <p:sldId id="303" r:id="rId30"/>
    <p:sldId id="368" r:id="rId31"/>
    <p:sldId id="382" r:id="rId32"/>
    <p:sldId id="383" r:id="rId33"/>
    <p:sldId id="323" r:id="rId34"/>
    <p:sldId id="261" r:id="rId35"/>
    <p:sldId id="287" r:id="rId36"/>
    <p:sldId id="262" r:id="rId37"/>
    <p:sldId id="360" r:id="rId38"/>
    <p:sldId id="273" r:id="rId39"/>
    <p:sldId id="380" r:id="rId40"/>
    <p:sldId id="329" r:id="rId41"/>
    <p:sldId id="384" r:id="rId42"/>
    <p:sldId id="337" r:id="rId43"/>
    <p:sldId id="349" r:id="rId44"/>
    <p:sldId id="338" r:id="rId45"/>
    <p:sldId id="390" r:id="rId46"/>
    <p:sldId id="391" r:id="rId47"/>
    <p:sldId id="350" r:id="rId48"/>
    <p:sldId id="381" r:id="rId49"/>
    <p:sldId id="36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3F022-8151-475A-BFEB-788432C32F7C}" v="1244" dt="2022-12-03T03:46:18.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43" autoAdjust="0"/>
    <p:restoredTop sz="66411" autoAdjust="0"/>
  </p:normalViewPr>
  <p:slideViewPr>
    <p:cSldViewPr snapToGrid="0">
      <p:cViewPr varScale="1">
        <p:scale>
          <a:sx n="46" d="100"/>
          <a:sy n="46" d="100"/>
        </p:scale>
        <p:origin x="1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D803F022-8151-475A-BFEB-788432C32F7C}"/>
    <pc:docChg chg="undo custSel mod addSld delSld modSld sldOrd modMainMaster">
      <pc:chgData name="Tammy Wilson" userId="e3b55da62d900d7c" providerId="LiveId" clId="{D803F022-8151-475A-BFEB-788432C32F7C}" dt="2022-12-03T03:49:47.028" v="4617" actId="2696"/>
      <pc:docMkLst>
        <pc:docMk/>
      </pc:docMkLst>
      <pc:sldChg chg="addSp delSp modSp del mod setBg">
        <pc:chgData name="Tammy Wilson" userId="e3b55da62d900d7c" providerId="LiveId" clId="{D803F022-8151-475A-BFEB-788432C32F7C}" dt="2022-11-28T01:58:07.459" v="659" actId="2696"/>
        <pc:sldMkLst>
          <pc:docMk/>
          <pc:sldMk cId="720734173" sldId="256"/>
        </pc:sldMkLst>
        <pc:spChg chg="mod">
          <ac:chgData name="Tammy Wilson" userId="e3b55da62d900d7c" providerId="LiveId" clId="{D803F022-8151-475A-BFEB-788432C32F7C}" dt="2022-11-24T18:32:00.701" v="622" actId="1076"/>
          <ac:spMkLst>
            <pc:docMk/>
            <pc:sldMk cId="720734173" sldId="256"/>
            <ac:spMk id="2" creationId="{0F5CD23B-57AD-4851-AD10-E176DA18666C}"/>
          </ac:spMkLst>
        </pc:spChg>
        <pc:spChg chg="mod">
          <ac:chgData name="Tammy Wilson" userId="e3b55da62d900d7c" providerId="LiveId" clId="{D803F022-8151-475A-BFEB-788432C32F7C}" dt="2022-11-24T18:32:23.221" v="654" actId="20577"/>
          <ac:spMkLst>
            <pc:docMk/>
            <pc:sldMk cId="720734173" sldId="256"/>
            <ac:spMk id="3" creationId="{C1B52BFF-95DB-42DF-89D6-699CBCA10D39}"/>
          </ac:spMkLst>
        </pc:spChg>
        <pc:spChg chg="add del">
          <ac:chgData name="Tammy Wilson" userId="e3b55da62d900d7c" providerId="LiveId" clId="{D803F022-8151-475A-BFEB-788432C32F7C}" dt="2022-11-24T17:51:21.917" v="40" actId="26606"/>
          <ac:spMkLst>
            <pc:docMk/>
            <pc:sldMk cId="720734173" sldId="256"/>
            <ac:spMk id="9" creationId="{9B7AD9F6-8CE7-4299-8FC6-328F4DCD3FF9}"/>
          </ac:spMkLst>
        </pc:spChg>
        <pc:spChg chg="add del">
          <ac:chgData name="Tammy Wilson" userId="e3b55da62d900d7c" providerId="LiveId" clId="{D803F022-8151-475A-BFEB-788432C32F7C}" dt="2022-11-24T17:51:21.917" v="40" actId="26606"/>
          <ac:spMkLst>
            <pc:docMk/>
            <pc:sldMk cId="720734173" sldId="256"/>
            <ac:spMk id="11" creationId="{3F9B0603-37C5-4312-AE4D-A3D015475403}"/>
          </ac:spMkLst>
        </pc:spChg>
        <pc:picChg chg="add mod">
          <ac:chgData name="Tammy Wilson" userId="e3b55da62d900d7c" providerId="LiveId" clId="{D803F022-8151-475A-BFEB-788432C32F7C}" dt="2022-11-24T17:51:24.476" v="41" actId="1076"/>
          <ac:picMkLst>
            <pc:docMk/>
            <pc:sldMk cId="720734173" sldId="256"/>
            <ac:picMk id="4" creationId="{DEEBAE02-A912-47BD-AD8C-6B81302BF86F}"/>
          </ac:picMkLst>
        </pc:picChg>
      </pc:sldChg>
      <pc:sldChg chg="del">
        <pc:chgData name="Tammy Wilson" userId="e3b55da62d900d7c" providerId="LiveId" clId="{D803F022-8151-475A-BFEB-788432C32F7C}" dt="2022-11-24T17:50:02.163" v="5" actId="2696"/>
        <pc:sldMkLst>
          <pc:docMk/>
          <pc:sldMk cId="2963792939" sldId="257"/>
        </pc:sldMkLst>
      </pc:sldChg>
      <pc:sldChg chg="del">
        <pc:chgData name="Tammy Wilson" userId="e3b55da62d900d7c" providerId="LiveId" clId="{D803F022-8151-475A-BFEB-788432C32F7C}" dt="2022-11-28T03:03:15.344" v="970" actId="2696"/>
        <pc:sldMkLst>
          <pc:docMk/>
          <pc:sldMk cId="0" sldId="258"/>
        </pc:sldMkLst>
      </pc:sldChg>
      <pc:sldChg chg="del">
        <pc:chgData name="Tammy Wilson" userId="e3b55da62d900d7c" providerId="LiveId" clId="{D803F022-8151-475A-BFEB-788432C32F7C}" dt="2022-11-24T18:27:42.207" v="586" actId="2696"/>
        <pc:sldMkLst>
          <pc:docMk/>
          <pc:sldMk cId="0" sldId="259"/>
        </pc:sldMkLst>
      </pc:sldChg>
      <pc:sldChg chg="del">
        <pc:chgData name="Tammy Wilson" userId="e3b55da62d900d7c" providerId="LiveId" clId="{D803F022-8151-475A-BFEB-788432C32F7C}" dt="2022-11-24T18:27:42.223" v="587" actId="2696"/>
        <pc:sldMkLst>
          <pc:docMk/>
          <pc:sldMk cId="0" sldId="260"/>
        </pc:sldMkLst>
      </pc:sldChg>
      <pc:sldChg chg="delSp modSp add del ord">
        <pc:chgData name="Tammy Wilson" userId="e3b55da62d900d7c" providerId="LiveId" clId="{D803F022-8151-475A-BFEB-788432C32F7C}" dt="2022-12-03T03:46:18.271" v="4540"/>
        <pc:sldMkLst>
          <pc:docMk/>
          <pc:sldMk cId="0" sldId="261"/>
        </pc:sldMkLst>
        <pc:spChg chg="mod">
          <ac:chgData name="Tammy Wilson" userId="e3b55da62d900d7c" providerId="LiveId" clId="{D803F022-8151-475A-BFEB-788432C32F7C}" dt="2022-11-28T02:55:49.756" v="856" actId="207"/>
          <ac:spMkLst>
            <pc:docMk/>
            <pc:sldMk cId="0" sldId="261"/>
            <ac:spMk id="28675" creationId="{9DDA3A75-FF46-4F78-BE37-DC1580133129}"/>
          </ac:spMkLst>
        </pc:spChg>
        <pc:spChg chg="del mod">
          <ac:chgData name="Tammy Wilson" userId="e3b55da62d900d7c" providerId="LiveId" clId="{D803F022-8151-475A-BFEB-788432C32F7C}" dt="2022-11-28T02:56:14.828" v="864"/>
          <ac:spMkLst>
            <pc:docMk/>
            <pc:sldMk cId="0" sldId="261"/>
            <ac:spMk id="28676" creationId="{6C41FA12-613C-4028-A0F2-15B200942F91}"/>
          </ac:spMkLst>
        </pc:spChg>
        <pc:picChg chg="mod">
          <ac:chgData name="Tammy Wilson" userId="e3b55da62d900d7c" providerId="LiveId" clId="{D803F022-8151-475A-BFEB-788432C32F7C}" dt="2022-11-28T02:56:02.043" v="862" actId="14100"/>
          <ac:picMkLst>
            <pc:docMk/>
            <pc:sldMk cId="0" sldId="261"/>
            <ac:picMk id="28674" creationId="{3631077D-314E-4437-9983-E77E04B779FC}"/>
          </ac:picMkLst>
        </pc:picChg>
      </pc:sldChg>
      <pc:sldChg chg="delSp modSp add del">
        <pc:chgData name="Tammy Wilson" userId="e3b55da62d900d7c" providerId="LiveId" clId="{D803F022-8151-475A-BFEB-788432C32F7C}" dt="2022-11-30T02:58:03.243" v="2812" actId="20577"/>
        <pc:sldMkLst>
          <pc:docMk/>
          <pc:sldMk cId="0" sldId="262"/>
        </pc:sldMkLst>
        <pc:spChg chg="del mod">
          <ac:chgData name="Tammy Wilson" userId="e3b55da62d900d7c" providerId="LiveId" clId="{D803F022-8151-475A-BFEB-788432C32F7C}" dt="2022-11-28T02:57:00.227" v="872"/>
          <ac:spMkLst>
            <pc:docMk/>
            <pc:sldMk cId="0" sldId="262"/>
            <ac:spMk id="29699" creationId="{94F3224A-FCF9-4594-9027-69110FB2759A}"/>
          </ac:spMkLst>
        </pc:spChg>
        <pc:spChg chg="mod">
          <ac:chgData name="Tammy Wilson" userId="e3b55da62d900d7c" providerId="LiveId" clId="{D803F022-8151-475A-BFEB-788432C32F7C}" dt="2022-11-30T02:58:03.243" v="2812" actId="20577"/>
          <ac:spMkLst>
            <pc:docMk/>
            <pc:sldMk cId="0" sldId="262"/>
            <ac:spMk id="29700" creationId="{9AC86848-0F80-441C-AF51-02C33EFF20FB}"/>
          </ac:spMkLst>
        </pc:spChg>
        <pc:picChg chg="mod">
          <ac:chgData name="Tammy Wilson" userId="e3b55da62d900d7c" providerId="LiveId" clId="{D803F022-8151-475A-BFEB-788432C32F7C}" dt="2022-11-28T02:56:48.643" v="870" actId="14100"/>
          <ac:picMkLst>
            <pc:docMk/>
            <pc:sldMk cId="0" sldId="262"/>
            <ac:picMk id="29698" creationId="{62AE10D8-CD10-48B9-8D87-B6D63B855C4E}"/>
          </ac:picMkLst>
        </pc:picChg>
      </pc:sldChg>
      <pc:sldChg chg="del">
        <pc:chgData name="Tammy Wilson" userId="e3b55da62d900d7c" providerId="LiveId" clId="{D803F022-8151-475A-BFEB-788432C32F7C}" dt="2022-11-24T18:31:24.938" v="608" actId="2696"/>
        <pc:sldMkLst>
          <pc:docMk/>
          <pc:sldMk cId="0" sldId="263"/>
        </pc:sldMkLst>
      </pc:sldChg>
      <pc:sldChg chg="del">
        <pc:chgData name="Tammy Wilson" userId="e3b55da62d900d7c" providerId="LiveId" clId="{D803F022-8151-475A-BFEB-788432C32F7C}" dt="2022-11-24T18:27:42.285" v="591" actId="2696"/>
        <pc:sldMkLst>
          <pc:docMk/>
          <pc:sldMk cId="0" sldId="264"/>
        </pc:sldMkLst>
      </pc:sldChg>
      <pc:sldChg chg="del">
        <pc:chgData name="Tammy Wilson" userId="e3b55da62d900d7c" providerId="LiveId" clId="{D803F022-8151-475A-BFEB-788432C32F7C}" dt="2022-11-24T18:31:24.938" v="609" actId="2696"/>
        <pc:sldMkLst>
          <pc:docMk/>
          <pc:sldMk cId="0" sldId="265"/>
        </pc:sldMkLst>
      </pc:sldChg>
      <pc:sldChg chg="del">
        <pc:chgData name="Tammy Wilson" userId="e3b55da62d900d7c" providerId="LiveId" clId="{D803F022-8151-475A-BFEB-788432C32F7C}" dt="2022-11-24T18:31:24.954" v="610" actId="2696"/>
        <pc:sldMkLst>
          <pc:docMk/>
          <pc:sldMk cId="0" sldId="266"/>
        </pc:sldMkLst>
      </pc:sldChg>
      <pc:sldChg chg="del">
        <pc:chgData name="Tammy Wilson" userId="e3b55da62d900d7c" providerId="LiveId" clId="{D803F022-8151-475A-BFEB-788432C32F7C}" dt="2022-11-24T18:31:24.954" v="611" actId="2696"/>
        <pc:sldMkLst>
          <pc:docMk/>
          <pc:sldMk cId="0" sldId="267"/>
        </pc:sldMkLst>
      </pc:sldChg>
      <pc:sldChg chg="del">
        <pc:chgData name="Tammy Wilson" userId="e3b55da62d900d7c" providerId="LiveId" clId="{D803F022-8151-475A-BFEB-788432C32F7C}" dt="2022-11-24T18:27:53.418" v="593" actId="2696"/>
        <pc:sldMkLst>
          <pc:docMk/>
          <pc:sldMk cId="0" sldId="268"/>
        </pc:sldMkLst>
      </pc:sldChg>
      <pc:sldChg chg="del">
        <pc:chgData name="Tammy Wilson" userId="e3b55da62d900d7c" providerId="LiveId" clId="{D803F022-8151-475A-BFEB-788432C32F7C}" dt="2022-11-24T18:28:05.190" v="595" actId="2696"/>
        <pc:sldMkLst>
          <pc:docMk/>
          <pc:sldMk cId="0" sldId="269"/>
        </pc:sldMkLst>
      </pc:sldChg>
      <pc:sldChg chg="del">
        <pc:chgData name="Tammy Wilson" userId="e3b55da62d900d7c" providerId="LiveId" clId="{D803F022-8151-475A-BFEB-788432C32F7C}" dt="2022-11-24T18:31:24.970" v="612" actId="2696"/>
        <pc:sldMkLst>
          <pc:docMk/>
          <pc:sldMk cId="0" sldId="270"/>
        </pc:sldMkLst>
      </pc:sldChg>
      <pc:sldChg chg="del">
        <pc:chgData name="Tammy Wilson" userId="e3b55da62d900d7c" providerId="LiveId" clId="{D803F022-8151-475A-BFEB-788432C32F7C}" dt="2022-11-24T18:31:25.044" v="621" actId="2696"/>
        <pc:sldMkLst>
          <pc:docMk/>
          <pc:sldMk cId="0" sldId="272"/>
        </pc:sldMkLst>
      </pc:sldChg>
      <pc:sldChg chg="modSp add">
        <pc:chgData name="Tammy Wilson" userId="e3b55da62d900d7c" providerId="LiveId" clId="{D803F022-8151-475A-BFEB-788432C32F7C}" dt="2022-12-02T23:49:59.625" v="4212" actId="207"/>
        <pc:sldMkLst>
          <pc:docMk/>
          <pc:sldMk cId="0" sldId="273"/>
        </pc:sldMkLst>
        <pc:spChg chg="mod">
          <ac:chgData name="Tammy Wilson" userId="e3b55da62d900d7c" providerId="LiveId" clId="{D803F022-8151-475A-BFEB-788432C32F7C}" dt="2022-12-02T23:49:59.625" v="4212" actId="207"/>
          <ac:spMkLst>
            <pc:docMk/>
            <pc:sldMk cId="0" sldId="273"/>
            <ac:spMk id="36866" creationId="{456A31DB-06CC-4579-9689-38F1D92B6FA5}"/>
          </ac:spMkLst>
        </pc:spChg>
      </pc:sldChg>
      <pc:sldChg chg="modSp add del">
        <pc:chgData name="Tammy Wilson" userId="e3b55da62d900d7c" providerId="LiveId" clId="{D803F022-8151-475A-BFEB-788432C32F7C}" dt="2022-11-30T03:09:01.187" v="3420" actId="2696"/>
        <pc:sldMkLst>
          <pc:docMk/>
          <pc:sldMk cId="0" sldId="276"/>
        </pc:sldMkLst>
        <pc:spChg chg="mod">
          <ac:chgData name="Tammy Wilson" userId="e3b55da62d900d7c" providerId="LiveId" clId="{D803F022-8151-475A-BFEB-788432C32F7C}" dt="2022-11-30T02:59:48.327" v="2813" actId="313"/>
          <ac:spMkLst>
            <pc:docMk/>
            <pc:sldMk cId="0" sldId="276"/>
            <ac:spMk id="38914" creationId="{F7FECDC7-7DB9-433E-82F1-5A17096A2D86}"/>
          </ac:spMkLst>
        </pc:spChg>
        <pc:picChg chg="mod">
          <ac:chgData name="Tammy Wilson" userId="e3b55da62d900d7c" providerId="LiveId" clId="{D803F022-8151-475A-BFEB-788432C32F7C}" dt="2022-11-29T05:11:58.258" v="2012" actId="1076"/>
          <ac:picMkLst>
            <pc:docMk/>
            <pc:sldMk cId="0" sldId="276"/>
            <ac:picMk id="38915" creationId="{226ECC59-867E-455C-BE3E-02E1909A05E2}"/>
          </ac:picMkLst>
        </pc:picChg>
        <pc:picChg chg="mod">
          <ac:chgData name="Tammy Wilson" userId="e3b55da62d900d7c" providerId="LiveId" clId="{D803F022-8151-475A-BFEB-788432C32F7C}" dt="2022-11-29T05:11:54.909" v="2011" actId="1076"/>
          <ac:picMkLst>
            <pc:docMk/>
            <pc:sldMk cId="0" sldId="276"/>
            <ac:picMk id="38916" creationId="{0CE009FA-2301-4F6F-B979-B9D4E1FF7F26}"/>
          </ac:picMkLst>
        </pc:picChg>
      </pc:sldChg>
      <pc:sldChg chg="modSp add del ord">
        <pc:chgData name="Tammy Wilson" userId="e3b55da62d900d7c" providerId="LiveId" clId="{D803F022-8151-475A-BFEB-788432C32F7C}" dt="2022-11-29T04:55:28.206" v="1750" actId="2696"/>
        <pc:sldMkLst>
          <pc:docMk/>
          <pc:sldMk cId="0" sldId="277"/>
        </pc:sldMkLst>
        <pc:spChg chg="mod">
          <ac:chgData name="Tammy Wilson" userId="e3b55da62d900d7c" providerId="LiveId" clId="{D803F022-8151-475A-BFEB-788432C32F7C}" dt="2022-11-28T02:49:30.708" v="763" actId="207"/>
          <ac:spMkLst>
            <pc:docMk/>
            <pc:sldMk cId="0" sldId="277"/>
            <ac:spMk id="1160195" creationId="{375A1544-4E83-4186-8B90-4ED86BC8AD81}"/>
          </ac:spMkLst>
        </pc:spChg>
        <pc:picChg chg="mod">
          <ac:chgData name="Tammy Wilson" userId="e3b55da62d900d7c" providerId="LiveId" clId="{D803F022-8151-475A-BFEB-788432C32F7C}" dt="2022-11-28T03:10:59.023" v="1103" actId="14100"/>
          <ac:picMkLst>
            <pc:docMk/>
            <pc:sldMk cId="0" sldId="277"/>
            <ac:picMk id="3" creationId="{FE1683F8-15D4-4F12-9B3E-325CAE01F689}"/>
          </ac:picMkLst>
        </pc:picChg>
      </pc:sldChg>
      <pc:sldChg chg="del">
        <pc:chgData name="Tammy Wilson" userId="e3b55da62d900d7c" providerId="LiveId" clId="{D803F022-8151-475A-BFEB-788432C32F7C}" dt="2022-11-24T18:28:13.654" v="596" actId="2696"/>
        <pc:sldMkLst>
          <pc:docMk/>
          <pc:sldMk cId="0" sldId="278"/>
        </pc:sldMkLst>
      </pc:sldChg>
      <pc:sldChg chg="modSp add del">
        <pc:chgData name="Tammy Wilson" userId="e3b55da62d900d7c" providerId="LiveId" clId="{D803F022-8151-475A-BFEB-788432C32F7C}" dt="2022-11-29T04:55:15.609" v="1749" actId="20577"/>
        <pc:sldMkLst>
          <pc:docMk/>
          <pc:sldMk cId="0" sldId="279"/>
        </pc:sldMkLst>
        <pc:spChg chg="mod">
          <ac:chgData name="Tammy Wilson" userId="e3b55da62d900d7c" providerId="LiveId" clId="{D803F022-8151-475A-BFEB-788432C32F7C}" dt="2022-11-29T04:55:15.609" v="1749" actId="20577"/>
          <ac:spMkLst>
            <pc:docMk/>
            <pc:sldMk cId="0" sldId="279"/>
            <ac:spMk id="2" creationId="{0F0E9FAE-97FF-4951-BC5D-0F13FBF7BF11}"/>
          </ac:spMkLst>
        </pc:spChg>
        <pc:spChg chg="mod">
          <ac:chgData name="Tammy Wilson" userId="e3b55da62d900d7c" providerId="LiveId" clId="{D803F022-8151-475A-BFEB-788432C32F7C}" dt="2022-11-29T04:47:05.316" v="1746" actId="20577"/>
          <ac:spMkLst>
            <pc:docMk/>
            <pc:sldMk cId="0" sldId="279"/>
            <ac:spMk id="4099" creationId="{393B5DCC-BFBB-444D-91D1-C56FDFB4B117}"/>
          </ac:spMkLst>
        </pc:spChg>
      </pc:sldChg>
      <pc:sldChg chg="add del">
        <pc:chgData name="Tammy Wilson" userId="e3b55da62d900d7c" providerId="LiveId" clId="{D803F022-8151-475A-BFEB-788432C32F7C}" dt="2022-11-28T02:59:20.583" v="941" actId="2696"/>
        <pc:sldMkLst>
          <pc:docMk/>
          <pc:sldMk cId="0" sldId="280"/>
        </pc:sldMkLst>
      </pc:sldChg>
      <pc:sldChg chg="add del">
        <pc:chgData name="Tammy Wilson" userId="e3b55da62d900d7c" providerId="LiveId" clId="{D803F022-8151-475A-BFEB-788432C32F7C}" dt="2022-11-28T02:59:55.977" v="946" actId="2696"/>
        <pc:sldMkLst>
          <pc:docMk/>
          <pc:sldMk cId="0" sldId="281"/>
        </pc:sldMkLst>
      </pc:sldChg>
      <pc:sldChg chg="add del">
        <pc:chgData name="Tammy Wilson" userId="e3b55da62d900d7c" providerId="LiveId" clId="{D803F022-8151-475A-BFEB-788432C32F7C}" dt="2022-11-28T03:17:41.274" v="1239" actId="2696"/>
        <pc:sldMkLst>
          <pc:docMk/>
          <pc:sldMk cId="3225216051" sldId="281"/>
        </pc:sldMkLst>
      </pc:sldChg>
      <pc:sldChg chg="modSp add del modAnim">
        <pc:chgData name="Tammy Wilson" userId="e3b55da62d900d7c" providerId="LiveId" clId="{D803F022-8151-475A-BFEB-788432C32F7C}" dt="2022-11-28T03:16:17.708" v="1232" actId="2696"/>
        <pc:sldMkLst>
          <pc:docMk/>
          <pc:sldMk cId="0" sldId="282"/>
        </pc:sldMkLst>
        <pc:spChg chg="mod">
          <ac:chgData name="Tammy Wilson" userId="e3b55da62d900d7c" providerId="LiveId" clId="{D803F022-8151-475A-BFEB-788432C32F7C}" dt="2022-11-28T03:15:51.105" v="1219"/>
          <ac:spMkLst>
            <pc:docMk/>
            <pc:sldMk cId="0" sldId="282"/>
            <ac:spMk id="30724" creationId="{9C28A3C2-15DD-4523-9F97-1E66C18AD94A}"/>
          </ac:spMkLst>
        </pc:spChg>
      </pc:sldChg>
      <pc:sldChg chg="modSp add del ord">
        <pc:chgData name="Tammy Wilson" userId="e3b55da62d900d7c" providerId="LiveId" clId="{D803F022-8151-475A-BFEB-788432C32F7C}" dt="2022-11-29T04:55:53.776" v="1792"/>
        <pc:sldMkLst>
          <pc:docMk/>
          <pc:sldMk cId="0" sldId="283"/>
        </pc:sldMkLst>
        <pc:spChg chg="mod">
          <ac:chgData name="Tammy Wilson" userId="e3b55da62d900d7c" providerId="LiveId" clId="{D803F022-8151-475A-BFEB-788432C32F7C}" dt="2022-11-24T18:29:04.582" v="600" actId="14100"/>
          <ac:spMkLst>
            <pc:docMk/>
            <pc:sldMk cId="0" sldId="283"/>
            <ac:spMk id="37891" creationId="{ADE977F5-CF88-4AF0-8F68-22DD2176C0F6}"/>
          </ac:spMkLst>
        </pc:spChg>
        <pc:picChg chg="mod">
          <ac:chgData name="Tammy Wilson" userId="e3b55da62d900d7c" providerId="LiveId" clId="{D803F022-8151-475A-BFEB-788432C32F7C}" dt="2022-11-28T03:16:33.003" v="1233" actId="14100"/>
          <ac:picMkLst>
            <pc:docMk/>
            <pc:sldMk cId="0" sldId="283"/>
            <ac:picMk id="22530" creationId="{A13E7821-F6C1-48A8-B92B-54C2295B5004}"/>
          </ac:picMkLst>
        </pc:picChg>
      </pc:sldChg>
      <pc:sldChg chg="add del">
        <pc:chgData name="Tammy Wilson" userId="e3b55da62d900d7c" providerId="LiveId" clId="{D803F022-8151-475A-BFEB-788432C32F7C}" dt="2022-11-28T02:59:08.584" v="940" actId="2696"/>
        <pc:sldMkLst>
          <pc:docMk/>
          <pc:sldMk cId="0" sldId="284"/>
        </pc:sldMkLst>
      </pc:sldChg>
      <pc:sldChg chg="del">
        <pc:chgData name="Tammy Wilson" userId="e3b55da62d900d7c" providerId="LiveId" clId="{D803F022-8151-475A-BFEB-788432C32F7C}" dt="2022-11-24T18:28:01.248" v="594" actId="2696"/>
        <pc:sldMkLst>
          <pc:docMk/>
          <pc:sldMk cId="0" sldId="285"/>
        </pc:sldMkLst>
      </pc:sldChg>
      <pc:sldChg chg="add del">
        <pc:chgData name="Tammy Wilson" userId="e3b55da62d900d7c" providerId="LiveId" clId="{D803F022-8151-475A-BFEB-788432C32F7C}" dt="2022-11-28T03:03:15.354" v="971" actId="2696"/>
        <pc:sldMkLst>
          <pc:docMk/>
          <pc:sldMk cId="0" sldId="286"/>
        </pc:sldMkLst>
      </pc:sldChg>
      <pc:sldChg chg="modSp add del modAnim">
        <pc:chgData name="Tammy Wilson" userId="e3b55da62d900d7c" providerId="LiveId" clId="{D803F022-8151-475A-BFEB-788432C32F7C}" dt="2022-11-30T02:57:58.296" v="2811" actId="27636"/>
        <pc:sldMkLst>
          <pc:docMk/>
          <pc:sldMk cId="0" sldId="287"/>
        </pc:sldMkLst>
        <pc:spChg chg="mod">
          <ac:chgData name="Tammy Wilson" userId="e3b55da62d900d7c" providerId="LiveId" clId="{D803F022-8151-475A-BFEB-788432C32F7C}" dt="2022-11-30T02:55:08.490" v="2724" actId="20577"/>
          <ac:spMkLst>
            <pc:docMk/>
            <pc:sldMk cId="0" sldId="287"/>
            <ac:spMk id="27650" creationId="{2F2A85BB-8587-43E4-B609-3678720AAD11}"/>
          </ac:spMkLst>
        </pc:spChg>
        <pc:spChg chg="mod">
          <ac:chgData name="Tammy Wilson" userId="e3b55da62d900d7c" providerId="LiveId" clId="{D803F022-8151-475A-BFEB-788432C32F7C}" dt="2022-11-24T18:29:10.048" v="601" actId="14100"/>
          <ac:spMkLst>
            <pc:docMk/>
            <pc:sldMk cId="0" sldId="287"/>
            <ac:spMk id="45059" creationId="{CA162AC3-DFB7-4053-8238-BFCDFAAC6929}"/>
          </ac:spMkLst>
        </pc:spChg>
        <pc:spChg chg="mod">
          <ac:chgData name="Tammy Wilson" userId="e3b55da62d900d7c" providerId="LiveId" clId="{D803F022-8151-475A-BFEB-788432C32F7C}" dt="2022-11-30T02:57:58.296" v="2811" actId="27636"/>
          <ac:spMkLst>
            <pc:docMk/>
            <pc:sldMk cId="0" sldId="287"/>
            <ac:spMk id="1180675" creationId="{0CA751D1-F6DA-453C-9CB2-4B137B8C1750}"/>
          </ac:spMkLst>
        </pc:spChg>
      </pc:sldChg>
      <pc:sldChg chg="modSp del">
        <pc:chgData name="Tammy Wilson" userId="e3b55da62d900d7c" providerId="LiveId" clId="{D803F022-8151-475A-BFEB-788432C32F7C}" dt="2022-11-24T18:31:25.016" v="616" actId="2696"/>
        <pc:sldMkLst>
          <pc:docMk/>
          <pc:sldMk cId="0" sldId="288"/>
        </pc:sldMkLst>
        <pc:graphicFrameChg chg="mod">
          <ac:chgData name="Tammy Wilson" userId="e3b55da62d900d7c" providerId="LiveId" clId="{D803F022-8151-475A-BFEB-788432C32F7C}" dt="2022-11-24T18:29:17.832" v="603" actId="14100"/>
          <ac:graphicFrameMkLst>
            <pc:docMk/>
            <pc:sldMk cId="0" sldId="288"/>
            <ac:graphicFrameMk id="46083" creationId="{59A51752-6CD8-465B-954C-6E3DCB478013}"/>
          </ac:graphicFrameMkLst>
        </pc:graphicFrameChg>
      </pc:sldChg>
      <pc:sldChg chg="add del">
        <pc:chgData name="Tammy Wilson" userId="e3b55da62d900d7c" providerId="LiveId" clId="{D803F022-8151-475A-BFEB-788432C32F7C}" dt="2022-11-28T03:03:15.804" v="1010" actId="2696"/>
        <pc:sldMkLst>
          <pc:docMk/>
          <pc:sldMk cId="0" sldId="289"/>
        </pc:sldMkLst>
      </pc:sldChg>
      <pc:sldChg chg="add del">
        <pc:chgData name="Tammy Wilson" userId="e3b55da62d900d7c" providerId="LiveId" clId="{D803F022-8151-475A-BFEB-788432C32F7C}" dt="2022-12-03T03:49:46.926" v="4604" actId="2696"/>
        <pc:sldMkLst>
          <pc:docMk/>
          <pc:sldMk cId="1846482874" sldId="290"/>
        </pc:sldMkLst>
      </pc:sldChg>
      <pc:sldChg chg="modSp add del">
        <pc:chgData name="Tammy Wilson" userId="e3b55da62d900d7c" providerId="LiveId" clId="{D803F022-8151-475A-BFEB-788432C32F7C}" dt="2022-11-28T03:18:08.040" v="1241" actId="2696"/>
        <pc:sldMkLst>
          <pc:docMk/>
          <pc:sldMk cId="3957319582" sldId="290"/>
        </pc:sldMkLst>
        <pc:spChg chg="mod">
          <ac:chgData name="Tammy Wilson" userId="e3b55da62d900d7c" providerId="LiveId" clId="{D803F022-8151-475A-BFEB-788432C32F7C}" dt="2022-11-28T03:17:59.761" v="1240" actId="947"/>
          <ac:spMkLst>
            <pc:docMk/>
            <pc:sldMk cId="3957319582" sldId="290"/>
            <ac:spMk id="17411" creationId="{14D78459-7777-415C-955B-9A2EBB0747F8}"/>
          </ac:spMkLst>
        </pc:spChg>
      </pc:sldChg>
      <pc:sldChg chg="addSp modSp add del modAnim">
        <pc:chgData name="Tammy Wilson" userId="e3b55da62d900d7c" providerId="LiveId" clId="{D803F022-8151-475A-BFEB-788432C32F7C}" dt="2022-11-29T04:59:29.891" v="1860" actId="2696"/>
        <pc:sldMkLst>
          <pc:docMk/>
          <pc:sldMk cId="0" sldId="291"/>
        </pc:sldMkLst>
        <pc:spChg chg="mod">
          <ac:chgData name="Tammy Wilson" userId="e3b55da62d900d7c" providerId="LiveId" clId="{D803F022-8151-475A-BFEB-788432C32F7C}" dt="2022-11-29T04:57:29.721" v="1830" actId="20577"/>
          <ac:spMkLst>
            <pc:docMk/>
            <pc:sldMk cId="0" sldId="291"/>
            <ac:spMk id="2" creationId="{2FFBD495-3F82-4034-85BE-E297CCE539BA}"/>
          </ac:spMkLst>
        </pc:spChg>
        <pc:spChg chg="mod">
          <ac:chgData name="Tammy Wilson" userId="e3b55da62d900d7c" providerId="LiveId" clId="{D803F022-8151-475A-BFEB-788432C32F7C}" dt="2022-11-29T04:57:25.334" v="1826" actId="27636"/>
          <ac:spMkLst>
            <pc:docMk/>
            <pc:sldMk cId="0" sldId="291"/>
            <ac:spMk id="18435" creationId="{4E90B56F-1A48-4727-A39A-5E2E45F6E935}"/>
          </ac:spMkLst>
        </pc:spChg>
        <pc:picChg chg="add mod">
          <ac:chgData name="Tammy Wilson" userId="e3b55da62d900d7c" providerId="LiveId" clId="{D803F022-8151-475A-BFEB-788432C32F7C}" dt="2022-11-29T04:56:12.291" v="1798" actId="14100"/>
          <ac:picMkLst>
            <pc:docMk/>
            <pc:sldMk cId="0" sldId="291"/>
            <ac:picMk id="4" creationId="{64738CF2-4FA6-460A-9F3A-9F6F496D4DBB}"/>
          </ac:picMkLst>
        </pc:picChg>
      </pc:sldChg>
      <pc:sldChg chg="del">
        <pc:chgData name="Tammy Wilson" userId="e3b55da62d900d7c" providerId="LiveId" clId="{D803F022-8151-475A-BFEB-788432C32F7C}" dt="2022-11-24T18:31:25.043" v="620" actId="2696"/>
        <pc:sldMkLst>
          <pc:docMk/>
          <pc:sldMk cId="0" sldId="292"/>
        </pc:sldMkLst>
      </pc:sldChg>
      <pc:sldChg chg="modSp add ord">
        <pc:chgData name="Tammy Wilson" userId="e3b55da62d900d7c" providerId="LiveId" clId="{D803F022-8151-475A-BFEB-788432C32F7C}" dt="2022-11-29T04:55:51.207" v="1791"/>
        <pc:sldMkLst>
          <pc:docMk/>
          <pc:sldMk cId="0" sldId="293"/>
        </pc:sldMkLst>
        <pc:spChg chg="mod">
          <ac:chgData name="Tammy Wilson" userId="e3b55da62d900d7c" providerId="LiveId" clId="{D803F022-8151-475A-BFEB-788432C32F7C}" dt="2022-11-29T04:55:48.667" v="1790" actId="20577"/>
          <ac:spMkLst>
            <pc:docMk/>
            <pc:sldMk cId="0" sldId="293"/>
            <ac:spMk id="2" creationId="{B7C6F68D-2BD7-437B-A0A5-42D4D92ADD64}"/>
          </ac:spMkLst>
        </pc:spChg>
        <pc:spChg chg="mod">
          <ac:chgData name="Tammy Wilson" userId="e3b55da62d900d7c" providerId="LiveId" clId="{D803F022-8151-475A-BFEB-788432C32F7C}" dt="2022-11-29T04:38:00.389" v="1508" actId="207"/>
          <ac:spMkLst>
            <pc:docMk/>
            <pc:sldMk cId="0" sldId="293"/>
            <ac:spMk id="22531" creationId="{08DC02DD-2BC1-4AEA-887B-7CCBC1BFEDC1}"/>
          </ac:spMkLst>
        </pc:spChg>
      </pc:sldChg>
      <pc:sldChg chg="add del">
        <pc:chgData name="Tammy Wilson" userId="e3b55da62d900d7c" providerId="LiveId" clId="{D803F022-8151-475A-BFEB-788432C32F7C}" dt="2022-11-28T03:03:16.040" v="1013" actId="2696"/>
        <pc:sldMkLst>
          <pc:docMk/>
          <pc:sldMk cId="0" sldId="297"/>
        </pc:sldMkLst>
      </pc:sldChg>
      <pc:sldChg chg="del">
        <pc:chgData name="Tammy Wilson" userId="e3b55da62d900d7c" providerId="LiveId" clId="{D803F022-8151-475A-BFEB-788432C32F7C}" dt="2022-11-28T03:03:15.378" v="972" actId="2696"/>
        <pc:sldMkLst>
          <pc:docMk/>
          <pc:sldMk cId="0" sldId="299"/>
        </pc:sldMkLst>
      </pc:sldChg>
      <pc:sldChg chg="del">
        <pc:chgData name="Tammy Wilson" userId="e3b55da62d900d7c" providerId="LiveId" clId="{D803F022-8151-475A-BFEB-788432C32F7C}" dt="2022-12-03T03:49:46.943" v="4605" actId="2696"/>
        <pc:sldMkLst>
          <pc:docMk/>
          <pc:sldMk cId="2089110351" sldId="300"/>
        </pc:sldMkLst>
      </pc:sldChg>
      <pc:sldChg chg="addSp modSp del modAnim">
        <pc:chgData name="Tammy Wilson" userId="e3b55da62d900d7c" providerId="LiveId" clId="{D803F022-8151-475A-BFEB-788432C32F7C}" dt="2022-11-28T03:03:15.433" v="975" actId="2696"/>
        <pc:sldMkLst>
          <pc:docMk/>
          <pc:sldMk cId="0" sldId="301"/>
        </pc:sldMkLst>
        <pc:spChg chg="mod">
          <ac:chgData name="Tammy Wilson" userId="e3b55da62d900d7c" providerId="LiveId" clId="{D803F022-8151-475A-BFEB-788432C32F7C}" dt="2022-11-28T02:11:39.606" v="722" actId="255"/>
          <ac:spMkLst>
            <pc:docMk/>
            <pc:sldMk cId="0" sldId="301"/>
            <ac:spMk id="66563" creationId="{E337081B-B7CA-48E8-A361-A02105273CAE}"/>
          </ac:spMkLst>
        </pc:spChg>
        <pc:picChg chg="add mod">
          <ac:chgData name="Tammy Wilson" userId="e3b55da62d900d7c" providerId="LiveId" clId="{D803F022-8151-475A-BFEB-788432C32F7C}" dt="2022-11-28T02:11:44.937" v="725" actId="1076"/>
          <ac:picMkLst>
            <pc:docMk/>
            <pc:sldMk cId="0" sldId="301"/>
            <ac:picMk id="4" creationId="{873A3A8B-F00A-417A-8A4E-609153EE1CD3}"/>
          </ac:picMkLst>
        </pc:picChg>
      </pc:sldChg>
      <pc:sldChg chg="add del ord">
        <pc:chgData name="Tammy Wilson" userId="e3b55da62d900d7c" providerId="LiveId" clId="{D803F022-8151-475A-BFEB-788432C32F7C}" dt="2022-11-28T03:28:13.805" v="1422"/>
        <pc:sldMkLst>
          <pc:docMk/>
          <pc:sldMk cId="0" sldId="302"/>
        </pc:sldMkLst>
      </pc:sldChg>
      <pc:sldChg chg="del">
        <pc:chgData name="Tammy Wilson" userId="e3b55da62d900d7c" providerId="LiveId" clId="{D803F022-8151-475A-BFEB-788432C32F7C}" dt="2022-11-28T02:19:06.918" v="735" actId="2696"/>
        <pc:sldMkLst>
          <pc:docMk/>
          <pc:sldMk cId="3651912396" sldId="303"/>
        </pc:sldMkLst>
      </pc:sldChg>
      <pc:sldChg chg="add del ord">
        <pc:chgData name="Tammy Wilson" userId="e3b55da62d900d7c" providerId="LiveId" clId="{D803F022-8151-475A-BFEB-788432C32F7C}" dt="2022-11-28T03:28:13.805" v="1422"/>
        <pc:sldMkLst>
          <pc:docMk/>
          <pc:sldMk cId="0" sldId="304"/>
        </pc:sldMkLst>
      </pc:sldChg>
      <pc:sldChg chg="add del">
        <pc:chgData name="Tammy Wilson" userId="e3b55da62d900d7c" providerId="LiveId" clId="{D803F022-8151-475A-BFEB-788432C32F7C}" dt="2022-12-03T03:49:46.962" v="4609" actId="2696"/>
        <pc:sldMkLst>
          <pc:docMk/>
          <pc:sldMk cId="874380649" sldId="305"/>
        </pc:sldMkLst>
      </pc:sldChg>
      <pc:sldChg chg="add del">
        <pc:chgData name="Tammy Wilson" userId="e3b55da62d900d7c" providerId="LiveId" clId="{D803F022-8151-475A-BFEB-788432C32F7C}" dt="2022-12-03T03:49:46.978" v="4610" actId="2696"/>
        <pc:sldMkLst>
          <pc:docMk/>
          <pc:sldMk cId="1665981073" sldId="306"/>
        </pc:sldMkLst>
      </pc:sldChg>
      <pc:sldChg chg="modSp add del">
        <pc:chgData name="Tammy Wilson" userId="e3b55da62d900d7c" providerId="LiveId" clId="{D803F022-8151-475A-BFEB-788432C32F7C}" dt="2022-11-30T02:50:54.904" v="2579" actId="2696"/>
        <pc:sldMkLst>
          <pc:docMk/>
          <pc:sldMk cId="0" sldId="307"/>
        </pc:sldMkLst>
        <pc:spChg chg="mod">
          <ac:chgData name="Tammy Wilson" userId="e3b55da62d900d7c" providerId="LiveId" clId="{D803F022-8151-475A-BFEB-788432C32F7C}" dt="2022-11-28T03:06:28.734" v="1093" actId="27636"/>
          <ac:spMkLst>
            <pc:docMk/>
            <pc:sldMk cId="0" sldId="307"/>
            <ac:spMk id="72707" creationId="{F59703B8-AA1A-452B-8B35-EB785CF6690D}"/>
          </ac:spMkLst>
        </pc:spChg>
      </pc:sldChg>
      <pc:sldChg chg="add del">
        <pc:chgData name="Tammy Wilson" userId="e3b55da62d900d7c" providerId="LiveId" clId="{D803F022-8151-475A-BFEB-788432C32F7C}" dt="2022-12-03T03:49:47.028" v="4616" actId="2696"/>
        <pc:sldMkLst>
          <pc:docMk/>
          <pc:sldMk cId="136738567" sldId="308"/>
        </pc:sldMkLst>
      </pc:sldChg>
      <pc:sldChg chg="add del">
        <pc:chgData name="Tammy Wilson" userId="e3b55da62d900d7c" providerId="LiveId" clId="{D803F022-8151-475A-BFEB-788432C32F7C}" dt="2022-12-03T03:49:46.993" v="4612" actId="2696"/>
        <pc:sldMkLst>
          <pc:docMk/>
          <pc:sldMk cId="1674333203" sldId="309"/>
        </pc:sldMkLst>
      </pc:sldChg>
      <pc:sldChg chg="modSp del">
        <pc:chgData name="Tammy Wilson" userId="e3b55da62d900d7c" providerId="LiveId" clId="{D803F022-8151-475A-BFEB-788432C32F7C}" dt="2022-11-30T03:10:02.667" v="3423" actId="2696"/>
        <pc:sldMkLst>
          <pc:docMk/>
          <pc:sldMk cId="3223437507" sldId="309"/>
        </pc:sldMkLst>
        <pc:spChg chg="mod">
          <ac:chgData name="Tammy Wilson" userId="e3b55da62d900d7c" providerId="LiveId" clId="{D803F022-8151-475A-BFEB-788432C32F7C}" dt="2022-11-30T03:09:19.417" v="3421" actId="255"/>
          <ac:spMkLst>
            <pc:docMk/>
            <pc:sldMk cId="3223437507" sldId="309"/>
            <ac:spMk id="74755" creationId="{E12FF2DC-214B-4367-9530-4F7CDC6AFBBB}"/>
          </ac:spMkLst>
        </pc:spChg>
      </pc:sldChg>
      <pc:sldChg chg="add del">
        <pc:chgData name="Tammy Wilson" userId="e3b55da62d900d7c" providerId="LiveId" clId="{D803F022-8151-475A-BFEB-788432C32F7C}" dt="2022-12-03T03:49:47.005" v="4613" actId="2696"/>
        <pc:sldMkLst>
          <pc:docMk/>
          <pc:sldMk cId="1169476917" sldId="310"/>
        </pc:sldMkLst>
      </pc:sldChg>
      <pc:sldChg chg="add">
        <pc:chgData name="Tammy Wilson" userId="e3b55da62d900d7c" providerId="LiveId" clId="{D803F022-8151-475A-BFEB-788432C32F7C}" dt="2022-11-29T05:12:54.399" v="2015"/>
        <pc:sldMkLst>
          <pc:docMk/>
          <pc:sldMk cId="3729077757" sldId="310"/>
        </pc:sldMkLst>
      </pc:sldChg>
      <pc:sldChg chg="modSp del">
        <pc:chgData name="Tammy Wilson" userId="e3b55da62d900d7c" providerId="LiveId" clId="{D803F022-8151-475A-BFEB-788432C32F7C}" dt="2022-11-28T03:03:15.704" v="998" actId="2696"/>
        <pc:sldMkLst>
          <pc:docMk/>
          <pc:sldMk cId="0" sldId="311"/>
        </pc:sldMkLst>
        <pc:spChg chg="mod">
          <ac:chgData name="Tammy Wilson" userId="e3b55da62d900d7c" providerId="LiveId" clId="{D803F022-8151-475A-BFEB-788432C32F7C}" dt="2022-11-24T18:17:50.326" v="556" actId="14100"/>
          <ac:spMkLst>
            <pc:docMk/>
            <pc:sldMk cId="0" sldId="311"/>
            <ac:spMk id="76803" creationId="{1A3D568E-1C9A-41DD-885D-1590322DFD25}"/>
          </ac:spMkLst>
        </pc:spChg>
      </pc:sldChg>
      <pc:sldChg chg="modSp del">
        <pc:chgData name="Tammy Wilson" userId="e3b55da62d900d7c" providerId="LiveId" clId="{D803F022-8151-475A-BFEB-788432C32F7C}" dt="2022-11-28T03:03:15.717" v="999" actId="2696"/>
        <pc:sldMkLst>
          <pc:docMk/>
          <pc:sldMk cId="0" sldId="312"/>
        </pc:sldMkLst>
        <pc:spChg chg="mod">
          <ac:chgData name="Tammy Wilson" userId="e3b55da62d900d7c" providerId="LiveId" clId="{D803F022-8151-475A-BFEB-788432C32F7C}" dt="2022-11-24T18:18:26.919" v="557" actId="14100"/>
          <ac:spMkLst>
            <pc:docMk/>
            <pc:sldMk cId="0" sldId="312"/>
            <ac:spMk id="77827" creationId="{6B05D33A-65C6-4844-B0D5-E7C59AB923A4}"/>
          </ac:spMkLst>
        </pc:spChg>
      </pc:sldChg>
      <pc:sldChg chg="del">
        <pc:chgData name="Tammy Wilson" userId="e3b55da62d900d7c" providerId="LiveId" clId="{D803F022-8151-475A-BFEB-788432C32F7C}" dt="2022-11-28T03:03:15.721" v="1000" actId="2696"/>
        <pc:sldMkLst>
          <pc:docMk/>
          <pc:sldMk cId="0" sldId="313"/>
        </pc:sldMkLst>
      </pc:sldChg>
      <pc:sldChg chg="del">
        <pc:chgData name="Tammy Wilson" userId="e3b55da62d900d7c" providerId="LiveId" clId="{D803F022-8151-475A-BFEB-788432C32F7C}" dt="2022-11-28T03:03:15.725" v="1001" actId="2696"/>
        <pc:sldMkLst>
          <pc:docMk/>
          <pc:sldMk cId="0" sldId="314"/>
        </pc:sldMkLst>
      </pc:sldChg>
      <pc:sldChg chg="del">
        <pc:chgData name="Tammy Wilson" userId="e3b55da62d900d7c" providerId="LiveId" clId="{D803F022-8151-475A-BFEB-788432C32F7C}" dt="2022-11-28T03:03:15.741" v="1003" actId="2696"/>
        <pc:sldMkLst>
          <pc:docMk/>
          <pc:sldMk cId="0" sldId="315"/>
        </pc:sldMkLst>
      </pc:sldChg>
      <pc:sldChg chg="del">
        <pc:chgData name="Tammy Wilson" userId="e3b55da62d900d7c" providerId="LiveId" clId="{D803F022-8151-475A-BFEB-788432C32F7C}" dt="2022-11-28T03:03:15.741" v="1004" actId="2696"/>
        <pc:sldMkLst>
          <pc:docMk/>
          <pc:sldMk cId="0" sldId="316"/>
        </pc:sldMkLst>
      </pc:sldChg>
      <pc:sldChg chg="del">
        <pc:chgData name="Tammy Wilson" userId="e3b55da62d900d7c" providerId="LiveId" clId="{D803F022-8151-475A-BFEB-788432C32F7C}" dt="2022-11-28T03:03:15.757" v="1005" actId="2696"/>
        <pc:sldMkLst>
          <pc:docMk/>
          <pc:sldMk cId="0" sldId="317"/>
        </pc:sldMkLst>
      </pc:sldChg>
      <pc:sldChg chg="del">
        <pc:chgData name="Tammy Wilson" userId="e3b55da62d900d7c" providerId="LiveId" clId="{D803F022-8151-475A-BFEB-788432C32F7C}" dt="2022-11-28T03:03:15.757" v="1006" actId="2696"/>
        <pc:sldMkLst>
          <pc:docMk/>
          <pc:sldMk cId="0" sldId="318"/>
        </pc:sldMkLst>
      </pc:sldChg>
      <pc:sldChg chg="modSp del modAnim">
        <pc:chgData name="Tammy Wilson" userId="e3b55da62d900d7c" providerId="LiveId" clId="{D803F022-8151-475A-BFEB-788432C32F7C}" dt="2022-11-28T03:03:15.783" v="1007" actId="2696"/>
        <pc:sldMkLst>
          <pc:docMk/>
          <pc:sldMk cId="0" sldId="319"/>
        </pc:sldMkLst>
        <pc:spChg chg="mod">
          <ac:chgData name="Tammy Wilson" userId="e3b55da62d900d7c" providerId="LiveId" clId="{D803F022-8151-475A-BFEB-788432C32F7C}" dt="2022-11-24T18:20:34.795" v="584" actId="20577"/>
          <ac:spMkLst>
            <pc:docMk/>
            <pc:sldMk cId="0" sldId="319"/>
            <ac:spMk id="84995" creationId="{1AE91665-6885-4D4D-9CA4-415DDA47AC2D}"/>
          </ac:spMkLst>
        </pc:spChg>
        <pc:spChg chg="mod">
          <ac:chgData name="Tammy Wilson" userId="e3b55da62d900d7c" providerId="LiveId" clId="{D803F022-8151-475A-BFEB-788432C32F7C}" dt="2022-11-24T18:19:53.161" v="560" actId="1076"/>
          <ac:spMkLst>
            <pc:docMk/>
            <pc:sldMk cId="0" sldId="319"/>
            <ac:spMk id="84998" creationId="{27512282-1E53-4B08-B7CD-1BF80999B7DD}"/>
          </ac:spMkLst>
        </pc:spChg>
        <pc:picChg chg="mod">
          <ac:chgData name="Tammy Wilson" userId="e3b55da62d900d7c" providerId="LiveId" clId="{D803F022-8151-475A-BFEB-788432C32F7C}" dt="2022-11-24T18:19:50.788" v="559" actId="1076"/>
          <ac:picMkLst>
            <pc:docMk/>
            <pc:sldMk cId="0" sldId="319"/>
            <ac:picMk id="84996" creationId="{CF438CEA-9BF5-462C-A4F6-BE3496B00125}"/>
          </ac:picMkLst>
        </pc:picChg>
      </pc:sldChg>
      <pc:sldChg chg="add del">
        <pc:chgData name="Tammy Wilson" userId="e3b55da62d900d7c" providerId="LiveId" clId="{D803F022-8151-475A-BFEB-788432C32F7C}" dt="2022-12-03T03:49:46.949" v="4606" actId="2696"/>
        <pc:sldMkLst>
          <pc:docMk/>
          <pc:sldMk cId="405755040" sldId="320"/>
        </pc:sldMkLst>
      </pc:sldChg>
      <pc:sldChg chg="addSp delSp modSp add del ord setFolMasterAnim modAnim">
        <pc:chgData name="Tammy Wilson" userId="e3b55da62d900d7c" providerId="LiveId" clId="{D803F022-8151-475A-BFEB-788432C32F7C}" dt="2022-12-02T21:52:13.748" v="4168" actId="115"/>
        <pc:sldMkLst>
          <pc:docMk/>
          <pc:sldMk cId="0" sldId="321"/>
        </pc:sldMkLst>
        <pc:spChg chg="add del">
          <ac:chgData name="Tammy Wilson" userId="e3b55da62d900d7c" providerId="LiveId" clId="{D803F022-8151-475A-BFEB-788432C32F7C}" dt="2022-11-24T18:12:59.957" v="498"/>
          <ac:spMkLst>
            <pc:docMk/>
            <pc:sldMk cId="0" sldId="321"/>
            <ac:spMk id="2" creationId="{B990F1DD-9AB6-47B3-8BE3-6E952FDB072E}"/>
          </ac:spMkLst>
        </pc:spChg>
        <pc:spChg chg="mod">
          <ac:chgData name="Tammy Wilson" userId="e3b55da62d900d7c" providerId="LiveId" clId="{D803F022-8151-475A-BFEB-788432C32F7C}" dt="2022-11-29T04:39:32.820" v="1510" actId="120"/>
          <ac:spMkLst>
            <pc:docMk/>
            <pc:sldMk cId="0" sldId="321"/>
            <ac:spMk id="87042" creationId="{8F6296C4-EE5C-451D-8330-53EDD45D7635}"/>
          </ac:spMkLst>
        </pc:spChg>
        <pc:spChg chg="mod">
          <ac:chgData name="Tammy Wilson" userId="e3b55da62d900d7c" providerId="LiveId" clId="{D803F022-8151-475A-BFEB-788432C32F7C}" dt="2022-12-02T21:52:13.748" v="4168" actId="115"/>
          <ac:spMkLst>
            <pc:docMk/>
            <pc:sldMk cId="0" sldId="321"/>
            <ac:spMk id="87043" creationId="{E6153A02-D458-4679-89EA-212E410E629C}"/>
          </ac:spMkLst>
        </pc:spChg>
        <pc:picChg chg="add mod modCrop">
          <ac:chgData name="Tammy Wilson" userId="e3b55da62d900d7c" providerId="LiveId" clId="{D803F022-8151-475A-BFEB-788432C32F7C}" dt="2022-11-30T02:25:03.742" v="2133" actId="732"/>
          <ac:picMkLst>
            <pc:docMk/>
            <pc:sldMk cId="0" sldId="321"/>
            <ac:picMk id="2" creationId="{EB5EA1BD-1CE5-454D-9F89-9DE9AB0C1EEF}"/>
          </ac:picMkLst>
        </pc:picChg>
        <pc:picChg chg="add del mod modCrop">
          <ac:chgData name="Tammy Wilson" userId="e3b55da62d900d7c" providerId="LiveId" clId="{D803F022-8151-475A-BFEB-788432C32F7C}" dt="2022-11-30T02:24:52.963" v="2129" actId="478"/>
          <ac:picMkLst>
            <pc:docMk/>
            <pc:sldMk cId="0" sldId="321"/>
            <ac:picMk id="3" creationId="{41C4E659-BACB-4063-9365-22CBA6A8C521}"/>
          </ac:picMkLst>
        </pc:picChg>
        <pc:picChg chg="mod">
          <ac:chgData name="Tammy Wilson" userId="e3b55da62d900d7c" providerId="LiveId" clId="{D803F022-8151-475A-BFEB-788432C32F7C}" dt="2022-11-29T05:01:59.881" v="1885" actId="1076"/>
          <ac:picMkLst>
            <pc:docMk/>
            <pc:sldMk cId="0" sldId="321"/>
            <ac:picMk id="87044" creationId="{297CD968-77EE-4A10-88AC-1F0A008C1B5D}"/>
          </ac:picMkLst>
        </pc:picChg>
      </pc:sldChg>
      <pc:sldChg chg="modSp add del modAnim">
        <pc:chgData name="Tammy Wilson" userId="e3b55da62d900d7c" providerId="LiveId" clId="{D803F022-8151-475A-BFEB-788432C32F7C}" dt="2022-11-30T02:51:32.996" v="2582" actId="2696"/>
        <pc:sldMkLst>
          <pc:docMk/>
          <pc:sldMk cId="0" sldId="322"/>
        </pc:sldMkLst>
        <pc:spChg chg="mod">
          <ac:chgData name="Tammy Wilson" userId="e3b55da62d900d7c" providerId="LiveId" clId="{D803F022-8151-475A-BFEB-788432C32F7C}" dt="2022-11-30T02:51:28.531" v="2581" actId="20577"/>
          <ac:spMkLst>
            <pc:docMk/>
            <pc:sldMk cId="0" sldId="322"/>
            <ac:spMk id="88067" creationId="{98EFF02B-23AB-493E-83F2-4FE47CA11C79}"/>
          </ac:spMkLst>
        </pc:spChg>
      </pc:sldChg>
      <pc:sldChg chg="modSp add del modAnim">
        <pc:chgData name="Tammy Wilson" userId="e3b55da62d900d7c" providerId="LiveId" clId="{D803F022-8151-475A-BFEB-788432C32F7C}" dt="2022-11-30T02:54:56.989" v="2716" actId="20577"/>
        <pc:sldMkLst>
          <pc:docMk/>
          <pc:sldMk cId="0" sldId="323"/>
        </pc:sldMkLst>
        <pc:spChg chg="mod">
          <ac:chgData name="Tammy Wilson" userId="e3b55da62d900d7c" providerId="LiveId" clId="{D803F022-8151-475A-BFEB-788432C32F7C}" dt="2022-11-30T02:52:18.032" v="2607" actId="20577"/>
          <ac:spMkLst>
            <pc:docMk/>
            <pc:sldMk cId="0" sldId="323"/>
            <ac:spMk id="90114" creationId="{F14CB3DF-EBB3-4B7B-8D5C-02BAF2152BAF}"/>
          </ac:spMkLst>
        </pc:spChg>
        <pc:spChg chg="mod">
          <ac:chgData name="Tammy Wilson" userId="e3b55da62d900d7c" providerId="LiveId" clId="{D803F022-8151-475A-BFEB-788432C32F7C}" dt="2022-11-30T02:54:56.989" v="2716" actId="20577"/>
          <ac:spMkLst>
            <pc:docMk/>
            <pc:sldMk cId="0" sldId="323"/>
            <ac:spMk id="90115" creationId="{ABC21C40-1FA0-4786-9B06-CF4F32ED76C3}"/>
          </ac:spMkLst>
        </pc:spChg>
      </pc:sldChg>
      <pc:sldChg chg="addSp modSp add del ord setFolMasterAnim modAnim">
        <pc:chgData name="Tammy Wilson" userId="e3b55da62d900d7c" providerId="LiveId" clId="{D803F022-8151-475A-BFEB-788432C32F7C}" dt="2022-12-02T23:35:35.278" v="4183"/>
        <pc:sldMkLst>
          <pc:docMk/>
          <pc:sldMk cId="0" sldId="324"/>
        </pc:sldMkLst>
        <pc:spChg chg="mod">
          <ac:chgData name="Tammy Wilson" userId="e3b55da62d900d7c" providerId="LiveId" clId="{D803F022-8151-475A-BFEB-788432C32F7C}" dt="2022-11-29T04:39:40.734" v="1511" actId="120"/>
          <ac:spMkLst>
            <pc:docMk/>
            <pc:sldMk cId="0" sldId="324"/>
            <ac:spMk id="91138" creationId="{3CBA005D-EFFE-482A-88A6-01F50E13C352}"/>
          </ac:spMkLst>
        </pc:spChg>
        <pc:spChg chg="mod">
          <ac:chgData name="Tammy Wilson" userId="e3b55da62d900d7c" providerId="LiveId" clId="{D803F022-8151-475A-BFEB-788432C32F7C}" dt="2022-11-28T03:22:38.195" v="1343" actId="207"/>
          <ac:spMkLst>
            <pc:docMk/>
            <pc:sldMk cId="0" sldId="324"/>
            <ac:spMk id="91139" creationId="{A9319831-661C-47FF-92DE-1AAB1A112801}"/>
          </ac:spMkLst>
        </pc:spChg>
        <pc:picChg chg="add mod">
          <ac:chgData name="Tammy Wilson" userId="e3b55da62d900d7c" providerId="LiveId" clId="{D803F022-8151-475A-BFEB-788432C32F7C}" dt="2022-11-24T18:15:50.472" v="542" actId="732"/>
          <ac:picMkLst>
            <pc:docMk/>
            <pc:sldMk cId="0" sldId="324"/>
            <ac:picMk id="57346" creationId="{C77CC268-A8D0-4C09-953E-00934D481F1D}"/>
          </ac:picMkLst>
        </pc:picChg>
      </pc:sldChg>
      <pc:sldChg chg="modSp add del ord">
        <pc:chgData name="Tammy Wilson" userId="e3b55da62d900d7c" providerId="LiveId" clId="{D803F022-8151-475A-BFEB-788432C32F7C}" dt="2022-11-28T03:22:21.945" v="1342" actId="207"/>
        <pc:sldMkLst>
          <pc:docMk/>
          <pc:sldMk cId="0" sldId="325"/>
        </pc:sldMkLst>
        <pc:spChg chg="mod">
          <ac:chgData name="Tammy Wilson" userId="e3b55da62d900d7c" providerId="LiveId" clId="{D803F022-8151-475A-BFEB-788432C32F7C}" dt="2022-11-24T18:10:59.256" v="496" actId="20577"/>
          <ac:spMkLst>
            <pc:docMk/>
            <pc:sldMk cId="0" sldId="325"/>
            <ac:spMk id="93186" creationId="{D292A0D1-52D3-4B06-8D7E-7695936C233B}"/>
          </ac:spMkLst>
        </pc:spChg>
        <pc:spChg chg="mod">
          <ac:chgData name="Tammy Wilson" userId="e3b55da62d900d7c" providerId="LiveId" clId="{D803F022-8151-475A-BFEB-788432C32F7C}" dt="2022-11-28T03:22:21.945" v="1342" actId="207"/>
          <ac:spMkLst>
            <pc:docMk/>
            <pc:sldMk cId="0" sldId="325"/>
            <ac:spMk id="93187" creationId="{A72D3351-81B6-4160-A5B8-F94473A2F527}"/>
          </ac:spMkLst>
        </pc:spChg>
      </pc:sldChg>
      <pc:sldChg chg="del">
        <pc:chgData name="Tammy Wilson" userId="e3b55da62d900d7c" providerId="LiveId" clId="{D803F022-8151-475A-BFEB-788432C32F7C}" dt="2022-11-28T03:03:15.604" v="990" actId="2696"/>
        <pc:sldMkLst>
          <pc:docMk/>
          <pc:sldMk cId="0" sldId="326"/>
        </pc:sldMkLst>
      </pc:sldChg>
      <pc:sldChg chg="modSp del">
        <pc:chgData name="Tammy Wilson" userId="e3b55da62d900d7c" providerId="LiveId" clId="{D803F022-8151-475A-BFEB-788432C32F7C}" dt="2022-11-30T03:10:02.667" v="3425" actId="2696"/>
        <pc:sldMkLst>
          <pc:docMk/>
          <pc:sldMk cId="2999636142" sldId="327"/>
        </pc:sldMkLst>
        <pc:spChg chg="mod">
          <ac:chgData name="Tammy Wilson" userId="e3b55da62d900d7c" providerId="LiveId" clId="{D803F022-8151-475A-BFEB-788432C32F7C}" dt="2022-11-24T18:17:28.572" v="552" actId="20577"/>
          <ac:spMkLst>
            <pc:docMk/>
            <pc:sldMk cId="2999636142" sldId="327"/>
            <ac:spMk id="97283" creationId="{05DDC94F-49EA-43C7-92BB-AD56429D4484}"/>
          </ac:spMkLst>
        </pc:spChg>
      </pc:sldChg>
      <pc:sldChg chg="add del">
        <pc:chgData name="Tammy Wilson" userId="e3b55da62d900d7c" providerId="LiveId" clId="{D803F022-8151-475A-BFEB-788432C32F7C}" dt="2022-12-03T03:49:47.012" v="4614" actId="2696"/>
        <pc:sldMkLst>
          <pc:docMk/>
          <pc:sldMk cId="3211942082" sldId="327"/>
        </pc:sldMkLst>
      </pc:sldChg>
      <pc:sldChg chg="add">
        <pc:chgData name="Tammy Wilson" userId="e3b55da62d900d7c" providerId="LiveId" clId="{D803F022-8151-475A-BFEB-788432C32F7C}" dt="2022-11-29T05:12:54.399" v="2015"/>
        <pc:sldMkLst>
          <pc:docMk/>
          <pc:sldMk cId="1137571587" sldId="328"/>
        </pc:sldMkLst>
        <pc:spChg chg="mod">
          <ac:chgData name="Tammy Wilson" userId="e3b55da62d900d7c" providerId="LiveId" clId="{D803F022-8151-475A-BFEB-788432C32F7C}" dt="2022-11-24T18:17:36.915" v="554" actId="14100"/>
          <ac:spMkLst>
            <pc:docMk/>
            <pc:sldMk cId="1137571587" sldId="328"/>
            <ac:spMk id="98307" creationId="{17F5E7F1-F0BB-4C36-9597-CB8D20276077}"/>
          </ac:spMkLst>
        </pc:spChg>
      </pc:sldChg>
      <pc:sldChg chg="add del">
        <pc:chgData name="Tammy Wilson" userId="e3b55da62d900d7c" providerId="LiveId" clId="{D803F022-8151-475A-BFEB-788432C32F7C}" dt="2022-12-03T03:49:47.012" v="4615" actId="2696"/>
        <pc:sldMkLst>
          <pc:docMk/>
          <pc:sldMk cId="2651776651" sldId="328"/>
        </pc:sldMkLst>
      </pc:sldChg>
      <pc:sldChg chg="add">
        <pc:chgData name="Tammy Wilson" userId="e3b55da62d900d7c" providerId="LiveId" clId="{D803F022-8151-475A-BFEB-788432C32F7C}" dt="2022-11-29T05:12:54.399" v="2015"/>
        <pc:sldMkLst>
          <pc:docMk/>
          <pc:sldMk cId="2198865445" sldId="329"/>
        </pc:sldMkLst>
        <pc:spChg chg="mod">
          <ac:chgData name="Tammy Wilson" userId="e3b55da62d900d7c" providerId="LiveId" clId="{D803F022-8151-475A-BFEB-788432C32F7C}" dt="2022-11-30T03:11:09.699" v="3457" actId="20577"/>
          <ac:spMkLst>
            <pc:docMk/>
            <pc:sldMk cId="2198865445" sldId="329"/>
            <ac:spMk id="99330" creationId="{43DB2FFA-088D-434C-86C4-6F8B2A4F9EFA}"/>
          </ac:spMkLst>
        </pc:spChg>
        <pc:spChg chg="mod">
          <ac:chgData name="Tammy Wilson" userId="e3b55da62d900d7c" providerId="LiveId" clId="{D803F022-8151-475A-BFEB-788432C32F7C}" dt="2022-11-30T03:18:44.820" v="3932" actId="20577"/>
          <ac:spMkLst>
            <pc:docMk/>
            <pc:sldMk cId="2198865445" sldId="329"/>
            <ac:spMk id="99331" creationId="{13F0C1A3-3164-49D9-9CAF-7FD019334355}"/>
          </ac:spMkLst>
        </pc:spChg>
      </pc:sldChg>
      <pc:sldChg chg="addSp modSp add del ord modAnim">
        <pc:chgData name="Tammy Wilson" userId="e3b55da62d900d7c" providerId="LiveId" clId="{D803F022-8151-475A-BFEB-788432C32F7C}" dt="2022-12-02T21:49:30.577" v="4144" actId="20577"/>
        <pc:sldMkLst>
          <pc:docMk/>
          <pc:sldMk cId="0" sldId="330"/>
        </pc:sldMkLst>
        <pc:spChg chg="mod">
          <ac:chgData name="Tammy Wilson" userId="e3b55da62d900d7c" providerId="LiveId" clId="{D803F022-8151-475A-BFEB-788432C32F7C}" dt="2022-11-24T18:04:59.833" v="407" actId="255"/>
          <ac:spMkLst>
            <pc:docMk/>
            <pc:sldMk cId="0" sldId="330"/>
            <ac:spMk id="100354" creationId="{8D854C1B-B266-4AC4-B541-4BB8A7B37B97}"/>
          </ac:spMkLst>
        </pc:spChg>
        <pc:spChg chg="mod">
          <ac:chgData name="Tammy Wilson" userId="e3b55da62d900d7c" providerId="LiveId" clId="{D803F022-8151-475A-BFEB-788432C32F7C}" dt="2022-12-02T21:49:30.577" v="4144" actId="20577"/>
          <ac:spMkLst>
            <pc:docMk/>
            <pc:sldMk cId="0" sldId="330"/>
            <ac:spMk id="100355" creationId="{DF54A94A-C59B-4F80-A192-47A368C253C9}"/>
          </ac:spMkLst>
        </pc:spChg>
        <pc:picChg chg="add mod">
          <ac:chgData name="Tammy Wilson" userId="e3b55da62d900d7c" providerId="LiveId" clId="{D803F022-8151-475A-BFEB-788432C32F7C}" dt="2022-11-30T02:16:33.972" v="2096" actId="14100"/>
          <ac:picMkLst>
            <pc:docMk/>
            <pc:sldMk cId="0" sldId="330"/>
            <ac:picMk id="4" creationId="{D0A25E02-8F34-46ED-96BE-9FA25D2DE210}"/>
          </ac:picMkLst>
        </pc:picChg>
      </pc:sldChg>
      <pc:sldChg chg="del">
        <pc:chgData name="Tammy Wilson" userId="e3b55da62d900d7c" providerId="LiveId" clId="{D803F022-8151-475A-BFEB-788432C32F7C}" dt="2022-11-24T18:27:01.591" v="585" actId="2696"/>
        <pc:sldMkLst>
          <pc:docMk/>
          <pc:sldMk cId="0" sldId="331"/>
        </pc:sldMkLst>
      </pc:sldChg>
      <pc:sldChg chg="add del">
        <pc:chgData name="Tammy Wilson" userId="e3b55da62d900d7c" providerId="LiveId" clId="{D803F022-8151-475A-BFEB-788432C32F7C}" dt="2022-12-03T03:49:46.978" v="4611" actId="2696"/>
        <pc:sldMkLst>
          <pc:docMk/>
          <pc:sldMk cId="2123679302" sldId="332"/>
        </pc:sldMkLst>
        <pc:picChg chg="mod">
          <ac:chgData name="Tammy Wilson" userId="e3b55da62d900d7c" providerId="LiveId" clId="{D803F022-8151-475A-BFEB-788432C32F7C}" dt="2022-11-24T18:03:50.134" v="387" actId="14100"/>
          <ac:picMkLst>
            <pc:docMk/>
            <pc:sldMk cId="2123679302" sldId="332"/>
            <ac:picMk id="108549" creationId="{1CF57524-AEBA-4D22-8148-B3CFFE96831D}"/>
          </ac:picMkLst>
        </pc:picChg>
      </pc:sldChg>
      <pc:sldChg chg="addSp delSp modSp add del ord modNotesTx">
        <pc:chgData name="Tammy Wilson" userId="e3b55da62d900d7c" providerId="LiveId" clId="{D803F022-8151-475A-BFEB-788432C32F7C}" dt="2022-12-02T23:33:49.721" v="4174" actId="207"/>
        <pc:sldMkLst>
          <pc:docMk/>
          <pc:sldMk cId="0" sldId="333"/>
        </pc:sldMkLst>
        <pc:spChg chg="mod">
          <ac:chgData name="Tammy Wilson" userId="e3b55da62d900d7c" providerId="LiveId" clId="{D803F022-8151-475A-BFEB-788432C32F7C}" dt="2022-12-02T23:33:49.721" v="4174" actId="207"/>
          <ac:spMkLst>
            <pc:docMk/>
            <pc:sldMk cId="0" sldId="333"/>
            <ac:spMk id="109570" creationId="{C88F0FDC-E7A4-4527-8819-B58D62E597A7}"/>
          </ac:spMkLst>
        </pc:spChg>
        <pc:spChg chg="del">
          <ac:chgData name="Tammy Wilson" userId="e3b55da62d900d7c" providerId="LiveId" clId="{D803F022-8151-475A-BFEB-788432C32F7C}" dt="2022-11-28T03:23:47.532" v="1347" actId="478"/>
          <ac:spMkLst>
            <pc:docMk/>
            <pc:sldMk cId="0" sldId="333"/>
            <ac:spMk id="109571" creationId="{7534F754-1368-4ECC-8D61-A2233FCC12F5}"/>
          </ac:spMkLst>
        </pc:spChg>
        <pc:picChg chg="add mod">
          <ac:chgData name="Tammy Wilson" userId="e3b55da62d900d7c" providerId="LiveId" clId="{D803F022-8151-475A-BFEB-788432C32F7C}" dt="2022-11-29T05:05:32.629" v="1914" actId="1076"/>
          <ac:picMkLst>
            <pc:docMk/>
            <pc:sldMk cId="0" sldId="333"/>
            <ac:picMk id="2050" creationId="{F132B833-52EA-4766-B2B8-48B77CDD700A}"/>
          </ac:picMkLst>
        </pc:picChg>
        <pc:picChg chg="mod">
          <ac:chgData name="Tammy Wilson" userId="e3b55da62d900d7c" providerId="LiveId" clId="{D803F022-8151-475A-BFEB-788432C32F7C}" dt="2022-11-29T05:05:29.890" v="1913" actId="1076"/>
          <ac:picMkLst>
            <pc:docMk/>
            <pc:sldMk cId="0" sldId="333"/>
            <ac:picMk id="109573" creationId="{5ED46022-F3EE-4825-94E7-2F25310B6ACA}"/>
          </ac:picMkLst>
        </pc:picChg>
      </pc:sldChg>
      <pc:sldChg chg="del">
        <pc:chgData name="Tammy Wilson" userId="e3b55da62d900d7c" providerId="LiveId" clId="{D803F022-8151-475A-BFEB-788432C32F7C}" dt="2022-11-24T18:31:18.162" v="607" actId="2696"/>
        <pc:sldMkLst>
          <pc:docMk/>
          <pc:sldMk cId="0" sldId="334"/>
        </pc:sldMkLst>
      </pc:sldChg>
      <pc:sldChg chg="del">
        <pc:chgData name="Tammy Wilson" userId="e3b55da62d900d7c" providerId="LiveId" clId="{D803F022-8151-475A-BFEB-788432C32F7C}" dt="2022-11-24T18:27:42.223" v="588" actId="2696"/>
        <pc:sldMkLst>
          <pc:docMk/>
          <pc:sldMk cId="0" sldId="335"/>
        </pc:sldMkLst>
      </pc:sldChg>
      <pc:sldChg chg="modSp add del ord">
        <pc:chgData name="Tammy Wilson" userId="e3b55da62d900d7c" providerId="LiveId" clId="{D803F022-8151-475A-BFEB-788432C32F7C}" dt="2022-11-24T17:51:33.877" v="76" actId="2696"/>
        <pc:sldMkLst>
          <pc:docMk/>
          <pc:sldMk cId="676086390" sldId="336"/>
        </pc:sldMkLst>
        <pc:spChg chg="mod">
          <ac:chgData name="Tammy Wilson" userId="e3b55da62d900d7c" providerId="LiveId" clId="{D803F022-8151-475A-BFEB-788432C32F7C}" dt="2022-11-24T17:11:04.283" v="1" actId="27636"/>
          <ac:spMkLst>
            <pc:docMk/>
            <pc:sldMk cId="676086390" sldId="336"/>
            <ac:spMk id="2" creationId="{00000000-0000-0000-0000-000000000000}"/>
          </ac:spMkLst>
        </pc:spChg>
      </pc:sldChg>
      <pc:sldChg chg="modSp add modAnim">
        <pc:chgData name="Tammy Wilson" userId="e3b55da62d900d7c" providerId="LiveId" clId="{D803F022-8151-475A-BFEB-788432C32F7C}" dt="2022-11-30T03:22:12.187" v="4016" actId="14100"/>
        <pc:sldMkLst>
          <pc:docMk/>
          <pc:sldMk cId="102337829" sldId="337"/>
        </pc:sldMkLst>
        <pc:spChg chg="mod">
          <ac:chgData name="Tammy Wilson" userId="e3b55da62d900d7c" providerId="LiveId" clId="{D803F022-8151-475A-BFEB-788432C32F7C}" dt="2022-11-30T03:22:12.187" v="4016" actId="14100"/>
          <ac:spMkLst>
            <pc:docMk/>
            <pc:sldMk cId="102337829" sldId="337"/>
            <ac:spMk id="39939" creationId="{00000000-0000-0000-0000-000000000000}"/>
          </ac:spMkLst>
        </pc:spChg>
        <pc:spChg chg="mod">
          <ac:chgData name="Tammy Wilson" userId="e3b55da62d900d7c" providerId="LiveId" clId="{D803F022-8151-475A-BFEB-788432C32F7C}" dt="2022-11-28T03:30:56.918" v="1454" actId="20577"/>
          <ac:spMkLst>
            <pc:docMk/>
            <pc:sldMk cId="102337829" sldId="337"/>
            <ac:spMk id="1205251" creationId="{00000000-0000-0000-0000-000000000000}"/>
          </ac:spMkLst>
        </pc:spChg>
        <pc:picChg chg="mod">
          <ac:chgData name="Tammy Wilson" userId="e3b55da62d900d7c" providerId="LiveId" clId="{D803F022-8151-475A-BFEB-788432C32F7C}" dt="2022-11-24T18:01:05.526" v="339" actId="1076"/>
          <ac:picMkLst>
            <pc:docMk/>
            <pc:sldMk cId="102337829" sldId="337"/>
            <ac:picMk id="2050" creationId="{00000000-0000-0000-0000-000000000000}"/>
          </ac:picMkLst>
        </pc:picChg>
      </pc:sldChg>
      <pc:sldChg chg="modSp add modAnim">
        <pc:chgData name="Tammy Wilson" userId="e3b55da62d900d7c" providerId="LiveId" clId="{D803F022-8151-475A-BFEB-788432C32F7C}" dt="2022-11-28T03:32:02.749" v="1476" actId="20577"/>
        <pc:sldMkLst>
          <pc:docMk/>
          <pc:sldMk cId="2857999683" sldId="338"/>
        </pc:sldMkLst>
        <pc:spChg chg="mod">
          <ac:chgData name="Tammy Wilson" userId="e3b55da62d900d7c" providerId="LiveId" clId="{D803F022-8151-475A-BFEB-788432C32F7C}" dt="2022-11-28T03:32:02.749" v="1476" actId="20577"/>
          <ac:spMkLst>
            <pc:docMk/>
            <pc:sldMk cId="2857999683" sldId="338"/>
            <ac:spMk id="3" creationId="{00000000-0000-0000-0000-000000000000}"/>
          </ac:spMkLst>
        </pc:spChg>
        <pc:picChg chg="mod">
          <ac:chgData name="Tammy Wilson" userId="e3b55da62d900d7c" providerId="LiveId" clId="{D803F022-8151-475A-BFEB-788432C32F7C}" dt="2022-11-24T18:02:10.539" v="357" actId="1076"/>
          <ac:picMkLst>
            <pc:docMk/>
            <pc:sldMk cId="2857999683" sldId="338"/>
            <ac:picMk id="5" creationId="{00000000-0000-0000-0000-000000000000}"/>
          </ac:picMkLst>
        </pc:picChg>
      </pc:sldChg>
      <pc:sldChg chg="modSp add del">
        <pc:chgData name="Tammy Wilson" userId="e3b55da62d900d7c" providerId="LiveId" clId="{D803F022-8151-475A-BFEB-788432C32F7C}" dt="2022-11-28T03:03:15.317" v="967" actId="2696"/>
        <pc:sldMkLst>
          <pc:docMk/>
          <pc:sldMk cId="3242556767" sldId="339"/>
        </pc:sldMkLst>
        <pc:spChg chg="mod">
          <ac:chgData name="Tammy Wilson" userId="e3b55da62d900d7c" providerId="LiveId" clId="{D803F022-8151-475A-BFEB-788432C32F7C}" dt="2022-11-24T18:02:21.154" v="359" actId="27636"/>
          <ac:spMkLst>
            <pc:docMk/>
            <pc:sldMk cId="3242556767" sldId="339"/>
            <ac:spMk id="3" creationId="{00000000-0000-0000-0000-000000000000}"/>
          </ac:spMkLst>
        </pc:spChg>
      </pc:sldChg>
      <pc:sldChg chg="add del">
        <pc:chgData name="Tammy Wilson" userId="e3b55da62d900d7c" providerId="LiveId" clId="{D803F022-8151-475A-BFEB-788432C32F7C}" dt="2022-11-28T03:03:15.327" v="968" actId="2696"/>
        <pc:sldMkLst>
          <pc:docMk/>
          <pc:sldMk cId="3036689532" sldId="340"/>
        </pc:sldMkLst>
      </pc:sldChg>
      <pc:sldChg chg="add del">
        <pc:chgData name="Tammy Wilson" userId="e3b55da62d900d7c" providerId="LiveId" clId="{D803F022-8151-475A-BFEB-788432C32F7C}" dt="2022-11-28T03:03:15.335" v="969" actId="2696"/>
        <pc:sldMkLst>
          <pc:docMk/>
          <pc:sldMk cId="3718497893" sldId="341"/>
        </pc:sldMkLst>
      </pc:sldChg>
      <pc:sldChg chg="modSp add ord">
        <pc:chgData name="Tammy Wilson" userId="e3b55da62d900d7c" providerId="LiveId" clId="{D803F022-8151-475A-BFEB-788432C32F7C}" dt="2022-11-30T02:27:03.478" v="2142" actId="20577"/>
        <pc:sldMkLst>
          <pc:docMk/>
          <pc:sldMk cId="2461867036" sldId="342"/>
        </pc:sldMkLst>
        <pc:spChg chg="mod">
          <ac:chgData name="Tammy Wilson" userId="e3b55da62d900d7c" providerId="LiveId" clId="{D803F022-8151-475A-BFEB-788432C32F7C}" dt="2022-11-29T04:58:19.395" v="1836"/>
          <ac:spMkLst>
            <pc:docMk/>
            <pc:sldMk cId="2461867036" sldId="342"/>
            <ac:spMk id="2" creationId="{34659AD6-A9CA-409B-825C-0B36DEABBB74}"/>
          </ac:spMkLst>
        </pc:spChg>
        <pc:spChg chg="mod">
          <ac:chgData name="Tammy Wilson" userId="e3b55da62d900d7c" providerId="LiveId" clId="{D803F022-8151-475A-BFEB-788432C32F7C}" dt="2022-11-30T02:27:03.478" v="2142" actId="20577"/>
          <ac:spMkLst>
            <pc:docMk/>
            <pc:sldMk cId="2461867036" sldId="342"/>
            <ac:spMk id="3" creationId="{05669266-82B7-4A0C-BB78-18A13C5DAF5D}"/>
          </ac:spMkLst>
        </pc:spChg>
        <pc:picChg chg="mod">
          <ac:chgData name="Tammy Wilson" userId="e3b55da62d900d7c" providerId="LiveId" clId="{D803F022-8151-475A-BFEB-788432C32F7C}" dt="2022-11-29T05:00:02.712" v="1867" actId="1076"/>
          <ac:picMkLst>
            <pc:docMk/>
            <pc:sldMk cId="2461867036" sldId="342"/>
            <ac:picMk id="4" creationId="{913A882F-C4A0-4C08-B8F6-2D9EC34F07A5}"/>
          </ac:picMkLst>
        </pc:picChg>
      </pc:sldChg>
      <pc:sldChg chg="addSp delSp modSp add del">
        <pc:chgData name="Tammy Wilson" userId="e3b55da62d900d7c" providerId="LiveId" clId="{D803F022-8151-475A-BFEB-788432C32F7C}" dt="2022-11-28T02:59:55.975" v="945" actId="2696"/>
        <pc:sldMkLst>
          <pc:docMk/>
          <pc:sldMk cId="3636908459" sldId="342"/>
        </pc:sldMkLst>
        <pc:spChg chg="mod">
          <ac:chgData name="Tammy Wilson" userId="e3b55da62d900d7c" providerId="LiveId" clId="{D803F022-8151-475A-BFEB-788432C32F7C}" dt="2022-11-24T17:52:05.638" v="114"/>
          <ac:spMkLst>
            <pc:docMk/>
            <pc:sldMk cId="3636908459" sldId="342"/>
            <ac:spMk id="2" creationId="{34659AD6-A9CA-409B-825C-0B36DEABBB74}"/>
          </ac:spMkLst>
        </pc:spChg>
        <pc:spChg chg="mod">
          <ac:chgData name="Tammy Wilson" userId="e3b55da62d900d7c" providerId="LiveId" clId="{D803F022-8151-475A-BFEB-788432C32F7C}" dt="2022-11-24T18:32:34.830" v="656" actId="14100"/>
          <ac:spMkLst>
            <pc:docMk/>
            <pc:sldMk cId="3636908459" sldId="342"/>
            <ac:spMk id="3" creationId="{05669266-82B7-4A0C-BB78-18A13C5DAF5D}"/>
          </ac:spMkLst>
        </pc:spChg>
        <pc:picChg chg="add mod">
          <ac:chgData name="Tammy Wilson" userId="e3b55da62d900d7c" providerId="LiveId" clId="{D803F022-8151-475A-BFEB-788432C32F7C}" dt="2022-11-24T18:32:36.820" v="657" actId="1076"/>
          <ac:picMkLst>
            <pc:docMk/>
            <pc:sldMk cId="3636908459" sldId="342"/>
            <ac:picMk id="4" creationId="{913A882F-C4A0-4C08-B8F6-2D9EC34F07A5}"/>
          </ac:picMkLst>
        </pc:picChg>
        <pc:picChg chg="add del">
          <ac:chgData name="Tammy Wilson" userId="e3b55da62d900d7c" providerId="LiveId" clId="{D803F022-8151-475A-BFEB-788432C32F7C}" dt="2022-11-24T18:32:31.444" v="655" actId="478"/>
          <ac:picMkLst>
            <pc:docMk/>
            <pc:sldMk cId="3636908459" sldId="342"/>
            <ac:picMk id="5" creationId="{8C4EBAE0-7402-4C83-BC50-4299947A2897}"/>
          </ac:picMkLst>
        </pc:picChg>
      </pc:sldChg>
      <pc:sldChg chg="add del">
        <pc:chgData name="Tammy Wilson" userId="e3b55da62d900d7c" providerId="LiveId" clId="{D803F022-8151-475A-BFEB-788432C32F7C}" dt="2022-11-24T18:29:41.935" v="606" actId="2696"/>
        <pc:sldMkLst>
          <pc:docMk/>
          <pc:sldMk cId="0" sldId="343"/>
        </pc:sldMkLst>
      </pc:sldChg>
      <pc:sldChg chg="add del">
        <pc:chgData name="Tammy Wilson" userId="e3b55da62d900d7c" providerId="LiveId" clId="{D803F022-8151-475A-BFEB-788432C32F7C}" dt="2022-12-03T03:49:46.962" v="4608" actId="2696"/>
        <pc:sldMkLst>
          <pc:docMk/>
          <pc:sldMk cId="2015603364" sldId="344"/>
        </pc:sldMkLst>
      </pc:sldChg>
      <pc:sldChg chg="addSp delSp modSp add del mod setBg">
        <pc:chgData name="Tammy Wilson" userId="e3b55da62d900d7c" providerId="LiveId" clId="{D803F022-8151-475A-BFEB-788432C32F7C}" dt="2022-11-30T02:28:54.110" v="2199" actId="2696"/>
        <pc:sldMkLst>
          <pc:docMk/>
          <pc:sldMk cId="2148429166" sldId="344"/>
        </pc:sldMkLst>
        <pc:spChg chg="add del mod">
          <ac:chgData name="Tammy Wilson" userId="e3b55da62d900d7c" providerId="LiveId" clId="{D803F022-8151-475A-BFEB-788432C32F7C}" dt="2022-11-24T17:57:18.507" v="318" actId="478"/>
          <ac:spMkLst>
            <pc:docMk/>
            <pc:sldMk cId="2148429166" sldId="344"/>
            <ac:spMk id="3" creationId="{583708C7-1968-4CB5-925E-E30FF4C662A2}"/>
          </ac:spMkLst>
        </pc:spChg>
        <pc:spChg chg="del">
          <ac:chgData name="Tammy Wilson" userId="e3b55da62d900d7c" providerId="LiveId" clId="{D803F022-8151-475A-BFEB-788432C32F7C}" dt="2022-11-24T17:57:14.661" v="317" actId="478"/>
          <ac:spMkLst>
            <pc:docMk/>
            <pc:sldMk cId="2148429166" sldId="344"/>
            <ac:spMk id="6146" creationId="{677EE792-1EE8-4B4A-B5F1-B04DB5BA97B7}"/>
          </ac:spMkLst>
        </pc:spChg>
        <pc:spChg chg="mod">
          <ac:chgData name="Tammy Wilson" userId="e3b55da62d900d7c" providerId="LiveId" clId="{D803F022-8151-475A-BFEB-788432C32F7C}" dt="2022-11-30T02:10:07.780" v="2086" actId="207"/>
          <ac:spMkLst>
            <pc:docMk/>
            <pc:sldMk cId="2148429166" sldId="344"/>
            <ac:spMk id="6147" creationId="{A0598A9B-1329-4DFF-B162-C2876A404941}"/>
          </ac:spMkLst>
        </pc:spChg>
        <pc:spChg chg="add">
          <ac:chgData name="Tammy Wilson" userId="e3b55da62d900d7c" providerId="LiveId" clId="{D803F022-8151-475A-BFEB-788432C32F7C}" dt="2022-11-24T18:00:34.840" v="333" actId="26606"/>
          <ac:spMkLst>
            <pc:docMk/>
            <pc:sldMk cId="2148429166" sldId="344"/>
            <ac:spMk id="6153" creationId="{99ED5833-B85B-4103-8A3B-CAB0308E6C15}"/>
          </ac:spMkLst>
        </pc:spChg>
        <pc:picChg chg="add mod">
          <ac:chgData name="Tammy Wilson" userId="e3b55da62d900d7c" providerId="LiveId" clId="{D803F022-8151-475A-BFEB-788432C32F7C}" dt="2022-11-24T18:00:34.840" v="333" actId="26606"/>
          <ac:picMkLst>
            <pc:docMk/>
            <pc:sldMk cId="2148429166" sldId="344"/>
            <ac:picMk id="7" creationId="{ACBD379A-6137-4DDB-AD08-24D1D38DD197}"/>
          </ac:picMkLst>
        </pc:picChg>
        <pc:picChg chg="mod ord">
          <ac:chgData name="Tammy Wilson" userId="e3b55da62d900d7c" providerId="LiveId" clId="{D803F022-8151-475A-BFEB-788432C32F7C}" dt="2022-11-24T18:00:34.840" v="333" actId="26606"/>
          <ac:picMkLst>
            <pc:docMk/>
            <pc:sldMk cId="2148429166" sldId="344"/>
            <ac:picMk id="6148" creationId="{ED99192E-CC41-457B-AC23-150B2BE00E95}"/>
          </ac:picMkLst>
        </pc:picChg>
      </pc:sldChg>
      <pc:sldChg chg="add del">
        <pc:chgData name="Tammy Wilson" userId="e3b55da62d900d7c" providerId="LiveId" clId="{D803F022-8151-475A-BFEB-788432C32F7C}" dt="2022-11-24T18:00:53.214" v="336" actId="2696"/>
        <pc:sldMkLst>
          <pc:docMk/>
          <pc:sldMk cId="0" sldId="345"/>
        </pc:sldMkLst>
      </pc:sldChg>
      <pc:sldChg chg="addSp modSp add del ord">
        <pc:chgData name="Tammy Wilson" userId="e3b55da62d900d7c" providerId="LiveId" clId="{D803F022-8151-475A-BFEB-788432C32F7C}" dt="2022-12-02T21:49:56.297" v="4146" actId="2696"/>
        <pc:sldMkLst>
          <pc:docMk/>
          <pc:sldMk cId="2514066147" sldId="346"/>
        </pc:sldMkLst>
        <pc:spChg chg="mod">
          <ac:chgData name="Tammy Wilson" userId="e3b55da62d900d7c" providerId="LiveId" clId="{D803F022-8151-475A-BFEB-788432C32F7C}" dt="2022-11-29T05:00:49.745" v="1869" actId="1076"/>
          <ac:spMkLst>
            <pc:docMk/>
            <pc:sldMk cId="2514066147" sldId="346"/>
            <ac:spMk id="8194" creationId="{DE196A88-8168-4F04-ACEA-24AF59D3FB14}"/>
          </ac:spMkLst>
        </pc:spChg>
        <pc:spChg chg="mod">
          <ac:chgData name="Tammy Wilson" userId="e3b55da62d900d7c" providerId="LiveId" clId="{D803F022-8151-475A-BFEB-788432C32F7C}" dt="2022-11-28T03:21:36.590" v="1338" actId="20577"/>
          <ac:spMkLst>
            <pc:docMk/>
            <pc:sldMk cId="2514066147" sldId="346"/>
            <ac:spMk id="8195" creationId="{50CA6DC5-CB9B-4007-9486-445076048A74}"/>
          </ac:spMkLst>
        </pc:spChg>
        <pc:picChg chg="add mod">
          <ac:chgData name="Tammy Wilson" userId="e3b55da62d900d7c" providerId="LiveId" clId="{D803F022-8151-475A-BFEB-788432C32F7C}" dt="2022-11-30T02:31:15.310" v="2241" actId="1076"/>
          <ac:picMkLst>
            <pc:docMk/>
            <pc:sldMk cId="2514066147" sldId="346"/>
            <ac:picMk id="4098" creationId="{40B3CF63-EE14-4990-8755-B499DADA8EE7}"/>
          </ac:picMkLst>
        </pc:picChg>
        <pc:picChg chg="mod">
          <ac:chgData name="Tammy Wilson" userId="e3b55da62d900d7c" providerId="LiveId" clId="{D803F022-8151-475A-BFEB-788432C32F7C}" dt="2022-11-28T03:04:19.527" v="1081" actId="1076"/>
          <ac:picMkLst>
            <pc:docMk/>
            <pc:sldMk cId="2514066147" sldId="346"/>
            <ac:picMk id="8196" creationId="{4BF4D79D-C73A-4B76-B4C2-7E6A66571F30}"/>
          </ac:picMkLst>
        </pc:picChg>
      </pc:sldChg>
      <pc:sldChg chg="modSp add del">
        <pc:chgData name="Tammy Wilson" userId="e3b55da62d900d7c" providerId="LiveId" clId="{D803F022-8151-475A-BFEB-788432C32F7C}" dt="2022-11-24T18:29:40.210" v="605" actId="2696"/>
        <pc:sldMkLst>
          <pc:docMk/>
          <pc:sldMk cId="0" sldId="347"/>
        </pc:sldMkLst>
        <pc:spChg chg="mod">
          <ac:chgData name="Tammy Wilson" userId="e3b55da62d900d7c" providerId="LiveId" clId="{D803F022-8151-475A-BFEB-788432C32F7C}" dt="2022-11-24T17:59:18.405" v="326" actId="27636"/>
          <ac:spMkLst>
            <pc:docMk/>
            <pc:sldMk cId="0" sldId="347"/>
            <ac:spMk id="9219" creationId="{2F2220F7-573C-40B6-A8D9-A68ED32E095E}"/>
          </ac:spMkLst>
        </pc:spChg>
      </pc:sldChg>
      <pc:sldChg chg="add del">
        <pc:chgData name="Tammy Wilson" userId="e3b55da62d900d7c" providerId="LiveId" clId="{D803F022-8151-475A-BFEB-788432C32F7C}" dt="2022-11-24T18:29:34.087" v="604" actId="2696"/>
        <pc:sldMkLst>
          <pc:docMk/>
          <pc:sldMk cId="0" sldId="348"/>
        </pc:sldMkLst>
      </pc:sldChg>
      <pc:sldChg chg="modSp add modAnim">
        <pc:chgData name="Tammy Wilson" userId="e3b55da62d900d7c" providerId="LiveId" clId="{D803F022-8151-475A-BFEB-788432C32F7C}" dt="2022-12-02T23:52:45.210" v="4235" actId="20577"/>
        <pc:sldMkLst>
          <pc:docMk/>
          <pc:sldMk cId="1307782091" sldId="349"/>
        </pc:sldMkLst>
        <pc:spChg chg="mod">
          <ac:chgData name="Tammy Wilson" userId="e3b55da62d900d7c" providerId="LiveId" clId="{D803F022-8151-475A-BFEB-788432C32F7C}" dt="2022-12-02T23:52:45.210" v="4235" actId="20577"/>
          <ac:spMkLst>
            <pc:docMk/>
            <pc:sldMk cId="1307782091" sldId="349"/>
            <ac:spMk id="1205251" creationId="{00000000-0000-0000-0000-000000000000}"/>
          </ac:spMkLst>
        </pc:spChg>
        <pc:picChg chg="mod">
          <ac:chgData name="Tammy Wilson" userId="e3b55da62d900d7c" providerId="LiveId" clId="{D803F022-8151-475A-BFEB-788432C32F7C}" dt="2022-11-24T18:01:48.964" v="354" actId="1076"/>
          <ac:picMkLst>
            <pc:docMk/>
            <pc:sldMk cId="1307782091" sldId="349"/>
            <ac:picMk id="2050" creationId="{00000000-0000-0000-0000-000000000000}"/>
          </ac:picMkLst>
        </pc:picChg>
      </pc:sldChg>
      <pc:sldChg chg="modSp add">
        <pc:chgData name="Tammy Wilson" userId="e3b55da62d900d7c" providerId="LiveId" clId="{D803F022-8151-475A-BFEB-788432C32F7C}" dt="2022-11-28T03:32:36.811" v="1505" actId="20577"/>
        <pc:sldMkLst>
          <pc:docMk/>
          <pc:sldMk cId="1767830129" sldId="350"/>
        </pc:sldMkLst>
        <pc:spChg chg="mod">
          <ac:chgData name="Tammy Wilson" userId="e3b55da62d900d7c" providerId="LiveId" clId="{D803F022-8151-475A-BFEB-788432C32F7C}" dt="2022-11-28T03:32:28.413" v="1485" actId="20577"/>
          <ac:spMkLst>
            <pc:docMk/>
            <pc:sldMk cId="1767830129" sldId="350"/>
            <ac:spMk id="2" creationId="{5C441C86-7636-48D6-A567-76F6548799BC}"/>
          </ac:spMkLst>
        </pc:spChg>
        <pc:spChg chg="mod">
          <ac:chgData name="Tammy Wilson" userId="e3b55da62d900d7c" providerId="LiveId" clId="{D803F022-8151-475A-BFEB-788432C32F7C}" dt="2022-11-28T03:32:36.811" v="1505" actId="20577"/>
          <ac:spMkLst>
            <pc:docMk/>
            <pc:sldMk cId="1767830129" sldId="350"/>
            <ac:spMk id="3" creationId="{66C776BF-E951-4CDA-85AC-D0EFCFCDE037}"/>
          </ac:spMkLst>
        </pc:spChg>
      </pc:sldChg>
      <pc:sldChg chg="modSp add del">
        <pc:chgData name="Tammy Wilson" userId="e3b55da62d900d7c" providerId="LiveId" clId="{D803F022-8151-475A-BFEB-788432C32F7C}" dt="2022-11-28T03:01:42.883" v="964" actId="2696"/>
        <pc:sldMkLst>
          <pc:docMk/>
          <pc:sldMk cId="3753803075" sldId="351"/>
        </pc:sldMkLst>
        <pc:spChg chg="mod">
          <ac:chgData name="Tammy Wilson" userId="e3b55da62d900d7c" providerId="LiveId" clId="{D803F022-8151-475A-BFEB-788432C32F7C}" dt="2022-11-24T18:03:23.711" v="384" actId="20577"/>
          <ac:spMkLst>
            <pc:docMk/>
            <pc:sldMk cId="3753803075" sldId="351"/>
            <ac:spMk id="2" creationId="{A593750A-7FCC-4830-B288-6A233E5BCB9D}"/>
          </ac:spMkLst>
        </pc:spChg>
      </pc:sldChg>
      <pc:sldChg chg="addSp delSp modSp add del ord modNotesTx">
        <pc:chgData name="Tammy Wilson" userId="e3b55da62d900d7c" providerId="LiveId" clId="{D803F022-8151-475A-BFEB-788432C32F7C}" dt="2022-11-30T02:49:26.397" v="2570"/>
        <pc:sldMkLst>
          <pc:docMk/>
          <pc:sldMk cId="2387687509" sldId="352"/>
        </pc:sldMkLst>
        <pc:spChg chg="mod">
          <ac:chgData name="Tammy Wilson" userId="e3b55da62d900d7c" providerId="LiveId" clId="{D803F022-8151-475A-BFEB-788432C32F7C}" dt="2022-11-24T18:06:28.144" v="430" actId="20577"/>
          <ac:spMkLst>
            <pc:docMk/>
            <pc:sldMk cId="2387687509" sldId="352"/>
            <ac:spMk id="2" creationId="{99F2862C-2F2F-428C-BC53-204547310920}"/>
          </ac:spMkLst>
        </pc:spChg>
        <pc:spChg chg="del">
          <ac:chgData name="Tammy Wilson" userId="e3b55da62d900d7c" providerId="LiveId" clId="{D803F022-8151-475A-BFEB-788432C32F7C}" dt="2022-11-24T18:06:20.174" v="417"/>
          <ac:spMkLst>
            <pc:docMk/>
            <pc:sldMk cId="2387687509" sldId="352"/>
            <ac:spMk id="3" creationId="{CE2419E2-F191-4143-81E9-BBA36FB8E8B7}"/>
          </ac:spMkLst>
        </pc:spChg>
        <pc:picChg chg="add mod">
          <ac:chgData name="Tammy Wilson" userId="e3b55da62d900d7c" providerId="LiveId" clId="{D803F022-8151-475A-BFEB-788432C32F7C}" dt="2022-11-30T02:29:28.291" v="2208" actId="1076"/>
          <ac:picMkLst>
            <pc:docMk/>
            <pc:sldMk cId="2387687509" sldId="352"/>
            <ac:picMk id="4" creationId="{B2813200-B19E-474F-AA14-9352A2E4A598}"/>
          </ac:picMkLst>
        </pc:picChg>
        <pc:picChg chg="add mod">
          <ac:chgData name="Tammy Wilson" userId="e3b55da62d900d7c" providerId="LiveId" clId="{D803F022-8151-475A-BFEB-788432C32F7C}" dt="2022-11-24T18:06:24.279" v="419" actId="1076"/>
          <ac:picMkLst>
            <pc:docMk/>
            <pc:sldMk cId="2387687509" sldId="352"/>
            <ac:picMk id="5122" creationId="{D5460878-3009-4F45-8E78-B710623A0B4B}"/>
          </ac:picMkLst>
        </pc:picChg>
      </pc:sldChg>
      <pc:sldChg chg="add del">
        <pc:chgData name="Tammy Wilson" userId="e3b55da62d900d7c" providerId="LiveId" clId="{D803F022-8151-475A-BFEB-788432C32F7C}" dt="2022-11-24T18:04:31.604" v="402" actId="2696"/>
        <pc:sldMkLst>
          <pc:docMk/>
          <pc:sldMk cId="2954116983" sldId="352"/>
        </pc:sldMkLst>
      </pc:sldChg>
      <pc:sldChg chg="delSp modSp add del modAnim">
        <pc:chgData name="Tammy Wilson" userId="e3b55da62d900d7c" providerId="LiveId" clId="{D803F022-8151-475A-BFEB-788432C32F7C}" dt="2022-11-28T03:03:15.438" v="976" actId="2696"/>
        <pc:sldMkLst>
          <pc:docMk/>
          <pc:sldMk cId="3887942159" sldId="353"/>
        </pc:sldMkLst>
        <pc:spChg chg="mod">
          <ac:chgData name="Tammy Wilson" userId="e3b55da62d900d7c" providerId="LiveId" clId="{D803F022-8151-475A-BFEB-788432C32F7C}" dt="2022-11-28T02:12:20.889" v="734" actId="115"/>
          <ac:spMkLst>
            <pc:docMk/>
            <pc:sldMk cId="3887942159" sldId="353"/>
            <ac:spMk id="66563" creationId="{E337081B-B7CA-48E8-A361-A02105273CAE}"/>
          </ac:spMkLst>
        </pc:spChg>
        <pc:picChg chg="del">
          <ac:chgData name="Tammy Wilson" userId="e3b55da62d900d7c" providerId="LiveId" clId="{D803F022-8151-475A-BFEB-788432C32F7C}" dt="2022-11-28T02:11:51.533" v="727" actId="478"/>
          <ac:picMkLst>
            <pc:docMk/>
            <pc:sldMk cId="3887942159" sldId="353"/>
            <ac:picMk id="4" creationId="{873A3A8B-F00A-417A-8A4E-609153EE1CD3}"/>
          </ac:picMkLst>
        </pc:picChg>
      </pc:sldChg>
      <pc:sldChg chg="delSp modSp add del">
        <pc:chgData name="Tammy Wilson" userId="e3b55da62d900d7c" providerId="LiveId" clId="{D803F022-8151-475A-BFEB-788432C32F7C}" dt="2022-11-28T02:48:38.604" v="741" actId="2696"/>
        <pc:sldMkLst>
          <pc:docMk/>
          <pc:sldMk cId="0" sldId="354"/>
        </pc:sldMkLst>
        <pc:picChg chg="del mod">
          <ac:chgData name="Tammy Wilson" userId="e3b55da62d900d7c" providerId="LiveId" clId="{D803F022-8151-475A-BFEB-788432C32F7C}" dt="2022-11-28T02:48:36.694" v="740" actId="478"/>
          <ac:picMkLst>
            <pc:docMk/>
            <pc:sldMk cId="0" sldId="354"/>
            <ac:picMk id="18435" creationId="{3B6607D9-7234-45FA-B22D-FF4A871A4FD9}"/>
          </ac:picMkLst>
        </pc:picChg>
      </pc:sldChg>
      <pc:sldChg chg="modSp add">
        <pc:chgData name="Tammy Wilson" userId="e3b55da62d900d7c" providerId="LiveId" clId="{D803F022-8151-475A-BFEB-788432C32F7C}" dt="2022-11-28T03:13:29.927" v="1123" actId="255"/>
        <pc:sldMkLst>
          <pc:docMk/>
          <pc:sldMk cId="0" sldId="355"/>
        </pc:sldMkLst>
        <pc:spChg chg="mod">
          <ac:chgData name="Tammy Wilson" userId="e3b55da62d900d7c" providerId="LiveId" clId="{D803F022-8151-475A-BFEB-788432C32F7C}" dt="2022-11-28T03:13:19.118" v="1121" actId="14100"/>
          <ac:spMkLst>
            <pc:docMk/>
            <pc:sldMk cId="0" sldId="355"/>
            <ac:spMk id="7" creationId="{BEE946A0-5244-48A4-BDF8-ACF87C6E892A}"/>
          </ac:spMkLst>
        </pc:spChg>
        <pc:spChg chg="mod">
          <ac:chgData name="Tammy Wilson" userId="e3b55da62d900d7c" providerId="LiveId" clId="{D803F022-8151-475A-BFEB-788432C32F7C}" dt="2022-11-28T03:13:22.722" v="1122" actId="14100"/>
          <ac:spMkLst>
            <pc:docMk/>
            <pc:sldMk cId="0" sldId="355"/>
            <ac:spMk id="8" creationId="{5B81E2AE-3763-4B98-8446-E4BB58C4EBA7}"/>
          </ac:spMkLst>
        </pc:spChg>
        <pc:spChg chg="mod">
          <ac:chgData name="Tammy Wilson" userId="e3b55da62d900d7c" providerId="LiveId" clId="{D803F022-8151-475A-BFEB-788432C32F7C}" dt="2022-11-28T03:13:29.927" v="1123" actId="255"/>
          <ac:spMkLst>
            <pc:docMk/>
            <pc:sldMk cId="0" sldId="355"/>
            <ac:spMk id="11" creationId="{252477E6-85E9-49C1-A9F8-EABB99097C88}"/>
          </ac:spMkLst>
        </pc:spChg>
        <pc:spChg chg="mod">
          <ac:chgData name="Tammy Wilson" userId="e3b55da62d900d7c" providerId="LiveId" clId="{D803F022-8151-475A-BFEB-788432C32F7C}" dt="2022-11-28T03:13:13.717" v="1119" actId="1076"/>
          <ac:spMkLst>
            <pc:docMk/>
            <pc:sldMk cId="0" sldId="355"/>
            <ac:spMk id="20484" creationId="{9E7F4053-98F1-4E61-8DF5-5A5473146A93}"/>
          </ac:spMkLst>
        </pc:spChg>
        <pc:spChg chg="mod">
          <ac:chgData name="Tammy Wilson" userId="e3b55da62d900d7c" providerId="LiveId" clId="{D803F022-8151-475A-BFEB-788432C32F7C}" dt="2022-11-28T03:13:00.816" v="1116" actId="255"/>
          <ac:spMkLst>
            <pc:docMk/>
            <pc:sldMk cId="0" sldId="355"/>
            <ac:spMk id="20485" creationId="{0F0524B3-A849-4CC9-8F83-11509C95A12D}"/>
          </ac:spMkLst>
        </pc:spChg>
      </pc:sldChg>
      <pc:sldChg chg="delSp modSp add del modAnim">
        <pc:chgData name="Tammy Wilson" userId="e3b55da62d900d7c" providerId="LiveId" clId="{D803F022-8151-475A-BFEB-788432C32F7C}" dt="2022-11-28T02:52:05.398" v="779" actId="2696"/>
        <pc:sldMkLst>
          <pc:docMk/>
          <pc:sldMk cId="0" sldId="356"/>
        </pc:sldMkLst>
        <pc:spChg chg="mod">
          <ac:chgData name="Tammy Wilson" userId="e3b55da62d900d7c" providerId="LiveId" clId="{D803F022-8151-475A-BFEB-788432C32F7C}" dt="2022-11-28T02:51:26.917" v="772" actId="20577"/>
          <ac:spMkLst>
            <pc:docMk/>
            <pc:sldMk cId="0" sldId="356"/>
            <ac:spMk id="23554" creationId="{B87A499F-4F13-49BD-8D30-AA30EEE46BA3}"/>
          </ac:spMkLst>
        </pc:spChg>
        <pc:spChg chg="mod">
          <ac:chgData name="Tammy Wilson" userId="e3b55da62d900d7c" providerId="LiveId" clId="{D803F022-8151-475A-BFEB-788432C32F7C}" dt="2022-11-28T02:51:02.628" v="769" actId="14100"/>
          <ac:spMkLst>
            <pc:docMk/>
            <pc:sldMk cId="0" sldId="356"/>
            <ac:spMk id="1164291" creationId="{A45F9195-86C9-4D54-953D-77D1FDF48832}"/>
          </ac:spMkLst>
        </pc:spChg>
        <pc:picChg chg="del">
          <ac:chgData name="Tammy Wilson" userId="e3b55da62d900d7c" providerId="LiveId" clId="{D803F022-8151-475A-BFEB-788432C32F7C}" dt="2022-11-28T02:52:00.594" v="777"/>
          <ac:picMkLst>
            <pc:docMk/>
            <pc:sldMk cId="0" sldId="356"/>
            <ac:picMk id="2" creationId="{46E62DA9-A000-4EB2-8A3A-7EBB082A516A}"/>
          </ac:picMkLst>
        </pc:picChg>
      </pc:sldChg>
      <pc:sldChg chg="modSp add del">
        <pc:chgData name="Tammy Wilson" userId="e3b55da62d900d7c" providerId="LiveId" clId="{D803F022-8151-475A-BFEB-788432C32F7C}" dt="2022-12-03T03:49:46.949" v="4607" actId="2696"/>
        <pc:sldMkLst>
          <pc:docMk/>
          <pc:sldMk cId="1829490692" sldId="357"/>
        </pc:sldMkLst>
        <pc:picChg chg="mod">
          <ac:chgData name="Tammy Wilson" userId="e3b55da62d900d7c" providerId="LiveId" clId="{D803F022-8151-475A-BFEB-788432C32F7C}" dt="2022-11-29T04:59:47.062" v="1864" actId="14100"/>
          <ac:picMkLst>
            <pc:docMk/>
            <pc:sldMk cId="1829490692" sldId="357"/>
            <ac:picMk id="24581" creationId="{30EC8392-E562-4B53-B56B-589BA4DEA3A8}"/>
          </ac:picMkLst>
        </pc:picChg>
      </pc:sldChg>
      <pc:sldChg chg="modSp add modAnim">
        <pc:chgData name="Tammy Wilson" userId="e3b55da62d900d7c" providerId="LiveId" clId="{D803F022-8151-475A-BFEB-788432C32F7C}" dt="2022-11-29T04:40:02.625" v="1531" actId="20577"/>
        <pc:sldMkLst>
          <pc:docMk/>
          <pc:sldMk cId="0" sldId="358"/>
        </pc:sldMkLst>
        <pc:spChg chg="mod">
          <ac:chgData name="Tammy Wilson" userId="e3b55da62d900d7c" providerId="LiveId" clId="{D803F022-8151-475A-BFEB-788432C32F7C}" dt="2022-11-29T04:40:02.625" v="1531" actId="20577"/>
          <ac:spMkLst>
            <pc:docMk/>
            <pc:sldMk cId="0" sldId="358"/>
            <ac:spMk id="25602" creationId="{24EF63B4-29AF-4108-ADE0-D808722F46EC}"/>
          </ac:spMkLst>
        </pc:spChg>
        <pc:spChg chg="mod">
          <ac:chgData name="Tammy Wilson" userId="e3b55da62d900d7c" providerId="LiveId" clId="{D803F022-8151-475A-BFEB-788432C32F7C}" dt="2022-11-28T03:26:30.405" v="1404" actId="20577"/>
          <ac:spMkLst>
            <pc:docMk/>
            <pc:sldMk cId="0" sldId="358"/>
            <ac:spMk id="33796" creationId="{D9DD0014-5113-45A0-9923-84155580C9A6}"/>
          </ac:spMkLst>
        </pc:spChg>
      </pc:sldChg>
      <pc:sldChg chg="modSp add">
        <pc:chgData name="Tammy Wilson" userId="e3b55da62d900d7c" providerId="LiveId" clId="{D803F022-8151-475A-BFEB-788432C32F7C}" dt="2022-11-28T03:27:56.189" v="1421" actId="115"/>
        <pc:sldMkLst>
          <pc:docMk/>
          <pc:sldMk cId="0" sldId="359"/>
        </pc:sldMkLst>
        <pc:spChg chg="mod">
          <ac:chgData name="Tammy Wilson" userId="e3b55da62d900d7c" providerId="LiveId" clId="{D803F022-8151-475A-BFEB-788432C32F7C}" dt="2022-11-28T03:27:56.189" v="1421" actId="115"/>
          <ac:spMkLst>
            <pc:docMk/>
            <pc:sldMk cId="0" sldId="359"/>
            <ac:spMk id="3" creationId="{AD0B0477-4085-4F20-9F75-9252337E09D3}"/>
          </ac:spMkLst>
        </pc:spChg>
      </pc:sldChg>
      <pc:sldChg chg="delSp modSp add modAnim">
        <pc:chgData name="Tammy Wilson" userId="e3b55da62d900d7c" providerId="LiveId" clId="{D803F022-8151-475A-BFEB-788432C32F7C}" dt="2022-11-28T02:58:26.802" v="939" actId="1076"/>
        <pc:sldMkLst>
          <pc:docMk/>
          <pc:sldMk cId="0" sldId="360"/>
        </pc:sldMkLst>
        <pc:picChg chg="del">
          <ac:chgData name="Tammy Wilson" userId="e3b55da62d900d7c" providerId="LiveId" clId="{D803F022-8151-475A-BFEB-788432C32F7C}" dt="2022-11-28T02:58:21.113" v="936" actId="478"/>
          <ac:picMkLst>
            <pc:docMk/>
            <pc:sldMk cId="0" sldId="360"/>
            <ac:picMk id="5" creationId="{756B8A95-9A00-4A0F-8512-3A4F5C2A4644}"/>
          </ac:picMkLst>
        </pc:picChg>
        <pc:picChg chg="mod">
          <ac:chgData name="Tammy Wilson" userId="e3b55da62d900d7c" providerId="LiveId" clId="{D803F022-8151-475A-BFEB-788432C32F7C}" dt="2022-11-28T02:58:26.802" v="939" actId="1076"/>
          <ac:picMkLst>
            <pc:docMk/>
            <pc:sldMk cId="0" sldId="360"/>
            <ac:picMk id="6" creationId="{B53716E6-AFCA-4766-B2BB-8180232787A5}"/>
          </ac:picMkLst>
        </pc:picChg>
      </pc:sldChg>
      <pc:sldChg chg="add del ord">
        <pc:chgData name="Tammy Wilson" userId="e3b55da62d900d7c" providerId="LiveId" clId="{D803F022-8151-475A-BFEB-788432C32F7C}" dt="2022-11-30T03:19:25.365" v="3936"/>
        <pc:sldMkLst>
          <pc:docMk/>
          <pc:sldMk cId="0" sldId="361"/>
        </pc:sldMkLst>
      </pc:sldChg>
      <pc:sldChg chg="add del">
        <pc:chgData name="Tammy Wilson" userId="e3b55da62d900d7c" providerId="LiveId" clId="{D803F022-8151-475A-BFEB-788432C32F7C}" dt="2022-11-30T03:18:54.208" v="3933" actId="2696"/>
        <pc:sldMkLst>
          <pc:docMk/>
          <pc:sldMk cId="0" sldId="362"/>
        </pc:sldMkLst>
      </pc:sldChg>
      <pc:sldChg chg="modSp add del">
        <pc:chgData name="Tammy Wilson" userId="e3b55da62d900d7c" providerId="LiveId" clId="{D803F022-8151-475A-BFEB-788432C32F7C}" dt="2022-11-28T03:03:16.040" v="1012" actId="2696"/>
        <pc:sldMkLst>
          <pc:docMk/>
          <pc:sldMk cId="0" sldId="363"/>
        </pc:sldMkLst>
        <pc:spChg chg="mod">
          <ac:chgData name="Tammy Wilson" userId="e3b55da62d900d7c" providerId="LiveId" clId="{D803F022-8151-475A-BFEB-788432C32F7C}" dt="2022-11-28T02:47:22.929" v="738" actId="27636"/>
          <ac:spMkLst>
            <pc:docMk/>
            <pc:sldMk cId="0" sldId="363"/>
            <ac:spMk id="3" creationId="{58DE2DCD-3489-4617-AC7D-2EE7C857D74D}"/>
          </ac:spMkLst>
        </pc:spChg>
      </pc:sldChg>
      <pc:sldChg chg="modSp add ord">
        <pc:chgData name="Tammy Wilson" userId="e3b55da62d900d7c" providerId="LiveId" clId="{D803F022-8151-475A-BFEB-788432C32F7C}" dt="2022-11-29T04:43:22.468" v="1673" actId="27636"/>
        <pc:sldMkLst>
          <pc:docMk/>
          <pc:sldMk cId="0" sldId="364"/>
        </pc:sldMkLst>
        <pc:spChg chg="mod">
          <ac:chgData name="Tammy Wilson" userId="e3b55da62d900d7c" providerId="LiveId" clId="{D803F022-8151-475A-BFEB-788432C32F7C}" dt="2022-11-29T04:43:22.468" v="1673" actId="27636"/>
          <ac:spMkLst>
            <pc:docMk/>
            <pc:sldMk cId="0" sldId="364"/>
            <ac:spMk id="5123" creationId="{8F1A71BF-ACF4-4035-B557-2523A26B699E}"/>
          </ac:spMkLst>
        </pc:spChg>
      </pc:sldChg>
      <pc:sldChg chg="add del">
        <pc:chgData name="Tammy Wilson" userId="e3b55da62d900d7c" providerId="LiveId" clId="{D803F022-8151-475A-BFEB-788432C32F7C}" dt="2022-12-03T03:49:46.914" v="4602" actId="2696"/>
        <pc:sldMkLst>
          <pc:docMk/>
          <pc:sldMk cId="2761759132" sldId="365"/>
        </pc:sldMkLst>
      </pc:sldChg>
      <pc:sldChg chg="add del">
        <pc:chgData name="Tammy Wilson" userId="e3b55da62d900d7c" providerId="LiveId" clId="{D803F022-8151-475A-BFEB-788432C32F7C}" dt="2022-12-03T03:49:46.916" v="4603" actId="2696"/>
        <pc:sldMkLst>
          <pc:docMk/>
          <pc:sldMk cId="1274270413" sldId="366"/>
        </pc:sldMkLst>
      </pc:sldChg>
      <pc:sldChg chg="add setBg">
        <pc:chgData name="Tammy Wilson" userId="e3b55da62d900d7c" providerId="LiveId" clId="{D803F022-8151-475A-BFEB-788432C32F7C}" dt="2022-11-28T02:53:45.828" v="831"/>
        <pc:sldMkLst>
          <pc:docMk/>
          <pc:sldMk cId="2026117073" sldId="367"/>
        </pc:sldMkLst>
      </pc:sldChg>
      <pc:sldChg chg="add ord">
        <pc:chgData name="Tammy Wilson" userId="e3b55da62d900d7c" providerId="LiveId" clId="{D803F022-8151-475A-BFEB-788432C32F7C}" dt="2022-11-28T03:28:22.832" v="1424"/>
        <pc:sldMkLst>
          <pc:docMk/>
          <pc:sldMk cId="1168970214" sldId="368"/>
        </pc:sldMkLst>
      </pc:sldChg>
      <pc:sldChg chg="add">
        <pc:chgData name="Tammy Wilson" userId="e3b55da62d900d7c" providerId="LiveId" clId="{D803F022-8151-475A-BFEB-788432C32F7C}" dt="2022-11-29T05:05:59.227" v="1916"/>
        <pc:sldMkLst>
          <pc:docMk/>
          <pc:sldMk cId="224754139" sldId="369"/>
        </pc:sldMkLst>
      </pc:sldChg>
      <pc:sldChg chg="modSp add del">
        <pc:chgData name="Tammy Wilson" userId="e3b55da62d900d7c" providerId="LiveId" clId="{D803F022-8151-475A-BFEB-788432C32F7C}" dt="2022-11-29T04:56:51.691" v="1820" actId="2696"/>
        <pc:sldMkLst>
          <pc:docMk/>
          <pc:sldMk cId="314118531" sldId="369"/>
        </pc:sldMkLst>
        <pc:spChg chg="mod">
          <ac:chgData name="Tammy Wilson" userId="e3b55da62d900d7c" providerId="LiveId" clId="{D803F022-8151-475A-BFEB-788432C32F7C}" dt="2022-11-29T04:40:13.052" v="1552" actId="20577"/>
          <ac:spMkLst>
            <pc:docMk/>
            <pc:sldMk cId="314118531" sldId="369"/>
            <ac:spMk id="2" creationId="{DAB38844-7829-4F83-84D0-33EAA5C5E82D}"/>
          </ac:spMkLst>
        </pc:spChg>
        <pc:spChg chg="mod">
          <ac:chgData name="Tammy Wilson" userId="e3b55da62d900d7c" providerId="LiveId" clId="{D803F022-8151-475A-BFEB-788432C32F7C}" dt="2022-11-29T04:41:25.435" v="1635" actId="20577"/>
          <ac:spMkLst>
            <pc:docMk/>
            <pc:sldMk cId="314118531" sldId="369"/>
            <ac:spMk id="3" creationId="{2102B904-E3B2-4B86-B1AD-6CF91B3D89F9}"/>
          </ac:spMkLst>
        </pc:spChg>
      </pc:sldChg>
      <pc:sldChg chg="add del ord">
        <pc:chgData name="Tammy Wilson" userId="e3b55da62d900d7c" providerId="LiveId" clId="{D803F022-8151-475A-BFEB-788432C32F7C}" dt="2022-11-29T05:05:52.552" v="1915" actId="2696"/>
        <pc:sldMkLst>
          <pc:docMk/>
          <pc:sldMk cId="3839565476" sldId="369"/>
        </pc:sldMkLst>
      </pc:sldChg>
      <pc:sldChg chg="modSp add ord">
        <pc:chgData name="Tammy Wilson" userId="e3b55da62d900d7c" providerId="LiveId" clId="{D803F022-8151-475A-BFEB-788432C32F7C}" dt="2022-12-02T21:46:11.229" v="4104" actId="115"/>
        <pc:sldMkLst>
          <pc:docMk/>
          <pc:sldMk cId="2213340302" sldId="370"/>
        </pc:sldMkLst>
        <pc:spChg chg="mod">
          <ac:chgData name="Tammy Wilson" userId="e3b55da62d900d7c" providerId="LiveId" clId="{D803F022-8151-475A-BFEB-788432C32F7C}" dt="2022-11-29T04:44:43.539" v="1686" actId="20577"/>
          <ac:spMkLst>
            <pc:docMk/>
            <pc:sldMk cId="2213340302" sldId="370"/>
            <ac:spMk id="2" creationId="{92D287EF-6A93-4BB1-882B-05F44C2173EF}"/>
          </ac:spMkLst>
        </pc:spChg>
        <pc:spChg chg="mod">
          <ac:chgData name="Tammy Wilson" userId="e3b55da62d900d7c" providerId="LiveId" clId="{D803F022-8151-475A-BFEB-788432C32F7C}" dt="2022-12-02T21:46:11.229" v="4104" actId="115"/>
          <ac:spMkLst>
            <pc:docMk/>
            <pc:sldMk cId="2213340302" sldId="370"/>
            <ac:spMk id="3" creationId="{3D4DB0EE-5523-4646-AD0B-C4333503C174}"/>
          </ac:spMkLst>
        </pc:spChg>
      </pc:sldChg>
      <pc:sldChg chg="addSp delSp modSp add del ord">
        <pc:chgData name="Tammy Wilson" userId="e3b55da62d900d7c" providerId="LiveId" clId="{D803F022-8151-475A-BFEB-788432C32F7C}" dt="2022-11-30T02:29:38.773" v="2237" actId="2696"/>
        <pc:sldMkLst>
          <pc:docMk/>
          <pc:sldMk cId="173824916" sldId="371"/>
        </pc:sldMkLst>
        <pc:picChg chg="add del mod">
          <ac:chgData name="Tammy Wilson" userId="e3b55da62d900d7c" providerId="LiveId" clId="{D803F022-8151-475A-BFEB-788432C32F7C}" dt="2022-11-29T05:08:36.860" v="1981"/>
          <ac:picMkLst>
            <pc:docMk/>
            <pc:sldMk cId="173824916" sldId="371"/>
            <ac:picMk id="2" creationId="{2391C237-FC29-4969-B68E-7C2F382F667C}"/>
          </ac:picMkLst>
        </pc:picChg>
      </pc:sldChg>
      <pc:sldChg chg="modSp add del">
        <pc:chgData name="Tammy Wilson" userId="e3b55da62d900d7c" providerId="LiveId" clId="{D803F022-8151-475A-BFEB-788432C32F7C}" dt="2022-11-29T04:56:56.707" v="1822" actId="2696"/>
        <pc:sldMkLst>
          <pc:docMk/>
          <pc:sldMk cId="1197720216" sldId="371"/>
        </pc:sldMkLst>
        <pc:spChg chg="mod">
          <ac:chgData name="Tammy Wilson" userId="e3b55da62d900d7c" providerId="LiveId" clId="{D803F022-8151-475A-BFEB-788432C32F7C}" dt="2022-11-29T04:56:44.489" v="1819" actId="20577"/>
          <ac:spMkLst>
            <pc:docMk/>
            <pc:sldMk cId="1197720216" sldId="371"/>
            <ac:spMk id="2" creationId="{1025FAA5-3C14-4308-B92B-1BA444925275}"/>
          </ac:spMkLst>
        </pc:spChg>
      </pc:sldChg>
      <pc:sldChg chg="addSp delSp modSp add del">
        <pc:chgData name="Tammy Wilson" userId="e3b55da62d900d7c" providerId="LiveId" clId="{D803F022-8151-475A-BFEB-788432C32F7C}" dt="2022-11-30T02:29:36.169" v="2236" actId="2696"/>
        <pc:sldMkLst>
          <pc:docMk/>
          <pc:sldMk cId="3006497845" sldId="372"/>
        </pc:sldMkLst>
        <pc:spChg chg="mod">
          <ac:chgData name="Tammy Wilson" userId="e3b55da62d900d7c" providerId="LiveId" clId="{D803F022-8151-475A-BFEB-788432C32F7C}" dt="2022-11-29T05:08:22.189" v="1944" actId="20577"/>
          <ac:spMkLst>
            <pc:docMk/>
            <pc:sldMk cId="3006497845" sldId="372"/>
            <ac:spMk id="2" creationId="{664339F9-9FFB-4BC1-B8A4-CC7FF11AB503}"/>
          </ac:spMkLst>
        </pc:spChg>
        <pc:spChg chg="mod">
          <ac:chgData name="Tammy Wilson" userId="e3b55da62d900d7c" providerId="LiveId" clId="{D803F022-8151-475A-BFEB-788432C32F7C}" dt="2022-11-29T05:08:44.438" v="1984" actId="14100"/>
          <ac:spMkLst>
            <pc:docMk/>
            <pc:sldMk cId="3006497845" sldId="372"/>
            <ac:spMk id="3" creationId="{58F94F69-2951-4A38-B29B-E402CD179621}"/>
          </ac:spMkLst>
        </pc:spChg>
        <pc:picChg chg="add del mod">
          <ac:chgData name="Tammy Wilson" userId="e3b55da62d900d7c" providerId="LiveId" clId="{D803F022-8151-475A-BFEB-788432C32F7C}" dt="2022-11-30T02:29:17.582" v="2202"/>
          <ac:picMkLst>
            <pc:docMk/>
            <pc:sldMk cId="3006497845" sldId="372"/>
            <ac:picMk id="4" creationId="{D87DB118-4B50-4379-A67C-FD00210DA8C5}"/>
          </ac:picMkLst>
        </pc:picChg>
      </pc:sldChg>
      <pc:sldChg chg="modSp add ord modAnim">
        <pc:chgData name="Tammy Wilson" userId="e3b55da62d900d7c" providerId="LiveId" clId="{D803F022-8151-475A-BFEB-788432C32F7C}" dt="2022-11-30T02:49:22.695" v="2569" actId="20577"/>
        <pc:sldMkLst>
          <pc:docMk/>
          <pc:sldMk cId="2792361696" sldId="373"/>
        </pc:sldMkLst>
        <pc:spChg chg="mod">
          <ac:chgData name="Tammy Wilson" userId="e3b55da62d900d7c" providerId="LiveId" clId="{D803F022-8151-475A-BFEB-788432C32F7C}" dt="2022-11-30T02:49:22.695" v="2569" actId="20577"/>
          <ac:spMkLst>
            <pc:docMk/>
            <pc:sldMk cId="2792361696" sldId="373"/>
            <ac:spMk id="100355" creationId="{DF54A94A-C59B-4F80-A192-47A368C253C9}"/>
          </ac:spMkLst>
        </pc:spChg>
      </pc:sldChg>
      <pc:sldChg chg="addSp modSp add mod setBg">
        <pc:chgData name="Tammy Wilson" userId="e3b55da62d900d7c" providerId="LiveId" clId="{D803F022-8151-475A-BFEB-788432C32F7C}" dt="2022-11-30T02:20:04.757" v="2124" actId="1076"/>
        <pc:sldMkLst>
          <pc:docMk/>
          <pc:sldMk cId="3373106482" sldId="374"/>
        </pc:sldMkLst>
        <pc:picChg chg="add mod">
          <ac:chgData name="Tammy Wilson" userId="e3b55da62d900d7c" providerId="LiveId" clId="{D803F022-8151-475A-BFEB-788432C32F7C}" dt="2022-11-30T02:19:51.913" v="2121" actId="14100"/>
          <ac:picMkLst>
            <pc:docMk/>
            <pc:sldMk cId="3373106482" sldId="374"/>
            <ac:picMk id="2050" creationId="{385B0C2E-6704-4F41-ACE7-ACF5BFA9FE20}"/>
          </ac:picMkLst>
        </pc:picChg>
        <pc:picChg chg="add mod">
          <ac:chgData name="Tammy Wilson" userId="e3b55da62d900d7c" providerId="LiveId" clId="{D803F022-8151-475A-BFEB-788432C32F7C}" dt="2022-11-30T02:20:04.757" v="2124" actId="1076"/>
          <ac:picMkLst>
            <pc:docMk/>
            <pc:sldMk cId="3373106482" sldId="374"/>
            <ac:picMk id="2052" creationId="{14A2501C-3B12-4AD7-8B7E-8C1397029773}"/>
          </ac:picMkLst>
        </pc:picChg>
      </pc:sldChg>
      <pc:sldChg chg="addSp modSp add modNotesTx">
        <pc:chgData name="Tammy Wilson" userId="e3b55da62d900d7c" providerId="LiveId" clId="{D803F022-8151-475A-BFEB-788432C32F7C}" dt="2022-12-02T21:41:48.861" v="4089" actId="115"/>
        <pc:sldMkLst>
          <pc:docMk/>
          <pc:sldMk cId="92376912" sldId="375"/>
        </pc:sldMkLst>
        <pc:spChg chg="mod">
          <ac:chgData name="Tammy Wilson" userId="e3b55da62d900d7c" providerId="LiveId" clId="{D803F022-8151-475A-BFEB-788432C32F7C}" dt="2022-12-02T21:41:48.861" v="4089" actId="115"/>
          <ac:spMkLst>
            <pc:docMk/>
            <pc:sldMk cId="92376912" sldId="375"/>
            <ac:spMk id="2" creationId="{D23B75BC-D023-4F52-895E-7B07E70819F7}"/>
          </ac:spMkLst>
        </pc:spChg>
        <pc:spChg chg="mod">
          <ac:chgData name="Tammy Wilson" userId="e3b55da62d900d7c" providerId="LiveId" clId="{D803F022-8151-475A-BFEB-788432C32F7C}" dt="2022-11-30T02:46:07.592" v="2382" actId="20577"/>
          <ac:spMkLst>
            <pc:docMk/>
            <pc:sldMk cId="92376912" sldId="375"/>
            <ac:spMk id="3" creationId="{743B22B4-415B-4C33-BCC8-A366EE308EC9}"/>
          </ac:spMkLst>
        </pc:spChg>
        <pc:picChg chg="add mod">
          <ac:chgData name="Tammy Wilson" userId="e3b55da62d900d7c" providerId="LiveId" clId="{D803F022-8151-475A-BFEB-788432C32F7C}" dt="2022-11-30T02:27:52.217" v="2155" actId="1076"/>
          <ac:picMkLst>
            <pc:docMk/>
            <pc:sldMk cId="92376912" sldId="375"/>
            <ac:picMk id="3074" creationId="{CEB8581D-77BF-4C09-B8C4-64887C9A9E4D}"/>
          </ac:picMkLst>
        </pc:picChg>
      </pc:sldChg>
      <pc:sldChg chg="add del">
        <pc:chgData name="Tammy Wilson" userId="e3b55da62d900d7c" providerId="LiveId" clId="{D803F022-8151-475A-BFEB-788432C32F7C}" dt="2022-12-03T03:49:47.028" v="4617" actId="2696"/>
        <pc:sldMkLst>
          <pc:docMk/>
          <pc:sldMk cId="105562614" sldId="376"/>
        </pc:sldMkLst>
      </pc:sldChg>
      <pc:sldChg chg="addSp delSp modSp add del ord">
        <pc:chgData name="Tammy Wilson" userId="e3b55da62d900d7c" providerId="LiveId" clId="{D803F022-8151-475A-BFEB-788432C32F7C}" dt="2022-12-02T21:48:40.094" v="4114" actId="2696"/>
        <pc:sldMkLst>
          <pc:docMk/>
          <pc:sldMk cId="280902143" sldId="376"/>
        </pc:sldMkLst>
        <pc:spChg chg="del">
          <ac:chgData name="Tammy Wilson" userId="e3b55da62d900d7c" providerId="LiveId" clId="{D803F022-8151-475A-BFEB-788432C32F7C}" dt="2022-11-30T02:43:02.325" v="2245"/>
          <ac:spMkLst>
            <pc:docMk/>
            <pc:sldMk cId="280902143" sldId="376"/>
            <ac:spMk id="3" creationId="{F7F930B8-A434-4FF9-A1DD-AC15D2C11FA2}"/>
          </ac:spMkLst>
        </pc:spChg>
        <pc:picChg chg="add mod">
          <ac:chgData name="Tammy Wilson" userId="e3b55da62d900d7c" providerId="LiveId" clId="{D803F022-8151-475A-BFEB-788432C32F7C}" dt="2022-11-30T02:43:10.135" v="2249" actId="1076"/>
          <ac:picMkLst>
            <pc:docMk/>
            <pc:sldMk cId="280902143" sldId="376"/>
            <ac:picMk id="5122" creationId="{2B9A465B-A6A2-4F19-9DA7-D4DC36AC9913}"/>
          </ac:picMkLst>
        </pc:picChg>
      </pc:sldChg>
      <pc:sldChg chg="modSp add">
        <pc:chgData name="Tammy Wilson" userId="e3b55da62d900d7c" providerId="LiveId" clId="{D803F022-8151-475A-BFEB-788432C32F7C}" dt="2022-12-02T21:43:50.946" v="4091" actId="115"/>
        <pc:sldMkLst>
          <pc:docMk/>
          <pc:sldMk cId="738387422" sldId="377"/>
        </pc:sldMkLst>
        <pc:spChg chg="mod">
          <ac:chgData name="Tammy Wilson" userId="e3b55da62d900d7c" providerId="LiveId" clId="{D803F022-8151-475A-BFEB-788432C32F7C}" dt="2022-11-30T02:46:27.962" v="2393" actId="20577"/>
          <ac:spMkLst>
            <pc:docMk/>
            <pc:sldMk cId="738387422" sldId="377"/>
            <ac:spMk id="2" creationId="{262AEDF0-4D00-4171-B401-8B12BD95854F}"/>
          </ac:spMkLst>
        </pc:spChg>
        <pc:spChg chg="mod">
          <ac:chgData name="Tammy Wilson" userId="e3b55da62d900d7c" providerId="LiveId" clId="{D803F022-8151-475A-BFEB-788432C32F7C}" dt="2022-12-02T21:43:50.946" v="4091" actId="115"/>
          <ac:spMkLst>
            <pc:docMk/>
            <pc:sldMk cId="738387422" sldId="377"/>
            <ac:spMk id="3" creationId="{C6F2BB1C-3707-4D79-B670-513E1370B13E}"/>
          </ac:spMkLst>
        </pc:spChg>
      </pc:sldChg>
      <pc:sldChg chg="modSp add">
        <pc:chgData name="Tammy Wilson" userId="e3b55da62d900d7c" providerId="LiveId" clId="{D803F022-8151-475A-BFEB-788432C32F7C}" dt="2022-11-30T02:49:36.772" v="2574" actId="20577"/>
        <pc:sldMkLst>
          <pc:docMk/>
          <pc:sldMk cId="933075953" sldId="378"/>
        </pc:sldMkLst>
        <pc:spChg chg="mod">
          <ac:chgData name="Tammy Wilson" userId="e3b55da62d900d7c" providerId="LiveId" clId="{D803F022-8151-475A-BFEB-788432C32F7C}" dt="2022-11-30T02:49:36.772" v="2574" actId="20577"/>
          <ac:spMkLst>
            <pc:docMk/>
            <pc:sldMk cId="933075953" sldId="378"/>
            <ac:spMk id="100355" creationId="{DF54A94A-C59B-4F80-A192-47A368C253C9}"/>
          </ac:spMkLst>
        </pc:spChg>
      </pc:sldChg>
      <pc:sldChg chg="modSp add del">
        <pc:chgData name="Tammy Wilson" userId="e3b55da62d900d7c" providerId="LiveId" clId="{D803F022-8151-475A-BFEB-788432C32F7C}" dt="2022-12-03T03:46:58.227" v="4544" actId="2696"/>
        <pc:sldMkLst>
          <pc:docMk/>
          <pc:sldMk cId="3653275649" sldId="379"/>
        </pc:sldMkLst>
        <pc:spChg chg="mod">
          <ac:chgData name="Tammy Wilson" userId="e3b55da62d900d7c" providerId="LiveId" clId="{D803F022-8151-475A-BFEB-788432C32F7C}" dt="2022-11-30T03:00:09.549" v="2849" actId="20577"/>
          <ac:spMkLst>
            <pc:docMk/>
            <pc:sldMk cId="3653275649" sldId="379"/>
            <ac:spMk id="2" creationId="{696459A1-DB48-49C3-8C65-1D0E84C002B1}"/>
          </ac:spMkLst>
        </pc:spChg>
        <pc:spChg chg="mod">
          <ac:chgData name="Tammy Wilson" userId="e3b55da62d900d7c" providerId="LiveId" clId="{D803F022-8151-475A-BFEB-788432C32F7C}" dt="2022-12-03T03:46:43.385" v="4543" actId="20577"/>
          <ac:spMkLst>
            <pc:docMk/>
            <pc:sldMk cId="3653275649" sldId="379"/>
            <ac:spMk id="3" creationId="{6ADEF40E-A399-4DA0-9EBF-3DEF90B431E1}"/>
          </ac:spMkLst>
        </pc:spChg>
      </pc:sldChg>
      <pc:sldChg chg="modSp add">
        <pc:chgData name="Tammy Wilson" userId="e3b55da62d900d7c" providerId="LiveId" clId="{D803F022-8151-475A-BFEB-788432C32F7C}" dt="2022-12-02T23:47:17.476" v="4203" actId="20577"/>
        <pc:sldMkLst>
          <pc:docMk/>
          <pc:sldMk cId="3050255128" sldId="380"/>
        </pc:sldMkLst>
        <pc:spChg chg="mod">
          <ac:chgData name="Tammy Wilson" userId="e3b55da62d900d7c" providerId="LiveId" clId="{D803F022-8151-475A-BFEB-788432C32F7C}" dt="2022-11-30T03:05:35.522" v="3193"/>
          <ac:spMkLst>
            <pc:docMk/>
            <pc:sldMk cId="3050255128" sldId="380"/>
            <ac:spMk id="2" creationId="{A8732262-E61F-4CA9-91F1-4D7B138A51F6}"/>
          </ac:spMkLst>
        </pc:spChg>
        <pc:spChg chg="mod">
          <ac:chgData name="Tammy Wilson" userId="e3b55da62d900d7c" providerId="LiveId" clId="{D803F022-8151-475A-BFEB-788432C32F7C}" dt="2022-12-02T23:47:17.476" v="4203" actId="20577"/>
          <ac:spMkLst>
            <pc:docMk/>
            <pc:sldMk cId="3050255128" sldId="380"/>
            <ac:spMk id="3" creationId="{7188682E-A66C-464E-AE02-F05D1C857EC5}"/>
          </ac:spMkLst>
        </pc:spChg>
        <pc:spChg chg="mod">
          <ac:chgData name="Tammy Wilson" userId="e3b55da62d900d7c" providerId="LiveId" clId="{D803F022-8151-475A-BFEB-788432C32F7C}" dt="2022-12-02T23:47:07.791" v="4198" actId="115"/>
          <ac:spMkLst>
            <pc:docMk/>
            <pc:sldMk cId="3050255128" sldId="380"/>
            <ac:spMk id="4" creationId="{CF8C7C87-71CE-4D81-A435-2FFAD08458A2}"/>
          </ac:spMkLst>
        </pc:spChg>
      </pc:sldChg>
      <pc:sldChg chg="modSp add">
        <pc:chgData name="Tammy Wilson" userId="e3b55da62d900d7c" providerId="LiveId" clId="{D803F022-8151-475A-BFEB-788432C32F7C}" dt="2022-11-30T03:19:42.727" v="3981" actId="20577"/>
        <pc:sldMkLst>
          <pc:docMk/>
          <pc:sldMk cId="934182955" sldId="381"/>
        </pc:sldMkLst>
        <pc:spChg chg="mod">
          <ac:chgData name="Tammy Wilson" userId="e3b55da62d900d7c" providerId="LiveId" clId="{D803F022-8151-475A-BFEB-788432C32F7C}" dt="2022-11-30T03:19:42.727" v="3981" actId="20577"/>
          <ac:spMkLst>
            <pc:docMk/>
            <pc:sldMk cId="934182955" sldId="381"/>
            <ac:spMk id="2" creationId="{5CD9CEFF-C6D7-4EB2-A15A-11E919E93785}"/>
          </ac:spMkLst>
        </pc:spChg>
      </pc:sldChg>
      <pc:sldChg chg="add del">
        <pc:chgData name="Tammy Wilson" userId="e3b55da62d900d7c" providerId="LiveId" clId="{D803F022-8151-475A-BFEB-788432C32F7C}" dt="2022-11-30T03:08:41.547" v="3418" actId="2696"/>
        <pc:sldMkLst>
          <pc:docMk/>
          <pc:sldMk cId="2479241316" sldId="381"/>
        </pc:sldMkLst>
      </pc:sldChg>
      <pc:sldChg chg="addSp delSp modSp add">
        <pc:chgData name="Tammy Wilson" userId="e3b55da62d900d7c" providerId="LiveId" clId="{D803F022-8151-475A-BFEB-788432C32F7C}" dt="2022-12-02T17:18:41.907" v="4047" actId="1076"/>
        <pc:sldMkLst>
          <pc:docMk/>
          <pc:sldMk cId="1118809977" sldId="382"/>
        </pc:sldMkLst>
        <pc:spChg chg="mod">
          <ac:chgData name="Tammy Wilson" userId="e3b55da62d900d7c" providerId="LiveId" clId="{D803F022-8151-475A-BFEB-788432C32F7C}" dt="2022-12-02T17:17:59.421" v="4044" actId="20577"/>
          <ac:spMkLst>
            <pc:docMk/>
            <pc:sldMk cId="1118809977" sldId="382"/>
            <ac:spMk id="2" creationId="{F22AB007-D072-4D35-A6EB-E4581D18F4E4}"/>
          </ac:spMkLst>
        </pc:spChg>
        <pc:spChg chg="del">
          <ac:chgData name="Tammy Wilson" userId="e3b55da62d900d7c" providerId="LiveId" clId="{D803F022-8151-475A-BFEB-788432C32F7C}" dt="2022-12-02T17:18:32.536" v="4045"/>
          <ac:spMkLst>
            <pc:docMk/>
            <pc:sldMk cId="1118809977" sldId="382"/>
            <ac:spMk id="3" creationId="{63632A77-8305-42B8-A3E1-BAA55ADC9842}"/>
          </ac:spMkLst>
        </pc:spChg>
        <pc:picChg chg="add mod">
          <ac:chgData name="Tammy Wilson" userId="e3b55da62d900d7c" providerId="LiveId" clId="{D803F022-8151-475A-BFEB-788432C32F7C}" dt="2022-12-02T17:18:41.907" v="4047" actId="1076"/>
          <ac:picMkLst>
            <pc:docMk/>
            <pc:sldMk cId="1118809977" sldId="382"/>
            <ac:picMk id="4" creationId="{EE919B4C-487C-433A-89E5-8824693738EB}"/>
          </ac:picMkLst>
        </pc:picChg>
      </pc:sldChg>
      <pc:sldChg chg="modSp add del">
        <pc:chgData name="Tammy Wilson" userId="e3b55da62d900d7c" providerId="LiveId" clId="{D803F022-8151-475A-BFEB-788432C32F7C}" dt="2022-11-30T03:08:42.843" v="3419" actId="2696"/>
        <pc:sldMkLst>
          <pc:docMk/>
          <pc:sldMk cId="3898719577" sldId="382"/>
        </pc:sldMkLst>
        <pc:spChg chg="mod">
          <ac:chgData name="Tammy Wilson" userId="e3b55da62d900d7c" providerId="LiveId" clId="{D803F022-8151-475A-BFEB-788432C32F7C}" dt="2022-11-30T03:05:33.186" v="3192"/>
          <ac:spMkLst>
            <pc:docMk/>
            <pc:sldMk cId="3898719577" sldId="382"/>
            <ac:spMk id="2" creationId="{0C7A5B72-BDD6-4372-BE56-BB5E743448F9}"/>
          </ac:spMkLst>
        </pc:spChg>
      </pc:sldChg>
      <pc:sldChg chg="addSp delSp modSp add">
        <pc:chgData name="Tammy Wilson" userId="e3b55da62d900d7c" providerId="LiveId" clId="{D803F022-8151-475A-BFEB-788432C32F7C}" dt="2022-12-02T23:39:15.334" v="4191" actId="14100"/>
        <pc:sldMkLst>
          <pc:docMk/>
          <pc:sldMk cId="1958586901" sldId="383"/>
        </pc:sldMkLst>
        <pc:spChg chg="mod">
          <ac:chgData name="Tammy Wilson" userId="e3b55da62d900d7c" providerId="LiveId" clId="{D803F022-8151-475A-BFEB-788432C32F7C}" dt="2022-12-02T23:39:15.334" v="4191" actId="14100"/>
          <ac:spMkLst>
            <pc:docMk/>
            <pc:sldMk cId="1958586901" sldId="383"/>
            <ac:spMk id="2" creationId="{14DD39EC-EC1B-46C9-85AA-99E5127724AD}"/>
          </ac:spMkLst>
        </pc:spChg>
        <pc:spChg chg="del">
          <ac:chgData name="Tammy Wilson" userId="e3b55da62d900d7c" providerId="LiveId" clId="{D803F022-8151-475A-BFEB-788432C32F7C}" dt="2022-12-02T17:19:43.290" v="4068"/>
          <ac:spMkLst>
            <pc:docMk/>
            <pc:sldMk cId="1958586901" sldId="383"/>
            <ac:spMk id="3" creationId="{21125FD5-ADFB-4B0B-8AEA-D633B5E97D25}"/>
          </ac:spMkLst>
        </pc:spChg>
        <pc:spChg chg="add del mod">
          <ac:chgData name="Tammy Wilson" userId="e3b55da62d900d7c" providerId="LiveId" clId="{D803F022-8151-475A-BFEB-788432C32F7C}" dt="2022-12-02T17:20:01.353" v="4069"/>
          <ac:spMkLst>
            <pc:docMk/>
            <pc:sldMk cId="1958586901" sldId="383"/>
            <ac:spMk id="4" creationId="{0016B036-5F36-4126-8ABC-8BC00DB09875}"/>
          </ac:spMkLst>
        </pc:spChg>
        <pc:picChg chg="add mod">
          <ac:chgData name="Tammy Wilson" userId="e3b55da62d900d7c" providerId="LiveId" clId="{D803F022-8151-475A-BFEB-788432C32F7C}" dt="2022-12-02T23:39:02.597" v="4185" actId="1076"/>
          <ac:picMkLst>
            <pc:docMk/>
            <pc:sldMk cId="1958586901" sldId="383"/>
            <ac:picMk id="1028" creationId="{CD9776D6-EFCA-4902-A8BD-327C6E80EA44}"/>
          </ac:picMkLst>
        </pc:picChg>
      </pc:sldChg>
      <pc:sldChg chg="addSp delSp modSp add ord">
        <pc:chgData name="Tammy Wilson" userId="e3b55da62d900d7c" providerId="LiveId" clId="{D803F022-8151-475A-BFEB-788432C32F7C}" dt="2022-12-02T23:50:49.294" v="4213"/>
        <pc:sldMkLst>
          <pc:docMk/>
          <pc:sldMk cId="1369083318" sldId="384"/>
        </pc:sldMkLst>
        <pc:spChg chg="mod">
          <ac:chgData name="Tammy Wilson" userId="e3b55da62d900d7c" providerId="LiveId" clId="{D803F022-8151-475A-BFEB-788432C32F7C}" dt="2022-12-02T17:23:04.936" v="4082" actId="20577"/>
          <ac:spMkLst>
            <pc:docMk/>
            <pc:sldMk cId="1369083318" sldId="384"/>
            <ac:spMk id="2" creationId="{2C713931-1A54-4F05-97E8-0EB8F9A7CC0D}"/>
          </ac:spMkLst>
        </pc:spChg>
        <pc:spChg chg="del">
          <ac:chgData name="Tammy Wilson" userId="e3b55da62d900d7c" providerId="LiveId" clId="{D803F022-8151-475A-BFEB-788432C32F7C}" dt="2022-12-02T17:23:07.622" v="4083"/>
          <ac:spMkLst>
            <pc:docMk/>
            <pc:sldMk cId="1369083318" sldId="384"/>
            <ac:spMk id="3" creationId="{71CCDC1D-BCD4-4B9A-B107-A5E759DBB52C}"/>
          </ac:spMkLst>
        </pc:spChg>
        <pc:picChg chg="add mod">
          <ac:chgData name="Tammy Wilson" userId="e3b55da62d900d7c" providerId="LiveId" clId="{D803F022-8151-475A-BFEB-788432C32F7C}" dt="2022-12-02T17:24:46.422" v="4084" actId="1076"/>
          <ac:picMkLst>
            <pc:docMk/>
            <pc:sldMk cId="1369083318" sldId="384"/>
            <ac:picMk id="2050" creationId="{E970FA27-2C41-4A68-89ED-534BD7D35709}"/>
          </ac:picMkLst>
        </pc:picChg>
        <pc:picChg chg="add mod">
          <ac:chgData name="Tammy Wilson" userId="e3b55da62d900d7c" providerId="LiveId" clId="{D803F022-8151-475A-BFEB-788432C32F7C}" dt="2022-12-02T17:24:53.471" v="4087" actId="1076"/>
          <ac:picMkLst>
            <pc:docMk/>
            <pc:sldMk cId="1369083318" sldId="384"/>
            <ac:picMk id="2052" creationId="{FD7CF437-D39C-457D-9732-CC3826157BD0}"/>
          </ac:picMkLst>
        </pc:picChg>
      </pc:sldChg>
      <pc:sldChg chg="add del">
        <pc:chgData name="Tammy Wilson" userId="e3b55da62d900d7c" providerId="LiveId" clId="{D803F022-8151-475A-BFEB-788432C32F7C}" dt="2022-12-02T21:48:33.254" v="4113" actId="2696"/>
        <pc:sldMkLst>
          <pc:docMk/>
          <pc:sldMk cId="3084599217" sldId="385"/>
        </pc:sldMkLst>
      </pc:sldChg>
      <pc:sldChg chg="addSp add">
        <pc:chgData name="Tammy Wilson" userId="e3b55da62d900d7c" providerId="LiveId" clId="{D803F022-8151-475A-BFEB-788432C32F7C}" dt="2022-12-02T21:47:24.622" v="4107"/>
        <pc:sldMkLst>
          <pc:docMk/>
          <pc:sldMk cId="3790834412" sldId="386"/>
        </pc:sldMkLst>
        <pc:picChg chg="add">
          <ac:chgData name="Tammy Wilson" userId="e3b55da62d900d7c" providerId="LiveId" clId="{D803F022-8151-475A-BFEB-788432C32F7C}" dt="2022-12-02T21:47:24.622" v="4107"/>
          <ac:picMkLst>
            <pc:docMk/>
            <pc:sldMk cId="3790834412" sldId="386"/>
            <ac:picMk id="3074" creationId="{D6D53AFA-7961-437C-96C6-DE6793832AE0}"/>
          </ac:picMkLst>
        </pc:picChg>
      </pc:sldChg>
      <pc:sldChg chg="modSp add">
        <pc:chgData name="Tammy Wilson" userId="e3b55da62d900d7c" providerId="LiveId" clId="{D803F022-8151-475A-BFEB-788432C32F7C}" dt="2022-12-02T21:47:42.837" v="4112" actId="14100"/>
        <pc:sldMkLst>
          <pc:docMk/>
          <pc:sldMk cId="209925036" sldId="387"/>
        </pc:sldMkLst>
        <pc:picChg chg="mod">
          <ac:chgData name="Tammy Wilson" userId="e3b55da62d900d7c" providerId="LiveId" clId="{D803F022-8151-475A-BFEB-788432C32F7C}" dt="2022-12-02T21:47:42.837" v="4112" actId="14100"/>
          <ac:picMkLst>
            <pc:docMk/>
            <pc:sldMk cId="209925036" sldId="387"/>
            <ac:picMk id="3074" creationId="{D6D53AFA-7961-437C-96C6-DE6793832AE0}"/>
          </ac:picMkLst>
        </pc:picChg>
      </pc:sldChg>
      <pc:sldChg chg="addSp delSp modSp add modAnim">
        <pc:chgData name="Tammy Wilson" userId="e3b55da62d900d7c" providerId="LiveId" clId="{D803F022-8151-475A-BFEB-788432C32F7C}" dt="2022-12-02T21:52:34.590" v="4173" actId="1076"/>
        <pc:sldMkLst>
          <pc:docMk/>
          <pc:sldMk cId="850312020" sldId="388"/>
        </pc:sldMkLst>
        <pc:spChg chg="mod">
          <ac:chgData name="Tammy Wilson" userId="e3b55da62d900d7c" providerId="LiveId" clId="{D803F022-8151-475A-BFEB-788432C32F7C}" dt="2022-12-02T21:52:31.972" v="4172" actId="14100"/>
          <ac:spMkLst>
            <pc:docMk/>
            <pc:sldMk cId="850312020" sldId="388"/>
            <ac:spMk id="100355" creationId="{DF54A94A-C59B-4F80-A192-47A368C253C9}"/>
          </ac:spMkLst>
        </pc:spChg>
        <pc:picChg chg="del">
          <ac:chgData name="Tammy Wilson" userId="e3b55da62d900d7c" providerId="LiveId" clId="{D803F022-8151-475A-BFEB-788432C32F7C}" dt="2022-12-02T21:50:34.149" v="4152" actId="478"/>
          <ac:picMkLst>
            <pc:docMk/>
            <pc:sldMk cId="850312020" sldId="388"/>
            <ac:picMk id="4" creationId="{D0A25E02-8F34-46ED-96BE-9FA25D2DE210}"/>
          </ac:picMkLst>
        </pc:picChg>
        <pc:picChg chg="add mod">
          <ac:chgData name="Tammy Wilson" userId="e3b55da62d900d7c" providerId="LiveId" clId="{D803F022-8151-475A-BFEB-788432C32F7C}" dt="2022-12-02T21:52:34.590" v="4173" actId="1076"/>
          <ac:picMkLst>
            <pc:docMk/>
            <pc:sldMk cId="850312020" sldId="388"/>
            <ac:picMk id="5" creationId="{4E22B3EF-DA50-4059-96EB-E9C6C0F20CD9}"/>
          </ac:picMkLst>
        </pc:picChg>
        <pc:picChg chg="add mod">
          <ac:chgData name="Tammy Wilson" userId="e3b55da62d900d7c" providerId="LiveId" clId="{D803F022-8151-475A-BFEB-788432C32F7C}" dt="2022-12-02T21:52:29.150" v="4171" actId="1076"/>
          <ac:picMkLst>
            <pc:docMk/>
            <pc:sldMk cId="850312020" sldId="388"/>
            <ac:picMk id="6" creationId="{E69022DB-C729-452F-AE80-359B8E58C055}"/>
          </ac:picMkLst>
        </pc:picChg>
      </pc:sldChg>
      <pc:sldChg chg="addSp delSp modSp add">
        <pc:chgData name="Tammy Wilson" userId="e3b55da62d900d7c" providerId="LiveId" clId="{D803F022-8151-475A-BFEB-788432C32F7C}" dt="2022-12-02T23:35:09.393" v="4181" actId="14100"/>
        <pc:sldMkLst>
          <pc:docMk/>
          <pc:sldMk cId="1252940005" sldId="389"/>
        </pc:sldMkLst>
        <pc:spChg chg="add del mod">
          <ac:chgData name="Tammy Wilson" userId="e3b55da62d900d7c" providerId="LiveId" clId="{D803F022-8151-475A-BFEB-788432C32F7C}" dt="2022-12-02T23:35:03.642" v="4178" actId="478"/>
          <ac:spMkLst>
            <pc:docMk/>
            <pc:sldMk cId="1252940005" sldId="389"/>
            <ac:spMk id="3" creationId="{96892AAB-AF00-42CB-B756-791C23B9B17B}"/>
          </ac:spMkLst>
        </pc:spChg>
        <pc:spChg chg="del">
          <ac:chgData name="Tammy Wilson" userId="e3b55da62d900d7c" providerId="LiveId" clId="{D803F022-8151-475A-BFEB-788432C32F7C}" dt="2022-12-02T23:35:01.170" v="4177" actId="478"/>
          <ac:spMkLst>
            <pc:docMk/>
            <pc:sldMk cId="1252940005" sldId="389"/>
            <ac:spMk id="109570" creationId="{C88F0FDC-E7A4-4527-8819-B58D62E597A7}"/>
          </ac:spMkLst>
        </pc:spChg>
        <pc:picChg chg="mod">
          <ac:chgData name="Tammy Wilson" userId="e3b55da62d900d7c" providerId="LiveId" clId="{D803F022-8151-475A-BFEB-788432C32F7C}" dt="2022-12-02T23:35:09.393" v="4181" actId="14100"/>
          <ac:picMkLst>
            <pc:docMk/>
            <pc:sldMk cId="1252940005" sldId="389"/>
            <ac:picMk id="2050" creationId="{F132B833-52EA-4766-B2B8-48B77CDD700A}"/>
          </ac:picMkLst>
        </pc:picChg>
        <pc:picChg chg="del">
          <ac:chgData name="Tammy Wilson" userId="e3b55da62d900d7c" providerId="LiveId" clId="{D803F022-8151-475A-BFEB-788432C32F7C}" dt="2022-12-02T23:34:58.472" v="4176" actId="478"/>
          <ac:picMkLst>
            <pc:docMk/>
            <pc:sldMk cId="1252940005" sldId="389"/>
            <ac:picMk id="109573" creationId="{5ED46022-F3EE-4825-94E7-2F25310B6ACA}"/>
          </ac:picMkLst>
        </pc:picChg>
      </pc:sldChg>
      <pc:sldChg chg="modSp add">
        <pc:chgData name="Tammy Wilson" userId="e3b55da62d900d7c" providerId="LiveId" clId="{D803F022-8151-475A-BFEB-788432C32F7C}" dt="2022-12-03T03:48:43.659" v="4601" actId="114"/>
        <pc:sldMkLst>
          <pc:docMk/>
          <pc:sldMk cId="4290723161" sldId="390"/>
        </pc:sldMkLst>
        <pc:spChg chg="mod">
          <ac:chgData name="Tammy Wilson" userId="e3b55da62d900d7c" providerId="LiveId" clId="{D803F022-8151-475A-BFEB-788432C32F7C}" dt="2022-12-03T03:25:19.347" v="4287" actId="20577"/>
          <ac:spMkLst>
            <pc:docMk/>
            <pc:sldMk cId="4290723161" sldId="390"/>
            <ac:spMk id="2" creationId="{C36A3FA6-C2E0-427F-ABEC-A1535DCF116D}"/>
          </ac:spMkLst>
        </pc:spChg>
        <pc:spChg chg="mod">
          <ac:chgData name="Tammy Wilson" userId="e3b55da62d900d7c" providerId="LiveId" clId="{D803F022-8151-475A-BFEB-788432C32F7C}" dt="2022-12-03T03:48:43.659" v="4601" actId="114"/>
          <ac:spMkLst>
            <pc:docMk/>
            <pc:sldMk cId="4290723161" sldId="390"/>
            <ac:spMk id="3" creationId="{69613D32-E751-4CC4-8B99-915C3C92BDC8}"/>
          </ac:spMkLst>
        </pc:spChg>
      </pc:sldChg>
      <pc:sldChg chg="addSp modSp add mod setBg">
        <pc:chgData name="Tammy Wilson" userId="e3b55da62d900d7c" providerId="LiveId" clId="{D803F022-8151-475A-BFEB-788432C32F7C}" dt="2022-12-03T03:27:34.103" v="4539" actId="26606"/>
        <pc:sldMkLst>
          <pc:docMk/>
          <pc:sldMk cId="3966502636" sldId="391"/>
        </pc:sldMkLst>
        <pc:spChg chg="add">
          <ac:chgData name="Tammy Wilson" userId="e3b55da62d900d7c" providerId="LiveId" clId="{D803F022-8151-475A-BFEB-788432C32F7C}" dt="2022-12-03T03:27:34.103" v="4539" actId="26606"/>
          <ac:spMkLst>
            <pc:docMk/>
            <pc:sldMk cId="3966502636" sldId="391"/>
            <ac:spMk id="7" creationId="{42A4FC2C-047E-45A5-965D-8E1E3BF09BC6}"/>
          </ac:spMkLst>
        </pc:spChg>
        <pc:picChg chg="add mod">
          <ac:chgData name="Tammy Wilson" userId="e3b55da62d900d7c" providerId="LiveId" clId="{D803F022-8151-475A-BFEB-788432C32F7C}" dt="2022-12-03T03:27:34.103" v="4539" actId="26606"/>
          <ac:picMkLst>
            <pc:docMk/>
            <pc:sldMk cId="3966502636" sldId="391"/>
            <ac:picMk id="2" creationId="{04F46E07-A6E4-45B0-87E0-5254D2A4E68D}"/>
          </ac:picMkLst>
        </pc:picChg>
      </pc:sldChg>
      <pc:sldMasterChg chg="delSldLayout modSldLayout">
        <pc:chgData name="Tammy Wilson" userId="e3b55da62d900d7c" providerId="LiveId" clId="{D803F022-8151-475A-BFEB-788432C32F7C}" dt="2022-11-28T03:11:58.937" v="1106" actId="2711"/>
        <pc:sldMasterMkLst>
          <pc:docMk/>
          <pc:sldMasterMk cId="1650662796" sldId="2147483648"/>
        </pc:sldMasterMkLst>
        <pc:sldLayoutChg chg="modSp">
          <pc:chgData name="Tammy Wilson" userId="e3b55da62d900d7c" providerId="LiveId" clId="{D803F022-8151-475A-BFEB-788432C32F7C}" dt="2022-11-28T03:11:58.937" v="1106" actId="2711"/>
          <pc:sldLayoutMkLst>
            <pc:docMk/>
            <pc:sldMasterMk cId="1650662796" sldId="2147483648"/>
            <pc:sldLayoutMk cId="2630525235" sldId="2147483650"/>
          </pc:sldLayoutMkLst>
          <pc:spChg chg="mod">
            <ac:chgData name="Tammy Wilson" userId="e3b55da62d900d7c" providerId="LiveId" clId="{D803F022-8151-475A-BFEB-788432C32F7C}" dt="2022-11-28T03:11:58.937" v="1106" actId="2711"/>
            <ac:spMkLst>
              <pc:docMk/>
              <pc:sldMasterMk cId="1650662796" sldId="2147483648"/>
              <pc:sldLayoutMk cId="2630525235" sldId="2147483650"/>
              <ac:spMk id="2" creationId="{E352C9D2-0813-4492-9AEA-06E6CF3AF59A}"/>
            </ac:spMkLst>
          </pc:spChg>
        </pc:sldLayoutChg>
        <pc:sldLayoutChg chg="del">
          <pc:chgData name="Tammy Wilson" userId="e3b55da62d900d7c" providerId="LiveId" clId="{D803F022-8151-475A-BFEB-788432C32F7C}" dt="2022-11-28T03:03:15.784" v="1008" actId="2696"/>
          <pc:sldLayoutMkLst>
            <pc:docMk/>
            <pc:sldMasterMk cId="1650662796" sldId="2147483648"/>
            <pc:sldLayoutMk cId="4106191700" sldId="2147483660"/>
          </pc:sldLayoutMkLst>
        </pc:sldLayoutChg>
        <pc:sldLayoutChg chg="del">
          <pc:chgData name="Tammy Wilson" userId="e3b55da62d900d7c" providerId="LiveId" clId="{D803F022-8151-475A-BFEB-788432C32F7C}" dt="2022-11-28T03:03:15.741" v="1002" actId="2696"/>
          <pc:sldLayoutMkLst>
            <pc:docMk/>
            <pc:sldMasterMk cId="1650662796" sldId="2147483648"/>
            <pc:sldLayoutMk cId="781048790" sldId="2147483661"/>
          </pc:sldLayoutMkLst>
        </pc:sldLayoutChg>
        <pc:sldLayoutChg chg="del">
          <pc:chgData name="Tammy Wilson" userId="e3b55da62d900d7c" providerId="LiveId" clId="{D803F022-8151-475A-BFEB-788432C32F7C}" dt="2022-11-24T18:27:42.285" v="592" actId="2696"/>
          <pc:sldLayoutMkLst>
            <pc:docMk/>
            <pc:sldMasterMk cId="1650662796" sldId="2147483648"/>
            <pc:sldLayoutMk cId="282695810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1E940-FABF-4AD4-9B01-051346F1A33D}"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86BD1-5079-45B0-871C-EBB3905EF341}" type="slidenum">
              <a:rPr lang="en-US" smtClean="0"/>
              <a:t>‹#›</a:t>
            </a:fld>
            <a:endParaRPr lang="en-US"/>
          </a:p>
        </p:txBody>
      </p:sp>
    </p:spTree>
    <p:extLst>
      <p:ext uri="{BB962C8B-B14F-4D97-AF65-F5344CB8AC3E}">
        <p14:creationId xmlns:p14="http://schemas.microsoft.com/office/powerpoint/2010/main" val="3769754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DNA shows a closer evolutionary relationship to eukaryotes</a:t>
            </a:r>
          </a:p>
          <a:p>
            <a:endParaRPr lang="en-US" dirty="0"/>
          </a:p>
        </p:txBody>
      </p:sp>
      <p:sp>
        <p:nvSpPr>
          <p:cNvPr id="4" name="Slide Number Placeholder 3"/>
          <p:cNvSpPr>
            <a:spLocks noGrp="1"/>
          </p:cNvSpPr>
          <p:nvPr>
            <p:ph type="sldNum" sz="quarter" idx="5"/>
          </p:nvPr>
        </p:nvSpPr>
        <p:spPr/>
        <p:txBody>
          <a:bodyPr/>
          <a:lstStyle/>
          <a:p>
            <a:fld id="{60C86BD1-5079-45B0-871C-EBB3905EF341}" type="slidenum">
              <a:rPr lang="en-US" smtClean="0"/>
              <a:t>3</a:t>
            </a:fld>
            <a:endParaRPr lang="en-US"/>
          </a:p>
        </p:txBody>
      </p:sp>
    </p:spTree>
    <p:extLst>
      <p:ext uri="{BB962C8B-B14F-4D97-AF65-F5344CB8AC3E}">
        <p14:creationId xmlns:p14="http://schemas.microsoft.com/office/powerpoint/2010/main" val="359150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Clostridium botulinum </a:t>
            </a:r>
            <a:r>
              <a:rPr lang="en-US" altLang="en-US" b="0" dirty="0"/>
              <a:t>– found in soil, produces toxins causing botulism ( rare form of food poisoning) that can </a:t>
            </a:r>
            <a:r>
              <a:rPr lang="en-US" altLang="en-US" b="0" dirty="0" err="1"/>
              <a:t>interfer</a:t>
            </a:r>
            <a:r>
              <a:rPr lang="en-US" altLang="en-US" b="0" dirty="0"/>
              <a:t> with nerve activity and cause paralysis.</a:t>
            </a:r>
          </a:p>
          <a:p>
            <a:r>
              <a:rPr lang="en-US" b="0" dirty="0"/>
              <a:t>Can of food is perfect place – no oxygen, lots of food. </a:t>
            </a:r>
          </a:p>
          <a:p>
            <a:endParaRPr lang="en-US" b="0" dirty="0"/>
          </a:p>
          <a:p>
            <a:r>
              <a:rPr lang="en-US" b="0" dirty="0"/>
              <a:t>Can be found any where</a:t>
            </a:r>
          </a:p>
        </p:txBody>
      </p:sp>
      <p:sp>
        <p:nvSpPr>
          <p:cNvPr id="4" name="Slide Number Placeholder 3"/>
          <p:cNvSpPr>
            <a:spLocks noGrp="1"/>
          </p:cNvSpPr>
          <p:nvPr>
            <p:ph type="sldNum" sz="quarter" idx="5"/>
          </p:nvPr>
        </p:nvSpPr>
        <p:spPr/>
        <p:txBody>
          <a:bodyPr/>
          <a:lstStyle/>
          <a:p>
            <a:fld id="{60C86BD1-5079-45B0-871C-EBB3905EF341}" type="slidenum">
              <a:rPr lang="en-US" smtClean="0"/>
              <a:t>40</a:t>
            </a:fld>
            <a:endParaRPr lang="en-US"/>
          </a:p>
        </p:txBody>
      </p:sp>
    </p:spTree>
    <p:extLst>
      <p:ext uri="{BB962C8B-B14F-4D97-AF65-F5344CB8AC3E}">
        <p14:creationId xmlns:p14="http://schemas.microsoft.com/office/powerpoint/2010/main" val="411028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8A894A1-D8FE-4353-8E8E-1975169E0027}" type="slidenum">
              <a:rPr lang="en-US" altLang="en-US">
                <a:solidFill>
                  <a:prstClr val="black"/>
                </a:solidFill>
              </a:rPr>
              <a:pPr eaLnBrk="1" hangingPunct="1">
                <a:spcBef>
                  <a:spcPct val="0"/>
                </a:spcBef>
              </a:pPr>
              <a:t>42</a:t>
            </a:fld>
            <a:endParaRPr lang="en-US" altLang="en-US">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8A894A1-D8FE-4353-8E8E-1975169E0027}" type="slidenum">
              <a:rPr lang="en-US" altLang="en-US">
                <a:solidFill>
                  <a:prstClr val="black"/>
                </a:solidFill>
              </a:rPr>
              <a:pPr eaLnBrk="1" hangingPunct="1">
                <a:spcBef>
                  <a:spcPct val="0"/>
                </a:spcBef>
              </a:pPr>
              <a:t>43</a:t>
            </a:fld>
            <a:endParaRPr lang="en-US" altLang="en-US">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60190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36A869E-BDBE-4F35-839F-13AA5FB2DF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9CD47BE8-871F-4149-830A-26A4E2847A83}" type="slidenum">
              <a:rPr lang="en-US" altLang="en-US"/>
              <a:pPr eaLnBrk="1" hangingPunct="1">
                <a:spcBef>
                  <a:spcPct val="0"/>
                </a:spcBef>
              </a:pPr>
              <a:t>4</a:t>
            </a:fld>
            <a:endParaRPr lang="en-US" altLang="en-US"/>
          </a:p>
        </p:txBody>
      </p:sp>
      <p:sp>
        <p:nvSpPr>
          <p:cNvPr id="32771" name="Rectangle 2">
            <a:extLst>
              <a:ext uri="{FF2B5EF4-FFF2-40B4-BE49-F238E27FC236}">
                <a16:creationId xmlns:a16="http://schemas.microsoft.com/office/drawing/2014/main" id="{65E6CB0E-95B2-4B78-B5F0-2AEA8B2E6529}"/>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3CAF442-6982-45B1-B7BC-0B8AD7C02D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 code for any genes that aid in cell replication</a:t>
            </a:r>
          </a:p>
          <a:p>
            <a:r>
              <a:rPr lang="en-US" dirty="0"/>
              <a:t>Do not transcribe/translate their DNA into protein</a:t>
            </a:r>
          </a:p>
          <a:p>
            <a:r>
              <a:rPr lang="en-US" dirty="0"/>
              <a:t>Plasmid 101 https://youtu.be/SdqJFA6mOkI</a:t>
            </a:r>
          </a:p>
          <a:p>
            <a:endParaRPr lang="en-US" dirty="0"/>
          </a:p>
          <a:p>
            <a:endParaRPr lang="en-US" dirty="0"/>
          </a:p>
        </p:txBody>
      </p:sp>
      <p:sp>
        <p:nvSpPr>
          <p:cNvPr id="4" name="Slide Number Placeholder 3"/>
          <p:cNvSpPr>
            <a:spLocks noGrp="1"/>
          </p:cNvSpPr>
          <p:nvPr>
            <p:ph type="sldNum" sz="quarter" idx="5"/>
          </p:nvPr>
        </p:nvSpPr>
        <p:spPr/>
        <p:txBody>
          <a:bodyPr/>
          <a:lstStyle/>
          <a:p>
            <a:fld id="{60C86BD1-5079-45B0-871C-EBB3905EF341}" type="slidenum">
              <a:rPr lang="en-US" smtClean="0"/>
              <a:t>7</a:t>
            </a:fld>
            <a:endParaRPr lang="en-US"/>
          </a:p>
        </p:txBody>
      </p:sp>
    </p:spTree>
    <p:extLst>
      <p:ext uri="{BB962C8B-B14F-4D97-AF65-F5344CB8AC3E}">
        <p14:creationId xmlns:p14="http://schemas.microsoft.com/office/powerpoint/2010/main" val="191455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line in between</a:t>
            </a:r>
          </a:p>
        </p:txBody>
      </p:sp>
      <p:sp>
        <p:nvSpPr>
          <p:cNvPr id="4" name="Slide Number Placeholder 3"/>
          <p:cNvSpPr>
            <a:spLocks noGrp="1"/>
          </p:cNvSpPr>
          <p:nvPr>
            <p:ph type="sldNum" sz="quarter" idx="5"/>
          </p:nvPr>
        </p:nvSpPr>
        <p:spPr/>
        <p:txBody>
          <a:bodyPr/>
          <a:lstStyle/>
          <a:p>
            <a:fld id="{60C86BD1-5079-45B0-871C-EBB3905EF341}" type="slidenum">
              <a:rPr lang="en-US" smtClean="0"/>
              <a:t>18</a:t>
            </a:fld>
            <a:endParaRPr lang="en-US"/>
          </a:p>
        </p:txBody>
      </p:sp>
    </p:spTree>
    <p:extLst>
      <p:ext uri="{BB962C8B-B14F-4D97-AF65-F5344CB8AC3E}">
        <p14:creationId xmlns:p14="http://schemas.microsoft.com/office/powerpoint/2010/main" val="153658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was first reported in Streptococcus pneumoniae by Griffith in 1928. DNA as the transforming principle was demonstrated by Avery et al in 1944.</a:t>
            </a:r>
            <a:endParaRPr lang="en-US" dirty="0"/>
          </a:p>
        </p:txBody>
      </p:sp>
      <p:sp>
        <p:nvSpPr>
          <p:cNvPr id="4" name="Slide Number Placeholder 3"/>
          <p:cNvSpPr>
            <a:spLocks noGrp="1"/>
          </p:cNvSpPr>
          <p:nvPr>
            <p:ph type="sldNum" sz="quarter" idx="5"/>
          </p:nvPr>
        </p:nvSpPr>
        <p:spPr/>
        <p:txBody>
          <a:bodyPr/>
          <a:lstStyle/>
          <a:p>
            <a:fld id="{60C86BD1-5079-45B0-871C-EBB3905EF341}" type="slidenum">
              <a:rPr lang="en-US" smtClean="0"/>
              <a:t>21</a:t>
            </a:fld>
            <a:endParaRPr lang="en-US"/>
          </a:p>
        </p:txBody>
      </p:sp>
    </p:spTree>
    <p:extLst>
      <p:ext uri="{BB962C8B-B14F-4D97-AF65-F5344CB8AC3E}">
        <p14:creationId xmlns:p14="http://schemas.microsoft.com/office/powerpoint/2010/main" val="177403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was first reported in Streptococcus pneumoniae by Griffith in 1928. DNA as the transforming principle was demonstrated by Avery et al in 1944.</a:t>
            </a:r>
            <a:endParaRPr lang="en-US" dirty="0"/>
          </a:p>
        </p:txBody>
      </p:sp>
      <p:sp>
        <p:nvSpPr>
          <p:cNvPr id="4" name="Slide Number Placeholder 3"/>
          <p:cNvSpPr>
            <a:spLocks noGrp="1"/>
          </p:cNvSpPr>
          <p:nvPr>
            <p:ph type="sldNum" sz="quarter" idx="5"/>
          </p:nvPr>
        </p:nvSpPr>
        <p:spPr/>
        <p:txBody>
          <a:bodyPr/>
          <a:lstStyle/>
          <a:p>
            <a:fld id="{60C86BD1-5079-45B0-871C-EBB3905EF341}" type="slidenum">
              <a:rPr lang="en-US" smtClean="0"/>
              <a:t>22</a:t>
            </a:fld>
            <a:endParaRPr lang="en-US"/>
          </a:p>
        </p:txBody>
      </p:sp>
    </p:spTree>
    <p:extLst>
      <p:ext uri="{BB962C8B-B14F-4D97-AF65-F5344CB8AC3E}">
        <p14:creationId xmlns:p14="http://schemas.microsoft.com/office/powerpoint/2010/main" val="78699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8032879-17AC-40E3-A233-20FAFE553C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816B8D0D-AFCD-4D59-8533-40983DCBEE29}" type="slidenum">
              <a:rPr lang="en-US" altLang="en-US"/>
              <a:pPr eaLnBrk="1" hangingPunct="1">
                <a:spcBef>
                  <a:spcPct val="0"/>
                </a:spcBef>
              </a:pPr>
              <a:t>24</a:t>
            </a:fld>
            <a:endParaRPr lang="en-US" altLang="en-US"/>
          </a:p>
        </p:txBody>
      </p:sp>
      <p:sp>
        <p:nvSpPr>
          <p:cNvPr id="35843" name="Rectangle 2">
            <a:extLst>
              <a:ext uri="{FF2B5EF4-FFF2-40B4-BE49-F238E27FC236}">
                <a16:creationId xmlns:a16="http://schemas.microsoft.com/office/drawing/2014/main" id="{E2DE9085-7BEE-45AC-9BB3-594541DE3D44}"/>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C45FEB18-28DF-419F-A40D-84470CCE68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ＭＳ Ｐゴシック" panose="020B0600070205080204" pitchFamily="34" charset="-128"/>
              </a:rPr>
              <a:t>Prokaryotes can be identified by their shapes. </a:t>
            </a:r>
            <a:r>
              <a:rPr lang="en-US" altLang="en-US">
                <a:latin typeface="Arial" panose="020B0604020202020204" pitchFamily="34" charset="0"/>
                <a:ea typeface="ＭＳ Ｐゴシック" panose="020B0600070205080204" pitchFamily="34" charset="-128"/>
              </a:rPr>
              <a:t>Photo Credit: </a:t>
            </a:r>
            <a:r>
              <a:rPr lang="en-US" altLang="en-US" i="1">
                <a:latin typeface="Arial" panose="020B0604020202020204" pitchFamily="34" charset="0"/>
                <a:ea typeface="ＭＳ Ｐゴシック" panose="020B0600070205080204" pitchFamily="34" charset="-128"/>
              </a:rPr>
              <a:t>©David Scharf/Peter Arnold, Inc.</a:t>
            </a:r>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D7F63EB-98E7-489B-B1B3-6A08F41811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9567D36B-2264-47AB-B668-7DE8C4EBC4A9}" type="slidenum">
              <a:rPr lang="en-US" altLang="en-US"/>
              <a:pPr eaLnBrk="1" hangingPunct="1">
                <a:spcBef>
                  <a:spcPct val="0"/>
                </a:spcBef>
              </a:pPr>
              <a:t>35</a:t>
            </a:fld>
            <a:endParaRPr lang="en-US" altLang="en-US"/>
          </a:p>
        </p:txBody>
      </p:sp>
      <p:sp>
        <p:nvSpPr>
          <p:cNvPr id="36867" name="Rectangle 2">
            <a:extLst>
              <a:ext uri="{FF2B5EF4-FFF2-40B4-BE49-F238E27FC236}">
                <a16:creationId xmlns:a16="http://schemas.microsoft.com/office/drawing/2014/main" id="{AAA16ACD-55C1-4E0F-A652-B7ED22FCC94A}"/>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BA27D917-90EA-484F-903B-6E83A4D5FC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Depending on the structure of their CELL WALLS, THE BACTERIA ABSORB EITHER THE PURPLE DYE OR THE PINK DYE</a:t>
            </a:r>
          </a:p>
          <a:p>
            <a:endParaRPr lang="en-US" dirty="0"/>
          </a:p>
        </p:txBody>
      </p:sp>
      <p:sp>
        <p:nvSpPr>
          <p:cNvPr id="4" name="Slide Number Placeholder 3"/>
          <p:cNvSpPr>
            <a:spLocks noGrp="1"/>
          </p:cNvSpPr>
          <p:nvPr>
            <p:ph type="sldNum" sz="quarter" idx="5"/>
          </p:nvPr>
        </p:nvSpPr>
        <p:spPr/>
        <p:txBody>
          <a:bodyPr/>
          <a:lstStyle/>
          <a:p>
            <a:fld id="{60C86BD1-5079-45B0-871C-EBB3905EF341}" type="slidenum">
              <a:rPr lang="en-US" smtClean="0"/>
              <a:t>36</a:t>
            </a:fld>
            <a:endParaRPr lang="en-US"/>
          </a:p>
        </p:txBody>
      </p:sp>
    </p:spTree>
    <p:extLst>
      <p:ext uri="{BB962C8B-B14F-4D97-AF65-F5344CB8AC3E}">
        <p14:creationId xmlns:p14="http://schemas.microsoft.com/office/powerpoint/2010/main" val="354497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7DB7-71C1-4C15-A50D-A7F73659C1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60D4D-95B4-499F-9743-D7D34BFED9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033E0-1908-46D2-8B65-3C1291E32B1A}"/>
              </a:ext>
            </a:extLst>
          </p:cNvPr>
          <p:cNvSpPr>
            <a:spLocks noGrp="1"/>
          </p:cNvSpPr>
          <p:nvPr>
            <p:ph type="dt" sz="half" idx="10"/>
          </p:nvPr>
        </p:nvSpPr>
        <p:spPr/>
        <p:txBody>
          <a:bodyPr/>
          <a:lstStyle/>
          <a:p>
            <a:fld id="{F206E876-5239-4405-8BDB-25F5A4A0E6AC}" type="datetimeFigureOut">
              <a:rPr lang="en-US" smtClean="0"/>
              <a:t>12/2/2022</a:t>
            </a:fld>
            <a:endParaRPr lang="en-US"/>
          </a:p>
        </p:txBody>
      </p:sp>
      <p:sp>
        <p:nvSpPr>
          <p:cNvPr id="5" name="Footer Placeholder 4">
            <a:extLst>
              <a:ext uri="{FF2B5EF4-FFF2-40B4-BE49-F238E27FC236}">
                <a16:creationId xmlns:a16="http://schemas.microsoft.com/office/drawing/2014/main" id="{DA8BAD2E-62C3-430C-8C28-CD9A3C2B2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4E1B6-0736-4E11-9D4A-90E256FB43EE}"/>
              </a:ext>
            </a:extLst>
          </p:cNvPr>
          <p:cNvSpPr>
            <a:spLocks noGrp="1"/>
          </p:cNvSpPr>
          <p:nvPr>
            <p:ph type="sldNum" sz="quarter" idx="12"/>
          </p:nvPr>
        </p:nvSpPr>
        <p:spPr/>
        <p:txBody>
          <a:bodyPr/>
          <a:lstStyle/>
          <a:p>
            <a:fld id="{008E99D7-E823-4BAE-B793-6106C80B3E4A}" type="slidenum">
              <a:rPr lang="en-US" smtClean="0"/>
              <a:t>‹#›</a:t>
            </a:fld>
            <a:endParaRPr lang="en-US"/>
          </a:p>
        </p:txBody>
      </p:sp>
    </p:spTree>
    <p:extLst>
      <p:ext uri="{BB962C8B-B14F-4D97-AF65-F5344CB8AC3E}">
        <p14:creationId xmlns:p14="http://schemas.microsoft.com/office/powerpoint/2010/main" val="323862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A451-311C-4FF6-863E-67A5896F4F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63F27E-6D1B-4FC5-8D21-8FE8AD8B2B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F779A-9594-48D2-91A5-45239B7CC698}"/>
              </a:ext>
            </a:extLst>
          </p:cNvPr>
          <p:cNvSpPr>
            <a:spLocks noGrp="1"/>
          </p:cNvSpPr>
          <p:nvPr>
            <p:ph type="dt" sz="half" idx="10"/>
          </p:nvPr>
        </p:nvSpPr>
        <p:spPr/>
        <p:txBody>
          <a:bodyPr/>
          <a:lstStyle/>
          <a:p>
            <a:fld id="{F206E876-5239-4405-8BDB-25F5A4A0E6AC}" type="datetimeFigureOut">
              <a:rPr lang="en-US" smtClean="0"/>
              <a:t>12/2/2022</a:t>
            </a:fld>
            <a:endParaRPr lang="en-US"/>
          </a:p>
        </p:txBody>
      </p:sp>
      <p:sp>
        <p:nvSpPr>
          <p:cNvPr id="5" name="Footer Placeholder 4">
            <a:extLst>
              <a:ext uri="{FF2B5EF4-FFF2-40B4-BE49-F238E27FC236}">
                <a16:creationId xmlns:a16="http://schemas.microsoft.com/office/drawing/2014/main" id="{EEE74A06-7CBF-43F3-A68C-C435E64DC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958B5-97A5-4233-93D7-4674E5030D95}"/>
              </a:ext>
            </a:extLst>
          </p:cNvPr>
          <p:cNvSpPr>
            <a:spLocks noGrp="1"/>
          </p:cNvSpPr>
          <p:nvPr>
            <p:ph type="sldNum" sz="quarter" idx="12"/>
          </p:nvPr>
        </p:nvSpPr>
        <p:spPr/>
        <p:txBody>
          <a:bodyPr/>
          <a:lstStyle/>
          <a:p>
            <a:fld id="{008E99D7-E823-4BAE-B793-6106C80B3E4A}" type="slidenum">
              <a:rPr lang="en-US" smtClean="0"/>
              <a:t>‹#›</a:t>
            </a:fld>
            <a:endParaRPr lang="en-US"/>
          </a:p>
        </p:txBody>
      </p:sp>
    </p:spTree>
    <p:extLst>
      <p:ext uri="{BB962C8B-B14F-4D97-AF65-F5344CB8AC3E}">
        <p14:creationId xmlns:p14="http://schemas.microsoft.com/office/powerpoint/2010/main" val="403078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B17A4F-B8CF-4C49-8F79-08ED078689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0E7EE5-EEA6-4A9C-A8B8-3DB3B8FEA0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B6370-EE65-40E8-910B-6E3AEDBFDD57}"/>
              </a:ext>
            </a:extLst>
          </p:cNvPr>
          <p:cNvSpPr>
            <a:spLocks noGrp="1"/>
          </p:cNvSpPr>
          <p:nvPr>
            <p:ph type="dt" sz="half" idx="10"/>
          </p:nvPr>
        </p:nvSpPr>
        <p:spPr/>
        <p:txBody>
          <a:bodyPr/>
          <a:lstStyle/>
          <a:p>
            <a:fld id="{F206E876-5239-4405-8BDB-25F5A4A0E6AC}" type="datetimeFigureOut">
              <a:rPr lang="en-US" smtClean="0"/>
              <a:t>12/2/2022</a:t>
            </a:fld>
            <a:endParaRPr lang="en-US"/>
          </a:p>
        </p:txBody>
      </p:sp>
      <p:sp>
        <p:nvSpPr>
          <p:cNvPr id="5" name="Footer Placeholder 4">
            <a:extLst>
              <a:ext uri="{FF2B5EF4-FFF2-40B4-BE49-F238E27FC236}">
                <a16:creationId xmlns:a16="http://schemas.microsoft.com/office/drawing/2014/main" id="{6D1B8E05-C5B0-4118-AB5F-9DCDDB4AB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8830C-7ACF-4A16-B534-08D952A5CA09}"/>
              </a:ext>
            </a:extLst>
          </p:cNvPr>
          <p:cNvSpPr>
            <a:spLocks noGrp="1"/>
          </p:cNvSpPr>
          <p:nvPr>
            <p:ph type="sldNum" sz="quarter" idx="12"/>
          </p:nvPr>
        </p:nvSpPr>
        <p:spPr/>
        <p:txBody>
          <a:bodyPr/>
          <a:lstStyle/>
          <a:p>
            <a:fld id="{008E99D7-E823-4BAE-B793-6106C80B3E4A}" type="slidenum">
              <a:rPr lang="en-US" smtClean="0"/>
              <a:t>‹#›</a:t>
            </a:fld>
            <a:endParaRPr lang="en-US"/>
          </a:p>
        </p:txBody>
      </p:sp>
    </p:spTree>
    <p:extLst>
      <p:ext uri="{BB962C8B-B14F-4D97-AF65-F5344CB8AC3E}">
        <p14:creationId xmlns:p14="http://schemas.microsoft.com/office/powerpoint/2010/main" val="3753483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B19B-096C-4E25-8218-3DE2FFA06BC7}"/>
              </a:ext>
            </a:extLst>
          </p:cNvPr>
          <p:cNvSpPr>
            <a:spLocks noGrp="1"/>
          </p:cNvSpPr>
          <p:nvPr>
            <p:ph type="title"/>
          </p:nvPr>
        </p:nvSpPr>
        <p:spPr>
          <a:xfrm>
            <a:off x="766233" y="304801"/>
            <a:ext cx="10668000" cy="12160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F3F69B-EA53-4DCB-A0ED-3DCBDE8023C0}"/>
              </a:ext>
            </a:extLst>
          </p:cNvPr>
          <p:cNvSpPr>
            <a:spLocks noGrp="1"/>
          </p:cNvSpPr>
          <p:nvPr>
            <p:ph type="body"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3C4F4B-BB6D-4977-8A07-A81933522D7C}"/>
              </a:ext>
            </a:extLst>
          </p:cNvPr>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9E113-E313-40B6-914B-2A72C125F569}"/>
              </a:ext>
            </a:extLst>
          </p:cNvPr>
          <p:cNvSpPr>
            <a:spLocks noGrp="1"/>
          </p:cNvSpPr>
          <p:nvPr>
            <p:ph type="dt" sz="half" idx="10"/>
          </p:nvPr>
        </p:nvSpPr>
        <p:spPr>
          <a:xfrm>
            <a:off x="812800" y="6245225"/>
            <a:ext cx="2641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6F82521-2273-45B0-A6A0-8F8EE4E3C97B}"/>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219DAFD-9C64-4984-A251-5300047BF32C}"/>
              </a:ext>
            </a:extLst>
          </p:cNvPr>
          <p:cNvSpPr>
            <a:spLocks noGrp="1"/>
          </p:cNvSpPr>
          <p:nvPr>
            <p:ph type="sldNum" sz="quarter" idx="12"/>
          </p:nvPr>
        </p:nvSpPr>
        <p:spPr>
          <a:xfrm>
            <a:off x="8737600" y="6245225"/>
            <a:ext cx="2641600" cy="476250"/>
          </a:xfrm>
        </p:spPr>
        <p:txBody>
          <a:bodyPr/>
          <a:lstStyle>
            <a:lvl1pPr>
              <a:defRPr/>
            </a:lvl1pPr>
          </a:lstStyle>
          <a:p>
            <a:fld id="{9045875B-94C2-4BC8-9D3E-2C7D88C61F72}" type="slidenum">
              <a:rPr lang="en-US" altLang="en-US"/>
              <a:pPr/>
              <a:t>‹#›</a:t>
            </a:fld>
            <a:endParaRPr lang="en-US" altLang="en-US"/>
          </a:p>
        </p:txBody>
      </p:sp>
    </p:spTree>
    <p:extLst>
      <p:ext uri="{BB962C8B-B14F-4D97-AF65-F5344CB8AC3E}">
        <p14:creationId xmlns:p14="http://schemas.microsoft.com/office/powerpoint/2010/main" val="224350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C9D2-0813-4492-9AEA-06E6CF3AF59A}"/>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34418CE-1EB1-438F-803F-E8AE18EB15A3}"/>
              </a:ext>
            </a:extLst>
          </p:cNvPr>
          <p:cNvSpPr>
            <a:spLocks noGrp="1"/>
          </p:cNvSpPr>
          <p:nvPr>
            <p:ph idx="1"/>
          </p:nvPr>
        </p:nvSpPr>
        <p:spPr/>
        <p:txBody>
          <a:bodyPr/>
          <a:lstStyle>
            <a:lvl1pPr>
              <a:defRPr sz="3600"/>
            </a:lvl1pPr>
            <a:lvl2pPr>
              <a:defRPr sz="3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9CAD50-5B73-4267-A830-5468C4D9DC62}"/>
              </a:ext>
            </a:extLst>
          </p:cNvPr>
          <p:cNvSpPr>
            <a:spLocks noGrp="1"/>
          </p:cNvSpPr>
          <p:nvPr>
            <p:ph type="dt" sz="half" idx="10"/>
          </p:nvPr>
        </p:nvSpPr>
        <p:spPr/>
        <p:txBody>
          <a:bodyPr/>
          <a:lstStyle/>
          <a:p>
            <a:fld id="{F206E876-5239-4405-8BDB-25F5A4A0E6AC}" type="datetimeFigureOut">
              <a:rPr lang="en-US" smtClean="0"/>
              <a:t>12/2/2022</a:t>
            </a:fld>
            <a:endParaRPr lang="en-US"/>
          </a:p>
        </p:txBody>
      </p:sp>
      <p:sp>
        <p:nvSpPr>
          <p:cNvPr id="5" name="Footer Placeholder 4">
            <a:extLst>
              <a:ext uri="{FF2B5EF4-FFF2-40B4-BE49-F238E27FC236}">
                <a16:creationId xmlns:a16="http://schemas.microsoft.com/office/drawing/2014/main" id="{3144F8E1-E4E8-403B-8EE3-7A4F4D57C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BA412-A001-4BCB-AC96-AD604F42324C}"/>
              </a:ext>
            </a:extLst>
          </p:cNvPr>
          <p:cNvSpPr>
            <a:spLocks noGrp="1"/>
          </p:cNvSpPr>
          <p:nvPr>
            <p:ph type="sldNum" sz="quarter" idx="12"/>
          </p:nvPr>
        </p:nvSpPr>
        <p:spPr/>
        <p:txBody>
          <a:bodyPr/>
          <a:lstStyle/>
          <a:p>
            <a:fld id="{008E99D7-E823-4BAE-B793-6106C80B3E4A}" type="slidenum">
              <a:rPr lang="en-US" smtClean="0"/>
              <a:t>‹#›</a:t>
            </a:fld>
            <a:endParaRPr lang="en-US"/>
          </a:p>
        </p:txBody>
      </p:sp>
    </p:spTree>
    <p:extLst>
      <p:ext uri="{BB962C8B-B14F-4D97-AF65-F5344CB8AC3E}">
        <p14:creationId xmlns:p14="http://schemas.microsoft.com/office/powerpoint/2010/main" val="263052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A88D-70DA-4391-B739-C30EBC4CF3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C38260-6148-471D-89E3-01992029C7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8E50E3-B755-4630-B260-69D7D9DB1AA7}"/>
              </a:ext>
            </a:extLst>
          </p:cNvPr>
          <p:cNvSpPr>
            <a:spLocks noGrp="1"/>
          </p:cNvSpPr>
          <p:nvPr>
            <p:ph type="dt" sz="half" idx="10"/>
          </p:nvPr>
        </p:nvSpPr>
        <p:spPr/>
        <p:txBody>
          <a:bodyPr/>
          <a:lstStyle/>
          <a:p>
            <a:fld id="{F206E876-5239-4405-8BDB-25F5A4A0E6AC}" type="datetimeFigureOut">
              <a:rPr lang="en-US" smtClean="0"/>
              <a:t>12/2/2022</a:t>
            </a:fld>
            <a:endParaRPr lang="en-US"/>
          </a:p>
        </p:txBody>
      </p:sp>
      <p:sp>
        <p:nvSpPr>
          <p:cNvPr id="5" name="Footer Placeholder 4">
            <a:extLst>
              <a:ext uri="{FF2B5EF4-FFF2-40B4-BE49-F238E27FC236}">
                <a16:creationId xmlns:a16="http://schemas.microsoft.com/office/drawing/2014/main" id="{38957708-A499-481E-9867-3A11FCAD6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64821-E7C1-4BCC-969C-BC841D1CFA4E}"/>
              </a:ext>
            </a:extLst>
          </p:cNvPr>
          <p:cNvSpPr>
            <a:spLocks noGrp="1"/>
          </p:cNvSpPr>
          <p:nvPr>
            <p:ph type="sldNum" sz="quarter" idx="12"/>
          </p:nvPr>
        </p:nvSpPr>
        <p:spPr/>
        <p:txBody>
          <a:bodyPr/>
          <a:lstStyle/>
          <a:p>
            <a:fld id="{008E99D7-E823-4BAE-B793-6106C80B3E4A}" type="slidenum">
              <a:rPr lang="en-US" smtClean="0"/>
              <a:t>‹#›</a:t>
            </a:fld>
            <a:endParaRPr lang="en-US"/>
          </a:p>
        </p:txBody>
      </p:sp>
    </p:spTree>
    <p:extLst>
      <p:ext uri="{BB962C8B-B14F-4D97-AF65-F5344CB8AC3E}">
        <p14:creationId xmlns:p14="http://schemas.microsoft.com/office/powerpoint/2010/main" val="187157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1E31-2B63-43E4-B4D3-8DD8425C38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3857B7-8D51-438F-82D6-E5863C82A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EEC0E6-AEF5-45E8-A41D-9F29E3FAF2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1F70B-09BD-4D45-A959-0BA98D55A15C}"/>
              </a:ext>
            </a:extLst>
          </p:cNvPr>
          <p:cNvSpPr>
            <a:spLocks noGrp="1"/>
          </p:cNvSpPr>
          <p:nvPr>
            <p:ph type="dt" sz="half" idx="10"/>
          </p:nvPr>
        </p:nvSpPr>
        <p:spPr/>
        <p:txBody>
          <a:bodyPr/>
          <a:lstStyle/>
          <a:p>
            <a:fld id="{F206E876-5239-4405-8BDB-25F5A4A0E6AC}" type="datetimeFigureOut">
              <a:rPr lang="en-US" smtClean="0"/>
              <a:t>12/2/2022</a:t>
            </a:fld>
            <a:endParaRPr lang="en-US"/>
          </a:p>
        </p:txBody>
      </p:sp>
      <p:sp>
        <p:nvSpPr>
          <p:cNvPr id="6" name="Footer Placeholder 5">
            <a:extLst>
              <a:ext uri="{FF2B5EF4-FFF2-40B4-BE49-F238E27FC236}">
                <a16:creationId xmlns:a16="http://schemas.microsoft.com/office/drawing/2014/main" id="{D14EE814-9F16-4625-8584-AFB3724D91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1E7B8-11C7-4C27-ABD4-631336F9F99C}"/>
              </a:ext>
            </a:extLst>
          </p:cNvPr>
          <p:cNvSpPr>
            <a:spLocks noGrp="1"/>
          </p:cNvSpPr>
          <p:nvPr>
            <p:ph type="sldNum" sz="quarter" idx="12"/>
          </p:nvPr>
        </p:nvSpPr>
        <p:spPr/>
        <p:txBody>
          <a:bodyPr/>
          <a:lstStyle/>
          <a:p>
            <a:fld id="{008E99D7-E823-4BAE-B793-6106C80B3E4A}" type="slidenum">
              <a:rPr lang="en-US" smtClean="0"/>
              <a:t>‹#›</a:t>
            </a:fld>
            <a:endParaRPr lang="en-US"/>
          </a:p>
        </p:txBody>
      </p:sp>
    </p:spTree>
    <p:extLst>
      <p:ext uri="{BB962C8B-B14F-4D97-AF65-F5344CB8AC3E}">
        <p14:creationId xmlns:p14="http://schemas.microsoft.com/office/powerpoint/2010/main" val="3656953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3F45-F268-44E0-BAB0-A724738154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AB6DA6-9077-4701-AA2C-88AA5F6C5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E37DA-5727-42EF-A348-36B0D0601C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3063C4-AB11-4AAD-BE6E-27F2B8AFA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88476-10C5-4F8D-B11A-E1C4F7F10D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834ADA-AB08-4CF2-915D-AB8D3FD064AC}"/>
              </a:ext>
            </a:extLst>
          </p:cNvPr>
          <p:cNvSpPr>
            <a:spLocks noGrp="1"/>
          </p:cNvSpPr>
          <p:nvPr>
            <p:ph type="dt" sz="half" idx="10"/>
          </p:nvPr>
        </p:nvSpPr>
        <p:spPr/>
        <p:txBody>
          <a:bodyPr/>
          <a:lstStyle/>
          <a:p>
            <a:fld id="{F206E876-5239-4405-8BDB-25F5A4A0E6AC}" type="datetimeFigureOut">
              <a:rPr lang="en-US" smtClean="0"/>
              <a:t>12/2/2022</a:t>
            </a:fld>
            <a:endParaRPr lang="en-US"/>
          </a:p>
        </p:txBody>
      </p:sp>
      <p:sp>
        <p:nvSpPr>
          <p:cNvPr id="8" name="Footer Placeholder 7">
            <a:extLst>
              <a:ext uri="{FF2B5EF4-FFF2-40B4-BE49-F238E27FC236}">
                <a16:creationId xmlns:a16="http://schemas.microsoft.com/office/drawing/2014/main" id="{7FBB997B-888A-4BFD-A4A8-3E2F584FF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F53019-C98D-4B66-B0F9-6400FE38D1D1}"/>
              </a:ext>
            </a:extLst>
          </p:cNvPr>
          <p:cNvSpPr>
            <a:spLocks noGrp="1"/>
          </p:cNvSpPr>
          <p:nvPr>
            <p:ph type="sldNum" sz="quarter" idx="12"/>
          </p:nvPr>
        </p:nvSpPr>
        <p:spPr/>
        <p:txBody>
          <a:bodyPr/>
          <a:lstStyle/>
          <a:p>
            <a:fld id="{008E99D7-E823-4BAE-B793-6106C80B3E4A}" type="slidenum">
              <a:rPr lang="en-US" smtClean="0"/>
              <a:t>‹#›</a:t>
            </a:fld>
            <a:endParaRPr lang="en-US"/>
          </a:p>
        </p:txBody>
      </p:sp>
    </p:spTree>
    <p:extLst>
      <p:ext uri="{BB962C8B-B14F-4D97-AF65-F5344CB8AC3E}">
        <p14:creationId xmlns:p14="http://schemas.microsoft.com/office/powerpoint/2010/main" val="376309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21AD-C584-4567-8D29-023C77EA40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F42BEC-34C9-4B05-AB6A-7EC9D7B23FEF}"/>
              </a:ext>
            </a:extLst>
          </p:cNvPr>
          <p:cNvSpPr>
            <a:spLocks noGrp="1"/>
          </p:cNvSpPr>
          <p:nvPr>
            <p:ph type="dt" sz="half" idx="10"/>
          </p:nvPr>
        </p:nvSpPr>
        <p:spPr/>
        <p:txBody>
          <a:bodyPr/>
          <a:lstStyle/>
          <a:p>
            <a:fld id="{F206E876-5239-4405-8BDB-25F5A4A0E6AC}" type="datetimeFigureOut">
              <a:rPr lang="en-US" smtClean="0"/>
              <a:t>12/2/2022</a:t>
            </a:fld>
            <a:endParaRPr lang="en-US"/>
          </a:p>
        </p:txBody>
      </p:sp>
      <p:sp>
        <p:nvSpPr>
          <p:cNvPr id="4" name="Footer Placeholder 3">
            <a:extLst>
              <a:ext uri="{FF2B5EF4-FFF2-40B4-BE49-F238E27FC236}">
                <a16:creationId xmlns:a16="http://schemas.microsoft.com/office/drawing/2014/main" id="{68299A12-9179-4BBD-8BF8-5E26B89F4E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D122B2-B59B-48B5-973B-D73E3EDFFD6A}"/>
              </a:ext>
            </a:extLst>
          </p:cNvPr>
          <p:cNvSpPr>
            <a:spLocks noGrp="1"/>
          </p:cNvSpPr>
          <p:nvPr>
            <p:ph type="sldNum" sz="quarter" idx="12"/>
          </p:nvPr>
        </p:nvSpPr>
        <p:spPr/>
        <p:txBody>
          <a:bodyPr/>
          <a:lstStyle/>
          <a:p>
            <a:fld id="{008E99D7-E823-4BAE-B793-6106C80B3E4A}" type="slidenum">
              <a:rPr lang="en-US" smtClean="0"/>
              <a:t>‹#›</a:t>
            </a:fld>
            <a:endParaRPr lang="en-US"/>
          </a:p>
        </p:txBody>
      </p:sp>
    </p:spTree>
    <p:extLst>
      <p:ext uri="{BB962C8B-B14F-4D97-AF65-F5344CB8AC3E}">
        <p14:creationId xmlns:p14="http://schemas.microsoft.com/office/powerpoint/2010/main" val="301016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BC47F-05D1-475A-9C48-348C36325CFE}"/>
              </a:ext>
            </a:extLst>
          </p:cNvPr>
          <p:cNvSpPr>
            <a:spLocks noGrp="1"/>
          </p:cNvSpPr>
          <p:nvPr>
            <p:ph type="dt" sz="half" idx="10"/>
          </p:nvPr>
        </p:nvSpPr>
        <p:spPr/>
        <p:txBody>
          <a:bodyPr/>
          <a:lstStyle/>
          <a:p>
            <a:fld id="{F206E876-5239-4405-8BDB-25F5A4A0E6AC}" type="datetimeFigureOut">
              <a:rPr lang="en-US" smtClean="0"/>
              <a:t>12/2/2022</a:t>
            </a:fld>
            <a:endParaRPr lang="en-US"/>
          </a:p>
        </p:txBody>
      </p:sp>
      <p:sp>
        <p:nvSpPr>
          <p:cNvPr id="3" name="Footer Placeholder 2">
            <a:extLst>
              <a:ext uri="{FF2B5EF4-FFF2-40B4-BE49-F238E27FC236}">
                <a16:creationId xmlns:a16="http://schemas.microsoft.com/office/drawing/2014/main" id="{D123C0A1-0988-40B5-B597-BBD39EC63C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6252D-4EAD-4461-B706-ED30C7C25A61}"/>
              </a:ext>
            </a:extLst>
          </p:cNvPr>
          <p:cNvSpPr>
            <a:spLocks noGrp="1"/>
          </p:cNvSpPr>
          <p:nvPr>
            <p:ph type="sldNum" sz="quarter" idx="12"/>
          </p:nvPr>
        </p:nvSpPr>
        <p:spPr/>
        <p:txBody>
          <a:bodyPr/>
          <a:lstStyle/>
          <a:p>
            <a:fld id="{008E99D7-E823-4BAE-B793-6106C80B3E4A}" type="slidenum">
              <a:rPr lang="en-US" smtClean="0"/>
              <a:t>‹#›</a:t>
            </a:fld>
            <a:endParaRPr lang="en-US"/>
          </a:p>
        </p:txBody>
      </p:sp>
    </p:spTree>
    <p:extLst>
      <p:ext uri="{BB962C8B-B14F-4D97-AF65-F5344CB8AC3E}">
        <p14:creationId xmlns:p14="http://schemas.microsoft.com/office/powerpoint/2010/main" val="104036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B672-4521-4916-8AD2-5F0C6E8A43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88144B-AC39-4A69-AFD9-5E2F938DB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036D2E-4ABA-4972-BF0F-323FABC53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DDE6A9-8DA4-4BE3-B966-D3DA76180850}"/>
              </a:ext>
            </a:extLst>
          </p:cNvPr>
          <p:cNvSpPr>
            <a:spLocks noGrp="1"/>
          </p:cNvSpPr>
          <p:nvPr>
            <p:ph type="dt" sz="half" idx="10"/>
          </p:nvPr>
        </p:nvSpPr>
        <p:spPr/>
        <p:txBody>
          <a:bodyPr/>
          <a:lstStyle/>
          <a:p>
            <a:fld id="{F206E876-5239-4405-8BDB-25F5A4A0E6AC}" type="datetimeFigureOut">
              <a:rPr lang="en-US" smtClean="0"/>
              <a:t>12/2/2022</a:t>
            </a:fld>
            <a:endParaRPr lang="en-US"/>
          </a:p>
        </p:txBody>
      </p:sp>
      <p:sp>
        <p:nvSpPr>
          <p:cNvPr id="6" name="Footer Placeholder 5">
            <a:extLst>
              <a:ext uri="{FF2B5EF4-FFF2-40B4-BE49-F238E27FC236}">
                <a16:creationId xmlns:a16="http://schemas.microsoft.com/office/drawing/2014/main" id="{4168833C-87B7-4FD8-9CC1-A72AC7809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5D61B3-3B52-484A-A7F8-249481897292}"/>
              </a:ext>
            </a:extLst>
          </p:cNvPr>
          <p:cNvSpPr>
            <a:spLocks noGrp="1"/>
          </p:cNvSpPr>
          <p:nvPr>
            <p:ph type="sldNum" sz="quarter" idx="12"/>
          </p:nvPr>
        </p:nvSpPr>
        <p:spPr/>
        <p:txBody>
          <a:bodyPr/>
          <a:lstStyle/>
          <a:p>
            <a:fld id="{008E99D7-E823-4BAE-B793-6106C80B3E4A}" type="slidenum">
              <a:rPr lang="en-US" smtClean="0"/>
              <a:t>‹#›</a:t>
            </a:fld>
            <a:endParaRPr lang="en-US"/>
          </a:p>
        </p:txBody>
      </p:sp>
    </p:spTree>
    <p:extLst>
      <p:ext uri="{BB962C8B-B14F-4D97-AF65-F5344CB8AC3E}">
        <p14:creationId xmlns:p14="http://schemas.microsoft.com/office/powerpoint/2010/main" val="52295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340E6-7994-4E7C-AA86-2F13BE9FB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403B8-2EC5-4562-9EAF-74085D4DB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6CF411-0220-48F5-AA36-409F145C6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DE702-DDC5-4D51-90BE-649466D95F60}"/>
              </a:ext>
            </a:extLst>
          </p:cNvPr>
          <p:cNvSpPr>
            <a:spLocks noGrp="1"/>
          </p:cNvSpPr>
          <p:nvPr>
            <p:ph type="dt" sz="half" idx="10"/>
          </p:nvPr>
        </p:nvSpPr>
        <p:spPr/>
        <p:txBody>
          <a:bodyPr/>
          <a:lstStyle/>
          <a:p>
            <a:fld id="{F206E876-5239-4405-8BDB-25F5A4A0E6AC}" type="datetimeFigureOut">
              <a:rPr lang="en-US" smtClean="0"/>
              <a:t>12/2/2022</a:t>
            </a:fld>
            <a:endParaRPr lang="en-US"/>
          </a:p>
        </p:txBody>
      </p:sp>
      <p:sp>
        <p:nvSpPr>
          <p:cNvPr id="6" name="Footer Placeholder 5">
            <a:extLst>
              <a:ext uri="{FF2B5EF4-FFF2-40B4-BE49-F238E27FC236}">
                <a16:creationId xmlns:a16="http://schemas.microsoft.com/office/drawing/2014/main" id="{95631486-CBE4-4734-B403-A6725D8D1D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B5F942-44A5-4DF0-B0E8-831ACF13034A}"/>
              </a:ext>
            </a:extLst>
          </p:cNvPr>
          <p:cNvSpPr>
            <a:spLocks noGrp="1"/>
          </p:cNvSpPr>
          <p:nvPr>
            <p:ph type="sldNum" sz="quarter" idx="12"/>
          </p:nvPr>
        </p:nvSpPr>
        <p:spPr/>
        <p:txBody>
          <a:bodyPr/>
          <a:lstStyle/>
          <a:p>
            <a:fld id="{008E99D7-E823-4BAE-B793-6106C80B3E4A}" type="slidenum">
              <a:rPr lang="en-US" smtClean="0"/>
              <a:t>‹#›</a:t>
            </a:fld>
            <a:endParaRPr lang="en-US"/>
          </a:p>
        </p:txBody>
      </p:sp>
    </p:spTree>
    <p:extLst>
      <p:ext uri="{BB962C8B-B14F-4D97-AF65-F5344CB8AC3E}">
        <p14:creationId xmlns:p14="http://schemas.microsoft.com/office/powerpoint/2010/main" val="275655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B31A6-5DFB-4C10-A497-4F0293AF6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2B276-AEDC-47F3-BC7B-90B7F8FA1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1B8EA-8485-483C-8AE2-F5F6D51A3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6E876-5239-4405-8BDB-25F5A4A0E6AC}" type="datetimeFigureOut">
              <a:rPr lang="en-US" smtClean="0"/>
              <a:t>12/2/2022</a:t>
            </a:fld>
            <a:endParaRPr lang="en-US"/>
          </a:p>
        </p:txBody>
      </p:sp>
      <p:sp>
        <p:nvSpPr>
          <p:cNvPr id="5" name="Footer Placeholder 4">
            <a:extLst>
              <a:ext uri="{FF2B5EF4-FFF2-40B4-BE49-F238E27FC236}">
                <a16:creationId xmlns:a16="http://schemas.microsoft.com/office/drawing/2014/main" id="{DCFD654A-98CA-436A-A122-85A3F675D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366C66-355B-4677-852D-43655DC5E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E99D7-E823-4BAE-B793-6106C80B3E4A}" type="slidenum">
              <a:rPr lang="en-US" smtClean="0"/>
              <a:t>‹#›</a:t>
            </a:fld>
            <a:endParaRPr lang="en-US"/>
          </a:p>
        </p:txBody>
      </p:sp>
    </p:spTree>
    <p:extLst>
      <p:ext uri="{BB962C8B-B14F-4D97-AF65-F5344CB8AC3E}">
        <p14:creationId xmlns:p14="http://schemas.microsoft.com/office/powerpoint/2010/main" val="165066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learner.org/channel/courses/biology/glossary/conjugation.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WjYS-DNIiQ" TargetMode="External"/><Relationship Id="rId2" Type="http://schemas.openxmlformats.org/officeDocument/2006/relationships/hyperlink" Target="https://www.youtube.com/watch?v=ORB866QSGv8" TargetMode="External"/><Relationship Id="rId1" Type="http://schemas.openxmlformats.org/officeDocument/2006/relationships/slideLayout" Target="../slideLayouts/slideLayout2.xml"/><Relationship Id="rId4" Type="http://schemas.openxmlformats.org/officeDocument/2006/relationships/hyperlink" Target="https://www.youtube.com/watch?v=vAR47-g6tl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SdqJFA6mOk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9FAE-97FF-4951-BC5D-0F13FBF7BF11}"/>
              </a:ext>
            </a:extLst>
          </p:cNvPr>
          <p:cNvSpPr>
            <a:spLocks noGrp="1"/>
          </p:cNvSpPr>
          <p:nvPr>
            <p:ph type="ctrTitle" sz="quarter"/>
          </p:nvPr>
        </p:nvSpPr>
        <p:spPr/>
        <p:txBody>
          <a:bodyPr/>
          <a:lstStyle/>
          <a:p>
            <a:pPr eaLnBrk="1" hangingPunct="1">
              <a:defRPr/>
            </a:pPr>
            <a:r>
              <a:rPr lang="en-US" dirty="0"/>
              <a:t>Bacteria:</a:t>
            </a:r>
            <a:br>
              <a:rPr lang="en-US" dirty="0"/>
            </a:br>
            <a:r>
              <a:rPr lang="en-US" dirty="0"/>
              <a:t>Kingdom </a:t>
            </a:r>
            <a:r>
              <a:rPr lang="en-US" dirty="0">
                <a:effectLst>
                  <a:outerShdw blurRad="38100" dist="38100" dir="2700000" algn="tl">
                    <a:srgbClr val="000000">
                      <a:alpha val="43137"/>
                    </a:srgbClr>
                  </a:outerShdw>
                </a:effectLst>
              </a:rPr>
              <a:t>Eubacteria</a:t>
            </a:r>
            <a:endParaRPr lang="en-US" dirty="0"/>
          </a:p>
        </p:txBody>
      </p:sp>
      <p:sp>
        <p:nvSpPr>
          <p:cNvPr id="4099" name="Subtitle 2">
            <a:extLst>
              <a:ext uri="{FF2B5EF4-FFF2-40B4-BE49-F238E27FC236}">
                <a16:creationId xmlns:a16="http://schemas.microsoft.com/office/drawing/2014/main" id="{393B5DCC-BFBB-444D-91D1-C56FDFB4B117}"/>
              </a:ext>
            </a:extLst>
          </p:cNvPr>
          <p:cNvSpPr>
            <a:spLocks noGrp="1" noChangeArrowheads="1"/>
          </p:cNvSpPr>
          <p:nvPr>
            <p:ph type="subTitle" sz="quarter" idx="1"/>
          </p:nvPr>
        </p:nvSpPr>
        <p:spPr/>
        <p:txBody>
          <a:bodyPr/>
          <a:lstStyle/>
          <a:p>
            <a:pPr eaLnBrk="1" hangingPunct="1"/>
            <a:r>
              <a:rPr lang="en-US" altLang="en-US" dirty="0"/>
              <a:t>Structure, Reproduction, Classification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cterial capsule, its composition and function - BIOLOGY EASE">
            <a:extLst>
              <a:ext uri="{FF2B5EF4-FFF2-40B4-BE49-F238E27FC236}">
                <a16:creationId xmlns:a16="http://schemas.microsoft.com/office/drawing/2014/main" id="{D6D53AFA-7961-437C-96C6-DE6793832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1271588"/>
            <a:ext cx="10296525"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83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cterial capsule, its composition and function - BIOLOGY EASE">
            <a:extLst>
              <a:ext uri="{FF2B5EF4-FFF2-40B4-BE49-F238E27FC236}">
                <a16:creationId xmlns:a16="http://schemas.microsoft.com/office/drawing/2014/main" id="{D6D53AFA-7961-437C-96C6-DE6793832A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248"/>
          <a:stretch/>
        </p:blipFill>
        <p:spPr bwMode="auto">
          <a:xfrm>
            <a:off x="738554" y="241544"/>
            <a:ext cx="11453446" cy="661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2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D854C1B-B266-4AC4-B541-4BB8A7B37B97}"/>
              </a:ext>
            </a:extLst>
          </p:cNvPr>
          <p:cNvSpPr>
            <a:spLocks noGrp="1" noChangeArrowheads="1"/>
          </p:cNvSpPr>
          <p:nvPr>
            <p:ph type="title"/>
          </p:nvPr>
        </p:nvSpPr>
        <p:spPr>
          <a:xfrm>
            <a:off x="2133600" y="609601"/>
            <a:ext cx="8001000" cy="682625"/>
          </a:xfrm>
        </p:spPr>
        <p:txBody>
          <a:bodyPr>
            <a:normAutofit fontScale="90000"/>
          </a:bodyPr>
          <a:lstStyle/>
          <a:p>
            <a:pPr algn="ctr"/>
            <a:r>
              <a:rPr lang="en-US" altLang="en-US" sz="4900" b="1" dirty="0"/>
              <a:t>Reproduction</a:t>
            </a:r>
            <a:br>
              <a:rPr lang="en-US" altLang="en-US" sz="3100" b="1" dirty="0"/>
            </a:br>
            <a:endParaRPr lang="en-US" altLang="en-US" sz="3100" b="1" dirty="0"/>
          </a:p>
        </p:txBody>
      </p:sp>
      <p:sp>
        <p:nvSpPr>
          <p:cNvPr id="100355" name="Rectangle 3">
            <a:extLst>
              <a:ext uri="{FF2B5EF4-FFF2-40B4-BE49-F238E27FC236}">
                <a16:creationId xmlns:a16="http://schemas.microsoft.com/office/drawing/2014/main" id="{DF54A94A-C59B-4F80-A192-47A368C253C9}"/>
              </a:ext>
            </a:extLst>
          </p:cNvPr>
          <p:cNvSpPr>
            <a:spLocks noGrp="1" noChangeArrowheads="1"/>
          </p:cNvSpPr>
          <p:nvPr>
            <p:ph type="body" idx="1"/>
          </p:nvPr>
        </p:nvSpPr>
        <p:spPr>
          <a:xfrm>
            <a:off x="838200" y="1016000"/>
            <a:ext cx="10515600" cy="5160963"/>
          </a:xfrm>
        </p:spPr>
        <p:txBody>
          <a:bodyPr>
            <a:noAutofit/>
          </a:bodyPr>
          <a:lstStyle/>
          <a:p>
            <a:pPr marL="571500" indent="-571500">
              <a:buNone/>
            </a:pPr>
            <a:r>
              <a:rPr lang="en-US" altLang="en-US" dirty="0"/>
              <a:t> Asexual</a:t>
            </a:r>
          </a:p>
          <a:p>
            <a:pPr marL="1347788" lvl="2" indent="-438150">
              <a:buFont typeface="Wingdings" panose="05000000000000000000" pitchFamily="2" charset="2"/>
              <a:buAutoNum type="arabicPeriod"/>
            </a:pPr>
            <a:r>
              <a:rPr lang="en-US" altLang="en-US" sz="3600" b="1" u="sng" dirty="0"/>
              <a:t>Binary Fission- </a:t>
            </a:r>
            <a:r>
              <a:rPr lang="en-US" altLang="en-US" sz="3600" dirty="0"/>
              <a:t>cell pinches into 2 equal parts</a:t>
            </a:r>
          </a:p>
          <a:p>
            <a:pPr marL="1347788" lvl="2" indent="-438150">
              <a:buNone/>
            </a:pPr>
            <a:endParaRPr lang="en-US" altLang="en-US" sz="3600" dirty="0"/>
          </a:p>
          <a:p>
            <a:pPr marL="1347788" lvl="2" indent="-438150">
              <a:buNone/>
            </a:pPr>
            <a:r>
              <a:rPr lang="en-US" altLang="en-US" sz="3600" dirty="0"/>
              <a:t>Not the same as mitosis.</a:t>
            </a:r>
          </a:p>
        </p:txBody>
      </p:sp>
      <p:pic>
        <p:nvPicPr>
          <p:cNvPr id="4" name="Picture 4" descr="binfission">
            <a:extLst>
              <a:ext uri="{FF2B5EF4-FFF2-40B4-BE49-F238E27FC236}">
                <a16:creationId xmlns:a16="http://schemas.microsoft.com/office/drawing/2014/main" id="{D0A25E02-8F34-46ED-96BE-9FA25D2DE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3126" y="2850156"/>
            <a:ext cx="4107873" cy="377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ssolve">
                                      <p:cBhvr>
                                        <p:cTn id="7" dur="5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dissolve">
                                      <p:cBhvr>
                                        <p:cTn id="12" dur="500"/>
                                        <p:tgtEl>
                                          <p:spTgt spid="100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0355">
                                            <p:txEl>
                                              <p:pRg st="3" end="3"/>
                                            </p:txEl>
                                          </p:spTgt>
                                        </p:tgtEl>
                                        <p:attrNameLst>
                                          <p:attrName>style.visibility</p:attrName>
                                        </p:attrNameLst>
                                      </p:cBhvr>
                                      <p:to>
                                        <p:strVal val="visible"/>
                                      </p:to>
                                    </p:set>
                                    <p:animEffect transition="in" filter="dissolve">
                                      <p:cBhvr>
                                        <p:cTn id="17" dur="500"/>
                                        <p:tgtEl>
                                          <p:spTgt spid="100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D854C1B-B266-4AC4-B541-4BB8A7B37B97}"/>
              </a:ext>
            </a:extLst>
          </p:cNvPr>
          <p:cNvSpPr>
            <a:spLocks noGrp="1" noChangeArrowheads="1"/>
          </p:cNvSpPr>
          <p:nvPr>
            <p:ph type="title"/>
          </p:nvPr>
        </p:nvSpPr>
        <p:spPr>
          <a:xfrm>
            <a:off x="2133600" y="609601"/>
            <a:ext cx="8001000" cy="682625"/>
          </a:xfrm>
        </p:spPr>
        <p:txBody>
          <a:bodyPr>
            <a:normAutofit fontScale="90000"/>
          </a:bodyPr>
          <a:lstStyle/>
          <a:p>
            <a:pPr algn="ctr"/>
            <a:r>
              <a:rPr lang="en-US" altLang="en-US" sz="4900" b="1" dirty="0"/>
              <a:t>Reproduction</a:t>
            </a:r>
            <a:br>
              <a:rPr lang="en-US" altLang="en-US" sz="3100" b="1" dirty="0"/>
            </a:br>
            <a:endParaRPr lang="en-US" altLang="en-US" sz="3100" b="1" dirty="0"/>
          </a:p>
        </p:txBody>
      </p:sp>
      <p:sp>
        <p:nvSpPr>
          <p:cNvPr id="100355" name="Rectangle 3">
            <a:extLst>
              <a:ext uri="{FF2B5EF4-FFF2-40B4-BE49-F238E27FC236}">
                <a16:creationId xmlns:a16="http://schemas.microsoft.com/office/drawing/2014/main" id="{DF54A94A-C59B-4F80-A192-47A368C253C9}"/>
              </a:ext>
            </a:extLst>
          </p:cNvPr>
          <p:cNvSpPr>
            <a:spLocks noGrp="1" noChangeArrowheads="1"/>
          </p:cNvSpPr>
          <p:nvPr>
            <p:ph type="body" idx="1"/>
          </p:nvPr>
        </p:nvSpPr>
        <p:spPr>
          <a:xfrm>
            <a:off x="-334108" y="1016000"/>
            <a:ext cx="8001000" cy="5160963"/>
          </a:xfrm>
        </p:spPr>
        <p:txBody>
          <a:bodyPr>
            <a:noAutofit/>
          </a:bodyPr>
          <a:lstStyle/>
          <a:p>
            <a:pPr marL="571500" indent="-571500">
              <a:buNone/>
            </a:pPr>
            <a:r>
              <a:rPr lang="en-US" altLang="en-US" b="1" dirty="0"/>
              <a:t> Asexual</a:t>
            </a:r>
          </a:p>
          <a:p>
            <a:pPr marL="1347788" lvl="2" indent="-438150">
              <a:buFont typeface="Wingdings" panose="05000000000000000000" pitchFamily="2" charset="2"/>
              <a:buAutoNum type="arabicPeriod" startAt="2"/>
            </a:pPr>
            <a:r>
              <a:rPr lang="en-US" altLang="en-US" sz="3600" dirty="0"/>
              <a:t>Some have </a:t>
            </a:r>
            <a:r>
              <a:rPr lang="en-US" altLang="en-US" sz="3600" b="1" u="sng" dirty="0"/>
              <a:t>endospores</a:t>
            </a:r>
            <a:r>
              <a:rPr lang="en-US" altLang="en-US" sz="3600" dirty="0"/>
              <a:t> </a:t>
            </a:r>
          </a:p>
          <a:p>
            <a:pPr marL="909638" lvl="2" indent="0">
              <a:buNone/>
            </a:pPr>
            <a:endParaRPr lang="en-US" altLang="en-US" sz="3600" dirty="0"/>
          </a:p>
          <a:p>
            <a:pPr marL="909638" lvl="2" indent="0">
              <a:buNone/>
            </a:pPr>
            <a:r>
              <a:rPr lang="en-US" altLang="en-US" sz="3600" dirty="0"/>
              <a:t>Thick-walled membrane around chromosomes that can withstand </a:t>
            </a:r>
            <a:r>
              <a:rPr lang="en-US" altLang="en-US" sz="3600" i="1" dirty="0"/>
              <a:t>harsh </a:t>
            </a:r>
            <a:r>
              <a:rPr lang="en-US" altLang="en-US" sz="3600" dirty="0"/>
              <a:t>conditions created during times of stress.</a:t>
            </a:r>
          </a:p>
          <a:p>
            <a:pPr marL="1347788" lvl="2" indent="-438150">
              <a:buNone/>
            </a:pPr>
            <a:endParaRPr lang="en-US" altLang="en-US" sz="3600" dirty="0"/>
          </a:p>
        </p:txBody>
      </p:sp>
      <p:pic>
        <p:nvPicPr>
          <p:cNvPr id="5" name="Picture 4">
            <a:extLst>
              <a:ext uri="{FF2B5EF4-FFF2-40B4-BE49-F238E27FC236}">
                <a16:creationId xmlns:a16="http://schemas.microsoft.com/office/drawing/2014/main" id="{4E22B3EF-DA50-4059-96EB-E9C6C0F20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095083" y="4586655"/>
            <a:ext cx="3032125" cy="2103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a:extLst>
              <a:ext uri="{FF2B5EF4-FFF2-40B4-BE49-F238E27FC236}">
                <a16:creationId xmlns:a16="http://schemas.microsoft.com/office/drawing/2014/main" id="{E69022DB-C729-452F-AE80-359B8E58C055}"/>
              </a:ext>
            </a:extLst>
          </p:cNvPr>
          <p:cNvPicPr>
            <a:picLocks noChangeAspect="1"/>
          </p:cNvPicPr>
          <p:nvPr/>
        </p:nvPicPr>
        <p:blipFill rotWithShape="1">
          <a:blip r:embed="rId3"/>
          <a:srcRect l="16217"/>
          <a:stretch/>
        </p:blipFill>
        <p:spPr>
          <a:xfrm>
            <a:off x="7389801" y="950913"/>
            <a:ext cx="4442690" cy="3318669"/>
          </a:xfrm>
          <a:prstGeom prst="rect">
            <a:avLst/>
          </a:prstGeom>
        </p:spPr>
      </p:pic>
    </p:spTree>
    <p:extLst>
      <p:ext uri="{BB962C8B-B14F-4D97-AF65-F5344CB8AC3E}">
        <p14:creationId xmlns:p14="http://schemas.microsoft.com/office/powerpoint/2010/main" val="850312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ssolve">
                                      <p:cBhvr>
                                        <p:cTn id="7" dur="5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dissolve">
                                      <p:cBhvr>
                                        <p:cTn id="12" dur="500"/>
                                        <p:tgtEl>
                                          <p:spTgt spid="100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0355">
                                            <p:txEl>
                                              <p:pRg st="3" end="3"/>
                                            </p:txEl>
                                          </p:spTgt>
                                        </p:tgtEl>
                                        <p:attrNameLst>
                                          <p:attrName>style.visibility</p:attrName>
                                        </p:attrNameLst>
                                      </p:cBhvr>
                                      <p:to>
                                        <p:strVal val="visible"/>
                                      </p:to>
                                    </p:set>
                                    <p:animEffect transition="in" filter="dissolve">
                                      <p:cBhvr>
                                        <p:cTn id="17" dur="500"/>
                                        <p:tgtEl>
                                          <p:spTgt spid="1003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8F6296C4-EE5C-451D-8330-53EDD45D7635}"/>
              </a:ext>
            </a:extLst>
          </p:cNvPr>
          <p:cNvSpPr>
            <a:spLocks noGrp="1" noChangeArrowheads="1"/>
          </p:cNvSpPr>
          <p:nvPr>
            <p:ph type="title"/>
          </p:nvPr>
        </p:nvSpPr>
        <p:spPr>
          <a:xfrm>
            <a:off x="2098675" y="304800"/>
            <a:ext cx="8001000" cy="914400"/>
          </a:xfrm>
        </p:spPr>
        <p:txBody>
          <a:bodyPr/>
          <a:lstStyle/>
          <a:p>
            <a:r>
              <a:rPr lang="en-US" altLang="en-US" sz="4600" b="1" dirty="0">
                <a:latin typeface="Arial" panose="020B0604020202020204" pitchFamily="34" charset="0"/>
              </a:rPr>
              <a:t>Endospore</a:t>
            </a:r>
          </a:p>
        </p:txBody>
      </p:sp>
      <p:sp>
        <p:nvSpPr>
          <p:cNvPr id="87043" name="Rectangle 3">
            <a:extLst>
              <a:ext uri="{FF2B5EF4-FFF2-40B4-BE49-F238E27FC236}">
                <a16:creationId xmlns:a16="http://schemas.microsoft.com/office/drawing/2014/main" id="{E6153A02-D458-4679-89EA-212E410E629C}"/>
              </a:ext>
            </a:extLst>
          </p:cNvPr>
          <p:cNvSpPr>
            <a:spLocks noGrp="1" noChangeArrowheads="1"/>
          </p:cNvSpPr>
          <p:nvPr>
            <p:ph type="body" sz="half" idx="1"/>
          </p:nvPr>
        </p:nvSpPr>
        <p:spPr>
          <a:xfrm>
            <a:off x="711201" y="1600200"/>
            <a:ext cx="5668817" cy="5257800"/>
          </a:xfrm>
        </p:spPr>
        <p:txBody>
          <a:bodyPr>
            <a:normAutofit/>
          </a:bodyPr>
          <a:lstStyle/>
          <a:p>
            <a:r>
              <a:rPr lang="en-US" altLang="en-US" sz="3600" dirty="0"/>
              <a:t>Endospores can remain </a:t>
            </a:r>
            <a:r>
              <a:rPr lang="en-US" altLang="en-US" sz="3600" b="1" u="sng" dirty="0"/>
              <a:t>dormant </a:t>
            </a:r>
            <a:r>
              <a:rPr lang="en-US" altLang="en-US" sz="3600" dirty="0"/>
              <a:t>for many years. </a:t>
            </a:r>
          </a:p>
          <a:p>
            <a:r>
              <a:rPr lang="en-US" altLang="en-US" sz="3600" dirty="0"/>
              <a:t>They will ‘</a:t>
            </a:r>
            <a:r>
              <a:rPr lang="en-US" altLang="en-US" sz="3600" i="1" dirty="0"/>
              <a:t>germinate</a:t>
            </a:r>
            <a:r>
              <a:rPr lang="en-US" altLang="en-US" sz="3600" dirty="0"/>
              <a:t>’ when conditions are more favorable</a:t>
            </a:r>
            <a:r>
              <a:rPr lang="en-US" altLang="en-US" sz="2600" dirty="0"/>
              <a:t>.</a:t>
            </a:r>
            <a:r>
              <a:rPr lang="en-US" altLang="en-US" sz="2400" dirty="0"/>
              <a:t>  </a:t>
            </a:r>
          </a:p>
          <a:p>
            <a:endParaRPr lang="en-US" altLang="en-US" sz="2400" dirty="0">
              <a:latin typeface="Arial" panose="020B0604020202020204" pitchFamily="34" charset="0"/>
            </a:endParaRPr>
          </a:p>
        </p:txBody>
      </p:sp>
      <p:pic>
        <p:nvPicPr>
          <p:cNvPr id="87044" name="Picture 4">
            <a:extLst>
              <a:ext uri="{FF2B5EF4-FFF2-40B4-BE49-F238E27FC236}">
                <a16:creationId xmlns:a16="http://schemas.microsoft.com/office/drawing/2014/main" id="{297CD968-77EE-4A10-88AC-1F0A008C1B5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34274" y="548481"/>
            <a:ext cx="3032125" cy="2103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a:extLst>
              <a:ext uri="{FF2B5EF4-FFF2-40B4-BE49-F238E27FC236}">
                <a16:creationId xmlns:a16="http://schemas.microsoft.com/office/drawing/2014/main" id="{EB5EA1BD-1CE5-454D-9F89-9DE9AB0C1EEF}"/>
              </a:ext>
            </a:extLst>
          </p:cNvPr>
          <p:cNvPicPr>
            <a:picLocks noChangeAspect="1"/>
          </p:cNvPicPr>
          <p:nvPr/>
        </p:nvPicPr>
        <p:blipFill rotWithShape="1">
          <a:blip r:embed="rId3"/>
          <a:srcRect l="16217"/>
          <a:stretch/>
        </p:blipFill>
        <p:spPr>
          <a:xfrm>
            <a:off x="7038109" y="3449782"/>
            <a:ext cx="4442690" cy="33186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checkerboard(across)">
                                      <p:cBhvr>
                                        <p:cTn id="7" dur="500"/>
                                        <p:tgtEl>
                                          <p:spTgt spid="87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dissolve">
                                      <p:cBhvr>
                                        <p:cTn id="12" dur="500"/>
                                        <p:tgtEl>
                                          <p:spTgt spid="8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7043">
                                            <p:txEl>
                                              <p:pRg st="1" end="1"/>
                                            </p:txEl>
                                          </p:spTgt>
                                        </p:tgtEl>
                                        <p:attrNameLst>
                                          <p:attrName>style.visibility</p:attrName>
                                        </p:attrNameLst>
                                      </p:cBhvr>
                                      <p:to>
                                        <p:strVal val="visible"/>
                                      </p:to>
                                    </p:set>
                                    <p:animEffect transition="in" filter="dissolve">
                                      <p:cBhvr>
                                        <p:cTn id="17"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Graphical user interface, website&#10;&#10;Description automatically generated">
            <a:extLst>
              <a:ext uri="{FF2B5EF4-FFF2-40B4-BE49-F238E27FC236}">
                <a16:creationId xmlns:a16="http://schemas.microsoft.com/office/drawing/2014/main" id="{385B0C2E-6704-4F41-ACE7-ACF5BFA9FE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61" t="5691" r="18456" b="63305"/>
          <a:stretch/>
        </p:blipFill>
        <p:spPr bwMode="auto">
          <a:xfrm>
            <a:off x="681603" y="643467"/>
            <a:ext cx="4693962" cy="55710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phical user interface, website&#10;&#10;Description automatically generated">
            <a:extLst>
              <a:ext uri="{FF2B5EF4-FFF2-40B4-BE49-F238E27FC236}">
                <a16:creationId xmlns:a16="http://schemas.microsoft.com/office/drawing/2014/main" id="{14A2501C-3B12-4AD7-8B7E-8C13970297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519" r="8882" b="7100"/>
          <a:stretch/>
        </p:blipFill>
        <p:spPr bwMode="auto">
          <a:xfrm>
            <a:off x="5738834" y="41563"/>
            <a:ext cx="6453166" cy="681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10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D292A0D1-52D3-4B06-8D7E-7695936C233B}"/>
              </a:ext>
            </a:extLst>
          </p:cNvPr>
          <p:cNvSpPr>
            <a:spLocks noGrp="1" noChangeArrowheads="1"/>
          </p:cNvSpPr>
          <p:nvPr>
            <p:ph type="title"/>
          </p:nvPr>
        </p:nvSpPr>
        <p:spPr>
          <a:xfrm>
            <a:off x="2098675" y="304800"/>
            <a:ext cx="8001000" cy="914400"/>
          </a:xfrm>
        </p:spPr>
        <p:txBody>
          <a:bodyPr/>
          <a:lstStyle/>
          <a:p>
            <a:pPr algn="ctr"/>
            <a:r>
              <a:rPr lang="en-US" altLang="en-US" sz="4600" b="1" dirty="0">
                <a:latin typeface="Arial" panose="020B0604020202020204" pitchFamily="34" charset="0"/>
              </a:rPr>
              <a:t>Endospores</a:t>
            </a:r>
          </a:p>
        </p:txBody>
      </p:sp>
      <p:sp>
        <p:nvSpPr>
          <p:cNvPr id="93187" name="Rectangle 3">
            <a:extLst>
              <a:ext uri="{FF2B5EF4-FFF2-40B4-BE49-F238E27FC236}">
                <a16:creationId xmlns:a16="http://schemas.microsoft.com/office/drawing/2014/main" id="{A72D3351-81B6-4160-A5B8-F94473A2F527}"/>
              </a:ext>
            </a:extLst>
          </p:cNvPr>
          <p:cNvSpPr>
            <a:spLocks noGrp="1" noChangeArrowheads="1"/>
          </p:cNvSpPr>
          <p:nvPr>
            <p:ph type="body" idx="1"/>
          </p:nvPr>
        </p:nvSpPr>
        <p:spPr>
          <a:xfrm>
            <a:off x="863600" y="1752600"/>
            <a:ext cx="9347200" cy="4267200"/>
          </a:xfrm>
        </p:spPr>
        <p:txBody>
          <a:bodyPr/>
          <a:lstStyle/>
          <a:p>
            <a:pPr>
              <a:lnSpc>
                <a:spcPct val="90000"/>
              </a:lnSpc>
            </a:pPr>
            <a:r>
              <a:rPr lang="en-US" altLang="en-US" dirty="0">
                <a:solidFill>
                  <a:schemeClr val="accent1"/>
                </a:solidFill>
              </a:rPr>
              <a:t>Endospores will remain dormant under harsh conditions such as </a:t>
            </a:r>
            <a:r>
              <a:rPr lang="en-US" altLang="en-US" b="1" u="sng" dirty="0">
                <a:solidFill>
                  <a:srgbClr val="FF0000"/>
                </a:solidFill>
              </a:rPr>
              <a:t>depletion of nutrients, high temperature, or drought</a:t>
            </a:r>
            <a:r>
              <a:rPr lang="en-US" altLang="en-US" dirty="0">
                <a:solidFill>
                  <a:schemeClr val="accent1"/>
                </a:solidFill>
              </a:rPr>
              <a:t>. </a:t>
            </a:r>
          </a:p>
          <a:p>
            <a:pPr>
              <a:lnSpc>
                <a:spcPct val="90000"/>
              </a:lnSpc>
              <a:buFont typeface="Wingdings" panose="05000000000000000000" pitchFamily="2" charset="2"/>
              <a:buNone/>
            </a:pPr>
            <a:endParaRPr lang="en-US" altLang="en-US" dirty="0">
              <a:solidFill>
                <a:schemeClr val="accent1"/>
              </a:solidFill>
            </a:endParaRPr>
          </a:p>
          <a:p>
            <a:pPr>
              <a:lnSpc>
                <a:spcPct val="90000"/>
              </a:lnSpc>
            </a:pPr>
            <a:r>
              <a:rPr lang="en-US" altLang="en-US" dirty="0">
                <a:solidFill>
                  <a:schemeClr val="accent1"/>
                </a:solidFill>
              </a:rPr>
              <a:t>Endospores can only be destroyed with an autoclave (pressure cooker like apparatus that uses high temperature and pressure).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dissolve">
                                      <p:cBhvr>
                                        <p:cTn id="7" dur="5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3187">
                                            <p:txEl>
                                              <p:pRg st="2" end="2"/>
                                            </p:txEl>
                                          </p:spTgt>
                                        </p:tgtEl>
                                        <p:attrNameLst>
                                          <p:attrName>style.visibility</p:attrName>
                                        </p:attrNameLst>
                                      </p:cBhvr>
                                      <p:to>
                                        <p:strVal val="visible"/>
                                      </p:to>
                                    </p:set>
                                    <p:animEffect transition="in" filter="dissolve">
                                      <p:cBhvr>
                                        <p:cTn id="12"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D854C1B-B266-4AC4-B541-4BB8A7B37B97}"/>
              </a:ext>
            </a:extLst>
          </p:cNvPr>
          <p:cNvSpPr>
            <a:spLocks noGrp="1" noChangeArrowheads="1"/>
          </p:cNvSpPr>
          <p:nvPr>
            <p:ph type="title"/>
          </p:nvPr>
        </p:nvSpPr>
        <p:spPr>
          <a:xfrm>
            <a:off x="2133600" y="609601"/>
            <a:ext cx="8001000" cy="682625"/>
          </a:xfrm>
        </p:spPr>
        <p:txBody>
          <a:bodyPr>
            <a:normAutofit fontScale="90000"/>
          </a:bodyPr>
          <a:lstStyle/>
          <a:p>
            <a:pPr algn="ctr"/>
            <a:r>
              <a:rPr lang="en-US" altLang="en-US" sz="4900" b="1" dirty="0"/>
              <a:t>Reproduction</a:t>
            </a:r>
            <a:br>
              <a:rPr lang="en-US" altLang="en-US" sz="3100" b="1" dirty="0"/>
            </a:br>
            <a:endParaRPr lang="en-US" altLang="en-US" sz="3100" b="1" dirty="0"/>
          </a:p>
        </p:txBody>
      </p:sp>
      <p:sp>
        <p:nvSpPr>
          <p:cNvPr id="100355" name="Rectangle 3">
            <a:extLst>
              <a:ext uri="{FF2B5EF4-FFF2-40B4-BE49-F238E27FC236}">
                <a16:creationId xmlns:a16="http://schemas.microsoft.com/office/drawing/2014/main" id="{DF54A94A-C59B-4F80-A192-47A368C253C9}"/>
              </a:ext>
            </a:extLst>
          </p:cNvPr>
          <p:cNvSpPr>
            <a:spLocks noGrp="1" noChangeArrowheads="1"/>
          </p:cNvSpPr>
          <p:nvPr>
            <p:ph type="body" idx="1"/>
          </p:nvPr>
        </p:nvSpPr>
        <p:spPr>
          <a:xfrm>
            <a:off x="838200" y="1016000"/>
            <a:ext cx="10515600" cy="5160963"/>
          </a:xfrm>
        </p:spPr>
        <p:txBody>
          <a:bodyPr>
            <a:noAutofit/>
          </a:bodyPr>
          <a:lstStyle/>
          <a:p>
            <a:pPr marL="0" indent="0">
              <a:buNone/>
            </a:pPr>
            <a:r>
              <a:rPr lang="en-US" altLang="en-US" dirty="0"/>
              <a:t>Sexual (Sort Of) </a:t>
            </a:r>
          </a:p>
          <a:p>
            <a:pPr marL="1347788" lvl="2" indent="-438150">
              <a:buFont typeface="Wingdings" panose="05000000000000000000" pitchFamily="2" charset="2"/>
              <a:buAutoNum type="arabicPeriod"/>
            </a:pPr>
            <a:r>
              <a:rPr lang="en-US" altLang="en-US" sz="3600" b="1" u="sng" dirty="0"/>
              <a:t>Conjugation</a:t>
            </a:r>
            <a:r>
              <a:rPr lang="en-US" altLang="en-US" sz="3600" dirty="0"/>
              <a:t> - 2 organisms exchange genetic info</a:t>
            </a:r>
            <a:r>
              <a:rPr lang="en-US" altLang="en-US" sz="3600" dirty="0">
                <a:sym typeface="Wingdings" panose="05000000000000000000" pitchFamily="2" charset="2"/>
              </a:rPr>
              <a:t></a:t>
            </a:r>
            <a:r>
              <a:rPr lang="en-US" altLang="en-US" sz="3600" dirty="0"/>
              <a:t> spreads antibiotic resistance</a:t>
            </a:r>
          </a:p>
          <a:p>
            <a:pPr marL="909638" lvl="2" indent="0">
              <a:buNone/>
            </a:pPr>
            <a:endParaRPr lang="en-US" altLang="en-US" sz="3600" dirty="0"/>
          </a:p>
        </p:txBody>
      </p:sp>
    </p:spTree>
    <p:extLst>
      <p:ext uri="{BB962C8B-B14F-4D97-AF65-F5344CB8AC3E}">
        <p14:creationId xmlns:p14="http://schemas.microsoft.com/office/powerpoint/2010/main" val="2792361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ssolve">
                                      <p:cBhvr>
                                        <p:cTn id="7" dur="5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dissolve">
                                      <p:cBhvr>
                                        <p:cTn id="12" dur="500"/>
                                        <p:tgtEl>
                                          <p:spTgt spid="100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862C-2F2F-428C-BC53-204547310920}"/>
              </a:ext>
            </a:extLst>
          </p:cNvPr>
          <p:cNvSpPr>
            <a:spLocks noGrp="1"/>
          </p:cNvSpPr>
          <p:nvPr>
            <p:ph type="title"/>
          </p:nvPr>
        </p:nvSpPr>
        <p:spPr/>
        <p:txBody>
          <a:bodyPr/>
          <a:lstStyle/>
          <a:p>
            <a:r>
              <a:rPr lang="en-US" dirty="0"/>
              <a:t>Conjugation</a:t>
            </a:r>
          </a:p>
        </p:txBody>
      </p:sp>
      <p:pic>
        <p:nvPicPr>
          <p:cNvPr id="5122" name="Picture 2" descr="Bacterial conjugation - Wikipedia">
            <a:extLst>
              <a:ext uri="{FF2B5EF4-FFF2-40B4-BE49-F238E27FC236}">
                <a16:creationId xmlns:a16="http://schemas.microsoft.com/office/drawing/2014/main" id="{D5460878-3009-4F45-8E78-B710623A0B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3325" y="557670"/>
            <a:ext cx="6340475" cy="57426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2813200-B19E-474F-AA14-9352A2E4A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53" y="1937193"/>
            <a:ext cx="3861909" cy="436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687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CBA005D-EFFE-482A-88A6-01F50E13C352}"/>
              </a:ext>
            </a:extLst>
          </p:cNvPr>
          <p:cNvSpPr>
            <a:spLocks noGrp="1" noChangeArrowheads="1"/>
          </p:cNvSpPr>
          <p:nvPr>
            <p:ph type="title"/>
          </p:nvPr>
        </p:nvSpPr>
        <p:spPr/>
        <p:txBody>
          <a:bodyPr/>
          <a:lstStyle/>
          <a:p>
            <a:r>
              <a:rPr lang="en-US" altLang="en-US" sz="4600" b="1" dirty="0">
                <a:latin typeface="Arial" panose="020B0604020202020204" pitchFamily="34" charset="0"/>
              </a:rPr>
              <a:t>Pili</a:t>
            </a:r>
          </a:p>
        </p:txBody>
      </p:sp>
      <p:sp>
        <p:nvSpPr>
          <p:cNvPr id="91139" name="Rectangle 3">
            <a:extLst>
              <a:ext uri="{FF2B5EF4-FFF2-40B4-BE49-F238E27FC236}">
                <a16:creationId xmlns:a16="http://schemas.microsoft.com/office/drawing/2014/main" id="{A9319831-661C-47FF-92DE-1AAB1A112801}"/>
              </a:ext>
            </a:extLst>
          </p:cNvPr>
          <p:cNvSpPr>
            <a:spLocks noGrp="1" noChangeArrowheads="1"/>
          </p:cNvSpPr>
          <p:nvPr>
            <p:ph type="body" idx="1"/>
          </p:nvPr>
        </p:nvSpPr>
        <p:spPr>
          <a:xfrm>
            <a:off x="838200" y="2412999"/>
            <a:ext cx="10515600" cy="3763963"/>
          </a:xfrm>
        </p:spPr>
        <p:txBody>
          <a:bodyPr>
            <a:normAutofit/>
          </a:bodyPr>
          <a:lstStyle/>
          <a:p>
            <a:pPr>
              <a:lnSpc>
                <a:spcPct val="80000"/>
              </a:lnSpc>
              <a:buFont typeface="Wingdings" panose="05000000000000000000" pitchFamily="2" charset="2"/>
              <a:buNone/>
            </a:pPr>
            <a:r>
              <a:rPr lang="en-US" altLang="en-US" dirty="0">
                <a:solidFill>
                  <a:schemeClr val="tx2"/>
                </a:solidFill>
              </a:rPr>
              <a:t>Spike-like extensions that allow for bacteria to </a:t>
            </a:r>
            <a:r>
              <a:rPr lang="en-US" altLang="en-US" b="1" u="sng" dirty="0">
                <a:solidFill>
                  <a:schemeClr val="tx2"/>
                </a:solidFill>
              </a:rPr>
              <a:t>stick </a:t>
            </a:r>
            <a:r>
              <a:rPr lang="en-US" altLang="en-US" dirty="0">
                <a:solidFill>
                  <a:schemeClr val="tx2"/>
                </a:solidFill>
              </a:rPr>
              <a:t>to surfaces </a:t>
            </a:r>
            <a:r>
              <a:rPr lang="en-US" altLang="en-US" dirty="0">
                <a:solidFill>
                  <a:schemeClr val="tx2"/>
                </a:solidFill>
                <a:latin typeface="Arial" panose="020B0604020202020204" pitchFamily="34" charset="0"/>
              </a:rPr>
              <a:t>(skin)</a:t>
            </a:r>
            <a:r>
              <a:rPr lang="en-US" altLang="en-US" dirty="0">
                <a:solidFill>
                  <a:schemeClr val="tx2"/>
                </a:solidFill>
              </a:rPr>
              <a:t>. </a:t>
            </a:r>
          </a:p>
          <a:p>
            <a:pPr>
              <a:lnSpc>
                <a:spcPct val="80000"/>
              </a:lnSpc>
              <a:buFont typeface="Wingdings" panose="05000000000000000000" pitchFamily="2" charset="2"/>
              <a:buNone/>
            </a:pPr>
            <a:r>
              <a:rPr lang="en-US" altLang="en-US" dirty="0" err="1">
                <a:solidFill>
                  <a:schemeClr val="tx2"/>
                </a:solidFill>
              </a:rPr>
              <a:t>Eg.</a:t>
            </a:r>
            <a:r>
              <a:rPr lang="en-US" altLang="en-US" dirty="0">
                <a:solidFill>
                  <a:schemeClr val="tx2"/>
                </a:solidFill>
              </a:rPr>
              <a:t> bacteria that stick to the inside of your throat causing you to have strep throat. </a:t>
            </a:r>
          </a:p>
          <a:p>
            <a:pPr>
              <a:lnSpc>
                <a:spcPct val="80000"/>
              </a:lnSpc>
              <a:buFont typeface="Wingdings" panose="05000000000000000000" pitchFamily="2" charset="2"/>
              <a:buNone/>
            </a:pPr>
            <a:r>
              <a:rPr lang="en-US" altLang="en-US" dirty="0">
                <a:solidFill>
                  <a:schemeClr val="tx2"/>
                </a:solidFill>
              </a:rPr>
              <a:t>Also allows for bacteria to </a:t>
            </a:r>
            <a:r>
              <a:rPr lang="en-US" altLang="en-US" b="1" u="sng" dirty="0">
                <a:solidFill>
                  <a:schemeClr val="tx2"/>
                </a:solidFill>
              </a:rPr>
              <a:t>stick together </a:t>
            </a:r>
            <a:r>
              <a:rPr lang="en-US" altLang="en-US" dirty="0">
                <a:solidFill>
                  <a:schemeClr val="tx2"/>
                </a:solidFill>
              </a:rPr>
              <a:t>during conjugation (process in which bacteria exchange genetic material with one another). </a:t>
            </a:r>
          </a:p>
          <a:p>
            <a:pPr>
              <a:lnSpc>
                <a:spcPct val="80000"/>
              </a:lnSpc>
            </a:pPr>
            <a:endParaRPr lang="en-US" altLang="en-US" dirty="0"/>
          </a:p>
          <a:p>
            <a:pPr>
              <a:lnSpc>
                <a:spcPct val="80000"/>
              </a:lnSpc>
            </a:pPr>
            <a:endParaRPr lang="en-US" altLang="en-US" sz="2600" dirty="0"/>
          </a:p>
        </p:txBody>
      </p:sp>
      <p:sp>
        <p:nvSpPr>
          <p:cNvPr id="91140" name="Rectangle 4">
            <a:extLst>
              <a:ext uri="{FF2B5EF4-FFF2-40B4-BE49-F238E27FC236}">
                <a16:creationId xmlns:a16="http://schemas.microsoft.com/office/drawing/2014/main" id="{451DA9E7-C176-47DB-868C-D8652DC2BEA6}"/>
              </a:ext>
            </a:extLst>
          </p:cNvPr>
          <p:cNvSpPr>
            <a:spLocks noChangeArrowheads="1"/>
          </p:cNvSpPr>
          <p:nvPr/>
        </p:nvSpPr>
        <p:spPr bwMode="auto">
          <a:xfrm>
            <a:off x="1792288" y="6216651"/>
            <a:ext cx="7309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hlinkClick r:id="rId2"/>
              </a:rPr>
              <a:t>http://www.learner.org/channel/courses/biology/glossary/conjugation.html</a:t>
            </a:r>
            <a:endParaRPr lang="en-US" altLang="en-US"/>
          </a:p>
          <a:p>
            <a:endParaRPr lang="en-US" altLang="en-US"/>
          </a:p>
        </p:txBody>
      </p:sp>
      <p:pic>
        <p:nvPicPr>
          <p:cNvPr id="57346" name="Picture 2" descr="Pili and Fimbriae - Types, Function and Differences">
            <a:extLst>
              <a:ext uri="{FF2B5EF4-FFF2-40B4-BE49-F238E27FC236}">
                <a16:creationId xmlns:a16="http://schemas.microsoft.com/office/drawing/2014/main" id="{C77CC268-A8D0-4C09-953E-00934D481F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267"/>
          <a:stretch/>
        </p:blipFill>
        <p:spPr bwMode="auto">
          <a:xfrm>
            <a:off x="7721600" y="0"/>
            <a:ext cx="4864100" cy="2412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dissolve">
                                      <p:cBhvr>
                                        <p:cTn id="7" dur="5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3F89-B247-4D35-BC34-E06406A69403}"/>
              </a:ext>
            </a:extLst>
          </p:cNvPr>
          <p:cNvSpPr>
            <a:spLocks noGrp="1"/>
          </p:cNvSpPr>
          <p:nvPr>
            <p:ph type="title"/>
          </p:nvPr>
        </p:nvSpPr>
        <p:spPr/>
        <p:txBody>
          <a:bodyPr/>
          <a:lstStyle/>
          <a:p>
            <a:pPr eaLnBrk="1" hangingPunct="1">
              <a:defRPr/>
            </a:pPr>
            <a:r>
              <a:rPr lang="en-US" dirty="0"/>
              <a:t>3 Domains</a:t>
            </a:r>
          </a:p>
        </p:txBody>
      </p:sp>
      <p:sp>
        <p:nvSpPr>
          <p:cNvPr id="5123" name="Content Placeholder 2">
            <a:extLst>
              <a:ext uri="{FF2B5EF4-FFF2-40B4-BE49-F238E27FC236}">
                <a16:creationId xmlns:a16="http://schemas.microsoft.com/office/drawing/2014/main" id="{8F1A71BF-ACF4-4035-B557-2523A26B699E}"/>
              </a:ext>
            </a:extLst>
          </p:cNvPr>
          <p:cNvSpPr>
            <a:spLocks noGrp="1" noChangeArrowheads="1"/>
          </p:cNvSpPr>
          <p:nvPr>
            <p:ph idx="1"/>
          </p:nvPr>
        </p:nvSpPr>
        <p:spPr/>
        <p:txBody>
          <a:bodyPr>
            <a:normAutofit fontScale="92500" lnSpcReduction="20000"/>
          </a:bodyPr>
          <a:lstStyle/>
          <a:p>
            <a:pPr eaLnBrk="1" hangingPunct="1"/>
            <a:r>
              <a:rPr lang="en-US" altLang="en-US" dirty="0">
                <a:solidFill>
                  <a:schemeClr val="accent1"/>
                </a:solidFill>
              </a:rPr>
              <a:t>Archaea – Ancient bacteria, extremophiles</a:t>
            </a:r>
          </a:p>
          <a:p>
            <a:pPr eaLnBrk="1" hangingPunct="1"/>
            <a:r>
              <a:rPr lang="en-US" altLang="en-US" dirty="0">
                <a:solidFill>
                  <a:schemeClr val="accent1"/>
                </a:solidFill>
              </a:rPr>
              <a:t>Eubacteria – True bacteria, found everywhere</a:t>
            </a:r>
          </a:p>
          <a:p>
            <a:pPr eaLnBrk="1" hangingPunct="1"/>
            <a:r>
              <a:rPr lang="en-US" altLang="en-US" dirty="0">
                <a:solidFill>
                  <a:schemeClr val="accent1"/>
                </a:solidFill>
              </a:rPr>
              <a:t>Eukarya – Fungi, protists, plants, animals</a:t>
            </a:r>
          </a:p>
          <a:p>
            <a:pPr eaLnBrk="1" hangingPunct="1"/>
            <a:r>
              <a:rPr lang="en-US" altLang="en-US" dirty="0" err="1"/>
              <a:t>Ameoba</a:t>
            </a:r>
            <a:r>
              <a:rPr lang="en-US" altLang="en-US" dirty="0"/>
              <a:t> Sisters, 7:30 min</a:t>
            </a:r>
          </a:p>
          <a:p>
            <a:r>
              <a:rPr lang="en-US" altLang="en-US" dirty="0">
                <a:hlinkClick r:id="rId2"/>
              </a:rPr>
              <a:t>https://www.youtube.com/watch?v=ORB866QSGv8</a:t>
            </a:r>
            <a:endParaRPr lang="en-US" altLang="en-US" dirty="0"/>
          </a:p>
          <a:p>
            <a:endParaRPr lang="en-US" altLang="en-US" dirty="0"/>
          </a:p>
          <a:p>
            <a:pPr eaLnBrk="1" hangingPunct="1"/>
            <a:r>
              <a:rPr lang="en-US" altLang="en-US" dirty="0">
                <a:hlinkClick r:id="rId3"/>
              </a:rPr>
              <a:t>https://www.youtube.com/watch?v=EWjYS-DNIiQ</a:t>
            </a:r>
            <a:endParaRPr lang="en-US" altLang="en-US" dirty="0"/>
          </a:p>
          <a:p>
            <a:pPr eaLnBrk="1" hangingPunct="1"/>
            <a:r>
              <a:rPr lang="en-US" altLang="en-US" dirty="0"/>
              <a:t>Crash course: </a:t>
            </a:r>
            <a:r>
              <a:rPr lang="en-US" altLang="en-US" dirty="0">
                <a:hlinkClick r:id="rId4"/>
              </a:rPr>
              <a:t>https://www.youtube.com/watch?v=vAR47-g6tlA</a:t>
            </a:r>
            <a:endParaRPr lang="en-US" altLang="en-US" dirty="0"/>
          </a:p>
          <a:p>
            <a:pPr eaLnBrk="1" hangingPunct="1"/>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D854C1B-B266-4AC4-B541-4BB8A7B37B97}"/>
              </a:ext>
            </a:extLst>
          </p:cNvPr>
          <p:cNvSpPr>
            <a:spLocks noGrp="1" noChangeArrowheads="1"/>
          </p:cNvSpPr>
          <p:nvPr>
            <p:ph type="title"/>
          </p:nvPr>
        </p:nvSpPr>
        <p:spPr>
          <a:xfrm>
            <a:off x="2133600" y="609601"/>
            <a:ext cx="8001000" cy="682625"/>
          </a:xfrm>
        </p:spPr>
        <p:txBody>
          <a:bodyPr>
            <a:normAutofit fontScale="90000"/>
          </a:bodyPr>
          <a:lstStyle/>
          <a:p>
            <a:pPr algn="ctr"/>
            <a:r>
              <a:rPr lang="en-US" altLang="en-US" sz="4900" b="1" dirty="0"/>
              <a:t>Reproduction</a:t>
            </a:r>
            <a:br>
              <a:rPr lang="en-US" altLang="en-US" sz="3100" b="1" dirty="0"/>
            </a:br>
            <a:endParaRPr lang="en-US" altLang="en-US" sz="3100" b="1" dirty="0"/>
          </a:p>
        </p:txBody>
      </p:sp>
      <p:sp>
        <p:nvSpPr>
          <p:cNvPr id="100355" name="Rectangle 3">
            <a:extLst>
              <a:ext uri="{FF2B5EF4-FFF2-40B4-BE49-F238E27FC236}">
                <a16:creationId xmlns:a16="http://schemas.microsoft.com/office/drawing/2014/main" id="{DF54A94A-C59B-4F80-A192-47A368C253C9}"/>
              </a:ext>
            </a:extLst>
          </p:cNvPr>
          <p:cNvSpPr>
            <a:spLocks noGrp="1" noChangeArrowheads="1"/>
          </p:cNvSpPr>
          <p:nvPr>
            <p:ph type="body" idx="1"/>
          </p:nvPr>
        </p:nvSpPr>
        <p:spPr>
          <a:xfrm>
            <a:off x="838200" y="1016000"/>
            <a:ext cx="10515600" cy="5160963"/>
          </a:xfrm>
        </p:spPr>
        <p:txBody>
          <a:bodyPr>
            <a:noAutofit/>
          </a:bodyPr>
          <a:lstStyle/>
          <a:p>
            <a:pPr marL="0" indent="0">
              <a:buNone/>
            </a:pPr>
            <a:r>
              <a:rPr lang="en-US" altLang="en-US" dirty="0"/>
              <a:t>Sexual (Sort Of) </a:t>
            </a:r>
          </a:p>
          <a:p>
            <a:pPr marL="1347788" lvl="2" indent="-438150">
              <a:buFont typeface="Wingdings" panose="05000000000000000000" pitchFamily="2" charset="2"/>
              <a:buAutoNum type="arabicPeriod"/>
            </a:pPr>
            <a:r>
              <a:rPr lang="en-US" altLang="en-US" sz="3600" b="1" u="sng" dirty="0"/>
              <a:t>Conjugation</a:t>
            </a:r>
            <a:r>
              <a:rPr lang="en-US" altLang="en-US" sz="3600" dirty="0"/>
              <a:t> - 2 organisms exchange genetic info</a:t>
            </a:r>
            <a:r>
              <a:rPr lang="en-US" altLang="en-US" sz="3600" dirty="0">
                <a:sym typeface="Wingdings" panose="05000000000000000000" pitchFamily="2" charset="2"/>
              </a:rPr>
              <a:t></a:t>
            </a:r>
            <a:r>
              <a:rPr lang="en-US" altLang="en-US" sz="3600" dirty="0"/>
              <a:t> spreads antibiotic resistance</a:t>
            </a:r>
          </a:p>
          <a:p>
            <a:pPr marL="909638" lvl="2" indent="0">
              <a:buNone/>
            </a:pPr>
            <a:endParaRPr lang="en-US" altLang="en-US" sz="3600" dirty="0"/>
          </a:p>
          <a:p>
            <a:pPr marL="909638" lvl="2" indent="0">
              <a:buNone/>
            </a:pPr>
            <a:r>
              <a:rPr lang="en-US" altLang="en-US" sz="3600" dirty="0"/>
              <a:t>2. Bacterial </a:t>
            </a:r>
            <a:r>
              <a:rPr lang="en-US" altLang="en-US" sz="3600" b="1" u="sng" dirty="0"/>
              <a:t>Transformation</a:t>
            </a:r>
            <a:r>
              <a:rPr lang="en-US" altLang="en-US" sz="3600" dirty="0"/>
              <a:t> - the process by which bacterial cells take up naked DNA molecules </a:t>
            </a:r>
          </a:p>
        </p:txBody>
      </p:sp>
    </p:spTree>
    <p:extLst>
      <p:ext uri="{BB962C8B-B14F-4D97-AF65-F5344CB8AC3E}">
        <p14:creationId xmlns:p14="http://schemas.microsoft.com/office/powerpoint/2010/main" val="933075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ssolve">
                                      <p:cBhvr>
                                        <p:cTn id="7" dur="5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dissolve">
                                      <p:cBhvr>
                                        <p:cTn id="12" dur="5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0355">
                                            <p:txEl>
                                              <p:pRg st="3" end="3"/>
                                            </p:txEl>
                                          </p:spTgt>
                                        </p:tgtEl>
                                        <p:attrNameLst>
                                          <p:attrName>style.visibility</p:attrName>
                                        </p:attrNameLst>
                                      </p:cBhvr>
                                      <p:to>
                                        <p:strVal val="visible"/>
                                      </p:to>
                                    </p:set>
                                    <p:animEffect transition="in" filter="dissolve">
                                      <p:cBhvr>
                                        <p:cTn id="17" dur="500"/>
                                        <p:tgtEl>
                                          <p:spTgt spid="100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C88F0FDC-E7A4-4527-8819-B58D62E597A7}"/>
              </a:ext>
            </a:extLst>
          </p:cNvPr>
          <p:cNvSpPr>
            <a:spLocks noGrp="1" noChangeArrowheads="1"/>
          </p:cNvSpPr>
          <p:nvPr>
            <p:ph type="title"/>
          </p:nvPr>
        </p:nvSpPr>
        <p:spPr>
          <a:xfrm>
            <a:off x="609600" y="1279525"/>
            <a:ext cx="10515600" cy="1325563"/>
          </a:xfrm>
        </p:spPr>
        <p:txBody>
          <a:bodyPr>
            <a:normAutofit fontScale="90000"/>
          </a:bodyPr>
          <a:lstStyle/>
          <a:p>
            <a:r>
              <a:rPr lang="en-US" sz="4900" b="1" dirty="0"/>
              <a:t>Transformation</a:t>
            </a:r>
            <a:br>
              <a:rPr lang="en-US" sz="4900" b="1" dirty="0"/>
            </a:br>
            <a:br>
              <a:rPr lang="en-US" sz="4000" dirty="0"/>
            </a:br>
            <a:r>
              <a:rPr lang="en-US" sz="4000" dirty="0">
                <a:solidFill>
                  <a:schemeClr val="accent1"/>
                </a:solidFill>
              </a:rPr>
              <a:t>Bacterial transformation is a process of </a:t>
            </a:r>
            <a:r>
              <a:rPr lang="en-US" sz="4000" b="1" u="sng" dirty="0">
                <a:solidFill>
                  <a:schemeClr val="accent1"/>
                </a:solidFill>
              </a:rPr>
              <a:t>horizontal gene transfer </a:t>
            </a:r>
            <a:r>
              <a:rPr lang="en-US" sz="4000" dirty="0">
                <a:solidFill>
                  <a:schemeClr val="accent1"/>
                </a:solidFill>
              </a:rPr>
              <a:t>by which some bacteria take up foreign genetic material (naked DNA) from the environment. </a:t>
            </a:r>
            <a:endParaRPr lang="en-US" altLang="en-US" dirty="0">
              <a:solidFill>
                <a:schemeClr val="accent1"/>
              </a:solidFill>
            </a:endParaRPr>
          </a:p>
        </p:txBody>
      </p:sp>
      <p:pic>
        <p:nvPicPr>
          <p:cNvPr id="109573" name="Picture 5" descr="fig2">
            <a:extLst>
              <a:ext uri="{FF2B5EF4-FFF2-40B4-BE49-F238E27FC236}">
                <a16:creationId xmlns:a16="http://schemas.microsoft.com/office/drawing/2014/main" id="{5ED46022-F3EE-4825-94E7-2F25310B6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29000"/>
            <a:ext cx="5964807" cy="35834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chematic representation of transformation in bacteria">
            <a:extLst>
              <a:ext uri="{FF2B5EF4-FFF2-40B4-BE49-F238E27FC236}">
                <a16:creationId xmlns:a16="http://schemas.microsoft.com/office/drawing/2014/main" id="{F132B833-52EA-4766-B2B8-48B77CDD7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3248025"/>
            <a:ext cx="3924300" cy="3609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hematic representation of transformation in bacteria">
            <a:extLst>
              <a:ext uri="{FF2B5EF4-FFF2-40B4-BE49-F238E27FC236}">
                <a16:creationId xmlns:a16="http://schemas.microsoft.com/office/drawing/2014/main" id="{F132B833-52EA-4766-B2B8-48B77CDD7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730" y="328979"/>
            <a:ext cx="9105901" cy="630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40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8844-7829-4F83-84D0-33EAA5C5E82D}"/>
              </a:ext>
            </a:extLst>
          </p:cNvPr>
          <p:cNvSpPr>
            <a:spLocks noGrp="1"/>
          </p:cNvSpPr>
          <p:nvPr>
            <p:ph type="title"/>
          </p:nvPr>
        </p:nvSpPr>
        <p:spPr/>
        <p:txBody>
          <a:bodyPr/>
          <a:lstStyle/>
          <a:p>
            <a:r>
              <a:rPr lang="en-US" dirty="0"/>
              <a:t>Identifying Bacteria</a:t>
            </a:r>
          </a:p>
        </p:txBody>
      </p:sp>
      <p:sp>
        <p:nvSpPr>
          <p:cNvPr id="3" name="Content Placeholder 2">
            <a:extLst>
              <a:ext uri="{FF2B5EF4-FFF2-40B4-BE49-F238E27FC236}">
                <a16:creationId xmlns:a16="http://schemas.microsoft.com/office/drawing/2014/main" id="{2102B904-E3B2-4B86-B1AD-6CF91B3D89F9}"/>
              </a:ext>
            </a:extLst>
          </p:cNvPr>
          <p:cNvSpPr>
            <a:spLocks noGrp="1"/>
          </p:cNvSpPr>
          <p:nvPr>
            <p:ph idx="1"/>
          </p:nvPr>
        </p:nvSpPr>
        <p:spPr/>
        <p:txBody>
          <a:bodyPr/>
          <a:lstStyle/>
          <a:p>
            <a:r>
              <a:rPr lang="en-US" dirty="0"/>
              <a:t>Shape</a:t>
            </a:r>
          </a:p>
          <a:p>
            <a:r>
              <a:rPr lang="en-US" dirty="0"/>
              <a:t>Cell Wall</a:t>
            </a:r>
          </a:p>
          <a:p>
            <a:r>
              <a:rPr lang="en-US" dirty="0"/>
              <a:t>Movement</a:t>
            </a:r>
          </a:p>
          <a:p>
            <a:r>
              <a:rPr lang="en-US" dirty="0"/>
              <a:t>How they obtain their energy</a:t>
            </a:r>
          </a:p>
        </p:txBody>
      </p:sp>
    </p:spTree>
    <p:extLst>
      <p:ext uri="{BB962C8B-B14F-4D97-AF65-F5344CB8AC3E}">
        <p14:creationId xmlns:p14="http://schemas.microsoft.com/office/powerpoint/2010/main" val="224754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4EF63B4-29AF-4108-ADE0-D808722F46EC}"/>
              </a:ext>
            </a:extLst>
          </p:cNvPr>
          <p:cNvSpPr>
            <a:spLocks noGrp="1" noChangeArrowheads="1"/>
          </p:cNvSpPr>
          <p:nvPr>
            <p:ph type="title"/>
          </p:nvPr>
        </p:nvSpPr>
        <p:spPr>
          <a:xfrm>
            <a:off x="838200" y="365125"/>
            <a:ext cx="11007436" cy="1325563"/>
          </a:xfrm>
        </p:spPr>
        <p:txBody>
          <a:bodyPr>
            <a:normAutofit/>
          </a:bodyPr>
          <a:lstStyle/>
          <a:p>
            <a:r>
              <a:rPr lang="en-US" altLang="en-US" dirty="0">
                <a:latin typeface="Arial" panose="020B0604020202020204" pitchFamily="34" charset="0"/>
              </a:rPr>
              <a:t>Bacteria can be classified by their SHAPE</a:t>
            </a:r>
          </a:p>
        </p:txBody>
      </p:sp>
      <p:sp>
        <p:nvSpPr>
          <p:cNvPr id="33796" name="Rectangle 3">
            <a:extLst>
              <a:ext uri="{FF2B5EF4-FFF2-40B4-BE49-F238E27FC236}">
                <a16:creationId xmlns:a16="http://schemas.microsoft.com/office/drawing/2014/main" id="{D9DD0014-5113-45A0-9923-84155580C9A6}"/>
              </a:ext>
            </a:extLst>
          </p:cNvPr>
          <p:cNvSpPr>
            <a:spLocks noGrp="1" noChangeArrowheads="1"/>
          </p:cNvSpPr>
          <p:nvPr>
            <p:ph idx="1"/>
          </p:nvPr>
        </p:nvSpPr>
        <p:spPr>
          <a:xfrm>
            <a:off x="318657" y="2024496"/>
            <a:ext cx="12043717" cy="4621213"/>
          </a:xfrm>
        </p:spPr>
        <p:txBody>
          <a:bodyPr/>
          <a:lstStyle/>
          <a:p>
            <a:pPr marL="742950" lvl="1" indent="0">
              <a:buNone/>
            </a:pPr>
            <a:r>
              <a:rPr lang="en-US" altLang="en-US" dirty="0">
                <a:latin typeface="Arial" panose="020B0604020202020204" pitchFamily="34" charset="0"/>
              </a:rPr>
              <a:t>Rod-shaped: </a:t>
            </a:r>
            <a:r>
              <a:rPr lang="en-US" altLang="en-US" b="1" u="sng" dirty="0">
                <a:latin typeface="Arial" panose="020B0604020202020204" pitchFamily="34" charset="0"/>
              </a:rPr>
              <a:t>Bacilli</a:t>
            </a:r>
          </a:p>
          <a:p>
            <a:pPr marL="742950" lvl="1" indent="0">
              <a:buNone/>
            </a:pPr>
            <a:r>
              <a:rPr lang="en-US" altLang="en-US" dirty="0">
                <a:latin typeface="Arial" panose="020B0604020202020204" pitchFamily="34" charset="0"/>
              </a:rPr>
              <a:t>Spherical:  </a:t>
            </a:r>
            <a:r>
              <a:rPr lang="en-US" altLang="en-US" b="1" u="sng" dirty="0">
                <a:latin typeface="Arial" panose="020B0604020202020204" pitchFamily="34" charset="0"/>
              </a:rPr>
              <a:t>Cocci </a:t>
            </a:r>
          </a:p>
          <a:p>
            <a:pPr marL="742950" lvl="1" indent="0">
              <a:buNone/>
            </a:pPr>
            <a:r>
              <a:rPr lang="en-US" altLang="en-US" dirty="0">
                <a:latin typeface="Arial" panose="020B0604020202020204" pitchFamily="34" charset="0"/>
              </a:rPr>
              <a:t>Spiral &amp; corkscrew-shaped: </a:t>
            </a:r>
            <a:r>
              <a:rPr lang="en-US" altLang="en-US" b="1" u="sng" dirty="0">
                <a:latin typeface="Arial" panose="020B0604020202020204" pitchFamily="34" charset="0"/>
              </a:rPr>
              <a:t>Spirilla </a:t>
            </a:r>
          </a:p>
          <a:p>
            <a:pPr marL="1371600" lvl="2" indent="-457200">
              <a:buFont typeface="Arial" panose="020B0604020202020204" pitchFamily="34" charset="0"/>
              <a:buAutoNum type="arabicPeriod"/>
            </a:pPr>
            <a:endParaRPr lang="en-US" altLang="en-US" dirty="0">
              <a:latin typeface="Arial" panose="020B0604020202020204" pitchFamily="34" charset="0"/>
            </a:endParaRPr>
          </a:p>
        </p:txBody>
      </p:sp>
      <p:pic>
        <p:nvPicPr>
          <p:cNvPr id="33797" name="Picture 5">
            <a:extLst>
              <a:ext uri="{FF2B5EF4-FFF2-40B4-BE49-F238E27FC236}">
                <a16:creationId xmlns:a16="http://schemas.microsoft.com/office/drawing/2014/main" id="{1C3BD7AE-F3F8-4818-935A-DCC3AFBB3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6" y="4181476"/>
            <a:ext cx="26955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2C09DF9-13C1-407B-956E-1EA0DF885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325" y="4162425"/>
            <a:ext cx="248920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CAFB809-4620-4F9F-9DEB-71BA121CFC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3601" y="4157663"/>
            <a:ext cx="26828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fade">
                                      <p:cBhvr>
                                        <p:cTn id="7" dur="1000"/>
                                        <p:tgtEl>
                                          <p:spTgt spid="33796">
                                            <p:txEl>
                                              <p:pRg st="0" end="0"/>
                                            </p:txEl>
                                          </p:spTgt>
                                        </p:tgtEl>
                                      </p:cBhvr>
                                    </p:animEffect>
                                    <p:anim calcmode="lin" valueType="num">
                                      <p:cBhvr>
                                        <p:cTn id="8" dur="10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796">
                                            <p:txEl>
                                              <p:pRg st="1" end="1"/>
                                            </p:txEl>
                                          </p:spTgt>
                                        </p:tgtEl>
                                        <p:attrNameLst>
                                          <p:attrName>style.visibility</p:attrName>
                                        </p:attrNameLst>
                                      </p:cBhvr>
                                      <p:to>
                                        <p:strVal val="visible"/>
                                      </p:to>
                                    </p:set>
                                    <p:animEffect transition="in" filter="fade">
                                      <p:cBhvr>
                                        <p:cTn id="14" dur="1000"/>
                                        <p:tgtEl>
                                          <p:spTgt spid="33796">
                                            <p:txEl>
                                              <p:pRg st="1" end="1"/>
                                            </p:txEl>
                                          </p:spTgt>
                                        </p:tgtEl>
                                      </p:cBhvr>
                                    </p:animEffect>
                                    <p:anim calcmode="lin" valueType="num">
                                      <p:cBhvr>
                                        <p:cTn id="15" dur="1000" fill="hold"/>
                                        <p:tgtEl>
                                          <p:spTgt spid="3379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79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796">
                                            <p:txEl>
                                              <p:pRg st="2" end="2"/>
                                            </p:txEl>
                                          </p:spTgt>
                                        </p:tgtEl>
                                        <p:attrNameLst>
                                          <p:attrName>style.visibility</p:attrName>
                                        </p:attrNameLst>
                                      </p:cBhvr>
                                      <p:to>
                                        <p:strVal val="visible"/>
                                      </p:to>
                                    </p:set>
                                    <p:animEffect transition="in" filter="fade">
                                      <p:cBhvr>
                                        <p:cTn id="21" dur="1000"/>
                                        <p:tgtEl>
                                          <p:spTgt spid="33796">
                                            <p:txEl>
                                              <p:pRg st="2" end="2"/>
                                            </p:txEl>
                                          </p:spTgt>
                                        </p:tgtEl>
                                      </p:cBhvr>
                                    </p:animEffect>
                                    <p:anim calcmode="lin" valueType="num">
                                      <p:cBhvr>
                                        <p:cTn id="22" dur="10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79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3797"/>
                                        </p:tgtEl>
                                        <p:attrNameLst>
                                          <p:attrName>style.visibility</p:attrName>
                                        </p:attrNameLst>
                                      </p:cBhvr>
                                      <p:to>
                                        <p:strVal val="visible"/>
                                      </p:to>
                                    </p:set>
                                    <p:animEffect transition="in" filter="fade">
                                      <p:cBhvr>
                                        <p:cTn id="28" dur="500"/>
                                        <p:tgtEl>
                                          <p:spTgt spid="3379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7A478A6-96AA-477B-805B-1184C4B7E49F}"/>
              </a:ext>
            </a:extLst>
          </p:cNvPr>
          <p:cNvPicPr>
            <a:picLocks noChangeAspect="1"/>
          </p:cNvPicPr>
          <p:nvPr/>
        </p:nvPicPr>
        <p:blipFill>
          <a:blip r:embed="rId2"/>
          <a:stretch>
            <a:fillRect/>
          </a:stretch>
        </p:blipFill>
        <p:spPr>
          <a:xfrm>
            <a:off x="643467" y="1438825"/>
            <a:ext cx="10905066" cy="3980348"/>
          </a:xfrm>
          <a:prstGeom prst="rect">
            <a:avLst/>
          </a:prstGeom>
        </p:spPr>
      </p:pic>
    </p:spTree>
    <p:extLst>
      <p:ext uri="{BB962C8B-B14F-4D97-AF65-F5344CB8AC3E}">
        <p14:creationId xmlns:p14="http://schemas.microsoft.com/office/powerpoint/2010/main" val="2026117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8192590-4765-4F40-A59E-6906D58177EF}"/>
              </a:ext>
            </a:extLst>
          </p:cNvPr>
          <p:cNvSpPr>
            <a:spLocks noGrp="1" noChangeArrowheads="1"/>
          </p:cNvSpPr>
          <p:nvPr>
            <p:ph type="title"/>
          </p:nvPr>
        </p:nvSpPr>
        <p:spPr/>
        <p:txBody>
          <a:bodyPr/>
          <a:lstStyle/>
          <a:p>
            <a:r>
              <a:rPr lang="en-US" altLang="en-US" sz="5100">
                <a:latin typeface="Arial" panose="020B0604020202020204" pitchFamily="34" charset="0"/>
              </a:rPr>
              <a:t>Bacillus</a:t>
            </a:r>
            <a:endParaRPr lang="en-US" altLang="en-US">
              <a:solidFill>
                <a:schemeClr val="tx1"/>
              </a:solidFill>
            </a:endParaRPr>
          </a:p>
        </p:txBody>
      </p:sp>
      <p:pic>
        <p:nvPicPr>
          <p:cNvPr id="67587" name="Picture 3">
            <a:extLst>
              <a:ext uri="{FF2B5EF4-FFF2-40B4-BE49-F238E27FC236}">
                <a16:creationId xmlns:a16="http://schemas.microsoft.com/office/drawing/2014/main" id="{F1061FDB-0E37-43DE-9FBC-F4D582DF4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905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checkerboard(across)">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F543C09-CD34-4059-8524-5C0BE7F32FEC}"/>
              </a:ext>
            </a:extLst>
          </p:cNvPr>
          <p:cNvSpPr>
            <a:spLocks noGrp="1" noChangeArrowheads="1"/>
          </p:cNvSpPr>
          <p:nvPr>
            <p:ph type="title"/>
          </p:nvPr>
        </p:nvSpPr>
        <p:spPr/>
        <p:txBody>
          <a:bodyPr/>
          <a:lstStyle/>
          <a:p>
            <a:r>
              <a:rPr lang="en-US" altLang="en-US" sz="5100">
                <a:latin typeface="Arial" panose="020B0604020202020204" pitchFamily="34" charset="0"/>
              </a:rPr>
              <a:t>Spirillum</a:t>
            </a:r>
            <a:endParaRPr lang="en-US" altLang="en-US">
              <a:solidFill>
                <a:schemeClr val="tx1"/>
              </a:solidFill>
            </a:endParaRPr>
          </a:p>
        </p:txBody>
      </p:sp>
      <p:pic>
        <p:nvPicPr>
          <p:cNvPr id="69635" name="Picture 3">
            <a:extLst>
              <a:ext uri="{FF2B5EF4-FFF2-40B4-BE49-F238E27FC236}">
                <a16:creationId xmlns:a16="http://schemas.microsoft.com/office/drawing/2014/main" id="{579E1DF3-4B49-4B8A-A699-615B5C9A9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874838"/>
            <a:ext cx="6591300"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checkerboard(across)">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0044EE4-C3B5-4077-A559-D4253338637F}"/>
              </a:ext>
            </a:extLst>
          </p:cNvPr>
          <p:cNvSpPr>
            <a:spLocks noGrp="1"/>
          </p:cNvSpPr>
          <p:nvPr>
            <p:ph type="title"/>
          </p:nvPr>
        </p:nvSpPr>
        <p:spPr/>
        <p:txBody>
          <a:bodyPr/>
          <a:lstStyle/>
          <a:p>
            <a:r>
              <a:rPr lang="en-US" altLang="en-US"/>
              <a:t>Arrangement or Grouping</a:t>
            </a:r>
          </a:p>
        </p:txBody>
      </p:sp>
      <p:sp>
        <p:nvSpPr>
          <p:cNvPr id="3" name="Content Placeholder 2">
            <a:extLst>
              <a:ext uri="{FF2B5EF4-FFF2-40B4-BE49-F238E27FC236}">
                <a16:creationId xmlns:a16="http://schemas.microsoft.com/office/drawing/2014/main" id="{AD0B0477-4085-4F20-9F75-9252337E09D3}"/>
              </a:ext>
            </a:extLst>
          </p:cNvPr>
          <p:cNvSpPr>
            <a:spLocks noGrp="1"/>
          </p:cNvSpPr>
          <p:nvPr>
            <p:ph idx="1"/>
          </p:nvPr>
        </p:nvSpPr>
        <p:spPr/>
        <p:txBody>
          <a:bodyPr/>
          <a:lstStyle/>
          <a:p>
            <a:r>
              <a:rPr lang="en-US" altLang="en-US" dirty="0"/>
              <a:t>Paired = </a:t>
            </a:r>
            <a:r>
              <a:rPr lang="en-US" altLang="en-US" b="1" u="sng" dirty="0"/>
              <a:t>diplo</a:t>
            </a:r>
          </a:p>
          <a:p>
            <a:r>
              <a:rPr lang="en-US" altLang="en-US" dirty="0"/>
              <a:t>Filamentous (chains) = </a:t>
            </a:r>
            <a:r>
              <a:rPr lang="en-US" altLang="en-US" b="1" u="sng" dirty="0" err="1"/>
              <a:t>strepto</a:t>
            </a:r>
            <a:endParaRPr lang="en-US" altLang="en-US" b="1" u="sng" dirty="0"/>
          </a:p>
          <a:p>
            <a:r>
              <a:rPr lang="en-US" altLang="en-US" dirty="0"/>
              <a:t>Colonial (grape-like clusters) = </a:t>
            </a:r>
            <a:r>
              <a:rPr lang="en-US" altLang="en-US" b="1" u="sng" dirty="0" err="1"/>
              <a:t>staphylo</a:t>
            </a:r>
            <a:endParaRPr lang="en-US" altLang="en-US" b="1" u="sng" dirty="0"/>
          </a:p>
        </p:txBody>
      </p:sp>
      <p:pic>
        <p:nvPicPr>
          <p:cNvPr id="6" name="Picture 5">
            <a:extLst>
              <a:ext uri="{FF2B5EF4-FFF2-40B4-BE49-F238E27FC236}">
                <a16:creationId xmlns:a16="http://schemas.microsoft.com/office/drawing/2014/main" id="{16B50DF8-4C8A-4223-BDBF-585F958D03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3962401"/>
            <a:ext cx="34099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4CA5C7E-A93D-44F6-81D9-3BA9CD3A1B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56050"/>
            <a:ext cx="33909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635032A-C962-4796-B4DB-6362A041F7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70914" y="3973513"/>
            <a:ext cx="199072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D07C-D587-4633-A993-09ABEB5921D7}"/>
              </a:ext>
            </a:extLst>
          </p:cNvPr>
          <p:cNvSpPr>
            <a:spLocks noGrp="1"/>
          </p:cNvSpPr>
          <p:nvPr>
            <p:ph type="title"/>
          </p:nvPr>
        </p:nvSpPr>
        <p:spPr/>
        <p:txBody>
          <a:bodyPr/>
          <a:lstStyle/>
          <a:p>
            <a:r>
              <a:rPr lang="en-US" dirty="0"/>
              <a:t>Name these</a:t>
            </a:r>
          </a:p>
        </p:txBody>
      </p:sp>
      <p:pic>
        <p:nvPicPr>
          <p:cNvPr id="4" name="Content Placeholder 3">
            <a:extLst>
              <a:ext uri="{FF2B5EF4-FFF2-40B4-BE49-F238E27FC236}">
                <a16:creationId xmlns:a16="http://schemas.microsoft.com/office/drawing/2014/main" id="{BAB2B80C-BCBE-4D28-907A-8450690955B4}"/>
              </a:ext>
            </a:extLst>
          </p:cNvPr>
          <p:cNvPicPr>
            <a:picLocks noGrp="1" noChangeAspect="1"/>
          </p:cNvPicPr>
          <p:nvPr>
            <p:ph idx="1"/>
          </p:nvPr>
        </p:nvPicPr>
        <p:blipFill rotWithShape="1">
          <a:blip r:embed="rId2"/>
          <a:srcRect b="16319"/>
          <a:stretch/>
        </p:blipFill>
        <p:spPr>
          <a:xfrm>
            <a:off x="0" y="1566436"/>
            <a:ext cx="11884788" cy="3005564"/>
          </a:xfrm>
          <a:prstGeom prst="rect">
            <a:avLst/>
          </a:prstGeom>
        </p:spPr>
      </p:pic>
    </p:spTree>
    <p:extLst>
      <p:ext uri="{BB962C8B-B14F-4D97-AF65-F5344CB8AC3E}">
        <p14:creationId xmlns:p14="http://schemas.microsoft.com/office/powerpoint/2010/main" val="365191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F68D-2BD7-437B-A0A5-42D4D92ADD64}"/>
              </a:ext>
            </a:extLst>
          </p:cNvPr>
          <p:cNvSpPr>
            <a:spLocks noGrp="1"/>
          </p:cNvSpPr>
          <p:nvPr>
            <p:ph type="title"/>
          </p:nvPr>
        </p:nvSpPr>
        <p:spPr/>
        <p:txBody>
          <a:bodyPr/>
          <a:lstStyle/>
          <a:p>
            <a:pPr eaLnBrk="1" hangingPunct="1">
              <a:defRPr/>
            </a:pPr>
            <a:r>
              <a:rPr lang="en-US" dirty="0"/>
              <a:t>Archaebacteria – slightly different than bacteria</a:t>
            </a:r>
          </a:p>
        </p:txBody>
      </p:sp>
      <p:sp>
        <p:nvSpPr>
          <p:cNvPr id="22531" name="Content Placeholder 2">
            <a:extLst>
              <a:ext uri="{FF2B5EF4-FFF2-40B4-BE49-F238E27FC236}">
                <a16:creationId xmlns:a16="http://schemas.microsoft.com/office/drawing/2014/main" id="{08DC02DD-2BC1-4AEA-887B-7CCBC1BFEDC1}"/>
              </a:ext>
            </a:extLst>
          </p:cNvPr>
          <p:cNvSpPr>
            <a:spLocks noGrp="1" noChangeArrowheads="1"/>
          </p:cNvSpPr>
          <p:nvPr>
            <p:ph idx="1"/>
          </p:nvPr>
        </p:nvSpPr>
        <p:spPr/>
        <p:txBody>
          <a:bodyPr/>
          <a:lstStyle/>
          <a:p>
            <a:pPr eaLnBrk="1" hangingPunct="1"/>
            <a:r>
              <a:rPr lang="en-US" altLang="en-US" dirty="0">
                <a:solidFill>
                  <a:schemeClr val="accent1"/>
                </a:solidFill>
              </a:rPr>
              <a:t>Extremophiles – can live in </a:t>
            </a:r>
            <a:r>
              <a:rPr lang="en-US" altLang="en-US" i="1" dirty="0">
                <a:solidFill>
                  <a:schemeClr val="accent1"/>
                </a:solidFill>
              </a:rPr>
              <a:t>extreme</a:t>
            </a:r>
            <a:r>
              <a:rPr lang="en-US" altLang="en-US" dirty="0">
                <a:solidFill>
                  <a:schemeClr val="accent1"/>
                </a:solidFill>
              </a:rPr>
              <a:t> environments</a:t>
            </a:r>
          </a:p>
          <a:p>
            <a:r>
              <a:rPr lang="en-US" altLang="en-US" dirty="0">
                <a:solidFill>
                  <a:schemeClr val="accent1"/>
                </a:solidFill>
              </a:rPr>
              <a:t>Methanogens live in oxygen-free environments (ex. thick mud &amp; animal digestive tracts)</a:t>
            </a:r>
          </a:p>
          <a:p>
            <a:r>
              <a:rPr lang="en-US" altLang="en-US" dirty="0">
                <a:solidFill>
                  <a:schemeClr val="accent1"/>
                </a:solidFill>
              </a:rPr>
              <a:t>Halophiles live in salty environments </a:t>
            </a:r>
          </a:p>
          <a:p>
            <a:r>
              <a:rPr lang="en-US" altLang="en-US" dirty="0">
                <a:solidFill>
                  <a:schemeClr val="accent1"/>
                </a:solidFill>
              </a:rPr>
              <a:t>Thermophiles live in hot environments (ex. hot springs)</a:t>
            </a:r>
          </a:p>
          <a:p>
            <a:endParaRPr lang="en-US" altLang="en-US"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D07C-D587-4633-A993-09ABEB5921D7}"/>
              </a:ext>
            </a:extLst>
          </p:cNvPr>
          <p:cNvSpPr>
            <a:spLocks noGrp="1"/>
          </p:cNvSpPr>
          <p:nvPr>
            <p:ph type="title"/>
          </p:nvPr>
        </p:nvSpPr>
        <p:spPr/>
        <p:txBody>
          <a:bodyPr/>
          <a:lstStyle/>
          <a:p>
            <a:r>
              <a:rPr lang="en-US" dirty="0"/>
              <a:t>Name these</a:t>
            </a:r>
          </a:p>
        </p:txBody>
      </p:sp>
      <p:pic>
        <p:nvPicPr>
          <p:cNvPr id="4" name="Content Placeholder 3">
            <a:extLst>
              <a:ext uri="{FF2B5EF4-FFF2-40B4-BE49-F238E27FC236}">
                <a16:creationId xmlns:a16="http://schemas.microsoft.com/office/drawing/2014/main" id="{BAB2B80C-BCBE-4D28-907A-8450690955B4}"/>
              </a:ext>
            </a:extLst>
          </p:cNvPr>
          <p:cNvPicPr>
            <a:picLocks noGrp="1" noChangeAspect="1"/>
          </p:cNvPicPr>
          <p:nvPr>
            <p:ph idx="1"/>
          </p:nvPr>
        </p:nvPicPr>
        <p:blipFill>
          <a:blip r:embed="rId2"/>
          <a:stretch>
            <a:fillRect/>
          </a:stretch>
        </p:blipFill>
        <p:spPr>
          <a:xfrm>
            <a:off x="0" y="1566436"/>
            <a:ext cx="11884788" cy="3591718"/>
          </a:xfrm>
          <a:prstGeom prst="rect">
            <a:avLst/>
          </a:prstGeom>
        </p:spPr>
      </p:pic>
    </p:spTree>
    <p:extLst>
      <p:ext uri="{BB962C8B-B14F-4D97-AF65-F5344CB8AC3E}">
        <p14:creationId xmlns:p14="http://schemas.microsoft.com/office/powerpoint/2010/main" val="1168970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AB007-D072-4D35-A6EB-E4581D18F4E4}"/>
              </a:ext>
            </a:extLst>
          </p:cNvPr>
          <p:cNvSpPr>
            <a:spLocks noGrp="1"/>
          </p:cNvSpPr>
          <p:nvPr>
            <p:ph type="title"/>
          </p:nvPr>
        </p:nvSpPr>
        <p:spPr/>
        <p:txBody>
          <a:bodyPr/>
          <a:lstStyle/>
          <a:p>
            <a:r>
              <a:rPr lang="en-US" dirty="0"/>
              <a:t>Colonies look different too</a:t>
            </a:r>
          </a:p>
        </p:txBody>
      </p:sp>
      <p:pic>
        <p:nvPicPr>
          <p:cNvPr id="4" name="image1.png">
            <a:extLst>
              <a:ext uri="{FF2B5EF4-FFF2-40B4-BE49-F238E27FC236}">
                <a16:creationId xmlns:a16="http://schemas.microsoft.com/office/drawing/2014/main" id="{EE919B4C-487C-433A-89E5-8824693738EB}"/>
              </a:ext>
            </a:extLst>
          </p:cNvPr>
          <p:cNvPicPr>
            <a:picLocks noGrp="1"/>
          </p:cNvPicPr>
          <p:nvPr>
            <p:ph idx="1"/>
          </p:nvPr>
        </p:nvPicPr>
        <p:blipFill>
          <a:blip r:embed="rId2"/>
          <a:srcRect/>
          <a:stretch>
            <a:fillRect/>
          </a:stretch>
        </p:blipFill>
        <p:spPr>
          <a:xfrm>
            <a:off x="2198578" y="1690688"/>
            <a:ext cx="7794843" cy="4351338"/>
          </a:xfrm>
          <a:prstGeom prst="rect">
            <a:avLst/>
          </a:prstGeom>
          <a:ln/>
        </p:spPr>
      </p:pic>
    </p:spTree>
    <p:extLst>
      <p:ext uri="{BB962C8B-B14F-4D97-AF65-F5344CB8AC3E}">
        <p14:creationId xmlns:p14="http://schemas.microsoft.com/office/powerpoint/2010/main" val="1118809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39EC-EC1B-46C9-85AA-99E5127724AD}"/>
              </a:ext>
            </a:extLst>
          </p:cNvPr>
          <p:cNvSpPr>
            <a:spLocks noGrp="1"/>
          </p:cNvSpPr>
          <p:nvPr>
            <p:ph type="title"/>
          </p:nvPr>
        </p:nvSpPr>
        <p:spPr>
          <a:xfrm>
            <a:off x="838200" y="365125"/>
            <a:ext cx="2608386" cy="3063875"/>
          </a:xfrm>
        </p:spPr>
        <p:txBody>
          <a:bodyPr>
            <a:normAutofit/>
          </a:bodyPr>
          <a:lstStyle/>
          <a:p>
            <a:r>
              <a:rPr lang="en-US" dirty="0"/>
              <a:t>Colonies on a plate</a:t>
            </a:r>
          </a:p>
        </p:txBody>
      </p:sp>
      <p:pic>
        <p:nvPicPr>
          <p:cNvPr id="1028" name="Picture 4" descr="Examples of agar plates used for colony pick sequencing. (a) Brilliance MRSA plate. The dark blue colonies of MRSA are smaller than typically seen on blood agar plates and intermixed with white colonies that are consistent with members of the normal skin microbiota. (b) Blood/CAP agar plate. The bottom half is blood agar, which allows most bacterial species to grow. The colonies observed are consistent with coliforms and overgrowing any other bacterial species present. The top half is selective CAP agar, suppressing the growth of Gram-negative bacteria and allowing growth of S. aureus. (c) Mueller-Hinton agar plate used for susceptibility testing. A semi-confluent lawn is observed, from which several colonies were picked using a 1 lL loop. (d) CLED agar plate, which is used to suppress the growth of Proteus spp. if present and allows colonies of S. aureus to be picked.">
            <a:extLst>
              <a:ext uri="{FF2B5EF4-FFF2-40B4-BE49-F238E27FC236}">
                <a16:creationId xmlns:a16="http://schemas.microsoft.com/office/drawing/2014/main" id="{CD9776D6-EFCA-4902-A8BD-327C6E80EA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69516" y="365125"/>
            <a:ext cx="7722484" cy="597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586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F14CB3DF-EBB3-4B7B-8D5C-02BAF2152BAF}"/>
              </a:ext>
            </a:extLst>
          </p:cNvPr>
          <p:cNvSpPr>
            <a:spLocks noGrp="1" noChangeArrowheads="1"/>
          </p:cNvSpPr>
          <p:nvPr>
            <p:ph type="title"/>
          </p:nvPr>
        </p:nvSpPr>
        <p:spPr/>
        <p:txBody>
          <a:bodyPr/>
          <a:lstStyle/>
          <a:p>
            <a:pPr algn="ctr"/>
            <a:r>
              <a:rPr lang="en-US" altLang="en-US" sz="4600" b="1" dirty="0">
                <a:latin typeface="Arial" panose="020B0604020202020204" pitchFamily="34" charset="0"/>
              </a:rPr>
              <a:t>Cell Wall and Gram Staining</a:t>
            </a:r>
          </a:p>
        </p:txBody>
      </p:sp>
      <p:sp>
        <p:nvSpPr>
          <p:cNvPr id="90115" name="Rectangle 3">
            <a:extLst>
              <a:ext uri="{FF2B5EF4-FFF2-40B4-BE49-F238E27FC236}">
                <a16:creationId xmlns:a16="http://schemas.microsoft.com/office/drawing/2014/main" id="{ABC21C40-1FA0-4786-9B06-CF4F32ED76C3}"/>
              </a:ext>
            </a:extLst>
          </p:cNvPr>
          <p:cNvSpPr>
            <a:spLocks noGrp="1" noChangeArrowheads="1"/>
          </p:cNvSpPr>
          <p:nvPr>
            <p:ph type="body" idx="1"/>
          </p:nvPr>
        </p:nvSpPr>
        <p:spPr>
          <a:xfrm>
            <a:off x="635000" y="1473200"/>
            <a:ext cx="11226800" cy="4546600"/>
          </a:xfrm>
        </p:spPr>
        <p:txBody>
          <a:bodyPr>
            <a:noAutofit/>
          </a:bodyPr>
          <a:lstStyle/>
          <a:p>
            <a:pPr>
              <a:lnSpc>
                <a:spcPct val="80000"/>
              </a:lnSpc>
            </a:pPr>
            <a:r>
              <a:rPr lang="en-US" altLang="en-US" dirty="0">
                <a:solidFill>
                  <a:schemeClr val="accent1"/>
                </a:solidFill>
              </a:rPr>
              <a:t>Depending on the type of bacteria certain chemical dyes (stains) will adhere to the cell wall while other stains will not. </a:t>
            </a:r>
          </a:p>
          <a:p>
            <a:pPr>
              <a:lnSpc>
                <a:spcPct val="80000"/>
              </a:lnSpc>
            </a:pPr>
            <a:r>
              <a:rPr lang="en-US" altLang="en-US" dirty="0">
                <a:solidFill>
                  <a:schemeClr val="accent1"/>
                </a:solidFill>
              </a:rPr>
              <a:t>Useful in identifying types of pathogenic bacteria. </a:t>
            </a:r>
          </a:p>
          <a:p>
            <a:pPr>
              <a:lnSpc>
                <a:spcPct val="80000"/>
              </a:lnSpc>
            </a:pPr>
            <a:r>
              <a:rPr lang="en-US" altLang="en-US" dirty="0">
                <a:solidFill>
                  <a:schemeClr val="accent1"/>
                </a:solidFill>
              </a:rPr>
              <a:t>Helps us to determine what antibiotic to use in treating a bacterial infection.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dissolve">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dissolve">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dissolve">
                                      <p:cBhvr>
                                        <p:cTn id="17" dur="500"/>
                                        <p:tgtEl>
                                          <p:spTgt spid="90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3631077D-314E-4437-9983-E77E04B77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51" y="294228"/>
            <a:ext cx="11549449" cy="640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4">
            <a:extLst>
              <a:ext uri="{FF2B5EF4-FFF2-40B4-BE49-F238E27FC236}">
                <a16:creationId xmlns:a16="http://schemas.microsoft.com/office/drawing/2014/main" id="{9DDA3A75-FF46-4F78-BE37-DC1580133129}"/>
              </a:ext>
            </a:extLst>
          </p:cNvPr>
          <p:cNvSpPr txBox="1">
            <a:spLocks noChangeArrowheads="1"/>
          </p:cNvSpPr>
          <p:nvPr/>
        </p:nvSpPr>
        <p:spPr bwMode="auto">
          <a:xfrm>
            <a:off x="1981200" y="4572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u="sng" dirty="0"/>
              <a:t>Gram Staining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F2A85BB-8587-43E4-B609-3678720AAD11}"/>
              </a:ext>
            </a:extLst>
          </p:cNvPr>
          <p:cNvSpPr>
            <a:spLocks noGrp="1"/>
          </p:cNvSpPr>
          <p:nvPr>
            <p:ph type="title"/>
          </p:nvPr>
        </p:nvSpPr>
        <p:spPr/>
        <p:txBody>
          <a:bodyPr/>
          <a:lstStyle/>
          <a:p>
            <a:r>
              <a:rPr lang="en-US" altLang="en-US" dirty="0"/>
              <a:t>Identifying Bacteria: Gram Stain</a:t>
            </a:r>
          </a:p>
        </p:txBody>
      </p:sp>
      <p:sp>
        <p:nvSpPr>
          <p:cNvPr id="1180675" name="Rectangle 3">
            <a:extLst>
              <a:ext uri="{FF2B5EF4-FFF2-40B4-BE49-F238E27FC236}">
                <a16:creationId xmlns:a16="http://schemas.microsoft.com/office/drawing/2014/main" id="{0CA751D1-F6DA-453C-9CB2-4B137B8C1750}"/>
              </a:ext>
            </a:extLst>
          </p:cNvPr>
          <p:cNvSpPr>
            <a:spLocks noGrp="1" noChangeArrowheads="1"/>
          </p:cNvSpPr>
          <p:nvPr>
            <p:ph idx="1"/>
          </p:nvPr>
        </p:nvSpPr>
        <p:spPr>
          <a:xfrm>
            <a:off x="838200" y="1902941"/>
            <a:ext cx="10515600" cy="4689948"/>
          </a:xfrm>
        </p:spPr>
        <p:txBody>
          <a:bodyPr>
            <a:normAutofit/>
          </a:bodyPr>
          <a:lstStyle/>
          <a:p>
            <a:pPr marL="914400" lvl="2" indent="0">
              <a:buNone/>
            </a:pPr>
            <a:r>
              <a:rPr lang="en-US" altLang="en-US" sz="3600" b="1" dirty="0"/>
              <a:t>All bacteria will either stain:</a:t>
            </a:r>
          </a:p>
          <a:p>
            <a:pPr marL="914400" lvl="2" indent="0">
              <a:buNone/>
            </a:pPr>
            <a:endParaRPr lang="en-US" altLang="en-US" sz="3600" b="1" dirty="0"/>
          </a:p>
          <a:p>
            <a:pPr lvl="2">
              <a:buFont typeface="Wingdings" panose="05000000000000000000" pitchFamily="2" charset="2"/>
              <a:buChar char="Ø"/>
            </a:pPr>
            <a:r>
              <a:rPr lang="en-US" altLang="en-US" sz="3600" b="1" dirty="0"/>
              <a:t>Gram-positive</a:t>
            </a:r>
            <a:r>
              <a:rPr lang="en-US" altLang="en-US" sz="3600" dirty="0"/>
              <a:t> </a:t>
            </a:r>
            <a:r>
              <a:rPr lang="en-US" altLang="en-US" sz="3600" dirty="0">
                <a:solidFill>
                  <a:schemeClr val="accent1"/>
                </a:solidFill>
              </a:rPr>
              <a:t>bacteria have </a:t>
            </a:r>
            <a:r>
              <a:rPr lang="en-US" altLang="en-US" sz="3600" b="1" dirty="0">
                <a:solidFill>
                  <a:schemeClr val="accent1"/>
                </a:solidFill>
              </a:rPr>
              <a:t>thick cell </a:t>
            </a:r>
            <a:r>
              <a:rPr lang="en-US" altLang="en-US" sz="3600" dirty="0">
                <a:solidFill>
                  <a:schemeClr val="accent1"/>
                </a:solidFill>
              </a:rPr>
              <a:t>walls with large amounts of </a:t>
            </a:r>
            <a:r>
              <a:rPr lang="en-US" altLang="en-US" sz="3600" i="1" dirty="0">
                <a:solidFill>
                  <a:schemeClr val="accent1"/>
                </a:solidFill>
              </a:rPr>
              <a:t>peptidoglycan</a:t>
            </a:r>
            <a:r>
              <a:rPr lang="en-US" altLang="en-US" sz="3600" dirty="0">
                <a:solidFill>
                  <a:schemeClr val="accent1"/>
                </a:solidFill>
              </a:rPr>
              <a:t>.</a:t>
            </a:r>
          </a:p>
          <a:p>
            <a:pPr lvl="2">
              <a:buFont typeface="Wingdings" panose="05000000000000000000" pitchFamily="2" charset="2"/>
              <a:buChar char="Ø"/>
            </a:pPr>
            <a:endParaRPr lang="en-US" altLang="en-US" sz="3600" dirty="0"/>
          </a:p>
          <a:p>
            <a:pPr lvl="2">
              <a:buFont typeface="Wingdings" panose="05000000000000000000" pitchFamily="2" charset="2"/>
              <a:buChar char="Ø"/>
            </a:pPr>
            <a:r>
              <a:rPr lang="en-US" altLang="en-US" sz="3600" b="1" dirty="0"/>
              <a:t>Gram-negative</a:t>
            </a:r>
            <a:r>
              <a:rPr lang="en-US" altLang="en-US" sz="3600" dirty="0"/>
              <a:t> </a:t>
            </a:r>
            <a:r>
              <a:rPr lang="en-US" altLang="en-US" sz="3600" dirty="0">
                <a:solidFill>
                  <a:schemeClr val="accent1"/>
                </a:solidFill>
              </a:rPr>
              <a:t>bacteria have </a:t>
            </a:r>
            <a:r>
              <a:rPr lang="en-US" altLang="en-US" sz="3600" b="1" u="sng" dirty="0">
                <a:solidFill>
                  <a:schemeClr val="accent1"/>
                </a:solidFill>
              </a:rPr>
              <a:t>thinner cell walls </a:t>
            </a:r>
            <a:r>
              <a:rPr lang="en-US" altLang="en-US" sz="3600" dirty="0">
                <a:solidFill>
                  <a:schemeClr val="accent1"/>
                </a:solidFill>
              </a:rPr>
              <a:t>inside an </a:t>
            </a:r>
            <a:r>
              <a:rPr lang="en-US" altLang="en-US" sz="3600" u="sng" dirty="0">
                <a:solidFill>
                  <a:schemeClr val="accent1"/>
                </a:solidFill>
              </a:rPr>
              <a:t>outer lipid layer.</a:t>
            </a:r>
          </a:p>
          <a:p>
            <a:pPr lvl="2">
              <a:buFont typeface="Wingdings" panose="05000000000000000000" pitchFamily="2" charset="2"/>
              <a:buChar char="Ø"/>
            </a:pPr>
            <a:r>
              <a:rPr lang="en-US" altLang="en-US" sz="3600" dirty="0"/>
              <a:t>extra outer membrane</a:t>
            </a:r>
            <a:endParaRPr lang="en-US" altLang="en-US" sz="3600" u="sng" dirty="0">
              <a:solidFill>
                <a:schemeClr val="accent1"/>
              </a:solidFill>
            </a:endParaRPr>
          </a:p>
        </p:txBody>
      </p:sp>
      <p:sp>
        <p:nvSpPr>
          <p:cNvPr id="27652" name="Footer Placeholder 4">
            <a:extLst>
              <a:ext uri="{FF2B5EF4-FFF2-40B4-BE49-F238E27FC236}">
                <a16:creationId xmlns:a16="http://schemas.microsoft.com/office/drawing/2014/main" id="{E7B77CF7-0B5D-4F20-BFCF-3374E12FCD0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US" altLang="en-US" sz="800">
                <a:solidFill>
                  <a:schemeClr val="bg2"/>
                </a:solidFill>
                <a:latin typeface="Arial" panose="020B0604020202020204" pitchFamily="34" charset="0"/>
              </a:rPr>
              <a:t>Copyright Pearson Prentice Hall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0675">
                                            <p:txEl>
                                              <p:pRg st="0" end="0"/>
                                            </p:txEl>
                                          </p:spTgt>
                                        </p:tgtEl>
                                        <p:attrNameLst>
                                          <p:attrName>style.visibility</p:attrName>
                                        </p:attrNameLst>
                                      </p:cBhvr>
                                      <p:to>
                                        <p:strVal val="visible"/>
                                      </p:to>
                                    </p:set>
                                    <p:animEffect transition="in" filter="fade">
                                      <p:cBhvr>
                                        <p:cTn id="7" dur="1000"/>
                                        <p:tgtEl>
                                          <p:spTgt spid="1180675">
                                            <p:txEl>
                                              <p:pRg st="0" end="0"/>
                                            </p:txEl>
                                          </p:spTgt>
                                        </p:tgtEl>
                                      </p:cBhvr>
                                    </p:animEffect>
                                    <p:anim calcmode="lin" valueType="num">
                                      <p:cBhvr>
                                        <p:cTn id="8" dur="1000" fill="hold"/>
                                        <p:tgtEl>
                                          <p:spTgt spid="1180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80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0675">
                                            <p:txEl>
                                              <p:pRg st="2" end="2"/>
                                            </p:txEl>
                                          </p:spTgt>
                                        </p:tgtEl>
                                        <p:attrNameLst>
                                          <p:attrName>style.visibility</p:attrName>
                                        </p:attrNameLst>
                                      </p:cBhvr>
                                      <p:to>
                                        <p:strVal val="visible"/>
                                      </p:to>
                                    </p:set>
                                    <p:animEffect transition="in" filter="fade">
                                      <p:cBhvr>
                                        <p:cTn id="14" dur="1000"/>
                                        <p:tgtEl>
                                          <p:spTgt spid="1180675">
                                            <p:txEl>
                                              <p:pRg st="2" end="2"/>
                                            </p:txEl>
                                          </p:spTgt>
                                        </p:tgtEl>
                                      </p:cBhvr>
                                    </p:animEffect>
                                    <p:anim calcmode="lin" valueType="num">
                                      <p:cBhvr>
                                        <p:cTn id="15" dur="1000" fill="hold"/>
                                        <p:tgtEl>
                                          <p:spTgt spid="11806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80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80675">
                                            <p:txEl>
                                              <p:pRg st="4" end="4"/>
                                            </p:txEl>
                                          </p:spTgt>
                                        </p:tgtEl>
                                        <p:attrNameLst>
                                          <p:attrName>style.visibility</p:attrName>
                                        </p:attrNameLst>
                                      </p:cBhvr>
                                      <p:to>
                                        <p:strVal val="visible"/>
                                      </p:to>
                                    </p:set>
                                    <p:animEffect transition="in" filter="fade">
                                      <p:cBhvr>
                                        <p:cTn id="21" dur="1000"/>
                                        <p:tgtEl>
                                          <p:spTgt spid="1180675">
                                            <p:txEl>
                                              <p:pRg st="4" end="4"/>
                                            </p:txEl>
                                          </p:spTgt>
                                        </p:tgtEl>
                                      </p:cBhvr>
                                    </p:animEffect>
                                    <p:anim calcmode="lin" valueType="num">
                                      <p:cBhvr>
                                        <p:cTn id="22" dur="1000" fill="hold"/>
                                        <p:tgtEl>
                                          <p:spTgt spid="11806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806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80675">
                                            <p:txEl>
                                              <p:pRg st="5" end="5"/>
                                            </p:txEl>
                                          </p:spTgt>
                                        </p:tgtEl>
                                        <p:attrNameLst>
                                          <p:attrName>style.visibility</p:attrName>
                                        </p:attrNameLst>
                                      </p:cBhvr>
                                      <p:to>
                                        <p:strVal val="visible"/>
                                      </p:to>
                                    </p:set>
                                    <p:animEffect transition="in" filter="fade">
                                      <p:cBhvr>
                                        <p:cTn id="28" dur="1000"/>
                                        <p:tgtEl>
                                          <p:spTgt spid="1180675">
                                            <p:txEl>
                                              <p:pRg st="5" end="5"/>
                                            </p:txEl>
                                          </p:spTgt>
                                        </p:tgtEl>
                                      </p:cBhvr>
                                    </p:animEffect>
                                    <p:anim calcmode="lin" valueType="num">
                                      <p:cBhvr>
                                        <p:cTn id="29" dur="1000" fill="hold"/>
                                        <p:tgtEl>
                                          <p:spTgt spid="118067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1806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675"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62AE10D8-CD10-48B9-8D87-B6D63B855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237" y="186734"/>
            <a:ext cx="7027513" cy="492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a:extLst>
              <a:ext uri="{FF2B5EF4-FFF2-40B4-BE49-F238E27FC236}">
                <a16:creationId xmlns:a16="http://schemas.microsoft.com/office/drawing/2014/main" id="{9AC86848-0F80-441C-AF51-02C33EFF20FB}"/>
              </a:ext>
            </a:extLst>
          </p:cNvPr>
          <p:cNvSpPr>
            <a:spLocks noChangeArrowheads="1"/>
          </p:cNvSpPr>
          <p:nvPr/>
        </p:nvSpPr>
        <p:spPr bwMode="auto">
          <a:xfrm>
            <a:off x="309966" y="5105401"/>
            <a:ext cx="1167022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dirty="0">
                <a:solidFill>
                  <a:schemeClr val="bg2"/>
                </a:solidFill>
                <a:cs typeface="Times New Roman" panose="02020603050405020304" pitchFamily="18" charset="0"/>
              </a:rPr>
              <a:t>                    •</a:t>
            </a:r>
            <a:r>
              <a:rPr lang="en-US" altLang="en-US" sz="2000" b="1" dirty="0">
                <a:solidFill>
                  <a:schemeClr val="bg2"/>
                </a:solidFill>
              </a:rPr>
              <a:t> </a:t>
            </a:r>
            <a:r>
              <a:rPr lang="en-US" altLang="en-US" sz="3600" b="1" dirty="0">
                <a:latin typeface="+mn-lt"/>
              </a:rPr>
              <a:t>Gram-Negative: PINK	   </a:t>
            </a:r>
            <a:r>
              <a:rPr lang="en-US" altLang="en-US" sz="3600" b="1" dirty="0">
                <a:latin typeface="+mn-lt"/>
                <a:cs typeface="Times New Roman" panose="02020603050405020304" pitchFamily="18" charset="0"/>
              </a:rPr>
              <a:t>	</a:t>
            </a:r>
            <a:r>
              <a:rPr lang="en-US" altLang="en-US" sz="3600" b="1" dirty="0">
                <a:latin typeface="+mn-lt"/>
              </a:rPr>
              <a:t>Gram-Positive: PURPLE</a:t>
            </a:r>
            <a:endParaRPr lang="en-US" altLang="en-US" sz="3600" dirty="0">
              <a:latin typeface="+mn-lt"/>
            </a:endParaRPr>
          </a:p>
          <a:p>
            <a:endParaRPr lang="en-US" altLang="en-US" sz="2000" dirty="0"/>
          </a:p>
          <a:p>
            <a:r>
              <a:rPr lang="en-US" altLang="en-US" sz="3600" dirty="0">
                <a:latin typeface="+mn-lt"/>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3716E6-AFCA-4766-B2BB-8180232787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970" y="1060612"/>
            <a:ext cx="10807538" cy="5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026">
            <a:extLst>
              <a:ext uri="{FF2B5EF4-FFF2-40B4-BE49-F238E27FC236}">
                <a16:creationId xmlns:a16="http://schemas.microsoft.com/office/drawing/2014/main" id="{456A31DB-06CC-4579-9689-38F1D92B6FA5}"/>
              </a:ext>
            </a:extLst>
          </p:cNvPr>
          <p:cNvSpPr txBox="1">
            <a:spLocks noChangeArrowheads="1"/>
          </p:cNvSpPr>
          <p:nvPr/>
        </p:nvSpPr>
        <p:spPr bwMode="auto">
          <a:xfrm>
            <a:off x="1752600" y="304800"/>
            <a:ext cx="9742714"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u="sng" dirty="0">
                <a:latin typeface="+mn-lt"/>
              </a:rPr>
              <a:t>Bacterial Respiration</a:t>
            </a:r>
            <a:endParaRPr lang="en-US" altLang="en-US" sz="3600" dirty="0">
              <a:latin typeface="+mn-lt"/>
            </a:endParaRPr>
          </a:p>
          <a:p>
            <a:pPr eaLnBrk="1" hangingPunct="1">
              <a:spcBef>
                <a:spcPct val="50000"/>
              </a:spcBef>
              <a:buFontTx/>
              <a:buAutoNum type="alphaLcParenR"/>
            </a:pPr>
            <a:r>
              <a:rPr lang="en-US" altLang="en-US" sz="3600" b="1" u="sng" dirty="0">
                <a:latin typeface="+mn-lt"/>
              </a:rPr>
              <a:t>Obligate aerobe-</a:t>
            </a:r>
            <a:r>
              <a:rPr lang="en-US" altLang="en-US" sz="3600" b="1" dirty="0">
                <a:latin typeface="+mn-lt"/>
              </a:rPr>
              <a:t> </a:t>
            </a:r>
            <a:r>
              <a:rPr lang="en-US" altLang="en-US" sz="3600" dirty="0">
                <a:latin typeface="+mn-lt"/>
              </a:rPr>
              <a:t>must live in the </a:t>
            </a:r>
            <a:r>
              <a:rPr lang="en-US" altLang="en-US" sz="3600" b="1" u="sng" dirty="0">
                <a:solidFill>
                  <a:srgbClr val="FF0000"/>
                </a:solidFill>
                <a:latin typeface="+mn-lt"/>
              </a:rPr>
              <a:t>presence </a:t>
            </a:r>
            <a:r>
              <a:rPr lang="en-US" altLang="en-US" sz="3600" dirty="0">
                <a:latin typeface="+mn-lt"/>
              </a:rPr>
              <a:t>of oxygen.  Dies if no                                                                                 oxygen present.</a:t>
            </a:r>
          </a:p>
          <a:p>
            <a:pPr eaLnBrk="1" hangingPunct="1">
              <a:spcBef>
                <a:spcPct val="50000"/>
              </a:spcBef>
            </a:pPr>
            <a:r>
              <a:rPr lang="en-US" altLang="en-US" sz="3600" dirty="0">
                <a:latin typeface="+mn-lt"/>
              </a:rPr>
              <a:t>b) </a:t>
            </a:r>
            <a:r>
              <a:rPr lang="en-US" altLang="en-US" sz="3600" b="1" u="sng" dirty="0">
                <a:latin typeface="+mn-lt"/>
              </a:rPr>
              <a:t>Obligate anaerobe-</a:t>
            </a:r>
            <a:r>
              <a:rPr lang="en-US" altLang="en-US" sz="3600" b="1" dirty="0">
                <a:latin typeface="+mn-lt"/>
              </a:rPr>
              <a:t> </a:t>
            </a:r>
            <a:r>
              <a:rPr lang="en-US" altLang="en-US" sz="3600" dirty="0">
                <a:latin typeface="+mn-lt"/>
              </a:rPr>
              <a:t>must live in the </a:t>
            </a:r>
            <a:r>
              <a:rPr lang="en-US" altLang="en-US" sz="3600" b="1" u="sng" dirty="0">
                <a:solidFill>
                  <a:srgbClr val="FF0000"/>
                </a:solidFill>
                <a:latin typeface="+mn-lt"/>
              </a:rPr>
              <a:t>absence</a:t>
            </a:r>
            <a:r>
              <a:rPr lang="en-US" altLang="en-US" sz="3600" dirty="0">
                <a:latin typeface="+mn-lt"/>
              </a:rPr>
              <a:t> of oxygen.  Dies if oxygen is present.</a:t>
            </a:r>
          </a:p>
          <a:p>
            <a:pPr eaLnBrk="1" hangingPunct="1">
              <a:spcBef>
                <a:spcPct val="50000"/>
              </a:spcBef>
            </a:pPr>
            <a:r>
              <a:rPr lang="en-US" altLang="en-US" sz="3600" dirty="0">
                <a:latin typeface="+mn-lt"/>
              </a:rPr>
              <a:t>c) </a:t>
            </a:r>
            <a:r>
              <a:rPr lang="en-US" altLang="en-US" sz="3600" b="1" u="sng" dirty="0">
                <a:latin typeface="+mn-lt"/>
              </a:rPr>
              <a:t>Facultative anaerobe-</a:t>
            </a:r>
            <a:r>
              <a:rPr lang="en-US" altLang="en-US" sz="3600" b="1" dirty="0">
                <a:latin typeface="+mn-lt"/>
              </a:rPr>
              <a:t> </a:t>
            </a:r>
            <a:r>
              <a:rPr lang="en-US" altLang="en-US" sz="3600" dirty="0">
                <a:latin typeface="+mn-lt"/>
              </a:rPr>
              <a:t>can live in the </a:t>
            </a:r>
            <a:r>
              <a:rPr lang="en-US" altLang="en-US" sz="3600" b="1" u="sng" dirty="0">
                <a:solidFill>
                  <a:srgbClr val="FF0000"/>
                </a:solidFill>
                <a:latin typeface="+mn-lt"/>
              </a:rPr>
              <a:t>presence or absence of </a:t>
            </a:r>
            <a:r>
              <a:rPr lang="en-US" altLang="en-US" sz="3600" dirty="0">
                <a:latin typeface="+mn-lt"/>
              </a:rPr>
              <a:t>   oxygen</a:t>
            </a:r>
            <a:r>
              <a:rPr lang="en-US" altLang="en-US" dirty="0">
                <a:solidFill>
                  <a:schemeClr val="bg2"/>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2262-E61F-4CA9-91F1-4D7B138A51F6}"/>
              </a:ext>
            </a:extLst>
          </p:cNvPr>
          <p:cNvSpPr>
            <a:spLocks noGrp="1"/>
          </p:cNvSpPr>
          <p:nvPr>
            <p:ph type="title"/>
          </p:nvPr>
        </p:nvSpPr>
        <p:spPr/>
        <p:txBody>
          <a:bodyPr/>
          <a:lstStyle/>
          <a:p>
            <a:r>
              <a:rPr lang="en-US" dirty="0"/>
              <a:t>How do bacteria get their energy? </a:t>
            </a:r>
          </a:p>
        </p:txBody>
      </p:sp>
      <p:sp>
        <p:nvSpPr>
          <p:cNvPr id="3" name="Content Placeholder 2">
            <a:extLst>
              <a:ext uri="{FF2B5EF4-FFF2-40B4-BE49-F238E27FC236}">
                <a16:creationId xmlns:a16="http://schemas.microsoft.com/office/drawing/2014/main" id="{7188682E-A66C-464E-AE02-F05D1C857EC5}"/>
              </a:ext>
            </a:extLst>
          </p:cNvPr>
          <p:cNvSpPr>
            <a:spLocks noGrp="1"/>
          </p:cNvSpPr>
          <p:nvPr>
            <p:ph sz="half" idx="1"/>
          </p:nvPr>
        </p:nvSpPr>
        <p:spPr/>
        <p:txBody>
          <a:bodyPr>
            <a:normAutofit fontScale="92500" lnSpcReduction="10000"/>
          </a:bodyPr>
          <a:lstStyle/>
          <a:p>
            <a:pPr marL="0" indent="0">
              <a:buNone/>
            </a:pPr>
            <a:r>
              <a:rPr lang="en-US" b="1" dirty="0"/>
              <a:t>AUTOTROPHS </a:t>
            </a:r>
          </a:p>
          <a:p>
            <a:r>
              <a:rPr lang="en-US" b="1" u="sng" dirty="0"/>
              <a:t>Phototrophic</a:t>
            </a:r>
            <a:r>
              <a:rPr lang="en-US" dirty="0"/>
              <a:t> autotrophs - trap sun’s energy</a:t>
            </a:r>
          </a:p>
          <a:p>
            <a:r>
              <a:rPr lang="en-US" dirty="0" err="1"/>
              <a:t>Eg.</a:t>
            </a:r>
            <a:r>
              <a:rPr lang="en-US" dirty="0"/>
              <a:t> cyanobacteria	</a:t>
            </a:r>
          </a:p>
          <a:p>
            <a:endParaRPr lang="en-US" dirty="0"/>
          </a:p>
          <a:p>
            <a:r>
              <a:rPr lang="en-US" b="1" u="sng" dirty="0"/>
              <a:t>Chemotrophic </a:t>
            </a:r>
            <a:r>
              <a:rPr lang="en-US" dirty="0"/>
              <a:t>autotrophs – use inorganic molecules such as hydrogen sulfide, nitrites, sulfur and iron.</a:t>
            </a:r>
          </a:p>
          <a:p>
            <a:r>
              <a:rPr lang="en-US" dirty="0" err="1"/>
              <a:t>Eg</a:t>
            </a:r>
            <a:r>
              <a:rPr lang="en-US" dirty="0"/>
              <a:t> </a:t>
            </a:r>
            <a:r>
              <a:rPr lang="en-US" i="1" dirty="0"/>
              <a:t>Nitrosomonas</a:t>
            </a:r>
            <a:r>
              <a:rPr lang="en-US" dirty="0"/>
              <a:t> uses ammonia and oxygen </a:t>
            </a:r>
          </a:p>
        </p:txBody>
      </p:sp>
      <p:sp>
        <p:nvSpPr>
          <p:cNvPr id="4" name="Content Placeholder 3">
            <a:extLst>
              <a:ext uri="{FF2B5EF4-FFF2-40B4-BE49-F238E27FC236}">
                <a16:creationId xmlns:a16="http://schemas.microsoft.com/office/drawing/2014/main" id="{CF8C7C87-71CE-4D81-A435-2FFAD08458A2}"/>
              </a:ext>
            </a:extLst>
          </p:cNvPr>
          <p:cNvSpPr>
            <a:spLocks noGrp="1"/>
          </p:cNvSpPr>
          <p:nvPr>
            <p:ph sz="half" idx="2"/>
          </p:nvPr>
        </p:nvSpPr>
        <p:spPr/>
        <p:txBody>
          <a:bodyPr>
            <a:normAutofit fontScale="92500" lnSpcReduction="10000"/>
          </a:bodyPr>
          <a:lstStyle/>
          <a:p>
            <a:pPr marL="0" indent="0">
              <a:buNone/>
            </a:pPr>
            <a:r>
              <a:rPr lang="en-US" b="1" dirty="0"/>
              <a:t>HETEROTROPHS –</a:t>
            </a:r>
            <a:r>
              <a:rPr lang="en-US" dirty="0"/>
              <a:t> take in organic molecules, break them down and absorb them.</a:t>
            </a:r>
          </a:p>
          <a:p>
            <a:pPr marL="0" indent="0">
              <a:buNone/>
            </a:pPr>
            <a:r>
              <a:rPr lang="en-US" b="1" u="sng" dirty="0"/>
              <a:t>Chemotrophic </a:t>
            </a:r>
            <a:r>
              <a:rPr lang="en-US" dirty="0"/>
              <a:t>heterotrophic – most</a:t>
            </a:r>
          </a:p>
          <a:p>
            <a:pPr marL="0" indent="0">
              <a:buNone/>
            </a:pPr>
            <a:endParaRPr lang="en-US" dirty="0"/>
          </a:p>
          <a:p>
            <a:pPr marL="0" indent="0">
              <a:buNone/>
            </a:pPr>
            <a:endParaRPr lang="en-US" dirty="0"/>
          </a:p>
          <a:p>
            <a:pPr marL="0" indent="0">
              <a:buNone/>
            </a:pPr>
            <a:r>
              <a:rPr lang="en-US" b="1" u="sng" dirty="0"/>
              <a:t>Photosynthetic heterotrophs </a:t>
            </a:r>
            <a:r>
              <a:rPr lang="en-US" dirty="0"/>
              <a:t>– use sunlight for energy but also need organic compounds for nutrition. </a:t>
            </a:r>
          </a:p>
        </p:txBody>
      </p:sp>
    </p:spTree>
    <p:extLst>
      <p:ext uri="{BB962C8B-B14F-4D97-AF65-F5344CB8AC3E}">
        <p14:creationId xmlns:p14="http://schemas.microsoft.com/office/powerpoint/2010/main" val="305025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A13E7821-F6C1-48A8-B92B-54C2295B50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2103" y="0"/>
            <a:ext cx="85670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43DB2FFA-088D-434C-86C4-6F8B2A4F9EFA}"/>
              </a:ext>
            </a:extLst>
          </p:cNvPr>
          <p:cNvSpPr>
            <a:spLocks noGrp="1" noChangeArrowheads="1"/>
          </p:cNvSpPr>
          <p:nvPr>
            <p:ph type="title"/>
          </p:nvPr>
        </p:nvSpPr>
        <p:spPr>
          <a:xfrm>
            <a:off x="1524000" y="228600"/>
            <a:ext cx="9067800" cy="1143000"/>
          </a:xfrm>
        </p:spPr>
        <p:txBody>
          <a:bodyPr>
            <a:normAutofit/>
          </a:bodyPr>
          <a:lstStyle/>
          <a:p>
            <a:pPr algn="ctr"/>
            <a:r>
              <a:rPr lang="en-US" altLang="en-US" sz="4700" b="1" dirty="0">
                <a:latin typeface="Arial" panose="020B0604020202020204" pitchFamily="34" charset="0"/>
              </a:rPr>
              <a:t>Respiration and Fermentation</a:t>
            </a:r>
            <a:endParaRPr lang="en-US" altLang="en-US" dirty="0">
              <a:solidFill>
                <a:schemeClr val="tx1"/>
              </a:solidFill>
            </a:endParaRPr>
          </a:p>
        </p:txBody>
      </p:sp>
      <p:sp>
        <p:nvSpPr>
          <p:cNvPr id="99331" name="Rectangle 3">
            <a:extLst>
              <a:ext uri="{FF2B5EF4-FFF2-40B4-BE49-F238E27FC236}">
                <a16:creationId xmlns:a16="http://schemas.microsoft.com/office/drawing/2014/main" id="{13F0C1A3-3164-49D9-9CAF-7FD019334355}"/>
              </a:ext>
            </a:extLst>
          </p:cNvPr>
          <p:cNvSpPr>
            <a:spLocks noGrp="1" noChangeArrowheads="1"/>
          </p:cNvSpPr>
          <p:nvPr>
            <p:ph type="body" idx="1"/>
          </p:nvPr>
        </p:nvSpPr>
        <p:spPr>
          <a:xfrm>
            <a:off x="444136" y="1752600"/>
            <a:ext cx="11338561" cy="5257800"/>
          </a:xfrm>
        </p:spPr>
        <p:txBody>
          <a:bodyPr/>
          <a:lstStyle/>
          <a:p>
            <a:pPr lvl="1"/>
            <a:r>
              <a:rPr lang="en-US" altLang="en-US" b="1" dirty="0"/>
              <a:t>Obligate Anaerobes </a:t>
            </a:r>
            <a:r>
              <a:rPr lang="en-US" altLang="en-US" dirty="0"/>
              <a:t>- must have oxygen. </a:t>
            </a:r>
            <a:r>
              <a:rPr lang="en-US" altLang="en-US" dirty="0" err="1"/>
              <a:t>Eg.</a:t>
            </a:r>
            <a:r>
              <a:rPr lang="en-US" altLang="en-US" dirty="0"/>
              <a:t> Humans</a:t>
            </a:r>
          </a:p>
          <a:p>
            <a:pPr marL="457200" lvl="1" indent="0">
              <a:buNone/>
            </a:pPr>
            <a:endParaRPr lang="en-US" altLang="en-US" dirty="0"/>
          </a:p>
          <a:p>
            <a:pPr lvl="1"/>
            <a:r>
              <a:rPr lang="en-US" altLang="en-US" b="1" dirty="0"/>
              <a:t>Obligate Anaerobes </a:t>
            </a:r>
            <a:r>
              <a:rPr lang="en-US" altLang="en-US" dirty="0"/>
              <a:t>- live without oxygen (can’t live in presence of oxygen or will die)</a:t>
            </a:r>
          </a:p>
          <a:p>
            <a:pPr marL="457200" lvl="1" indent="0">
              <a:buNone/>
            </a:pPr>
            <a:r>
              <a:rPr lang="en-US" altLang="en-US" dirty="0"/>
              <a:t>	</a:t>
            </a:r>
            <a:r>
              <a:rPr lang="en-US" altLang="en-US" i="1" dirty="0" err="1"/>
              <a:t>Eg.</a:t>
            </a:r>
            <a:r>
              <a:rPr lang="en-US" altLang="en-US" i="1" dirty="0"/>
              <a:t> Clostridium botulinum – found in soil, produces 	toxins causing botulism</a:t>
            </a:r>
          </a:p>
          <a:p>
            <a:pPr marL="457200" lvl="1" indent="0">
              <a:buNone/>
            </a:pPr>
            <a:endParaRPr lang="en-US" altLang="en-US" i="1" dirty="0"/>
          </a:p>
          <a:p>
            <a:pPr lvl="1"/>
            <a:r>
              <a:rPr lang="en-US" altLang="en-US" b="1" dirty="0"/>
              <a:t>Facultative anaerobes </a:t>
            </a:r>
            <a:r>
              <a:rPr lang="en-US" altLang="en-US" dirty="0"/>
              <a:t>- can survive with or without oxygen. ex. Yeast</a:t>
            </a:r>
          </a:p>
          <a:p>
            <a:pPr lvl="1"/>
            <a:endParaRPr lang="en-US" altLang="en-US" b="1" dirty="0"/>
          </a:p>
        </p:txBody>
      </p:sp>
    </p:spTree>
    <p:extLst>
      <p:ext uri="{BB962C8B-B14F-4D97-AF65-F5344CB8AC3E}">
        <p14:creationId xmlns:p14="http://schemas.microsoft.com/office/powerpoint/2010/main" val="219886544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dissolve">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9331">
                                            <p:txEl>
                                              <p:pRg st="2" end="2"/>
                                            </p:txEl>
                                          </p:spTgt>
                                        </p:tgtEl>
                                        <p:attrNameLst>
                                          <p:attrName>style.visibility</p:attrName>
                                        </p:attrNameLst>
                                      </p:cBhvr>
                                      <p:to>
                                        <p:strVal val="visible"/>
                                      </p:to>
                                    </p:set>
                                    <p:animEffect transition="in" filter="dissolve">
                                      <p:cBhvr>
                                        <p:cTn id="12" dur="500"/>
                                        <p:tgtEl>
                                          <p:spTgt spid="993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9331">
                                            <p:txEl>
                                              <p:pRg st="3" end="3"/>
                                            </p:txEl>
                                          </p:spTgt>
                                        </p:tgtEl>
                                        <p:attrNameLst>
                                          <p:attrName>style.visibility</p:attrName>
                                        </p:attrNameLst>
                                      </p:cBhvr>
                                      <p:to>
                                        <p:strVal val="visible"/>
                                      </p:to>
                                    </p:set>
                                    <p:animEffect transition="in" filter="dissolve">
                                      <p:cBhvr>
                                        <p:cTn id="17" dur="500"/>
                                        <p:tgtEl>
                                          <p:spTgt spid="993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9331">
                                            <p:txEl>
                                              <p:pRg st="5" end="5"/>
                                            </p:txEl>
                                          </p:spTgt>
                                        </p:tgtEl>
                                        <p:attrNameLst>
                                          <p:attrName>style.visibility</p:attrName>
                                        </p:attrNameLst>
                                      </p:cBhvr>
                                      <p:to>
                                        <p:strVal val="visible"/>
                                      </p:to>
                                    </p:set>
                                    <p:animEffect transition="in" filter="dissolve">
                                      <p:cBhvr>
                                        <p:cTn id="22" dur="500"/>
                                        <p:tgtEl>
                                          <p:spTgt spid="99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3931-1A54-4F05-97E8-0EB8F9A7CC0D}"/>
              </a:ext>
            </a:extLst>
          </p:cNvPr>
          <p:cNvSpPr>
            <a:spLocks noGrp="1"/>
          </p:cNvSpPr>
          <p:nvPr>
            <p:ph type="title"/>
          </p:nvPr>
        </p:nvSpPr>
        <p:spPr/>
        <p:txBody>
          <a:bodyPr/>
          <a:lstStyle/>
          <a:p>
            <a:r>
              <a:rPr lang="en-US" dirty="0"/>
              <a:t>Streak Plate</a:t>
            </a:r>
          </a:p>
        </p:txBody>
      </p:sp>
      <p:pic>
        <p:nvPicPr>
          <p:cNvPr id="2050" name="Picture 2" descr="Streak plate technique schematic used for the isolation of individual... |  Download Scientific Diagram">
            <a:extLst>
              <a:ext uri="{FF2B5EF4-FFF2-40B4-BE49-F238E27FC236}">
                <a16:creationId xmlns:a16="http://schemas.microsoft.com/office/drawing/2014/main" id="{E970FA27-2C41-4A68-89ED-534BD7D357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6008" y="1690688"/>
            <a:ext cx="422460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 12 -​ Pure culture technique - SCIENTIST CINDY">
            <a:extLst>
              <a:ext uri="{FF2B5EF4-FFF2-40B4-BE49-F238E27FC236}">
                <a16:creationId xmlns:a16="http://schemas.microsoft.com/office/drawing/2014/main" id="{FD7CF437-D39C-457D-9732-CC3826157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608" y="1690687"/>
            <a:ext cx="5803800" cy="435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83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a:xfrm>
            <a:off x="627017" y="0"/>
            <a:ext cx="9583783" cy="1143000"/>
          </a:xfrm>
        </p:spPr>
        <p:txBody>
          <a:bodyPr/>
          <a:lstStyle/>
          <a:p>
            <a:pPr eaLnBrk="1" hangingPunct="1"/>
            <a:r>
              <a:rPr lang="en-US" altLang="en-US" dirty="0"/>
              <a:t>Importance of Bacteria p 370</a:t>
            </a:r>
          </a:p>
        </p:txBody>
      </p:sp>
      <p:sp>
        <p:nvSpPr>
          <p:cNvPr id="1205251" name="Rectangle 3"/>
          <p:cNvSpPr>
            <a:spLocks noGrp="1" noChangeArrowheads="1"/>
          </p:cNvSpPr>
          <p:nvPr>
            <p:ph idx="1"/>
          </p:nvPr>
        </p:nvSpPr>
        <p:spPr>
          <a:xfrm>
            <a:off x="355600" y="1117600"/>
            <a:ext cx="11480800" cy="5537200"/>
          </a:xfrm>
        </p:spPr>
        <p:txBody>
          <a:bodyPr rtlCol="0">
            <a:normAutofit/>
          </a:bodyPr>
          <a:lstStyle/>
          <a:p>
            <a:pPr marL="514350" indent="-514350">
              <a:buFontTx/>
              <a:buAutoNum type="arabicPeriod"/>
              <a:defRPr/>
            </a:pPr>
            <a:r>
              <a:rPr lang="en-US" sz="3900" dirty="0">
                <a:ea typeface="ＭＳ Ｐゴシック" charset="0"/>
              </a:rPr>
              <a:t>Ecological Role:  </a:t>
            </a:r>
          </a:p>
          <a:p>
            <a:pPr lvl="2">
              <a:defRPr/>
            </a:pPr>
            <a:r>
              <a:rPr lang="en-US" sz="3900" dirty="0">
                <a:ea typeface="ＭＳ Ｐゴシック" charset="0"/>
              </a:rPr>
              <a:t>Some are </a:t>
            </a:r>
            <a:r>
              <a:rPr lang="en-US" sz="3900" b="1" u="sng" dirty="0">
                <a:ea typeface="ＭＳ Ｐゴシック" charset="0"/>
              </a:rPr>
              <a:t>producers</a:t>
            </a:r>
            <a:r>
              <a:rPr lang="en-US" sz="3900" dirty="0">
                <a:ea typeface="ＭＳ Ｐゴシック" charset="0"/>
              </a:rPr>
              <a:t> which make oxygen </a:t>
            </a:r>
          </a:p>
          <a:p>
            <a:pPr lvl="2">
              <a:defRPr/>
            </a:pPr>
            <a:r>
              <a:rPr lang="en-US" sz="3900" dirty="0">
                <a:ea typeface="ＭＳ Ｐゴシック" charset="0"/>
              </a:rPr>
              <a:t>Some are </a:t>
            </a:r>
            <a:r>
              <a:rPr lang="en-US" sz="3900" b="1" u="sng" dirty="0">
                <a:ea typeface="ＭＳ Ｐゴシック" charset="0"/>
              </a:rPr>
              <a:t>decomposers</a:t>
            </a:r>
            <a:r>
              <a:rPr lang="en-US" sz="3900" dirty="0">
                <a:ea typeface="ＭＳ Ｐゴシック" charset="0"/>
              </a:rPr>
              <a:t> that break down the nutrients in dead matter. </a:t>
            </a:r>
          </a:p>
          <a:p>
            <a:pPr lvl="2">
              <a:defRPr/>
            </a:pPr>
            <a:r>
              <a:rPr lang="en-US" sz="3900" dirty="0">
                <a:ea typeface="ＭＳ Ｐゴシック" charset="0"/>
              </a:rPr>
              <a:t>Some perform </a:t>
            </a:r>
            <a:r>
              <a:rPr lang="en-US" sz="3900" b="1" dirty="0">
                <a:ea typeface="ＭＳ Ｐゴシック" charset="0"/>
              </a:rPr>
              <a:t>nitrogen fixation </a:t>
            </a:r>
            <a:r>
              <a:rPr lang="en-US" sz="3900" dirty="0">
                <a:ea typeface="ＭＳ Ｐゴシック" charset="0"/>
              </a:rPr>
              <a:t>(convert nitrogen from the air into a form plants can use )</a:t>
            </a:r>
          </a:p>
          <a:p>
            <a:pPr lvl="2">
              <a:defRPr/>
            </a:pPr>
            <a:endParaRPr lang="en-US" b="1" dirty="0">
              <a:latin typeface="Arial" charset="0"/>
              <a:ea typeface="ＭＳ Ｐゴシック" charset="0"/>
            </a:endParaRPr>
          </a:p>
          <a:p>
            <a:pPr lvl="2">
              <a:defRPr/>
            </a:pPr>
            <a:endParaRPr lang="en-US" b="1" dirty="0">
              <a:latin typeface="Arial" charset="0"/>
              <a:ea typeface="ＭＳ Ｐゴシック"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025" y="4546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37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52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5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5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a:xfrm>
            <a:off x="1981200" y="0"/>
            <a:ext cx="8229600" cy="1143000"/>
          </a:xfrm>
        </p:spPr>
        <p:txBody>
          <a:bodyPr/>
          <a:lstStyle/>
          <a:p>
            <a:pPr eaLnBrk="1" hangingPunct="1"/>
            <a:r>
              <a:rPr lang="en-US" altLang="en-US" dirty="0"/>
              <a:t>Importance of Bacteria</a:t>
            </a:r>
          </a:p>
        </p:txBody>
      </p:sp>
      <p:sp>
        <p:nvSpPr>
          <p:cNvPr id="1205251" name="Rectangle 3"/>
          <p:cNvSpPr>
            <a:spLocks noGrp="1" noChangeArrowheads="1"/>
          </p:cNvSpPr>
          <p:nvPr>
            <p:ph idx="1"/>
          </p:nvPr>
        </p:nvSpPr>
        <p:spPr>
          <a:xfrm>
            <a:off x="355600" y="1117600"/>
            <a:ext cx="11480800" cy="5537200"/>
          </a:xfrm>
        </p:spPr>
        <p:txBody>
          <a:bodyPr rtlCol="0">
            <a:normAutofit/>
          </a:bodyPr>
          <a:lstStyle/>
          <a:p>
            <a:pPr marL="914400" lvl="2" indent="0">
              <a:buNone/>
              <a:defRPr/>
            </a:pPr>
            <a:endParaRPr lang="en-US" sz="3600" b="1" dirty="0">
              <a:ea typeface="ＭＳ Ｐゴシック" charset="0"/>
            </a:endParaRPr>
          </a:p>
          <a:p>
            <a:pPr marL="0" indent="0">
              <a:buNone/>
              <a:defRPr/>
            </a:pPr>
            <a:r>
              <a:rPr lang="en-US" dirty="0">
                <a:ea typeface="ＭＳ Ｐゴシック" charset="0"/>
              </a:rPr>
              <a:t>2. Human uses:</a:t>
            </a:r>
          </a:p>
          <a:p>
            <a:pPr lvl="2">
              <a:defRPr/>
            </a:pPr>
            <a:r>
              <a:rPr lang="en-US" sz="3600" dirty="0">
                <a:ea typeface="ＭＳ Ｐゴシック" charset="0"/>
              </a:rPr>
              <a:t>foods and beverages</a:t>
            </a:r>
          </a:p>
          <a:p>
            <a:pPr lvl="2">
              <a:defRPr/>
            </a:pPr>
            <a:r>
              <a:rPr lang="en-US" sz="3600" dirty="0">
                <a:ea typeface="ＭＳ Ｐゴシック" charset="0"/>
              </a:rPr>
              <a:t>Sewage treatment</a:t>
            </a:r>
          </a:p>
          <a:p>
            <a:pPr lvl="2">
              <a:defRPr/>
            </a:pPr>
            <a:r>
              <a:rPr lang="en-US" sz="3600" dirty="0">
                <a:ea typeface="ＭＳ Ｐゴシック" charset="0"/>
              </a:rPr>
              <a:t>Cleaning up oil spills</a:t>
            </a:r>
          </a:p>
          <a:p>
            <a:pPr lvl="2">
              <a:defRPr/>
            </a:pPr>
            <a:r>
              <a:rPr lang="en-US" sz="3600" dirty="0">
                <a:ea typeface="ＭＳ Ｐゴシック" charset="0"/>
              </a:rPr>
              <a:t>synthesis of drugs and chemicals via genetic engineering</a:t>
            </a:r>
          </a:p>
          <a:p>
            <a:pPr lvl="2">
              <a:defRPr/>
            </a:pPr>
            <a:r>
              <a:rPr lang="en-US" sz="3600" dirty="0">
                <a:ea typeface="ＭＳ Ｐゴシック" charset="0"/>
              </a:rPr>
              <a:t>Gut </a:t>
            </a:r>
            <a:r>
              <a:rPr lang="en-US" sz="3600">
                <a:ea typeface="ＭＳ Ｐゴシック" charset="0"/>
              </a:rPr>
              <a:t>bacteria: production </a:t>
            </a:r>
            <a:r>
              <a:rPr lang="en-US" sz="3600" dirty="0">
                <a:ea typeface="ＭＳ Ｐゴシック" charset="0"/>
              </a:rPr>
              <a:t>of vitamins in human intestines</a:t>
            </a:r>
          </a:p>
          <a:p>
            <a:pPr lvl="2">
              <a:defRPr/>
            </a:pPr>
            <a:endParaRPr lang="en-US" b="1" dirty="0">
              <a:latin typeface="Arial" charset="0"/>
              <a:ea typeface="ＭＳ Ｐゴシック" charset="0"/>
            </a:endParaRPr>
          </a:p>
          <a:p>
            <a:pPr lvl="2">
              <a:defRPr/>
            </a:pPr>
            <a:endParaRPr lang="en-US" b="1" dirty="0">
              <a:latin typeface="Arial" charset="0"/>
              <a:ea typeface="ＭＳ Ｐゴシック"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9425" y="7620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782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52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5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5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052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052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052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0" y="434975"/>
            <a:ext cx="9728200" cy="5691188"/>
          </a:xfrm>
        </p:spPr>
        <p:txBody>
          <a:bodyPr/>
          <a:lstStyle/>
          <a:p>
            <a:pPr marL="0" indent="0">
              <a:buNone/>
            </a:pPr>
            <a:r>
              <a:rPr lang="en-US" altLang="en-US" dirty="0">
                <a:latin typeface="Arial" charset="0"/>
                <a:cs typeface="Arial" charset="0"/>
              </a:rPr>
              <a:t>3. </a:t>
            </a:r>
            <a:r>
              <a:rPr lang="en-US" altLang="en-US" b="1" dirty="0">
                <a:latin typeface="Arial" charset="0"/>
                <a:cs typeface="Arial" charset="0"/>
              </a:rPr>
              <a:t>Pathogenic bacteria</a:t>
            </a:r>
            <a:r>
              <a:rPr lang="en-US" altLang="en-US" dirty="0">
                <a:latin typeface="Arial" charset="0"/>
                <a:cs typeface="Arial" charset="0"/>
              </a:rPr>
              <a:t> (parasites)</a:t>
            </a:r>
          </a:p>
          <a:p>
            <a:r>
              <a:rPr lang="en-US" altLang="en-US" dirty="0">
                <a:latin typeface="Arial" charset="0"/>
                <a:cs typeface="Arial" charset="0"/>
              </a:rPr>
              <a:t>E</a:t>
            </a:r>
            <a:r>
              <a:rPr lang="en-US" altLang="en-US" dirty="0">
                <a:cs typeface="Arial" charset="0"/>
              </a:rPr>
              <a:t>ither cause damage directly to cells/tissues (bacterial pneumonia) or </a:t>
            </a:r>
          </a:p>
          <a:p>
            <a:r>
              <a:rPr lang="en-US" altLang="en-US" dirty="0">
                <a:cs typeface="Arial" charset="0"/>
              </a:rPr>
              <a:t>produce </a:t>
            </a:r>
            <a:r>
              <a:rPr lang="en-US" altLang="en-US" b="1" u="sng" dirty="0">
                <a:cs typeface="Arial" charset="0"/>
              </a:rPr>
              <a:t>toxins</a:t>
            </a:r>
            <a:r>
              <a:rPr lang="en-US" altLang="en-US" dirty="0">
                <a:cs typeface="Arial" charset="0"/>
              </a:rPr>
              <a:t> (tetanus)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2775" y="2884487"/>
            <a:ext cx="5229225"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999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3FA6-C2E0-427F-ABEC-A1535DCF116D}"/>
              </a:ext>
            </a:extLst>
          </p:cNvPr>
          <p:cNvSpPr>
            <a:spLocks noGrp="1"/>
          </p:cNvSpPr>
          <p:nvPr>
            <p:ph type="title"/>
          </p:nvPr>
        </p:nvSpPr>
        <p:spPr/>
        <p:txBody>
          <a:bodyPr/>
          <a:lstStyle/>
          <a:p>
            <a:r>
              <a:rPr lang="en-US" dirty="0"/>
              <a:t>Bacteria Cause Disease two ways</a:t>
            </a:r>
          </a:p>
        </p:txBody>
      </p:sp>
      <p:sp>
        <p:nvSpPr>
          <p:cNvPr id="3" name="Content Placeholder 2">
            <a:extLst>
              <a:ext uri="{FF2B5EF4-FFF2-40B4-BE49-F238E27FC236}">
                <a16:creationId xmlns:a16="http://schemas.microsoft.com/office/drawing/2014/main" id="{69613D32-E751-4CC4-8B99-915C3C92BDC8}"/>
              </a:ext>
            </a:extLst>
          </p:cNvPr>
          <p:cNvSpPr>
            <a:spLocks noGrp="1"/>
          </p:cNvSpPr>
          <p:nvPr>
            <p:ph idx="1"/>
          </p:nvPr>
        </p:nvSpPr>
        <p:spPr/>
        <p:txBody>
          <a:bodyPr/>
          <a:lstStyle/>
          <a:p>
            <a:r>
              <a:rPr lang="en-US" dirty="0">
                <a:solidFill>
                  <a:srgbClr val="FF0000"/>
                </a:solidFill>
              </a:rPr>
              <a:t>Some bacteria damage the cells and tissues of </a:t>
            </a:r>
            <a:r>
              <a:rPr lang="en-US" dirty="0" err="1">
                <a:solidFill>
                  <a:srgbClr val="FF0000"/>
                </a:solidFill>
              </a:rPr>
              <a:t>th</a:t>
            </a:r>
            <a:r>
              <a:rPr lang="en-US" dirty="0">
                <a:solidFill>
                  <a:srgbClr val="FF0000"/>
                </a:solidFill>
              </a:rPr>
              <a:t> infected organism directly by breaking down the cells for food.</a:t>
            </a:r>
          </a:p>
          <a:p>
            <a:r>
              <a:rPr lang="en-US" dirty="0">
                <a:solidFill>
                  <a:srgbClr val="FF0000"/>
                </a:solidFill>
              </a:rPr>
              <a:t>Other bacteria release toxins (poisons) that travel throughout the body interfering with the normal activity of the host. </a:t>
            </a:r>
          </a:p>
          <a:p>
            <a:r>
              <a:rPr lang="en-US" dirty="0" err="1">
                <a:solidFill>
                  <a:srgbClr val="FF0000"/>
                </a:solidFill>
              </a:rPr>
              <a:t>Eg.</a:t>
            </a:r>
            <a:r>
              <a:rPr lang="en-US" dirty="0">
                <a:solidFill>
                  <a:srgbClr val="FF0000"/>
                </a:solidFill>
              </a:rPr>
              <a:t> Botulism (</a:t>
            </a:r>
            <a:r>
              <a:rPr lang="en-US" i="1" dirty="0">
                <a:solidFill>
                  <a:srgbClr val="FF0000"/>
                </a:solidFill>
              </a:rPr>
              <a:t>Clostridium botulinum</a:t>
            </a:r>
            <a:r>
              <a:rPr lang="en-US" dirty="0">
                <a:solidFill>
                  <a:srgbClr val="FF0000"/>
                </a:solidFill>
              </a:rPr>
              <a:t>), </a:t>
            </a:r>
            <a:r>
              <a:rPr lang="en-US" i="1" dirty="0">
                <a:solidFill>
                  <a:srgbClr val="FF0000"/>
                </a:solidFill>
              </a:rPr>
              <a:t>C. difficile.</a:t>
            </a:r>
          </a:p>
        </p:txBody>
      </p:sp>
    </p:spTree>
    <p:extLst>
      <p:ext uri="{BB962C8B-B14F-4D97-AF65-F5344CB8AC3E}">
        <p14:creationId xmlns:p14="http://schemas.microsoft.com/office/powerpoint/2010/main" val="4290723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04F46E07-A6E4-45B0-87E0-5254D2A4E68D}"/>
              </a:ext>
            </a:extLst>
          </p:cNvPr>
          <p:cNvPicPr>
            <a:picLocks noChangeAspect="1"/>
          </p:cNvPicPr>
          <p:nvPr/>
        </p:nvPicPr>
        <p:blipFill rotWithShape="1">
          <a:blip r:embed="rId2"/>
          <a:srcRect t="9343" b="19916"/>
          <a:stretch/>
        </p:blipFill>
        <p:spPr>
          <a:xfrm>
            <a:off x="20" y="1282"/>
            <a:ext cx="12191980" cy="6856718"/>
          </a:xfrm>
          <a:prstGeom prst="rect">
            <a:avLst/>
          </a:prstGeom>
        </p:spPr>
      </p:pic>
    </p:spTree>
    <p:extLst>
      <p:ext uri="{BB962C8B-B14F-4D97-AF65-F5344CB8AC3E}">
        <p14:creationId xmlns:p14="http://schemas.microsoft.com/office/powerpoint/2010/main" val="3966502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1C86-7636-48D6-A567-76F6548799BC}"/>
              </a:ext>
            </a:extLst>
          </p:cNvPr>
          <p:cNvSpPr>
            <a:spLocks noGrp="1"/>
          </p:cNvSpPr>
          <p:nvPr>
            <p:ph type="title"/>
          </p:nvPr>
        </p:nvSpPr>
        <p:spPr/>
        <p:txBody>
          <a:bodyPr/>
          <a:lstStyle/>
          <a:p>
            <a:r>
              <a:rPr lang="en-US" dirty="0"/>
              <a:t>Practice </a:t>
            </a:r>
          </a:p>
        </p:txBody>
      </p:sp>
      <p:sp>
        <p:nvSpPr>
          <p:cNvPr id="3" name="Content Placeholder 2">
            <a:extLst>
              <a:ext uri="{FF2B5EF4-FFF2-40B4-BE49-F238E27FC236}">
                <a16:creationId xmlns:a16="http://schemas.microsoft.com/office/drawing/2014/main" id="{66C776BF-E951-4CDA-85AC-D0EFCFCDE037}"/>
              </a:ext>
            </a:extLst>
          </p:cNvPr>
          <p:cNvSpPr>
            <a:spLocks noGrp="1"/>
          </p:cNvSpPr>
          <p:nvPr>
            <p:ph idx="1"/>
          </p:nvPr>
        </p:nvSpPr>
        <p:spPr/>
        <p:txBody>
          <a:bodyPr/>
          <a:lstStyle/>
          <a:p>
            <a:r>
              <a:rPr lang="en-US"/>
              <a:t>Bacteria Worksheet</a:t>
            </a:r>
          </a:p>
        </p:txBody>
      </p:sp>
    </p:spTree>
    <p:extLst>
      <p:ext uri="{BB962C8B-B14F-4D97-AF65-F5344CB8AC3E}">
        <p14:creationId xmlns:p14="http://schemas.microsoft.com/office/powerpoint/2010/main" val="1767830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CEFF-C6D7-4EB2-A15A-11E919E93785}"/>
              </a:ext>
            </a:extLst>
          </p:cNvPr>
          <p:cNvSpPr>
            <a:spLocks noGrp="1"/>
          </p:cNvSpPr>
          <p:nvPr>
            <p:ph type="title"/>
          </p:nvPr>
        </p:nvSpPr>
        <p:spPr/>
        <p:txBody>
          <a:bodyPr/>
          <a:lstStyle/>
          <a:p>
            <a:r>
              <a:rPr lang="en-US" dirty="0"/>
              <a:t>Extra Slides Beyond here</a:t>
            </a:r>
          </a:p>
        </p:txBody>
      </p:sp>
      <p:sp>
        <p:nvSpPr>
          <p:cNvPr id="3" name="Content Placeholder 2">
            <a:extLst>
              <a:ext uri="{FF2B5EF4-FFF2-40B4-BE49-F238E27FC236}">
                <a16:creationId xmlns:a16="http://schemas.microsoft.com/office/drawing/2014/main" id="{BB8604F8-64F2-43FB-8651-FE088897105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34182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01075D9-9910-40EE-B014-DE28AEC42920}"/>
              </a:ext>
            </a:extLst>
          </p:cNvPr>
          <p:cNvSpPr>
            <a:spLocks noGrp="1"/>
          </p:cNvSpPr>
          <p:nvPr>
            <p:ph type="title"/>
          </p:nvPr>
        </p:nvSpPr>
        <p:spPr/>
        <p:txBody>
          <a:bodyPr/>
          <a:lstStyle/>
          <a:p>
            <a:r>
              <a:rPr lang="en-US" altLang="en-US"/>
              <a:t>Mobility</a:t>
            </a:r>
          </a:p>
        </p:txBody>
      </p:sp>
      <p:sp>
        <p:nvSpPr>
          <p:cNvPr id="3" name="Content Placeholder 2">
            <a:extLst>
              <a:ext uri="{FF2B5EF4-FFF2-40B4-BE49-F238E27FC236}">
                <a16:creationId xmlns:a16="http://schemas.microsoft.com/office/drawing/2014/main" id="{3F8EF693-5834-4D30-A79B-DCFF92915EED}"/>
              </a:ext>
            </a:extLst>
          </p:cNvPr>
          <p:cNvSpPr>
            <a:spLocks noGrp="1"/>
          </p:cNvSpPr>
          <p:nvPr>
            <p:ph idx="1"/>
          </p:nvPr>
        </p:nvSpPr>
        <p:spPr/>
        <p:txBody>
          <a:bodyPr/>
          <a:lstStyle/>
          <a:p>
            <a:r>
              <a:rPr lang="en-US" altLang="en-US"/>
              <a:t>Some have one or more flagella</a:t>
            </a:r>
          </a:p>
          <a:p>
            <a:r>
              <a:rPr lang="en-US" altLang="en-US"/>
              <a:t>Some lash, snake or spiral forward</a:t>
            </a:r>
          </a:p>
          <a:p>
            <a:r>
              <a:rPr lang="en-US" altLang="en-US"/>
              <a:t>Some glide on a layer of slime-like material</a:t>
            </a:r>
          </a:p>
        </p:txBody>
      </p:sp>
      <p:pic>
        <p:nvPicPr>
          <p:cNvPr id="22532" name="Picture 4">
            <a:extLst>
              <a:ext uri="{FF2B5EF4-FFF2-40B4-BE49-F238E27FC236}">
                <a16:creationId xmlns:a16="http://schemas.microsoft.com/office/drawing/2014/main" id="{2FCF36BF-EB62-44EB-A68E-DF975D6AB4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1550" y="3922713"/>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a:extLst>
              <a:ext uri="{FF2B5EF4-FFF2-40B4-BE49-F238E27FC236}">
                <a16:creationId xmlns:a16="http://schemas.microsoft.com/office/drawing/2014/main" id="{60292246-CCCB-447C-9FAC-16D3DCDDA0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5313" y="3540125"/>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EE946A0-5244-48A4-BDF8-ACF87C6E892A}"/>
              </a:ext>
            </a:extLst>
          </p:cNvPr>
          <p:cNvSpPr/>
          <p:nvPr/>
        </p:nvSpPr>
        <p:spPr>
          <a:xfrm>
            <a:off x="-149224" y="763589"/>
            <a:ext cx="8191500" cy="6330385"/>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srgbClr val="FFFFFF"/>
              </a:solidFill>
            </a:endParaRPr>
          </a:p>
        </p:txBody>
      </p:sp>
      <p:sp>
        <p:nvSpPr>
          <p:cNvPr id="8" name="Oval 7">
            <a:extLst>
              <a:ext uri="{FF2B5EF4-FFF2-40B4-BE49-F238E27FC236}">
                <a16:creationId xmlns:a16="http://schemas.microsoft.com/office/drawing/2014/main" id="{5B81E2AE-3763-4B98-8446-E4BB58C4EBA7}"/>
              </a:ext>
            </a:extLst>
          </p:cNvPr>
          <p:cNvSpPr/>
          <p:nvPr/>
        </p:nvSpPr>
        <p:spPr>
          <a:xfrm>
            <a:off x="3946526" y="763589"/>
            <a:ext cx="8191500" cy="6197650"/>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0484" name="TextBox 8">
            <a:extLst>
              <a:ext uri="{FF2B5EF4-FFF2-40B4-BE49-F238E27FC236}">
                <a16:creationId xmlns:a16="http://schemas.microsoft.com/office/drawing/2014/main" id="{9E7F4053-98F1-4E61-8DF5-5A5473146A93}"/>
              </a:ext>
            </a:extLst>
          </p:cNvPr>
          <p:cNvSpPr txBox="1">
            <a:spLocks noChangeArrowheads="1"/>
          </p:cNvSpPr>
          <p:nvPr/>
        </p:nvSpPr>
        <p:spPr bwMode="auto">
          <a:xfrm>
            <a:off x="4428332" y="2144920"/>
            <a:ext cx="37623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latin typeface="Arial" panose="020B0604020202020204" pitchFamily="34" charset="0"/>
              </a:rPr>
              <a:t>Prokaryotic</a:t>
            </a:r>
          </a:p>
          <a:p>
            <a:pPr>
              <a:spcBef>
                <a:spcPct val="0"/>
              </a:spcBef>
            </a:pPr>
            <a:r>
              <a:rPr lang="en-US" altLang="en-US" sz="2800" dirty="0">
                <a:latin typeface="Arial" panose="020B0604020202020204" pitchFamily="34" charset="0"/>
              </a:rPr>
              <a:t>No nucleus</a:t>
            </a:r>
          </a:p>
          <a:p>
            <a:pPr>
              <a:spcBef>
                <a:spcPct val="0"/>
              </a:spcBef>
            </a:pPr>
            <a:r>
              <a:rPr lang="en-US" altLang="en-US" sz="2800" dirty="0">
                <a:latin typeface="Arial" panose="020B0604020202020204" pitchFamily="34" charset="0"/>
              </a:rPr>
              <a:t>Single-celled</a:t>
            </a:r>
          </a:p>
          <a:p>
            <a:pPr>
              <a:spcBef>
                <a:spcPct val="0"/>
              </a:spcBef>
            </a:pPr>
            <a:r>
              <a:rPr lang="en-US" altLang="en-US" sz="2800" dirty="0">
                <a:latin typeface="Arial" panose="020B0604020202020204" pitchFamily="34" charset="0"/>
              </a:rPr>
              <a:t>Ribosomes</a:t>
            </a:r>
          </a:p>
          <a:p>
            <a:pPr>
              <a:spcBef>
                <a:spcPct val="0"/>
              </a:spcBef>
            </a:pPr>
            <a:r>
              <a:rPr lang="en-US" altLang="en-US" sz="2800" dirty="0">
                <a:latin typeface="Arial" panose="020B0604020202020204" pitchFamily="34" charset="0"/>
              </a:rPr>
              <a:t>No membrane-bound organelles</a:t>
            </a:r>
          </a:p>
        </p:txBody>
      </p:sp>
      <p:sp>
        <p:nvSpPr>
          <p:cNvPr id="20485" name="TextBox 9">
            <a:extLst>
              <a:ext uri="{FF2B5EF4-FFF2-40B4-BE49-F238E27FC236}">
                <a16:creationId xmlns:a16="http://schemas.microsoft.com/office/drawing/2014/main" id="{0F0524B3-A849-4CC9-8F83-11509C95A12D}"/>
              </a:ext>
            </a:extLst>
          </p:cNvPr>
          <p:cNvSpPr txBox="1">
            <a:spLocks noChangeArrowheads="1"/>
          </p:cNvSpPr>
          <p:nvPr/>
        </p:nvSpPr>
        <p:spPr bwMode="auto">
          <a:xfrm>
            <a:off x="8093075" y="2163764"/>
            <a:ext cx="376237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latin typeface="Arial" panose="020B0604020202020204" pitchFamily="34" charset="0"/>
              </a:rPr>
              <a:t>No peptidoglycan in cell walls</a:t>
            </a:r>
          </a:p>
          <a:p>
            <a:pPr>
              <a:spcBef>
                <a:spcPct val="0"/>
              </a:spcBef>
            </a:pPr>
            <a:r>
              <a:rPr lang="en-US" altLang="en-US" sz="2800" dirty="0">
                <a:latin typeface="Arial" panose="020B0604020202020204" pitchFamily="34" charset="0"/>
              </a:rPr>
              <a:t>Live in extreme environments</a:t>
            </a:r>
          </a:p>
          <a:p>
            <a:pPr>
              <a:spcBef>
                <a:spcPct val="0"/>
              </a:spcBef>
            </a:pPr>
            <a:r>
              <a:rPr lang="en-US" altLang="en-US" sz="2800" dirty="0">
                <a:latin typeface="Arial" panose="020B0604020202020204" pitchFamily="34" charset="0"/>
              </a:rPr>
              <a:t>Thermophiles, halophiles, methanogens </a:t>
            </a:r>
          </a:p>
        </p:txBody>
      </p:sp>
      <p:sp>
        <p:nvSpPr>
          <p:cNvPr id="11" name="TextBox 10">
            <a:extLst>
              <a:ext uri="{FF2B5EF4-FFF2-40B4-BE49-F238E27FC236}">
                <a16:creationId xmlns:a16="http://schemas.microsoft.com/office/drawing/2014/main" id="{252477E6-85E9-49C1-A9F8-EABB99097C88}"/>
              </a:ext>
            </a:extLst>
          </p:cNvPr>
          <p:cNvSpPr txBox="1"/>
          <p:nvPr/>
        </p:nvSpPr>
        <p:spPr>
          <a:xfrm>
            <a:off x="147484" y="2257426"/>
            <a:ext cx="3994305" cy="3539430"/>
          </a:xfrm>
          <a:prstGeom prst="rect">
            <a:avLst/>
          </a:prstGeom>
          <a:noFill/>
        </p:spPr>
        <p:txBody>
          <a:bodyPr wrap="square">
            <a:spAutoFit/>
          </a:bodyPr>
          <a:lstStyle/>
          <a:p>
            <a:pPr marL="342900" indent="-342900">
              <a:buFont typeface="Arial"/>
              <a:buChar char="•"/>
              <a:defRPr/>
            </a:pPr>
            <a:r>
              <a:rPr lang="en-US" sz="3200" dirty="0">
                <a:ea typeface="ＭＳ Ｐゴシック" charset="0"/>
                <a:cs typeface="ＭＳ Ｐゴシック" charset="0"/>
              </a:rPr>
              <a:t>Peptidoglycan in cell walls</a:t>
            </a:r>
          </a:p>
          <a:p>
            <a:pPr marL="457200" indent="-457200">
              <a:buFont typeface="Arial"/>
              <a:buChar char="•"/>
              <a:defRPr/>
            </a:pPr>
            <a:r>
              <a:rPr lang="en-US" sz="3200" dirty="0">
                <a:ea typeface="ＭＳ Ｐゴシック" charset="0"/>
                <a:cs typeface="ＭＳ Ｐゴシック" charset="0"/>
              </a:rPr>
              <a:t>Cannot survive in extreme environments</a:t>
            </a:r>
          </a:p>
          <a:p>
            <a:pPr marL="457200" indent="-457200">
              <a:buFont typeface="Arial"/>
              <a:buChar char="•"/>
              <a:defRPr/>
            </a:pPr>
            <a:r>
              <a:rPr lang="en-US" sz="3200" dirty="0">
                <a:ea typeface="ＭＳ Ｐゴシック" charset="0"/>
                <a:cs typeface="ＭＳ Ｐゴシック" charset="0"/>
              </a:rPr>
              <a:t>Bacteria &amp; cyanobacteria</a:t>
            </a:r>
          </a:p>
        </p:txBody>
      </p:sp>
      <p:sp>
        <p:nvSpPr>
          <p:cNvPr id="20487" name="TextBox 11">
            <a:extLst>
              <a:ext uri="{FF2B5EF4-FFF2-40B4-BE49-F238E27FC236}">
                <a16:creationId xmlns:a16="http://schemas.microsoft.com/office/drawing/2014/main" id="{0F51173D-5C5E-45DE-ABBE-06FE3BE9BFB0}"/>
              </a:ext>
            </a:extLst>
          </p:cNvPr>
          <p:cNvSpPr txBox="1">
            <a:spLocks noChangeArrowheads="1"/>
          </p:cNvSpPr>
          <p:nvPr/>
        </p:nvSpPr>
        <p:spPr bwMode="auto">
          <a:xfrm>
            <a:off x="3017839" y="200026"/>
            <a:ext cx="2820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a:solidFill>
                  <a:srgbClr val="00B050"/>
                </a:solidFill>
                <a:latin typeface="Arial" panose="020B0604020202020204" pitchFamily="34" charset="0"/>
              </a:rPr>
              <a:t>Eubacteria</a:t>
            </a:r>
          </a:p>
        </p:txBody>
      </p:sp>
      <p:sp>
        <p:nvSpPr>
          <p:cNvPr id="20488" name="TextBox 12">
            <a:extLst>
              <a:ext uri="{FF2B5EF4-FFF2-40B4-BE49-F238E27FC236}">
                <a16:creationId xmlns:a16="http://schemas.microsoft.com/office/drawing/2014/main" id="{1FBED013-63F7-4DDB-BD5D-9EBF73DB8237}"/>
              </a:ext>
            </a:extLst>
          </p:cNvPr>
          <p:cNvSpPr txBox="1">
            <a:spLocks noChangeArrowheads="1"/>
          </p:cNvSpPr>
          <p:nvPr/>
        </p:nvSpPr>
        <p:spPr bwMode="auto">
          <a:xfrm>
            <a:off x="6556376" y="234950"/>
            <a:ext cx="2822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a:solidFill>
                  <a:srgbClr val="00B050"/>
                </a:solidFill>
                <a:latin typeface="Arial" panose="020B0604020202020204" pitchFamily="34" charset="0"/>
              </a:rPr>
              <a:t>Archaebacteria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9AD6-A9CA-409B-825C-0B36DEABBB74}"/>
              </a:ext>
            </a:extLst>
          </p:cNvPr>
          <p:cNvSpPr>
            <a:spLocks noGrp="1"/>
          </p:cNvSpPr>
          <p:nvPr>
            <p:ph type="title"/>
          </p:nvPr>
        </p:nvSpPr>
        <p:spPr/>
        <p:txBody>
          <a:bodyPr/>
          <a:lstStyle/>
          <a:p>
            <a:r>
              <a:rPr lang="en-US" dirty="0"/>
              <a:t>Eubacteria: </a:t>
            </a:r>
            <a:r>
              <a:rPr lang="en-US" altLang="en-US" dirty="0">
                <a:solidFill>
                  <a:schemeClr val="accent1"/>
                </a:solidFill>
              </a:rPr>
              <a:t>True bacteria</a:t>
            </a:r>
            <a:br>
              <a:rPr lang="en-US" altLang="en-US" dirty="0">
                <a:solidFill>
                  <a:schemeClr val="accent1"/>
                </a:solidFill>
              </a:rPr>
            </a:br>
            <a:endParaRPr lang="en-US" dirty="0"/>
          </a:p>
        </p:txBody>
      </p:sp>
      <p:sp>
        <p:nvSpPr>
          <p:cNvPr id="3" name="Content Placeholder 2">
            <a:extLst>
              <a:ext uri="{FF2B5EF4-FFF2-40B4-BE49-F238E27FC236}">
                <a16:creationId xmlns:a16="http://schemas.microsoft.com/office/drawing/2014/main" id="{05669266-82B7-4A0C-BB78-18A13C5DAF5D}"/>
              </a:ext>
            </a:extLst>
          </p:cNvPr>
          <p:cNvSpPr>
            <a:spLocks noGrp="1"/>
          </p:cNvSpPr>
          <p:nvPr>
            <p:ph idx="1"/>
          </p:nvPr>
        </p:nvSpPr>
        <p:spPr>
          <a:xfrm>
            <a:off x="838200" y="1825624"/>
            <a:ext cx="8026400" cy="5032375"/>
          </a:xfrm>
        </p:spPr>
        <p:txBody>
          <a:bodyPr>
            <a:normAutofit fontScale="62500" lnSpcReduction="20000"/>
          </a:bodyPr>
          <a:lstStyle/>
          <a:p>
            <a:r>
              <a:rPr lang="en-US" dirty="0"/>
              <a:t>All Bacteria are Prokaryotic Cells </a:t>
            </a:r>
          </a:p>
          <a:p>
            <a:r>
              <a:rPr lang="en-US" altLang="en-US" dirty="0"/>
              <a:t>No nucleus </a:t>
            </a:r>
          </a:p>
          <a:p>
            <a:r>
              <a:rPr lang="en-US" dirty="0"/>
              <a:t>DNA a singular chromosome loop</a:t>
            </a:r>
          </a:p>
          <a:p>
            <a:r>
              <a:rPr lang="en-US" dirty="0"/>
              <a:t>Plasmid</a:t>
            </a:r>
          </a:p>
          <a:p>
            <a:r>
              <a:rPr lang="en-US" altLang="en-US" dirty="0"/>
              <a:t>No organelles bound in membranes</a:t>
            </a:r>
          </a:p>
          <a:p>
            <a:r>
              <a:rPr lang="en-US" dirty="0"/>
              <a:t>Not many organelles, some ribosomes</a:t>
            </a:r>
          </a:p>
          <a:p>
            <a:r>
              <a:rPr lang="en-US" altLang="en-US" dirty="0"/>
              <a:t>Cell membrane</a:t>
            </a:r>
          </a:p>
          <a:p>
            <a:r>
              <a:rPr lang="en-US" altLang="en-US" dirty="0"/>
              <a:t>Cell wall composed of complex carbohydrates</a:t>
            </a:r>
          </a:p>
          <a:p>
            <a:r>
              <a:rPr lang="en-US" dirty="0"/>
              <a:t>Divide by binary fission (not mitosis)</a:t>
            </a:r>
          </a:p>
          <a:p>
            <a:r>
              <a:rPr lang="en-US" altLang="en-US" dirty="0">
                <a:solidFill>
                  <a:schemeClr val="accent1"/>
                </a:solidFill>
              </a:rPr>
              <a:t>Some have flagella for movement</a:t>
            </a:r>
          </a:p>
          <a:p>
            <a:r>
              <a:rPr lang="en-US" altLang="en-US" dirty="0">
                <a:solidFill>
                  <a:schemeClr val="accent1"/>
                </a:solidFill>
              </a:rPr>
              <a:t>Some photosynthetic</a:t>
            </a:r>
          </a:p>
          <a:p>
            <a:pPr lvl="2"/>
            <a:r>
              <a:rPr lang="en-US" altLang="en-US" sz="2800" dirty="0">
                <a:solidFill>
                  <a:schemeClr val="accent1"/>
                </a:solidFill>
                <a:latin typeface="Arial" panose="020B0604020202020204" pitchFamily="34" charset="0"/>
              </a:rPr>
              <a:t>in fresh and salt water</a:t>
            </a:r>
          </a:p>
          <a:p>
            <a:pPr lvl="2"/>
            <a:r>
              <a:rPr lang="en-US" altLang="en-US" sz="2800" dirty="0">
                <a:solidFill>
                  <a:schemeClr val="accent1"/>
                </a:solidFill>
                <a:latin typeface="Arial" panose="020B0604020202020204" pitchFamily="34" charset="0"/>
              </a:rPr>
              <a:t>on land</a:t>
            </a:r>
          </a:p>
          <a:p>
            <a:pPr lvl="2"/>
            <a:r>
              <a:rPr lang="en-US" altLang="en-US" sz="2800" dirty="0">
                <a:solidFill>
                  <a:schemeClr val="accent1"/>
                </a:solidFill>
                <a:latin typeface="Arial" panose="020B0604020202020204" pitchFamily="34" charset="0"/>
              </a:rPr>
              <a:t>in the human body</a:t>
            </a:r>
          </a:p>
          <a:p>
            <a:endParaRPr lang="en-US" dirty="0"/>
          </a:p>
        </p:txBody>
      </p:sp>
      <p:pic>
        <p:nvPicPr>
          <p:cNvPr id="4" name="Picture 4" descr="procaryote">
            <a:extLst>
              <a:ext uri="{FF2B5EF4-FFF2-40B4-BE49-F238E27FC236}">
                <a16:creationId xmlns:a16="http://schemas.microsoft.com/office/drawing/2014/main" id="{913A882F-C4A0-4C08-B8F6-2D9EC34F0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032" y="510598"/>
            <a:ext cx="5343968"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86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75BC-D023-4F52-895E-7B07E70819F7}"/>
              </a:ext>
            </a:extLst>
          </p:cNvPr>
          <p:cNvSpPr>
            <a:spLocks noGrp="1"/>
          </p:cNvSpPr>
          <p:nvPr>
            <p:ph type="title"/>
          </p:nvPr>
        </p:nvSpPr>
        <p:spPr/>
        <p:txBody>
          <a:bodyPr/>
          <a:lstStyle/>
          <a:p>
            <a:r>
              <a:rPr lang="en-US" dirty="0"/>
              <a:t>All bacteria have </a:t>
            </a:r>
            <a:r>
              <a:rPr lang="en-US" b="1" u="sng" dirty="0"/>
              <a:t>plasmids</a:t>
            </a:r>
          </a:p>
        </p:txBody>
      </p:sp>
      <p:sp>
        <p:nvSpPr>
          <p:cNvPr id="3" name="Content Placeholder 2">
            <a:extLst>
              <a:ext uri="{FF2B5EF4-FFF2-40B4-BE49-F238E27FC236}">
                <a16:creationId xmlns:a16="http://schemas.microsoft.com/office/drawing/2014/main" id="{743B22B4-415B-4C33-BCC8-A366EE308EC9}"/>
              </a:ext>
            </a:extLst>
          </p:cNvPr>
          <p:cNvSpPr>
            <a:spLocks noGrp="1"/>
          </p:cNvSpPr>
          <p:nvPr>
            <p:ph idx="1"/>
          </p:nvPr>
        </p:nvSpPr>
        <p:spPr/>
        <p:txBody>
          <a:bodyPr/>
          <a:lstStyle/>
          <a:p>
            <a:r>
              <a:rPr lang="en-US" dirty="0"/>
              <a:t>Plasmids are a small, circular, double-stranded DNA molecule, which is naturally found in all Bacterial cells.</a:t>
            </a:r>
          </a:p>
          <a:p>
            <a:r>
              <a:rPr lang="en-US" dirty="0"/>
              <a:t>Separate from chromosomal DNA </a:t>
            </a:r>
          </a:p>
          <a:p>
            <a:r>
              <a:rPr lang="en-US" dirty="0"/>
              <a:t>Can replicate independently.</a:t>
            </a:r>
          </a:p>
        </p:txBody>
      </p:sp>
      <p:pic>
        <p:nvPicPr>
          <p:cNvPr id="3074" name="Picture 2" descr="Plasmid - Wikipedia">
            <a:extLst>
              <a:ext uri="{FF2B5EF4-FFF2-40B4-BE49-F238E27FC236}">
                <a16:creationId xmlns:a16="http://schemas.microsoft.com/office/drawing/2014/main" id="{CEB8581D-77BF-4C09-B8C4-64887C9A9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173" y="4303858"/>
            <a:ext cx="4302953" cy="230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6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EDF0-4D00-4171-B401-8B12BD95854F}"/>
              </a:ext>
            </a:extLst>
          </p:cNvPr>
          <p:cNvSpPr>
            <a:spLocks noGrp="1"/>
          </p:cNvSpPr>
          <p:nvPr>
            <p:ph type="title"/>
          </p:nvPr>
        </p:nvSpPr>
        <p:spPr/>
        <p:txBody>
          <a:bodyPr/>
          <a:lstStyle/>
          <a:p>
            <a:r>
              <a:rPr lang="en-US" dirty="0"/>
              <a:t>Plasmids</a:t>
            </a:r>
          </a:p>
        </p:txBody>
      </p:sp>
      <p:sp>
        <p:nvSpPr>
          <p:cNvPr id="3" name="Content Placeholder 2">
            <a:extLst>
              <a:ext uri="{FF2B5EF4-FFF2-40B4-BE49-F238E27FC236}">
                <a16:creationId xmlns:a16="http://schemas.microsoft.com/office/drawing/2014/main" id="{C6F2BB1C-3707-4D79-B670-513E1370B13E}"/>
              </a:ext>
            </a:extLst>
          </p:cNvPr>
          <p:cNvSpPr>
            <a:spLocks noGrp="1"/>
          </p:cNvSpPr>
          <p:nvPr>
            <p:ph idx="1"/>
          </p:nvPr>
        </p:nvSpPr>
        <p:spPr/>
        <p:txBody>
          <a:bodyPr/>
          <a:lstStyle/>
          <a:p>
            <a:r>
              <a:rPr lang="en-US" dirty="0"/>
              <a:t>Often contains genes useful for antibiotic </a:t>
            </a:r>
            <a:r>
              <a:rPr lang="en-US" b="1" u="sng" dirty="0"/>
              <a:t>resistance.</a:t>
            </a:r>
          </a:p>
          <a:p>
            <a:r>
              <a:rPr lang="en-US" dirty="0"/>
              <a:t>Does not code for any genes that aid in cell replication</a:t>
            </a:r>
          </a:p>
          <a:p>
            <a:r>
              <a:rPr lang="en-US" dirty="0"/>
              <a:t>Do not transcribe/translate their DNA into protein</a:t>
            </a:r>
          </a:p>
          <a:p>
            <a:r>
              <a:rPr lang="en-US" dirty="0"/>
              <a:t>Plasmid 101 </a:t>
            </a:r>
            <a:r>
              <a:rPr lang="en-US" dirty="0">
                <a:hlinkClick r:id="rId2"/>
              </a:rPr>
              <a:t>https://youtu.be/SdqJFA6mOkI</a:t>
            </a:r>
            <a:endParaRPr lang="en-US" dirty="0"/>
          </a:p>
          <a:p>
            <a:r>
              <a:rPr lang="en-US" dirty="0"/>
              <a:t>Stable. Easy to manipulate and use as delivery vectors  </a:t>
            </a:r>
          </a:p>
          <a:p>
            <a:endParaRPr lang="en-US" dirty="0"/>
          </a:p>
        </p:txBody>
      </p:sp>
    </p:spTree>
    <p:extLst>
      <p:ext uri="{BB962C8B-B14F-4D97-AF65-F5344CB8AC3E}">
        <p14:creationId xmlns:p14="http://schemas.microsoft.com/office/powerpoint/2010/main" val="73838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87EF-6A93-4BB1-882B-05F44C2173EF}"/>
              </a:ext>
            </a:extLst>
          </p:cNvPr>
          <p:cNvSpPr>
            <a:spLocks noGrp="1"/>
          </p:cNvSpPr>
          <p:nvPr>
            <p:ph type="title"/>
          </p:nvPr>
        </p:nvSpPr>
        <p:spPr/>
        <p:txBody>
          <a:bodyPr/>
          <a:lstStyle/>
          <a:p>
            <a:r>
              <a:rPr lang="en-US" dirty="0"/>
              <a:t>Capsule</a:t>
            </a:r>
          </a:p>
        </p:txBody>
      </p:sp>
      <p:sp>
        <p:nvSpPr>
          <p:cNvPr id="3" name="Content Placeholder 2">
            <a:extLst>
              <a:ext uri="{FF2B5EF4-FFF2-40B4-BE49-F238E27FC236}">
                <a16:creationId xmlns:a16="http://schemas.microsoft.com/office/drawing/2014/main" id="{3D4DB0EE-5523-4646-AD0B-C4333503C174}"/>
              </a:ext>
            </a:extLst>
          </p:cNvPr>
          <p:cNvSpPr>
            <a:spLocks noGrp="1"/>
          </p:cNvSpPr>
          <p:nvPr>
            <p:ph idx="1"/>
          </p:nvPr>
        </p:nvSpPr>
        <p:spPr/>
        <p:txBody>
          <a:bodyPr/>
          <a:lstStyle/>
          <a:p>
            <a:r>
              <a:rPr lang="en-US" dirty="0"/>
              <a:t>Some bacteria have a </a:t>
            </a:r>
            <a:r>
              <a:rPr lang="en-US" b="1" u="sng" dirty="0"/>
              <a:t>capsule. </a:t>
            </a:r>
          </a:p>
          <a:p>
            <a:r>
              <a:rPr lang="en-US" dirty="0"/>
              <a:t>It is a polysaccharide layer that lies OUTSIDE the cell wall. </a:t>
            </a:r>
          </a:p>
          <a:p>
            <a:r>
              <a:rPr lang="en-US" dirty="0"/>
              <a:t>Protects bacteria from </a:t>
            </a:r>
            <a:r>
              <a:rPr lang="en-US" b="1" u="sng" dirty="0"/>
              <a:t>toxic</a:t>
            </a:r>
            <a:r>
              <a:rPr lang="en-US" dirty="0"/>
              <a:t> compounds and </a:t>
            </a:r>
            <a:r>
              <a:rPr lang="en-US" b="1" u="sng" dirty="0"/>
              <a:t>desiccation</a:t>
            </a:r>
            <a:r>
              <a:rPr lang="en-US" dirty="0"/>
              <a:t> and allowing them to </a:t>
            </a:r>
            <a:r>
              <a:rPr lang="en-US" b="1" u="sng" dirty="0"/>
              <a:t>adhere</a:t>
            </a:r>
            <a:r>
              <a:rPr lang="en-US" dirty="0"/>
              <a:t> to surfaces and to </a:t>
            </a:r>
            <a:r>
              <a:rPr lang="en-US" u="sng" dirty="0"/>
              <a:t>escape</a:t>
            </a:r>
            <a:r>
              <a:rPr lang="en-US" dirty="0"/>
              <a:t> the immune system of the host</a:t>
            </a:r>
            <a:endParaRPr lang="en-US" dirty="0">
              <a:solidFill>
                <a:schemeClr val="accent1"/>
              </a:solidFill>
            </a:endParaRPr>
          </a:p>
          <a:p>
            <a:r>
              <a:rPr lang="en-US" dirty="0">
                <a:solidFill>
                  <a:schemeClr val="accent1"/>
                </a:solidFill>
              </a:rPr>
              <a:t>can be the cause of various diseases</a:t>
            </a:r>
          </a:p>
        </p:txBody>
      </p:sp>
    </p:spTree>
    <p:extLst>
      <p:ext uri="{BB962C8B-B14F-4D97-AF65-F5344CB8AC3E}">
        <p14:creationId xmlns:p14="http://schemas.microsoft.com/office/powerpoint/2010/main" val="2213340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1246</Words>
  <Application>Microsoft Office PowerPoint</Application>
  <PresentationFormat>Widescreen</PresentationFormat>
  <Paragraphs>202</Paragraphs>
  <Slides>49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Times New Roman</vt:lpstr>
      <vt:lpstr>Wingdings</vt:lpstr>
      <vt:lpstr>Office Theme</vt:lpstr>
      <vt:lpstr>Bacteria: Kingdom Eubacteria</vt:lpstr>
      <vt:lpstr>3 Domains</vt:lpstr>
      <vt:lpstr>Archaebacteria – slightly different than bacteria</vt:lpstr>
      <vt:lpstr>PowerPoint Presentation</vt:lpstr>
      <vt:lpstr>PowerPoint Presentation</vt:lpstr>
      <vt:lpstr>Eubacteria: True bacteria </vt:lpstr>
      <vt:lpstr>All bacteria have plasmids</vt:lpstr>
      <vt:lpstr>Plasmids</vt:lpstr>
      <vt:lpstr>Capsule</vt:lpstr>
      <vt:lpstr>PowerPoint Presentation</vt:lpstr>
      <vt:lpstr>PowerPoint Presentation</vt:lpstr>
      <vt:lpstr>Reproduction </vt:lpstr>
      <vt:lpstr>Reproduction </vt:lpstr>
      <vt:lpstr>Endospore</vt:lpstr>
      <vt:lpstr>PowerPoint Presentation</vt:lpstr>
      <vt:lpstr>Endospores</vt:lpstr>
      <vt:lpstr>Reproduction </vt:lpstr>
      <vt:lpstr>Conjugation</vt:lpstr>
      <vt:lpstr>Pili</vt:lpstr>
      <vt:lpstr>Reproduction </vt:lpstr>
      <vt:lpstr>Transformation  Bacterial transformation is a process of horizontal gene transfer by which some bacteria take up foreign genetic material (naked DNA) from the environment. </vt:lpstr>
      <vt:lpstr>PowerPoint Presentation</vt:lpstr>
      <vt:lpstr>Identifying Bacteria</vt:lpstr>
      <vt:lpstr>Bacteria can be classified by their SHAPE</vt:lpstr>
      <vt:lpstr>PowerPoint Presentation</vt:lpstr>
      <vt:lpstr>Bacillus</vt:lpstr>
      <vt:lpstr>Spirillum</vt:lpstr>
      <vt:lpstr>Arrangement or Grouping</vt:lpstr>
      <vt:lpstr>Name these</vt:lpstr>
      <vt:lpstr>Name these</vt:lpstr>
      <vt:lpstr>Colonies look different too</vt:lpstr>
      <vt:lpstr>Colonies on a plate</vt:lpstr>
      <vt:lpstr>Cell Wall and Gram Staining</vt:lpstr>
      <vt:lpstr>PowerPoint Presentation</vt:lpstr>
      <vt:lpstr>Identifying Bacteria: Gram Stain</vt:lpstr>
      <vt:lpstr>PowerPoint Presentation</vt:lpstr>
      <vt:lpstr>PowerPoint Presentation</vt:lpstr>
      <vt:lpstr>PowerPoint Presentation</vt:lpstr>
      <vt:lpstr>How do bacteria get their energy? </vt:lpstr>
      <vt:lpstr>Respiration and Fermentation</vt:lpstr>
      <vt:lpstr>Streak Plate</vt:lpstr>
      <vt:lpstr>Importance of Bacteria p 370</vt:lpstr>
      <vt:lpstr>Importance of Bacteria</vt:lpstr>
      <vt:lpstr>PowerPoint Presentation</vt:lpstr>
      <vt:lpstr>Bacteria Cause Disease two ways</vt:lpstr>
      <vt:lpstr>PowerPoint Presentation</vt:lpstr>
      <vt:lpstr>Practice </vt:lpstr>
      <vt:lpstr>Extra Slides Beyond here</vt:lpstr>
      <vt:lpstr>Mobility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 Kingdom Eubacteria</dc:title>
  <dc:creator>Tammy Wilson</dc:creator>
  <cp:lastModifiedBy>Tammy Wilson</cp:lastModifiedBy>
  <cp:revision>1</cp:revision>
  <dcterms:created xsi:type="dcterms:W3CDTF">2022-11-30T02:18:46Z</dcterms:created>
  <dcterms:modified xsi:type="dcterms:W3CDTF">2022-12-03T03:49:57Z</dcterms:modified>
</cp:coreProperties>
</file>