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5" r:id="rId2"/>
    <p:sldId id="267" r:id="rId3"/>
    <p:sldId id="277" r:id="rId4"/>
    <p:sldId id="326" r:id="rId5"/>
    <p:sldId id="257" r:id="rId6"/>
    <p:sldId id="269" r:id="rId7"/>
    <p:sldId id="268" r:id="rId8"/>
    <p:sldId id="270" r:id="rId9"/>
    <p:sldId id="258" r:id="rId10"/>
    <p:sldId id="262" r:id="rId11"/>
    <p:sldId id="278" r:id="rId12"/>
    <p:sldId id="328" r:id="rId13"/>
    <p:sldId id="329" r:id="rId14"/>
    <p:sldId id="266" r:id="rId15"/>
    <p:sldId id="327" r:id="rId16"/>
    <p:sldId id="330" r:id="rId17"/>
    <p:sldId id="341" r:id="rId18"/>
    <p:sldId id="331" r:id="rId19"/>
    <p:sldId id="274" r:id="rId20"/>
    <p:sldId id="332" r:id="rId21"/>
    <p:sldId id="273" r:id="rId22"/>
    <p:sldId id="265" r:id="rId23"/>
    <p:sldId id="275" r:id="rId24"/>
    <p:sldId id="276" r:id="rId25"/>
    <p:sldId id="324" r:id="rId26"/>
    <p:sldId id="271" r:id="rId27"/>
    <p:sldId id="272" r:id="rId28"/>
    <p:sldId id="342" r:id="rId29"/>
    <p:sldId id="343" r:id="rId30"/>
    <p:sldId id="339" r:id="rId31"/>
    <p:sldId id="335" r:id="rId32"/>
    <p:sldId id="337" r:id="rId33"/>
    <p:sldId id="338" r:id="rId34"/>
    <p:sldId id="33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D010D-5AD9-456C-A126-9DD659C43C5A}" v="160" dt="2024-01-28T17:28:46.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3" autoAdjust="0"/>
    <p:restoredTop sz="65706" autoAdjust="0"/>
  </p:normalViewPr>
  <p:slideViewPr>
    <p:cSldViewPr snapToGrid="0">
      <p:cViewPr varScale="1">
        <p:scale>
          <a:sx n="34" d="100"/>
          <a:sy n="34" d="100"/>
        </p:scale>
        <p:origin x="5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0392548a-554d-41ce-90db-a9cc305eb12d" providerId="ADAL" clId="{FB7D010D-5AD9-456C-A126-9DD659C43C5A}"/>
    <pc:docChg chg="undo custSel addSld delSld modSld sldOrd">
      <pc:chgData name="Tammy Wilson" userId="0392548a-554d-41ce-90db-a9cc305eb12d" providerId="ADAL" clId="{FB7D010D-5AD9-456C-A126-9DD659C43C5A}" dt="2024-01-28T17:29:49.834" v="3535"/>
      <pc:docMkLst>
        <pc:docMk/>
      </pc:docMkLst>
      <pc:sldChg chg="del">
        <pc:chgData name="Tammy Wilson" userId="0392548a-554d-41ce-90db-a9cc305eb12d" providerId="ADAL" clId="{FB7D010D-5AD9-456C-A126-9DD659C43C5A}" dt="2024-01-27T17:34:18.222" v="1036" actId="47"/>
        <pc:sldMkLst>
          <pc:docMk/>
          <pc:sldMk cId="2611590177" sldId="256"/>
        </pc:sldMkLst>
      </pc:sldChg>
      <pc:sldChg chg="modSp mod">
        <pc:chgData name="Tammy Wilson" userId="0392548a-554d-41ce-90db-a9cc305eb12d" providerId="ADAL" clId="{FB7D010D-5AD9-456C-A126-9DD659C43C5A}" dt="2024-01-28T17:09:02.117" v="3276"/>
        <pc:sldMkLst>
          <pc:docMk/>
          <pc:sldMk cId="36993929" sldId="257"/>
        </pc:sldMkLst>
        <pc:spChg chg="mod">
          <ac:chgData name="Tammy Wilson" userId="0392548a-554d-41ce-90db-a9cc305eb12d" providerId="ADAL" clId="{FB7D010D-5AD9-456C-A126-9DD659C43C5A}" dt="2024-01-28T17:09:02.117" v="3276"/>
          <ac:spMkLst>
            <pc:docMk/>
            <pc:sldMk cId="36993929" sldId="257"/>
            <ac:spMk id="2" creationId="{BF66D35F-D6A6-C1E3-722B-FE1937F4BD1C}"/>
          </ac:spMkLst>
        </pc:spChg>
        <pc:spChg chg="mod">
          <ac:chgData name="Tammy Wilson" userId="0392548a-554d-41ce-90db-a9cc305eb12d" providerId="ADAL" clId="{FB7D010D-5AD9-456C-A126-9DD659C43C5A}" dt="2024-01-28T16:37:19.938" v="3099" actId="20578"/>
          <ac:spMkLst>
            <pc:docMk/>
            <pc:sldMk cId="36993929" sldId="257"/>
            <ac:spMk id="3" creationId="{8AA9193D-E5B1-1CC4-1C89-F4C446D5902B}"/>
          </ac:spMkLst>
        </pc:spChg>
      </pc:sldChg>
      <pc:sldChg chg="addSp delSp modSp mod ord">
        <pc:chgData name="Tammy Wilson" userId="0392548a-554d-41ce-90db-a9cc305eb12d" providerId="ADAL" clId="{FB7D010D-5AD9-456C-A126-9DD659C43C5A}" dt="2024-01-28T17:26:30.920" v="3432" actId="1076"/>
        <pc:sldMkLst>
          <pc:docMk/>
          <pc:sldMk cId="674463327" sldId="258"/>
        </pc:sldMkLst>
        <pc:spChg chg="mod">
          <ac:chgData name="Tammy Wilson" userId="0392548a-554d-41ce-90db-a9cc305eb12d" providerId="ADAL" clId="{FB7D010D-5AD9-456C-A126-9DD659C43C5A}" dt="2024-01-28T17:08:40.545" v="3271"/>
          <ac:spMkLst>
            <pc:docMk/>
            <pc:sldMk cId="674463327" sldId="258"/>
            <ac:spMk id="2" creationId="{70773FDF-8B7E-9EF8-F4EC-CF05565BC29B}"/>
          </ac:spMkLst>
        </pc:spChg>
        <pc:spChg chg="mod">
          <ac:chgData name="Tammy Wilson" userId="0392548a-554d-41ce-90db-a9cc305eb12d" providerId="ADAL" clId="{FB7D010D-5AD9-456C-A126-9DD659C43C5A}" dt="2024-01-28T16:40:04.344" v="3111" actId="113"/>
          <ac:spMkLst>
            <pc:docMk/>
            <pc:sldMk cId="674463327" sldId="258"/>
            <ac:spMk id="3" creationId="{3B6901F5-8EBC-4CE8-8B82-687455AFE963}"/>
          </ac:spMkLst>
        </pc:spChg>
        <pc:picChg chg="add del mod">
          <ac:chgData name="Tammy Wilson" userId="0392548a-554d-41ce-90db-a9cc305eb12d" providerId="ADAL" clId="{FB7D010D-5AD9-456C-A126-9DD659C43C5A}" dt="2024-01-28T17:25:15.674" v="3424" actId="1076"/>
          <ac:picMkLst>
            <pc:docMk/>
            <pc:sldMk cId="674463327" sldId="258"/>
            <ac:picMk id="4" creationId="{7778DEAF-0C6A-96DB-67FE-E266FE9C4F2D}"/>
          </ac:picMkLst>
        </pc:picChg>
        <pc:picChg chg="mod">
          <ac:chgData name="Tammy Wilson" userId="0392548a-554d-41ce-90db-a9cc305eb12d" providerId="ADAL" clId="{FB7D010D-5AD9-456C-A126-9DD659C43C5A}" dt="2024-01-28T17:26:30.920" v="3432" actId="1076"/>
          <ac:picMkLst>
            <pc:docMk/>
            <pc:sldMk cId="674463327" sldId="258"/>
            <ac:picMk id="5" creationId="{C55F3084-C27C-CB0E-B33F-D7FEE9D9F7F8}"/>
          </ac:picMkLst>
        </pc:picChg>
        <pc:picChg chg="del mod">
          <ac:chgData name="Tammy Wilson" userId="0392548a-554d-41ce-90db-a9cc305eb12d" providerId="ADAL" clId="{FB7D010D-5AD9-456C-A126-9DD659C43C5A}" dt="2024-01-28T17:26:08.901" v="3425" actId="478"/>
          <ac:picMkLst>
            <pc:docMk/>
            <pc:sldMk cId="674463327" sldId="258"/>
            <ac:picMk id="6" creationId="{280E15CA-1744-EA4F-561A-9D47EA4AC483}"/>
          </ac:picMkLst>
        </pc:picChg>
        <pc:picChg chg="mod">
          <ac:chgData name="Tammy Wilson" userId="0392548a-554d-41ce-90db-a9cc305eb12d" providerId="ADAL" clId="{FB7D010D-5AD9-456C-A126-9DD659C43C5A}" dt="2024-01-28T17:26:25.274" v="3430" actId="1076"/>
          <ac:picMkLst>
            <pc:docMk/>
            <pc:sldMk cId="674463327" sldId="258"/>
            <ac:picMk id="7" creationId="{F087A208-CECB-D8C4-EAE9-C618052912AC}"/>
          </ac:picMkLst>
        </pc:picChg>
        <pc:picChg chg="add mod">
          <ac:chgData name="Tammy Wilson" userId="0392548a-554d-41ce-90db-a9cc305eb12d" providerId="ADAL" clId="{FB7D010D-5AD9-456C-A126-9DD659C43C5A}" dt="2024-01-28T17:26:26.795" v="3431" actId="1076"/>
          <ac:picMkLst>
            <pc:docMk/>
            <pc:sldMk cId="674463327" sldId="258"/>
            <ac:picMk id="2050" creationId="{9A6220DB-93C9-379B-71A0-3DF82E1883FD}"/>
          </ac:picMkLst>
        </pc:picChg>
      </pc:sldChg>
      <pc:sldChg chg="modSp del mod ord">
        <pc:chgData name="Tammy Wilson" userId="0392548a-554d-41ce-90db-a9cc305eb12d" providerId="ADAL" clId="{FB7D010D-5AD9-456C-A126-9DD659C43C5A}" dt="2024-01-27T18:22:29.369" v="1959" actId="47"/>
        <pc:sldMkLst>
          <pc:docMk/>
          <pc:sldMk cId="1862837142" sldId="259"/>
        </pc:sldMkLst>
        <pc:spChg chg="mod">
          <ac:chgData name="Tammy Wilson" userId="0392548a-554d-41ce-90db-a9cc305eb12d" providerId="ADAL" clId="{FB7D010D-5AD9-456C-A126-9DD659C43C5A}" dt="2024-01-27T18:21:12.136" v="1947" actId="20577"/>
          <ac:spMkLst>
            <pc:docMk/>
            <pc:sldMk cId="1862837142" sldId="259"/>
            <ac:spMk id="2" creationId="{70773FDF-8B7E-9EF8-F4EC-CF05565BC29B}"/>
          </ac:spMkLst>
        </pc:spChg>
        <pc:spChg chg="mod">
          <ac:chgData name="Tammy Wilson" userId="0392548a-554d-41ce-90db-a9cc305eb12d" providerId="ADAL" clId="{FB7D010D-5AD9-456C-A126-9DD659C43C5A}" dt="2024-01-27T18:21:42.591" v="1950" actId="20577"/>
          <ac:spMkLst>
            <pc:docMk/>
            <pc:sldMk cId="1862837142" sldId="259"/>
            <ac:spMk id="3" creationId="{3B6901F5-8EBC-4CE8-8B82-687455AFE963}"/>
          </ac:spMkLst>
        </pc:spChg>
      </pc:sldChg>
      <pc:sldChg chg="modSp del mod">
        <pc:chgData name="Tammy Wilson" userId="0392548a-554d-41ce-90db-a9cc305eb12d" providerId="ADAL" clId="{FB7D010D-5AD9-456C-A126-9DD659C43C5A}" dt="2024-01-27T18:05:17.859" v="1629" actId="2696"/>
        <pc:sldMkLst>
          <pc:docMk/>
          <pc:sldMk cId="663611537" sldId="260"/>
        </pc:sldMkLst>
        <pc:spChg chg="mod">
          <ac:chgData name="Tammy Wilson" userId="0392548a-554d-41ce-90db-a9cc305eb12d" providerId="ADAL" clId="{FB7D010D-5AD9-456C-A126-9DD659C43C5A}" dt="2024-01-27T17:21:56.244" v="29" actId="20577"/>
          <ac:spMkLst>
            <pc:docMk/>
            <pc:sldMk cId="663611537" sldId="260"/>
            <ac:spMk id="3" creationId="{3B6901F5-8EBC-4CE8-8B82-687455AFE963}"/>
          </ac:spMkLst>
        </pc:spChg>
      </pc:sldChg>
      <pc:sldChg chg="addSp modSp add del mod ord">
        <pc:chgData name="Tammy Wilson" userId="0392548a-554d-41ce-90db-a9cc305eb12d" providerId="ADAL" clId="{FB7D010D-5AD9-456C-A126-9DD659C43C5A}" dt="2024-01-28T17:13:38.095" v="3343" actId="47"/>
        <pc:sldMkLst>
          <pc:docMk/>
          <pc:sldMk cId="1958507710" sldId="260"/>
        </pc:sldMkLst>
        <pc:spChg chg="mod">
          <ac:chgData name="Tammy Wilson" userId="0392548a-554d-41ce-90db-a9cc305eb12d" providerId="ADAL" clId="{FB7D010D-5AD9-456C-A126-9DD659C43C5A}" dt="2024-01-28T17:12:30.196" v="3329" actId="27636"/>
          <ac:spMkLst>
            <pc:docMk/>
            <pc:sldMk cId="1958507710" sldId="260"/>
            <ac:spMk id="3" creationId="{3B6901F5-8EBC-4CE8-8B82-687455AFE963}"/>
          </ac:spMkLst>
        </pc:spChg>
        <pc:picChg chg="add mod">
          <ac:chgData name="Tammy Wilson" userId="0392548a-554d-41ce-90db-a9cc305eb12d" providerId="ADAL" clId="{FB7D010D-5AD9-456C-A126-9DD659C43C5A}" dt="2024-01-28T16:19:58.726" v="2839" actId="1076"/>
          <ac:picMkLst>
            <pc:docMk/>
            <pc:sldMk cId="1958507710" sldId="260"/>
            <ac:picMk id="46082" creationId="{97B6F6FD-E454-CD24-C040-25EBDEA24BB2}"/>
          </ac:picMkLst>
        </pc:picChg>
      </pc:sldChg>
      <pc:sldChg chg="addSp delSp modSp del mod ord">
        <pc:chgData name="Tammy Wilson" userId="0392548a-554d-41ce-90db-a9cc305eb12d" providerId="ADAL" clId="{FB7D010D-5AD9-456C-A126-9DD659C43C5A}" dt="2024-01-27T18:37:28.172" v="2275" actId="47"/>
        <pc:sldMkLst>
          <pc:docMk/>
          <pc:sldMk cId="344775240" sldId="261"/>
        </pc:sldMkLst>
        <pc:spChg chg="mod">
          <ac:chgData name="Tammy Wilson" userId="0392548a-554d-41ce-90db-a9cc305eb12d" providerId="ADAL" clId="{FB7D010D-5AD9-456C-A126-9DD659C43C5A}" dt="2024-01-27T18:36:52.545" v="2258" actId="20577"/>
          <ac:spMkLst>
            <pc:docMk/>
            <pc:sldMk cId="344775240" sldId="261"/>
            <ac:spMk id="2" creationId="{70773FDF-8B7E-9EF8-F4EC-CF05565BC29B}"/>
          </ac:spMkLst>
        </pc:spChg>
        <pc:picChg chg="add del mod">
          <ac:chgData name="Tammy Wilson" userId="0392548a-554d-41ce-90db-a9cc305eb12d" providerId="ADAL" clId="{FB7D010D-5AD9-456C-A126-9DD659C43C5A}" dt="2024-01-27T17:24:44.955" v="269"/>
          <ac:picMkLst>
            <pc:docMk/>
            <pc:sldMk cId="344775240" sldId="261"/>
            <ac:picMk id="4" creationId="{E07213D7-017D-893D-1B3B-186886D0B1A4}"/>
          </ac:picMkLst>
        </pc:picChg>
      </pc:sldChg>
      <pc:sldChg chg="addSp modSp mod ord modNotesTx">
        <pc:chgData name="Tammy Wilson" userId="0392548a-554d-41ce-90db-a9cc305eb12d" providerId="ADAL" clId="{FB7D010D-5AD9-456C-A126-9DD659C43C5A}" dt="2024-01-28T17:27:19.882" v="3481" actId="20577"/>
        <pc:sldMkLst>
          <pc:docMk/>
          <pc:sldMk cId="4256995647" sldId="262"/>
        </pc:sldMkLst>
        <pc:spChg chg="mod">
          <ac:chgData name="Tammy Wilson" userId="0392548a-554d-41ce-90db-a9cc305eb12d" providerId="ADAL" clId="{FB7D010D-5AD9-456C-A126-9DD659C43C5A}" dt="2024-01-28T17:08:34.967" v="3270"/>
          <ac:spMkLst>
            <pc:docMk/>
            <pc:sldMk cId="4256995647" sldId="262"/>
            <ac:spMk id="2" creationId="{70773FDF-8B7E-9EF8-F4EC-CF05565BC29B}"/>
          </ac:spMkLst>
        </pc:spChg>
        <pc:spChg chg="mod">
          <ac:chgData name="Tammy Wilson" userId="0392548a-554d-41ce-90db-a9cc305eb12d" providerId="ADAL" clId="{FB7D010D-5AD9-456C-A126-9DD659C43C5A}" dt="2024-01-28T16:43:57.428" v="3119" actId="20577"/>
          <ac:spMkLst>
            <pc:docMk/>
            <pc:sldMk cId="4256995647" sldId="262"/>
            <ac:spMk id="3" creationId="{3B6901F5-8EBC-4CE8-8B82-687455AFE963}"/>
          </ac:spMkLst>
        </pc:spChg>
        <pc:picChg chg="add mod">
          <ac:chgData name="Tammy Wilson" userId="0392548a-554d-41ce-90db-a9cc305eb12d" providerId="ADAL" clId="{FB7D010D-5AD9-456C-A126-9DD659C43C5A}" dt="2024-01-27T17:48:01.258" v="1376" actId="1076"/>
          <ac:picMkLst>
            <pc:docMk/>
            <pc:sldMk cId="4256995647" sldId="262"/>
            <ac:picMk id="4" creationId="{FD7C2CFF-CC77-7366-5633-FE6312242190}"/>
          </ac:picMkLst>
        </pc:picChg>
        <pc:picChg chg="add mod">
          <ac:chgData name="Tammy Wilson" userId="0392548a-554d-41ce-90db-a9cc305eb12d" providerId="ADAL" clId="{FB7D010D-5AD9-456C-A126-9DD659C43C5A}" dt="2024-01-27T18:14:14.774" v="1848" actId="1076"/>
          <ac:picMkLst>
            <pc:docMk/>
            <pc:sldMk cId="4256995647" sldId="262"/>
            <ac:picMk id="30722" creationId="{6A341D9A-DB2E-519C-7A7E-EF05BF49251B}"/>
          </ac:picMkLst>
        </pc:picChg>
        <pc:picChg chg="add mod">
          <ac:chgData name="Tammy Wilson" userId="0392548a-554d-41ce-90db-a9cc305eb12d" providerId="ADAL" clId="{FB7D010D-5AD9-456C-A126-9DD659C43C5A}" dt="2024-01-27T18:14:30.301" v="1854" actId="1076"/>
          <ac:picMkLst>
            <pc:docMk/>
            <pc:sldMk cId="4256995647" sldId="262"/>
            <ac:picMk id="30724" creationId="{F99EB032-9A9A-05AC-F3AB-A947226C257F}"/>
          </ac:picMkLst>
        </pc:picChg>
      </pc:sldChg>
      <pc:sldChg chg="del">
        <pc:chgData name="Tammy Wilson" userId="0392548a-554d-41ce-90db-a9cc305eb12d" providerId="ADAL" clId="{FB7D010D-5AD9-456C-A126-9DD659C43C5A}" dt="2024-01-27T17:53:40.405" v="1524" actId="47"/>
        <pc:sldMkLst>
          <pc:docMk/>
          <pc:sldMk cId="69407833" sldId="263"/>
        </pc:sldMkLst>
      </pc:sldChg>
      <pc:sldChg chg="modSp del mod">
        <pc:chgData name="Tammy Wilson" userId="0392548a-554d-41ce-90db-a9cc305eb12d" providerId="ADAL" clId="{FB7D010D-5AD9-456C-A126-9DD659C43C5A}" dt="2024-01-27T18:06:02.614" v="1633" actId="2696"/>
        <pc:sldMkLst>
          <pc:docMk/>
          <pc:sldMk cId="3774226132" sldId="264"/>
        </pc:sldMkLst>
        <pc:spChg chg="mod">
          <ac:chgData name="Tammy Wilson" userId="0392548a-554d-41ce-90db-a9cc305eb12d" providerId="ADAL" clId="{FB7D010D-5AD9-456C-A126-9DD659C43C5A}" dt="2024-01-27T17:56:35.645" v="1542" actId="27636"/>
          <ac:spMkLst>
            <pc:docMk/>
            <pc:sldMk cId="3774226132" sldId="264"/>
            <ac:spMk id="3" creationId="{3B6901F5-8EBC-4CE8-8B82-687455AFE963}"/>
          </ac:spMkLst>
        </pc:spChg>
      </pc:sldChg>
      <pc:sldChg chg="modSp add del mod ord">
        <pc:chgData name="Tammy Wilson" userId="0392548a-554d-41ce-90db-a9cc305eb12d" providerId="ADAL" clId="{FB7D010D-5AD9-456C-A126-9DD659C43C5A}" dt="2024-01-27T18:35:41.705" v="2233" actId="47"/>
        <pc:sldMkLst>
          <pc:docMk/>
          <pc:sldMk cId="3887562107" sldId="264"/>
        </pc:sldMkLst>
        <pc:spChg chg="mod">
          <ac:chgData name="Tammy Wilson" userId="0392548a-554d-41ce-90db-a9cc305eb12d" providerId="ADAL" clId="{FB7D010D-5AD9-456C-A126-9DD659C43C5A}" dt="2024-01-27T18:21:29.771" v="1948" actId="207"/>
          <ac:spMkLst>
            <pc:docMk/>
            <pc:sldMk cId="3887562107" sldId="264"/>
            <ac:spMk id="3" creationId="{3B6901F5-8EBC-4CE8-8B82-687455AFE963}"/>
          </ac:spMkLst>
        </pc:spChg>
      </pc:sldChg>
      <pc:sldChg chg="modSp add mod ord">
        <pc:chgData name="Tammy Wilson" userId="0392548a-554d-41ce-90db-a9cc305eb12d" providerId="ADAL" clId="{FB7D010D-5AD9-456C-A126-9DD659C43C5A}" dt="2024-01-28T17:15:48.065" v="3400" actId="207"/>
        <pc:sldMkLst>
          <pc:docMk/>
          <pc:sldMk cId="2062023470" sldId="265"/>
        </pc:sldMkLst>
        <pc:spChg chg="mod">
          <ac:chgData name="Tammy Wilson" userId="0392548a-554d-41ce-90db-a9cc305eb12d" providerId="ADAL" clId="{FB7D010D-5AD9-456C-A126-9DD659C43C5A}" dt="2024-01-28T16:13:38.797" v="2734" actId="20577"/>
          <ac:spMkLst>
            <pc:docMk/>
            <pc:sldMk cId="2062023470" sldId="265"/>
            <ac:spMk id="2" creationId="{70773FDF-8B7E-9EF8-F4EC-CF05565BC29B}"/>
          </ac:spMkLst>
        </pc:spChg>
        <pc:spChg chg="mod">
          <ac:chgData name="Tammy Wilson" userId="0392548a-554d-41ce-90db-a9cc305eb12d" providerId="ADAL" clId="{FB7D010D-5AD9-456C-A126-9DD659C43C5A}" dt="2024-01-28T17:15:48.065" v="3400" actId="207"/>
          <ac:spMkLst>
            <pc:docMk/>
            <pc:sldMk cId="2062023470" sldId="265"/>
            <ac:spMk id="3" creationId="{3B6901F5-8EBC-4CE8-8B82-687455AFE963}"/>
          </ac:spMkLst>
        </pc:spChg>
      </pc:sldChg>
      <pc:sldChg chg="modSp del mod ord">
        <pc:chgData name="Tammy Wilson" userId="0392548a-554d-41ce-90db-a9cc305eb12d" providerId="ADAL" clId="{FB7D010D-5AD9-456C-A126-9DD659C43C5A}" dt="2024-01-27T18:06:02.614" v="1633" actId="2696"/>
        <pc:sldMkLst>
          <pc:docMk/>
          <pc:sldMk cId="3100461169" sldId="265"/>
        </pc:sldMkLst>
        <pc:spChg chg="mod">
          <ac:chgData name="Tammy Wilson" userId="0392548a-554d-41ce-90db-a9cc305eb12d" providerId="ADAL" clId="{FB7D010D-5AD9-456C-A126-9DD659C43C5A}" dt="2024-01-27T17:57:01.559" v="1545" actId="113"/>
          <ac:spMkLst>
            <pc:docMk/>
            <pc:sldMk cId="3100461169" sldId="265"/>
            <ac:spMk id="3" creationId="{3B6901F5-8EBC-4CE8-8B82-687455AFE963}"/>
          </ac:spMkLst>
        </pc:spChg>
      </pc:sldChg>
      <pc:sldChg chg="addSp modSp add mod ord">
        <pc:chgData name="Tammy Wilson" userId="0392548a-554d-41ce-90db-a9cc305eb12d" providerId="ADAL" clId="{FB7D010D-5AD9-456C-A126-9DD659C43C5A}" dt="2024-01-28T17:06:38.407" v="3249" actId="207"/>
        <pc:sldMkLst>
          <pc:docMk/>
          <pc:sldMk cId="976267792" sldId="266"/>
        </pc:sldMkLst>
        <pc:spChg chg="mod">
          <ac:chgData name="Tammy Wilson" userId="0392548a-554d-41ce-90db-a9cc305eb12d" providerId="ADAL" clId="{FB7D010D-5AD9-456C-A126-9DD659C43C5A}" dt="2024-01-28T17:03:16.947" v="3232" actId="113"/>
          <ac:spMkLst>
            <pc:docMk/>
            <pc:sldMk cId="976267792" sldId="266"/>
            <ac:spMk id="2" creationId="{70773FDF-8B7E-9EF8-F4EC-CF05565BC29B}"/>
          </ac:spMkLst>
        </pc:spChg>
        <pc:spChg chg="mod">
          <ac:chgData name="Tammy Wilson" userId="0392548a-554d-41ce-90db-a9cc305eb12d" providerId="ADAL" clId="{FB7D010D-5AD9-456C-A126-9DD659C43C5A}" dt="2024-01-28T17:06:38.407" v="3249" actId="207"/>
          <ac:spMkLst>
            <pc:docMk/>
            <pc:sldMk cId="976267792" sldId="266"/>
            <ac:spMk id="3" creationId="{3B6901F5-8EBC-4CE8-8B82-687455AFE963}"/>
          </ac:spMkLst>
        </pc:spChg>
        <pc:picChg chg="add mod">
          <ac:chgData name="Tammy Wilson" userId="0392548a-554d-41ce-90db-a9cc305eb12d" providerId="ADAL" clId="{FB7D010D-5AD9-456C-A126-9DD659C43C5A}" dt="2024-01-27T18:47:54.461" v="2401" actId="14100"/>
          <ac:picMkLst>
            <pc:docMk/>
            <pc:sldMk cId="976267792" sldId="266"/>
            <ac:picMk id="4" creationId="{D82A28A1-9B46-8563-0222-E5F5FDE09E79}"/>
          </ac:picMkLst>
        </pc:picChg>
        <pc:picChg chg="add mod">
          <ac:chgData name="Tammy Wilson" userId="0392548a-554d-41ce-90db-a9cc305eb12d" providerId="ADAL" clId="{FB7D010D-5AD9-456C-A126-9DD659C43C5A}" dt="2024-01-27T18:47:58.674" v="2402" actId="14100"/>
          <ac:picMkLst>
            <pc:docMk/>
            <pc:sldMk cId="976267792" sldId="266"/>
            <ac:picMk id="49154" creationId="{5DC46F29-D83D-36D8-A25C-FD2307590F05}"/>
          </ac:picMkLst>
        </pc:picChg>
      </pc:sldChg>
      <pc:sldChg chg="del ord">
        <pc:chgData name="Tammy Wilson" userId="0392548a-554d-41ce-90db-a9cc305eb12d" providerId="ADAL" clId="{FB7D010D-5AD9-456C-A126-9DD659C43C5A}" dt="2024-01-27T18:05:30.554" v="1631" actId="2696"/>
        <pc:sldMkLst>
          <pc:docMk/>
          <pc:sldMk cId="3665504608" sldId="266"/>
        </pc:sldMkLst>
      </pc:sldChg>
      <pc:sldChg chg="modSp mod">
        <pc:chgData name="Tammy Wilson" userId="0392548a-554d-41ce-90db-a9cc305eb12d" providerId="ADAL" clId="{FB7D010D-5AD9-456C-A126-9DD659C43C5A}" dt="2024-01-27T17:29:29.778" v="610" actId="20577"/>
        <pc:sldMkLst>
          <pc:docMk/>
          <pc:sldMk cId="4133490921" sldId="267"/>
        </pc:sldMkLst>
        <pc:spChg chg="mod">
          <ac:chgData name="Tammy Wilson" userId="0392548a-554d-41ce-90db-a9cc305eb12d" providerId="ADAL" clId="{FB7D010D-5AD9-456C-A126-9DD659C43C5A}" dt="2024-01-27T17:29:29.778" v="610" actId="20577"/>
          <ac:spMkLst>
            <pc:docMk/>
            <pc:sldMk cId="4133490921" sldId="267"/>
            <ac:spMk id="2" creationId="{43EB4B98-65B3-0941-92AE-95877C7F5CAD}"/>
          </ac:spMkLst>
        </pc:spChg>
      </pc:sldChg>
      <pc:sldChg chg="addSp modSp mod modNotesTx">
        <pc:chgData name="Tammy Wilson" userId="0392548a-554d-41ce-90db-a9cc305eb12d" providerId="ADAL" clId="{FB7D010D-5AD9-456C-A126-9DD659C43C5A}" dt="2024-01-28T17:24:56.090" v="3419" actId="1076"/>
        <pc:sldMkLst>
          <pc:docMk/>
          <pc:sldMk cId="206135819" sldId="268"/>
        </pc:sldMkLst>
        <pc:spChg chg="mod">
          <ac:chgData name="Tammy Wilson" userId="0392548a-554d-41ce-90db-a9cc305eb12d" providerId="ADAL" clId="{FB7D010D-5AD9-456C-A126-9DD659C43C5A}" dt="2024-01-28T16:55:23.238" v="3150" actId="5793"/>
          <ac:spMkLst>
            <pc:docMk/>
            <pc:sldMk cId="206135819" sldId="268"/>
            <ac:spMk id="3" creationId="{D717C7A9-F2A1-7D4F-94A4-FC26BF67411B}"/>
          </ac:spMkLst>
        </pc:spChg>
        <pc:picChg chg="add mod">
          <ac:chgData name="Tammy Wilson" userId="0392548a-554d-41ce-90db-a9cc305eb12d" providerId="ADAL" clId="{FB7D010D-5AD9-456C-A126-9DD659C43C5A}" dt="2024-01-28T17:23:28.445" v="3408" actId="1076"/>
          <ac:picMkLst>
            <pc:docMk/>
            <pc:sldMk cId="206135819" sldId="268"/>
            <ac:picMk id="1026" creationId="{FFC17535-9DD0-BB29-D5EC-E612E79BF571}"/>
          </ac:picMkLst>
        </pc:picChg>
        <pc:picChg chg="add mod">
          <ac:chgData name="Tammy Wilson" userId="0392548a-554d-41ce-90db-a9cc305eb12d" providerId="ADAL" clId="{FB7D010D-5AD9-456C-A126-9DD659C43C5A}" dt="2024-01-28T17:24:25.399" v="3416" actId="14100"/>
          <ac:picMkLst>
            <pc:docMk/>
            <pc:sldMk cId="206135819" sldId="268"/>
            <ac:picMk id="1028" creationId="{1A075DA2-B1E3-5544-3EE0-4766770BA896}"/>
          </ac:picMkLst>
        </pc:picChg>
        <pc:picChg chg="add mod">
          <ac:chgData name="Tammy Wilson" userId="0392548a-554d-41ce-90db-a9cc305eb12d" providerId="ADAL" clId="{FB7D010D-5AD9-456C-A126-9DD659C43C5A}" dt="2024-01-28T17:24:56.090" v="3419" actId="1076"/>
          <ac:picMkLst>
            <pc:docMk/>
            <pc:sldMk cId="206135819" sldId="268"/>
            <ac:picMk id="1030" creationId="{DD1D048E-FCD5-54B4-8DA2-15ADC7D11C88}"/>
          </ac:picMkLst>
        </pc:picChg>
      </pc:sldChg>
      <pc:sldChg chg="addSp delSp modSp mod ord">
        <pc:chgData name="Tammy Wilson" userId="0392548a-554d-41ce-90db-a9cc305eb12d" providerId="ADAL" clId="{FB7D010D-5AD9-456C-A126-9DD659C43C5A}" dt="2024-01-28T17:08:51.390" v="3275" actId="20577"/>
        <pc:sldMkLst>
          <pc:docMk/>
          <pc:sldMk cId="1725280580" sldId="269"/>
        </pc:sldMkLst>
        <pc:spChg chg="mod">
          <ac:chgData name="Tammy Wilson" userId="0392548a-554d-41ce-90db-a9cc305eb12d" providerId="ADAL" clId="{FB7D010D-5AD9-456C-A126-9DD659C43C5A}" dt="2024-01-28T17:08:51.390" v="3275" actId="20577"/>
          <ac:spMkLst>
            <pc:docMk/>
            <pc:sldMk cId="1725280580" sldId="269"/>
            <ac:spMk id="2" creationId="{742CA0F8-C310-9230-DEF8-BC5C3AA8534A}"/>
          </ac:spMkLst>
        </pc:spChg>
        <pc:spChg chg="mod">
          <ac:chgData name="Tammy Wilson" userId="0392548a-554d-41ce-90db-a9cc305eb12d" providerId="ADAL" clId="{FB7D010D-5AD9-456C-A126-9DD659C43C5A}" dt="2024-01-28T16:37:45.582" v="3103" actId="113"/>
          <ac:spMkLst>
            <pc:docMk/>
            <pc:sldMk cId="1725280580" sldId="269"/>
            <ac:spMk id="3" creationId="{2F077E79-0D7A-FC2D-F98D-02987632E878}"/>
          </ac:spMkLst>
        </pc:spChg>
        <pc:picChg chg="add del">
          <ac:chgData name="Tammy Wilson" userId="0392548a-554d-41ce-90db-a9cc305eb12d" providerId="ADAL" clId="{FB7D010D-5AD9-456C-A126-9DD659C43C5A}" dt="2024-01-27T18:12:18.439" v="1780" actId="478"/>
          <ac:picMkLst>
            <pc:docMk/>
            <pc:sldMk cId="1725280580" sldId="269"/>
            <ac:picMk id="5" creationId="{3F419489-4E41-272A-BBB4-3EC593EF0E96}"/>
          </ac:picMkLst>
        </pc:picChg>
        <pc:picChg chg="add mod">
          <ac:chgData name="Tammy Wilson" userId="0392548a-554d-41ce-90db-a9cc305eb12d" providerId="ADAL" clId="{FB7D010D-5AD9-456C-A126-9DD659C43C5A}" dt="2024-01-27T18:12:36.313" v="1783" actId="1076"/>
          <ac:picMkLst>
            <pc:docMk/>
            <pc:sldMk cId="1725280580" sldId="269"/>
            <ac:picMk id="7" creationId="{09EFB4E2-A3CB-93D0-D083-57D9F93F7C4D}"/>
          </ac:picMkLst>
        </pc:picChg>
        <pc:picChg chg="add del mod">
          <ac:chgData name="Tammy Wilson" userId="0392548a-554d-41ce-90db-a9cc305eb12d" providerId="ADAL" clId="{FB7D010D-5AD9-456C-A126-9DD659C43C5A}" dt="2024-01-27T18:11:54.421" v="1779" actId="478"/>
          <ac:picMkLst>
            <pc:docMk/>
            <pc:sldMk cId="1725280580" sldId="269"/>
            <ac:picMk id="35842" creationId="{10DF21D1-D9EE-1D76-798D-4BB9FC7883A5}"/>
          </ac:picMkLst>
        </pc:picChg>
      </pc:sldChg>
      <pc:sldChg chg="modSp add">
        <pc:chgData name="Tammy Wilson" userId="0392548a-554d-41ce-90db-a9cc305eb12d" providerId="ADAL" clId="{FB7D010D-5AD9-456C-A126-9DD659C43C5A}" dt="2024-01-27T18:49:40.363" v="2418" actId="14100"/>
        <pc:sldMkLst>
          <pc:docMk/>
          <pc:sldMk cId="1490806811" sldId="270"/>
        </pc:sldMkLst>
        <pc:picChg chg="mod">
          <ac:chgData name="Tammy Wilson" userId="0392548a-554d-41ce-90db-a9cc305eb12d" providerId="ADAL" clId="{FB7D010D-5AD9-456C-A126-9DD659C43C5A}" dt="2024-01-27T18:49:40.363" v="2418" actId="14100"/>
          <ac:picMkLst>
            <pc:docMk/>
            <pc:sldMk cId="1490806811" sldId="270"/>
            <ac:picMk id="1026" creationId="{D018DEEF-B55A-3BE3-C89D-3DAAD76CB142}"/>
          </ac:picMkLst>
        </pc:picChg>
      </pc:sldChg>
      <pc:sldChg chg="modSp del">
        <pc:chgData name="Tammy Wilson" userId="0392548a-554d-41ce-90db-a9cc305eb12d" providerId="ADAL" clId="{FB7D010D-5AD9-456C-A126-9DD659C43C5A}" dt="2024-01-27T18:49:26.062" v="2416" actId="2696"/>
        <pc:sldMkLst>
          <pc:docMk/>
          <pc:sldMk cId="3849134904" sldId="270"/>
        </pc:sldMkLst>
        <pc:picChg chg="mod">
          <ac:chgData name="Tammy Wilson" userId="0392548a-554d-41ce-90db-a9cc305eb12d" providerId="ADAL" clId="{FB7D010D-5AD9-456C-A126-9DD659C43C5A}" dt="2024-01-27T18:49:20.631" v="2415" actId="1076"/>
          <ac:picMkLst>
            <pc:docMk/>
            <pc:sldMk cId="3849134904" sldId="270"/>
            <ac:picMk id="1026" creationId="{D018DEEF-B55A-3BE3-C89D-3DAAD76CB142}"/>
          </ac:picMkLst>
        </pc:picChg>
      </pc:sldChg>
      <pc:sldChg chg="modSp mod">
        <pc:chgData name="Tammy Wilson" userId="0392548a-554d-41ce-90db-a9cc305eb12d" providerId="ADAL" clId="{FB7D010D-5AD9-456C-A126-9DD659C43C5A}" dt="2024-01-28T16:20:17.339" v="2841" actId="14100"/>
        <pc:sldMkLst>
          <pc:docMk/>
          <pc:sldMk cId="630976474" sldId="271"/>
        </pc:sldMkLst>
        <pc:spChg chg="mod">
          <ac:chgData name="Tammy Wilson" userId="0392548a-554d-41ce-90db-a9cc305eb12d" providerId="ADAL" clId="{FB7D010D-5AD9-456C-A126-9DD659C43C5A}" dt="2024-01-27T18:49:55.657" v="2422" actId="20577"/>
          <ac:spMkLst>
            <pc:docMk/>
            <pc:sldMk cId="630976474" sldId="271"/>
            <ac:spMk id="2" creationId="{D3178FB3-3563-0F8F-C5A5-547B2444D02D}"/>
          </ac:spMkLst>
        </pc:spChg>
        <pc:spChg chg="mod">
          <ac:chgData name="Tammy Wilson" userId="0392548a-554d-41ce-90db-a9cc305eb12d" providerId="ADAL" clId="{FB7D010D-5AD9-456C-A126-9DD659C43C5A}" dt="2024-01-28T16:20:17.339" v="2841" actId="14100"/>
          <ac:spMkLst>
            <pc:docMk/>
            <pc:sldMk cId="630976474" sldId="271"/>
            <ac:spMk id="3" creationId="{BCB88014-6CA6-A181-09A8-80006D7B34AB}"/>
          </ac:spMkLst>
        </pc:spChg>
      </pc:sldChg>
      <pc:sldChg chg="modSp mod">
        <pc:chgData name="Tammy Wilson" userId="0392548a-554d-41ce-90db-a9cc305eb12d" providerId="ADAL" clId="{FB7D010D-5AD9-456C-A126-9DD659C43C5A}" dt="2024-01-27T18:50:27.393" v="2427" actId="20577"/>
        <pc:sldMkLst>
          <pc:docMk/>
          <pc:sldMk cId="3614757931" sldId="272"/>
        </pc:sldMkLst>
        <pc:spChg chg="mod">
          <ac:chgData name="Tammy Wilson" userId="0392548a-554d-41ce-90db-a9cc305eb12d" providerId="ADAL" clId="{FB7D010D-5AD9-456C-A126-9DD659C43C5A}" dt="2024-01-27T18:50:27.393" v="2427" actId="20577"/>
          <ac:spMkLst>
            <pc:docMk/>
            <pc:sldMk cId="3614757931" sldId="272"/>
            <ac:spMk id="3" creationId="{42FE01D7-E20B-016D-EA32-9090C3C02FF2}"/>
          </ac:spMkLst>
        </pc:spChg>
      </pc:sldChg>
      <pc:sldChg chg="addSp modSp new del mod">
        <pc:chgData name="Tammy Wilson" userId="0392548a-554d-41ce-90db-a9cc305eb12d" providerId="ADAL" clId="{FB7D010D-5AD9-456C-A126-9DD659C43C5A}" dt="2024-01-27T18:05:17.859" v="1629" actId="2696"/>
        <pc:sldMkLst>
          <pc:docMk/>
          <pc:sldMk cId="2205132842" sldId="273"/>
        </pc:sldMkLst>
        <pc:spChg chg="mod">
          <ac:chgData name="Tammy Wilson" userId="0392548a-554d-41ce-90db-a9cc305eb12d" providerId="ADAL" clId="{FB7D010D-5AD9-456C-A126-9DD659C43C5A}" dt="2024-01-27T17:22:17.060" v="32" actId="20577"/>
          <ac:spMkLst>
            <pc:docMk/>
            <pc:sldMk cId="2205132842" sldId="273"/>
            <ac:spMk id="2" creationId="{E8459C3E-6CCD-B3A8-3D46-C25088EF5E1D}"/>
          </ac:spMkLst>
        </pc:spChg>
        <pc:spChg chg="mod">
          <ac:chgData name="Tammy Wilson" userId="0392548a-554d-41ce-90db-a9cc305eb12d" providerId="ADAL" clId="{FB7D010D-5AD9-456C-A126-9DD659C43C5A}" dt="2024-01-27T17:24:22.206" v="266" actId="20577"/>
          <ac:spMkLst>
            <pc:docMk/>
            <pc:sldMk cId="2205132842" sldId="273"/>
            <ac:spMk id="3" creationId="{B995090B-146E-F503-CD80-77E6AA96EED9}"/>
          </ac:spMkLst>
        </pc:spChg>
        <pc:picChg chg="add mod">
          <ac:chgData name="Tammy Wilson" userId="0392548a-554d-41ce-90db-a9cc305eb12d" providerId="ADAL" clId="{FB7D010D-5AD9-456C-A126-9DD659C43C5A}" dt="2024-01-27T17:24:22.540" v="267"/>
          <ac:picMkLst>
            <pc:docMk/>
            <pc:sldMk cId="2205132842" sldId="273"/>
            <ac:picMk id="4" creationId="{23A729ED-738F-D1A7-71C2-6AAE1F81B968}"/>
          </ac:picMkLst>
        </pc:picChg>
      </pc:sldChg>
      <pc:sldChg chg="modSp add mod ord">
        <pc:chgData name="Tammy Wilson" userId="0392548a-554d-41ce-90db-a9cc305eb12d" providerId="ADAL" clId="{FB7D010D-5AD9-456C-A126-9DD659C43C5A}" dt="2024-01-28T17:29:42.720" v="3533" actId="20577"/>
        <pc:sldMkLst>
          <pc:docMk/>
          <pc:sldMk cId="4219731232" sldId="273"/>
        </pc:sldMkLst>
        <pc:spChg chg="mod">
          <ac:chgData name="Tammy Wilson" userId="0392548a-554d-41ce-90db-a9cc305eb12d" providerId="ADAL" clId="{FB7D010D-5AD9-456C-A126-9DD659C43C5A}" dt="2024-01-27T18:42:06.853" v="2319" actId="20577"/>
          <ac:spMkLst>
            <pc:docMk/>
            <pc:sldMk cId="4219731232" sldId="273"/>
            <ac:spMk id="2" creationId="{E8459C3E-6CCD-B3A8-3D46-C25088EF5E1D}"/>
          </ac:spMkLst>
        </pc:spChg>
        <pc:spChg chg="mod">
          <ac:chgData name="Tammy Wilson" userId="0392548a-554d-41ce-90db-a9cc305eb12d" providerId="ADAL" clId="{FB7D010D-5AD9-456C-A126-9DD659C43C5A}" dt="2024-01-28T17:29:42.720" v="3533" actId="20577"/>
          <ac:spMkLst>
            <pc:docMk/>
            <pc:sldMk cId="4219731232" sldId="273"/>
            <ac:spMk id="3" creationId="{B995090B-146E-F503-CD80-77E6AA96EED9}"/>
          </ac:spMkLst>
        </pc:spChg>
        <pc:picChg chg="mod">
          <ac:chgData name="Tammy Wilson" userId="0392548a-554d-41ce-90db-a9cc305eb12d" providerId="ADAL" clId="{FB7D010D-5AD9-456C-A126-9DD659C43C5A}" dt="2024-01-27T18:42:49.122" v="2337" actId="1076"/>
          <ac:picMkLst>
            <pc:docMk/>
            <pc:sldMk cId="4219731232" sldId="273"/>
            <ac:picMk id="4" creationId="{23A729ED-738F-D1A7-71C2-6AAE1F81B968}"/>
          </ac:picMkLst>
        </pc:picChg>
      </pc:sldChg>
      <pc:sldChg chg="addSp delSp modSp new mod ord">
        <pc:chgData name="Tammy Wilson" userId="0392548a-554d-41ce-90db-a9cc305eb12d" providerId="ADAL" clId="{FB7D010D-5AD9-456C-A126-9DD659C43C5A}" dt="2024-01-27T18:40:32.386" v="2286" actId="1076"/>
        <pc:sldMkLst>
          <pc:docMk/>
          <pc:sldMk cId="126447669" sldId="274"/>
        </pc:sldMkLst>
        <pc:spChg chg="mod">
          <ac:chgData name="Tammy Wilson" userId="0392548a-554d-41ce-90db-a9cc305eb12d" providerId="ADAL" clId="{FB7D010D-5AD9-456C-A126-9DD659C43C5A}" dt="2024-01-27T17:25:48.948" v="328" actId="20577"/>
          <ac:spMkLst>
            <pc:docMk/>
            <pc:sldMk cId="126447669" sldId="274"/>
            <ac:spMk id="2" creationId="{A38BFAAB-5173-B92E-E8AE-481117557C19}"/>
          </ac:spMkLst>
        </pc:spChg>
        <pc:spChg chg="mod">
          <ac:chgData name="Tammy Wilson" userId="0392548a-554d-41ce-90db-a9cc305eb12d" providerId="ADAL" clId="{FB7D010D-5AD9-456C-A126-9DD659C43C5A}" dt="2024-01-27T17:56:13.014" v="1537" actId="20577"/>
          <ac:spMkLst>
            <pc:docMk/>
            <pc:sldMk cId="126447669" sldId="274"/>
            <ac:spMk id="3" creationId="{D1C7309A-B5CE-D5F1-B0ED-90EC4454A763}"/>
          </ac:spMkLst>
        </pc:spChg>
        <pc:picChg chg="add del mod">
          <ac:chgData name="Tammy Wilson" userId="0392548a-554d-41ce-90db-a9cc305eb12d" providerId="ADAL" clId="{FB7D010D-5AD9-456C-A126-9DD659C43C5A}" dt="2024-01-27T18:40:24.508" v="2283" actId="478"/>
          <ac:picMkLst>
            <pc:docMk/>
            <pc:sldMk cId="126447669" sldId="274"/>
            <ac:picMk id="4" creationId="{7B4E5F02-060E-05F8-DAA4-BA7878591EB4}"/>
          </ac:picMkLst>
        </pc:picChg>
        <pc:picChg chg="add mod">
          <ac:chgData name="Tammy Wilson" userId="0392548a-554d-41ce-90db-a9cc305eb12d" providerId="ADAL" clId="{FB7D010D-5AD9-456C-A126-9DD659C43C5A}" dt="2024-01-27T18:40:32.386" v="2286" actId="1076"/>
          <ac:picMkLst>
            <pc:docMk/>
            <pc:sldMk cId="126447669" sldId="274"/>
            <ac:picMk id="31746" creationId="{02901A02-3014-B90D-1FF3-FF76A485B8D8}"/>
          </ac:picMkLst>
        </pc:picChg>
      </pc:sldChg>
      <pc:sldChg chg="addSp modSp new mod ord">
        <pc:chgData name="Tammy Wilson" userId="0392548a-554d-41ce-90db-a9cc305eb12d" providerId="ADAL" clId="{FB7D010D-5AD9-456C-A126-9DD659C43C5A}" dt="2024-01-27T18:35:33.891" v="2232" actId="20577"/>
        <pc:sldMkLst>
          <pc:docMk/>
          <pc:sldMk cId="1349071877" sldId="275"/>
        </pc:sldMkLst>
        <pc:spChg chg="mod">
          <ac:chgData name="Tammy Wilson" userId="0392548a-554d-41ce-90db-a9cc305eb12d" providerId="ADAL" clId="{FB7D010D-5AD9-456C-A126-9DD659C43C5A}" dt="2024-01-27T18:35:33.891" v="2232" actId="20577"/>
          <ac:spMkLst>
            <pc:docMk/>
            <pc:sldMk cId="1349071877" sldId="275"/>
            <ac:spMk id="2" creationId="{B3932C51-0CEC-7810-E9CA-4F6DE6AD3DC6}"/>
          </ac:spMkLst>
        </pc:spChg>
        <pc:spChg chg="mod">
          <ac:chgData name="Tammy Wilson" userId="0392548a-554d-41ce-90db-a9cc305eb12d" providerId="ADAL" clId="{FB7D010D-5AD9-456C-A126-9DD659C43C5A}" dt="2024-01-27T17:53:54.175" v="1526" actId="20577"/>
          <ac:spMkLst>
            <pc:docMk/>
            <pc:sldMk cId="1349071877" sldId="275"/>
            <ac:spMk id="3" creationId="{06156B83-C7A1-A894-9B59-9FC27D6EAC22}"/>
          </ac:spMkLst>
        </pc:spChg>
        <pc:picChg chg="add mod">
          <ac:chgData name="Tammy Wilson" userId="0392548a-554d-41ce-90db-a9cc305eb12d" providerId="ADAL" clId="{FB7D010D-5AD9-456C-A126-9DD659C43C5A}" dt="2024-01-27T17:55:58.074" v="1533" actId="1076"/>
          <ac:picMkLst>
            <pc:docMk/>
            <pc:sldMk cId="1349071877" sldId="275"/>
            <ac:picMk id="34818" creationId="{30F99FD1-BBEA-CE7E-3EED-36BC487EEA41}"/>
          </ac:picMkLst>
        </pc:picChg>
        <pc:picChg chg="add mod">
          <ac:chgData name="Tammy Wilson" userId="0392548a-554d-41ce-90db-a9cc305eb12d" providerId="ADAL" clId="{FB7D010D-5AD9-456C-A126-9DD659C43C5A}" dt="2024-01-27T17:55:59.631" v="1534" actId="1076"/>
          <ac:picMkLst>
            <pc:docMk/>
            <pc:sldMk cId="1349071877" sldId="275"/>
            <ac:picMk id="34820" creationId="{5CBFD0CE-C0DA-C173-0E01-03D7DA930E87}"/>
          </ac:picMkLst>
        </pc:picChg>
      </pc:sldChg>
      <pc:sldChg chg="addSp modSp new mod">
        <pc:chgData name="Tammy Wilson" userId="0392548a-554d-41ce-90db-a9cc305eb12d" providerId="ADAL" clId="{FB7D010D-5AD9-456C-A126-9DD659C43C5A}" dt="2024-01-28T17:19:06.588" v="3404"/>
        <pc:sldMkLst>
          <pc:docMk/>
          <pc:sldMk cId="4252403119" sldId="276"/>
        </pc:sldMkLst>
        <pc:spChg chg="mod">
          <ac:chgData name="Tammy Wilson" userId="0392548a-554d-41ce-90db-a9cc305eb12d" providerId="ADAL" clId="{FB7D010D-5AD9-456C-A126-9DD659C43C5A}" dt="2024-01-28T17:19:06.588" v="3404"/>
          <ac:spMkLst>
            <pc:docMk/>
            <pc:sldMk cId="4252403119" sldId="276"/>
            <ac:spMk id="2" creationId="{E92910CC-5D94-4A5A-1B76-0E0EE73C367D}"/>
          </ac:spMkLst>
        </pc:spChg>
        <pc:spChg chg="mod">
          <ac:chgData name="Tammy Wilson" userId="0392548a-554d-41ce-90db-a9cc305eb12d" providerId="ADAL" clId="{FB7D010D-5AD9-456C-A126-9DD659C43C5A}" dt="2024-01-28T16:18:57.560" v="2837" actId="27636"/>
          <ac:spMkLst>
            <pc:docMk/>
            <pc:sldMk cId="4252403119" sldId="276"/>
            <ac:spMk id="3" creationId="{B5DA8434-9858-0CF6-1E07-1A4740BD785B}"/>
          </ac:spMkLst>
        </pc:spChg>
        <pc:picChg chg="add mod">
          <ac:chgData name="Tammy Wilson" userId="0392548a-554d-41ce-90db-a9cc305eb12d" providerId="ADAL" clId="{FB7D010D-5AD9-456C-A126-9DD659C43C5A}" dt="2024-01-28T16:18:54.312" v="2835" actId="1076"/>
          <ac:picMkLst>
            <pc:docMk/>
            <pc:sldMk cId="4252403119" sldId="276"/>
            <ac:picMk id="4" creationId="{58DDCAB3-7C16-9B1C-B54F-EA2A5B501B82}"/>
          </ac:picMkLst>
        </pc:picChg>
        <pc:picChg chg="add mod">
          <ac:chgData name="Tammy Wilson" userId="0392548a-554d-41ce-90db-a9cc305eb12d" providerId="ADAL" clId="{FB7D010D-5AD9-456C-A126-9DD659C43C5A}" dt="2024-01-28T16:18:52.522" v="2834" actId="1076"/>
          <ac:picMkLst>
            <pc:docMk/>
            <pc:sldMk cId="4252403119" sldId="276"/>
            <ac:picMk id="5" creationId="{F8C9F394-FD19-630E-96FD-ABED4E3DC501}"/>
          </ac:picMkLst>
        </pc:picChg>
      </pc:sldChg>
      <pc:sldChg chg="modSp new mod">
        <pc:chgData name="Tammy Wilson" userId="0392548a-554d-41ce-90db-a9cc305eb12d" providerId="ADAL" clId="{FB7D010D-5AD9-456C-A126-9DD659C43C5A}" dt="2024-01-27T20:00:04.008" v="2492" actId="20577"/>
        <pc:sldMkLst>
          <pc:docMk/>
          <pc:sldMk cId="23478773" sldId="277"/>
        </pc:sldMkLst>
        <pc:spChg chg="mod">
          <ac:chgData name="Tammy Wilson" userId="0392548a-554d-41ce-90db-a9cc305eb12d" providerId="ADAL" clId="{FB7D010D-5AD9-456C-A126-9DD659C43C5A}" dt="2024-01-27T17:29:49.554" v="637" actId="20577"/>
          <ac:spMkLst>
            <pc:docMk/>
            <pc:sldMk cId="23478773" sldId="277"/>
            <ac:spMk id="2" creationId="{B8E604E4-B5A2-4926-D579-A86F04B1EE81}"/>
          </ac:spMkLst>
        </pc:spChg>
        <pc:spChg chg="mod">
          <ac:chgData name="Tammy Wilson" userId="0392548a-554d-41ce-90db-a9cc305eb12d" providerId="ADAL" clId="{FB7D010D-5AD9-456C-A126-9DD659C43C5A}" dt="2024-01-27T20:00:04.008" v="2492" actId="20577"/>
          <ac:spMkLst>
            <pc:docMk/>
            <pc:sldMk cId="23478773" sldId="277"/>
            <ac:spMk id="3" creationId="{62E22F3D-F357-AAA0-32E9-C24B34F48983}"/>
          </ac:spMkLst>
        </pc:spChg>
      </pc:sldChg>
      <pc:sldChg chg="addSp modSp new del mod">
        <pc:chgData name="Tammy Wilson" userId="0392548a-554d-41ce-90db-a9cc305eb12d" providerId="ADAL" clId="{FB7D010D-5AD9-456C-A126-9DD659C43C5A}" dt="2024-01-27T18:15:08.525" v="1857" actId="2696"/>
        <pc:sldMkLst>
          <pc:docMk/>
          <pc:sldMk cId="556235854" sldId="278"/>
        </pc:sldMkLst>
        <pc:spChg chg="mod">
          <ac:chgData name="Tammy Wilson" userId="0392548a-554d-41ce-90db-a9cc305eb12d" providerId="ADAL" clId="{FB7D010D-5AD9-456C-A126-9DD659C43C5A}" dt="2024-01-27T17:31:20.744" v="774" actId="20577"/>
          <ac:spMkLst>
            <pc:docMk/>
            <pc:sldMk cId="556235854" sldId="278"/>
            <ac:spMk id="2" creationId="{66348916-425F-A232-051D-5CDFA2C7BF6F}"/>
          </ac:spMkLst>
        </pc:spChg>
        <pc:spChg chg="mod">
          <ac:chgData name="Tammy Wilson" userId="0392548a-554d-41ce-90db-a9cc305eb12d" providerId="ADAL" clId="{FB7D010D-5AD9-456C-A126-9DD659C43C5A}" dt="2024-01-27T17:32:44.810" v="1030" actId="20577"/>
          <ac:spMkLst>
            <pc:docMk/>
            <pc:sldMk cId="556235854" sldId="278"/>
            <ac:spMk id="3" creationId="{C72774FD-D4F4-D86F-9893-DD551D4F1894}"/>
          </ac:spMkLst>
        </pc:spChg>
        <pc:picChg chg="add mod">
          <ac:chgData name="Tammy Wilson" userId="0392548a-554d-41ce-90db-a9cc305eb12d" providerId="ADAL" clId="{FB7D010D-5AD9-456C-A126-9DD659C43C5A}" dt="2024-01-27T17:32:50.844" v="1031"/>
          <ac:picMkLst>
            <pc:docMk/>
            <pc:sldMk cId="556235854" sldId="278"/>
            <ac:picMk id="4" creationId="{6C275E0C-7347-9E53-A058-F631180F700B}"/>
          </ac:picMkLst>
        </pc:picChg>
      </pc:sldChg>
      <pc:sldChg chg="modSp add mod ord">
        <pc:chgData name="Tammy Wilson" userId="0392548a-554d-41ce-90db-a9cc305eb12d" providerId="ADAL" clId="{FB7D010D-5AD9-456C-A126-9DD659C43C5A}" dt="2024-01-28T17:27:27.131" v="3482" actId="1076"/>
        <pc:sldMkLst>
          <pc:docMk/>
          <pc:sldMk cId="959594686" sldId="278"/>
        </pc:sldMkLst>
        <pc:spChg chg="mod">
          <ac:chgData name="Tammy Wilson" userId="0392548a-554d-41ce-90db-a9cc305eb12d" providerId="ADAL" clId="{FB7D010D-5AD9-456C-A126-9DD659C43C5A}" dt="2024-01-28T17:08:29.346" v="3269"/>
          <ac:spMkLst>
            <pc:docMk/>
            <pc:sldMk cId="959594686" sldId="278"/>
            <ac:spMk id="2" creationId="{66348916-425F-A232-051D-5CDFA2C7BF6F}"/>
          </ac:spMkLst>
        </pc:spChg>
        <pc:spChg chg="mod">
          <ac:chgData name="Tammy Wilson" userId="0392548a-554d-41ce-90db-a9cc305eb12d" providerId="ADAL" clId="{FB7D010D-5AD9-456C-A126-9DD659C43C5A}" dt="2024-01-28T16:58:32.735" v="3166" actId="113"/>
          <ac:spMkLst>
            <pc:docMk/>
            <pc:sldMk cId="959594686" sldId="278"/>
            <ac:spMk id="3" creationId="{C72774FD-D4F4-D86F-9893-DD551D4F1894}"/>
          </ac:spMkLst>
        </pc:spChg>
        <pc:picChg chg="mod">
          <ac:chgData name="Tammy Wilson" userId="0392548a-554d-41ce-90db-a9cc305eb12d" providerId="ADAL" clId="{FB7D010D-5AD9-456C-A126-9DD659C43C5A}" dt="2024-01-28T17:27:27.131" v="3482" actId="1076"/>
          <ac:picMkLst>
            <pc:docMk/>
            <pc:sldMk cId="959594686" sldId="278"/>
            <ac:picMk id="4" creationId="{6C275E0C-7347-9E53-A058-F631180F700B}"/>
          </ac:picMkLst>
        </pc:picChg>
      </pc:sldChg>
      <pc:sldChg chg="modSp add">
        <pc:chgData name="Tammy Wilson" userId="0392548a-554d-41ce-90db-a9cc305eb12d" providerId="ADAL" clId="{FB7D010D-5AD9-456C-A126-9DD659C43C5A}" dt="2024-01-28T17:19:35.949" v="3405" actId="14100"/>
        <pc:sldMkLst>
          <pc:docMk/>
          <pc:sldMk cId="0" sldId="324"/>
        </pc:sldMkLst>
        <pc:spChg chg="mod">
          <ac:chgData name="Tammy Wilson" userId="0392548a-554d-41ce-90db-a9cc305eb12d" providerId="ADAL" clId="{FB7D010D-5AD9-456C-A126-9DD659C43C5A}" dt="2024-01-28T17:19:35.949" v="3405" actId="14100"/>
          <ac:spMkLst>
            <pc:docMk/>
            <pc:sldMk cId="0" sldId="324"/>
            <ac:spMk id="22531" creationId="{73D569A1-893D-F7C9-4B4E-CCC13785AD0E}"/>
          </ac:spMkLst>
        </pc:spChg>
      </pc:sldChg>
      <pc:sldChg chg="add ord">
        <pc:chgData name="Tammy Wilson" userId="0392548a-554d-41ce-90db-a9cc305eb12d" providerId="ADAL" clId="{FB7D010D-5AD9-456C-A126-9DD659C43C5A}" dt="2024-01-27T17:34:15.491" v="1035"/>
        <pc:sldMkLst>
          <pc:docMk/>
          <pc:sldMk cId="0" sldId="325"/>
        </pc:sldMkLst>
      </pc:sldChg>
      <pc:sldChg chg="modSp add mod">
        <pc:chgData name="Tammy Wilson" userId="0392548a-554d-41ce-90db-a9cc305eb12d" providerId="ADAL" clId="{FB7D010D-5AD9-456C-A126-9DD659C43C5A}" dt="2024-01-27T17:39:50.979" v="1159" actId="20577"/>
        <pc:sldMkLst>
          <pc:docMk/>
          <pc:sldMk cId="0" sldId="326"/>
        </pc:sldMkLst>
        <pc:spChg chg="mod">
          <ac:chgData name="Tammy Wilson" userId="0392548a-554d-41ce-90db-a9cc305eb12d" providerId="ADAL" clId="{FB7D010D-5AD9-456C-A126-9DD659C43C5A}" dt="2024-01-27T17:38:39.094" v="1109" actId="1076"/>
          <ac:spMkLst>
            <pc:docMk/>
            <pc:sldMk cId="0" sldId="326"/>
            <ac:spMk id="4" creationId="{8015C9C5-3910-045E-503D-EADFA1C7A7E7}"/>
          </ac:spMkLst>
        </pc:spChg>
        <pc:spChg chg="mod">
          <ac:chgData name="Tammy Wilson" userId="0392548a-554d-41ce-90db-a9cc305eb12d" providerId="ADAL" clId="{FB7D010D-5AD9-456C-A126-9DD659C43C5A}" dt="2024-01-27T17:39:50.979" v="1159" actId="20577"/>
          <ac:spMkLst>
            <pc:docMk/>
            <pc:sldMk cId="0" sldId="326"/>
            <ac:spMk id="5" creationId="{17D70FBF-2B97-5F11-8F3E-7362B12DA1DF}"/>
          </ac:spMkLst>
        </pc:spChg>
        <pc:spChg chg="mod">
          <ac:chgData name="Tammy Wilson" userId="0392548a-554d-41ce-90db-a9cc305eb12d" providerId="ADAL" clId="{FB7D010D-5AD9-456C-A126-9DD659C43C5A}" dt="2024-01-27T17:39:34.115" v="1153" actId="1076"/>
          <ac:spMkLst>
            <pc:docMk/>
            <pc:sldMk cId="0" sldId="326"/>
            <ac:spMk id="6" creationId="{16EFD18E-1B00-B663-140E-CC06BA52367B}"/>
          </ac:spMkLst>
        </pc:spChg>
        <pc:picChg chg="mod">
          <ac:chgData name="Tammy Wilson" userId="0392548a-554d-41ce-90db-a9cc305eb12d" providerId="ADAL" clId="{FB7D010D-5AD9-456C-A126-9DD659C43C5A}" dt="2024-01-27T17:39:40.535" v="1155" actId="1076"/>
          <ac:picMkLst>
            <pc:docMk/>
            <pc:sldMk cId="0" sldId="326"/>
            <ac:picMk id="8195" creationId="{18819080-7902-B4F7-452C-F8DEC4558D70}"/>
          </ac:picMkLst>
        </pc:picChg>
      </pc:sldChg>
      <pc:sldChg chg="delSp modSp add mod ord">
        <pc:chgData name="Tammy Wilson" userId="0392548a-554d-41ce-90db-a9cc305eb12d" providerId="ADAL" clId="{FB7D010D-5AD9-456C-A126-9DD659C43C5A}" dt="2024-01-28T17:27:38.315" v="3484" actId="27636"/>
        <pc:sldMkLst>
          <pc:docMk/>
          <pc:sldMk cId="0" sldId="327"/>
        </pc:sldMkLst>
        <pc:spChg chg="mod">
          <ac:chgData name="Tammy Wilson" userId="0392548a-554d-41ce-90db-a9cc305eb12d" providerId="ADAL" clId="{FB7D010D-5AD9-456C-A126-9DD659C43C5A}" dt="2024-01-28T17:08:05.221" v="3266"/>
          <ac:spMkLst>
            <pc:docMk/>
            <pc:sldMk cId="0" sldId="327"/>
            <ac:spMk id="10242" creationId="{C5AE77F4-BC59-6C86-9264-027464CB1C3D}"/>
          </ac:spMkLst>
        </pc:spChg>
        <pc:spChg chg="mod">
          <ac:chgData name="Tammy Wilson" userId="0392548a-554d-41ce-90db-a9cc305eb12d" providerId="ADAL" clId="{FB7D010D-5AD9-456C-A126-9DD659C43C5A}" dt="2024-01-28T17:27:38.315" v="3484" actId="27636"/>
          <ac:spMkLst>
            <pc:docMk/>
            <pc:sldMk cId="0" sldId="327"/>
            <ac:spMk id="15363" creationId="{76D45849-6B8F-38A9-EE34-E6B1E5A13EB6}"/>
          </ac:spMkLst>
        </pc:spChg>
        <pc:picChg chg="del">
          <ac:chgData name="Tammy Wilson" userId="0392548a-554d-41ce-90db-a9cc305eb12d" providerId="ADAL" clId="{FB7D010D-5AD9-456C-A126-9DD659C43C5A}" dt="2024-01-27T17:52:01.888" v="1444" actId="478"/>
          <ac:picMkLst>
            <pc:docMk/>
            <pc:sldMk cId="0" sldId="327"/>
            <ac:picMk id="10244" creationId="{45E4A189-AB78-1B18-0932-1E206C006A1D}"/>
          </ac:picMkLst>
        </pc:picChg>
      </pc:sldChg>
      <pc:sldChg chg="addSp delSp modSp add mod ord">
        <pc:chgData name="Tammy Wilson" userId="0392548a-554d-41ce-90db-a9cc305eb12d" providerId="ADAL" clId="{FB7D010D-5AD9-456C-A126-9DD659C43C5A}" dt="2024-01-28T17:08:21.203" v="3268"/>
        <pc:sldMkLst>
          <pc:docMk/>
          <pc:sldMk cId="0" sldId="328"/>
        </pc:sldMkLst>
        <pc:spChg chg="mod">
          <ac:chgData name="Tammy Wilson" userId="0392548a-554d-41ce-90db-a9cc305eb12d" providerId="ADAL" clId="{FB7D010D-5AD9-456C-A126-9DD659C43C5A}" dt="2024-01-28T17:08:21.203" v="3268"/>
          <ac:spMkLst>
            <pc:docMk/>
            <pc:sldMk cId="0" sldId="328"/>
            <ac:spMk id="10242" creationId="{9EC3EE3F-D456-02A4-BE34-B76EFCE98A32}"/>
          </ac:spMkLst>
        </pc:spChg>
        <pc:spChg chg="mod">
          <ac:chgData name="Tammy Wilson" userId="0392548a-554d-41ce-90db-a9cc305eb12d" providerId="ADAL" clId="{FB7D010D-5AD9-456C-A126-9DD659C43C5A}" dt="2024-01-27T18:46:42.753" v="2385" actId="14100"/>
          <ac:spMkLst>
            <pc:docMk/>
            <pc:sldMk cId="0" sldId="328"/>
            <ac:spMk id="17411" creationId="{E3DA1E43-19C0-6E43-78FF-F49D711CDC69}"/>
          </ac:spMkLst>
        </pc:spChg>
        <pc:picChg chg="mod">
          <ac:chgData name="Tammy Wilson" userId="0392548a-554d-41ce-90db-a9cc305eb12d" providerId="ADAL" clId="{FB7D010D-5AD9-456C-A126-9DD659C43C5A}" dt="2024-01-27T18:46:12.715" v="2364" actId="1076"/>
          <ac:picMkLst>
            <pc:docMk/>
            <pc:sldMk cId="0" sldId="328"/>
            <ac:picMk id="17412" creationId="{7F1DE28D-5697-F241-CA1F-90E0C8612615}"/>
          </ac:picMkLst>
        </pc:picChg>
        <pc:picChg chg="del">
          <ac:chgData name="Tammy Wilson" userId="0392548a-554d-41ce-90db-a9cc305eb12d" providerId="ADAL" clId="{FB7D010D-5AD9-456C-A126-9DD659C43C5A}" dt="2024-01-27T18:45:44.503" v="2349" actId="478"/>
          <ac:picMkLst>
            <pc:docMk/>
            <pc:sldMk cId="0" sldId="328"/>
            <ac:picMk id="17413" creationId="{736FD24E-2EEE-6184-551D-307EB600C42A}"/>
          </ac:picMkLst>
        </pc:picChg>
        <pc:picChg chg="add mod">
          <ac:chgData name="Tammy Wilson" userId="0392548a-554d-41ce-90db-a9cc305eb12d" providerId="ADAL" clId="{FB7D010D-5AD9-456C-A126-9DD659C43C5A}" dt="2024-01-27T18:46:14.790" v="2365" actId="1076"/>
          <ac:picMkLst>
            <pc:docMk/>
            <pc:sldMk cId="0" sldId="328"/>
            <ac:picMk id="20482" creationId="{57EEB16D-A7C9-9468-61BB-C5522638600B}"/>
          </ac:picMkLst>
        </pc:picChg>
      </pc:sldChg>
      <pc:sldChg chg="addSp modSp add mod ord">
        <pc:chgData name="Tammy Wilson" userId="0392548a-554d-41ce-90db-a9cc305eb12d" providerId="ADAL" clId="{FB7D010D-5AD9-456C-A126-9DD659C43C5A}" dt="2024-01-28T17:08:14.581" v="3267"/>
        <pc:sldMkLst>
          <pc:docMk/>
          <pc:sldMk cId="0" sldId="329"/>
        </pc:sldMkLst>
        <pc:spChg chg="mod">
          <ac:chgData name="Tammy Wilson" userId="0392548a-554d-41ce-90db-a9cc305eb12d" providerId="ADAL" clId="{FB7D010D-5AD9-456C-A126-9DD659C43C5A}" dt="2024-01-28T17:08:14.581" v="3267"/>
          <ac:spMkLst>
            <pc:docMk/>
            <pc:sldMk cId="0" sldId="329"/>
            <ac:spMk id="2" creationId="{9C3FD75C-04F4-7223-CBCA-1B0031B941CC}"/>
          </ac:spMkLst>
        </pc:spChg>
        <pc:spChg chg="mod">
          <ac:chgData name="Tammy Wilson" userId="0392548a-554d-41ce-90db-a9cc305eb12d" providerId="ADAL" clId="{FB7D010D-5AD9-456C-A126-9DD659C43C5A}" dt="2024-01-28T16:47:44.551" v="3142" actId="115"/>
          <ac:spMkLst>
            <pc:docMk/>
            <pc:sldMk cId="0" sldId="329"/>
            <ac:spMk id="19459" creationId="{21BCBB39-D83B-5219-1C0D-735EA3847DC5}"/>
          </ac:spMkLst>
        </pc:spChg>
        <pc:picChg chg="add mod">
          <ac:chgData name="Tammy Wilson" userId="0392548a-554d-41ce-90db-a9cc305eb12d" providerId="ADAL" clId="{FB7D010D-5AD9-456C-A126-9DD659C43C5A}" dt="2024-01-27T18:47:06.856" v="2388"/>
          <ac:picMkLst>
            <pc:docMk/>
            <pc:sldMk cId="0" sldId="329"/>
            <ac:picMk id="3" creationId="{AA796F62-88C4-7FB5-5BD8-6EBC2E827D80}"/>
          </ac:picMkLst>
        </pc:picChg>
        <pc:picChg chg="add mod">
          <ac:chgData name="Tammy Wilson" userId="0392548a-554d-41ce-90db-a9cc305eb12d" providerId="ADAL" clId="{FB7D010D-5AD9-456C-A126-9DD659C43C5A}" dt="2024-01-27T18:47:40.151" v="2398" actId="14100"/>
          <ac:picMkLst>
            <pc:docMk/>
            <pc:sldMk cId="0" sldId="329"/>
            <ac:picMk id="4" creationId="{A70DAA25-E892-E603-FF6B-4874A1374877}"/>
          </ac:picMkLst>
        </pc:picChg>
      </pc:sldChg>
      <pc:sldChg chg="addSp modSp add mod ord modNotesTx">
        <pc:chgData name="Tammy Wilson" userId="0392548a-554d-41ce-90db-a9cc305eb12d" providerId="ADAL" clId="{FB7D010D-5AD9-456C-A126-9DD659C43C5A}" dt="2024-01-28T17:28:46.191" v="3492" actId="1076"/>
        <pc:sldMkLst>
          <pc:docMk/>
          <pc:sldMk cId="0" sldId="330"/>
        </pc:sldMkLst>
        <pc:spChg chg="mod">
          <ac:chgData name="Tammy Wilson" userId="0392548a-554d-41ce-90db-a9cc305eb12d" providerId="ADAL" clId="{FB7D010D-5AD9-456C-A126-9DD659C43C5A}" dt="2024-01-28T17:07:55.448" v="3265"/>
          <ac:spMkLst>
            <pc:docMk/>
            <pc:sldMk cId="0" sldId="330"/>
            <ac:spMk id="11266" creationId="{344A5831-F939-301C-229C-A738A2DA18A7}"/>
          </ac:spMkLst>
        </pc:spChg>
        <pc:spChg chg="mod">
          <ac:chgData name="Tammy Wilson" userId="0392548a-554d-41ce-90db-a9cc305eb12d" providerId="ADAL" clId="{FB7D010D-5AD9-456C-A126-9DD659C43C5A}" dt="2024-01-28T17:27:50.837" v="3485" actId="207"/>
          <ac:spMkLst>
            <pc:docMk/>
            <pc:sldMk cId="0" sldId="330"/>
            <ac:spMk id="20483" creationId="{71E627B0-B364-06FD-669F-E220C78E8850}"/>
          </ac:spMkLst>
        </pc:spChg>
        <pc:picChg chg="add mod">
          <ac:chgData name="Tammy Wilson" userId="0392548a-554d-41ce-90db-a9cc305eb12d" providerId="ADAL" clId="{FB7D010D-5AD9-456C-A126-9DD659C43C5A}" dt="2024-01-28T17:28:46.191" v="3492" actId="1076"/>
          <ac:picMkLst>
            <pc:docMk/>
            <pc:sldMk cId="0" sldId="330"/>
            <ac:picMk id="2" creationId="{B017529B-2A5B-8CD1-901B-DDFBAFCCD382}"/>
          </ac:picMkLst>
        </pc:picChg>
      </pc:sldChg>
      <pc:sldChg chg="modSp add mod ord">
        <pc:chgData name="Tammy Wilson" userId="0392548a-554d-41ce-90db-a9cc305eb12d" providerId="ADAL" clId="{FB7D010D-5AD9-456C-A126-9DD659C43C5A}" dt="2024-01-28T17:28:20.657" v="3490"/>
        <pc:sldMkLst>
          <pc:docMk/>
          <pc:sldMk cId="0" sldId="331"/>
        </pc:sldMkLst>
        <pc:spChg chg="mod">
          <ac:chgData name="Tammy Wilson" userId="0392548a-554d-41ce-90db-a9cc305eb12d" providerId="ADAL" clId="{FB7D010D-5AD9-456C-A126-9DD659C43C5A}" dt="2024-01-28T17:12:11.669" v="3325" actId="207"/>
          <ac:spMkLst>
            <pc:docMk/>
            <pc:sldMk cId="0" sldId="331"/>
            <ac:spMk id="22531" creationId="{0A96B264-E74E-7A1F-9DF8-9304C93300AC}"/>
          </ac:spMkLst>
        </pc:spChg>
      </pc:sldChg>
      <pc:sldChg chg="modSp add mod ord">
        <pc:chgData name="Tammy Wilson" userId="0392548a-554d-41ce-90db-a9cc305eb12d" providerId="ADAL" clId="{FB7D010D-5AD9-456C-A126-9DD659C43C5A}" dt="2024-01-28T17:29:49.834" v="3535"/>
        <pc:sldMkLst>
          <pc:docMk/>
          <pc:sldMk cId="0" sldId="332"/>
        </pc:sldMkLst>
        <pc:spChg chg="mod">
          <ac:chgData name="Tammy Wilson" userId="0392548a-554d-41ce-90db-a9cc305eb12d" providerId="ADAL" clId="{FB7D010D-5AD9-456C-A126-9DD659C43C5A}" dt="2024-01-27T18:37:24.198" v="2274" actId="20577"/>
          <ac:spMkLst>
            <pc:docMk/>
            <pc:sldMk cId="0" sldId="332"/>
            <ac:spMk id="2" creationId="{81AC50E4-DB87-D03B-27F2-406E911BB8A0}"/>
          </ac:spMkLst>
        </pc:spChg>
        <pc:spChg chg="mod">
          <ac:chgData name="Tammy Wilson" userId="0392548a-554d-41ce-90db-a9cc305eb12d" providerId="ADAL" clId="{FB7D010D-5AD9-456C-A126-9DD659C43C5A}" dt="2024-01-27T17:37:43.163" v="1103" actId="27636"/>
          <ac:spMkLst>
            <pc:docMk/>
            <pc:sldMk cId="0" sldId="332"/>
            <ac:spMk id="3" creationId="{B83182CE-FF9D-3645-AD91-3E63847A9C37}"/>
          </ac:spMkLst>
        </pc:spChg>
      </pc:sldChg>
      <pc:sldChg chg="modSp add del mod">
        <pc:chgData name="Tammy Wilson" userId="0392548a-554d-41ce-90db-a9cc305eb12d" providerId="ADAL" clId="{FB7D010D-5AD9-456C-A126-9DD659C43C5A}" dt="2024-01-27T18:01:23.920" v="1560" actId="47"/>
        <pc:sldMkLst>
          <pc:docMk/>
          <pc:sldMk cId="0" sldId="333"/>
        </pc:sldMkLst>
        <pc:spChg chg="mod">
          <ac:chgData name="Tammy Wilson" userId="0392548a-554d-41ce-90db-a9cc305eb12d" providerId="ADAL" clId="{FB7D010D-5AD9-456C-A126-9DD659C43C5A}" dt="2024-01-27T17:37:43.179" v="1104" actId="27636"/>
          <ac:spMkLst>
            <pc:docMk/>
            <pc:sldMk cId="0" sldId="333"/>
            <ac:spMk id="3" creationId="{28ADDE8A-B108-8B40-DA39-581550300066}"/>
          </ac:spMkLst>
        </pc:spChg>
      </pc:sldChg>
      <pc:sldChg chg="modSp add del mod ord">
        <pc:chgData name="Tammy Wilson" userId="0392548a-554d-41ce-90db-a9cc305eb12d" providerId="ADAL" clId="{FB7D010D-5AD9-456C-A126-9DD659C43C5A}" dt="2024-01-27T18:02:24.383" v="1563" actId="47"/>
        <pc:sldMkLst>
          <pc:docMk/>
          <pc:sldMk cId="0" sldId="334"/>
        </pc:sldMkLst>
        <pc:spChg chg="mod">
          <ac:chgData name="Tammy Wilson" userId="0392548a-554d-41ce-90db-a9cc305eb12d" providerId="ADAL" clId="{FB7D010D-5AD9-456C-A126-9DD659C43C5A}" dt="2024-01-27T17:37:43.185" v="1105" actId="27636"/>
          <ac:spMkLst>
            <pc:docMk/>
            <pc:sldMk cId="0" sldId="334"/>
            <ac:spMk id="6147" creationId="{CDA7FC46-91AA-CA90-141E-76DB782EB7C9}"/>
          </ac:spMkLst>
        </pc:spChg>
      </pc:sldChg>
      <pc:sldChg chg="add ord">
        <pc:chgData name="Tammy Wilson" userId="0392548a-554d-41ce-90db-a9cc305eb12d" providerId="ADAL" clId="{FB7D010D-5AD9-456C-A126-9DD659C43C5A}" dt="2024-01-28T16:21:20.282" v="2854"/>
        <pc:sldMkLst>
          <pc:docMk/>
          <pc:sldMk cId="3326432483" sldId="335"/>
        </pc:sldMkLst>
      </pc:sldChg>
      <pc:sldChg chg="modSp add mod ord">
        <pc:chgData name="Tammy Wilson" userId="0392548a-554d-41ce-90db-a9cc305eb12d" providerId="ADAL" clId="{FB7D010D-5AD9-456C-A126-9DD659C43C5A}" dt="2024-01-28T16:21:14.779" v="2852"/>
        <pc:sldMkLst>
          <pc:docMk/>
          <pc:sldMk cId="1789125566" sldId="336"/>
        </pc:sldMkLst>
        <pc:spChg chg="mod">
          <ac:chgData name="Tammy Wilson" userId="0392548a-554d-41ce-90db-a9cc305eb12d" providerId="ADAL" clId="{FB7D010D-5AD9-456C-A126-9DD659C43C5A}" dt="2024-01-27T18:51:15.289" v="2440" actId="20577"/>
          <ac:spMkLst>
            <pc:docMk/>
            <pc:sldMk cId="1789125566" sldId="336"/>
            <ac:spMk id="12290" creationId="{45F109E6-4743-C36F-B122-191838E2D051}"/>
          </ac:spMkLst>
        </pc:spChg>
        <pc:spChg chg="mod">
          <ac:chgData name="Tammy Wilson" userId="0392548a-554d-41ce-90db-a9cc305eb12d" providerId="ADAL" clId="{FB7D010D-5AD9-456C-A126-9DD659C43C5A}" dt="2024-01-28T16:20:51.184" v="2850" actId="20577"/>
          <ac:spMkLst>
            <pc:docMk/>
            <pc:sldMk cId="1789125566" sldId="336"/>
            <ac:spMk id="12291" creationId="{704FDF09-46E9-6864-F63C-19596734B59F}"/>
          </ac:spMkLst>
        </pc:spChg>
      </pc:sldChg>
      <pc:sldChg chg="add">
        <pc:chgData name="Tammy Wilson" userId="0392548a-554d-41ce-90db-a9cc305eb12d" providerId="ADAL" clId="{FB7D010D-5AD9-456C-A126-9DD659C43C5A}" dt="2024-01-27T18:06:50.875" v="1636"/>
        <pc:sldMkLst>
          <pc:docMk/>
          <pc:sldMk cId="4031080692" sldId="337"/>
        </pc:sldMkLst>
        <pc:spChg chg="mod">
          <ac:chgData name="Tammy Wilson" userId="0392548a-554d-41ce-90db-a9cc305eb12d" providerId="ADAL" clId="{FB7D010D-5AD9-456C-A126-9DD659C43C5A}" dt="2024-01-27T17:37:43.201" v="1106" actId="27636"/>
          <ac:spMkLst>
            <pc:docMk/>
            <pc:sldMk cId="4031080692" sldId="337"/>
            <ac:spMk id="30723" creationId="{4CD9E09E-A2DC-E4F6-75D2-1F9EDBB70095}"/>
          </ac:spMkLst>
        </pc:spChg>
      </pc:sldChg>
      <pc:sldChg chg="add">
        <pc:chgData name="Tammy Wilson" userId="0392548a-554d-41ce-90db-a9cc305eb12d" providerId="ADAL" clId="{FB7D010D-5AD9-456C-A126-9DD659C43C5A}" dt="2024-01-27T18:06:50.875" v="1636"/>
        <pc:sldMkLst>
          <pc:docMk/>
          <pc:sldMk cId="4121958416" sldId="338"/>
        </pc:sldMkLst>
      </pc:sldChg>
      <pc:sldChg chg="modSp add del mod ord">
        <pc:chgData name="Tammy Wilson" userId="0392548a-554d-41ce-90db-a9cc305eb12d" providerId="ADAL" clId="{FB7D010D-5AD9-456C-A126-9DD659C43C5A}" dt="2024-01-28T16:21:35.698" v="2856" actId="313"/>
        <pc:sldMkLst>
          <pc:docMk/>
          <pc:sldMk cId="289930938" sldId="339"/>
        </pc:sldMkLst>
        <pc:spChg chg="mod">
          <ac:chgData name="Tammy Wilson" userId="0392548a-554d-41ce-90db-a9cc305eb12d" providerId="ADAL" clId="{FB7D010D-5AD9-456C-A126-9DD659C43C5A}" dt="2024-01-28T16:21:35.698" v="2856" actId="313"/>
          <ac:spMkLst>
            <pc:docMk/>
            <pc:sldMk cId="289930938" sldId="339"/>
            <ac:spMk id="32771" creationId="{2613E50E-C59B-9FA7-5AB7-423B43EE921A}"/>
          </ac:spMkLst>
        </pc:spChg>
      </pc:sldChg>
      <pc:sldChg chg="modSp new del mod ord">
        <pc:chgData name="Tammy Wilson" userId="0392548a-554d-41ce-90db-a9cc305eb12d" providerId="ADAL" clId="{FB7D010D-5AD9-456C-A126-9DD659C43C5A}" dt="2024-01-28T16:56:30.984" v="3151" actId="47"/>
        <pc:sldMkLst>
          <pc:docMk/>
          <pc:sldMk cId="3143055308" sldId="340"/>
        </pc:sldMkLst>
        <pc:spChg chg="mod">
          <ac:chgData name="Tammy Wilson" userId="0392548a-554d-41ce-90db-a9cc305eb12d" providerId="ADAL" clId="{FB7D010D-5AD9-456C-A126-9DD659C43C5A}" dt="2024-01-27T20:01:55.852" v="2510" actId="20577"/>
          <ac:spMkLst>
            <pc:docMk/>
            <pc:sldMk cId="3143055308" sldId="340"/>
            <ac:spMk id="2" creationId="{3423A8DB-B920-E3F2-579C-4D606C6153EB}"/>
          </ac:spMkLst>
        </pc:spChg>
      </pc:sldChg>
      <pc:sldChg chg="modSp add del mod ord">
        <pc:chgData name="Tammy Wilson" userId="0392548a-554d-41ce-90db-a9cc305eb12d" providerId="ADAL" clId="{FB7D010D-5AD9-456C-A126-9DD659C43C5A}" dt="2024-01-27T18:28:39.008" v="2063" actId="47"/>
        <pc:sldMkLst>
          <pc:docMk/>
          <pc:sldMk cId="1862074249" sldId="341"/>
        </pc:sldMkLst>
        <pc:spChg chg="mod">
          <ac:chgData name="Tammy Wilson" userId="0392548a-554d-41ce-90db-a9cc305eb12d" providerId="ADAL" clId="{FB7D010D-5AD9-456C-A126-9DD659C43C5A}" dt="2024-01-27T18:27:59.504" v="2050" actId="21"/>
          <ac:spMkLst>
            <pc:docMk/>
            <pc:sldMk cId="1862074249" sldId="341"/>
            <ac:spMk id="2" creationId="{70773FDF-8B7E-9EF8-F4EC-CF05565BC29B}"/>
          </ac:spMkLst>
        </pc:spChg>
        <pc:spChg chg="mod">
          <ac:chgData name="Tammy Wilson" userId="0392548a-554d-41ce-90db-a9cc305eb12d" providerId="ADAL" clId="{FB7D010D-5AD9-456C-A126-9DD659C43C5A}" dt="2024-01-27T18:28:12.722" v="2053" actId="21"/>
          <ac:spMkLst>
            <pc:docMk/>
            <pc:sldMk cId="1862074249" sldId="341"/>
            <ac:spMk id="3" creationId="{3B6901F5-8EBC-4CE8-8B82-687455AFE963}"/>
          </ac:spMkLst>
        </pc:spChg>
      </pc:sldChg>
      <pc:sldChg chg="addSp delSp modSp new">
        <pc:chgData name="Tammy Wilson" userId="0392548a-554d-41ce-90db-a9cc305eb12d" providerId="ADAL" clId="{FB7D010D-5AD9-456C-A126-9DD659C43C5A}" dt="2024-01-27T18:41:40.500" v="2295" actId="1076"/>
        <pc:sldMkLst>
          <pc:docMk/>
          <pc:sldMk cId="3627374662" sldId="341"/>
        </pc:sldMkLst>
        <pc:picChg chg="add del">
          <ac:chgData name="Tammy Wilson" userId="0392548a-554d-41ce-90db-a9cc305eb12d" providerId="ADAL" clId="{FB7D010D-5AD9-456C-A126-9DD659C43C5A}" dt="2024-01-27T18:40:52.287" v="2287" actId="478"/>
          <ac:picMkLst>
            <pc:docMk/>
            <pc:sldMk cId="3627374662" sldId="341"/>
            <ac:picMk id="48130" creationId="{88F7DA99-9352-DEA5-A212-95D3DDC9BE7E}"/>
          </ac:picMkLst>
        </pc:picChg>
        <pc:picChg chg="add mod">
          <ac:chgData name="Tammy Wilson" userId="0392548a-554d-41ce-90db-a9cc305eb12d" providerId="ADAL" clId="{FB7D010D-5AD9-456C-A126-9DD659C43C5A}" dt="2024-01-27T18:41:36.544" v="2294" actId="14100"/>
          <ac:picMkLst>
            <pc:docMk/>
            <pc:sldMk cId="3627374662" sldId="341"/>
            <ac:picMk id="48132" creationId="{F6E45A8D-8AD3-C2A4-0EED-56EF01E19F65}"/>
          </ac:picMkLst>
        </pc:picChg>
        <pc:picChg chg="add mod">
          <ac:chgData name="Tammy Wilson" userId="0392548a-554d-41ce-90db-a9cc305eb12d" providerId="ADAL" clId="{FB7D010D-5AD9-456C-A126-9DD659C43C5A}" dt="2024-01-27T18:41:40.500" v="2295" actId="1076"/>
          <ac:picMkLst>
            <pc:docMk/>
            <pc:sldMk cId="3627374662" sldId="341"/>
            <ac:picMk id="48134" creationId="{FBC0B6D6-CEEB-7934-272C-277E9C8E095F}"/>
          </ac:picMkLst>
        </pc:picChg>
      </pc:sldChg>
      <pc:sldChg chg="modSp new mod">
        <pc:chgData name="Tammy Wilson" userId="0392548a-554d-41ce-90db-a9cc305eb12d" providerId="ADAL" clId="{FB7D010D-5AD9-456C-A126-9DD659C43C5A}" dt="2024-01-28T16:20:34.145" v="2845" actId="27636"/>
        <pc:sldMkLst>
          <pc:docMk/>
          <pc:sldMk cId="184342864" sldId="342"/>
        </pc:sldMkLst>
        <pc:spChg chg="mod">
          <ac:chgData name="Tammy Wilson" userId="0392548a-554d-41ce-90db-a9cc305eb12d" providerId="ADAL" clId="{FB7D010D-5AD9-456C-A126-9DD659C43C5A}" dt="2024-01-27T18:58:10.424" v="2469" actId="20577"/>
          <ac:spMkLst>
            <pc:docMk/>
            <pc:sldMk cId="184342864" sldId="342"/>
            <ac:spMk id="2" creationId="{2E8F463F-C653-6BD1-F020-028B283F7DF2}"/>
          </ac:spMkLst>
        </pc:spChg>
        <pc:spChg chg="mod">
          <ac:chgData name="Tammy Wilson" userId="0392548a-554d-41ce-90db-a9cc305eb12d" providerId="ADAL" clId="{FB7D010D-5AD9-456C-A126-9DD659C43C5A}" dt="2024-01-28T16:20:34.145" v="2845" actId="27636"/>
          <ac:spMkLst>
            <pc:docMk/>
            <pc:sldMk cId="184342864" sldId="342"/>
            <ac:spMk id="3" creationId="{DBE09761-655A-45B9-00E2-12F9A19EBEE8}"/>
          </ac:spMkLst>
        </pc:spChg>
      </pc:sldChg>
      <pc:sldChg chg="modSp new mod">
        <pc:chgData name="Tammy Wilson" userId="0392548a-554d-41ce-90db-a9cc305eb12d" providerId="ADAL" clId="{FB7D010D-5AD9-456C-A126-9DD659C43C5A}" dt="2024-01-28T16:24:08.973" v="3069" actId="113"/>
        <pc:sldMkLst>
          <pc:docMk/>
          <pc:sldMk cId="496948375" sldId="343"/>
        </pc:sldMkLst>
        <pc:spChg chg="mod">
          <ac:chgData name="Tammy Wilson" userId="0392548a-554d-41ce-90db-a9cc305eb12d" providerId="ADAL" clId="{FB7D010D-5AD9-456C-A126-9DD659C43C5A}" dt="2024-01-28T16:21:54.395" v="2865" actId="20577"/>
          <ac:spMkLst>
            <pc:docMk/>
            <pc:sldMk cId="496948375" sldId="343"/>
            <ac:spMk id="2" creationId="{98182943-02B1-6967-1C66-CE5D34D63E9B}"/>
          </ac:spMkLst>
        </pc:spChg>
        <pc:spChg chg="mod">
          <ac:chgData name="Tammy Wilson" userId="0392548a-554d-41ce-90db-a9cc305eb12d" providerId="ADAL" clId="{FB7D010D-5AD9-456C-A126-9DD659C43C5A}" dt="2024-01-28T16:24:08.973" v="3069" actId="113"/>
          <ac:spMkLst>
            <pc:docMk/>
            <pc:sldMk cId="496948375" sldId="343"/>
            <ac:spMk id="3" creationId="{BEFC0C14-134E-30F2-5BB6-134BB0C22ED6}"/>
          </ac:spMkLst>
        </pc:spChg>
      </pc:sldChg>
      <pc:sldChg chg="modSp new del mod">
        <pc:chgData name="Tammy Wilson" userId="0392548a-554d-41ce-90db-a9cc305eb12d" providerId="ADAL" clId="{FB7D010D-5AD9-456C-A126-9DD659C43C5A}" dt="2024-01-28T16:20:06.925" v="2840" actId="47"/>
        <pc:sldMkLst>
          <pc:docMk/>
          <pc:sldMk cId="764285044" sldId="343"/>
        </pc:sldMkLst>
        <pc:spChg chg="mod">
          <ac:chgData name="Tammy Wilson" userId="0392548a-554d-41ce-90db-a9cc305eb12d" providerId="ADAL" clId="{FB7D010D-5AD9-456C-A126-9DD659C43C5A}" dt="2024-01-28T16:13:08.923" v="2733" actId="20577"/>
          <ac:spMkLst>
            <pc:docMk/>
            <pc:sldMk cId="764285044" sldId="343"/>
            <ac:spMk id="2" creationId="{08B05117-9665-45C7-500C-DAC01E460E33}"/>
          </ac:spMkLst>
        </pc:spChg>
        <pc:spChg chg="mod">
          <ac:chgData name="Tammy Wilson" userId="0392548a-554d-41ce-90db-a9cc305eb12d" providerId="ADAL" clId="{FB7D010D-5AD9-456C-A126-9DD659C43C5A}" dt="2024-01-28T16:13:58.468" v="2735" actId="21"/>
          <ac:spMkLst>
            <pc:docMk/>
            <pc:sldMk cId="764285044" sldId="343"/>
            <ac:spMk id="3" creationId="{45C76035-81D4-1299-EFAE-D66CD1261614}"/>
          </ac:spMkLst>
        </pc:spChg>
      </pc:sldChg>
      <pc:sldChg chg="modSp new del mod">
        <pc:chgData name="Tammy Wilson" userId="0392548a-554d-41ce-90db-a9cc305eb12d" providerId="ADAL" clId="{FB7D010D-5AD9-456C-A126-9DD659C43C5A}" dt="2024-01-28T17:03:18.894" v="3233" actId="47"/>
        <pc:sldMkLst>
          <pc:docMk/>
          <pc:sldMk cId="3245946478" sldId="344"/>
        </pc:sldMkLst>
        <pc:spChg chg="mod">
          <ac:chgData name="Tammy Wilson" userId="0392548a-554d-41ce-90db-a9cc305eb12d" providerId="ADAL" clId="{FB7D010D-5AD9-456C-A126-9DD659C43C5A}" dt="2024-01-28T17:00:28.736" v="3184" actId="115"/>
          <ac:spMkLst>
            <pc:docMk/>
            <pc:sldMk cId="3245946478" sldId="344"/>
            <ac:spMk id="2" creationId="{99936C86-C6BF-BA65-73E0-55412A64C994}"/>
          </ac:spMkLst>
        </pc:spChg>
      </pc:sldChg>
      <pc:sldMasterChg chg="delSldLayout">
        <pc:chgData name="Tammy Wilson" userId="0392548a-554d-41ce-90db-a9cc305eb12d" providerId="ADAL" clId="{FB7D010D-5AD9-456C-A126-9DD659C43C5A}" dt="2024-01-27T18:06:46.278" v="1635" actId="2696"/>
        <pc:sldMasterMkLst>
          <pc:docMk/>
          <pc:sldMasterMk cId="1301707683" sldId="2147483648"/>
        </pc:sldMasterMkLst>
        <pc:sldLayoutChg chg="del">
          <pc:chgData name="Tammy Wilson" userId="0392548a-554d-41ce-90db-a9cc305eb12d" providerId="ADAL" clId="{FB7D010D-5AD9-456C-A126-9DD659C43C5A}" dt="2024-01-27T18:06:46.278" v="1635" actId="2696"/>
          <pc:sldLayoutMkLst>
            <pc:docMk/>
            <pc:sldMasterMk cId="1301707683" sldId="2147483648"/>
            <pc:sldLayoutMk cId="3485183465"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E7CB7-6108-4023-A5E1-60C0326802D0}"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CD8C8-0B25-41E9-93B0-12D58259B126}" type="slidenum">
              <a:rPr lang="en-US" smtClean="0"/>
              <a:t>‹#›</a:t>
            </a:fld>
            <a:endParaRPr lang="en-US"/>
          </a:p>
        </p:txBody>
      </p:sp>
    </p:spTree>
    <p:extLst>
      <p:ext uri="{BB962C8B-B14F-4D97-AF65-F5344CB8AC3E}">
        <p14:creationId xmlns:p14="http://schemas.microsoft.com/office/powerpoint/2010/main" val="253642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03F8CB1-0210-23A2-8468-6AF2EB77E7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50B8044-EEF2-4B62-AC8C-2112EA8820C5}" type="slidenum">
              <a:rPr lang="en-US" altLang="en-US" sz="1200" smtClean="0"/>
              <a:pPr/>
              <a:t>1</a:t>
            </a:fld>
            <a:endParaRPr lang="en-US" altLang="en-US" sz="1200"/>
          </a:p>
        </p:txBody>
      </p:sp>
      <p:sp>
        <p:nvSpPr>
          <p:cNvPr id="6147" name="Rectangle 2">
            <a:extLst>
              <a:ext uri="{FF2B5EF4-FFF2-40B4-BE49-F238E27FC236}">
                <a16:creationId xmlns:a16="http://schemas.microsoft.com/office/drawing/2014/main" id="{00BA3864-35ED-47D8-8D9A-0044584BCA35}"/>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C130A08-1985-D345-D3F9-A934FFCF0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panose="020B0604030504040204" pitchFamily="34" charset="0"/>
              </a:rPr>
              <a:t>Living things have multiple levels of organization. Their molecules are organized into one or more cells. A </a:t>
            </a:r>
            <a:r>
              <a:rPr lang="en-US" altLang="en-US" b="1" dirty="0">
                <a:solidFill>
                  <a:srgbClr val="000000"/>
                </a:solidFill>
                <a:latin typeface="Tahoma" panose="020B0604030504040204" pitchFamily="34" charset="0"/>
              </a:rPr>
              <a:t>cell</a:t>
            </a:r>
            <a:r>
              <a:rPr lang="en-US" altLang="en-US" dirty="0">
                <a:solidFill>
                  <a:srgbClr val="000000"/>
                </a:solidFill>
                <a:latin typeface="Tahoma" panose="020B0604030504040204" pitchFamily="34" charset="0"/>
              </a:rPr>
              <a:t> is the basic unit of the structure and function of living things. Cells are the building blocks of living organisms. An average adult human being, for example, consists of trillions of cells. Living things may appear very different from one another on the outside, but their cells are very similar. Compare the human cells and onion cells in the figure below. What similarities do you see?</a:t>
            </a:r>
            <a:endParaRPr lang="en-US" altLang="en-US" dirty="0"/>
          </a:p>
          <a:p>
            <a:endParaRPr lang="en-US" dirty="0"/>
          </a:p>
        </p:txBody>
      </p:sp>
      <p:sp>
        <p:nvSpPr>
          <p:cNvPr id="4" name="Slide Number Placeholder 3"/>
          <p:cNvSpPr>
            <a:spLocks noGrp="1"/>
          </p:cNvSpPr>
          <p:nvPr>
            <p:ph type="sldNum" sz="quarter" idx="5"/>
          </p:nvPr>
        </p:nvSpPr>
        <p:spPr/>
        <p:txBody>
          <a:bodyPr/>
          <a:lstStyle/>
          <a:p>
            <a:fld id="{D87CD8C8-0B25-41E9-93B0-12D58259B126}" type="slidenum">
              <a:rPr lang="en-US" smtClean="0"/>
              <a:t>5</a:t>
            </a:fld>
            <a:endParaRPr lang="en-US"/>
          </a:p>
        </p:txBody>
      </p:sp>
    </p:spTree>
    <p:extLst>
      <p:ext uri="{BB962C8B-B14F-4D97-AF65-F5344CB8AC3E}">
        <p14:creationId xmlns:p14="http://schemas.microsoft.com/office/powerpoint/2010/main" val="364869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multicellular (plants, animals, mushrooms, insects) form tissues, which in turn create organs (body structures with distinct function). Organs work together to form organ systems (e.g. heart and vessels make circulatory system)</a:t>
            </a:r>
          </a:p>
          <a:p>
            <a:endParaRPr lang="en-US" dirty="0"/>
          </a:p>
        </p:txBody>
      </p:sp>
      <p:sp>
        <p:nvSpPr>
          <p:cNvPr id="4" name="Slide Number Placeholder 3"/>
          <p:cNvSpPr>
            <a:spLocks noGrp="1"/>
          </p:cNvSpPr>
          <p:nvPr>
            <p:ph type="sldNum" sz="quarter" idx="5"/>
          </p:nvPr>
        </p:nvSpPr>
        <p:spPr/>
        <p:txBody>
          <a:bodyPr/>
          <a:lstStyle/>
          <a:p>
            <a:fld id="{D87CD8C8-0B25-41E9-93B0-12D58259B126}" type="slidenum">
              <a:rPr lang="en-US" smtClean="0"/>
              <a:t>7</a:t>
            </a:fld>
            <a:endParaRPr lang="en-US"/>
          </a:p>
        </p:txBody>
      </p:sp>
    </p:spTree>
    <p:extLst>
      <p:ext uri="{BB962C8B-B14F-4D97-AF65-F5344CB8AC3E}">
        <p14:creationId xmlns:p14="http://schemas.microsoft.com/office/powerpoint/2010/main" val="254914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Fragmentation, parthenogenesis, spores</a:t>
            </a:r>
          </a:p>
        </p:txBody>
      </p:sp>
      <p:sp>
        <p:nvSpPr>
          <p:cNvPr id="4" name="Slide Number Placeholder 3"/>
          <p:cNvSpPr>
            <a:spLocks noGrp="1"/>
          </p:cNvSpPr>
          <p:nvPr>
            <p:ph type="sldNum" sz="quarter" idx="5"/>
          </p:nvPr>
        </p:nvSpPr>
        <p:spPr/>
        <p:txBody>
          <a:bodyPr/>
          <a:lstStyle/>
          <a:p>
            <a:fld id="{D87CD8C8-0B25-41E9-93B0-12D58259B126}" type="slidenum">
              <a:rPr lang="en-US" smtClean="0"/>
              <a:t>10</a:t>
            </a:fld>
            <a:endParaRPr lang="en-US"/>
          </a:p>
        </p:txBody>
      </p:sp>
    </p:spTree>
    <p:extLst>
      <p:ext uri="{BB962C8B-B14F-4D97-AF65-F5344CB8AC3E}">
        <p14:creationId xmlns:p14="http://schemas.microsoft.com/office/powerpoint/2010/main" val="204318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891618A-02D8-2E29-7BF4-71257C98E6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80CADC8-4AC3-4C68-9788-F11CE2C4C9A9}" type="slidenum">
              <a:rPr lang="en-US" altLang="en-US" sz="1200" smtClean="0"/>
              <a:pPr/>
              <a:t>12</a:t>
            </a:fld>
            <a:endParaRPr lang="en-US" altLang="en-US" sz="1200"/>
          </a:p>
        </p:txBody>
      </p:sp>
      <p:sp>
        <p:nvSpPr>
          <p:cNvPr id="18435" name="Rectangle 2">
            <a:extLst>
              <a:ext uri="{FF2B5EF4-FFF2-40B4-BE49-F238E27FC236}">
                <a16:creationId xmlns:a16="http://schemas.microsoft.com/office/drawing/2014/main" id="{40818675-2CA4-03FB-6D8C-7565A4BB57A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DBCBAD7D-C2D5-16A3-D09A-F68512EF01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B40CBA1B-12B3-EE52-5CB1-A59936993B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BB2AA0-1E2D-4961-91BA-AAFB50C0F489}" type="slidenum">
              <a:rPr lang="en-US" altLang="en-US" sz="1200" smtClean="0"/>
              <a:pPr/>
              <a:t>15</a:t>
            </a:fld>
            <a:endParaRPr lang="en-US" altLang="en-US" sz="1200"/>
          </a:p>
        </p:txBody>
      </p:sp>
      <p:sp>
        <p:nvSpPr>
          <p:cNvPr id="16387" name="Rectangle 2">
            <a:extLst>
              <a:ext uri="{FF2B5EF4-FFF2-40B4-BE49-F238E27FC236}">
                <a16:creationId xmlns:a16="http://schemas.microsoft.com/office/drawing/2014/main" id="{CA7A37EC-AE0E-8B7A-90FB-32CD364F4FC2}"/>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0C7D2F08-CB87-AD88-8114-EAAD373DC4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Consumers get energy from food they eat</a:t>
            </a:r>
          </a:p>
          <a:p>
            <a:r>
              <a:rPr lang="en-US" altLang="en-US"/>
              <a:t>Plants get their energy from sun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20C88F6-2F6C-9889-8E2A-4526882BF27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279947-FDD1-4396-9EA7-93A9997C146A}" type="slidenum">
              <a:rPr lang="en-US" altLang="en-US" sz="1200" smtClean="0"/>
              <a:pPr/>
              <a:t>16</a:t>
            </a:fld>
            <a:endParaRPr lang="en-US" altLang="en-US" sz="1200"/>
          </a:p>
        </p:txBody>
      </p:sp>
      <p:sp>
        <p:nvSpPr>
          <p:cNvPr id="21507" name="Rectangle 2">
            <a:extLst>
              <a:ext uri="{FF2B5EF4-FFF2-40B4-BE49-F238E27FC236}">
                <a16:creationId xmlns:a16="http://schemas.microsoft.com/office/drawing/2014/main" id="{D654E480-7DE3-1B25-5D25-EDAAA01C193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1E32347-A742-67CF-A69C-07E797955046}"/>
              </a:ext>
            </a:extLst>
          </p:cNvPr>
          <p:cNvSpPr>
            <a:spLocks noGrp="1" noChangeArrowheads="1"/>
          </p:cNvSpPr>
          <p:nvPr>
            <p:ph type="body" idx="1"/>
          </p:nvPr>
        </p:nvSpPr>
        <p:spPr/>
        <p:txBody>
          <a:bodyPr/>
          <a:lstStyle/>
          <a:p>
            <a:r>
              <a:rPr lang="en-US" dirty="0">
                <a:sym typeface="Wingdings" panose="05000000000000000000" pitchFamily="2" charset="2"/>
              </a:rPr>
              <a:t>E.g. </a:t>
            </a:r>
            <a:r>
              <a:rPr lang="en-US" dirty="0">
                <a:solidFill>
                  <a:srgbClr val="FF0000"/>
                </a:solidFill>
                <a:sym typeface="Wingdings" panose="05000000000000000000" pitchFamily="2" charset="2"/>
              </a:rPr>
              <a:t>Chemotaxis: </a:t>
            </a:r>
            <a:r>
              <a:rPr lang="en-US" dirty="0">
                <a:sym typeface="Wingdings" panose="05000000000000000000" pitchFamily="2" charset="2"/>
              </a:rPr>
              <a:t>Bacteria can move toward or away from chemicals</a:t>
            </a:r>
          </a:p>
          <a:p>
            <a:r>
              <a:rPr lang="en-US" dirty="0">
                <a:solidFill>
                  <a:schemeClr val="accent1"/>
                </a:solidFill>
                <a:sym typeface="Wingdings" panose="05000000000000000000" pitchFamily="2" charset="2"/>
              </a:rPr>
              <a:t>Movement toward a stimulus is considered a </a:t>
            </a:r>
            <a:r>
              <a:rPr lang="en-US" i="1" dirty="0">
                <a:solidFill>
                  <a:schemeClr val="accent1"/>
                </a:solidFill>
                <a:sym typeface="Wingdings" panose="05000000000000000000" pitchFamily="2" charset="2"/>
              </a:rPr>
              <a:t>positive response</a:t>
            </a:r>
          </a:p>
          <a:p>
            <a:r>
              <a:rPr lang="en-US" dirty="0">
                <a:solidFill>
                  <a:schemeClr val="accent1"/>
                </a:solidFill>
                <a:sym typeface="Wingdings" panose="05000000000000000000" pitchFamily="2" charset="2"/>
              </a:rPr>
              <a:t>Movement away from a stimulus is considered a </a:t>
            </a:r>
            <a:r>
              <a:rPr lang="en-US" i="1" dirty="0">
                <a:solidFill>
                  <a:schemeClr val="accent1"/>
                </a:solidFill>
                <a:sym typeface="Wingdings" panose="05000000000000000000" pitchFamily="2" charset="2"/>
              </a:rPr>
              <a:t>negative response</a:t>
            </a:r>
          </a:p>
          <a:p>
            <a:pPr eaLnBrk="1" hangingPunct="1"/>
            <a:endParaRPr lang="en-US" altLang="en-US" dirty="0"/>
          </a:p>
          <a:p>
            <a:pPr lvl="1">
              <a:defRPr/>
            </a:pPr>
            <a:r>
              <a:rPr lang="en-US" altLang="en-US" dirty="0"/>
              <a:t>May be simple response such as opening or closing pore</a:t>
            </a:r>
            <a:endParaRPr lang="en-US" altLang="en-US" sz="800" dirty="0"/>
          </a:p>
          <a:p>
            <a:pPr lvl="2">
              <a:defRPr/>
            </a:pPr>
            <a:r>
              <a:rPr lang="en-US" altLang="en-US" dirty="0" err="1"/>
              <a:t>Eg.</a:t>
            </a:r>
            <a:r>
              <a:rPr lang="en-US" altLang="en-US" dirty="0"/>
              <a:t> sponge</a:t>
            </a:r>
            <a:endParaRPr lang="en-US" altLang="en-US" sz="800" dirty="0"/>
          </a:p>
          <a:p>
            <a:pPr lvl="1">
              <a:defRPr/>
            </a:pPr>
            <a:r>
              <a:rPr lang="en-US" altLang="en-US" dirty="0"/>
              <a:t>May have complex system of detecting of stimuli and responding to them</a:t>
            </a:r>
          </a:p>
          <a:p>
            <a:pPr lvl="1">
              <a:defRPr/>
            </a:pPr>
            <a:r>
              <a:rPr lang="en-US" sz="1050" dirty="0">
                <a:solidFill>
                  <a:srgbClr val="000000"/>
                </a:solidFill>
                <a:latin typeface="Tahoma" panose="020B0604030504040204" pitchFamily="34" charset="0"/>
              </a:rPr>
              <a:t>In order to function properly, cells need to have appropriate conditions such as proper temperature, pH, and appropriate concentration of diverse chemicals. These conditions may, however, change from one moment to the next. Organisms are able to maintain internal conditions within a narrow range almost constantly, despite environmental changes, through </a:t>
            </a:r>
            <a:r>
              <a:rPr lang="en-US" sz="1050" b="1" dirty="0">
                <a:solidFill>
                  <a:srgbClr val="000000"/>
                </a:solidFill>
                <a:latin typeface="Tahoma" panose="020B0604030504040204" pitchFamily="34" charset="0"/>
              </a:rPr>
              <a:t>homeostasis</a:t>
            </a:r>
            <a:r>
              <a:rPr lang="en-US" sz="1050" dirty="0">
                <a:solidFill>
                  <a:srgbClr val="000000"/>
                </a:solidFill>
                <a:latin typeface="Tahoma" panose="020B0604030504040204" pitchFamily="34" charset="0"/>
              </a:rPr>
              <a:t> (literally, “steady state”)—the ability of an organism to maintain constant internal conditions. For example, an organism needs to regulate body temperature through a process known as thermoregulation. Organisms that live in cold climates, such as the polar bear (Figure 4), have body structures that help them withstand low temperatures and conserve body heat. Structures that aid in this type of insulation include fur, feathers, blubber, and fat. In hot climates, organisms have methods (such as perspiration in humans or panting in dogs) that help them to shed excess body heat.</a:t>
            </a:r>
            <a:endParaRPr lang="en-US" altLang="en-US" sz="800" dirty="0"/>
          </a:p>
          <a:p>
            <a:pPr>
              <a:defRPr/>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44B1852-A5D3-5E79-C11B-B4B309FBD8E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2B660E-3883-47E9-AFB7-A3A13BB03127}" type="slidenum">
              <a:rPr lang="en-US" altLang="en-US" sz="1200" smtClean="0"/>
              <a:pPr/>
              <a:t>30</a:t>
            </a:fld>
            <a:endParaRPr lang="en-US" altLang="en-US" sz="1200"/>
          </a:p>
        </p:txBody>
      </p:sp>
      <p:sp>
        <p:nvSpPr>
          <p:cNvPr id="33795" name="Rectangle 2">
            <a:extLst>
              <a:ext uri="{FF2B5EF4-FFF2-40B4-BE49-F238E27FC236}">
                <a16:creationId xmlns:a16="http://schemas.microsoft.com/office/drawing/2014/main" id="{A040B7D0-5740-EE6E-BD9A-8EE97AE511B0}"/>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9A82446-B143-D8B8-3801-99025DB4A8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09616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615F917-75ED-A7B7-8132-F3CCE2594F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0658F7-9EFC-4CBB-9388-508D13503AAB}" type="slidenum">
              <a:rPr lang="en-US" altLang="en-US" sz="1200" smtClean="0"/>
              <a:pPr/>
              <a:t>34</a:t>
            </a:fld>
            <a:endParaRPr lang="en-US" altLang="en-US" sz="1200"/>
          </a:p>
        </p:txBody>
      </p:sp>
      <p:sp>
        <p:nvSpPr>
          <p:cNvPr id="29699" name="Rectangle 2">
            <a:extLst>
              <a:ext uri="{FF2B5EF4-FFF2-40B4-BE49-F238E27FC236}">
                <a16:creationId xmlns:a16="http://schemas.microsoft.com/office/drawing/2014/main" id="{1655423D-4814-5F39-9E62-C38C900CB89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B8D12CE9-B1A0-245F-47A7-96B119740A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99462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AEE5-ECE9-E529-6531-144B4EC4C4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77BBC6-3B6C-5715-FE60-3686EB7AC5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860C95-A282-2741-AAB6-7D24E9F99E07}"/>
              </a:ext>
            </a:extLst>
          </p:cNvPr>
          <p:cNvSpPr>
            <a:spLocks noGrp="1"/>
          </p:cNvSpPr>
          <p:nvPr>
            <p:ph type="dt" sz="half" idx="10"/>
          </p:nvPr>
        </p:nvSpPr>
        <p:spPr/>
        <p:txBody>
          <a:bodyPr/>
          <a:lstStyle/>
          <a:p>
            <a:fld id="{EECE304C-A309-41CF-BFBB-299C4A7BDFE8}" type="datetimeFigureOut">
              <a:rPr lang="en-US" smtClean="0"/>
              <a:t>1/28/2024</a:t>
            </a:fld>
            <a:endParaRPr lang="en-US"/>
          </a:p>
        </p:txBody>
      </p:sp>
      <p:sp>
        <p:nvSpPr>
          <p:cNvPr id="5" name="Footer Placeholder 4">
            <a:extLst>
              <a:ext uri="{FF2B5EF4-FFF2-40B4-BE49-F238E27FC236}">
                <a16:creationId xmlns:a16="http://schemas.microsoft.com/office/drawing/2014/main" id="{32C8F898-00A1-9A0D-20DC-7C57D40FE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E618C-90E0-BA99-E98E-98A0F91B53D4}"/>
              </a:ext>
            </a:extLst>
          </p:cNvPr>
          <p:cNvSpPr>
            <a:spLocks noGrp="1"/>
          </p:cNvSpPr>
          <p:nvPr>
            <p:ph type="sldNum" sz="quarter" idx="12"/>
          </p:nvPr>
        </p:nvSpPr>
        <p:spPr/>
        <p:txBody>
          <a:bodyPr/>
          <a:lstStyle/>
          <a:p>
            <a:fld id="{317242B8-B173-44CE-B1EC-659DFAE83E7D}" type="slidenum">
              <a:rPr lang="en-US" smtClean="0"/>
              <a:t>‹#›</a:t>
            </a:fld>
            <a:endParaRPr lang="en-US"/>
          </a:p>
        </p:txBody>
      </p:sp>
    </p:spTree>
    <p:extLst>
      <p:ext uri="{BB962C8B-B14F-4D97-AF65-F5344CB8AC3E}">
        <p14:creationId xmlns:p14="http://schemas.microsoft.com/office/powerpoint/2010/main" val="188009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7F0E-7E4A-3EE6-6E7D-CED87C255A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F11926-9DDE-B9C2-DB80-62CD23113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47818-DFC3-3A11-C168-9B20807D1737}"/>
              </a:ext>
            </a:extLst>
          </p:cNvPr>
          <p:cNvSpPr>
            <a:spLocks noGrp="1"/>
          </p:cNvSpPr>
          <p:nvPr>
            <p:ph type="dt" sz="half" idx="10"/>
          </p:nvPr>
        </p:nvSpPr>
        <p:spPr/>
        <p:txBody>
          <a:bodyPr/>
          <a:lstStyle/>
          <a:p>
            <a:fld id="{EECE304C-A309-41CF-BFBB-299C4A7BDFE8}" type="datetimeFigureOut">
              <a:rPr lang="en-US" smtClean="0"/>
              <a:t>1/28/2024</a:t>
            </a:fld>
            <a:endParaRPr lang="en-US"/>
          </a:p>
        </p:txBody>
      </p:sp>
      <p:sp>
        <p:nvSpPr>
          <p:cNvPr id="5" name="Footer Placeholder 4">
            <a:extLst>
              <a:ext uri="{FF2B5EF4-FFF2-40B4-BE49-F238E27FC236}">
                <a16:creationId xmlns:a16="http://schemas.microsoft.com/office/drawing/2014/main" id="{1D860BB9-1489-48EB-488B-904A64EB6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00262-BF58-F3F0-C186-400698AC2F38}"/>
              </a:ext>
            </a:extLst>
          </p:cNvPr>
          <p:cNvSpPr>
            <a:spLocks noGrp="1"/>
          </p:cNvSpPr>
          <p:nvPr>
            <p:ph type="sldNum" sz="quarter" idx="12"/>
          </p:nvPr>
        </p:nvSpPr>
        <p:spPr/>
        <p:txBody>
          <a:bodyPr/>
          <a:lstStyle/>
          <a:p>
            <a:fld id="{317242B8-B173-44CE-B1EC-659DFAE83E7D}" type="slidenum">
              <a:rPr lang="en-US" smtClean="0"/>
              <a:t>‹#›</a:t>
            </a:fld>
            <a:endParaRPr lang="en-US"/>
          </a:p>
        </p:txBody>
      </p:sp>
    </p:spTree>
    <p:extLst>
      <p:ext uri="{BB962C8B-B14F-4D97-AF65-F5344CB8AC3E}">
        <p14:creationId xmlns:p14="http://schemas.microsoft.com/office/powerpoint/2010/main" val="64007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5662F-17E1-577C-65AB-04338762FC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2530B3-669D-5773-94BF-7E18C619E8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06A7C-8B41-E719-462E-E9AFB499E467}"/>
              </a:ext>
            </a:extLst>
          </p:cNvPr>
          <p:cNvSpPr>
            <a:spLocks noGrp="1"/>
          </p:cNvSpPr>
          <p:nvPr>
            <p:ph type="dt" sz="half" idx="10"/>
          </p:nvPr>
        </p:nvSpPr>
        <p:spPr/>
        <p:txBody>
          <a:bodyPr/>
          <a:lstStyle/>
          <a:p>
            <a:fld id="{EECE304C-A309-41CF-BFBB-299C4A7BDFE8}" type="datetimeFigureOut">
              <a:rPr lang="en-US" smtClean="0"/>
              <a:t>1/28/2024</a:t>
            </a:fld>
            <a:endParaRPr lang="en-US"/>
          </a:p>
        </p:txBody>
      </p:sp>
      <p:sp>
        <p:nvSpPr>
          <p:cNvPr id="5" name="Footer Placeholder 4">
            <a:extLst>
              <a:ext uri="{FF2B5EF4-FFF2-40B4-BE49-F238E27FC236}">
                <a16:creationId xmlns:a16="http://schemas.microsoft.com/office/drawing/2014/main" id="{E84CA9CA-AE84-F6CD-951D-6A7FB3724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0D9EE-AD47-C78F-0827-06A4BE39FD2C}"/>
              </a:ext>
            </a:extLst>
          </p:cNvPr>
          <p:cNvSpPr>
            <a:spLocks noGrp="1"/>
          </p:cNvSpPr>
          <p:nvPr>
            <p:ph type="sldNum" sz="quarter" idx="12"/>
          </p:nvPr>
        </p:nvSpPr>
        <p:spPr/>
        <p:txBody>
          <a:bodyPr/>
          <a:lstStyle/>
          <a:p>
            <a:fld id="{317242B8-B173-44CE-B1EC-659DFAE83E7D}" type="slidenum">
              <a:rPr lang="en-US" smtClean="0"/>
              <a:t>‹#›</a:t>
            </a:fld>
            <a:endParaRPr lang="en-US"/>
          </a:p>
        </p:txBody>
      </p:sp>
    </p:spTree>
    <p:extLst>
      <p:ext uri="{BB962C8B-B14F-4D97-AF65-F5344CB8AC3E}">
        <p14:creationId xmlns:p14="http://schemas.microsoft.com/office/powerpoint/2010/main" val="212817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D5F592E0-C91C-B295-D06A-5A2DC9554451}"/>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E398FA9-E8E3-23C2-5DD6-9F14B0718620}"/>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EE1757-75B5-43EE-D496-A69739BBE602}"/>
              </a:ext>
            </a:extLst>
          </p:cNvPr>
          <p:cNvSpPr>
            <a:spLocks noGrp="1"/>
          </p:cNvSpPr>
          <p:nvPr>
            <p:ph type="sldNum" sz="quarter" idx="16"/>
          </p:nvPr>
        </p:nvSpPr>
        <p:spPr/>
        <p:txBody>
          <a:bodyPr/>
          <a:lstStyle>
            <a:lvl1pPr>
              <a:defRPr/>
            </a:lvl1pPr>
          </a:lstStyle>
          <a:p>
            <a:pPr>
              <a:defRPr/>
            </a:pPr>
            <a:fld id="{AC6BF4B0-FCE7-4026-BD4C-495988B509C4}" type="slidenum">
              <a:rPr lang="en-US" altLang="en-US"/>
              <a:pPr>
                <a:defRPr/>
              </a:pPr>
              <a:t>‹#›</a:t>
            </a:fld>
            <a:endParaRPr lang="en-US" altLang="en-US"/>
          </a:p>
        </p:txBody>
      </p:sp>
    </p:spTree>
    <p:extLst>
      <p:ext uri="{BB962C8B-B14F-4D97-AF65-F5344CB8AC3E}">
        <p14:creationId xmlns:p14="http://schemas.microsoft.com/office/powerpoint/2010/main" val="52061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93F7-6EB6-7874-CF1D-799A3D7C36C5}"/>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31153AF-882A-932D-0D95-2EB43E03BAC9}"/>
              </a:ext>
            </a:extLst>
          </p:cNvPr>
          <p:cNvSpPr>
            <a:spLocks noGrp="1"/>
          </p:cNvSpPr>
          <p:nvPr>
            <p:ph idx="1"/>
          </p:nvPr>
        </p:nvSpPr>
        <p:spPr/>
        <p:txBody>
          <a:bodyPr/>
          <a:lstStyle>
            <a:lvl1pPr>
              <a:defRPr sz="3600"/>
            </a:lvl1pPr>
            <a:lvl2pPr>
              <a:defRPr sz="3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39C9273-4E73-651B-FE91-60331E926FBB}"/>
              </a:ext>
            </a:extLst>
          </p:cNvPr>
          <p:cNvSpPr>
            <a:spLocks noGrp="1"/>
          </p:cNvSpPr>
          <p:nvPr>
            <p:ph type="dt" sz="half" idx="10"/>
          </p:nvPr>
        </p:nvSpPr>
        <p:spPr/>
        <p:txBody>
          <a:bodyPr/>
          <a:lstStyle/>
          <a:p>
            <a:fld id="{EECE304C-A309-41CF-BFBB-299C4A7BDFE8}" type="datetimeFigureOut">
              <a:rPr lang="en-US" smtClean="0"/>
              <a:t>1/28/2024</a:t>
            </a:fld>
            <a:endParaRPr lang="en-US"/>
          </a:p>
        </p:txBody>
      </p:sp>
      <p:sp>
        <p:nvSpPr>
          <p:cNvPr id="5" name="Footer Placeholder 4">
            <a:extLst>
              <a:ext uri="{FF2B5EF4-FFF2-40B4-BE49-F238E27FC236}">
                <a16:creationId xmlns:a16="http://schemas.microsoft.com/office/drawing/2014/main" id="{350AC2FA-BE40-898B-BE3F-232F4FE0D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35261-F0B1-BD73-3A2D-E74D6B76B389}"/>
              </a:ext>
            </a:extLst>
          </p:cNvPr>
          <p:cNvSpPr>
            <a:spLocks noGrp="1"/>
          </p:cNvSpPr>
          <p:nvPr>
            <p:ph type="sldNum" sz="quarter" idx="12"/>
          </p:nvPr>
        </p:nvSpPr>
        <p:spPr/>
        <p:txBody>
          <a:bodyPr/>
          <a:lstStyle/>
          <a:p>
            <a:fld id="{317242B8-B173-44CE-B1EC-659DFAE83E7D}" type="slidenum">
              <a:rPr lang="en-US" smtClean="0"/>
              <a:t>‹#›</a:t>
            </a:fld>
            <a:endParaRPr lang="en-US"/>
          </a:p>
        </p:txBody>
      </p:sp>
    </p:spTree>
    <p:extLst>
      <p:ext uri="{BB962C8B-B14F-4D97-AF65-F5344CB8AC3E}">
        <p14:creationId xmlns:p14="http://schemas.microsoft.com/office/powerpoint/2010/main" val="168005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98E8-6F77-58F4-A077-73E5618617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A17D74-3F3E-5669-412C-06F6ACCC12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96E60A-20D9-1F41-02F6-FF8412E40159}"/>
              </a:ext>
            </a:extLst>
          </p:cNvPr>
          <p:cNvSpPr>
            <a:spLocks noGrp="1"/>
          </p:cNvSpPr>
          <p:nvPr>
            <p:ph type="dt" sz="half" idx="10"/>
          </p:nvPr>
        </p:nvSpPr>
        <p:spPr/>
        <p:txBody>
          <a:bodyPr/>
          <a:lstStyle/>
          <a:p>
            <a:fld id="{EECE304C-A309-41CF-BFBB-299C4A7BDFE8}" type="datetimeFigureOut">
              <a:rPr lang="en-US" smtClean="0"/>
              <a:t>1/28/2024</a:t>
            </a:fld>
            <a:endParaRPr lang="en-US"/>
          </a:p>
        </p:txBody>
      </p:sp>
      <p:sp>
        <p:nvSpPr>
          <p:cNvPr id="5" name="Footer Placeholder 4">
            <a:extLst>
              <a:ext uri="{FF2B5EF4-FFF2-40B4-BE49-F238E27FC236}">
                <a16:creationId xmlns:a16="http://schemas.microsoft.com/office/drawing/2014/main" id="{2637268A-9099-8DEE-66F1-B51772C8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D8FFD-9B13-C8EA-53FB-A68631878A7C}"/>
              </a:ext>
            </a:extLst>
          </p:cNvPr>
          <p:cNvSpPr>
            <a:spLocks noGrp="1"/>
          </p:cNvSpPr>
          <p:nvPr>
            <p:ph type="sldNum" sz="quarter" idx="12"/>
          </p:nvPr>
        </p:nvSpPr>
        <p:spPr/>
        <p:txBody>
          <a:bodyPr/>
          <a:lstStyle/>
          <a:p>
            <a:fld id="{317242B8-B173-44CE-B1EC-659DFAE83E7D}" type="slidenum">
              <a:rPr lang="en-US" smtClean="0"/>
              <a:t>‹#›</a:t>
            </a:fld>
            <a:endParaRPr lang="en-US"/>
          </a:p>
        </p:txBody>
      </p:sp>
    </p:spTree>
    <p:extLst>
      <p:ext uri="{BB962C8B-B14F-4D97-AF65-F5344CB8AC3E}">
        <p14:creationId xmlns:p14="http://schemas.microsoft.com/office/powerpoint/2010/main" val="125908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641D1-326A-AF6D-6531-EC63A54BE6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0A52E-D3F3-F077-E87D-53F2A296AC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2D6DD-0C86-A845-EAF1-52AD452C9B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967FA-045F-27C0-2E55-089334AC55DB}"/>
              </a:ext>
            </a:extLst>
          </p:cNvPr>
          <p:cNvSpPr>
            <a:spLocks noGrp="1"/>
          </p:cNvSpPr>
          <p:nvPr>
            <p:ph type="dt" sz="half" idx="10"/>
          </p:nvPr>
        </p:nvSpPr>
        <p:spPr/>
        <p:txBody>
          <a:bodyPr/>
          <a:lstStyle/>
          <a:p>
            <a:fld id="{EECE304C-A309-41CF-BFBB-299C4A7BDFE8}" type="datetimeFigureOut">
              <a:rPr lang="en-US" smtClean="0"/>
              <a:t>1/28/2024</a:t>
            </a:fld>
            <a:endParaRPr lang="en-US"/>
          </a:p>
        </p:txBody>
      </p:sp>
      <p:sp>
        <p:nvSpPr>
          <p:cNvPr id="6" name="Footer Placeholder 5">
            <a:extLst>
              <a:ext uri="{FF2B5EF4-FFF2-40B4-BE49-F238E27FC236}">
                <a16:creationId xmlns:a16="http://schemas.microsoft.com/office/drawing/2014/main" id="{A2D309A1-16BA-0AB1-5591-612C8F8F4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D8E9A-AA3A-8F9B-30D6-A6CB0C455F19}"/>
              </a:ext>
            </a:extLst>
          </p:cNvPr>
          <p:cNvSpPr>
            <a:spLocks noGrp="1"/>
          </p:cNvSpPr>
          <p:nvPr>
            <p:ph type="sldNum" sz="quarter" idx="12"/>
          </p:nvPr>
        </p:nvSpPr>
        <p:spPr/>
        <p:txBody>
          <a:bodyPr/>
          <a:lstStyle/>
          <a:p>
            <a:fld id="{317242B8-B173-44CE-B1EC-659DFAE83E7D}" type="slidenum">
              <a:rPr lang="en-US" smtClean="0"/>
              <a:t>‹#›</a:t>
            </a:fld>
            <a:endParaRPr lang="en-US"/>
          </a:p>
        </p:txBody>
      </p:sp>
    </p:spTree>
    <p:extLst>
      <p:ext uri="{BB962C8B-B14F-4D97-AF65-F5344CB8AC3E}">
        <p14:creationId xmlns:p14="http://schemas.microsoft.com/office/powerpoint/2010/main" val="414272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9648D-D7A5-3F53-2FBD-595AC734F0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A90157-52DC-5C5D-C978-900AE78E2D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3A1E7B-8B3B-75DB-FB68-B93CC4B796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F2F06D-F16B-15BF-99C0-521F2592BE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EDBF81-54DD-7F74-30C3-C81E4E826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6F17-4224-0F3F-BFA6-C422DC3E709D}"/>
              </a:ext>
            </a:extLst>
          </p:cNvPr>
          <p:cNvSpPr>
            <a:spLocks noGrp="1"/>
          </p:cNvSpPr>
          <p:nvPr>
            <p:ph type="dt" sz="half" idx="10"/>
          </p:nvPr>
        </p:nvSpPr>
        <p:spPr/>
        <p:txBody>
          <a:bodyPr/>
          <a:lstStyle/>
          <a:p>
            <a:fld id="{EECE304C-A309-41CF-BFBB-299C4A7BDFE8}" type="datetimeFigureOut">
              <a:rPr lang="en-US" smtClean="0"/>
              <a:t>1/28/2024</a:t>
            </a:fld>
            <a:endParaRPr lang="en-US"/>
          </a:p>
        </p:txBody>
      </p:sp>
      <p:sp>
        <p:nvSpPr>
          <p:cNvPr id="8" name="Footer Placeholder 7">
            <a:extLst>
              <a:ext uri="{FF2B5EF4-FFF2-40B4-BE49-F238E27FC236}">
                <a16:creationId xmlns:a16="http://schemas.microsoft.com/office/drawing/2014/main" id="{911AD552-A987-7D21-9508-7C6692F98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350D88-BF4A-6E52-8608-D21418527573}"/>
              </a:ext>
            </a:extLst>
          </p:cNvPr>
          <p:cNvSpPr>
            <a:spLocks noGrp="1"/>
          </p:cNvSpPr>
          <p:nvPr>
            <p:ph type="sldNum" sz="quarter" idx="12"/>
          </p:nvPr>
        </p:nvSpPr>
        <p:spPr/>
        <p:txBody>
          <a:bodyPr/>
          <a:lstStyle/>
          <a:p>
            <a:fld id="{317242B8-B173-44CE-B1EC-659DFAE83E7D}" type="slidenum">
              <a:rPr lang="en-US" smtClean="0"/>
              <a:t>‹#›</a:t>
            </a:fld>
            <a:endParaRPr lang="en-US"/>
          </a:p>
        </p:txBody>
      </p:sp>
    </p:spTree>
    <p:extLst>
      <p:ext uri="{BB962C8B-B14F-4D97-AF65-F5344CB8AC3E}">
        <p14:creationId xmlns:p14="http://schemas.microsoft.com/office/powerpoint/2010/main" val="276685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B51F-F51E-F70D-FF71-F6413B88AD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5B9CDD-27EE-AEE7-5445-BC04A5FC31D3}"/>
              </a:ext>
            </a:extLst>
          </p:cNvPr>
          <p:cNvSpPr>
            <a:spLocks noGrp="1"/>
          </p:cNvSpPr>
          <p:nvPr>
            <p:ph type="dt" sz="half" idx="10"/>
          </p:nvPr>
        </p:nvSpPr>
        <p:spPr/>
        <p:txBody>
          <a:bodyPr/>
          <a:lstStyle/>
          <a:p>
            <a:fld id="{EECE304C-A309-41CF-BFBB-299C4A7BDFE8}" type="datetimeFigureOut">
              <a:rPr lang="en-US" smtClean="0"/>
              <a:t>1/28/2024</a:t>
            </a:fld>
            <a:endParaRPr lang="en-US"/>
          </a:p>
        </p:txBody>
      </p:sp>
      <p:sp>
        <p:nvSpPr>
          <p:cNvPr id="4" name="Footer Placeholder 3">
            <a:extLst>
              <a:ext uri="{FF2B5EF4-FFF2-40B4-BE49-F238E27FC236}">
                <a16:creationId xmlns:a16="http://schemas.microsoft.com/office/drawing/2014/main" id="{E51A130E-595D-A3E9-2825-62210974EE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10FB5B-A430-44CF-CFA5-774B9F15B76B}"/>
              </a:ext>
            </a:extLst>
          </p:cNvPr>
          <p:cNvSpPr>
            <a:spLocks noGrp="1"/>
          </p:cNvSpPr>
          <p:nvPr>
            <p:ph type="sldNum" sz="quarter" idx="12"/>
          </p:nvPr>
        </p:nvSpPr>
        <p:spPr/>
        <p:txBody>
          <a:bodyPr/>
          <a:lstStyle/>
          <a:p>
            <a:fld id="{317242B8-B173-44CE-B1EC-659DFAE83E7D}" type="slidenum">
              <a:rPr lang="en-US" smtClean="0"/>
              <a:t>‹#›</a:t>
            </a:fld>
            <a:endParaRPr lang="en-US"/>
          </a:p>
        </p:txBody>
      </p:sp>
    </p:spTree>
    <p:extLst>
      <p:ext uri="{BB962C8B-B14F-4D97-AF65-F5344CB8AC3E}">
        <p14:creationId xmlns:p14="http://schemas.microsoft.com/office/powerpoint/2010/main" val="12841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7E3440-0E5C-8C68-29D8-B908EF6AD891}"/>
              </a:ext>
            </a:extLst>
          </p:cNvPr>
          <p:cNvSpPr>
            <a:spLocks noGrp="1"/>
          </p:cNvSpPr>
          <p:nvPr>
            <p:ph type="dt" sz="half" idx="10"/>
          </p:nvPr>
        </p:nvSpPr>
        <p:spPr/>
        <p:txBody>
          <a:bodyPr/>
          <a:lstStyle/>
          <a:p>
            <a:fld id="{EECE304C-A309-41CF-BFBB-299C4A7BDFE8}" type="datetimeFigureOut">
              <a:rPr lang="en-US" smtClean="0"/>
              <a:t>1/28/2024</a:t>
            </a:fld>
            <a:endParaRPr lang="en-US"/>
          </a:p>
        </p:txBody>
      </p:sp>
      <p:sp>
        <p:nvSpPr>
          <p:cNvPr id="3" name="Footer Placeholder 2">
            <a:extLst>
              <a:ext uri="{FF2B5EF4-FFF2-40B4-BE49-F238E27FC236}">
                <a16:creationId xmlns:a16="http://schemas.microsoft.com/office/drawing/2014/main" id="{03BD8A80-5D97-ADBA-6B43-173577A221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0C26FB-D4A8-FDA4-9222-53C1D216E5C1}"/>
              </a:ext>
            </a:extLst>
          </p:cNvPr>
          <p:cNvSpPr>
            <a:spLocks noGrp="1"/>
          </p:cNvSpPr>
          <p:nvPr>
            <p:ph type="sldNum" sz="quarter" idx="12"/>
          </p:nvPr>
        </p:nvSpPr>
        <p:spPr/>
        <p:txBody>
          <a:bodyPr/>
          <a:lstStyle/>
          <a:p>
            <a:fld id="{317242B8-B173-44CE-B1EC-659DFAE83E7D}" type="slidenum">
              <a:rPr lang="en-US" smtClean="0"/>
              <a:t>‹#›</a:t>
            </a:fld>
            <a:endParaRPr lang="en-US"/>
          </a:p>
        </p:txBody>
      </p:sp>
    </p:spTree>
    <p:extLst>
      <p:ext uri="{BB962C8B-B14F-4D97-AF65-F5344CB8AC3E}">
        <p14:creationId xmlns:p14="http://schemas.microsoft.com/office/powerpoint/2010/main" val="110689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FC1F-576F-B4DF-8A8D-DA632A234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C69A38-D49E-ED12-65FE-28CBB8EA68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984288-9DC1-8E67-FA3D-07694BDE9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4EA9AC-6EF9-4876-4138-47E0439ED4D5}"/>
              </a:ext>
            </a:extLst>
          </p:cNvPr>
          <p:cNvSpPr>
            <a:spLocks noGrp="1"/>
          </p:cNvSpPr>
          <p:nvPr>
            <p:ph type="dt" sz="half" idx="10"/>
          </p:nvPr>
        </p:nvSpPr>
        <p:spPr/>
        <p:txBody>
          <a:bodyPr/>
          <a:lstStyle/>
          <a:p>
            <a:fld id="{EECE304C-A309-41CF-BFBB-299C4A7BDFE8}" type="datetimeFigureOut">
              <a:rPr lang="en-US" smtClean="0"/>
              <a:t>1/28/2024</a:t>
            </a:fld>
            <a:endParaRPr lang="en-US"/>
          </a:p>
        </p:txBody>
      </p:sp>
      <p:sp>
        <p:nvSpPr>
          <p:cNvPr id="6" name="Footer Placeholder 5">
            <a:extLst>
              <a:ext uri="{FF2B5EF4-FFF2-40B4-BE49-F238E27FC236}">
                <a16:creationId xmlns:a16="http://schemas.microsoft.com/office/drawing/2014/main" id="{041B7F16-E6FD-573C-558F-13074F18CB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214936-6D09-ABF2-C8C7-F13F610CF1D9}"/>
              </a:ext>
            </a:extLst>
          </p:cNvPr>
          <p:cNvSpPr>
            <a:spLocks noGrp="1"/>
          </p:cNvSpPr>
          <p:nvPr>
            <p:ph type="sldNum" sz="quarter" idx="12"/>
          </p:nvPr>
        </p:nvSpPr>
        <p:spPr/>
        <p:txBody>
          <a:bodyPr/>
          <a:lstStyle/>
          <a:p>
            <a:fld id="{317242B8-B173-44CE-B1EC-659DFAE83E7D}" type="slidenum">
              <a:rPr lang="en-US" smtClean="0"/>
              <a:t>‹#›</a:t>
            </a:fld>
            <a:endParaRPr lang="en-US"/>
          </a:p>
        </p:txBody>
      </p:sp>
    </p:spTree>
    <p:extLst>
      <p:ext uri="{BB962C8B-B14F-4D97-AF65-F5344CB8AC3E}">
        <p14:creationId xmlns:p14="http://schemas.microsoft.com/office/powerpoint/2010/main" val="301295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2A74-DCE4-2844-840D-9C22A1233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E175FD-914F-6E72-D6BA-E462656D35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DBEF7F-0B0C-8B44-91F4-531C2E280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F7BC80-1E91-E66D-0A02-C6ABCEC45EBD}"/>
              </a:ext>
            </a:extLst>
          </p:cNvPr>
          <p:cNvSpPr>
            <a:spLocks noGrp="1"/>
          </p:cNvSpPr>
          <p:nvPr>
            <p:ph type="dt" sz="half" idx="10"/>
          </p:nvPr>
        </p:nvSpPr>
        <p:spPr/>
        <p:txBody>
          <a:bodyPr/>
          <a:lstStyle/>
          <a:p>
            <a:fld id="{EECE304C-A309-41CF-BFBB-299C4A7BDFE8}" type="datetimeFigureOut">
              <a:rPr lang="en-US" smtClean="0"/>
              <a:t>1/28/2024</a:t>
            </a:fld>
            <a:endParaRPr lang="en-US"/>
          </a:p>
        </p:txBody>
      </p:sp>
      <p:sp>
        <p:nvSpPr>
          <p:cNvPr id="6" name="Footer Placeholder 5">
            <a:extLst>
              <a:ext uri="{FF2B5EF4-FFF2-40B4-BE49-F238E27FC236}">
                <a16:creationId xmlns:a16="http://schemas.microsoft.com/office/drawing/2014/main" id="{CBC7780F-58B0-A9EC-78CF-EB943D873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862D4C-E06B-7446-FB56-3C001EC9F129}"/>
              </a:ext>
            </a:extLst>
          </p:cNvPr>
          <p:cNvSpPr>
            <a:spLocks noGrp="1"/>
          </p:cNvSpPr>
          <p:nvPr>
            <p:ph type="sldNum" sz="quarter" idx="12"/>
          </p:nvPr>
        </p:nvSpPr>
        <p:spPr/>
        <p:txBody>
          <a:bodyPr/>
          <a:lstStyle/>
          <a:p>
            <a:fld id="{317242B8-B173-44CE-B1EC-659DFAE83E7D}" type="slidenum">
              <a:rPr lang="en-US" smtClean="0"/>
              <a:t>‹#›</a:t>
            </a:fld>
            <a:endParaRPr lang="en-US"/>
          </a:p>
        </p:txBody>
      </p:sp>
    </p:spTree>
    <p:extLst>
      <p:ext uri="{BB962C8B-B14F-4D97-AF65-F5344CB8AC3E}">
        <p14:creationId xmlns:p14="http://schemas.microsoft.com/office/powerpoint/2010/main" val="173586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D2C8CA-1196-2A2E-95A7-EC8DF7FF68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751F44-A31F-7B21-E342-D0C38ED27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84F13-261B-F857-F567-C727EE67C9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E304C-A309-41CF-BFBB-299C4A7BDFE8}" type="datetimeFigureOut">
              <a:rPr lang="en-US" smtClean="0"/>
              <a:t>1/28/2024</a:t>
            </a:fld>
            <a:endParaRPr lang="en-US"/>
          </a:p>
        </p:txBody>
      </p:sp>
      <p:sp>
        <p:nvSpPr>
          <p:cNvPr id="5" name="Footer Placeholder 4">
            <a:extLst>
              <a:ext uri="{FF2B5EF4-FFF2-40B4-BE49-F238E27FC236}">
                <a16:creationId xmlns:a16="http://schemas.microsoft.com/office/drawing/2014/main" id="{993A1C54-ACA4-53F6-B51C-36CE58613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542127-0E89-53ED-55D2-5B1187ABD4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242B8-B173-44CE-B1EC-659DFAE83E7D}" type="slidenum">
              <a:rPr lang="en-US" smtClean="0"/>
              <a:t>‹#›</a:t>
            </a:fld>
            <a:endParaRPr lang="en-US"/>
          </a:p>
        </p:txBody>
      </p:sp>
    </p:spTree>
    <p:extLst>
      <p:ext uri="{BB962C8B-B14F-4D97-AF65-F5344CB8AC3E}">
        <p14:creationId xmlns:p14="http://schemas.microsoft.com/office/powerpoint/2010/main" val="1301707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DF-b6TsO1DM" TargetMode="External"/><Relationship Id="rId2" Type="http://schemas.openxmlformats.org/officeDocument/2006/relationships/hyperlink" Target="https://www.youtube.com/watch?v=zHe7y8cy-7Y"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4OpBylwH9D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25449F-4FFA-826F-3E74-94A3009BAFC0}"/>
              </a:ext>
            </a:extLst>
          </p:cNvPr>
          <p:cNvSpPr>
            <a:spLocks noGrp="1" noChangeArrowheads="1"/>
          </p:cNvSpPr>
          <p:nvPr>
            <p:ph type="ctrTitle"/>
          </p:nvPr>
        </p:nvSpPr>
        <p:spPr>
          <a:xfrm>
            <a:off x="1774825" y="1600200"/>
            <a:ext cx="8713788" cy="1828800"/>
          </a:xfrm>
        </p:spPr>
        <p:txBody>
          <a:bodyPr>
            <a:normAutofit fontScale="90000"/>
          </a:bodyPr>
          <a:lstStyle/>
          <a:p>
            <a:pPr>
              <a:defRPr/>
            </a:pPr>
            <a:br>
              <a:rPr lang="en-US" dirty="0"/>
            </a:br>
            <a:r>
              <a:rPr lang="en-US" sz="7300" dirty="0"/>
              <a:t>CHARACTERISTICS</a:t>
            </a:r>
            <a:r>
              <a:rPr lang="en-US" dirty="0"/>
              <a:t> OF LIFE</a:t>
            </a:r>
          </a:p>
        </p:txBody>
      </p:sp>
      <p:sp>
        <p:nvSpPr>
          <p:cNvPr id="2051" name="Rectangle 3">
            <a:extLst>
              <a:ext uri="{FF2B5EF4-FFF2-40B4-BE49-F238E27FC236}">
                <a16:creationId xmlns:a16="http://schemas.microsoft.com/office/drawing/2014/main" id="{385F47EF-6558-AF58-C600-3F69F9273B7E}"/>
              </a:ext>
            </a:extLst>
          </p:cNvPr>
          <p:cNvSpPr>
            <a:spLocks noGrp="1" noChangeArrowheads="1"/>
          </p:cNvSpPr>
          <p:nvPr>
            <p:ph type="subTitle" idx="1"/>
          </p:nvPr>
        </p:nvSpPr>
        <p:spPr>
          <a:xfrm>
            <a:off x="2711450" y="3789363"/>
            <a:ext cx="7391400" cy="1752600"/>
          </a:xfrm>
        </p:spPr>
        <p:txBody>
          <a:bodyPr rtlCol="0"/>
          <a:lstStyle/>
          <a:p>
            <a:pPr>
              <a:defRPr/>
            </a:pPr>
            <a:r>
              <a:rPr lang="en-US" dirty="0"/>
              <a:t>CH2 - P. 27-31</a:t>
            </a:r>
          </a:p>
          <a:p>
            <a:pPr>
              <a:defRPr/>
            </a:pPr>
            <a:r>
              <a:rPr lang="en-US" dirty="0">
                <a:highlight>
                  <a:srgbClr val="FFFF00"/>
                </a:highlight>
              </a:rPr>
              <a:t>CH5 - P. 87-102</a:t>
            </a: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3FDF-8B7E-9EF8-F4EC-CF05565BC29B}"/>
              </a:ext>
            </a:extLst>
          </p:cNvPr>
          <p:cNvSpPr>
            <a:spLocks noGrp="1"/>
          </p:cNvSpPr>
          <p:nvPr>
            <p:ph type="title"/>
          </p:nvPr>
        </p:nvSpPr>
        <p:spPr/>
        <p:txBody>
          <a:bodyPr/>
          <a:lstStyle/>
          <a:p>
            <a:r>
              <a:rPr lang="en-US" dirty="0"/>
              <a:t>3. REPRODUCTION</a:t>
            </a:r>
          </a:p>
        </p:txBody>
      </p:sp>
      <p:sp>
        <p:nvSpPr>
          <p:cNvPr id="3" name="Content Placeholder 2">
            <a:extLst>
              <a:ext uri="{FF2B5EF4-FFF2-40B4-BE49-F238E27FC236}">
                <a16:creationId xmlns:a16="http://schemas.microsoft.com/office/drawing/2014/main" id="{3B6901F5-8EBC-4CE8-8B82-687455AFE963}"/>
              </a:ext>
            </a:extLst>
          </p:cNvPr>
          <p:cNvSpPr>
            <a:spLocks noGrp="1"/>
          </p:cNvSpPr>
          <p:nvPr>
            <p:ph idx="1"/>
          </p:nvPr>
        </p:nvSpPr>
        <p:spPr>
          <a:xfrm>
            <a:off x="838200" y="1816916"/>
            <a:ext cx="10515600" cy="4853849"/>
          </a:xfrm>
        </p:spPr>
        <p:txBody>
          <a:bodyPr>
            <a:normAutofit/>
          </a:bodyPr>
          <a:lstStyle/>
          <a:p>
            <a:pPr marL="0" indent="0">
              <a:buNone/>
            </a:pPr>
            <a:r>
              <a:rPr lang="en-US" dirty="0"/>
              <a:t>Asexual Reproduction: </a:t>
            </a:r>
          </a:p>
          <a:p>
            <a:pPr lvl="1"/>
            <a:r>
              <a:rPr lang="en-US" b="1" u="sng" dirty="0"/>
              <a:t>Binary Fission</a:t>
            </a:r>
            <a:r>
              <a:rPr lang="en-US" dirty="0"/>
              <a:t>: Bacteria divide in two equal halves</a:t>
            </a:r>
          </a:p>
          <a:p>
            <a:pPr lvl="1"/>
            <a:r>
              <a:rPr lang="en-US" b="1" u="sng" dirty="0"/>
              <a:t>Budding</a:t>
            </a:r>
            <a:r>
              <a:rPr lang="en-US" dirty="0"/>
              <a:t> – yeast</a:t>
            </a:r>
          </a:p>
          <a:p>
            <a:pPr lvl="1"/>
            <a:endParaRPr lang="en-US" dirty="0"/>
          </a:p>
          <a:p>
            <a:pPr marL="0" indent="0">
              <a:buNone/>
            </a:pPr>
            <a:r>
              <a:rPr lang="en-US" dirty="0"/>
              <a:t>Sexual Reproduction: </a:t>
            </a:r>
          </a:p>
          <a:p>
            <a:r>
              <a:rPr lang="en-US" dirty="0"/>
              <a:t>Multicellular organisms often form </a:t>
            </a:r>
            <a:r>
              <a:rPr lang="en-US" b="1" u="sng" dirty="0"/>
              <a:t>gametes</a:t>
            </a:r>
            <a:r>
              <a:rPr lang="en-US" dirty="0"/>
              <a:t> that fuse to form </a:t>
            </a:r>
            <a:r>
              <a:rPr lang="en-US" b="1" dirty="0"/>
              <a:t>zygote</a:t>
            </a:r>
            <a:r>
              <a:rPr lang="en-US" dirty="0"/>
              <a:t> </a:t>
            </a:r>
            <a:r>
              <a:rPr lang="en-US" dirty="0">
                <a:sym typeface="Wingdings" panose="05000000000000000000" pitchFamily="2" charset="2"/>
              </a:rPr>
              <a:t> new individual</a:t>
            </a:r>
          </a:p>
        </p:txBody>
      </p:sp>
      <p:pic>
        <p:nvPicPr>
          <p:cNvPr id="4" name="Picture 7">
            <a:extLst>
              <a:ext uri="{FF2B5EF4-FFF2-40B4-BE49-F238E27FC236}">
                <a16:creationId xmlns:a16="http://schemas.microsoft.com/office/drawing/2014/main" id="{FD7C2CFF-CC77-7366-5633-FE6312242190}"/>
              </a:ext>
            </a:extLst>
          </p:cNvPr>
          <p:cNvPicPr>
            <a:picLocks noChangeAspect="1" noChangeArrowheads="1"/>
          </p:cNvPicPr>
          <p:nvPr/>
        </p:nvPicPr>
        <p:blipFill>
          <a:blip r:embed="rId3"/>
          <a:srcRect/>
          <a:stretch>
            <a:fillRect/>
          </a:stretch>
        </p:blipFill>
        <p:spPr bwMode="auto">
          <a:xfrm>
            <a:off x="8088086" y="5192758"/>
            <a:ext cx="2221311" cy="1665242"/>
          </a:xfrm>
          <a:prstGeom prst="rect">
            <a:avLst/>
          </a:prstGeom>
          <a:ln>
            <a:noFill/>
          </a:ln>
          <a:effectLst>
            <a:outerShdw blurRad="292100" dist="139700" dir="2700000" algn="tl" rotWithShape="0">
              <a:srgbClr val="333333">
                <a:alpha val="65000"/>
              </a:srgbClr>
            </a:outerShdw>
          </a:effectLst>
        </p:spPr>
      </p:pic>
      <p:pic>
        <p:nvPicPr>
          <p:cNvPr id="30722" name="Picture 2" descr="Binary Fission: Definition with Examples &amp; Diagram">
            <a:extLst>
              <a:ext uri="{FF2B5EF4-FFF2-40B4-BE49-F238E27FC236}">
                <a16:creationId xmlns:a16="http://schemas.microsoft.com/office/drawing/2014/main" id="{6A341D9A-DB2E-519C-7A7E-EF05BF4925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43" t="21014" r="13886" b="21012"/>
          <a:stretch/>
        </p:blipFill>
        <p:spPr bwMode="auto">
          <a:xfrm>
            <a:off x="6313715" y="2960941"/>
            <a:ext cx="1924595" cy="1031645"/>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Budding - An Overview of Budding in Hydra and Yeast cells">
            <a:extLst>
              <a:ext uri="{FF2B5EF4-FFF2-40B4-BE49-F238E27FC236}">
                <a16:creationId xmlns:a16="http://schemas.microsoft.com/office/drawing/2014/main" id="{F99EB032-9A9A-05AC-F3AB-A947226C25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73" t="17034" r="8918" b="25165"/>
          <a:stretch/>
        </p:blipFill>
        <p:spPr bwMode="auto">
          <a:xfrm>
            <a:off x="7818120" y="1020545"/>
            <a:ext cx="3920618" cy="121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995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8916-425F-A232-051D-5CDFA2C7BF6F}"/>
              </a:ext>
            </a:extLst>
          </p:cNvPr>
          <p:cNvSpPr>
            <a:spLocks noGrp="1"/>
          </p:cNvSpPr>
          <p:nvPr>
            <p:ph type="title"/>
          </p:nvPr>
        </p:nvSpPr>
        <p:spPr/>
        <p:txBody>
          <a:bodyPr/>
          <a:lstStyle/>
          <a:p>
            <a:r>
              <a:rPr lang="en-US" dirty="0"/>
              <a:t>CONTAIN </a:t>
            </a:r>
            <a:r>
              <a:rPr lang="en-US" b="1" u="sng" dirty="0"/>
              <a:t>GENETIC </a:t>
            </a:r>
            <a:r>
              <a:rPr lang="en-US" dirty="0"/>
              <a:t>INFORMATION (DNA)</a:t>
            </a:r>
          </a:p>
        </p:txBody>
      </p:sp>
      <p:sp>
        <p:nvSpPr>
          <p:cNvPr id="3" name="Content Placeholder 2">
            <a:extLst>
              <a:ext uri="{FF2B5EF4-FFF2-40B4-BE49-F238E27FC236}">
                <a16:creationId xmlns:a16="http://schemas.microsoft.com/office/drawing/2014/main" id="{C72774FD-D4F4-D86F-9893-DD551D4F1894}"/>
              </a:ext>
            </a:extLst>
          </p:cNvPr>
          <p:cNvSpPr>
            <a:spLocks noGrp="1"/>
          </p:cNvSpPr>
          <p:nvPr>
            <p:ph idx="1"/>
          </p:nvPr>
        </p:nvSpPr>
        <p:spPr/>
        <p:txBody>
          <a:bodyPr>
            <a:normAutofit fontScale="92500" lnSpcReduction="10000"/>
          </a:bodyPr>
          <a:lstStyle/>
          <a:p>
            <a:r>
              <a:rPr lang="en-US" dirty="0">
                <a:solidFill>
                  <a:schemeClr val="accent1"/>
                </a:solidFill>
              </a:rPr>
              <a:t>Living things grow and develop according to a genetic “plan‟ encoded in their DNA. Copying of genetic information allows for passing on of traits to offspring.</a:t>
            </a:r>
          </a:p>
          <a:p>
            <a:r>
              <a:rPr lang="en-US" dirty="0">
                <a:solidFill>
                  <a:schemeClr val="accent1"/>
                </a:solidFill>
              </a:rPr>
              <a:t>DNA (deoxyribonucleic acid)</a:t>
            </a:r>
          </a:p>
          <a:p>
            <a:r>
              <a:rPr lang="en-US" dirty="0">
                <a:solidFill>
                  <a:schemeClr val="accent1"/>
                </a:solidFill>
              </a:rPr>
              <a:t>Genes – regions of DNA on chromosomes that determine characteristics of cells and organism</a:t>
            </a:r>
          </a:p>
          <a:p>
            <a:r>
              <a:rPr lang="en-US" u="sng" dirty="0"/>
              <a:t>Heredity</a:t>
            </a:r>
            <a:r>
              <a:rPr lang="en-US" dirty="0"/>
              <a:t>: DNA is passed on to the next generation (characteristics of one generation are passed on to the next)</a:t>
            </a:r>
          </a:p>
        </p:txBody>
      </p:sp>
      <p:pic>
        <p:nvPicPr>
          <p:cNvPr id="4" name="Picture 1">
            <a:extLst>
              <a:ext uri="{FF2B5EF4-FFF2-40B4-BE49-F238E27FC236}">
                <a16:creationId xmlns:a16="http://schemas.microsoft.com/office/drawing/2014/main" id="{6C275E0C-7347-9E53-A058-F631180F7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919" y="4368800"/>
            <a:ext cx="3733800"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59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EC3EE3F-D456-02A4-BE34-B76EFCE98A32}"/>
              </a:ext>
            </a:extLst>
          </p:cNvPr>
          <p:cNvSpPr>
            <a:spLocks noGrp="1" noChangeArrowheads="1"/>
          </p:cNvSpPr>
          <p:nvPr>
            <p:ph type="title"/>
          </p:nvPr>
        </p:nvSpPr>
        <p:spPr/>
        <p:txBody>
          <a:bodyPr>
            <a:normAutofit/>
          </a:bodyPr>
          <a:lstStyle/>
          <a:p>
            <a:pPr>
              <a:defRPr/>
            </a:pPr>
            <a:r>
              <a:rPr lang="en-US" dirty="0"/>
              <a:t>4. TAKE IN </a:t>
            </a:r>
            <a:r>
              <a:rPr lang="en-US" b="1" u="sng" dirty="0"/>
              <a:t>nutrients</a:t>
            </a:r>
          </a:p>
        </p:txBody>
      </p:sp>
      <p:sp>
        <p:nvSpPr>
          <p:cNvPr id="17411" name="Rectangle 3">
            <a:extLst>
              <a:ext uri="{FF2B5EF4-FFF2-40B4-BE49-F238E27FC236}">
                <a16:creationId xmlns:a16="http://schemas.microsoft.com/office/drawing/2014/main" id="{E3DA1E43-19C0-6E43-78FF-F49D711CDC69}"/>
              </a:ext>
            </a:extLst>
          </p:cNvPr>
          <p:cNvSpPr>
            <a:spLocks noGrp="1"/>
          </p:cNvSpPr>
          <p:nvPr>
            <p:ph idx="1"/>
          </p:nvPr>
        </p:nvSpPr>
        <p:spPr>
          <a:xfrm>
            <a:off x="260350" y="2057400"/>
            <a:ext cx="10515600" cy="4585138"/>
          </a:xfrm>
        </p:spPr>
        <p:txBody>
          <a:bodyPr/>
          <a:lstStyle/>
          <a:p>
            <a:pPr marL="0" indent="0" eaLnBrk="1" hangingPunct="1">
              <a:buNone/>
            </a:pPr>
            <a:endParaRPr lang="en-CA" altLang="en-US" sz="2800" dirty="0"/>
          </a:p>
          <a:p>
            <a:pPr marL="0" indent="0" eaLnBrk="1" hangingPunct="1">
              <a:buNone/>
            </a:pPr>
            <a:endParaRPr lang="en-CA" altLang="en-US" sz="2800" dirty="0"/>
          </a:p>
          <a:p>
            <a:pPr marL="0" indent="0" eaLnBrk="1" hangingPunct="1">
              <a:buNone/>
            </a:pPr>
            <a:endParaRPr lang="en-CA" altLang="en-US" sz="2800" dirty="0"/>
          </a:p>
          <a:p>
            <a:pPr marL="0" indent="0" eaLnBrk="1" hangingPunct="1">
              <a:buNone/>
            </a:pPr>
            <a:endParaRPr lang="en-CA" altLang="en-US" sz="2800" dirty="0"/>
          </a:p>
          <a:p>
            <a:pPr marL="0" indent="0" eaLnBrk="1" hangingPunct="1">
              <a:buNone/>
            </a:pPr>
            <a:endParaRPr lang="en-CA" altLang="en-US" sz="2800" dirty="0"/>
          </a:p>
          <a:p>
            <a:pPr marL="0" indent="0" eaLnBrk="1" hangingPunct="1">
              <a:buNone/>
            </a:pPr>
            <a:endParaRPr lang="en-CA" altLang="en-US" sz="2800" dirty="0"/>
          </a:p>
          <a:p>
            <a:pPr marL="0" indent="0" eaLnBrk="1" hangingPunct="1">
              <a:buNone/>
            </a:pPr>
            <a:r>
              <a:rPr lang="en-CA" altLang="en-US" sz="2800" dirty="0"/>
              <a:t>Consumers – </a:t>
            </a:r>
            <a:r>
              <a:rPr lang="en-CA" altLang="en-US" sz="2800" i="1" dirty="0"/>
              <a:t> Animals 			</a:t>
            </a:r>
            <a:r>
              <a:rPr lang="en-CA" altLang="en-US" sz="2800" dirty="0"/>
              <a:t>Producers – </a:t>
            </a:r>
            <a:r>
              <a:rPr lang="en-CA" altLang="en-US" sz="2800" i="1" dirty="0"/>
              <a:t> Plants</a:t>
            </a:r>
          </a:p>
          <a:p>
            <a:pPr eaLnBrk="1" hangingPunct="1"/>
            <a:r>
              <a:rPr lang="en-CA" altLang="en-US" sz="2800" i="1" dirty="0"/>
              <a:t>Nutrients can be: Food, Water, Oxygen, Carbon Dioxide</a:t>
            </a:r>
            <a:endParaRPr lang="en-CA" altLang="en-US" sz="2800" dirty="0"/>
          </a:p>
          <a:p>
            <a:pPr eaLnBrk="1" hangingPunct="1"/>
            <a:endParaRPr lang="en-US" altLang="en-US" dirty="0"/>
          </a:p>
        </p:txBody>
      </p:sp>
      <p:pic>
        <p:nvPicPr>
          <p:cNvPr id="17412" name="Picture 8">
            <a:extLst>
              <a:ext uri="{FF2B5EF4-FFF2-40B4-BE49-F238E27FC236}">
                <a16:creationId xmlns:a16="http://schemas.microsoft.com/office/drawing/2014/main" id="{7F1DE28D-5697-F241-CA1F-90E0C8612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6029"/>
          <a:stretch>
            <a:fillRect/>
          </a:stretch>
        </p:blipFill>
        <p:spPr bwMode="auto">
          <a:xfrm>
            <a:off x="838200" y="1522522"/>
            <a:ext cx="3332163"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descr="What material do plants make during photosynthesis? | Socratic">
            <a:extLst>
              <a:ext uri="{FF2B5EF4-FFF2-40B4-BE49-F238E27FC236}">
                <a16:creationId xmlns:a16="http://schemas.microsoft.com/office/drawing/2014/main" id="{57EEB16D-A7C9-9468-61BB-C552263860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050" y="457310"/>
            <a:ext cx="523875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D75C-04F4-7223-CBCA-1B0031B941CC}"/>
              </a:ext>
            </a:extLst>
          </p:cNvPr>
          <p:cNvSpPr>
            <a:spLocks noGrp="1"/>
          </p:cNvSpPr>
          <p:nvPr>
            <p:ph type="title"/>
          </p:nvPr>
        </p:nvSpPr>
        <p:spPr/>
        <p:txBody>
          <a:bodyPr/>
          <a:lstStyle/>
          <a:p>
            <a:pPr>
              <a:defRPr/>
            </a:pPr>
            <a:r>
              <a:rPr lang="en-US" dirty="0"/>
              <a:t>5.  PRODUCE METABOLIC </a:t>
            </a:r>
            <a:r>
              <a:rPr lang="en-US" b="1" u="sng" dirty="0"/>
              <a:t>Waste</a:t>
            </a:r>
          </a:p>
        </p:txBody>
      </p:sp>
      <p:sp>
        <p:nvSpPr>
          <p:cNvPr id="19459" name="Content Placeholder 2">
            <a:extLst>
              <a:ext uri="{FF2B5EF4-FFF2-40B4-BE49-F238E27FC236}">
                <a16:creationId xmlns:a16="http://schemas.microsoft.com/office/drawing/2014/main" id="{21BCBB39-D83B-5219-1C0D-735EA3847DC5}"/>
              </a:ext>
            </a:extLst>
          </p:cNvPr>
          <p:cNvSpPr>
            <a:spLocks noGrp="1"/>
          </p:cNvSpPr>
          <p:nvPr>
            <p:ph idx="1"/>
          </p:nvPr>
        </p:nvSpPr>
        <p:spPr>
          <a:xfrm>
            <a:off x="461554" y="1825624"/>
            <a:ext cx="10892246" cy="5527676"/>
          </a:xfrm>
        </p:spPr>
        <p:txBody>
          <a:bodyPr>
            <a:normAutofit fontScale="92500" lnSpcReduction="10000"/>
          </a:bodyPr>
          <a:lstStyle/>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r>
              <a:rPr lang="en-US" altLang="en-US" dirty="0">
                <a:solidFill>
                  <a:schemeClr val="accent1"/>
                </a:solidFill>
              </a:rPr>
              <a:t>Must get rid of waste so that cells are not </a:t>
            </a:r>
            <a:r>
              <a:rPr lang="en-US" altLang="en-US" i="1" dirty="0">
                <a:solidFill>
                  <a:schemeClr val="accent1"/>
                </a:solidFill>
              </a:rPr>
              <a:t>poisoned</a:t>
            </a:r>
            <a:r>
              <a:rPr lang="en-US" altLang="en-US" dirty="0">
                <a:solidFill>
                  <a:schemeClr val="accent1"/>
                </a:solidFill>
              </a:rPr>
              <a:t>.</a:t>
            </a:r>
            <a:endParaRPr lang="en-US" altLang="en-US" sz="1600" dirty="0">
              <a:solidFill>
                <a:schemeClr val="accent1"/>
              </a:solidFill>
            </a:endParaRPr>
          </a:p>
          <a:p>
            <a:pPr lvl="1"/>
            <a:r>
              <a:rPr lang="en-US" altLang="en-US" sz="3500" dirty="0"/>
              <a:t>Nitrogenous wastes - </a:t>
            </a:r>
            <a:r>
              <a:rPr lang="en-US" altLang="en-US" sz="3500" b="1" u="sng" dirty="0">
                <a:solidFill>
                  <a:srgbClr val="FF0000"/>
                </a:solidFill>
              </a:rPr>
              <a:t>Urine</a:t>
            </a:r>
            <a:r>
              <a:rPr lang="en-US" altLang="en-US" sz="3500" dirty="0"/>
              <a:t> in mammals</a:t>
            </a:r>
          </a:p>
          <a:p>
            <a:pPr lvl="1"/>
            <a:r>
              <a:rPr lang="en-US" altLang="en-US" sz="3500" dirty="0"/>
              <a:t>Solid wastes - </a:t>
            </a:r>
            <a:r>
              <a:rPr lang="en-US" altLang="en-US" sz="3500" b="1" u="sng" dirty="0">
                <a:solidFill>
                  <a:srgbClr val="FF0000"/>
                </a:solidFill>
              </a:rPr>
              <a:t>Feces </a:t>
            </a:r>
          </a:p>
          <a:p>
            <a:pPr lvl="1"/>
            <a:r>
              <a:rPr lang="en-US" altLang="en-US" sz="3500" dirty="0"/>
              <a:t>Gaseous wastes - </a:t>
            </a:r>
            <a:r>
              <a:rPr lang="en-US" altLang="en-US" sz="3500" b="1" u="sng" dirty="0">
                <a:solidFill>
                  <a:srgbClr val="FF0000"/>
                </a:solidFill>
              </a:rPr>
              <a:t>Carbon dioxide</a:t>
            </a:r>
            <a:r>
              <a:rPr lang="en-US" altLang="en-US" sz="3500" b="1" u="sng" dirty="0"/>
              <a:t> </a:t>
            </a:r>
            <a:r>
              <a:rPr lang="en-US" altLang="en-US" sz="3500" dirty="0"/>
              <a:t>in animals and </a:t>
            </a:r>
            <a:r>
              <a:rPr lang="en-US" altLang="en-US" sz="3500" b="1" u="sng" dirty="0">
                <a:solidFill>
                  <a:srgbClr val="FF0000"/>
                </a:solidFill>
              </a:rPr>
              <a:t>oxygen</a:t>
            </a:r>
            <a:r>
              <a:rPr lang="en-US" altLang="en-US" sz="3500" dirty="0"/>
              <a:t> in plants</a:t>
            </a:r>
          </a:p>
          <a:p>
            <a:endParaRPr lang="en-US" altLang="en-US" dirty="0"/>
          </a:p>
        </p:txBody>
      </p:sp>
      <p:pic>
        <p:nvPicPr>
          <p:cNvPr id="3" name="Picture 8">
            <a:extLst>
              <a:ext uri="{FF2B5EF4-FFF2-40B4-BE49-F238E27FC236}">
                <a16:creationId xmlns:a16="http://schemas.microsoft.com/office/drawing/2014/main" id="{AA796F62-88C4-7FB5-5BD8-6EBC2E827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6029"/>
          <a:stretch>
            <a:fillRect/>
          </a:stretch>
        </p:blipFill>
        <p:spPr bwMode="auto">
          <a:xfrm>
            <a:off x="838200" y="1522522"/>
            <a:ext cx="3332163"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What material do plants make during photosynthesis? | Socratic">
            <a:extLst>
              <a:ext uri="{FF2B5EF4-FFF2-40B4-BE49-F238E27FC236}">
                <a16:creationId xmlns:a16="http://schemas.microsoft.com/office/drawing/2014/main" id="{A70DAA25-E892-E603-FF6B-4874A1374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596" y="1219200"/>
            <a:ext cx="4610251" cy="33529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3FDF-8B7E-9EF8-F4EC-CF05565BC29B}"/>
              </a:ext>
            </a:extLst>
          </p:cNvPr>
          <p:cNvSpPr>
            <a:spLocks noGrp="1"/>
          </p:cNvSpPr>
          <p:nvPr>
            <p:ph type="title"/>
          </p:nvPr>
        </p:nvSpPr>
        <p:spPr>
          <a:xfrm>
            <a:off x="838200" y="347196"/>
            <a:ext cx="10515600" cy="1325563"/>
          </a:xfrm>
        </p:spPr>
        <p:txBody>
          <a:bodyPr/>
          <a:lstStyle/>
          <a:p>
            <a:r>
              <a:rPr lang="en-US" dirty="0"/>
              <a:t>6.  Use </a:t>
            </a:r>
            <a:r>
              <a:rPr lang="en-US" b="1" u="sng" dirty="0"/>
              <a:t>ENERGY</a:t>
            </a:r>
          </a:p>
        </p:txBody>
      </p:sp>
      <p:sp>
        <p:nvSpPr>
          <p:cNvPr id="3" name="Content Placeholder 2">
            <a:extLst>
              <a:ext uri="{FF2B5EF4-FFF2-40B4-BE49-F238E27FC236}">
                <a16:creationId xmlns:a16="http://schemas.microsoft.com/office/drawing/2014/main" id="{3B6901F5-8EBC-4CE8-8B82-687455AFE963}"/>
              </a:ext>
            </a:extLst>
          </p:cNvPr>
          <p:cNvSpPr>
            <a:spLocks noGrp="1"/>
          </p:cNvSpPr>
          <p:nvPr>
            <p:ph idx="1"/>
          </p:nvPr>
        </p:nvSpPr>
        <p:spPr/>
        <p:txBody>
          <a:bodyPr/>
          <a:lstStyle/>
          <a:p>
            <a:r>
              <a:rPr lang="en-US" dirty="0"/>
              <a:t>Use a source of energy for metabolic activities. </a:t>
            </a:r>
          </a:p>
          <a:p>
            <a:r>
              <a:rPr lang="en-US" dirty="0">
                <a:solidFill>
                  <a:srgbClr val="FF0000"/>
                </a:solidFill>
              </a:rPr>
              <a:t>Producers </a:t>
            </a:r>
            <a:r>
              <a:rPr lang="en-US" dirty="0"/>
              <a:t>(plants) get energy from </a:t>
            </a:r>
            <a:r>
              <a:rPr lang="en-US" b="1" u="sng" dirty="0"/>
              <a:t>sun</a:t>
            </a:r>
            <a:r>
              <a:rPr lang="en-US" dirty="0"/>
              <a:t> and covert it into chemical energy in food (photosynthesis)</a:t>
            </a:r>
          </a:p>
          <a:p>
            <a:r>
              <a:rPr lang="en-US" dirty="0">
                <a:solidFill>
                  <a:srgbClr val="FF0000"/>
                </a:solidFill>
              </a:rPr>
              <a:t>Consumers</a:t>
            </a:r>
            <a:r>
              <a:rPr lang="en-US" dirty="0"/>
              <a:t> use chemical energy from </a:t>
            </a:r>
            <a:r>
              <a:rPr lang="en-US" b="1" u="sng" dirty="0"/>
              <a:t>food </a:t>
            </a:r>
            <a:r>
              <a:rPr lang="en-US" dirty="0"/>
              <a:t>they eat (cellular respiration) </a:t>
            </a:r>
          </a:p>
        </p:txBody>
      </p:sp>
      <p:pic>
        <p:nvPicPr>
          <p:cNvPr id="49154" name="Picture 2" descr="What material do plants make during photosynthesis? | Socratic">
            <a:extLst>
              <a:ext uri="{FF2B5EF4-FFF2-40B4-BE49-F238E27FC236}">
                <a16:creationId xmlns:a16="http://schemas.microsoft.com/office/drawing/2014/main" id="{5DC46F29-D83D-36D8-A25C-FD2307590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297" y="4314736"/>
            <a:ext cx="3323568" cy="24171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a:extLst>
              <a:ext uri="{FF2B5EF4-FFF2-40B4-BE49-F238E27FC236}">
                <a16:creationId xmlns:a16="http://schemas.microsoft.com/office/drawing/2014/main" id="{D82A28A1-9B46-8563-0222-E5F5FDE09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6029"/>
          <a:stretch>
            <a:fillRect/>
          </a:stretch>
        </p:blipFill>
        <p:spPr bwMode="auto">
          <a:xfrm>
            <a:off x="1986455" y="4707836"/>
            <a:ext cx="2457177" cy="202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267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5AE77F4-BC59-6C86-9264-027464CB1C3D}"/>
              </a:ext>
            </a:extLst>
          </p:cNvPr>
          <p:cNvSpPr>
            <a:spLocks noGrp="1" noChangeArrowheads="1"/>
          </p:cNvSpPr>
          <p:nvPr>
            <p:ph type="title"/>
          </p:nvPr>
        </p:nvSpPr>
        <p:spPr>
          <a:xfrm>
            <a:off x="452846" y="365125"/>
            <a:ext cx="10900954" cy="1325563"/>
          </a:xfrm>
        </p:spPr>
        <p:txBody>
          <a:bodyPr>
            <a:normAutofit/>
          </a:bodyPr>
          <a:lstStyle/>
          <a:p>
            <a:pPr>
              <a:defRPr/>
            </a:pPr>
            <a:r>
              <a:rPr lang="en-US" dirty="0"/>
              <a:t>METABOLISM AND USE OF ENERGY. </a:t>
            </a:r>
            <a:endParaRPr lang="en-US" b="1" u="sng" dirty="0"/>
          </a:p>
        </p:txBody>
      </p:sp>
      <p:sp>
        <p:nvSpPr>
          <p:cNvPr id="15363" name="Rectangle 3">
            <a:extLst>
              <a:ext uri="{FF2B5EF4-FFF2-40B4-BE49-F238E27FC236}">
                <a16:creationId xmlns:a16="http://schemas.microsoft.com/office/drawing/2014/main" id="{76D45849-6B8F-38A9-EE34-E6B1E5A13EB6}"/>
              </a:ext>
            </a:extLst>
          </p:cNvPr>
          <p:cNvSpPr>
            <a:spLocks noGrp="1"/>
          </p:cNvSpPr>
          <p:nvPr>
            <p:ph idx="1"/>
          </p:nvPr>
        </p:nvSpPr>
        <p:spPr>
          <a:xfrm>
            <a:off x="452846" y="1690688"/>
            <a:ext cx="11286308" cy="5167312"/>
          </a:xfrm>
        </p:spPr>
        <p:txBody>
          <a:bodyPr>
            <a:normAutofit fontScale="92500"/>
          </a:bodyPr>
          <a:lstStyle/>
          <a:p>
            <a:pPr eaLnBrk="1" hangingPunct="1"/>
            <a:r>
              <a:rPr lang="en-US" altLang="en-US" dirty="0"/>
              <a:t>METABOLISM </a:t>
            </a:r>
            <a:r>
              <a:rPr lang="en-US" altLang="en-US" b="1" dirty="0"/>
              <a:t> </a:t>
            </a:r>
            <a:r>
              <a:rPr lang="en-US" dirty="0"/>
              <a:t>refers to the sum of all chemical reactions that enable an organism to maintain itself, grow and reproduce. In order for these reactions to occur, they require a constant input of </a:t>
            </a:r>
            <a:r>
              <a:rPr lang="en-US" b="1" u="sng" dirty="0"/>
              <a:t>matter</a:t>
            </a:r>
            <a:r>
              <a:rPr lang="en-US" dirty="0"/>
              <a:t> and </a:t>
            </a:r>
            <a:r>
              <a:rPr lang="en-US" b="1" u="sng" dirty="0"/>
              <a:t>energy</a:t>
            </a:r>
            <a:endParaRPr lang="en-US" altLang="en-US" b="1" u="sng" dirty="0"/>
          </a:p>
          <a:p>
            <a:pPr eaLnBrk="1" hangingPunct="1"/>
            <a:r>
              <a:rPr lang="en-US" altLang="en-US" b="1" u="sng" dirty="0"/>
              <a:t>Anabolism</a:t>
            </a:r>
            <a:r>
              <a:rPr lang="en-US" altLang="en-US" b="1" dirty="0"/>
              <a:t>: </a:t>
            </a:r>
            <a:r>
              <a:rPr lang="en-US" altLang="en-US" dirty="0"/>
              <a:t> </a:t>
            </a:r>
            <a:r>
              <a:rPr lang="en-US" altLang="en-US" i="1" dirty="0"/>
              <a:t>synthesis (building)</a:t>
            </a:r>
            <a:r>
              <a:rPr lang="en-US" altLang="en-US" dirty="0"/>
              <a:t> of complex substances from simpler ones</a:t>
            </a:r>
          </a:p>
          <a:p>
            <a:pPr lvl="1" eaLnBrk="1" hangingPunct="1"/>
            <a:r>
              <a:rPr lang="en-US" altLang="en-US" dirty="0"/>
              <a:t>E.g. Photosynthesis in plants makes sugar</a:t>
            </a:r>
          </a:p>
          <a:p>
            <a:pPr eaLnBrk="1" hangingPunct="1"/>
            <a:r>
              <a:rPr lang="en-US" altLang="en-US" b="1" u="sng" dirty="0"/>
              <a:t>Catabolism</a:t>
            </a:r>
            <a:r>
              <a:rPr lang="en-US" altLang="en-US" b="1" dirty="0"/>
              <a:t>: </a:t>
            </a:r>
            <a:r>
              <a:rPr lang="en-US" altLang="en-US" dirty="0"/>
              <a:t> </a:t>
            </a:r>
            <a:r>
              <a:rPr lang="en-US" altLang="en-US" i="1" dirty="0"/>
              <a:t>breakdown</a:t>
            </a:r>
            <a:r>
              <a:rPr lang="en-US" altLang="en-US" dirty="0"/>
              <a:t> of complex substances to simpler ones</a:t>
            </a:r>
          </a:p>
          <a:p>
            <a:pPr lvl="1" eaLnBrk="1" hangingPunct="1"/>
            <a:r>
              <a:rPr lang="en-US" altLang="en-US" dirty="0"/>
              <a:t>E.g. digestion in animals</a:t>
            </a:r>
          </a:p>
          <a:p>
            <a:pPr eaLnBrk="1" hangingPunct="1"/>
            <a:r>
              <a:rPr lang="en-US" altLang="en-US" dirty="0">
                <a:solidFill>
                  <a:srgbClr val="FF0000"/>
                </a:solidFill>
              </a:rPr>
              <a:t>Metabolism: </a:t>
            </a:r>
            <a:r>
              <a:rPr lang="en-US" altLang="en-US" dirty="0"/>
              <a:t>sum of anabolism and catabolism</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44A5831-F939-301C-229C-A738A2DA18A7}"/>
              </a:ext>
            </a:extLst>
          </p:cNvPr>
          <p:cNvSpPr>
            <a:spLocks noGrp="1" noChangeArrowheads="1"/>
          </p:cNvSpPr>
          <p:nvPr>
            <p:ph type="title"/>
          </p:nvPr>
        </p:nvSpPr>
        <p:spPr/>
        <p:txBody>
          <a:bodyPr>
            <a:normAutofit/>
          </a:bodyPr>
          <a:lstStyle/>
          <a:p>
            <a:pPr>
              <a:defRPr/>
            </a:pPr>
            <a:r>
              <a:rPr lang="en-US" dirty="0"/>
              <a:t>7. RESPONSE TO </a:t>
            </a:r>
            <a:r>
              <a:rPr lang="en-US" b="1" u="sng" dirty="0"/>
              <a:t>STIMULI/ENVIRONMENT</a:t>
            </a:r>
          </a:p>
        </p:txBody>
      </p:sp>
      <p:sp>
        <p:nvSpPr>
          <p:cNvPr id="20483" name="Rectangle 3">
            <a:extLst>
              <a:ext uri="{FF2B5EF4-FFF2-40B4-BE49-F238E27FC236}">
                <a16:creationId xmlns:a16="http://schemas.microsoft.com/office/drawing/2014/main" id="{71E627B0-B364-06FD-669F-E220C78E8850}"/>
              </a:ext>
            </a:extLst>
          </p:cNvPr>
          <p:cNvSpPr>
            <a:spLocks noGrp="1"/>
          </p:cNvSpPr>
          <p:nvPr>
            <p:ph idx="1"/>
          </p:nvPr>
        </p:nvSpPr>
        <p:spPr>
          <a:xfrm>
            <a:off x="838200" y="1690688"/>
            <a:ext cx="9514114" cy="5167312"/>
          </a:xfrm>
        </p:spPr>
        <p:txBody>
          <a:bodyPr>
            <a:normAutofit/>
          </a:bodyPr>
          <a:lstStyle/>
          <a:p>
            <a:r>
              <a:rPr lang="en-US" dirty="0"/>
              <a:t>Stimulus </a:t>
            </a:r>
            <a:r>
              <a:rPr lang="en-US" dirty="0">
                <a:sym typeface="Wingdings" panose="05000000000000000000" pitchFamily="2" charset="2"/>
              </a:rPr>
              <a:t> Response</a:t>
            </a:r>
          </a:p>
          <a:p>
            <a:endParaRPr lang="en-US" dirty="0">
              <a:sym typeface="Wingdings" panose="05000000000000000000" pitchFamily="2" charset="2"/>
            </a:endParaRPr>
          </a:p>
          <a:p>
            <a:r>
              <a:rPr lang="en-US" dirty="0">
                <a:sym typeface="Wingdings" panose="05000000000000000000" pitchFamily="2" charset="2"/>
              </a:rPr>
              <a:t>E.g. </a:t>
            </a:r>
            <a:r>
              <a:rPr lang="en-US" dirty="0">
                <a:solidFill>
                  <a:srgbClr val="FF0000"/>
                </a:solidFill>
                <a:sym typeface="Wingdings" panose="05000000000000000000" pitchFamily="2" charset="2"/>
              </a:rPr>
              <a:t>Chemotaxis: </a:t>
            </a:r>
            <a:r>
              <a:rPr lang="en-US" dirty="0">
                <a:sym typeface="Wingdings" panose="05000000000000000000" pitchFamily="2" charset="2"/>
              </a:rPr>
              <a:t>Bacteria can move toward or away from chemicals</a:t>
            </a:r>
          </a:p>
          <a:p>
            <a:r>
              <a:rPr lang="en-US" dirty="0">
                <a:solidFill>
                  <a:schemeClr val="accent1"/>
                </a:solidFill>
                <a:sym typeface="Wingdings" panose="05000000000000000000" pitchFamily="2" charset="2"/>
              </a:rPr>
              <a:t>Movement toward a stimulus is considered a </a:t>
            </a:r>
            <a:r>
              <a:rPr lang="en-US" i="1" dirty="0">
                <a:solidFill>
                  <a:schemeClr val="accent1"/>
                </a:solidFill>
                <a:sym typeface="Wingdings" panose="05000000000000000000" pitchFamily="2" charset="2"/>
              </a:rPr>
              <a:t>positive response</a:t>
            </a:r>
          </a:p>
          <a:p>
            <a:r>
              <a:rPr lang="en-US" dirty="0">
                <a:solidFill>
                  <a:schemeClr val="accent1"/>
                </a:solidFill>
                <a:sym typeface="Wingdings" panose="05000000000000000000" pitchFamily="2" charset="2"/>
              </a:rPr>
              <a:t>Movement away from a stimulus is considered a </a:t>
            </a:r>
            <a:r>
              <a:rPr lang="en-US" i="1" dirty="0">
                <a:solidFill>
                  <a:schemeClr val="accent1"/>
                </a:solidFill>
                <a:sym typeface="Wingdings" panose="05000000000000000000" pitchFamily="2" charset="2"/>
              </a:rPr>
              <a:t>negative response</a:t>
            </a:r>
          </a:p>
          <a:p>
            <a:pPr eaLnBrk="1" hangingPunct="1"/>
            <a:endParaRPr lang="en-US" altLang="en-US" dirty="0"/>
          </a:p>
          <a:p>
            <a:pPr eaLnBrk="1" hangingPunct="1"/>
            <a:endParaRPr lang="en-US" altLang="en-US" dirty="0"/>
          </a:p>
        </p:txBody>
      </p:sp>
      <p:pic>
        <p:nvPicPr>
          <p:cNvPr id="2" name="Picture 2" descr="The Knowing-Doing Gap - Home Scrum">
            <a:extLst>
              <a:ext uri="{FF2B5EF4-FFF2-40B4-BE49-F238E27FC236}">
                <a16:creationId xmlns:a16="http://schemas.microsoft.com/office/drawing/2014/main" id="{B017529B-2A5B-8CD1-901B-DDFBAFCCD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119" y="2781300"/>
            <a:ext cx="7130681" cy="3711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Responding to Stimuli AQA — the science sauce">
            <a:extLst>
              <a:ext uri="{FF2B5EF4-FFF2-40B4-BE49-F238E27FC236}">
                <a16:creationId xmlns:a16="http://schemas.microsoft.com/office/drawing/2014/main" id="{F6E45A8D-8AD3-C2A4-0EED-56EF01E19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0"/>
            <a:ext cx="9752177" cy="5044966"/>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descr="Tuesday, October 27th: Is a Seed Alive? Stimulus and Response | Science 6  at FMS">
            <a:extLst>
              <a:ext uri="{FF2B5EF4-FFF2-40B4-BE49-F238E27FC236}">
                <a16:creationId xmlns:a16="http://schemas.microsoft.com/office/drawing/2014/main" id="{FBC0B6D6-CEEB-7934-272C-277E9C8E0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862" y="4322595"/>
            <a:ext cx="5728138" cy="253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74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8E6C-5452-BF9B-E066-DF8BB9A90A86}"/>
              </a:ext>
            </a:extLst>
          </p:cNvPr>
          <p:cNvSpPr>
            <a:spLocks noGrp="1"/>
          </p:cNvSpPr>
          <p:nvPr>
            <p:ph type="title"/>
          </p:nvPr>
        </p:nvSpPr>
        <p:spPr/>
        <p:txBody>
          <a:bodyPr/>
          <a:lstStyle/>
          <a:p>
            <a:pPr>
              <a:defRPr/>
            </a:pPr>
            <a:r>
              <a:rPr lang="en-US" dirty="0"/>
              <a:t>Respond to Stimulus</a:t>
            </a:r>
          </a:p>
        </p:txBody>
      </p:sp>
      <p:sp>
        <p:nvSpPr>
          <p:cNvPr id="22531" name="Content Placeholder 2">
            <a:extLst>
              <a:ext uri="{FF2B5EF4-FFF2-40B4-BE49-F238E27FC236}">
                <a16:creationId xmlns:a16="http://schemas.microsoft.com/office/drawing/2014/main" id="{0A96B264-E74E-7A1F-9DF8-9304C93300AC}"/>
              </a:ext>
            </a:extLst>
          </p:cNvPr>
          <p:cNvSpPr>
            <a:spLocks noGrp="1"/>
          </p:cNvSpPr>
          <p:nvPr>
            <p:ph idx="1"/>
          </p:nvPr>
        </p:nvSpPr>
        <p:spPr/>
        <p:txBody>
          <a:bodyPr>
            <a:normAutofit fontScale="92500" lnSpcReduction="20000"/>
          </a:bodyPr>
          <a:lstStyle/>
          <a:p>
            <a:r>
              <a:rPr lang="en-US" altLang="en-US" u="sng" dirty="0">
                <a:solidFill>
                  <a:schemeClr val="accent1"/>
                </a:solidFill>
              </a:rPr>
              <a:t>Stimulus:</a:t>
            </a:r>
            <a:r>
              <a:rPr lang="en-US" altLang="en-US" dirty="0">
                <a:solidFill>
                  <a:schemeClr val="accent1"/>
                </a:solidFill>
              </a:rPr>
              <a:t>			    		</a:t>
            </a:r>
            <a:r>
              <a:rPr lang="en-US" altLang="en-US" u="sng" dirty="0">
                <a:solidFill>
                  <a:schemeClr val="accent1"/>
                </a:solidFill>
              </a:rPr>
              <a:t>Response:</a:t>
            </a:r>
          </a:p>
          <a:p>
            <a:r>
              <a:rPr lang="en-US" altLang="en-US" dirty="0">
                <a:solidFill>
                  <a:schemeClr val="accent1"/>
                </a:solidFill>
              </a:rPr>
              <a:t>See a bear 		</a:t>
            </a:r>
            <a:r>
              <a:rPr lang="en-US" altLang="en-US" dirty="0">
                <a:solidFill>
                  <a:schemeClr val="accent1"/>
                </a:solidFill>
                <a:sym typeface="Wingdings" panose="05000000000000000000" pitchFamily="2" charset="2"/>
              </a:rPr>
              <a:t> 		 Run</a:t>
            </a:r>
          </a:p>
          <a:p>
            <a:endParaRPr lang="en-US" altLang="en-US" dirty="0">
              <a:solidFill>
                <a:schemeClr val="accent1"/>
              </a:solidFill>
              <a:sym typeface="Wingdings" panose="05000000000000000000" pitchFamily="2" charset="2"/>
            </a:endParaRPr>
          </a:p>
          <a:p>
            <a:r>
              <a:rPr lang="en-US" altLang="en-US" dirty="0">
                <a:solidFill>
                  <a:schemeClr val="accent1"/>
                </a:solidFill>
                <a:sym typeface="Wingdings" panose="05000000000000000000" pitchFamily="2" charset="2"/>
              </a:rPr>
              <a:t>Light through a far 		   	 Plant bends toward light</a:t>
            </a:r>
          </a:p>
          <a:p>
            <a:r>
              <a:rPr lang="en-US" altLang="en-US" dirty="0">
                <a:solidFill>
                  <a:schemeClr val="accent1"/>
                </a:solidFill>
                <a:sym typeface="Wingdings" panose="05000000000000000000" pitchFamily="2" charset="2"/>
              </a:rPr>
              <a:t>window					</a:t>
            </a:r>
          </a:p>
          <a:p>
            <a:endParaRPr lang="en-US" altLang="en-US" dirty="0">
              <a:solidFill>
                <a:schemeClr val="accent1"/>
              </a:solidFill>
              <a:sym typeface="Wingdings" panose="05000000000000000000" pitchFamily="2" charset="2"/>
            </a:endParaRPr>
          </a:p>
          <a:p>
            <a:r>
              <a:rPr lang="en-US" altLang="en-US" dirty="0">
                <a:solidFill>
                  <a:schemeClr val="accent1"/>
                </a:solidFill>
                <a:sym typeface="Wingdings" panose="05000000000000000000" pitchFamily="2" charset="2"/>
              </a:rPr>
              <a:t>Feel hot			         	Sweat, pant, move </a:t>
            </a:r>
            <a:r>
              <a:rPr lang="en-US" altLang="en-US" dirty="0">
                <a:sym typeface="Wingdings" panose="05000000000000000000" pitchFamily="2" charset="2"/>
              </a:rPr>
              <a:t>																	</a:t>
            </a: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FAAB-5173-B92E-E8AE-481117557C19}"/>
              </a:ext>
            </a:extLst>
          </p:cNvPr>
          <p:cNvSpPr>
            <a:spLocks noGrp="1"/>
          </p:cNvSpPr>
          <p:nvPr>
            <p:ph type="title"/>
          </p:nvPr>
        </p:nvSpPr>
        <p:spPr/>
        <p:txBody>
          <a:bodyPr/>
          <a:lstStyle/>
          <a:p>
            <a:r>
              <a:rPr lang="en-US" dirty="0"/>
              <a:t>E.g. Response to stimulus (Pavlov’s Dog)</a:t>
            </a:r>
          </a:p>
        </p:txBody>
      </p:sp>
      <p:sp>
        <p:nvSpPr>
          <p:cNvPr id="3" name="Content Placeholder 2">
            <a:extLst>
              <a:ext uri="{FF2B5EF4-FFF2-40B4-BE49-F238E27FC236}">
                <a16:creationId xmlns:a16="http://schemas.microsoft.com/office/drawing/2014/main" id="{D1C7309A-B5CE-D5F1-B0ED-90EC4454A763}"/>
              </a:ext>
            </a:extLst>
          </p:cNvPr>
          <p:cNvSpPr>
            <a:spLocks noGrp="1"/>
          </p:cNvSpPr>
          <p:nvPr>
            <p:ph idx="1"/>
          </p:nvPr>
        </p:nvSpPr>
        <p:spPr/>
        <p:txBody>
          <a:bodyPr/>
          <a:lstStyle/>
          <a:p>
            <a:endParaRPr lang="en-US" dirty="0"/>
          </a:p>
        </p:txBody>
      </p:sp>
      <p:pic>
        <p:nvPicPr>
          <p:cNvPr id="31746" name="Picture 2" descr="What is stimulus response theory? How it is connected with conditioning? -  Quora">
            <a:extLst>
              <a:ext uri="{FF2B5EF4-FFF2-40B4-BE49-F238E27FC236}">
                <a16:creationId xmlns:a16="http://schemas.microsoft.com/office/drawing/2014/main" id="{02901A02-3014-B90D-1FF3-FF76A485B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59391"/>
            <a:ext cx="8715375" cy="549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4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4B98-65B3-0941-92AE-95877C7F5CAD}"/>
              </a:ext>
            </a:extLst>
          </p:cNvPr>
          <p:cNvSpPr>
            <a:spLocks noGrp="1"/>
          </p:cNvSpPr>
          <p:nvPr>
            <p:ph type="title"/>
          </p:nvPr>
        </p:nvSpPr>
        <p:spPr/>
        <p:txBody>
          <a:bodyPr/>
          <a:lstStyle/>
          <a:p>
            <a:r>
              <a:rPr lang="en-US" dirty="0"/>
              <a:t>What do you remember from Grade 8?</a:t>
            </a:r>
          </a:p>
        </p:txBody>
      </p:sp>
      <p:sp>
        <p:nvSpPr>
          <p:cNvPr id="3" name="Content Placeholder 2">
            <a:extLst>
              <a:ext uri="{FF2B5EF4-FFF2-40B4-BE49-F238E27FC236}">
                <a16:creationId xmlns:a16="http://schemas.microsoft.com/office/drawing/2014/main" id="{DCFE5832-CCE2-4A53-0F2A-223C0E47826C}"/>
              </a:ext>
            </a:extLst>
          </p:cNvPr>
          <p:cNvSpPr>
            <a:spLocks noGrp="1"/>
          </p:cNvSpPr>
          <p:nvPr>
            <p:ph idx="1"/>
          </p:nvPr>
        </p:nvSpPr>
        <p:spPr/>
        <p:txBody>
          <a:bodyPr/>
          <a:lstStyle/>
          <a:p>
            <a:r>
              <a:rPr lang="en-US" dirty="0"/>
              <a:t>All living things share certain characteristics ….</a:t>
            </a:r>
          </a:p>
        </p:txBody>
      </p:sp>
    </p:spTree>
    <p:extLst>
      <p:ext uri="{BB962C8B-B14F-4D97-AF65-F5344CB8AC3E}">
        <p14:creationId xmlns:p14="http://schemas.microsoft.com/office/powerpoint/2010/main" val="413349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50E4-DB87-D03B-27F2-406E911BB8A0}"/>
              </a:ext>
            </a:extLst>
          </p:cNvPr>
          <p:cNvSpPr>
            <a:spLocks noGrp="1"/>
          </p:cNvSpPr>
          <p:nvPr>
            <p:ph type="title"/>
          </p:nvPr>
        </p:nvSpPr>
        <p:spPr/>
        <p:txBody>
          <a:bodyPr/>
          <a:lstStyle/>
          <a:p>
            <a:pPr>
              <a:defRPr/>
            </a:pPr>
            <a:br>
              <a:rPr lang="en-GB" dirty="0"/>
            </a:br>
            <a:r>
              <a:rPr lang="en-GB" dirty="0"/>
              <a:t>Do plants respond to stimuli?</a:t>
            </a:r>
          </a:p>
        </p:txBody>
      </p:sp>
      <p:sp>
        <p:nvSpPr>
          <p:cNvPr id="3" name="Content Placeholder 2">
            <a:extLst>
              <a:ext uri="{FF2B5EF4-FFF2-40B4-BE49-F238E27FC236}">
                <a16:creationId xmlns:a16="http://schemas.microsoft.com/office/drawing/2014/main" id="{B83182CE-FF9D-3645-AD91-3E63847A9C37}"/>
              </a:ext>
            </a:extLst>
          </p:cNvPr>
          <p:cNvSpPr>
            <a:spLocks noGrp="1"/>
          </p:cNvSpPr>
          <p:nvPr>
            <p:ph idx="1"/>
          </p:nvPr>
        </p:nvSpPr>
        <p:spPr/>
        <p:txBody>
          <a:bodyPr vert="horz" lIns="68580" tIns="34290" rIns="68580" bIns="34290" rtlCol="0">
            <a:normAutofit fontScale="55000" lnSpcReduction="20000"/>
          </a:bodyPr>
          <a:lstStyle/>
          <a:p>
            <a:pPr>
              <a:defRPr/>
            </a:pPr>
            <a:r>
              <a:rPr lang="en-GB" sz="2400" dirty="0">
                <a:hlinkClick r:id="rId2"/>
              </a:rPr>
              <a:t>https://www.youtube.com/watch?v=zHe7y8cy-7Y</a:t>
            </a:r>
            <a:endParaRPr lang="en-GB" sz="2400" dirty="0"/>
          </a:p>
          <a:p>
            <a:pPr>
              <a:defRPr/>
            </a:pPr>
            <a:endParaRPr lang="en-GB" sz="2400" dirty="0">
              <a:latin typeface="Calibri"/>
              <a:cs typeface="Calibri"/>
              <a:hlinkClick r:id="" action="ppaction://noaction"/>
            </a:endParaRPr>
          </a:p>
          <a:p>
            <a:pPr>
              <a:defRPr/>
            </a:pPr>
            <a:endParaRPr lang="en-GB" sz="2400" dirty="0">
              <a:latin typeface="Calibri"/>
              <a:cs typeface="Calibri"/>
              <a:hlinkClick r:id="" action="ppaction://noaction"/>
            </a:endParaRPr>
          </a:p>
          <a:p>
            <a:pPr>
              <a:defRPr/>
            </a:pPr>
            <a:endParaRPr lang="en-GB" sz="2400" dirty="0">
              <a:latin typeface="Calibri"/>
              <a:cs typeface="Calibri"/>
              <a:hlinkClick r:id="" action="ppaction://noaction"/>
            </a:endParaRPr>
          </a:p>
          <a:p>
            <a:pPr>
              <a:defRPr/>
            </a:pPr>
            <a:endParaRPr lang="en-GB" sz="2400" dirty="0">
              <a:latin typeface="Calibri"/>
              <a:cs typeface="Calibri"/>
              <a:hlinkClick r:id="" action="ppaction://noaction"/>
            </a:endParaRPr>
          </a:p>
          <a:p>
            <a:pPr>
              <a:defRPr/>
            </a:pPr>
            <a:endParaRPr lang="en-GB" sz="2400" dirty="0">
              <a:latin typeface="Calibri"/>
              <a:cs typeface="Calibri"/>
              <a:hlinkClick r:id="" action="ppaction://noaction"/>
            </a:endParaRPr>
          </a:p>
          <a:p>
            <a:pPr>
              <a:defRPr/>
            </a:pPr>
            <a:endParaRPr lang="en-GB" sz="2400" dirty="0">
              <a:latin typeface="Calibri"/>
              <a:cs typeface="Calibri"/>
              <a:hlinkClick r:id="" action="ppaction://noaction"/>
            </a:endParaRPr>
          </a:p>
          <a:p>
            <a:pPr>
              <a:defRPr/>
            </a:pPr>
            <a:endParaRPr lang="en-GB" sz="2400" dirty="0">
              <a:latin typeface="Calibri"/>
              <a:cs typeface="Calibri"/>
              <a:hlinkClick r:id="" action="ppaction://noaction"/>
            </a:endParaRPr>
          </a:p>
          <a:p>
            <a:pPr>
              <a:defRPr/>
            </a:pPr>
            <a:endParaRPr lang="en-GB" dirty="0">
              <a:latin typeface="Calibri"/>
              <a:cs typeface="Calibri"/>
              <a:hlinkClick r:id="" action="ppaction://noaction"/>
            </a:endParaRPr>
          </a:p>
          <a:p>
            <a:pPr>
              <a:defRPr/>
            </a:pPr>
            <a:endParaRPr lang="en-GB" dirty="0">
              <a:latin typeface="Calibri"/>
              <a:cs typeface="Calibri"/>
              <a:hlinkClick r:id="" action="ppaction://noaction"/>
            </a:endParaRPr>
          </a:p>
          <a:p>
            <a:pPr>
              <a:defRPr/>
            </a:pPr>
            <a:endParaRPr lang="en-GB" dirty="0">
              <a:latin typeface="Calibri"/>
              <a:cs typeface="Calibri"/>
              <a:hlinkClick r:id="" action="ppaction://noaction"/>
            </a:endParaRPr>
          </a:p>
          <a:p>
            <a:pPr>
              <a:defRPr/>
            </a:pPr>
            <a:endParaRPr lang="en-GB" dirty="0">
              <a:latin typeface="Calibri"/>
              <a:cs typeface="Calibri"/>
              <a:hlinkClick r:id="" action="ppaction://noaction"/>
            </a:endParaRPr>
          </a:p>
          <a:p>
            <a:pPr>
              <a:defRPr/>
            </a:pPr>
            <a:endParaRPr lang="en-GB" dirty="0">
              <a:latin typeface="Calibri"/>
              <a:cs typeface="Calibri"/>
              <a:hlinkClick r:id="" action="ppaction://noaction"/>
            </a:endParaRPr>
          </a:p>
          <a:p>
            <a:pPr>
              <a:defRPr/>
            </a:pPr>
            <a:r>
              <a:rPr lang="en-GB" dirty="0">
                <a:latin typeface="Calibri"/>
                <a:cs typeface="Calibri"/>
                <a:hlinkClick r:id="" action="ppaction://noaction"/>
              </a:rPr>
              <a:t>Mimosa (Sensitive Plant) </a:t>
            </a:r>
            <a:r>
              <a:rPr lang="en-CA" dirty="0">
                <a:hlinkClick r:id="rId3"/>
              </a:rPr>
              <a:t>https://www.youtube.com/watch?v=DF-b6TsO1DM</a:t>
            </a:r>
            <a:endParaRPr lang="en-GB" dirty="0"/>
          </a:p>
          <a:p>
            <a:pPr>
              <a:defRPr/>
            </a:pPr>
            <a:endParaRPr lang="en-GB" dirty="0">
              <a:cs typeface="Calibri"/>
            </a:endParaRPr>
          </a:p>
        </p:txBody>
      </p:sp>
      <p:pic>
        <p:nvPicPr>
          <p:cNvPr id="23556" name="Picture 4">
            <a:extLst>
              <a:ext uri="{FF2B5EF4-FFF2-40B4-BE49-F238E27FC236}">
                <a16:creationId xmlns:a16="http://schemas.microsoft.com/office/drawing/2014/main" id="{ED0C2F1E-72A0-823A-6592-3AD5469E6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163" y="2349500"/>
            <a:ext cx="37592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Image result for sleepy plant">
            <a:extLst>
              <a:ext uri="{FF2B5EF4-FFF2-40B4-BE49-F238E27FC236}">
                <a16:creationId xmlns:a16="http://schemas.microsoft.com/office/drawing/2014/main" id="{A4A34660-E0AD-FD9E-98D3-CC60D2FB4B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2236"/>
          <a:stretch>
            <a:fillRect/>
          </a:stretch>
        </p:blipFill>
        <p:spPr bwMode="auto">
          <a:xfrm>
            <a:off x="6242050" y="2152650"/>
            <a:ext cx="39687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9C3E-6CCD-B3A8-3D46-C25088EF5E1D}"/>
              </a:ext>
            </a:extLst>
          </p:cNvPr>
          <p:cNvSpPr>
            <a:spLocks noGrp="1"/>
          </p:cNvSpPr>
          <p:nvPr>
            <p:ph type="title"/>
          </p:nvPr>
        </p:nvSpPr>
        <p:spPr/>
        <p:txBody>
          <a:bodyPr/>
          <a:lstStyle/>
          <a:p>
            <a:r>
              <a:rPr lang="en-US" dirty="0"/>
              <a:t>Respond to Stimuli with Movement</a:t>
            </a:r>
          </a:p>
        </p:txBody>
      </p:sp>
      <p:sp>
        <p:nvSpPr>
          <p:cNvPr id="3" name="Content Placeholder 2">
            <a:extLst>
              <a:ext uri="{FF2B5EF4-FFF2-40B4-BE49-F238E27FC236}">
                <a16:creationId xmlns:a16="http://schemas.microsoft.com/office/drawing/2014/main" id="{B995090B-146E-F503-CD80-77E6AA96EED9}"/>
              </a:ext>
            </a:extLst>
          </p:cNvPr>
          <p:cNvSpPr>
            <a:spLocks noGrp="1"/>
          </p:cNvSpPr>
          <p:nvPr>
            <p:ph idx="1"/>
          </p:nvPr>
        </p:nvSpPr>
        <p:spPr>
          <a:xfrm>
            <a:off x="838199" y="1825625"/>
            <a:ext cx="11027979" cy="4351338"/>
          </a:xfrm>
        </p:spPr>
        <p:txBody>
          <a:bodyPr/>
          <a:lstStyle/>
          <a:p>
            <a:r>
              <a:rPr lang="en-US" b="1" u="sng" dirty="0">
                <a:solidFill>
                  <a:schemeClr val="accent1"/>
                </a:solidFill>
              </a:rPr>
              <a:t>MOTILE </a:t>
            </a:r>
            <a:r>
              <a:rPr lang="en-US" dirty="0">
                <a:solidFill>
                  <a:schemeClr val="accent1"/>
                </a:solidFill>
              </a:rPr>
              <a:t>organisms can </a:t>
            </a:r>
            <a:r>
              <a:rPr lang="en-US" b="1" u="sng" dirty="0">
                <a:solidFill>
                  <a:schemeClr val="accent1"/>
                </a:solidFill>
              </a:rPr>
              <a:t>MOVE</a:t>
            </a:r>
            <a:r>
              <a:rPr lang="en-US" dirty="0">
                <a:solidFill>
                  <a:schemeClr val="accent1"/>
                </a:solidFill>
              </a:rPr>
              <a:t>: Cells move, crawl, swim </a:t>
            </a:r>
          </a:p>
          <a:p>
            <a:r>
              <a:rPr lang="en-US" dirty="0">
                <a:solidFill>
                  <a:schemeClr val="accent1"/>
                </a:solidFill>
              </a:rPr>
              <a:t>Cells have </a:t>
            </a:r>
            <a:r>
              <a:rPr lang="en-US" i="1" dirty="0">
                <a:solidFill>
                  <a:schemeClr val="accent1"/>
                </a:solidFill>
              </a:rPr>
              <a:t>internal</a:t>
            </a:r>
            <a:r>
              <a:rPr lang="en-US" dirty="0">
                <a:solidFill>
                  <a:schemeClr val="accent1"/>
                </a:solidFill>
              </a:rPr>
              <a:t> movement (transport within the cells)</a:t>
            </a:r>
          </a:p>
          <a:p>
            <a:r>
              <a:rPr lang="en-US" b="1" u="sng" dirty="0">
                <a:solidFill>
                  <a:schemeClr val="accent1"/>
                </a:solidFill>
              </a:rPr>
              <a:t>SESSILE</a:t>
            </a:r>
            <a:r>
              <a:rPr lang="en-US" dirty="0">
                <a:solidFill>
                  <a:schemeClr val="accent1"/>
                </a:solidFill>
              </a:rPr>
              <a:t> Organisms stay in one place (barnacles, oysters, anemones, plants</a:t>
            </a:r>
          </a:p>
          <a:p>
            <a:endParaRPr lang="en-US" dirty="0"/>
          </a:p>
          <a:p>
            <a:endParaRPr lang="en-US" dirty="0"/>
          </a:p>
          <a:p>
            <a:endParaRPr lang="en-US" dirty="0"/>
          </a:p>
          <a:p>
            <a:endParaRPr lang="en-US" dirty="0"/>
          </a:p>
        </p:txBody>
      </p:sp>
      <p:pic>
        <p:nvPicPr>
          <p:cNvPr id="4" name="Picture 1028">
            <a:extLst>
              <a:ext uri="{FF2B5EF4-FFF2-40B4-BE49-F238E27FC236}">
                <a16:creationId xmlns:a16="http://schemas.microsoft.com/office/drawing/2014/main" id="{23A729ED-738F-D1A7-71C2-6AAE1F81B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214" y="3890962"/>
            <a:ext cx="3124200" cy="260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731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3FDF-8B7E-9EF8-F4EC-CF05565BC29B}"/>
              </a:ext>
            </a:extLst>
          </p:cNvPr>
          <p:cNvSpPr>
            <a:spLocks noGrp="1"/>
          </p:cNvSpPr>
          <p:nvPr>
            <p:ph type="title"/>
          </p:nvPr>
        </p:nvSpPr>
        <p:spPr/>
        <p:txBody>
          <a:bodyPr/>
          <a:lstStyle/>
          <a:p>
            <a:r>
              <a:rPr lang="en-US" dirty="0"/>
              <a:t>Homeostasis</a:t>
            </a:r>
          </a:p>
        </p:txBody>
      </p:sp>
      <p:sp>
        <p:nvSpPr>
          <p:cNvPr id="3" name="Content Placeholder 2">
            <a:extLst>
              <a:ext uri="{FF2B5EF4-FFF2-40B4-BE49-F238E27FC236}">
                <a16:creationId xmlns:a16="http://schemas.microsoft.com/office/drawing/2014/main" id="{3B6901F5-8EBC-4CE8-8B82-687455AFE963}"/>
              </a:ext>
            </a:extLst>
          </p:cNvPr>
          <p:cNvSpPr>
            <a:spLocks noGrp="1"/>
          </p:cNvSpPr>
          <p:nvPr>
            <p:ph idx="1"/>
          </p:nvPr>
        </p:nvSpPr>
        <p:spPr>
          <a:xfrm>
            <a:off x="250371" y="1825625"/>
            <a:ext cx="11103429" cy="4351338"/>
          </a:xfrm>
        </p:spPr>
        <p:txBody>
          <a:bodyPr>
            <a:normAutofit lnSpcReduction="10000"/>
          </a:bodyPr>
          <a:lstStyle/>
          <a:p>
            <a:pPr lvl="1">
              <a:spcBef>
                <a:spcPct val="20000"/>
              </a:spcBef>
              <a:defRPr/>
            </a:pPr>
            <a:r>
              <a:rPr lang="en-US" dirty="0"/>
              <a:t>Internal environment is maintained through </a:t>
            </a:r>
            <a:r>
              <a:rPr lang="en-US" b="1" u="sng" dirty="0"/>
              <a:t>homeostasis (</a:t>
            </a:r>
            <a:r>
              <a:rPr lang="en-US" dirty="0"/>
              <a:t>internal conditions kept at a “</a:t>
            </a:r>
            <a:r>
              <a:rPr lang="en-US" b="1" u="sng" dirty="0"/>
              <a:t>Steady State</a:t>
            </a:r>
            <a:r>
              <a:rPr lang="en-US" dirty="0"/>
              <a:t>” )</a:t>
            </a:r>
          </a:p>
          <a:p>
            <a:pPr lvl="1">
              <a:spcBef>
                <a:spcPct val="20000"/>
              </a:spcBef>
              <a:defRPr/>
            </a:pPr>
            <a:r>
              <a:rPr lang="en-US" dirty="0"/>
              <a:t>Most organisms maintain a narrow range of internal conditions: </a:t>
            </a:r>
            <a:r>
              <a:rPr lang="en-US" sz="3600" dirty="0">
                <a:solidFill>
                  <a:schemeClr val="accent1"/>
                </a:solidFill>
              </a:rPr>
              <a:t>(Bio 12)</a:t>
            </a:r>
            <a:endParaRPr lang="en-US" dirty="0">
              <a:solidFill>
                <a:schemeClr val="accent1"/>
              </a:solidFill>
            </a:endParaRPr>
          </a:p>
          <a:p>
            <a:pPr lvl="2">
              <a:spcBef>
                <a:spcPct val="20000"/>
              </a:spcBef>
              <a:defRPr/>
            </a:pPr>
            <a:r>
              <a:rPr lang="en-US" sz="2800" dirty="0">
                <a:solidFill>
                  <a:srgbClr val="FF0000"/>
                </a:solidFill>
              </a:rPr>
              <a:t>temperature</a:t>
            </a:r>
            <a:r>
              <a:rPr lang="en-US" sz="2800" dirty="0"/>
              <a:t> (</a:t>
            </a:r>
            <a:r>
              <a:rPr lang="en-US" sz="2800" i="1" dirty="0"/>
              <a:t>thermoregulation</a:t>
            </a:r>
            <a:r>
              <a:rPr lang="en-US" sz="2800" dirty="0"/>
              <a:t>) feather, fur, blubber, help keep organism warm in cold climates. perspiration, panting help shed excess heat </a:t>
            </a:r>
          </a:p>
          <a:p>
            <a:pPr lvl="2">
              <a:spcBef>
                <a:spcPct val="20000"/>
              </a:spcBef>
              <a:defRPr/>
            </a:pPr>
            <a:r>
              <a:rPr lang="en-US" sz="2800" dirty="0">
                <a:solidFill>
                  <a:srgbClr val="FF0000"/>
                </a:solidFill>
              </a:rPr>
              <a:t>pH, chemical concentration</a:t>
            </a:r>
          </a:p>
          <a:p>
            <a:pPr lvl="2"/>
            <a:r>
              <a:rPr lang="en-US" altLang="en-US" sz="2800" dirty="0" err="1"/>
              <a:t>Eg.</a:t>
            </a:r>
            <a:r>
              <a:rPr lang="en-US" altLang="en-US" sz="2800" dirty="0"/>
              <a:t> opening or closing pore   </a:t>
            </a:r>
            <a:r>
              <a:rPr lang="en-US" altLang="en-US" sz="2800" dirty="0" err="1"/>
              <a:t>Eg.</a:t>
            </a:r>
            <a:r>
              <a:rPr lang="en-US" altLang="en-US" sz="2800" dirty="0"/>
              <a:t> stomata</a:t>
            </a:r>
          </a:p>
          <a:p>
            <a:pPr lvl="2">
              <a:spcBef>
                <a:spcPct val="20000"/>
              </a:spcBef>
              <a:defRPr/>
            </a:pPr>
            <a:endParaRPr lang="en-US" sz="2800" dirty="0"/>
          </a:p>
        </p:txBody>
      </p:sp>
    </p:spTree>
    <p:extLst>
      <p:ext uri="{BB962C8B-B14F-4D97-AF65-F5344CB8AC3E}">
        <p14:creationId xmlns:p14="http://schemas.microsoft.com/office/powerpoint/2010/main" val="2062023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32C51-0CEC-7810-E9CA-4F6DE6AD3DC6}"/>
              </a:ext>
            </a:extLst>
          </p:cNvPr>
          <p:cNvSpPr>
            <a:spLocks noGrp="1"/>
          </p:cNvSpPr>
          <p:nvPr>
            <p:ph type="title"/>
          </p:nvPr>
        </p:nvSpPr>
        <p:spPr/>
        <p:txBody>
          <a:bodyPr/>
          <a:lstStyle/>
          <a:p>
            <a:r>
              <a:rPr lang="en-US" dirty="0"/>
              <a:t>Intracellular Communication (between cells)</a:t>
            </a:r>
          </a:p>
        </p:txBody>
      </p:sp>
      <p:sp>
        <p:nvSpPr>
          <p:cNvPr id="3" name="Content Placeholder 2">
            <a:extLst>
              <a:ext uri="{FF2B5EF4-FFF2-40B4-BE49-F238E27FC236}">
                <a16:creationId xmlns:a16="http://schemas.microsoft.com/office/drawing/2014/main" id="{06156B83-C7A1-A894-9B59-9FC27D6EAC22}"/>
              </a:ext>
            </a:extLst>
          </p:cNvPr>
          <p:cNvSpPr>
            <a:spLocks noGrp="1"/>
          </p:cNvSpPr>
          <p:nvPr>
            <p:ph idx="1"/>
          </p:nvPr>
        </p:nvSpPr>
        <p:spPr/>
        <p:txBody>
          <a:bodyPr/>
          <a:lstStyle/>
          <a:p>
            <a:r>
              <a:rPr lang="en-US" dirty="0"/>
              <a:t>Cells “talk” to each other through cell signaling via special molecules (hormones, neurotransmitters) </a:t>
            </a:r>
          </a:p>
        </p:txBody>
      </p:sp>
      <p:pic>
        <p:nvPicPr>
          <p:cNvPr id="34818" name="Picture 2" descr="Hormones receptors and target cells Royalty Free Vector">
            <a:extLst>
              <a:ext uri="{FF2B5EF4-FFF2-40B4-BE49-F238E27FC236}">
                <a16:creationId xmlns:a16="http://schemas.microsoft.com/office/drawing/2014/main" id="{30F99FD1-BBEA-CE7E-3EED-36BC487EEA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905" b="33206"/>
          <a:stretch/>
        </p:blipFill>
        <p:spPr bwMode="auto">
          <a:xfrm>
            <a:off x="351971" y="3921442"/>
            <a:ext cx="6350000" cy="2255521"/>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The method of synaptic transmission is outlined below">
            <a:extLst>
              <a:ext uri="{FF2B5EF4-FFF2-40B4-BE49-F238E27FC236}">
                <a16:creationId xmlns:a16="http://schemas.microsoft.com/office/drawing/2014/main" id="{5CBFD0CE-C0DA-C173-0E01-03D7DA930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200" y="3429000"/>
            <a:ext cx="4381500"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07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10CC-5D94-4A5A-1B76-0E0EE73C367D}"/>
              </a:ext>
            </a:extLst>
          </p:cNvPr>
          <p:cNvSpPr>
            <a:spLocks noGrp="1"/>
          </p:cNvSpPr>
          <p:nvPr>
            <p:ph type="title"/>
          </p:nvPr>
        </p:nvSpPr>
        <p:spPr>
          <a:xfrm>
            <a:off x="247650" y="365125"/>
            <a:ext cx="11658600" cy="1325563"/>
          </a:xfrm>
        </p:spPr>
        <p:txBody>
          <a:bodyPr/>
          <a:lstStyle/>
          <a:p>
            <a:r>
              <a:rPr lang="en-US" dirty="0"/>
              <a:t>8. EVOLUTION – CHANGE OVER TIME (ADJUST AND ADAPT)</a:t>
            </a:r>
          </a:p>
        </p:txBody>
      </p:sp>
      <p:sp>
        <p:nvSpPr>
          <p:cNvPr id="3" name="Content Placeholder 2">
            <a:extLst>
              <a:ext uri="{FF2B5EF4-FFF2-40B4-BE49-F238E27FC236}">
                <a16:creationId xmlns:a16="http://schemas.microsoft.com/office/drawing/2014/main" id="{B5DA8434-9858-0CF6-1E07-1A4740BD785B}"/>
              </a:ext>
            </a:extLst>
          </p:cNvPr>
          <p:cNvSpPr>
            <a:spLocks noGrp="1"/>
          </p:cNvSpPr>
          <p:nvPr>
            <p:ph idx="1"/>
          </p:nvPr>
        </p:nvSpPr>
        <p:spPr>
          <a:xfrm>
            <a:off x="247650" y="1825625"/>
            <a:ext cx="8724900" cy="4351338"/>
          </a:xfrm>
        </p:spPr>
        <p:txBody>
          <a:bodyPr>
            <a:normAutofit lnSpcReduction="10000"/>
          </a:bodyPr>
          <a:lstStyle/>
          <a:p>
            <a:r>
              <a:rPr lang="en-US" dirty="0"/>
              <a:t>Evolution explains the unity and diversity of life. </a:t>
            </a:r>
          </a:p>
          <a:p>
            <a:pPr lvl="1"/>
            <a:r>
              <a:rPr lang="en-US" b="1" dirty="0"/>
              <a:t>Unity: </a:t>
            </a:r>
            <a:r>
              <a:rPr lang="en-US" dirty="0"/>
              <a:t>Living systems change through time and share common ancestry. </a:t>
            </a:r>
          </a:p>
          <a:p>
            <a:pPr lvl="1"/>
            <a:r>
              <a:rPr lang="en-US" b="1" dirty="0"/>
              <a:t>Diversity: </a:t>
            </a:r>
            <a:r>
              <a:rPr lang="en-US" dirty="0"/>
              <a:t>Evolution has produced diverse living systems on earth.</a:t>
            </a:r>
          </a:p>
          <a:p>
            <a:pPr lvl="1"/>
            <a:endParaRPr lang="en-US" dirty="0"/>
          </a:p>
          <a:p>
            <a:pPr lvl="1"/>
            <a:r>
              <a:rPr lang="en-US" sz="2000" dirty="0">
                <a:solidFill>
                  <a:schemeClr val="accent1"/>
                </a:solidFill>
              </a:rPr>
              <a:t>Adaptations allow organism to survive in a particular environment. </a:t>
            </a:r>
          </a:p>
          <a:p>
            <a:pPr lvl="1"/>
            <a:r>
              <a:rPr lang="en-US" sz="2000" dirty="0">
                <a:solidFill>
                  <a:schemeClr val="accent1"/>
                </a:solidFill>
              </a:rPr>
              <a:t>What is the adaptation here?</a:t>
            </a:r>
          </a:p>
          <a:p>
            <a:endParaRPr lang="en-US" dirty="0"/>
          </a:p>
        </p:txBody>
      </p:sp>
      <p:pic>
        <p:nvPicPr>
          <p:cNvPr id="4" name="Picture 2">
            <a:extLst>
              <a:ext uri="{FF2B5EF4-FFF2-40B4-BE49-F238E27FC236}">
                <a16:creationId xmlns:a16="http://schemas.microsoft.com/office/drawing/2014/main" id="{58DDCAB3-7C16-9B1C-B54F-EA2A5B501B82}"/>
              </a:ext>
            </a:extLst>
          </p:cNvPr>
          <p:cNvPicPr>
            <a:picLocks noChangeAspect="1" noChangeArrowheads="1"/>
          </p:cNvPicPr>
          <p:nvPr/>
        </p:nvPicPr>
        <p:blipFill>
          <a:blip r:embed="rId2"/>
          <a:srcRect/>
          <a:stretch>
            <a:fillRect/>
          </a:stretch>
        </p:blipFill>
        <p:spPr bwMode="auto">
          <a:xfrm>
            <a:off x="8620125" y="3560575"/>
            <a:ext cx="3810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a:extLst>
              <a:ext uri="{FF2B5EF4-FFF2-40B4-BE49-F238E27FC236}">
                <a16:creationId xmlns:a16="http://schemas.microsoft.com/office/drawing/2014/main" id="{F8C9F394-FD19-630E-96FD-ABED4E3DC501}"/>
              </a:ext>
            </a:extLst>
          </p:cNvPr>
          <p:cNvPicPr>
            <a:picLocks noChangeAspect="1" noChangeArrowheads="1"/>
          </p:cNvPicPr>
          <p:nvPr/>
        </p:nvPicPr>
        <p:blipFill>
          <a:blip r:embed="rId3"/>
          <a:srcRect/>
          <a:stretch>
            <a:fillRect/>
          </a:stretch>
        </p:blipFill>
        <p:spPr bwMode="auto">
          <a:xfrm>
            <a:off x="9144000" y="1600200"/>
            <a:ext cx="276225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2403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B499A3-D8A1-FB6E-B79D-FF44C737DD65}"/>
              </a:ext>
            </a:extLst>
          </p:cNvPr>
          <p:cNvSpPr>
            <a:spLocks noGrp="1"/>
          </p:cNvSpPr>
          <p:nvPr>
            <p:ph type="ftr" sz="quarter" idx="11"/>
          </p:nvPr>
        </p:nvSpPr>
        <p:spPr/>
        <p:txBody>
          <a:bodyPr/>
          <a:lstStyle/>
          <a:p>
            <a:pPr>
              <a:defRPr/>
            </a:pPr>
            <a:endParaRPr lang="en-US" altLang="en-US"/>
          </a:p>
          <a:p>
            <a:pPr eaLnBrk="0" hangingPunct="0">
              <a:defRPr/>
            </a:pPr>
            <a:endParaRPr lang="en-US" altLang="en-US"/>
          </a:p>
        </p:txBody>
      </p:sp>
      <p:sp>
        <p:nvSpPr>
          <p:cNvPr id="22531" name="Rectangle 3">
            <a:extLst>
              <a:ext uri="{FF2B5EF4-FFF2-40B4-BE49-F238E27FC236}">
                <a16:creationId xmlns:a16="http://schemas.microsoft.com/office/drawing/2014/main" id="{73D569A1-893D-F7C9-4B4E-CCC13785AD0E}"/>
              </a:ext>
            </a:extLst>
          </p:cNvPr>
          <p:cNvSpPr>
            <a:spLocks noChangeArrowheads="1"/>
          </p:cNvSpPr>
          <p:nvPr/>
        </p:nvSpPr>
        <p:spPr bwMode="auto">
          <a:xfrm>
            <a:off x="571500" y="457200"/>
            <a:ext cx="93853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000066"/>
                </a:solidFill>
                <a:latin typeface="Tahoma" panose="020B0604030504040204" pitchFamily="34" charset="0"/>
              </a:defRPr>
            </a:lvl1pPr>
            <a:lvl2pPr marL="742950" indent="-285750">
              <a:spcBef>
                <a:spcPct val="20000"/>
              </a:spcBef>
              <a:buChar char="•"/>
              <a:defRPr sz="2400">
                <a:solidFill>
                  <a:srgbClr val="000066"/>
                </a:solidFill>
                <a:latin typeface="Tahoma" panose="020B0604030504040204" pitchFamily="34" charset="0"/>
              </a:defRPr>
            </a:lvl2pPr>
            <a:lvl3pPr marL="1143000" indent="-228600">
              <a:spcBef>
                <a:spcPct val="20000"/>
              </a:spcBef>
              <a:buChar char="•"/>
              <a:defRPr sz="2000">
                <a:solidFill>
                  <a:srgbClr val="000066"/>
                </a:solidFill>
                <a:latin typeface="Tahoma" panose="020B0604030504040204" pitchFamily="34" charset="0"/>
              </a:defRPr>
            </a:lvl3pPr>
            <a:lvl4pPr marL="1600200" indent="-228600">
              <a:spcBef>
                <a:spcPct val="20000"/>
              </a:spcBef>
              <a:buChar char="•"/>
              <a:defRPr sz="2000">
                <a:solidFill>
                  <a:srgbClr val="000066"/>
                </a:solidFill>
                <a:latin typeface="Tahoma" panose="020B0604030504040204" pitchFamily="34" charset="0"/>
              </a:defRPr>
            </a:lvl4pPr>
            <a:lvl5pPr marL="2057400" indent="-228600">
              <a:spcBef>
                <a:spcPct val="20000"/>
              </a:spcBef>
              <a:buChar char="•"/>
              <a:defRPr sz="2000">
                <a:solidFill>
                  <a:srgbClr val="000066"/>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66"/>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66"/>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66"/>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66"/>
                </a:solidFill>
                <a:latin typeface="Tahoma" panose="020B0604030504040204" pitchFamily="34" charset="0"/>
              </a:defRPr>
            </a:lvl9pPr>
          </a:lstStyle>
          <a:p>
            <a:pPr eaLnBrk="1" hangingPunct="1">
              <a:spcBef>
                <a:spcPct val="50000"/>
              </a:spcBef>
              <a:buFontTx/>
              <a:buNone/>
            </a:pPr>
            <a:r>
              <a:rPr lang="en-US" altLang="en-US" b="1" dirty="0"/>
              <a:t>9. Living things have a life span </a:t>
            </a:r>
          </a:p>
          <a:p>
            <a:pPr eaLnBrk="1" hangingPunct="1">
              <a:spcBef>
                <a:spcPct val="50000"/>
              </a:spcBef>
              <a:buFontTx/>
              <a:buNone/>
            </a:pPr>
            <a:r>
              <a:rPr lang="en-US" altLang="en-US" b="1" dirty="0"/>
              <a:t>	</a:t>
            </a:r>
            <a:r>
              <a:rPr lang="en-US" altLang="en-US" dirty="0"/>
              <a:t>i.e. death occurs after life</a:t>
            </a:r>
            <a:endParaRPr lang="en-US" altLang="en-US" b="1" dirty="0"/>
          </a:p>
        </p:txBody>
      </p:sp>
      <p:pic>
        <p:nvPicPr>
          <p:cNvPr id="22532" name="Picture 2" descr="http://what-if.xkcd.com/imgs/a/27/death_everyone.png">
            <a:extLst>
              <a:ext uri="{FF2B5EF4-FFF2-40B4-BE49-F238E27FC236}">
                <a16:creationId xmlns:a16="http://schemas.microsoft.com/office/drawing/2014/main" id="{3A763639-5E95-D138-5BDC-6B563DFF1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3" y="4343401"/>
            <a:ext cx="18288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a:extLst>
              <a:ext uri="{FF2B5EF4-FFF2-40B4-BE49-F238E27FC236}">
                <a16:creationId xmlns:a16="http://schemas.microsoft.com/office/drawing/2014/main" id="{1B65471C-C58D-9BD9-B719-9B648BFFA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1" y="3962400"/>
            <a:ext cx="18192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4">
            <a:extLst>
              <a:ext uri="{FF2B5EF4-FFF2-40B4-BE49-F238E27FC236}">
                <a16:creationId xmlns:a16="http://schemas.microsoft.com/office/drawing/2014/main" id="{994890A4-700A-6111-0FBF-948670491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676400"/>
            <a:ext cx="3733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78FB3-3563-0F8F-C5A5-547B2444D02D}"/>
              </a:ext>
            </a:extLst>
          </p:cNvPr>
          <p:cNvSpPr>
            <a:spLocks noGrp="1"/>
          </p:cNvSpPr>
          <p:nvPr>
            <p:ph type="title"/>
          </p:nvPr>
        </p:nvSpPr>
        <p:spPr/>
        <p:txBody>
          <a:bodyPr/>
          <a:lstStyle/>
          <a:p>
            <a:r>
              <a:rPr lang="en-US" b="0" i="0" dirty="0">
                <a:solidFill>
                  <a:srgbClr val="373D3F"/>
                </a:solidFill>
                <a:effectLst/>
                <a:latin typeface="proxima-nova"/>
              </a:rPr>
              <a:t>Which of the following statements is false?</a:t>
            </a:r>
            <a:endParaRPr lang="en-US" dirty="0"/>
          </a:p>
        </p:txBody>
      </p:sp>
      <p:sp>
        <p:nvSpPr>
          <p:cNvPr id="3" name="Content Placeholder 2">
            <a:extLst>
              <a:ext uri="{FF2B5EF4-FFF2-40B4-BE49-F238E27FC236}">
                <a16:creationId xmlns:a16="http://schemas.microsoft.com/office/drawing/2014/main" id="{BCB88014-6CA6-A181-09A8-80006D7B34AB}"/>
              </a:ext>
            </a:extLst>
          </p:cNvPr>
          <p:cNvSpPr>
            <a:spLocks noGrp="1"/>
          </p:cNvSpPr>
          <p:nvPr>
            <p:ph idx="1"/>
          </p:nvPr>
        </p:nvSpPr>
        <p:spPr>
          <a:xfrm>
            <a:off x="1350578" y="1825625"/>
            <a:ext cx="10515600" cy="4351338"/>
          </a:xfrm>
        </p:spPr>
        <p:txBody>
          <a:bodyPr>
            <a:normAutofit/>
          </a:bodyPr>
          <a:lstStyle/>
          <a:p>
            <a:pPr algn="l" fontAlgn="base">
              <a:buFont typeface="+mj-lt"/>
              <a:buAutoNum type="arabicPeriod"/>
            </a:pPr>
            <a:r>
              <a:rPr lang="en-US" sz="3200" b="0" i="0" dirty="0">
                <a:solidFill>
                  <a:srgbClr val="373D3F"/>
                </a:solidFill>
                <a:effectLst/>
                <a:latin typeface="proxima-nova"/>
              </a:rPr>
              <a:t>Tissues exist within organs, which exist within organ systems.</a:t>
            </a:r>
          </a:p>
          <a:p>
            <a:pPr algn="l" fontAlgn="base">
              <a:buFont typeface="+mj-lt"/>
              <a:buAutoNum type="arabicPeriod"/>
            </a:pPr>
            <a:r>
              <a:rPr lang="en-US" sz="3200" b="0" i="0" dirty="0">
                <a:solidFill>
                  <a:srgbClr val="373D3F"/>
                </a:solidFill>
                <a:effectLst/>
                <a:latin typeface="proxima-nova"/>
              </a:rPr>
              <a:t>Communities exist within populations, which exist within ecosystems.</a:t>
            </a:r>
          </a:p>
          <a:p>
            <a:pPr algn="l" fontAlgn="base">
              <a:buFont typeface="+mj-lt"/>
              <a:buAutoNum type="arabicPeriod"/>
            </a:pPr>
            <a:r>
              <a:rPr lang="en-US" sz="3200" b="0" i="0" dirty="0">
                <a:solidFill>
                  <a:srgbClr val="373D3F"/>
                </a:solidFill>
                <a:effectLst/>
                <a:latin typeface="proxima-nova"/>
              </a:rPr>
              <a:t>Organelles exist within cells, which exist within tissues.</a:t>
            </a:r>
          </a:p>
          <a:p>
            <a:pPr algn="l" fontAlgn="base">
              <a:buFont typeface="+mj-lt"/>
              <a:buAutoNum type="arabicPeriod"/>
            </a:pPr>
            <a:r>
              <a:rPr lang="en-US" sz="3200" b="0" i="0" dirty="0">
                <a:solidFill>
                  <a:srgbClr val="373D3F"/>
                </a:solidFill>
                <a:effectLst/>
                <a:latin typeface="proxima-nova"/>
              </a:rPr>
              <a:t>Communities exist within ecosystems, which exist in the biosphere.</a:t>
            </a:r>
          </a:p>
          <a:p>
            <a:endParaRPr lang="en-US" dirty="0"/>
          </a:p>
        </p:txBody>
      </p:sp>
    </p:spTree>
    <p:extLst>
      <p:ext uri="{BB962C8B-B14F-4D97-AF65-F5344CB8AC3E}">
        <p14:creationId xmlns:p14="http://schemas.microsoft.com/office/powerpoint/2010/main" val="63097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DF3C5-A8C5-3FF2-EC8E-2012A010C0E7}"/>
              </a:ext>
            </a:extLst>
          </p:cNvPr>
          <p:cNvSpPr>
            <a:spLocks noGrp="1"/>
          </p:cNvSpPr>
          <p:nvPr>
            <p:ph type="title"/>
          </p:nvPr>
        </p:nvSpPr>
        <p:spPr/>
        <p:txBody>
          <a:bodyPr/>
          <a:lstStyle/>
          <a:p>
            <a:r>
              <a:rPr lang="en-US" dirty="0"/>
              <a:t>Check your understanding</a:t>
            </a:r>
          </a:p>
        </p:txBody>
      </p:sp>
      <p:sp>
        <p:nvSpPr>
          <p:cNvPr id="3" name="Content Placeholder 2">
            <a:extLst>
              <a:ext uri="{FF2B5EF4-FFF2-40B4-BE49-F238E27FC236}">
                <a16:creationId xmlns:a16="http://schemas.microsoft.com/office/drawing/2014/main" id="{42FE01D7-E20B-016D-EA32-9090C3C02FF2}"/>
              </a:ext>
            </a:extLst>
          </p:cNvPr>
          <p:cNvSpPr>
            <a:spLocks noGrp="1"/>
          </p:cNvSpPr>
          <p:nvPr>
            <p:ph idx="1"/>
          </p:nvPr>
        </p:nvSpPr>
        <p:spPr/>
        <p:txBody>
          <a:bodyPr/>
          <a:lstStyle/>
          <a:p>
            <a:r>
              <a:rPr lang="en-US" b="0" i="0" dirty="0">
                <a:solidFill>
                  <a:srgbClr val="212B36"/>
                </a:solidFill>
                <a:effectLst/>
                <a:latin typeface="Libre Franklin" pitchFamily="2" charset="0"/>
              </a:rPr>
              <a:t>The picture shows the different stages in the life of a pea plant. </a:t>
            </a:r>
          </a:p>
          <a:p>
            <a:r>
              <a:rPr lang="en-US" b="0" i="0" dirty="0">
                <a:solidFill>
                  <a:srgbClr val="212B36"/>
                </a:solidFill>
                <a:effectLst/>
                <a:latin typeface="Libre Franklin" pitchFamily="2" charset="0"/>
              </a:rPr>
              <a:t>Which characteristic of living things is being shown here?</a:t>
            </a:r>
            <a:endParaRPr lang="en-US" dirty="0"/>
          </a:p>
        </p:txBody>
      </p:sp>
      <p:pic>
        <p:nvPicPr>
          <p:cNvPr id="3078" name="Picture 6" descr="Four stages of a pea plant. The first shows just a pea buried in the ground. The second shows the pea with roots and the stem is beginning to emerge above ground. In the third, the stem is longer and the roots extend deeper underground. In the fourth, the stem is even longer and branches off into leaves; the roots are deeper and more spread out.">
            <a:extLst>
              <a:ext uri="{FF2B5EF4-FFF2-40B4-BE49-F238E27FC236}">
                <a16:creationId xmlns:a16="http://schemas.microsoft.com/office/drawing/2014/main" id="{3CE73A5D-8F58-CAF3-14C1-8E4CC28FE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906" y="3844749"/>
            <a:ext cx="4405872" cy="282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757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463F-C653-6BD1-F020-028B283F7DF2}"/>
              </a:ext>
            </a:extLst>
          </p:cNvPr>
          <p:cNvSpPr>
            <a:spLocks noGrp="1"/>
          </p:cNvSpPr>
          <p:nvPr>
            <p:ph type="title"/>
          </p:nvPr>
        </p:nvSpPr>
        <p:spPr/>
        <p:txBody>
          <a:bodyPr/>
          <a:lstStyle/>
          <a:p>
            <a:r>
              <a:rPr lang="en-US" dirty="0"/>
              <a:t>Are </a:t>
            </a:r>
            <a:r>
              <a:rPr lang="en-US"/>
              <a:t>viruses alive?</a:t>
            </a:r>
          </a:p>
        </p:txBody>
      </p:sp>
      <p:sp>
        <p:nvSpPr>
          <p:cNvPr id="3" name="Content Placeholder 2">
            <a:extLst>
              <a:ext uri="{FF2B5EF4-FFF2-40B4-BE49-F238E27FC236}">
                <a16:creationId xmlns:a16="http://schemas.microsoft.com/office/drawing/2014/main" id="{DBE09761-655A-45B9-00E2-12F9A19EBEE8}"/>
              </a:ext>
            </a:extLst>
          </p:cNvPr>
          <p:cNvSpPr>
            <a:spLocks noGrp="1"/>
          </p:cNvSpPr>
          <p:nvPr>
            <p:ph idx="1"/>
          </p:nvPr>
        </p:nvSpPr>
        <p:spPr>
          <a:xfrm>
            <a:off x="838200" y="1825624"/>
            <a:ext cx="10515600" cy="4822825"/>
          </a:xfrm>
        </p:spPr>
        <p:txBody>
          <a:bodyPr>
            <a:normAutofit/>
          </a:bodyPr>
          <a:lstStyle/>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Virus – discuss yes points and no points</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No cells</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Evolve over time</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Has genetic material  - where did it come from? All living things have DNA. Was it a living thing that has evolved, morphed into something streamlined down to the bare  necessities. </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What other char (other than cells) that make it sound living </a:t>
            </a:r>
          </a:p>
          <a:p>
            <a:endParaRPr lang="en-US" dirty="0"/>
          </a:p>
        </p:txBody>
      </p:sp>
    </p:spTree>
    <p:extLst>
      <p:ext uri="{BB962C8B-B14F-4D97-AF65-F5344CB8AC3E}">
        <p14:creationId xmlns:p14="http://schemas.microsoft.com/office/powerpoint/2010/main" val="184342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2943-02B1-6967-1C66-CE5D34D63E9B}"/>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BEFC0C14-134E-30F2-5BB6-134BB0C22ED6}"/>
              </a:ext>
            </a:extLst>
          </p:cNvPr>
          <p:cNvSpPr>
            <a:spLocks noGrp="1"/>
          </p:cNvSpPr>
          <p:nvPr>
            <p:ph idx="1"/>
          </p:nvPr>
        </p:nvSpPr>
        <p:spPr/>
        <p:txBody>
          <a:bodyPr/>
          <a:lstStyle/>
          <a:p>
            <a:r>
              <a:rPr lang="en-US" b="1" dirty="0"/>
              <a:t>Practice: </a:t>
            </a:r>
            <a:r>
              <a:rPr lang="en-US" dirty="0"/>
              <a:t>Characteristics of Living Things </a:t>
            </a:r>
            <a:r>
              <a:rPr lang="en-US" b="1" dirty="0"/>
              <a:t>WS</a:t>
            </a:r>
          </a:p>
          <a:p>
            <a:r>
              <a:rPr lang="en-US" b="1" dirty="0"/>
              <a:t>Apply: </a:t>
            </a:r>
            <a:r>
              <a:rPr lang="en-US" dirty="0"/>
              <a:t>Isopod </a:t>
            </a:r>
            <a:r>
              <a:rPr lang="en-US" b="1" dirty="0"/>
              <a:t>Lab</a:t>
            </a:r>
          </a:p>
          <a:p>
            <a:r>
              <a:rPr lang="en-US" b="1" dirty="0"/>
              <a:t>Demonstrate your Understanding: </a:t>
            </a:r>
            <a:r>
              <a:rPr lang="en-US" dirty="0"/>
              <a:t>Be able to identify these characteristics on a </a:t>
            </a:r>
            <a:r>
              <a:rPr lang="en-US" b="1" dirty="0"/>
              <a:t>test </a:t>
            </a:r>
            <a:r>
              <a:rPr lang="en-US" dirty="0"/>
              <a:t>and give an example of each</a:t>
            </a:r>
          </a:p>
        </p:txBody>
      </p:sp>
    </p:spTree>
    <p:extLst>
      <p:ext uri="{BB962C8B-B14F-4D97-AF65-F5344CB8AC3E}">
        <p14:creationId xmlns:p14="http://schemas.microsoft.com/office/powerpoint/2010/main" val="49694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04E4-B5A2-4926-D579-A86F04B1EE81}"/>
              </a:ext>
            </a:extLst>
          </p:cNvPr>
          <p:cNvSpPr>
            <a:spLocks noGrp="1"/>
          </p:cNvSpPr>
          <p:nvPr>
            <p:ph type="title"/>
          </p:nvPr>
        </p:nvSpPr>
        <p:spPr/>
        <p:txBody>
          <a:bodyPr/>
          <a:lstStyle/>
          <a:p>
            <a:r>
              <a:rPr lang="en-US" dirty="0"/>
              <a:t>All living things….</a:t>
            </a:r>
          </a:p>
        </p:txBody>
      </p:sp>
      <p:sp>
        <p:nvSpPr>
          <p:cNvPr id="3" name="Content Placeholder 2">
            <a:extLst>
              <a:ext uri="{FF2B5EF4-FFF2-40B4-BE49-F238E27FC236}">
                <a16:creationId xmlns:a16="http://schemas.microsoft.com/office/drawing/2014/main" id="{62E22F3D-F357-AAA0-32E9-C24B34F48983}"/>
              </a:ext>
            </a:extLst>
          </p:cNvPr>
          <p:cNvSpPr>
            <a:spLocks noGrp="1"/>
          </p:cNvSpPr>
          <p:nvPr>
            <p:ph idx="1"/>
          </p:nvPr>
        </p:nvSpPr>
        <p:spPr/>
        <p:txBody>
          <a:bodyPr/>
          <a:lstStyle/>
          <a:p>
            <a:r>
              <a:rPr lang="en-US" dirty="0"/>
              <a:t>Made of cells</a:t>
            </a:r>
          </a:p>
          <a:p>
            <a:r>
              <a:rPr lang="en-US" dirty="0"/>
              <a:t>Grow and develop</a:t>
            </a:r>
          </a:p>
          <a:p>
            <a:r>
              <a:rPr lang="en-US" dirty="0"/>
              <a:t>Reproduce</a:t>
            </a:r>
          </a:p>
          <a:p>
            <a:r>
              <a:rPr lang="en-US" dirty="0"/>
              <a:t>Take in nutrients, Produce Waste,</a:t>
            </a:r>
          </a:p>
          <a:p>
            <a:r>
              <a:rPr lang="en-US" dirty="0"/>
              <a:t>Use energy</a:t>
            </a:r>
          </a:p>
          <a:p>
            <a:r>
              <a:rPr lang="en-US" dirty="0"/>
              <a:t>Respond to environment</a:t>
            </a:r>
          </a:p>
          <a:p>
            <a:endParaRPr lang="en-US" dirty="0"/>
          </a:p>
        </p:txBody>
      </p:sp>
    </p:spTree>
    <p:extLst>
      <p:ext uri="{BB962C8B-B14F-4D97-AF65-F5344CB8AC3E}">
        <p14:creationId xmlns:p14="http://schemas.microsoft.com/office/powerpoint/2010/main" val="23478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8901F70-A954-D4D3-52C5-E271FEC7EF8E}"/>
              </a:ext>
            </a:extLst>
          </p:cNvPr>
          <p:cNvSpPr>
            <a:spLocks noGrp="1" noChangeArrowheads="1"/>
          </p:cNvSpPr>
          <p:nvPr>
            <p:ph type="title"/>
          </p:nvPr>
        </p:nvSpPr>
        <p:spPr>
          <a:xfrm>
            <a:off x="2133600" y="381000"/>
            <a:ext cx="7772400" cy="1143000"/>
          </a:xfrm>
        </p:spPr>
        <p:txBody>
          <a:bodyPr/>
          <a:lstStyle/>
          <a:p>
            <a:pPr>
              <a:defRPr/>
            </a:pPr>
            <a:r>
              <a:rPr lang="en-US" b="1" dirty="0"/>
              <a:t>Learning Goals</a:t>
            </a:r>
            <a:endParaRPr lang="en-US" dirty="0"/>
          </a:p>
        </p:txBody>
      </p:sp>
      <p:sp>
        <p:nvSpPr>
          <p:cNvPr id="32771" name="Rectangle 3">
            <a:extLst>
              <a:ext uri="{FF2B5EF4-FFF2-40B4-BE49-F238E27FC236}">
                <a16:creationId xmlns:a16="http://schemas.microsoft.com/office/drawing/2014/main" id="{2613E50E-C59B-9FA7-5AB7-423B43EE921A}"/>
              </a:ext>
            </a:extLst>
          </p:cNvPr>
          <p:cNvSpPr>
            <a:spLocks noGrp="1"/>
          </p:cNvSpPr>
          <p:nvPr>
            <p:ph idx="1"/>
          </p:nvPr>
        </p:nvSpPr>
        <p:spPr>
          <a:xfrm>
            <a:off x="567559" y="1916114"/>
            <a:ext cx="11309131" cy="4752975"/>
          </a:xfrm>
        </p:spPr>
        <p:txBody>
          <a:bodyPr>
            <a:normAutofit fontScale="92500" lnSpcReduction="20000"/>
          </a:bodyPr>
          <a:lstStyle/>
          <a:p>
            <a:pPr eaLnBrk="1" hangingPunct="1"/>
            <a:r>
              <a:rPr lang="en-US" altLang="en-US" dirty="0"/>
              <a:t>Describe the characteristics of living things p. 27-31</a:t>
            </a:r>
          </a:p>
          <a:p>
            <a:pPr eaLnBrk="1" hangingPunct="1"/>
            <a:r>
              <a:rPr lang="en-US" altLang="en-US" dirty="0"/>
              <a:t>Explain the role of homeostasis p. 31</a:t>
            </a:r>
          </a:p>
          <a:p>
            <a:pPr eaLnBrk="1" hangingPunct="1"/>
            <a:r>
              <a:rPr lang="en-US" altLang="en-US" dirty="0"/>
              <a:t>Compare and contrast a prokaryotic cell with a eukaryotic cell p. 92</a:t>
            </a:r>
          </a:p>
          <a:p>
            <a:pPr eaLnBrk="1" hangingPunct="1"/>
            <a:r>
              <a:rPr lang="en-US" altLang="en-US" dirty="0"/>
              <a:t>Compare plant and animal cells p. 87-98</a:t>
            </a:r>
          </a:p>
          <a:p>
            <a:pPr eaLnBrk="1" hangingPunct="1"/>
            <a:r>
              <a:rPr lang="en-US" altLang="en-US" dirty="0"/>
              <a:t>State the roles of the cell’s organelles p. 89-97</a:t>
            </a:r>
          </a:p>
          <a:p>
            <a:pPr eaLnBrk="1" hangingPunct="1"/>
            <a:r>
              <a:rPr lang="en-US" altLang="en-US" dirty="0"/>
              <a:t>Describe the relationship of the cell membrane and the cell wall to osmosis p. 97, 100-102</a:t>
            </a:r>
          </a:p>
          <a:p>
            <a:pPr eaLnBrk="1" hangingPunct="1"/>
            <a:r>
              <a:rPr lang="en-US" altLang="en-US" dirty="0"/>
              <a:t>Compare sexual and asexual reproduction and the benefits of each p. 28</a:t>
            </a:r>
          </a:p>
          <a:p>
            <a:pPr eaLnBrk="1" hangingPunct="1"/>
            <a:endParaRPr lang="en-US" altLang="en-US" sz="2400" dirty="0"/>
          </a:p>
          <a:p>
            <a:pPr eaLnBrk="1" hangingPunct="1"/>
            <a:endParaRPr lang="en-US" altLang="en-US" dirty="0"/>
          </a:p>
        </p:txBody>
      </p:sp>
    </p:spTree>
    <p:extLst>
      <p:ext uri="{BB962C8B-B14F-4D97-AF65-F5344CB8AC3E}">
        <p14:creationId xmlns:p14="http://schemas.microsoft.com/office/powerpoint/2010/main" val="289930938"/>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662F-E26C-7EAB-B6F5-8B30658C2629}"/>
              </a:ext>
            </a:extLst>
          </p:cNvPr>
          <p:cNvSpPr>
            <a:spLocks noGrp="1"/>
          </p:cNvSpPr>
          <p:nvPr>
            <p:ph type="title"/>
          </p:nvPr>
        </p:nvSpPr>
        <p:spPr/>
        <p:txBody>
          <a:bodyPr/>
          <a:lstStyle/>
          <a:p>
            <a:pPr>
              <a:defRPr/>
            </a:pPr>
            <a:r>
              <a:rPr lang="en-US" dirty="0"/>
              <a:t>Cell Theory</a:t>
            </a:r>
          </a:p>
        </p:txBody>
      </p:sp>
      <p:sp>
        <p:nvSpPr>
          <p:cNvPr id="27651" name="Content Placeholder 2">
            <a:extLst>
              <a:ext uri="{FF2B5EF4-FFF2-40B4-BE49-F238E27FC236}">
                <a16:creationId xmlns:a16="http://schemas.microsoft.com/office/drawing/2014/main" id="{CDC2112C-249C-5486-7389-ADB9650D7D54}"/>
              </a:ext>
            </a:extLst>
          </p:cNvPr>
          <p:cNvSpPr>
            <a:spLocks noGrp="1"/>
          </p:cNvSpPr>
          <p:nvPr>
            <p:ph idx="1"/>
          </p:nvPr>
        </p:nvSpPr>
        <p:spPr/>
        <p:txBody>
          <a:bodyPr/>
          <a:lstStyle/>
          <a:p>
            <a:pPr marL="0" indent="0">
              <a:buNone/>
            </a:pPr>
            <a:r>
              <a:rPr lang="en-US" altLang="en-US" sz="2400"/>
              <a:t>Wacky History of the cell. 6 min</a:t>
            </a:r>
          </a:p>
          <a:p>
            <a:pPr marL="0" indent="0">
              <a:buNone/>
            </a:pPr>
            <a:r>
              <a:rPr lang="en-US" altLang="en-US" sz="2400">
                <a:hlinkClick r:id="rId2"/>
              </a:rPr>
              <a:t>https://www.youtube.com/watch?v=4OpBylwH9DU</a:t>
            </a:r>
            <a:endParaRPr lang="en-US" altLang="en-US" sz="2400"/>
          </a:p>
          <a:p>
            <a:pPr marL="0" indent="0">
              <a:buNone/>
            </a:pPr>
            <a:endParaRPr lang="en-US" altLang="en-US" sz="2400"/>
          </a:p>
          <a:p>
            <a:pPr marL="0" indent="0">
              <a:buNone/>
            </a:pPr>
            <a:r>
              <a:rPr lang="en-US" altLang="en-US"/>
              <a:t>1. All living things are composed of one or more cells</a:t>
            </a:r>
          </a:p>
          <a:p>
            <a:pPr marL="0" indent="0">
              <a:buNone/>
            </a:pPr>
            <a:r>
              <a:rPr lang="en-US" altLang="en-US"/>
              <a:t>2. The cell is the basic unit of life</a:t>
            </a:r>
          </a:p>
          <a:p>
            <a:pPr marL="0" indent="0">
              <a:buNone/>
            </a:pPr>
            <a:r>
              <a:rPr lang="en-US" altLang="en-US"/>
              <a:t>3. All cells arise from pre-existing cells</a:t>
            </a:r>
          </a:p>
        </p:txBody>
      </p:sp>
    </p:spTree>
    <p:extLst>
      <p:ext uri="{BB962C8B-B14F-4D97-AF65-F5344CB8AC3E}">
        <p14:creationId xmlns:p14="http://schemas.microsoft.com/office/powerpoint/2010/main" val="3326432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DEC0-64E0-1040-A161-F2B47648415D}"/>
              </a:ext>
            </a:extLst>
          </p:cNvPr>
          <p:cNvSpPr>
            <a:spLocks noGrp="1"/>
          </p:cNvSpPr>
          <p:nvPr>
            <p:ph type="title"/>
          </p:nvPr>
        </p:nvSpPr>
        <p:spPr/>
        <p:txBody>
          <a:bodyPr/>
          <a:lstStyle/>
          <a:p>
            <a:pPr>
              <a:defRPr/>
            </a:pPr>
            <a:r>
              <a:rPr lang="en-US" dirty="0"/>
              <a:t>Isopods</a:t>
            </a:r>
          </a:p>
        </p:txBody>
      </p:sp>
      <p:sp>
        <p:nvSpPr>
          <p:cNvPr id="30723" name="Content Placeholder 2">
            <a:extLst>
              <a:ext uri="{FF2B5EF4-FFF2-40B4-BE49-F238E27FC236}">
                <a16:creationId xmlns:a16="http://schemas.microsoft.com/office/drawing/2014/main" id="{4CD9E09E-A2DC-E4F6-75D2-1F9EDBB70095}"/>
              </a:ext>
            </a:extLst>
          </p:cNvPr>
          <p:cNvSpPr>
            <a:spLocks noGrp="1"/>
          </p:cNvSpPr>
          <p:nvPr>
            <p:ph idx="1"/>
          </p:nvPr>
        </p:nvSpPr>
        <p:spPr/>
        <p:txBody>
          <a:bodyPr>
            <a:normAutofit fontScale="92500"/>
          </a:bodyPr>
          <a:lstStyle/>
          <a:p>
            <a:r>
              <a:rPr lang="en-US" altLang="en-US"/>
              <a:t>Order Isopoda includes shrimp, crabs, lobsters and krill.</a:t>
            </a:r>
          </a:p>
          <a:p>
            <a:r>
              <a:rPr lang="en-US" altLang="en-US"/>
              <a:t>Found in oceans, fresh water, land.</a:t>
            </a:r>
          </a:p>
          <a:p>
            <a:r>
              <a:rPr lang="en-US" altLang="en-US" b="1"/>
              <a:t>All breathe with gills.</a:t>
            </a:r>
          </a:p>
          <a:p>
            <a:r>
              <a:rPr lang="en-US" altLang="en-US"/>
              <a:t>Most Common is the </a:t>
            </a:r>
          </a:p>
          <a:p>
            <a:r>
              <a:rPr lang="en-US" altLang="en-US" b="1"/>
              <a:t>terrestrial woodlouse</a:t>
            </a:r>
            <a:r>
              <a:rPr lang="en-US" altLang="en-US"/>
              <a:t> </a:t>
            </a:r>
          </a:p>
          <a:p>
            <a:r>
              <a:rPr lang="en-US" altLang="en-US"/>
              <a:t>They eat detritus on </a:t>
            </a:r>
          </a:p>
          <a:p>
            <a:r>
              <a:rPr lang="en-US" altLang="en-US"/>
              <a:t>the forest floor.</a:t>
            </a:r>
          </a:p>
        </p:txBody>
      </p:sp>
      <p:pic>
        <p:nvPicPr>
          <p:cNvPr id="30724" name="Picture 6" descr="Terrestrial Isopods (Sowbugs, Pillbugs, Potato Bugs) As Food for Captive  Reptiles and Amphibians | That Reptile Blog">
            <a:extLst>
              <a:ext uri="{FF2B5EF4-FFF2-40B4-BE49-F238E27FC236}">
                <a16:creationId xmlns:a16="http://schemas.microsoft.com/office/drawing/2014/main" id="{41CE92B8-6E43-688B-42BF-EC9748C31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825" y="3941764"/>
            <a:ext cx="3887788"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080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3800-F892-1644-353D-B8307DDDC6A5}"/>
              </a:ext>
            </a:extLst>
          </p:cNvPr>
          <p:cNvSpPr>
            <a:spLocks noGrp="1"/>
          </p:cNvSpPr>
          <p:nvPr>
            <p:ph type="title"/>
          </p:nvPr>
        </p:nvSpPr>
        <p:spPr>
          <a:xfrm>
            <a:off x="1851025" y="-207963"/>
            <a:ext cx="8229600" cy="1600201"/>
          </a:xfrm>
        </p:spPr>
        <p:txBody>
          <a:bodyPr/>
          <a:lstStyle/>
          <a:p>
            <a:pPr>
              <a:defRPr/>
            </a:pPr>
            <a:r>
              <a:rPr lang="en-US" dirty="0"/>
              <a:t>Woodlice</a:t>
            </a:r>
          </a:p>
        </p:txBody>
      </p:sp>
      <p:sp>
        <p:nvSpPr>
          <p:cNvPr id="3" name="Content Placeholder 2">
            <a:extLst>
              <a:ext uri="{FF2B5EF4-FFF2-40B4-BE49-F238E27FC236}">
                <a16:creationId xmlns:a16="http://schemas.microsoft.com/office/drawing/2014/main" id="{00526AD3-9607-B72D-379A-4033728FE0BF}"/>
              </a:ext>
            </a:extLst>
          </p:cNvPr>
          <p:cNvSpPr>
            <a:spLocks noGrp="1"/>
          </p:cNvSpPr>
          <p:nvPr>
            <p:ph sz="half" idx="2"/>
          </p:nvPr>
        </p:nvSpPr>
        <p:spPr>
          <a:xfrm>
            <a:off x="6213475" y="1600201"/>
            <a:ext cx="4038600" cy="4525963"/>
          </a:xfrm>
        </p:spPr>
        <p:txBody>
          <a:bodyPr/>
          <a:lstStyle/>
          <a:p>
            <a:pPr marL="0" indent="0">
              <a:buNone/>
              <a:defRPr/>
            </a:pPr>
            <a:r>
              <a:rPr lang="en-US" sz="3200" b="1" dirty="0"/>
              <a:t>Sow Bug</a:t>
            </a:r>
          </a:p>
          <a:p>
            <a:pPr>
              <a:defRPr/>
            </a:pPr>
            <a:r>
              <a:rPr lang="en-US" dirty="0"/>
              <a:t>Flatter</a:t>
            </a:r>
          </a:p>
          <a:p>
            <a:pPr>
              <a:defRPr/>
            </a:pPr>
            <a:r>
              <a:rPr lang="en-US" dirty="0"/>
              <a:t>More brown</a:t>
            </a:r>
          </a:p>
          <a:p>
            <a:pPr>
              <a:defRPr/>
            </a:pPr>
            <a:r>
              <a:rPr lang="en-US" dirty="0"/>
              <a:t>Less smooth</a:t>
            </a:r>
          </a:p>
          <a:p>
            <a:pPr>
              <a:defRPr/>
            </a:pPr>
            <a:r>
              <a:rPr lang="en-US" dirty="0"/>
              <a:t>Can’t roll into tight ball, will just try to evade</a:t>
            </a:r>
          </a:p>
        </p:txBody>
      </p:sp>
      <p:sp>
        <p:nvSpPr>
          <p:cNvPr id="4" name="Content Placeholder 3">
            <a:extLst>
              <a:ext uri="{FF2B5EF4-FFF2-40B4-BE49-F238E27FC236}">
                <a16:creationId xmlns:a16="http://schemas.microsoft.com/office/drawing/2014/main" id="{7E326AAB-386B-F1BD-8A22-4F8F93D77219}"/>
              </a:ext>
            </a:extLst>
          </p:cNvPr>
          <p:cNvSpPr>
            <a:spLocks noGrp="1"/>
          </p:cNvSpPr>
          <p:nvPr>
            <p:ph sz="quarter" idx="13"/>
          </p:nvPr>
        </p:nvSpPr>
        <p:spPr>
          <a:xfrm>
            <a:off x="1851026" y="1466851"/>
            <a:ext cx="4041775" cy="4525963"/>
          </a:xfrm>
        </p:spPr>
        <p:txBody>
          <a:bodyPr/>
          <a:lstStyle/>
          <a:p>
            <a:pPr marL="0" indent="0">
              <a:buNone/>
              <a:defRPr/>
            </a:pPr>
            <a:r>
              <a:rPr lang="en-US" sz="3200" b="1" dirty="0"/>
              <a:t>Pill Bug</a:t>
            </a:r>
          </a:p>
          <a:p>
            <a:pPr>
              <a:defRPr/>
            </a:pPr>
            <a:r>
              <a:rPr lang="en-US" dirty="0"/>
              <a:t>Smoother</a:t>
            </a:r>
          </a:p>
          <a:p>
            <a:pPr>
              <a:defRPr/>
            </a:pPr>
            <a:r>
              <a:rPr lang="en-US" dirty="0"/>
              <a:t>More grey</a:t>
            </a:r>
          </a:p>
          <a:p>
            <a:pPr>
              <a:defRPr/>
            </a:pPr>
            <a:endParaRPr lang="en-US" dirty="0"/>
          </a:p>
          <a:p>
            <a:pPr>
              <a:defRPr/>
            </a:pPr>
            <a:r>
              <a:rPr lang="en-US" dirty="0"/>
              <a:t>Can roll into a ball			</a:t>
            </a:r>
          </a:p>
        </p:txBody>
      </p:sp>
      <p:pic>
        <p:nvPicPr>
          <p:cNvPr id="31749" name="Picture 2" descr="pillbug - Armadillidium vulgare">
            <a:extLst>
              <a:ext uri="{FF2B5EF4-FFF2-40B4-BE49-F238E27FC236}">
                <a16:creationId xmlns:a16="http://schemas.microsoft.com/office/drawing/2014/main" id="{BF0F02F5-5AB0-5B81-6F16-7F98FB269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884" r="30154"/>
          <a:stretch>
            <a:fillRect/>
          </a:stretch>
        </p:blipFill>
        <p:spPr bwMode="auto">
          <a:xfrm>
            <a:off x="4330700" y="1604964"/>
            <a:ext cx="100488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descr="pillbug - Armadillidium vulgare">
            <a:extLst>
              <a:ext uri="{FF2B5EF4-FFF2-40B4-BE49-F238E27FC236}">
                <a16:creationId xmlns:a16="http://schemas.microsoft.com/office/drawing/2014/main" id="{24DA26E3-B018-D265-DCA0-11D92888B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76" y="4376738"/>
            <a:ext cx="3605213"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6" descr="What Are Sow Bugs, Anyway? - Poulin's Pest Control">
            <a:extLst>
              <a:ext uri="{FF2B5EF4-FFF2-40B4-BE49-F238E27FC236}">
                <a16:creationId xmlns:a16="http://schemas.microsoft.com/office/drawing/2014/main" id="{9C235285-B71F-EFD4-CDEF-6511BB76D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063" y="4359276"/>
            <a:ext cx="2405062"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958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5F109E6-4743-C36F-B122-191838E2D051}"/>
              </a:ext>
            </a:extLst>
          </p:cNvPr>
          <p:cNvSpPr>
            <a:spLocks noGrp="1" noChangeArrowheads="1"/>
          </p:cNvSpPr>
          <p:nvPr>
            <p:ph type="title"/>
          </p:nvPr>
        </p:nvSpPr>
        <p:spPr/>
        <p:txBody>
          <a:bodyPr>
            <a:normAutofit/>
          </a:bodyPr>
          <a:lstStyle/>
          <a:p>
            <a:pPr>
              <a:defRPr/>
            </a:pPr>
            <a:r>
              <a:rPr lang="en-US" dirty="0"/>
              <a:t>Practice: SECTION 2-1 - SECTION REVIEW</a:t>
            </a:r>
          </a:p>
        </p:txBody>
      </p:sp>
      <p:sp>
        <p:nvSpPr>
          <p:cNvPr id="12291" name="Rectangle 3">
            <a:extLst>
              <a:ext uri="{FF2B5EF4-FFF2-40B4-BE49-F238E27FC236}">
                <a16:creationId xmlns:a16="http://schemas.microsoft.com/office/drawing/2014/main" id="{704FDF09-46E9-6864-F63C-19596734B59F}"/>
              </a:ext>
            </a:extLst>
          </p:cNvPr>
          <p:cNvSpPr>
            <a:spLocks noGrp="1" noChangeArrowheads="1"/>
          </p:cNvSpPr>
          <p:nvPr>
            <p:ph idx="1"/>
          </p:nvPr>
        </p:nvSpPr>
        <p:spPr/>
        <p:txBody>
          <a:bodyPr>
            <a:noAutofit/>
          </a:bodyPr>
          <a:lstStyle/>
          <a:p>
            <a:pPr marL="457200" indent="-457200">
              <a:buFontTx/>
              <a:buAutoNum type="arabicPeriod"/>
              <a:defRPr/>
            </a:pPr>
            <a:r>
              <a:rPr lang="en-US" altLang="en-US" sz="2800" dirty="0"/>
              <a:t>Define the five characteristics of living things and </a:t>
            </a:r>
            <a:r>
              <a:rPr lang="en-US" altLang="en-US" sz="2800" b="1" dirty="0"/>
              <a:t>give an example of evidence for each.</a:t>
            </a:r>
          </a:p>
          <a:p>
            <a:pPr eaLnBrk="1" hangingPunct="1">
              <a:buFontTx/>
              <a:buNone/>
              <a:defRPr/>
            </a:pPr>
            <a:r>
              <a:rPr lang="en-US" altLang="en-US" sz="2800" dirty="0"/>
              <a:t>2. Compare and contrast sexual and asexual reproduction. </a:t>
            </a:r>
            <a:r>
              <a:rPr lang="en-US" altLang="en-US" sz="2800" b="1" dirty="0"/>
              <a:t>What are the positives and negatives of both?</a:t>
            </a:r>
          </a:p>
          <a:p>
            <a:pPr eaLnBrk="1" hangingPunct="1">
              <a:buFontTx/>
              <a:buNone/>
              <a:defRPr/>
            </a:pPr>
            <a:r>
              <a:rPr lang="en-US" altLang="en-US" sz="2800" dirty="0"/>
              <a:t>3. Define Metabolism in terms of catabolism and anabolism.</a:t>
            </a:r>
          </a:p>
          <a:p>
            <a:pPr eaLnBrk="1" hangingPunct="1">
              <a:buFontTx/>
              <a:buNone/>
              <a:defRPr/>
            </a:pPr>
            <a:r>
              <a:rPr lang="en-US" altLang="en-US" sz="2800" dirty="0"/>
              <a:t>4. Think of a non-living thing that satisfies each of the 5 characteristics of life. Does any non-living thing have all the characteristics of life?</a:t>
            </a:r>
          </a:p>
          <a:p>
            <a:pPr eaLnBrk="1" hangingPunct="1">
              <a:buFontTx/>
              <a:buNone/>
              <a:defRPr/>
            </a:pPr>
            <a:r>
              <a:rPr lang="en-US" altLang="en-US" sz="2800" dirty="0"/>
              <a:t>Review Prefix meaning p32</a:t>
            </a:r>
          </a:p>
        </p:txBody>
      </p:sp>
    </p:spTree>
    <p:extLst>
      <p:ext uri="{BB962C8B-B14F-4D97-AF65-F5344CB8AC3E}">
        <p14:creationId xmlns:p14="http://schemas.microsoft.com/office/powerpoint/2010/main" val="1789125566"/>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17ABEC-DE92-DFFE-5DCB-3DA460991A3B}"/>
              </a:ext>
            </a:extLst>
          </p:cNvPr>
          <p:cNvSpPr txBox="1"/>
          <p:nvPr/>
        </p:nvSpPr>
        <p:spPr>
          <a:xfrm>
            <a:off x="1766889" y="649289"/>
            <a:ext cx="5208587" cy="485775"/>
          </a:xfrm>
          <a:prstGeom prst="rect">
            <a:avLst/>
          </a:prstGeom>
          <a:noFill/>
        </p:spPr>
        <p:txBody>
          <a:bodyPr>
            <a:spAutoFit/>
          </a:bodyPr>
          <a:lstStyle/>
          <a:p>
            <a:pPr algn="ctr">
              <a:defRPr/>
            </a:pPr>
            <a:r>
              <a:rPr lang="en-US" sz="2555" b="1" dirty="0">
                <a:solidFill>
                  <a:srgbClr val="002060"/>
                </a:solidFill>
                <a:latin typeface="Arial - 25"/>
              </a:rPr>
              <a:t>Is this fire alive?</a:t>
            </a:r>
          </a:p>
        </p:txBody>
      </p:sp>
      <p:pic>
        <p:nvPicPr>
          <p:cNvPr id="8195" name="Picture 2">
            <a:extLst>
              <a:ext uri="{FF2B5EF4-FFF2-40B4-BE49-F238E27FC236}">
                <a16:creationId xmlns:a16="http://schemas.microsoft.com/office/drawing/2014/main" id="{18819080-7902-B4F7-452C-F8DEC4558D7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529" y="3445336"/>
            <a:ext cx="4910681" cy="2763375"/>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015C9C5-3910-045E-503D-EADFA1C7A7E7}"/>
              </a:ext>
            </a:extLst>
          </p:cNvPr>
          <p:cNvSpPr txBox="1"/>
          <p:nvPr/>
        </p:nvSpPr>
        <p:spPr>
          <a:xfrm>
            <a:off x="976313" y="1886268"/>
            <a:ext cx="4260849" cy="646331"/>
          </a:xfrm>
          <a:prstGeom prst="rect">
            <a:avLst/>
          </a:prstGeom>
          <a:noFill/>
        </p:spPr>
        <p:txBody>
          <a:bodyPr wrap="square">
            <a:spAutoFit/>
          </a:bodyPr>
          <a:lstStyle/>
          <a:p>
            <a:pPr>
              <a:defRPr/>
            </a:pPr>
            <a:r>
              <a:rPr lang="en-US" sz="3600" dirty="0">
                <a:solidFill>
                  <a:srgbClr val="FF0000"/>
                </a:solidFill>
                <a:latin typeface="Arial Black - 28"/>
              </a:rPr>
              <a:t>Does it move?</a:t>
            </a:r>
          </a:p>
        </p:txBody>
      </p:sp>
      <p:sp>
        <p:nvSpPr>
          <p:cNvPr id="5" name="TextBox 4">
            <a:extLst>
              <a:ext uri="{FF2B5EF4-FFF2-40B4-BE49-F238E27FC236}">
                <a16:creationId xmlns:a16="http://schemas.microsoft.com/office/drawing/2014/main" id="{17D70FBF-2B97-5F11-8F3E-7362B12DA1DF}"/>
              </a:ext>
            </a:extLst>
          </p:cNvPr>
          <p:cNvSpPr txBox="1"/>
          <p:nvPr/>
        </p:nvSpPr>
        <p:spPr>
          <a:xfrm>
            <a:off x="5706881" y="1934538"/>
            <a:ext cx="6415451" cy="1077218"/>
          </a:xfrm>
          <a:prstGeom prst="rect">
            <a:avLst/>
          </a:prstGeom>
          <a:noFill/>
        </p:spPr>
        <p:txBody>
          <a:bodyPr wrap="square">
            <a:spAutoFit/>
          </a:bodyPr>
          <a:lstStyle/>
          <a:p>
            <a:pPr>
              <a:defRPr/>
            </a:pPr>
            <a:r>
              <a:rPr lang="en-US" sz="3200" dirty="0">
                <a:solidFill>
                  <a:srgbClr val="FF0000"/>
                </a:solidFill>
                <a:latin typeface="Arial Black - 28"/>
              </a:rPr>
              <a:t>Does it produce more fire? (grow)</a:t>
            </a:r>
          </a:p>
        </p:txBody>
      </p:sp>
      <p:sp>
        <p:nvSpPr>
          <p:cNvPr id="6" name="TextBox 5">
            <a:extLst>
              <a:ext uri="{FF2B5EF4-FFF2-40B4-BE49-F238E27FC236}">
                <a16:creationId xmlns:a16="http://schemas.microsoft.com/office/drawing/2014/main" id="{16EFD18E-1B00-B663-140E-CC06BA52367B}"/>
              </a:ext>
            </a:extLst>
          </p:cNvPr>
          <p:cNvSpPr txBox="1"/>
          <p:nvPr/>
        </p:nvSpPr>
        <p:spPr>
          <a:xfrm>
            <a:off x="635726" y="3106311"/>
            <a:ext cx="4677047" cy="954107"/>
          </a:xfrm>
          <a:prstGeom prst="rect">
            <a:avLst/>
          </a:prstGeom>
          <a:noFill/>
        </p:spPr>
        <p:txBody>
          <a:bodyPr wrap="square">
            <a:spAutoFit/>
          </a:bodyPr>
          <a:lstStyle/>
          <a:p>
            <a:pPr>
              <a:defRPr/>
            </a:pPr>
            <a:r>
              <a:rPr lang="en-US" sz="2800" dirty="0">
                <a:solidFill>
                  <a:srgbClr val="FF0000"/>
                </a:solidFill>
                <a:latin typeface="Arial Black - 28"/>
              </a:rPr>
              <a:t>Does it need oxygen? (take in nutrients)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D35F-D6A6-C1E3-722B-FE1937F4BD1C}"/>
              </a:ext>
            </a:extLst>
          </p:cNvPr>
          <p:cNvSpPr>
            <a:spLocks noGrp="1"/>
          </p:cNvSpPr>
          <p:nvPr>
            <p:ph type="title"/>
          </p:nvPr>
        </p:nvSpPr>
        <p:spPr/>
        <p:txBody>
          <a:bodyPr/>
          <a:lstStyle/>
          <a:p>
            <a:r>
              <a:rPr lang="en-US" dirty="0"/>
              <a:t>1. LEVELS OF </a:t>
            </a:r>
            <a:r>
              <a:rPr lang="en-US" b="1" u="sng" dirty="0"/>
              <a:t>ORGANIZATION </a:t>
            </a:r>
            <a:r>
              <a:rPr lang="en-US" dirty="0"/>
              <a:t>(MADE OF CELLS)</a:t>
            </a:r>
          </a:p>
        </p:txBody>
      </p:sp>
      <p:sp>
        <p:nvSpPr>
          <p:cNvPr id="3" name="Content Placeholder 2">
            <a:extLst>
              <a:ext uri="{FF2B5EF4-FFF2-40B4-BE49-F238E27FC236}">
                <a16:creationId xmlns:a16="http://schemas.microsoft.com/office/drawing/2014/main" id="{8AA9193D-E5B1-1CC4-1C89-F4C446D5902B}"/>
              </a:ext>
            </a:extLst>
          </p:cNvPr>
          <p:cNvSpPr>
            <a:spLocks noGrp="1"/>
          </p:cNvSpPr>
          <p:nvPr>
            <p:ph idx="1"/>
          </p:nvPr>
        </p:nvSpPr>
        <p:spPr/>
        <p:txBody>
          <a:bodyPr>
            <a:noAutofit/>
          </a:bodyPr>
          <a:lstStyle/>
          <a:p>
            <a:pPr marL="0" indent="0">
              <a:buNone/>
            </a:pPr>
            <a:r>
              <a:rPr lang="en-US" sz="3200" dirty="0">
                <a:solidFill>
                  <a:srgbClr val="FF0000"/>
                </a:solidFill>
              </a:rPr>
              <a:t>Cell = smallest unit of a living organism</a:t>
            </a:r>
          </a:p>
          <a:p>
            <a:r>
              <a:rPr lang="en-US" sz="3200" b="1" i="1" dirty="0">
                <a:solidFill>
                  <a:schemeClr val="accent1"/>
                </a:solidFill>
              </a:rPr>
              <a:t>atoms</a:t>
            </a:r>
            <a:r>
              <a:rPr lang="en-US" sz="3200" b="1" dirty="0">
                <a:solidFill>
                  <a:schemeClr val="accent1"/>
                </a:solidFill>
              </a:rPr>
              <a:t> </a:t>
            </a:r>
            <a:r>
              <a:rPr lang="en-US" sz="3200" b="1" dirty="0">
                <a:solidFill>
                  <a:schemeClr val="accent1"/>
                </a:solidFill>
                <a:sym typeface="Wingdings" panose="05000000000000000000" pitchFamily="2" charset="2"/>
              </a:rPr>
              <a:t></a:t>
            </a:r>
            <a:r>
              <a:rPr lang="en-US" sz="3200" dirty="0">
                <a:solidFill>
                  <a:schemeClr val="accent1"/>
                </a:solidFill>
              </a:rPr>
              <a:t> </a:t>
            </a:r>
            <a:r>
              <a:rPr lang="en-US" sz="3200" b="1" i="1" dirty="0">
                <a:solidFill>
                  <a:schemeClr val="accent1"/>
                </a:solidFill>
              </a:rPr>
              <a:t>molecule</a:t>
            </a:r>
            <a:r>
              <a:rPr lang="en-US" sz="3200" i="1" dirty="0">
                <a:solidFill>
                  <a:schemeClr val="accent1"/>
                </a:solidFill>
              </a:rPr>
              <a:t>s </a:t>
            </a:r>
            <a:r>
              <a:rPr lang="en-US" sz="3200" dirty="0">
                <a:solidFill>
                  <a:schemeClr val="accent1"/>
                </a:solidFill>
              </a:rPr>
              <a:t>(2 or more atoms held together by chemical bond) </a:t>
            </a:r>
            <a:r>
              <a:rPr lang="en-US" sz="3200" dirty="0">
                <a:solidFill>
                  <a:schemeClr val="accent1"/>
                </a:solidFill>
                <a:sym typeface="Wingdings" panose="05000000000000000000" pitchFamily="2" charset="2"/>
              </a:rPr>
              <a:t></a:t>
            </a:r>
            <a:r>
              <a:rPr lang="en-US" sz="3200" b="1" i="1" dirty="0">
                <a:solidFill>
                  <a:schemeClr val="accent1"/>
                </a:solidFill>
              </a:rPr>
              <a:t>macromolecules</a:t>
            </a:r>
            <a:r>
              <a:rPr lang="en-US" sz="3200" i="1" dirty="0">
                <a:solidFill>
                  <a:schemeClr val="accent1"/>
                </a:solidFill>
              </a:rPr>
              <a:t> </a:t>
            </a:r>
            <a:r>
              <a:rPr lang="en-US" sz="3200" dirty="0">
                <a:solidFill>
                  <a:schemeClr val="accent1"/>
                </a:solidFill>
              </a:rPr>
              <a:t>(proteins, carbohydrates, fats, DNA) </a:t>
            </a:r>
            <a:r>
              <a:rPr lang="en-US" sz="3200" dirty="0">
                <a:solidFill>
                  <a:schemeClr val="accent1"/>
                </a:solidFill>
                <a:sym typeface="Wingdings" panose="05000000000000000000" pitchFamily="2" charset="2"/>
              </a:rPr>
              <a:t> </a:t>
            </a:r>
            <a:r>
              <a:rPr lang="en-US" sz="3200" b="1" i="1" dirty="0">
                <a:solidFill>
                  <a:schemeClr val="accent1"/>
                </a:solidFill>
              </a:rPr>
              <a:t>organelles</a:t>
            </a:r>
            <a:r>
              <a:rPr lang="en-US" sz="3200" i="1" dirty="0">
                <a:solidFill>
                  <a:schemeClr val="accent1"/>
                </a:solidFill>
              </a:rPr>
              <a:t> </a:t>
            </a:r>
            <a:r>
              <a:rPr lang="en-US" sz="3200" dirty="0">
                <a:solidFill>
                  <a:schemeClr val="accent1"/>
                </a:solidFill>
              </a:rPr>
              <a:t>(structures within cells that carry out specific function for the cell.</a:t>
            </a:r>
          </a:p>
          <a:p>
            <a:endParaRPr lang="en-US" sz="3200" i="1" dirty="0">
              <a:sym typeface="Wingdings" panose="05000000000000000000" pitchFamily="2" charset="2"/>
            </a:endParaRPr>
          </a:p>
          <a:p>
            <a:r>
              <a:rPr lang="en-US" sz="3200" i="1" dirty="0"/>
              <a:t>Cells </a:t>
            </a:r>
            <a:r>
              <a:rPr lang="en-US" sz="3200" i="1" dirty="0">
                <a:sym typeface="Wingdings" panose="05000000000000000000" pitchFamily="2" charset="2"/>
              </a:rPr>
              <a:t> tissues  organs organ systems organism</a:t>
            </a:r>
            <a:endParaRPr lang="en-US" sz="3200" dirty="0">
              <a:sym typeface="Wingdings" panose="05000000000000000000" pitchFamily="2" charset="2"/>
            </a:endParaRPr>
          </a:p>
          <a:p>
            <a:endParaRPr lang="en-US" sz="3200" dirty="0">
              <a:sym typeface="Wingdings" panose="05000000000000000000" pitchFamily="2" charset="2"/>
            </a:endParaRPr>
          </a:p>
          <a:p>
            <a:endParaRPr lang="en-US" sz="3200" dirty="0"/>
          </a:p>
        </p:txBody>
      </p:sp>
    </p:spTree>
    <p:extLst>
      <p:ext uri="{BB962C8B-B14F-4D97-AF65-F5344CB8AC3E}">
        <p14:creationId xmlns:p14="http://schemas.microsoft.com/office/powerpoint/2010/main" val="3699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A0F8-C310-9230-DEF8-BC5C3AA8534A}"/>
              </a:ext>
            </a:extLst>
          </p:cNvPr>
          <p:cNvSpPr>
            <a:spLocks noGrp="1"/>
          </p:cNvSpPr>
          <p:nvPr>
            <p:ph type="title"/>
          </p:nvPr>
        </p:nvSpPr>
        <p:spPr/>
        <p:txBody>
          <a:bodyPr/>
          <a:lstStyle/>
          <a:p>
            <a:r>
              <a:rPr lang="en-US" dirty="0"/>
              <a:t>1. LEVELS OF ORGANIZATION</a:t>
            </a:r>
          </a:p>
        </p:txBody>
      </p:sp>
      <p:sp>
        <p:nvSpPr>
          <p:cNvPr id="3" name="Content Placeholder 2">
            <a:extLst>
              <a:ext uri="{FF2B5EF4-FFF2-40B4-BE49-F238E27FC236}">
                <a16:creationId xmlns:a16="http://schemas.microsoft.com/office/drawing/2014/main" id="{2F077E79-0D7A-FC2D-F98D-02987632E878}"/>
              </a:ext>
            </a:extLst>
          </p:cNvPr>
          <p:cNvSpPr>
            <a:spLocks noGrp="1"/>
          </p:cNvSpPr>
          <p:nvPr>
            <p:ph idx="1"/>
          </p:nvPr>
        </p:nvSpPr>
        <p:spPr/>
        <p:txBody>
          <a:bodyPr>
            <a:normAutofit lnSpcReduction="10000"/>
          </a:bodyPr>
          <a:lstStyle/>
          <a:p>
            <a:pPr marL="0" indent="0">
              <a:buNone/>
            </a:pPr>
            <a:r>
              <a:rPr lang="en-US" i="1" u="sng" dirty="0"/>
              <a:t>Species</a:t>
            </a:r>
            <a:r>
              <a:rPr lang="en-US" i="1" dirty="0"/>
              <a:t> </a:t>
            </a:r>
            <a:r>
              <a:rPr lang="en-US" i="1" dirty="0">
                <a:sym typeface="Wingdings" panose="05000000000000000000" pitchFamily="2" charset="2"/>
              </a:rPr>
              <a:t> </a:t>
            </a:r>
            <a:r>
              <a:rPr lang="en-US" i="1" u="sng" dirty="0">
                <a:sym typeface="Wingdings" panose="05000000000000000000" pitchFamily="2" charset="2"/>
              </a:rPr>
              <a:t>population</a:t>
            </a:r>
            <a:r>
              <a:rPr lang="en-US" i="1" dirty="0">
                <a:sym typeface="Wingdings" panose="05000000000000000000" pitchFamily="2" charset="2"/>
              </a:rPr>
              <a:t>  </a:t>
            </a:r>
            <a:r>
              <a:rPr lang="en-US" i="1" u="sng" dirty="0">
                <a:sym typeface="Wingdings" panose="05000000000000000000" pitchFamily="2" charset="2"/>
              </a:rPr>
              <a:t>community</a:t>
            </a:r>
            <a:r>
              <a:rPr lang="en-US" i="1" dirty="0">
                <a:sym typeface="Wingdings" panose="05000000000000000000" pitchFamily="2" charset="2"/>
              </a:rPr>
              <a:t>  </a:t>
            </a:r>
            <a:r>
              <a:rPr lang="en-US" i="1" u="sng" dirty="0">
                <a:sym typeface="Wingdings" panose="05000000000000000000" pitchFamily="2" charset="2"/>
              </a:rPr>
              <a:t>ecosystem</a:t>
            </a:r>
            <a:r>
              <a:rPr lang="en-US" i="1" dirty="0">
                <a:sym typeface="Wingdings" panose="05000000000000000000" pitchFamily="2" charset="2"/>
              </a:rPr>
              <a:t>  </a:t>
            </a:r>
            <a:r>
              <a:rPr lang="en-US" i="1" u="sng" dirty="0">
                <a:sym typeface="Wingdings" panose="05000000000000000000" pitchFamily="2" charset="2"/>
              </a:rPr>
              <a:t>biome</a:t>
            </a:r>
            <a:r>
              <a:rPr lang="en-US" i="1" dirty="0">
                <a:sym typeface="Wingdings" panose="05000000000000000000" pitchFamily="2" charset="2"/>
              </a:rPr>
              <a:t>  </a:t>
            </a:r>
            <a:r>
              <a:rPr lang="en-US" i="1" u="sng" dirty="0">
                <a:sym typeface="Wingdings" panose="05000000000000000000" pitchFamily="2" charset="2"/>
              </a:rPr>
              <a:t>Biosphere.</a:t>
            </a:r>
          </a:p>
          <a:p>
            <a:endParaRPr lang="en-US" b="1" u="sng" dirty="0">
              <a:sym typeface="Wingdings" panose="05000000000000000000" pitchFamily="2" charset="2"/>
            </a:endParaRPr>
          </a:p>
          <a:p>
            <a:r>
              <a:rPr lang="en-US" sz="2400" dirty="0"/>
              <a:t>All individuals of a </a:t>
            </a:r>
            <a:r>
              <a:rPr lang="en-US" sz="2400" i="1" dirty="0"/>
              <a:t>species</a:t>
            </a:r>
            <a:r>
              <a:rPr lang="en-US" sz="2400" dirty="0"/>
              <a:t> within a specific area are collectively called a </a:t>
            </a:r>
            <a:r>
              <a:rPr lang="en-US" sz="2400" i="1" dirty="0"/>
              <a:t>population.  </a:t>
            </a:r>
            <a:r>
              <a:rPr lang="en-US" sz="2400" dirty="0"/>
              <a:t>E.g. all pine trees in a forest</a:t>
            </a:r>
          </a:p>
          <a:p>
            <a:r>
              <a:rPr lang="en-US" sz="2400" i="1" dirty="0"/>
              <a:t>Community</a:t>
            </a:r>
            <a:r>
              <a:rPr lang="en-US" sz="2400" b="1" dirty="0"/>
              <a:t> </a:t>
            </a:r>
            <a:r>
              <a:rPr lang="en-US" sz="2400" dirty="0"/>
              <a:t>– sum of all populations in an area. E.g. all trees, flowers, insects, </a:t>
            </a:r>
            <a:r>
              <a:rPr lang="en-US" sz="2400" dirty="0" err="1"/>
              <a:t>etc</a:t>
            </a:r>
            <a:endParaRPr lang="en-US" sz="2400" dirty="0"/>
          </a:p>
          <a:p>
            <a:r>
              <a:rPr lang="en-US" sz="2400" i="1" dirty="0"/>
              <a:t>Ecosystem</a:t>
            </a:r>
            <a:r>
              <a:rPr lang="en-US" sz="2400" dirty="0"/>
              <a:t> – all living (biotic factors) and non-living (abiotic factors) </a:t>
            </a:r>
            <a:r>
              <a:rPr lang="en-US" sz="2400" dirty="0" err="1"/>
              <a:t>e.g</a:t>
            </a:r>
            <a:r>
              <a:rPr lang="en-US" sz="2400" dirty="0"/>
              <a:t> trees, soil, rain water, nitrogen</a:t>
            </a:r>
          </a:p>
          <a:p>
            <a:r>
              <a:rPr lang="en-US" sz="2400" dirty="0"/>
              <a:t>Biome – characterized by abiotic factors</a:t>
            </a:r>
          </a:p>
          <a:p>
            <a:r>
              <a:rPr lang="en-US" sz="2400" i="1" dirty="0"/>
              <a:t>Biosphere</a:t>
            </a:r>
            <a:r>
              <a:rPr lang="en-US" sz="2400" dirty="0"/>
              <a:t> – collection of all ecosystems</a:t>
            </a:r>
          </a:p>
        </p:txBody>
      </p:sp>
      <p:pic>
        <p:nvPicPr>
          <p:cNvPr id="7" name="Picture 6">
            <a:extLst>
              <a:ext uri="{FF2B5EF4-FFF2-40B4-BE49-F238E27FC236}">
                <a16:creationId xmlns:a16="http://schemas.microsoft.com/office/drawing/2014/main" id="{09EFB4E2-A3CB-93D0-D083-57D9F93F7C4D}"/>
              </a:ext>
            </a:extLst>
          </p:cNvPr>
          <p:cNvPicPr>
            <a:picLocks noChangeAspect="1"/>
          </p:cNvPicPr>
          <p:nvPr/>
        </p:nvPicPr>
        <p:blipFill>
          <a:blip r:embed="rId2"/>
          <a:stretch>
            <a:fillRect/>
          </a:stretch>
        </p:blipFill>
        <p:spPr>
          <a:xfrm>
            <a:off x="7516024" y="3824016"/>
            <a:ext cx="4485475" cy="3033984"/>
          </a:xfrm>
          <a:prstGeom prst="rect">
            <a:avLst/>
          </a:prstGeom>
        </p:spPr>
      </p:pic>
    </p:spTree>
    <p:extLst>
      <p:ext uri="{BB962C8B-B14F-4D97-AF65-F5344CB8AC3E}">
        <p14:creationId xmlns:p14="http://schemas.microsoft.com/office/powerpoint/2010/main" val="172528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0AD8-2FF9-2DBC-5621-B52E57D7F60E}"/>
              </a:ext>
            </a:extLst>
          </p:cNvPr>
          <p:cNvSpPr>
            <a:spLocks noGrp="1"/>
          </p:cNvSpPr>
          <p:nvPr>
            <p:ph type="title"/>
          </p:nvPr>
        </p:nvSpPr>
        <p:spPr/>
        <p:txBody>
          <a:bodyPr/>
          <a:lstStyle/>
          <a:p>
            <a:r>
              <a:rPr lang="en-US" dirty="0"/>
              <a:t>Types of Cells</a:t>
            </a:r>
          </a:p>
        </p:txBody>
      </p:sp>
      <p:sp>
        <p:nvSpPr>
          <p:cNvPr id="3" name="Content Placeholder 2">
            <a:extLst>
              <a:ext uri="{FF2B5EF4-FFF2-40B4-BE49-F238E27FC236}">
                <a16:creationId xmlns:a16="http://schemas.microsoft.com/office/drawing/2014/main" id="{D717C7A9-F2A1-7D4F-94A4-FC26BF67411B}"/>
              </a:ext>
            </a:extLst>
          </p:cNvPr>
          <p:cNvSpPr>
            <a:spLocks noGrp="1"/>
          </p:cNvSpPr>
          <p:nvPr>
            <p:ph idx="1"/>
          </p:nvPr>
        </p:nvSpPr>
        <p:spPr>
          <a:xfrm>
            <a:off x="838200" y="1825625"/>
            <a:ext cx="10515600" cy="4667250"/>
          </a:xfrm>
        </p:spPr>
        <p:txBody>
          <a:bodyPr>
            <a:normAutofit fontScale="92500" lnSpcReduction="10000"/>
          </a:bodyPr>
          <a:lstStyle/>
          <a:p>
            <a:r>
              <a:rPr lang="en-US" b="1" u="sng" dirty="0"/>
              <a:t>Prokaryotes</a:t>
            </a:r>
            <a:r>
              <a:rPr lang="en-US" dirty="0"/>
              <a:t> – single celled or colonial organisms that do not have membrane- bound nuclei or organelles</a:t>
            </a:r>
          </a:p>
          <a:p>
            <a:endParaRPr lang="en-US" dirty="0"/>
          </a:p>
          <a:p>
            <a:r>
              <a:rPr lang="en-US" b="1" u="sng" dirty="0"/>
              <a:t>Eukaryotes</a:t>
            </a:r>
            <a:r>
              <a:rPr lang="en-US" dirty="0"/>
              <a:t> – larger, more complex, have membrane bound organelles. </a:t>
            </a:r>
          </a:p>
          <a:p>
            <a:endParaRPr lang="en-US" dirty="0"/>
          </a:p>
          <a:p>
            <a:pPr marL="0" indent="0">
              <a:buNone/>
            </a:pPr>
            <a:r>
              <a:rPr lang="en-US" sz="3600" dirty="0"/>
              <a:t>Organisms can be:</a:t>
            </a:r>
          </a:p>
          <a:p>
            <a:r>
              <a:rPr lang="en-US" sz="3600" b="1" dirty="0"/>
              <a:t>Unicellular</a:t>
            </a:r>
            <a:r>
              <a:rPr lang="en-US" sz="3600" dirty="0"/>
              <a:t> (amoeba, yeast, paramecium, bacteria) </a:t>
            </a:r>
          </a:p>
          <a:p>
            <a:r>
              <a:rPr lang="en-US" sz="3600" b="1" dirty="0"/>
              <a:t>Multicellular</a:t>
            </a:r>
            <a:r>
              <a:rPr lang="en-US" sz="3600" dirty="0"/>
              <a:t> (plants, animals, insects, mushrooms)</a:t>
            </a:r>
          </a:p>
          <a:p>
            <a:endParaRPr lang="en-US" sz="3600" dirty="0"/>
          </a:p>
          <a:p>
            <a:endParaRPr lang="en-US" dirty="0"/>
          </a:p>
          <a:p>
            <a:endParaRPr lang="en-US" dirty="0"/>
          </a:p>
          <a:p>
            <a:endParaRPr lang="en-US" dirty="0"/>
          </a:p>
        </p:txBody>
      </p:sp>
      <p:pic>
        <p:nvPicPr>
          <p:cNvPr id="1026" name="Picture 2" descr="Paramecium: Characteristics, biology and reproduction | Live ...">
            <a:extLst>
              <a:ext uri="{FF2B5EF4-FFF2-40B4-BE49-F238E27FC236}">
                <a16:creationId xmlns:a16="http://schemas.microsoft.com/office/drawing/2014/main" id="{FFC17535-9DD0-BB29-D5EC-E612E79BF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321462"/>
            <a:ext cx="2509838" cy="1412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cteria">
            <a:extLst>
              <a:ext uri="{FF2B5EF4-FFF2-40B4-BE49-F238E27FC236}">
                <a16:creationId xmlns:a16="http://schemas.microsoft.com/office/drawing/2014/main" id="{1A075DA2-B1E3-5544-3EE0-4766770BA8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649" t="24653" r="13613" b="27778"/>
          <a:stretch/>
        </p:blipFill>
        <p:spPr bwMode="auto">
          <a:xfrm>
            <a:off x="9631306" y="258762"/>
            <a:ext cx="1722493" cy="1431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00+ Mushroom Pictures [HD] | Download Free Images on Unsplash">
            <a:extLst>
              <a:ext uri="{FF2B5EF4-FFF2-40B4-BE49-F238E27FC236}">
                <a16:creationId xmlns:a16="http://schemas.microsoft.com/office/drawing/2014/main" id="{DD1D048E-FCD5-54B4-8DA2-15ADC7D11C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2208" y="3981450"/>
            <a:ext cx="2481241" cy="159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3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9CEA-BD45-AACF-CBDE-79550EB16BA7}"/>
              </a:ext>
            </a:extLst>
          </p:cNvPr>
          <p:cNvSpPr>
            <a:spLocks noGrp="1"/>
          </p:cNvSpPr>
          <p:nvPr>
            <p:ph type="title"/>
          </p:nvPr>
        </p:nvSpPr>
        <p:spPr/>
        <p:txBody>
          <a:bodyPr/>
          <a:lstStyle/>
          <a:p>
            <a:r>
              <a:rPr lang="en-US" dirty="0"/>
              <a:t>Check your understanding</a:t>
            </a:r>
          </a:p>
        </p:txBody>
      </p:sp>
      <p:pic>
        <p:nvPicPr>
          <p:cNvPr id="1026" name="Picture 2" descr="A flow chart shows the hierarchy of living organisms. From smallest to largest, this hierarchy includes: (1) Organelles, such as nuclei, that exist inside cells. (2) Cells, such as a red blood cell. (3) Tissues, such as human skin tissue. (4) Organs such as the stomach make up the human digestive system, an example of an organ system. (5) Organisms, populations, and communities. In a forest, each pine tree is an organism. Together, all the pine trees make up a population. All the plant and animal species in the forest comprise a community. (6) Ecosystems: the coastal ecosystem in the Southeastern United States includes living organisms and the environment in which they live. (7) The biosphere: encompasses all the ecosystems on Earth.">
            <a:extLst>
              <a:ext uri="{FF2B5EF4-FFF2-40B4-BE49-F238E27FC236}">
                <a16:creationId xmlns:a16="http://schemas.microsoft.com/office/drawing/2014/main" id="{D018DEEF-B55A-3BE3-C89D-3DAAD76CB1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883" y="365125"/>
            <a:ext cx="10964917" cy="678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80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3FDF-8B7E-9EF8-F4EC-CF05565BC29B}"/>
              </a:ext>
            </a:extLst>
          </p:cNvPr>
          <p:cNvSpPr>
            <a:spLocks noGrp="1"/>
          </p:cNvSpPr>
          <p:nvPr>
            <p:ph type="title"/>
          </p:nvPr>
        </p:nvSpPr>
        <p:spPr/>
        <p:txBody>
          <a:bodyPr/>
          <a:lstStyle/>
          <a:p>
            <a:r>
              <a:rPr lang="en-US" dirty="0"/>
              <a:t>2. GROWTH AND DEVELOPMENT</a:t>
            </a:r>
          </a:p>
        </p:txBody>
      </p:sp>
      <p:sp>
        <p:nvSpPr>
          <p:cNvPr id="3" name="Content Placeholder 2">
            <a:extLst>
              <a:ext uri="{FF2B5EF4-FFF2-40B4-BE49-F238E27FC236}">
                <a16:creationId xmlns:a16="http://schemas.microsoft.com/office/drawing/2014/main" id="{3B6901F5-8EBC-4CE8-8B82-687455AFE963}"/>
              </a:ext>
            </a:extLst>
          </p:cNvPr>
          <p:cNvSpPr>
            <a:spLocks noGrp="1"/>
          </p:cNvSpPr>
          <p:nvPr>
            <p:ph idx="1"/>
          </p:nvPr>
        </p:nvSpPr>
        <p:spPr>
          <a:xfrm>
            <a:off x="250825" y="1825625"/>
            <a:ext cx="11102975" cy="4351338"/>
          </a:xfrm>
        </p:spPr>
        <p:txBody>
          <a:bodyPr/>
          <a:lstStyle/>
          <a:p>
            <a:pPr marL="914400" lvl="1" indent="-457200" eaLnBrk="1" hangingPunct="1">
              <a:spcBef>
                <a:spcPct val="20000"/>
              </a:spcBef>
              <a:defRPr/>
            </a:pPr>
            <a:r>
              <a:rPr lang="en-US" kern="0" dirty="0">
                <a:solidFill>
                  <a:srgbClr val="000066"/>
                </a:solidFill>
                <a:latin typeface="Tahoma"/>
              </a:rPr>
              <a:t>Increase in </a:t>
            </a:r>
            <a:r>
              <a:rPr lang="en-US" b="1" u="sng" kern="0" dirty="0">
                <a:solidFill>
                  <a:srgbClr val="000066"/>
                </a:solidFill>
                <a:latin typeface="Tahoma"/>
              </a:rPr>
              <a:t>size</a:t>
            </a:r>
            <a:r>
              <a:rPr lang="en-US" kern="0" dirty="0">
                <a:solidFill>
                  <a:srgbClr val="000066"/>
                </a:solidFill>
                <a:latin typeface="Tahoma"/>
              </a:rPr>
              <a:t> (unicellular) and </a:t>
            </a:r>
            <a:r>
              <a:rPr lang="en-US" b="1" u="sng" kern="0" dirty="0">
                <a:solidFill>
                  <a:srgbClr val="000066"/>
                </a:solidFill>
                <a:latin typeface="Tahoma"/>
              </a:rPr>
              <a:t>number</a:t>
            </a:r>
            <a:r>
              <a:rPr lang="en-US" kern="0" dirty="0">
                <a:solidFill>
                  <a:srgbClr val="000066"/>
                </a:solidFill>
                <a:latin typeface="Tahoma"/>
              </a:rPr>
              <a:t> of cells (multicellular)</a:t>
            </a:r>
          </a:p>
          <a:p>
            <a:pPr marL="914400" lvl="1" indent="-457200" eaLnBrk="1" hangingPunct="1">
              <a:spcBef>
                <a:spcPct val="20000"/>
              </a:spcBef>
              <a:defRPr/>
            </a:pPr>
            <a:r>
              <a:rPr lang="en-US" sz="2000" kern="0" dirty="0">
                <a:solidFill>
                  <a:srgbClr val="000066"/>
                </a:solidFill>
                <a:latin typeface="Tahoma"/>
              </a:rPr>
              <a:t>Growth may be different in different locations</a:t>
            </a:r>
          </a:p>
          <a:p>
            <a:pPr marL="914400" lvl="1" indent="-457200" eaLnBrk="1" hangingPunct="1">
              <a:spcBef>
                <a:spcPct val="20000"/>
              </a:spcBef>
              <a:defRPr/>
            </a:pPr>
            <a:r>
              <a:rPr lang="en-US" sz="2000" kern="0" dirty="0">
                <a:solidFill>
                  <a:srgbClr val="000066"/>
                </a:solidFill>
                <a:latin typeface="Tahoma"/>
              </a:rPr>
              <a:t>Individuals change as development proceeds throughout life</a:t>
            </a:r>
          </a:p>
          <a:p>
            <a:endParaRPr lang="en-US" dirty="0"/>
          </a:p>
        </p:txBody>
      </p:sp>
      <p:pic>
        <p:nvPicPr>
          <p:cNvPr id="4" name="Picture 5">
            <a:extLst>
              <a:ext uri="{FF2B5EF4-FFF2-40B4-BE49-F238E27FC236}">
                <a16:creationId xmlns:a16="http://schemas.microsoft.com/office/drawing/2014/main" id="{7778DEAF-0C6A-96DB-67FE-E266FE9C4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4147" y="2489778"/>
            <a:ext cx="3087853" cy="1878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capitallifechurch.com/wp-content/uploads/2011/11/grow_logo.png">
            <a:extLst>
              <a:ext uri="{FF2B5EF4-FFF2-40B4-BE49-F238E27FC236}">
                <a16:creationId xmlns:a16="http://schemas.microsoft.com/office/drawing/2014/main" id="{C55F3084-C27C-CB0E-B33F-D7FEE9D9F7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687"/>
          <a:stretch/>
        </p:blipFill>
        <p:spPr bwMode="auto">
          <a:xfrm>
            <a:off x="8840711" y="56045"/>
            <a:ext cx="2958256" cy="143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F087A208-CECB-D8C4-EAE9-C618052912AC}"/>
              </a:ext>
            </a:extLst>
          </p:cNvPr>
          <p:cNvPicPr>
            <a:picLocks noChangeAspect="1" noChangeArrowheads="1"/>
          </p:cNvPicPr>
          <p:nvPr/>
        </p:nvPicPr>
        <p:blipFill>
          <a:blip r:embed="rId4"/>
          <a:srcRect/>
          <a:stretch>
            <a:fillRect/>
          </a:stretch>
        </p:blipFill>
        <p:spPr bwMode="auto">
          <a:xfrm>
            <a:off x="7824538" y="4247935"/>
            <a:ext cx="4367462" cy="2593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This Seamless Animation of a Tadpole to Frog Metamorphosis is Fantastic »  TwistedSifter">
            <a:extLst>
              <a:ext uri="{FF2B5EF4-FFF2-40B4-BE49-F238E27FC236}">
                <a16:creationId xmlns:a16="http://schemas.microsoft.com/office/drawing/2014/main" id="{9A6220DB-93C9-379B-71A0-3DF82E1883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048" b="20000"/>
          <a:stretch/>
        </p:blipFill>
        <p:spPr bwMode="auto">
          <a:xfrm>
            <a:off x="0" y="4348162"/>
            <a:ext cx="7620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463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1879</Words>
  <Application>Microsoft Office PowerPoint</Application>
  <PresentationFormat>Widescreen</PresentationFormat>
  <Paragraphs>220</Paragraphs>
  <Slides>34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 - 25</vt:lpstr>
      <vt:lpstr>Arial Black - 28</vt:lpstr>
      <vt:lpstr>proxima-nova</vt:lpstr>
      <vt:lpstr>Arial</vt:lpstr>
      <vt:lpstr>Calibri</vt:lpstr>
      <vt:lpstr>Calibri Light</vt:lpstr>
      <vt:lpstr>Libre Franklin</vt:lpstr>
      <vt:lpstr>Tahoma</vt:lpstr>
      <vt:lpstr>Times New Roman</vt:lpstr>
      <vt:lpstr>Office Theme</vt:lpstr>
      <vt:lpstr> CHARACTERISTICS OF LIFE</vt:lpstr>
      <vt:lpstr>What do you remember from Grade 8?</vt:lpstr>
      <vt:lpstr>All living things….</vt:lpstr>
      <vt:lpstr>PowerPoint Presentation</vt:lpstr>
      <vt:lpstr>1. LEVELS OF ORGANIZATION (MADE OF CELLS)</vt:lpstr>
      <vt:lpstr>1. LEVELS OF ORGANIZATION</vt:lpstr>
      <vt:lpstr>Types of Cells</vt:lpstr>
      <vt:lpstr>Check your understanding</vt:lpstr>
      <vt:lpstr>2. GROWTH AND DEVELOPMENT</vt:lpstr>
      <vt:lpstr>3. REPRODUCTION</vt:lpstr>
      <vt:lpstr>CONTAIN GENETIC INFORMATION (DNA)</vt:lpstr>
      <vt:lpstr>4. TAKE IN nutrients</vt:lpstr>
      <vt:lpstr>5.  PRODUCE METABOLIC Waste</vt:lpstr>
      <vt:lpstr>6.  Use ENERGY</vt:lpstr>
      <vt:lpstr>METABOLISM AND USE OF ENERGY. </vt:lpstr>
      <vt:lpstr>7. RESPONSE TO STIMULI/ENVIRONMENT</vt:lpstr>
      <vt:lpstr>PowerPoint Presentation</vt:lpstr>
      <vt:lpstr>Respond to Stimulus</vt:lpstr>
      <vt:lpstr>E.g. Response to stimulus (Pavlov’s Dog)</vt:lpstr>
      <vt:lpstr> Do plants respond to stimuli?</vt:lpstr>
      <vt:lpstr>Respond to Stimuli with Movement</vt:lpstr>
      <vt:lpstr>Homeostasis</vt:lpstr>
      <vt:lpstr>Intracellular Communication (between cells)</vt:lpstr>
      <vt:lpstr>8. EVOLUTION – CHANGE OVER TIME (ADJUST AND ADAPT)</vt:lpstr>
      <vt:lpstr>PowerPoint Presentation</vt:lpstr>
      <vt:lpstr>Which of the following statements is false?</vt:lpstr>
      <vt:lpstr>Check your understanding</vt:lpstr>
      <vt:lpstr>Are viruses alive?</vt:lpstr>
      <vt:lpstr>Practice</vt:lpstr>
      <vt:lpstr>Learning Goals</vt:lpstr>
      <vt:lpstr>Cell Theory</vt:lpstr>
      <vt:lpstr>Isopods</vt:lpstr>
      <vt:lpstr>Woodlice</vt:lpstr>
      <vt:lpstr>Practice: SECTION 2-1 - SECTION REVIEW</vt:lpstr>
    </vt:vector>
  </TitlesOfParts>
  <Company>School District 41 Burnaby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LIVING THINGS</dc:title>
  <dc:creator>Tammy Wilson</dc:creator>
  <cp:lastModifiedBy>Tammy Wilson</cp:lastModifiedBy>
  <cp:revision>1</cp:revision>
  <dcterms:created xsi:type="dcterms:W3CDTF">2024-01-27T16:45:12Z</dcterms:created>
  <dcterms:modified xsi:type="dcterms:W3CDTF">2024-01-28T17:29:57Z</dcterms:modified>
</cp:coreProperties>
</file>