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3"/>
  </p:notesMasterIdLst>
  <p:sldIdLst>
    <p:sldId id="343" r:id="rId2"/>
    <p:sldId id="258" r:id="rId3"/>
    <p:sldId id="281" r:id="rId4"/>
    <p:sldId id="305" r:id="rId5"/>
    <p:sldId id="282" r:id="rId6"/>
    <p:sldId id="340" r:id="rId7"/>
    <p:sldId id="310" r:id="rId8"/>
    <p:sldId id="347" r:id="rId9"/>
    <p:sldId id="298" r:id="rId10"/>
    <p:sldId id="300" r:id="rId11"/>
    <p:sldId id="323" r:id="rId12"/>
    <p:sldId id="355" r:id="rId13"/>
    <p:sldId id="303" r:id="rId14"/>
    <p:sldId id="368" r:id="rId15"/>
    <p:sldId id="353" r:id="rId16"/>
    <p:sldId id="260" r:id="rId17"/>
    <p:sldId id="292" r:id="rId18"/>
    <p:sldId id="335" r:id="rId19"/>
    <p:sldId id="290" r:id="rId20"/>
    <p:sldId id="312" r:id="rId21"/>
    <p:sldId id="338" r:id="rId22"/>
    <p:sldId id="322" r:id="rId23"/>
    <p:sldId id="333" r:id="rId24"/>
    <p:sldId id="329" r:id="rId25"/>
    <p:sldId id="339" r:id="rId26"/>
    <p:sldId id="287" r:id="rId27"/>
    <p:sldId id="349" r:id="rId28"/>
    <p:sldId id="352" r:id="rId29"/>
    <p:sldId id="309" r:id="rId30"/>
    <p:sldId id="262" r:id="rId31"/>
    <p:sldId id="398" r:id="rId32"/>
    <p:sldId id="399" r:id="rId33"/>
    <p:sldId id="294" r:id="rId34"/>
    <p:sldId id="296" r:id="rId35"/>
    <p:sldId id="265" r:id="rId36"/>
    <p:sldId id="378" r:id="rId37"/>
    <p:sldId id="395" r:id="rId38"/>
    <p:sldId id="390" r:id="rId39"/>
    <p:sldId id="391" r:id="rId40"/>
    <p:sldId id="267" r:id="rId41"/>
    <p:sldId id="387" r:id="rId42"/>
    <p:sldId id="371" r:id="rId43"/>
    <p:sldId id="396" r:id="rId44"/>
    <p:sldId id="397" r:id="rId45"/>
    <p:sldId id="268" r:id="rId46"/>
    <p:sldId id="388" r:id="rId47"/>
    <p:sldId id="372" r:id="rId48"/>
    <p:sldId id="375" r:id="rId49"/>
    <p:sldId id="377" r:id="rId50"/>
    <p:sldId id="384" r:id="rId51"/>
    <p:sldId id="350" r:id="rId52"/>
    <p:sldId id="389" r:id="rId53"/>
    <p:sldId id="380" r:id="rId54"/>
    <p:sldId id="364" r:id="rId55"/>
    <p:sldId id="366" r:id="rId56"/>
    <p:sldId id="365" r:id="rId57"/>
    <p:sldId id="383" r:id="rId58"/>
    <p:sldId id="357" r:id="rId59"/>
    <p:sldId id="360" r:id="rId60"/>
    <p:sldId id="361" r:id="rId61"/>
    <p:sldId id="362" r:id="rId62"/>
    <p:sldId id="363" r:id="rId63"/>
    <p:sldId id="367" r:id="rId64"/>
    <p:sldId id="358" r:id="rId65"/>
    <p:sldId id="359" r:id="rId66"/>
    <p:sldId id="263" r:id="rId67"/>
    <p:sldId id="264" r:id="rId68"/>
    <p:sldId id="385" r:id="rId69"/>
    <p:sldId id="269" r:id="rId70"/>
    <p:sldId id="373" r:id="rId71"/>
    <p:sldId id="386" r:id="rId7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CE42CC-BD8C-431E-8D55-4A624560DAA9}" v="21" dt="2024-01-28T18:04:43.6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41" autoAdjust="0"/>
    <p:restoredTop sz="71209" autoAdjust="0"/>
  </p:normalViewPr>
  <p:slideViewPr>
    <p:cSldViewPr snapToGrid="0">
      <p:cViewPr varScale="1">
        <p:scale>
          <a:sx n="33" d="100"/>
          <a:sy n="33" d="100"/>
        </p:scale>
        <p:origin x="40" y="332"/>
      </p:cViewPr>
      <p:guideLst>
        <p:guide orient="horz" pos="2160"/>
        <p:guide pos="384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79" Type="http://schemas.microsoft.com/office/2015/10/relationships/revisionInfo" Target="revisionInfo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mmy Wilson" userId="e3b55da62d900d7c" providerId="LiveId" clId="{01635AAA-8F80-4C61-BA30-522F3BF5B171}"/>
    <pc:docChg chg="modSld">
      <pc:chgData name="Tammy Wilson" userId="e3b55da62d900d7c" providerId="LiveId" clId="{01635AAA-8F80-4C61-BA30-522F3BF5B171}" dt="2023-02-08T19:15:27.532" v="1" actId="20577"/>
      <pc:docMkLst>
        <pc:docMk/>
      </pc:docMkLst>
      <pc:sldChg chg="modSp mod">
        <pc:chgData name="Tammy Wilson" userId="e3b55da62d900d7c" providerId="LiveId" clId="{01635AAA-8F80-4C61-BA30-522F3BF5B171}" dt="2023-02-08T19:15:27.532" v="1" actId="20577"/>
        <pc:sldMkLst>
          <pc:docMk/>
          <pc:sldMk cId="2911757463" sldId="391"/>
        </pc:sldMkLst>
        <pc:spChg chg="mod">
          <ac:chgData name="Tammy Wilson" userId="e3b55da62d900d7c" providerId="LiveId" clId="{01635AAA-8F80-4C61-BA30-522F3BF5B171}" dt="2023-02-08T19:15:27.532" v="1" actId="20577"/>
          <ac:spMkLst>
            <pc:docMk/>
            <pc:sldMk cId="2911757463" sldId="391"/>
            <ac:spMk id="3" creationId="{84F06A74-2C46-4ADB-B6E2-93542A5D87DA}"/>
          </ac:spMkLst>
        </pc:spChg>
      </pc:sldChg>
    </pc:docChg>
  </pc:docChgLst>
  <pc:docChgLst>
    <pc:chgData name="Tammy Wilson" userId="e3b55da62d900d7c" providerId="LiveId" clId="{14368589-4E8E-4FD6-BE51-A2170BFF334C}"/>
    <pc:docChg chg="undo custSel mod addSld delSld modSld sldOrd">
      <pc:chgData name="Tammy Wilson" userId="e3b55da62d900d7c" providerId="LiveId" clId="{14368589-4E8E-4FD6-BE51-A2170BFF334C}" dt="2021-07-29T22:12:31.960" v="996"/>
      <pc:docMkLst>
        <pc:docMk/>
      </pc:docMkLst>
      <pc:sldChg chg="modSp ord modAnim">
        <pc:chgData name="Tammy Wilson" userId="e3b55da62d900d7c" providerId="LiveId" clId="{14368589-4E8E-4FD6-BE51-A2170BFF334C}" dt="2021-07-29T21:30:16.164" v="833"/>
        <pc:sldMkLst>
          <pc:docMk/>
          <pc:sldMk cId="0" sldId="260"/>
        </pc:sldMkLst>
        <pc:spChg chg="mod">
          <ac:chgData name="Tammy Wilson" userId="e3b55da62d900d7c" providerId="LiveId" clId="{14368589-4E8E-4FD6-BE51-A2170BFF334C}" dt="2021-07-29T21:21:16.616" v="580"/>
          <ac:spMkLst>
            <pc:docMk/>
            <pc:sldMk cId="0" sldId="260"/>
            <ac:spMk id="4098" creationId="{89616FB6-A80B-4AF3-A150-61B626569D29}"/>
          </ac:spMkLst>
        </pc:spChg>
        <pc:spChg chg="mod">
          <ac:chgData name="Tammy Wilson" userId="e3b55da62d900d7c" providerId="LiveId" clId="{14368589-4E8E-4FD6-BE51-A2170BFF334C}" dt="2021-07-29T21:21:14.743" v="579"/>
          <ac:spMkLst>
            <pc:docMk/>
            <pc:sldMk cId="0" sldId="260"/>
            <ac:spMk id="7171" creationId="{6852806C-25C5-4CDF-8007-90512DDA2F34}"/>
          </ac:spMkLst>
        </pc:spChg>
      </pc:sldChg>
      <pc:sldChg chg="del">
        <pc:chgData name="Tammy Wilson" userId="e3b55da62d900d7c" providerId="LiveId" clId="{14368589-4E8E-4FD6-BE51-A2170BFF334C}" dt="2021-07-29T21:21:25.323" v="581" actId="2696"/>
        <pc:sldMkLst>
          <pc:docMk/>
          <pc:sldMk cId="0" sldId="271"/>
        </pc:sldMkLst>
      </pc:sldChg>
      <pc:sldChg chg="del">
        <pc:chgData name="Tammy Wilson" userId="e3b55da62d900d7c" providerId="LiveId" clId="{14368589-4E8E-4FD6-BE51-A2170BFF334C}" dt="2021-07-29T21:30:20.834" v="834" actId="2696"/>
        <pc:sldMkLst>
          <pc:docMk/>
          <pc:sldMk cId="0" sldId="273"/>
        </pc:sldMkLst>
      </pc:sldChg>
      <pc:sldChg chg="modSp">
        <pc:chgData name="Tammy Wilson" userId="e3b55da62d900d7c" providerId="LiveId" clId="{14368589-4E8E-4FD6-BE51-A2170BFF334C}" dt="2021-07-29T21:12:37.039" v="266" actId="207"/>
        <pc:sldMkLst>
          <pc:docMk/>
          <pc:sldMk cId="674187189" sldId="281"/>
        </pc:sldMkLst>
        <pc:spChg chg="mod">
          <ac:chgData name="Tammy Wilson" userId="e3b55da62d900d7c" providerId="LiveId" clId="{14368589-4E8E-4FD6-BE51-A2170BFF334C}" dt="2021-07-29T21:12:37.039" v="266" actId="207"/>
          <ac:spMkLst>
            <pc:docMk/>
            <pc:sldMk cId="674187189" sldId="281"/>
            <ac:spMk id="8196" creationId="{00000000-0000-0000-0000-000000000000}"/>
          </ac:spMkLst>
        </pc:spChg>
      </pc:sldChg>
      <pc:sldChg chg="modSp del">
        <pc:chgData name="Tammy Wilson" userId="e3b55da62d900d7c" providerId="LiveId" clId="{14368589-4E8E-4FD6-BE51-A2170BFF334C}" dt="2021-07-29T20:53:16.466" v="265" actId="2696"/>
        <pc:sldMkLst>
          <pc:docMk/>
          <pc:sldMk cId="2993400796" sldId="283"/>
        </pc:sldMkLst>
        <pc:spChg chg="mod">
          <ac:chgData name="Tammy Wilson" userId="e3b55da62d900d7c" providerId="LiveId" clId="{14368589-4E8E-4FD6-BE51-A2170BFF334C}" dt="2021-07-29T20:32:22.844" v="151" actId="20577"/>
          <ac:spMkLst>
            <pc:docMk/>
            <pc:sldMk cId="2993400796" sldId="283"/>
            <ac:spMk id="11270" creationId="{00000000-0000-0000-0000-000000000000}"/>
          </ac:spMkLst>
        </pc:spChg>
      </pc:sldChg>
      <pc:sldChg chg="modSp">
        <pc:chgData name="Tammy Wilson" userId="e3b55da62d900d7c" providerId="LiveId" clId="{14368589-4E8E-4FD6-BE51-A2170BFF334C}" dt="2021-07-29T20:26:39.906" v="73" actId="20577"/>
        <pc:sldMkLst>
          <pc:docMk/>
          <pc:sldMk cId="106696974" sldId="287"/>
        </pc:sldMkLst>
        <pc:spChg chg="mod">
          <ac:chgData name="Tammy Wilson" userId="e3b55da62d900d7c" providerId="LiveId" clId="{14368589-4E8E-4FD6-BE51-A2170BFF334C}" dt="2021-07-29T20:26:39.906" v="73" actId="20577"/>
          <ac:spMkLst>
            <pc:docMk/>
            <pc:sldMk cId="106696974" sldId="287"/>
            <ac:spMk id="3" creationId="{00000000-0000-0000-0000-000000000000}"/>
          </ac:spMkLst>
        </pc:spChg>
      </pc:sldChg>
      <pc:sldChg chg="modSp">
        <pc:chgData name="Tammy Wilson" userId="e3b55da62d900d7c" providerId="LiveId" clId="{14368589-4E8E-4FD6-BE51-A2170BFF334C}" dt="2021-07-29T21:17:06.484" v="517" actId="20577"/>
        <pc:sldMkLst>
          <pc:docMk/>
          <pc:sldMk cId="4225296030" sldId="290"/>
        </pc:sldMkLst>
        <pc:spChg chg="mod">
          <ac:chgData name="Tammy Wilson" userId="e3b55da62d900d7c" providerId="LiveId" clId="{14368589-4E8E-4FD6-BE51-A2170BFF334C}" dt="2021-07-29T21:17:06.484" v="517" actId="20577"/>
          <ac:spMkLst>
            <pc:docMk/>
            <pc:sldMk cId="4225296030" sldId="290"/>
            <ac:spMk id="3" creationId="{00000000-0000-0000-0000-000000000000}"/>
          </ac:spMkLst>
        </pc:spChg>
      </pc:sldChg>
      <pc:sldChg chg="modSp">
        <pc:chgData name="Tammy Wilson" userId="e3b55da62d900d7c" providerId="LiveId" clId="{14368589-4E8E-4FD6-BE51-A2170BFF334C}" dt="2021-07-29T21:54:15.877" v="864" actId="20577"/>
        <pc:sldMkLst>
          <pc:docMk/>
          <pc:sldMk cId="2216130816" sldId="292"/>
        </pc:sldMkLst>
        <pc:spChg chg="mod">
          <ac:chgData name="Tammy Wilson" userId="e3b55da62d900d7c" providerId="LiveId" clId="{14368589-4E8E-4FD6-BE51-A2170BFF334C}" dt="2021-07-29T21:54:15.877" v="864" actId="20577"/>
          <ac:spMkLst>
            <pc:docMk/>
            <pc:sldMk cId="2216130816" sldId="292"/>
            <ac:spMk id="3" creationId="{00000000-0000-0000-0000-000000000000}"/>
          </ac:spMkLst>
        </pc:spChg>
      </pc:sldChg>
      <pc:sldChg chg="del">
        <pc:chgData name="Tammy Wilson" userId="e3b55da62d900d7c" providerId="LiveId" clId="{14368589-4E8E-4FD6-BE51-A2170BFF334C}" dt="2021-07-29T20:33:05.083" v="155" actId="2696"/>
        <pc:sldMkLst>
          <pc:docMk/>
          <pc:sldMk cId="1629127321" sldId="293"/>
        </pc:sldMkLst>
      </pc:sldChg>
      <pc:sldChg chg="modSp">
        <pc:chgData name="Tammy Wilson" userId="e3b55da62d900d7c" providerId="LiveId" clId="{14368589-4E8E-4FD6-BE51-A2170BFF334C}" dt="2021-07-29T20:37:53.191" v="212"/>
        <pc:sldMkLst>
          <pc:docMk/>
          <pc:sldMk cId="3782275730" sldId="296"/>
        </pc:sldMkLst>
        <pc:spChg chg="mod">
          <ac:chgData name="Tammy Wilson" userId="e3b55da62d900d7c" providerId="LiveId" clId="{14368589-4E8E-4FD6-BE51-A2170BFF334C}" dt="2021-07-29T20:37:53.191" v="212"/>
          <ac:spMkLst>
            <pc:docMk/>
            <pc:sldMk cId="3782275730" sldId="296"/>
            <ac:spMk id="3" creationId="{00000000-0000-0000-0000-000000000000}"/>
          </ac:spMkLst>
        </pc:spChg>
      </pc:sldChg>
      <pc:sldChg chg="addSp modSp">
        <pc:chgData name="Tammy Wilson" userId="e3b55da62d900d7c" providerId="LiveId" clId="{14368589-4E8E-4FD6-BE51-A2170BFF334C}" dt="2021-07-29T21:24:26.346" v="738" actId="115"/>
        <pc:sldMkLst>
          <pc:docMk/>
          <pc:sldMk cId="3791957109" sldId="303"/>
        </pc:sldMkLst>
        <pc:spChg chg="mod">
          <ac:chgData name="Tammy Wilson" userId="e3b55da62d900d7c" providerId="LiveId" clId="{14368589-4E8E-4FD6-BE51-A2170BFF334C}" dt="2021-07-29T21:24:26.346" v="738" actId="115"/>
          <ac:spMkLst>
            <pc:docMk/>
            <pc:sldMk cId="3791957109" sldId="303"/>
            <ac:spMk id="3" creationId="{00000000-0000-0000-0000-000000000000}"/>
          </ac:spMkLst>
        </pc:spChg>
        <pc:picChg chg="mod">
          <ac:chgData name="Tammy Wilson" userId="e3b55da62d900d7c" providerId="LiveId" clId="{14368589-4E8E-4FD6-BE51-A2170BFF334C}" dt="2021-07-29T21:24:17.222" v="734" actId="1076"/>
          <ac:picMkLst>
            <pc:docMk/>
            <pc:sldMk cId="3791957109" sldId="303"/>
            <ac:picMk id="5" creationId="{33BAD560-6108-4907-9FB3-E601C8A47B40}"/>
          </ac:picMkLst>
        </pc:picChg>
        <pc:picChg chg="add mod modCrop">
          <ac:chgData name="Tammy Wilson" userId="e3b55da62d900d7c" providerId="LiveId" clId="{14368589-4E8E-4FD6-BE51-A2170BFF334C}" dt="2021-07-29T21:24:20.859" v="736" actId="1076"/>
          <ac:picMkLst>
            <pc:docMk/>
            <pc:sldMk cId="3791957109" sldId="303"/>
            <ac:picMk id="6" creationId="{C78EBAFD-EC00-4D57-B034-E4AC39C40E30}"/>
          </ac:picMkLst>
        </pc:picChg>
        <pc:picChg chg="add mod modCrop">
          <ac:chgData name="Tammy Wilson" userId="e3b55da62d900d7c" providerId="LiveId" clId="{14368589-4E8E-4FD6-BE51-A2170BFF334C}" dt="2021-07-29T21:24:18.673" v="735" actId="1076"/>
          <ac:picMkLst>
            <pc:docMk/>
            <pc:sldMk cId="3791957109" sldId="303"/>
            <ac:picMk id="7" creationId="{6ACDC53C-C9F3-4429-BF16-8F16902F30DA}"/>
          </ac:picMkLst>
        </pc:picChg>
      </pc:sldChg>
      <pc:sldChg chg="del">
        <pc:chgData name="Tammy Wilson" userId="e3b55da62d900d7c" providerId="LiveId" clId="{14368589-4E8E-4FD6-BE51-A2170BFF334C}" dt="2021-07-29T20:31:27.565" v="148" actId="2696"/>
        <pc:sldMkLst>
          <pc:docMk/>
          <pc:sldMk cId="210461117" sldId="304"/>
        </pc:sldMkLst>
      </pc:sldChg>
      <pc:sldChg chg="del">
        <pc:chgData name="Tammy Wilson" userId="e3b55da62d900d7c" providerId="LiveId" clId="{14368589-4E8E-4FD6-BE51-A2170BFF334C}" dt="2021-07-29T20:31:29.276" v="149" actId="2696"/>
        <pc:sldMkLst>
          <pc:docMk/>
          <pc:sldMk cId="3923049360" sldId="307"/>
        </pc:sldMkLst>
      </pc:sldChg>
      <pc:sldChg chg="del">
        <pc:chgData name="Tammy Wilson" userId="e3b55da62d900d7c" providerId="LiveId" clId="{14368589-4E8E-4FD6-BE51-A2170BFF334C}" dt="2021-07-29T20:31:19.994" v="146" actId="2696"/>
        <pc:sldMkLst>
          <pc:docMk/>
          <pc:sldMk cId="888508145" sldId="308"/>
        </pc:sldMkLst>
      </pc:sldChg>
      <pc:sldChg chg="modSp">
        <pc:chgData name="Tammy Wilson" userId="e3b55da62d900d7c" providerId="LiveId" clId="{14368589-4E8E-4FD6-BE51-A2170BFF334C}" dt="2021-07-29T21:53:30.069" v="856" actId="207"/>
        <pc:sldMkLst>
          <pc:docMk/>
          <pc:sldMk cId="1433060337" sldId="310"/>
        </pc:sldMkLst>
        <pc:spChg chg="mod">
          <ac:chgData name="Tammy Wilson" userId="e3b55da62d900d7c" providerId="LiveId" clId="{14368589-4E8E-4FD6-BE51-A2170BFF334C}" dt="2021-07-29T21:53:30.069" v="856" actId="207"/>
          <ac:spMkLst>
            <pc:docMk/>
            <pc:sldMk cId="1433060337" sldId="310"/>
            <ac:spMk id="3" creationId="{00000000-0000-0000-0000-000000000000}"/>
          </ac:spMkLst>
        </pc:spChg>
      </pc:sldChg>
      <pc:sldChg chg="del">
        <pc:chgData name="Tammy Wilson" userId="e3b55da62d900d7c" providerId="LiveId" clId="{14368589-4E8E-4FD6-BE51-A2170BFF334C}" dt="2021-07-29T21:30:00.502" v="832" actId="2696"/>
        <pc:sldMkLst>
          <pc:docMk/>
          <pc:sldMk cId="3049024036" sldId="315"/>
        </pc:sldMkLst>
      </pc:sldChg>
      <pc:sldChg chg="del">
        <pc:chgData name="Tammy Wilson" userId="e3b55da62d900d7c" providerId="LiveId" clId="{14368589-4E8E-4FD6-BE51-A2170BFF334C}" dt="2021-07-29T21:29:13.478" v="829" actId="2696"/>
        <pc:sldMkLst>
          <pc:docMk/>
          <pc:sldMk cId="0" sldId="316"/>
        </pc:sldMkLst>
      </pc:sldChg>
      <pc:sldChg chg="modSp">
        <pc:chgData name="Tammy Wilson" userId="e3b55da62d900d7c" providerId="LiveId" clId="{14368589-4E8E-4FD6-BE51-A2170BFF334C}" dt="2021-07-29T21:13:02.934" v="267" actId="207"/>
        <pc:sldMkLst>
          <pc:docMk/>
          <pc:sldMk cId="3121237258" sldId="323"/>
        </pc:sldMkLst>
        <pc:spChg chg="mod">
          <ac:chgData name="Tammy Wilson" userId="e3b55da62d900d7c" providerId="LiveId" clId="{14368589-4E8E-4FD6-BE51-A2170BFF334C}" dt="2021-07-29T21:13:02.934" v="267" actId="207"/>
          <ac:spMkLst>
            <pc:docMk/>
            <pc:sldMk cId="3121237258" sldId="323"/>
            <ac:spMk id="13314" creationId="{00000000-0000-0000-0000-000000000000}"/>
          </ac:spMkLst>
        </pc:spChg>
      </pc:sldChg>
      <pc:sldChg chg="del">
        <pc:chgData name="Tammy Wilson" userId="e3b55da62d900d7c" providerId="LiveId" clId="{14368589-4E8E-4FD6-BE51-A2170BFF334C}" dt="2021-07-29T20:33:49.445" v="157" actId="2696"/>
        <pc:sldMkLst>
          <pc:docMk/>
          <pc:sldMk cId="2243206408" sldId="325"/>
        </pc:sldMkLst>
      </pc:sldChg>
      <pc:sldChg chg="modSp del">
        <pc:chgData name="Tammy Wilson" userId="e3b55da62d900d7c" providerId="LiveId" clId="{14368589-4E8E-4FD6-BE51-A2170BFF334C}" dt="2021-07-29T21:26:17.751" v="819" actId="2696"/>
        <pc:sldMkLst>
          <pc:docMk/>
          <pc:sldMk cId="4032325446" sldId="326"/>
        </pc:sldMkLst>
        <pc:spChg chg="mod">
          <ac:chgData name="Tammy Wilson" userId="e3b55da62d900d7c" providerId="LiveId" clId="{14368589-4E8E-4FD6-BE51-A2170BFF334C}" dt="2021-07-29T20:34:12.125" v="160" actId="113"/>
          <ac:spMkLst>
            <pc:docMk/>
            <pc:sldMk cId="4032325446" sldId="326"/>
            <ac:spMk id="2" creationId="{46734A38-5185-4CF3-B3D3-7FE74CF1BC75}"/>
          </ac:spMkLst>
        </pc:spChg>
      </pc:sldChg>
      <pc:sldChg chg="del">
        <pc:chgData name="Tammy Wilson" userId="e3b55da62d900d7c" providerId="LiveId" clId="{14368589-4E8E-4FD6-BE51-A2170BFF334C}" dt="2021-07-29T20:34:04.070" v="158" actId="2696"/>
        <pc:sldMkLst>
          <pc:docMk/>
          <pc:sldMk cId="399675843" sldId="327"/>
        </pc:sldMkLst>
      </pc:sldChg>
      <pc:sldChg chg="del">
        <pc:chgData name="Tammy Wilson" userId="e3b55da62d900d7c" providerId="LiveId" clId="{14368589-4E8E-4FD6-BE51-A2170BFF334C}" dt="2021-07-29T20:34:05.576" v="159" actId="2696"/>
        <pc:sldMkLst>
          <pc:docMk/>
          <pc:sldMk cId="324373964" sldId="328"/>
        </pc:sldMkLst>
      </pc:sldChg>
      <pc:sldChg chg="modSp">
        <pc:chgData name="Tammy Wilson" userId="e3b55da62d900d7c" providerId="LiveId" clId="{14368589-4E8E-4FD6-BE51-A2170BFF334C}" dt="2021-07-29T21:56:33.278" v="924" actId="207"/>
        <pc:sldMkLst>
          <pc:docMk/>
          <pc:sldMk cId="2044388048" sldId="329"/>
        </pc:sldMkLst>
        <pc:spChg chg="mod">
          <ac:chgData name="Tammy Wilson" userId="e3b55da62d900d7c" providerId="LiveId" clId="{14368589-4E8E-4FD6-BE51-A2170BFF334C}" dt="2021-07-29T21:56:33.278" v="924" actId="207"/>
          <ac:spMkLst>
            <pc:docMk/>
            <pc:sldMk cId="2044388048" sldId="329"/>
            <ac:spMk id="12292" creationId="{00000000-0000-0000-0000-000000000000}"/>
          </ac:spMkLst>
        </pc:spChg>
        <pc:spChg chg="mod">
          <ac:chgData name="Tammy Wilson" userId="e3b55da62d900d7c" providerId="LiveId" clId="{14368589-4E8E-4FD6-BE51-A2170BFF334C}" dt="2021-07-29T21:56:30.145" v="923" actId="207"/>
          <ac:spMkLst>
            <pc:docMk/>
            <pc:sldMk cId="2044388048" sldId="329"/>
            <ac:spMk id="12295" creationId="{00000000-0000-0000-0000-000000000000}"/>
          </ac:spMkLst>
        </pc:spChg>
      </pc:sldChg>
      <pc:sldChg chg="del">
        <pc:chgData name="Tammy Wilson" userId="e3b55da62d900d7c" providerId="LiveId" clId="{14368589-4E8E-4FD6-BE51-A2170BFF334C}" dt="2021-07-29T21:29:55.348" v="831" actId="2696"/>
        <pc:sldMkLst>
          <pc:docMk/>
          <pc:sldMk cId="443842182" sldId="330"/>
        </pc:sldMkLst>
      </pc:sldChg>
      <pc:sldChg chg="del">
        <pc:chgData name="Tammy Wilson" userId="e3b55da62d900d7c" providerId="LiveId" clId="{14368589-4E8E-4FD6-BE51-A2170BFF334C}" dt="2021-07-29T21:29:40.420" v="830" actId="2696"/>
        <pc:sldMkLst>
          <pc:docMk/>
          <pc:sldMk cId="3870468090" sldId="334"/>
        </pc:sldMkLst>
      </pc:sldChg>
      <pc:sldChg chg="modSp ord">
        <pc:chgData name="Tammy Wilson" userId="e3b55da62d900d7c" providerId="LiveId" clId="{14368589-4E8E-4FD6-BE51-A2170BFF334C}" dt="2021-07-29T21:25:25.086" v="742"/>
        <pc:sldMkLst>
          <pc:docMk/>
          <pc:sldMk cId="1682278492" sldId="335"/>
        </pc:sldMkLst>
        <pc:spChg chg="mod">
          <ac:chgData name="Tammy Wilson" userId="e3b55da62d900d7c" providerId="LiveId" clId="{14368589-4E8E-4FD6-BE51-A2170BFF334C}" dt="2021-07-29T20:32:49.453" v="154" actId="113"/>
          <ac:spMkLst>
            <pc:docMk/>
            <pc:sldMk cId="1682278492" sldId="335"/>
            <ac:spMk id="2" creationId="{7D063897-E7D9-46BF-A690-1CCFD5DBC715}"/>
          </ac:spMkLst>
        </pc:spChg>
      </pc:sldChg>
      <pc:sldChg chg="del">
        <pc:chgData name="Tammy Wilson" userId="e3b55da62d900d7c" providerId="LiveId" clId="{14368589-4E8E-4FD6-BE51-A2170BFF334C}" dt="2021-07-29T20:33:12.824" v="156" actId="2696"/>
        <pc:sldMkLst>
          <pc:docMk/>
          <pc:sldMk cId="3389160530" sldId="337"/>
        </pc:sldMkLst>
      </pc:sldChg>
      <pc:sldChg chg="modSp">
        <pc:chgData name="Tammy Wilson" userId="e3b55da62d900d7c" providerId="LiveId" clId="{14368589-4E8E-4FD6-BE51-A2170BFF334C}" dt="2021-07-29T21:55:57.380" v="922" actId="207"/>
        <pc:sldMkLst>
          <pc:docMk/>
          <pc:sldMk cId="2395479311" sldId="338"/>
        </pc:sldMkLst>
        <pc:spChg chg="mod">
          <ac:chgData name="Tammy Wilson" userId="e3b55da62d900d7c" providerId="LiveId" clId="{14368589-4E8E-4FD6-BE51-A2170BFF334C}" dt="2021-07-29T21:55:57.380" v="922" actId="207"/>
          <ac:spMkLst>
            <pc:docMk/>
            <pc:sldMk cId="2395479311" sldId="338"/>
            <ac:spMk id="3" creationId="{00000000-0000-0000-0000-000000000000}"/>
          </ac:spMkLst>
        </pc:spChg>
      </pc:sldChg>
      <pc:sldChg chg="modSp">
        <pc:chgData name="Tammy Wilson" userId="e3b55da62d900d7c" providerId="LiveId" clId="{14368589-4E8E-4FD6-BE51-A2170BFF334C}" dt="2021-07-29T21:59:25.600" v="934" actId="115"/>
        <pc:sldMkLst>
          <pc:docMk/>
          <pc:sldMk cId="1135868847" sldId="339"/>
        </pc:sldMkLst>
        <pc:spChg chg="mod">
          <ac:chgData name="Tammy Wilson" userId="e3b55da62d900d7c" providerId="LiveId" clId="{14368589-4E8E-4FD6-BE51-A2170BFF334C}" dt="2021-07-29T21:59:25.600" v="934" actId="115"/>
          <ac:spMkLst>
            <pc:docMk/>
            <pc:sldMk cId="1135868847" sldId="339"/>
            <ac:spMk id="3" creationId="{838BB5A4-5340-4BF9-BEF4-7397F95963BE}"/>
          </ac:spMkLst>
        </pc:spChg>
      </pc:sldChg>
      <pc:sldChg chg="modSp add del">
        <pc:chgData name="Tammy Wilson" userId="e3b55da62d900d7c" providerId="LiveId" clId="{14368589-4E8E-4FD6-BE51-A2170BFF334C}" dt="2021-07-29T21:27:50.472" v="826" actId="2696"/>
        <pc:sldMkLst>
          <pc:docMk/>
          <pc:sldMk cId="3804932748" sldId="342"/>
        </pc:sldMkLst>
        <pc:spChg chg="mod">
          <ac:chgData name="Tammy Wilson" userId="e3b55da62d900d7c" providerId="LiveId" clId="{14368589-4E8E-4FD6-BE51-A2170BFF334C}" dt="2021-07-29T21:27:15.941" v="821" actId="20577"/>
          <ac:spMkLst>
            <pc:docMk/>
            <pc:sldMk cId="3804932748" sldId="342"/>
            <ac:spMk id="2" creationId="{0D309091-883A-4C61-AE7D-CA6E319740B7}"/>
          </ac:spMkLst>
        </pc:spChg>
        <pc:spChg chg="mod">
          <ac:chgData name="Tammy Wilson" userId="e3b55da62d900d7c" providerId="LiveId" clId="{14368589-4E8E-4FD6-BE51-A2170BFF334C}" dt="2021-07-29T21:27:25.347" v="822" actId="207"/>
          <ac:spMkLst>
            <pc:docMk/>
            <pc:sldMk cId="3804932748" sldId="342"/>
            <ac:spMk id="3" creationId="{C631626F-A674-4B4D-90C4-A0C096E96DE7}"/>
          </ac:spMkLst>
        </pc:spChg>
      </pc:sldChg>
      <pc:sldChg chg="del">
        <pc:chgData name="Tammy Wilson" userId="e3b55da62d900d7c" providerId="LiveId" clId="{14368589-4E8E-4FD6-BE51-A2170BFF334C}" dt="2021-07-29T21:21:31.407" v="582" actId="2696"/>
        <pc:sldMkLst>
          <pc:docMk/>
          <pc:sldMk cId="3237748980" sldId="344"/>
        </pc:sldMkLst>
      </pc:sldChg>
      <pc:sldChg chg="del">
        <pc:chgData name="Tammy Wilson" userId="e3b55da62d900d7c" providerId="LiveId" clId="{14368589-4E8E-4FD6-BE51-A2170BFF334C}" dt="2021-07-29T21:20:21.156" v="576" actId="2696"/>
        <pc:sldMkLst>
          <pc:docMk/>
          <pc:sldMk cId="3358435689" sldId="345"/>
        </pc:sldMkLst>
      </pc:sldChg>
      <pc:sldChg chg="del">
        <pc:chgData name="Tammy Wilson" userId="e3b55da62d900d7c" providerId="LiveId" clId="{14368589-4E8E-4FD6-BE51-A2170BFF334C}" dt="2021-07-29T20:31:25.420" v="147" actId="2696"/>
        <pc:sldMkLst>
          <pc:docMk/>
          <pc:sldMk cId="4294354415" sldId="348"/>
        </pc:sldMkLst>
      </pc:sldChg>
      <pc:sldChg chg="addSp delSp modSp mod setBg">
        <pc:chgData name="Tammy Wilson" userId="e3b55da62d900d7c" providerId="LiveId" clId="{14368589-4E8E-4FD6-BE51-A2170BFF334C}" dt="2021-07-29T20:37:05.185" v="210" actId="20577"/>
        <pc:sldMkLst>
          <pc:docMk/>
          <pc:sldMk cId="892676369" sldId="349"/>
        </pc:sldMkLst>
        <pc:spChg chg="mod">
          <ac:chgData name="Tammy Wilson" userId="e3b55da62d900d7c" providerId="LiveId" clId="{14368589-4E8E-4FD6-BE51-A2170BFF334C}" dt="2021-07-29T20:37:05.185" v="210" actId="20577"/>
          <ac:spMkLst>
            <pc:docMk/>
            <pc:sldMk cId="892676369" sldId="349"/>
            <ac:spMk id="2" creationId="{00000000-0000-0000-0000-000000000000}"/>
          </ac:spMkLst>
        </pc:spChg>
        <pc:spChg chg="mod">
          <ac:chgData name="Tammy Wilson" userId="e3b55da62d900d7c" providerId="LiveId" clId="{14368589-4E8E-4FD6-BE51-A2170BFF334C}" dt="2021-07-29T20:36:11.479" v="166" actId="26606"/>
          <ac:spMkLst>
            <pc:docMk/>
            <pc:sldMk cId="892676369" sldId="349"/>
            <ac:spMk id="3" creationId="{00000000-0000-0000-0000-000000000000}"/>
          </ac:spMkLst>
        </pc:spChg>
        <pc:spChg chg="add">
          <ac:chgData name="Tammy Wilson" userId="e3b55da62d900d7c" providerId="LiveId" clId="{14368589-4E8E-4FD6-BE51-A2170BFF334C}" dt="2021-07-29T20:36:11.479" v="166" actId="26606"/>
          <ac:spMkLst>
            <pc:docMk/>
            <pc:sldMk cId="892676369" sldId="349"/>
            <ac:spMk id="71" creationId="{2B566528-1B12-4246-9431-5C2D7D081168}"/>
          </ac:spMkLst>
        </pc:spChg>
        <pc:grpChg chg="add">
          <ac:chgData name="Tammy Wilson" userId="e3b55da62d900d7c" providerId="LiveId" clId="{14368589-4E8E-4FD6-BE51-A2170BFF334C}" dt="2021-07-29T20:36:11.479" v="166" actId="26606"/>
          <ac:grpSpMkLst>
            <pc:docMk/>
            <pc:sldMk cId="892676369" sldId="349"/>
            <ac:grpSpMk id="73" creationId="{828A5161-06F1-46CF-8AD7-844680A59E13}"/>
          </ac:grpSpMkLst>
        </pc:grpChg>
        <pc:grpChg chg="add">
          <ac:chgData name="Tammy Wilson" userId="e3b55da62d900d7c" providerId="LiveId" clId="{14368589-4E8E-4FD6-BE51-A2170BFF334C}" dt="2021-07-29T20:36:11.479" v="166" actId="26606"/>
          <ac:grpSpMkLst>
            <pc:docMk/>
            <pc:sldMk cId="892676369" sldId="349"/>
            <ac:grpSpMk id="77" creationId="{5995D10D-E9C9-47DB-AE7E-801FEF38F5C9}"/>
          </ac:grpSpMkLst>
        </pc:grpChg>
        <pc:picChg chg="del mod">
          <ac:chgData name="Tammy Wilson" userId="e3b55da62d900d7c" providerId="LiveId" clId="{14368589-4E8E-4FD6-BE51-A2170BFF334C}" dt="2021-07-29T20:34:49.992" v="162" actId="478"/>
          <ac:picMkLst>
            <pc:docMk/>
            <pc:sldMk cId="892676369" sldId="349"/>
            <ac:picMk id="8" creationId="{00000000-0000-0000-0000-000000000000}"/>
          </ac:picMkLst>
        </pc:picChg>
        <pc:picChg chg="add del mod">
          <ac:chgData name="Tammy Wilson" userId="e3b55da62d900d7c" providerId="LiveId" clId="{14368589-4E8E-4FD6-BE51-A2170BFF334C}" dt="2021-07-29T20:36:33.039" v="172" actId="478"/>
          <ac:picMkLst>
            <pc:docMk/>
            <pc:sldMk cId="892676369" sldId="349"/>
            <ac:picMk id="1026" creationId="{00000000-0000-0000-0000-000000000000}"/>
          </ac:picMkLst>
        </pc:picChg>
        <pc:picChg chg="add mod">
          <ac:chgData name="Tammy Wilson" userId="e3b55da62d900d7c" providerId="LiveId" clId="{14368589-4E8E-4FD6-BE51-A2170BFF334C}" dt="2021-07-29T20:36:50.631" v="175" actId="14100"/>
          <ac:picMkLst>
            <pc:docMk/>
            <pc:sldMk cId="892676369" sldId="349"/>
            <ac:picMk id="2050" creationId="{2654DA2B-AD91-4423-86C0-33D4BF2A24E4}"/>
          </ac:picMkLst>
        </pc:picChg>
      </pc:sldChg>
      <pc:sldChg chg="addSp delSp modSp add ord">
        <pc:chgData name="Tammy Wilson" userId="e3b55da62d900d7c" providerId="LiveId" clId="{14368589-4E8E-4FD6-BE51-A2170BFF334C}" dt="2021-07-29T22:06:45.787" v="953" actId="207"/>
        <pc:sldMkLst>
          <pc:docMk/>
          <pc:sldMk cId="4215874463" sldId="350"/>
        </pc:sldMkLst>
        <pc:spChg chg="mod">
          <ac:chgData name="Tammy Wilson" userId="e3b55da62d900d7c" providerId="LiveId" clId="{14368589-4E8E-4FD6-BE51-A2170BFF334C}" dt="2021-07-29T20:29:04.849" v="93" actId="20577"/>
          <ac:spMkLst>
            <pc:docMk/>
            <pc:sldMk cId="4215874463" sldId="350"/>
            <ac:spMk id="2" creationId="{C26F4155-0E95-443B-A3E6-F6D6BD34EC8B}"/>
          </ac:spMkLst>
        </pc:spChg>
        <pc:spChg chg="del">
          <ac:chgData name="Tammy Wilson" userId="e3b55da62d900d7c" providerId="LiveId" clId="{14368589-4E8E-4FD6-BE51-A2170BFF334C}" dt="2021-07-29T20:28:25.539" v="75"/>
          <ac:spMkLst>
            <pc:docMk/>
            <pc:sldMk cId="4215874463" sldId="350"/>
            <ac:spMk id="3" creationId="{C82F91D4-1BDD-4CE7-8384-5133406279A4}"/>
          </ac:spMkLst>
        </pc:spChg>
        <pc:spChg chg="add mod">
          <ac:chgData name="Tammy Wilson" userId="e3b55da62d900d7c" providerId="LiveId" clId="{14368589-4E8E-4FD6-BE51-A2170BFF334C}" dt="2021-07-29T20:30:43.400" v="145" actId="20577"/>
          <ac:spMkLst>
            <pc:docMk/>
            <pc:sldMk cId="4215874463" sldId="350"/>
            <ac:spMk id="5" creationId="{AE238454-004B-446E-AA32-09A0F4C1A1EC}"/>
          </ac:spMkLst>
        </pc:spChg>
        <pc:graphicFrameChg chg="add mod modGraphic">
          <ac:chgData name="Tammy Wilson" userId="e3b55da62d900d7c" providerId="LiveId" clId="{14368589-4E8E-4FD6-BE51-A2170BFF334C}" dt="2021-07-29T22:06:45.787" v="953" actId="207"/>
          <ac:graphicFrameMkLst>
            <pc:docMk/>
            <pc:sldMk cId="4215874463" sldId="350"/>
            <ac:graphicFrameMk id="4" creationId="{9E739D50-C04F-412C-99FC-835E8CF9B30F}"/>
          </ac:graphicFrameMkLst>
        </pc:graphicFrameChg>
      </pc:sldChg>
      <pc:sldChg chg="add del">
        <pc:chgData name="Tammy Wilson" userId="e3b55da62d900d7c" providerId="LiveId" clId="{14368589-4E8E-4FD6-BE51-A2170BFF334C}" dt="2021-07-29T21:27:06.265" v="820" actId="2696"/>
        <pc:sldMkLst>
          <pc:docMk/>
          <pc:sldMk cId="4008055360" sldId="351"/>
        </pc:sldMkLst>
      </pc:sldChg>
      <pc:sldChg chg="addSp delSp modSp add ord">
        <pc:chgData name="Tammy Wilson" userId="e3b55da62d900d7c" providerId="LiveId" clId="{14368589-4E8E-4FD6-BE51-A2170BFF334C}" dt="2021-07-29T20:39:07.581" v="219"/>
        <pc:sldMkLst>
          <pc:docMk/>
          <pc:sldMk cId="607530462" sldId="352"/>
        </pc:sldMkLst>
        <pc:spChg chg="del">
          <ac:chgData name="Tammy Wilson" userId="e3b55da62d900d7c" providerId="LiveId" clId="{14368589-4E8E-4FD6-BE51-A2170BFF334C}" dt="2021-07-29T20:38:52.706" v="215"/>
          <ac:spMkLst>
            <pc:docMk/>
            <pc:sldMk cId="607530462" sldId="352"/>
            <ac:spMk id="3" creationId="{C3E94F95-DB74-4378-A61D-62DA1572D956}"/>
          </ac:spMkLst>
        </pc:spChg>
        <pc:picChg chg="add mod">
          <ac:chgData name="Tammy Wilson" userId="e3b55da62d900d7c" providerId="LiveId" clId="{14368589-4E8E-4FD6-BE51-A2170BFF334C}" dt="2021-07-29T20:39:00.075" v="218" actId="14100"/>
          <ac:picMkLst>
            <pc:docMk/>
            <pc:sldMk cId="607530462" sldId="352"/>
            <ac:picMk id="3074" creationId="{CD08646A-7FB3-403E-B346-09C368DFDFE0}"/>
          </ac:picMkLst>
        </pc:picChg>
      </pc:sldChg>
      <pc:sldChg chg="addSp modSp add">
        <pc:chgData name="Tammy Wilson" userId="e3b55da62d900d7c" providerId="LiveId" clId="{14368589-4E8E-4FD6-BE51-A2170BFF334C}" dt="2021-07-29T20:40:06.299" v="229" actId="1076"/>
        <pc:sldMkLst>
          <pc:docMk/>
          <pc:sldMk cId="3446809920" sldId="353"/>
        </pc:sldMkLst>
        <pc:picChg chg="add mod modCrop">
          <ac:chgData name="Tammy Wilson" userId="e3b55da62d900d7c" providerId="LiveId" clId="{14368589-4E8E-4FD6-BE51-A2170BFF334C}" dt="2021-07-29T20:40:06.299" v="229" actId="1076"/>
          <ac:picMkLst>
            <pc:docMk/>
            <pc:sldMk cId="3446809920" sldId="353"/>
            <ac:picMk id="2" creationId="{3DA8FA38-F383-4595-B512-2529A322C5CB}"/>
          </ac:picMkLst>
        </pc:picChg>
      </pc:sldChg>
      <pc:sldChg chg="addSp delSp modSp add del">
        <pc:chgData name="Tammy Wilson" userId="e3b55da62d900d7c" providerId="LiveId" clId="{14368589-4E8E-4FD6-BE51-A2170BFF334C}" dt="2021-07-29T21:24:44.478" v="739" actId="2696"/>
        <pc:sldMkLst>
          <pc:docMk/>
          <pc:sldMk cId="1582482943" sldId="354"/>
        </pc:sldMkLst>
        <pc:spChg chg="del">
          <ac:chgData name="Tammy Wilson" userId="e3b55da62d900d7c" providerId="LiveId" clId="{14368589-4E8E-4FD6-BE51-A2170BFF334C}" dt="2021-07-29T20:41:27.818" v="231"/>
          <ac:spMkLst>
            <pc:docMk/>
            <pc:sldMk cId="1582482943" sldId="354"/>
            <ac:spMk id="3" creationId="{901EF2B3-C081-45FD-9DA9-B0486C8C9ECC}"/>
          </ac:spMkLst>
        </pc:spChg>
        <pc:picChg chg="add mod">
          <ac:chgData name="Tammy Wilson" userId="e3b55da62d900d7c" providerId="LiveId" clId="{14368589-4E8E-4FD6-BE51-A2170BFF334C}" dt="2021-07-29T20:41:36.532" v="235" actId="14100"/>
          <ac:picMkLst>
            <pc:docMk/>
            <pc:sldMk cId="1582482943" sldId="354"/>
            <ac:picMk id="4" creationId="{8DDD76DA-1668-427B-9B7C-8909E1DBE9CE}"/>
          </ac:picMkLst>
        </pc:picChg>
      </pc:sldChg>
      <pc:sldChg chg="addSp modSp add ord">
        <pc:chgData name="Tammy Wilson" userId="e3b55da62d900d7c" providerId="LiveId" clId="{14368589-4E8E-4FD6-BE51-A2170BFF334C}" dt="2021-07-29T21:22:06.258" v="585"/>
        <pc:sldMkLst>
          <pc:docMk/>
          <pc:sldMk cId="92538145" sldId="355"/>
        </pc:sldMkLst>
        <pc:picChg chg="add mod">
          <ac:chgData name="Tammy Wilson" userId="e3b55da62d900d7c" providerId="LiveId" clId="{14368589-4E8E-4FD6-BE51-A2170BFF334C}" dt="2021-07-29T21:22:02.957" v="584" actId="1076"/>
          <ac:picMkLst>
            <pc:docMk/>
            <pc:sldMk cId="92538145" sldId="355"/>
            <ac:picMk id="2" creationId="{8E6476A5-5D78-4D7C-9944-93C7C73A7A11}"/>
          </ac:picMkLst>
        </pc:picChg>
      </pc:sldChg>
      <pc:sldChg chg="addSp modSp add del ord">
        <pc:chgData name="Tammy Wilson" userId="e3b55da62d900d7c" providerId="LiveId" clId="{14368589-4E8E-4FD6-BE51-A2170BFF334C}" dt="2021-07-29T21:24:11.930" v="733" actId="2696"/>
        <pc:sldMkLst>
          <pc:docMk/>
          <pc:sldMk cId="2647303803" sldId="356"/>
        </pc:sldMkLst>
        <pc:picChg chg="add mod">
          <ac:chgData name="Tammy Wilson" userId="e3b55da62d900d7c" providerId="LiveId" clId="{14368589-4E8E-4FD6-BE51-A2170BFF334C}" dt="2021-07-29T21:22:11.633" v="587" actId="1076"/>
          <ac:picMkLst>
            <pc:docMk/>
            <pc:sldMk cId="2647303803" sldId="356"/>
            <ac:picMk id="2" creationId="{CAE27F31-0CB2-4C3C-AF2C-92CE29827C1F}"/>
          </ac:picMkLst>
        </pc:picChg>
      </pc:sldChg>
      <pc:sldChg chg="addSp modSp add del">
        <pc:chgData name="Tammy Wilson" userId="e3b55da62d900d7c" providerId="LiveId" clId="{14368589-4E8E-4FD6-BE51-A2170BFF334C}" dt="2021-07-29T21:24:55.668" v="740" actId="2696"/>
        <pc:sldMkLst>
          <pc:docMk/>
          <pc:sldMk cId="2529930870" sldId="357"/>
        </pc:sldMkLst>
        <pc:picChg chg="add mod">
          <ac:chgData name="Tammy Wilson" userId="e3b55da62d900d7c" providerId="LiveId" clId="{14368589-4E8E-4FD6-BE51-A2170BFF334C}" dt="2021-07-29T21:17:41.489" v="525" actId="1076"/>
          <ac:picMkLst>
            <pc:docMk/>
            <pc:sldMk cId="2529930870" sldId="357"/>
            <ac:picMk id="2" creationId="{3E795C0C-F7F1-4C3B-8814-755E258023C0}"/>
          </ac:picMkLst>
        </pc:picChg>
      </pc:sldChg>
      <pc:sldChg chg="add">
        <pc:chgData name="Tammy Wilson" userId="e3b55da62d900d7c" providerId="LiveId" clId="{14368589-4E8E-4FD6-BE51-A2170BFF334C}" dt="2021-07-29T21:24:58.552" v="741"/>
        <pc:sldMkLst>
          <pc:docMk/>
          <pc:sldMk cId="3498514460" sldId="357"/>
        </pc:sldMkLst>
      </pc:sldChg>
      <pc:sldChg chg="add">
        <pc:chgData name="Tammy Wilson" userId="e3b55da62d900d7c" providerId="LiveId" clId="{14368589-4E8E-4FD6-BE51-A2170BFF334C}" dt="2021-07-29T22:12:31.960" v="996"/>
        <pc:sldMkLst>
          <pc:docMk/>
          <pc:sldMk cId="1123790233" sldId="358"/>
        </pc:sldMkLst>
      </pc:sldChg>
      <pc:sldChg chg="addSp modSp add del">
        <pc:chgData name="Tammy Wilson" userId="e3b55da62d900d7c" providerId="LiveId" clId="{14368589-4E8E-4FD6-BE51-A2170BFF334C}" dt="2021-07-29T21:19:30.712" v="547" actId="2696"/>
        <pc:sldMkLst>
          <pc:docMk/>
          <pc:sldMk cId="1254755168" sldId="358"/>
        </pc:sldMkLst>
        <pc:picChg chg="add mod">
          <ac:chgData name="Tammy Wilson" userId="e3b55da62d900d7c" providerId="LiveId" clId="{14368589-4E8E-4FD6-BE51-A2170BFF334C}" dt="2021-07-29T21:18:15.414" v="527" actId="1076"/>
          <ac:picMkLst>
            <pc:docMk/>
            <pc:sldMk cId="1254755168" sldId="358"/>
            <ac:picMk id="2" creationId="{EBA6B96A-5DF9-4FDD-B191-0BAA389D8FF0}"/>
          </ac:picMkLst>
        </pc:picChg>
      </pc:sldChg>
      <pc:sldChg chg="add del">
        <pc:chgData name="Tammy Wilson" userId="e3b55da62d900d7c" providerId="LiveId" clId="{14368589-4E8E-4FD6-BE51-A2170BFF334C}" dt="2021-07-29T22:12:25.426" v="995" actId="2696"/>
        <pc:sldMkLst>
          <pc:docMk/>
          <pc:sldMk cId="1614617634" sldId="358"/>
        </pc:sldMkLst>
      </pc:sldChg>
      <pc:sldChg chg="add del">
        <pc:chgData name="Tammy Wilson" userId="e3b55da62d900d7c" providerId="LiveId" clId="{14368589-4E8E-4FD6-BE51-A2170BFF334C}" dt="2021-07-29T22:12:25.425" v="994" actId="2696"/>
        <pc:sldMkLst>
          <pc:docMk/>
          <pc:sldMk cId="243027919" sldId="359"/>
        </pc:sldMkLst>
      </pc:sldChg>
      <pc:sldChg chg="add">
        <pc:chgData name="Tammy Wilson" userId="e3b55da62d900d7c" providerId="LiveId" clId="{14368589-4E8E-4FD6-BE51-A2170BFF334C}" dt="2021-07-29T22:12:31.960" v="996"/>
        <pc:sldMkLst>
          <pc:docMk/>
          <pc:sldMk cId="681199090" sldId="359"/>
        </pc:sldMkLst>
      </pc:sldChg>
      <pc:sldChg chg="addSp modSp add del">
        <pc:chgData name="Tammy Wilson" userId="e3b55da62d900d7c" providerId="LiveId" clId="{14368589-4E8E-4FD6-BE51-A2170BFF334C}" dt="2021-07-29T21:19:30.714" v="548" actId="2696"/>
        <pc:sldMkLst>
          <pc:docMk/>
          <pc:sldMk cId="3918731577" sldId="359"/>
        </pc:sldMkLst>
        <pc:picChg chg="add mod">
          <ac:chgData name="Tammy Wilson" userId="e3b55da62d900d7c" providerId="LiveId" clId="{14368589-4E8E-4FD6-BE51-A2170BFF334C}" dt="2021-07-29T21:18:22.492" v="529" actId="1076"/>
          <ac:picMkLst>
            <pc:docMk/>
            <pc:sldMk cId="3918731577" sldId="359"/>
            <ac:picMk id="2" creationId="{A0E6E6AA-DF7D-44C5-82E8-E4FA02A7E327}"/>
          </ac:picMkLst>
        </pc:picChg>
      </pc:sldChg>
      <pc:sldChg chg="add">
        <pc:chgData name="Tammy Wilson" userId="e3b55da62d900d7c" providerId="LiveId" clId="{14368589-4E8E-4FD6-BE51-A2170BFF334C}" dt="2021-07-29T21:32:27.519" v="853"/>
        <pc:sldMkLst>
          <pc:docMk/>
          <pc:sldMk cId="2585704045" sldId="360"/>
        </pc:sldMkLst>
      </pc:sldChg>
      <pc:sldChg chg="addSp modSp add del">
        <pc:chgData name="Tammy Wilson" userId="e3b55da62d900d7c" providerId="LiveId" clId="{14368589-4E8E-4FD6-BE51-A2170BFF334C}" dt="2021-07-29T21:19:30.715" v="549" actId="2696"/>
        <pc:sldMkLst>
          <pc:docMk/>
          <pc:sldMk cId="3554539925" sldId="360"/>
        </pc:sldMkLst>
        <pc:picChg chg="add mod">
          <ac:chgData name="Tammy Wilson" userId="e3b55da62d900d7c" providerId="LiveId" clId="{14368589-4E8E-4FD6-BE51-A2170BFF334C}" dt="2021-07-29T21:18:27.985" v="531" actId="1076"/>
          <ac:picMkLst>
            <pc:docMk/>
            <pc:sldMk cId="3554539925" sldId="360"/>
            <ac:picMk id="2" creationId="{1AECA913-9897-48A2-86C9-3696DF8998F2}"/>
          </ac:picMkLst>
        </pc:picChg>
      </pc:sldChg>
      <pc:sldChg chg="modSp add del">
        <pc:chgData name="Tammy Wilson" userId="e3b55da62d900d7c" providerId="LiveId" clId="{14368589-4E8E-4FD6-BE51-A2170BFF334C}" dt="2021-07-29T21:32:24.699" v="852" actId="2696"/>
        <pc:sldMkLst>
          <pc:docMk/>
          <pc:sldMk cId="3814305907" sldId="360"/>
        </pc:sldMkLst>
        <pc:picChg chg="mod">
          <ac:chgData name="Tammy Wilson" userId="e3b55da62d900d7c" providerId="LiveId" clId="{14368589-4E8E-4FD6-BE51-A2170BFF334C}" dt="2021-07-29T21:30:51.901" v="837" actId="14100"/>
          <ac:picMkLst>
            <pc:docMk/>
            <pc:sldMk cId="3814305907" sldId="360"/>
            <ac:picMk id="2" creationId="{1AECA913-9897-48A2-86C9-3696DF8998F2}"/>
          </ac:picMkLst>
        </pc:picChg>
      </pc:sldChg>
      <pc:sldChg chg="add">
        <pc:chgData name="Tammy Wilson" userId="e3b55da62d900d7c" providerId="LiveId" clId="{14368589-4E8E-4FD6-BE51-A2170BFF334C}" dt="2021-07-29T21:32:27.519" v="853"/>
        <pc:sldMkLst>
          <pc:docMk/>
          <pc:sldMk cId="820342810" sldId="361"/>
        </pc:sldMkLst>
      </pc:sldChg>
      <pc:sldChg chg="modSp add del">
        <pc:chgData name="Tammy Wilson" userId="e3b55da62d900d7c" providerId="LiveId" clId="{14368589-4E8E-4FD6-BE51-A2170BFF334C}" dt="2021-07-29T21:32:24.697" v="851" actId="2696"/>
        <pc:sldMkLst>
          <pc:docMk/>
          <pc:sldMk cId="2412961170" sldId="361"/>
        </pc:sldMkLst>
        <pc:picChg chg="mod">
          <ac:chgData name="Tammy Wilson" userId="e3b55da62d900d7c" providerId="LiveId" clId="{14368589-4E8E-4FD6-BE51-A2170BFF334C}" dt="2021-07-29T21:28:27.476" v="828" actId="14100"/>
          <ac:picMkLst>
            <pc:docMk/>
            <pc:sldMk cId="2412961170" sldId="361"/>
            <ac:picMk id="2" creationId="{240D12FF-2209-4BDF-9CEC-D101427703E3}"/>
          </ac:picMkLst>
        </pc:picChg>
      </pc:sldChg>
      <pc:sldChg chg="addSp modSp add del">
        <pc:chgData name="Tammy Wilson" userId="e3b55da62d900d7c" providerId="LiveId" clId="{14368589-4E8E-4FD6-BE51-A2170BFF334C}" dt="2021-07-29T21:19:30.717" v="550" actId="2696"/>
        <pc:sldMkLst>
          <pc:docMk/>
          <pc:sldMk cId="4050510223" sldId="361"/>
        </pc:sldMkLst>
        <pc:picChg chg="add mod">
          <ac:chgData name="Tammy Wilson" userId="e3b55da62d900d7c" providerId="LiveId" clId="{14368589-4E8E-4FD6-BE51-A2170BFF334C}" dt="2021-07-29T21:18:41.647" v="533" actId="1076"/>
          <ac:picMkLst>
            <pc:docMk/>
            <pc:sldMk cId="4050510223" sldId="361"/>
            <ac:picMk id="2" creationId="{240D12FF-2209-4BDF-9CEC-D101427703E3}"/>
          </ac:picMkLst>
        </pc:picChg>
      </pc:sldChg>
      <pc:sldChg chg="addSp modSp add del">
        <pc:chgData name="Tammy Wilson" userId="e3b55da62d900d7c" providerId="LiveId" clId="{14368589-4E8E-4FD6-BE51-A2170BFF334C}" dt="2021-07-29T21:19:30.718" v="551" actId="2696"/>
        <pc:sldMkLst>
          <pc:docMk/>
          <pc:sldMk cId="366751030" sldId="362"/>
        </pc:sldMkLst>
        <pc:picChg chg="add mod">
          <ac:chgData name="Tammy Wilson" userId="e3b55da62d900d7c" providerId="LiveId" clId="{14368589-4E8E-4FD6-BE51-A2170BFF334C}" dt="2021-07-29T21:18:50.394" v="535" actId="1076"/>
          <ac:picMkLst>
            <pc:docMk/>
            <pc:sldMk cId="366751030" sldId="362"/>
            <ac:picMk id="2" creationId="{405CF51F-16EE-4261-9F6C-0E2B64B0BF77}"/>
          </ac:picMkLst>
        </pc:picChg>
      </pc:sldChg>
      <pc:sldChg chg="add">
        <pc:chgData name="Tammy Wilson" userId="e3b55da62d900d7c" providerId="LiveId" clId="{14368589-4E8E-4FD6-BE51-A2170BFF334C}" dt="2021-07-29T21:32:27.519" v="853"/>
        <pc:sldMkLst>
          <pc:docMk/>
          <pc:sldMk cId="814084601" sldId="362"/>
        </pc:sldMkLst>
      </pc:sldChg>
      <pc:sldChg chg="add del">
        <pc:chgData name="Tammy Wilson" userId="e3b55da62d900d7c" providerId="LiveId" clId="{14368589-4E8E-4FD6-BE51-A2170BFF334C}" dt="2021-07-29T21:32:24.695" v="850" actId="2696"/>
        <pc:sldMkLst>
          <pc:docMk/>
          <pc:sldMk cId="2552437430" sldId="362"/>
        </pc:sldMkLst>
      </pc:sldChg>
      <pc:sldChg chg="add">
        <pc:chgData name="Tammy Wilson" userId="e3b55da62d900d7c" providerId="LiveId" clId="{14368589-4E8E-4FD6-BE51-A2170BFF334C}" dt="2021-07-29T21:32:27.519" v="853"/>
        <pc:sldMkLst>
          <pc:docMk/>
          <pc:sldMk cId="62951559" sldId="363"/>
        </pc:sldMkLst>
      </pc:sldChg>
      <pc:sldChg chg="modSp add del">
        <pc:chgData name="Tammy Wilson" userId="e3b55da62d900d7c" providerId="LiveId" clId="{14368589-4E8E-4FD6-BE51-A2170BFF334C}" dt="2021-07-29T21:32:24.692" v="849" actId="2696"/>
        <pc:sldMkLst>
          <pc:docMk/>
          <pc:sldMk cId="388235562" sldId="363"/>
        </pc:sldMkLst>
        <pc:picChg chg="mod">
          <ac:chgData name="Tammy Wilson" userId="e3b55da62d900d7c" providerId="LiveId" clId="{14368589-4E8E-4FD6-BE51-A2170BFF334C}" dt="2021-07-29T21:31:42.892" v="838" actId="14100"/>
          <ac:picMkLst>
            <pc:docMk/>
            <pc:sldMk cId="388235562" sldId="363"/>
            <ac:picMk id="2" creationId="{195624AB-50A4-4A91-894D-796632E61C3F}"/>
          </ac:picMkLst>
        </pc:picChg>
      </pc:sldChg>
      <pc:sldChg chg="addSp modSp add del">
        <pc:chgData name="Tammy Wilson" userId="e3b55da62d900d7c" providerId="LiveId" clId="{14368589-4E8E-4FD6-BE51-A2170BFF334C}" dt="2021-07-29T21:19:30.720" v="552" actId="2696"/>
        <pc:sldMkLst>
          <pc:docMk/>
          <pc:sldMk cId="391144907" sldId="363"/>
        </pc:sldMkLst>
        <pc:picChg chg="add mod">
          <ac:chgData name="Tammy Wilson" userId="e3b55da62d900d7c" providerId="LiveId" clId="{14368589-4E8E-4FD6-BE51-A2170BFF334C}" dt="2021-07-29T21:18:55.347" v="537" actId="1076"/>
          <ac:picMkLst>
            <pc:docMk/>
            <pc:sldMk cId="391144907" sldId="363"/>
            <ac:picMk id="2" creationId="{195624AB-50A4-4A91-894D-796632E61C3F}"/>
          </ac:picMkLst>
        </pc:picChg>
      </pc:sldChg>
      <pc:sldChg chg="modSp add">
        <pc:chgData name="Tammy Wilson" userId="e3b55da62d900d7c" providerId="LiveId" clId="{14368589-4E8E-4FD6-BE51-A2170BFF334C}" dt="2021-07-29T21:32:40.452" v="854" actId="14100"/>
        <pc:sldMkLst>
          <pc:docMk/>
          <pc:sldMk cId="1157016362" sldId="364"/>
        </pc:sldMkLst>
        <pc:picChg chg="mod">
          <ac:chgData name="Tammy Wilson" userId="e3b55da62d900d7c" providerId="LiveId" clId="{14368589-4E8E-4FD6-BE51-A2170BFF334C}" dt="2021-07-29T21:32:40.452" v="854" actId="14100"/>
          <ac:picMkLst>
            <pc:docMk/>
            <pc:sldMk cId="1157016362" sldId="364"/>
            <ac:picMk id="2" creationId="{CEB485EF-8CE1-46EB-80F8-D1D21152798F}"/>
          </ac:picMkLst>
        </pc:picChg>
      </pc:sldChg>
      <pc:sldChg chg="addSp modSp add del">
        <pc:chgData name="Tammy Wilson" userId="e3b55da62d900d7c" providerId="LiveId" clId="{14368589-4E8E-4FD6-BE51-A2170BFF334C}" dt="2021-07-29T21:19:30.722" v="553" actId="2696"/>
        <pc:sldMkLst>
          <pc:docMk/>
          <pc:sldMk cId="2423719271" sldId="364"/>
        </pc:sldMkLst>
        <pc:picChg chg="add mod">
          <ac:chgData name="Tammy Wilson" userId="e3b55da62d900d7c" providerId="LiveId" clId="{14368589-4E8E-4FD6-BE51-A2170BFF334C}" dt="2021-07-29T21:19:00.325" v="539" actId="1076"/>
          <ac:picMkLst>
            <pc:docMk/>
            <pc:sldMk cId="2423719271" sldId="364"/>
            <ac:picMk id="2" creationId="{CEB485EF-8CE1-46EB-80F8-D1D21152798F}"/>
          </ac:picMkLst>
        </pc:picChg>
      </pc:sldChg>
      <pc:sldChg chg="modSp add">
        <pc:chgData name="Tammy Wilson" userId="e3b55da62d900d7c" providerId="LiveId" clId="{14368589-4E8E-4FD6-BE51-A2170BFF334C}" dt="2021-07-29T21:34:12.400" v="855" actId="1076"/>
        <pc:sldMkLst>
          <pc:docMk/>
          <pc:sldMk cId="1566231634" sldId="365"/>
        </pc:sldMkLst>
        <pc:picChg chg="mod">
          <ac:chgData name="Tammy Wilson" userId="e3b55da62d900d7c" providerId="LiveId" clId="{14368589-4E8E-4FD6-BE51-A2170BFF334C}" dt="2021-07-29T21:34:12.400" v="855" actId="1076"/>
          <ac:picMkLst>
            <pc:docMk/>
            <pc:sldMk cId="1566231634" sldId="365"/>
            <ac:picMk id="2" creationId="{DE25204D-8533-4460-A183-8CB3E550097B}"/>
          </ac:picMkLst>
        </pc:picChg>
      </pc:sldChg>
      <pc:sldChg chg="addSp modSp add del">
        <pc:chgData name="Tammy Wilson" userId="e3b55da62d900d7c" providerId="LiveId" clId="{14368589-4E8E-4FD6-BE51-A2170BFF334C}" dt="2021-07-29T21:19:30.723" v="554" actId="2696"/>
        <pc:sldMkLst>
          <pc:docMk/>
          <pc:sldMk cId="2794259658" sldId="365"/>
        </pc:sldMkLst>
        <pc:picChg chg="add mod">
          <ac:chgData name="Tammy Wilson" userId="e3b55da62d900d7c" providerId="LiveId" clId="{14368589-4E8E-4FD6-BE51-A2170BFF334C}" dt="2021-07-29T21:19:04.770" v="541" actId="1076"/>
          <ac:picMkLst>
            <pc:docMk/>
            <pc:sldMk cId="2794259658" sldId="365"/>
            <ac:picMk id="2" creationId="{DE25204D-8533-4460-A183-8CB3E550097B}"/>
          </ac:picMkLst>
        </pc:picChg>
      </pc:sldChg>
      <pc:sldChg chg="add">
        <pc:chgData name="Tammy Wilson" userId="e3b55da62d900d7c" providerId="LiveId" clId="{14368589-4E8E-4FD6-BE51-A2170BFF334C}" dt="2021-07-29T21:19:50.085" v="556"/>
        <pc:sldMkLst>
          <pc:docMk/>
          <pc:sldMk cId="881234777" sldId="366"/>
        </pc:sldMkLst>
      </pc:sldChg>
      <pc:sldChg chg="addSp modSp add del">
        <pc:chgData name="Tammy Wilson" userId="e3b55da62d900d7c" providerId="LiveId" clId="{14368589-4E8E-4FD6-BE51-A2170BFF334C}" dt="2021-07-29T21:19:30.725" v="555" actId="2696"/>
        <pc:sldMkLst>
          <pc:docMk/>
          <pc:sldMk cId="1777764417" sldId="366"/>
        </pc:sldMkLst>
        <pc:picChg chg="add mod">
          <ac:chgData name="Tammy Wilson" userId="e3b55da62d900d7c" providerId="LiveId" clId="{14368589-4E8E-4FD6-BE51-A2170BFF334C}" dt="2021-07-29T21:19:15.373" v="545" actId="1076"/>
          <ac:picMkLst>
            <pc:docMk/>
            <pc:sldMk cId="1777764417" sldId="366"/>
            <ac:picMk id="2" creationId="{38641641-D7C9-45D3-953A-E3DF74CB14E2}"/>
          </ac:picMkLst>
        </pc:picChg>
      </pc:sldChg>
      <pc:sldChg chg="add">
        <pc:chgData name="Tammy Wilson" userId="e3b55da62d900d7c" providerId="LiveId" clId="{14368589-4E8E-4FD6-BE51-A2170BFF334C}" dt="2021-07-29T21:19:50.085" v="556"/>
        <pc:sldMkLst>
          <pc:docMk/>
          <pc:sldMk cId="1729630402" sldId="367"/>
        </pc:sldMkLst>
      </pc:sldChg>
      <pc:sldChg chg="addSp modSp add del">
        <pc:chgData name="Tammy Wilson" userId="e3b55da62d900d7c" providerId="LiveId" clId="{14368589-4E8E-4FD6-BE51-A2170BFF334C}" dt="2021-07-29T21:19:30.709" v="546" actId="2696"/>
        <pc:sldMkLst>
          <pc:docMk/>
          <pc:sldMk cId="3393382327" sldId="367"/>
        </pc:sldMkLst>
        <pc:picChg chg="add mod">
          <ac:chgData name="Tammy Wilson" userId="e3b55da62d900d7c" providerId="LiveId" clId="{14368589-4E8E-4FD6-BE51-A2170BFF334C}" dt="2021-07-29T20:53:00.742" v="264" actId="14100"/>
          <ac:picMkLst>
            <pc:docMk/>
            <pc:sldMk cId="3393382327" sldId="367"/>
            <ac:picMk id="2" creationId="{DDF501E9-1A14-4421-B1F8-58BE3B2A4FB0}"/>
          </ac:picMkLst>
        </pc:picChg>
      </pc:sldChg>
      <pc:sldChg chg="modSp add">
        <pc:chgData name="Tammy Wilson" userId="e3b55da62d900d7c" providerId="LiveId" clId="{14368589-4E8E-4FD6-BE51-A2170BFF334C}" dt="2021-07-29T21:13:35.890" v="365" actId="20577"/>
        <pc:sldMkLst>
          <pc:docMk/>
          <pc:sldMk cId="3927171055" sldId="368"/>
        </pc:sldMkLst>
        <pc:spChg chg="mod">
          <ac:chgData name="Tammy Wilson" userId="e3b55da62d900d7c" providerId="LiveId" clId="{14368589-4E8E-4FD6-BE51-A2170BFF334C}" dt="2021-07-29T21:13:35.890" v="365" actId="20577"/>
          <ac:spMkLst>
            <pc:docMk/>
            <pc:sldMk cId="3927171055" sldId="368"/>
            <ac:spMk id="2" creationId="{2C694DCD-2F24-4C93-AAB0-454A72B2402E}"/>
          </ac:spMkLst>
        </pc:spChg>
      </pc:sldChg>
      <pc:sldChg chg="modSp add">
        <pc:chgData name="Tammy Wilson" userId="e3b55da62d900d7c" providerId="LiveId" clId="{14368589-4E8E-4FD6-BE51-A2170BFF334C}" dt="2021-07-29T21:20:18.489" v="575" actId="20577"/>
        <pc:sldMkLst>
          <pc:docMk/>
          <pc:sldMk cId="2249785054" sldId="369"/>
        </pc:sldMkLst>
        <pc:spChg chg="mod">
          <ac:chgData name="Tammy Wilson" userId="e3b55da62d900d7c" providerId="LiveId" clId="{14368589-4E8E-4FD6-BE51-A2170BFF334C}" dt="2021-07-29T21:20:18.489" v="575" actId="20577"/>
          <ac:spMkLst>
            <pc:docMk/>
            <pc:sldMk cId="2249785054" sldId="369"/>
            <ac:spMk id="2" creationId="{B9139149-FEE5-4E6A-9A81-FD079B73BF65}"/>
          </ac:spMkLst>
        </pc:spChg>
      </pc:sldChg>
      <pc:sldChg chg="add del">
        <pc:chgData name="Tammy Wilson" userId="e3b55da62d900d7c" providerId="LiveId" clId="{14368589-4E8E-4FD6-BE51-A2170BFF334C}" dt="2021-07-29T21:32:21.510" v="844"/>
        <pc:sldMkLst>
          <pc:docMk/>
          <pc:sldMk cId="1236765675" sldId="370"/>
        </pc:sldMkLst>
      </pc:sldChg>
      <pc:sldChg chg="modSp add">
        <pc:chgData name="Tammy Wilson" userId="e3b55da62d900d7c" providerId="LiveId" clId="{14368589-4E8E-4FD6-BE51-A2170BFF334C}" dt="2021-07-29T22:11:57.992" v="993" actId="20577"/>
        <pc:sldMkLst>
          <pc:docMk/>
          <pc:sldMk cId="2054829310" sldId="370"/>
        </pc:sldMkLst>
        <pc:spChg chg="mod">
          <ac:chgData name="Tammy Wilson" userId="e3b55da62d900d7c" providerId="LiveId" clId="{14368589-4E8E-4FD6-BE51-A2170BFF334C}" dt="2021-07-29T22:11:55.406" v="992" actId="20577"/>
          <ac:spMkLst>
            <pc:docMk/>
            <pc:sldMk cId="2054829310" sldId="370"/>
            <ac:spMk id="2" creationId="{76E9244F-24B2-4F4A-847D-4A7FD85695A4}"/>
          </ac:spMkLst>
        </pc:spChg>
        <pc:spChg chg="mod">
          <ac:chgData name="Tammy Wilson" userId="e3b55da62d900d7c" providerId="LiveId" clId="{14368589-4E8E-4FD6-BE51-A2170BFF334C}" dt="2021-07-29T22:11:57.992" v="993" actId="20577"/>
          <ac:spMkLst>
            <pc:docMk/>
            <pc:sldMk cId="2054829310" sldId="370"/>
            <ac:spMk id="3" creationId="{617ADBBC-7F4D-48D1-9214-B6D3508CA881}"/>
          </ac:spMkLst>
        </pc:spChg>
      </pc:sldChg>
    </pc:docChg>
  </pc:docChgLst>
  <pc:docChgLst>
    <pc:chgData name="Tammy Wilson" userId="0392548a-554d-41ce-90db-a9cc305eb12d" providerId="ADAL" clId="{93CE42CC-BD8C-431E-8D55-4A624560DAA9}"/>
    <pc:docChg chg="undo custSel addSld delSld modSld sldOrd">
      <pc:chgData name="Tammy Wilson" userId="0392548a-554d-41ce-90db-a9cc305eb12d" providerId="ADAL" clId="{93CE42CC-BD8C-431E-8D55-4A624560DAA9}" dt="2024-01-28T18:04:47.941" v="359" actId="2696"/>
      <pc:docMkLst>
        <pc:docMk/>
      </pc:docMkLst>
      <pc:sldChg chg="del">
        <pc:chgData name="Tammy Wilson" userId="0392548a-554d-41ce-90db-a9cc305eb12d" providerId="ADAL" clId="{93CE42CC-BD8C-431E-8D55-4A624560DAA9}" dt="2024-01-15T03:46:05.333" v="351" actId="2696"/>
        <pc:sldMkLst>
          <pc:docMk/>
          <pc:sldMk cId="0" sldId="257"/>
        </pc:sldMkLst>
      </pc:sldChg>
      <pc:sldChg chg="del">
        <pc:chgData name="Tammy Wilson" userId="0392548a-554d-41ce-90db-a9cc305eb12d" providerId="ADAL" clId="{93CE42CC-BD8C-431E-8D55-4A624560DAA9}" dt="2024-01-15T03:46:05.333" v="351" actId="2696"/>
        <pc:sldMkLst>
          <pc:docMk/>
          <pc:sldMk cId="0" sldId="260"/>
        </pc:sldMkLst>
      </pc:sldChg>
      <pc:sldChg chg="modSp add mod">
        <pc:chgData name="Tammy Wilson" userId="0392548a-554d-41ce-90db-a9cc305eb12d" providerId="ADAL" clId="{93CE42CC-BD8C-431E-8D55-4A624560DAA9}" dt="2024-01-28T18:01:36.492" v="353" actId="14100"/>
        <pc:sldMkLst>
          <pc:docMk/>
          <pc:sldMk cId="3125658535" sldId="260"/>
        </pc:sldMkLst>
        <pc:picChg chg="mod">
          <ac:chgData name="Tammy Wilson" userId="0392548a-554d-41ce-90db-a9cc305eb12d" providerId="ADAL" clId="{93CE42CC-BD8C-431E-8D55-4A624560DAA9}" dt="2024-01-28T18:01:36.492" v="353" actId="14100"/>
          <ac:picMkLst>
            <pc:docMk/>
            <pc:sldMk cId="3125658535" sldId="260"/>
            <ac:picMk id="2" creationId="{00000000-0000-0000-0000-000000000000}"/>
          </ac:picMkLst>
        </pc:picChg>
      </pc:sldChg>
      <pc:sldChg chg="modSp add mod">
        <pc:chgData name="Tammy Wilson" userId="0392548a-554d-41ce-90db-a9cc305eb12d" providerId="ADAL" clId="{93CE42CC-BD8C-431E-8D55-4A624560DAA9}" dt="2024-01-28T18:04:06.999" v="357" actId="14100"/>
        <pc:sldMkLst>
          <pc:docMk/>
          <pc:sldMk cId="3065885167" sldId="265"/>
        </pc:sldMkLst>
        <pc:picChg chg="mod">
          <ac:chgData name="Tammy Wilson" userId="0392548a-554d-41ce-90db-a9cc305eb12d" providerId="ADAL" clId="{93CE42CC-BD8C-431E-8D55-4A624560DAA9}" dt="2024-01-28T18:04:06.999" v="357" actId="14100"/>
          <ac:picMkLst>
            <pc:docMk/>
            <pc:sldMk cId="3065885167" sldId="265"/>
            <ac:picMk id="2" creationId="{00000000-0000-0000-0000-000000000000}"/>
          </ac:picMkLst>
        </pc:picChg>
      </pc:sldChg>
      <pc:sldChg chg="add del">
        <pc:chgData name="Tammy Wilson" userId="0392548a-554d-41ce-90db-a9cc305eb12d" providerId="ADAL" clId="{93CE42CC-BD8C-431E-8D55-4A624560DAA9}" dt="2024-01-28T18:04:47.941" v="359" actId="2696"/>
        <pc:sldMkLst>
          <pc:docMk/>
          <pc:sldMk cId="1668306095" sldId="266"/>
        </pc:sldMkLst>
      </pc:sldChg>
      <pc:sldChg chg="add">
        <pc:chgData name="Tammy Wilson" userId="0392548a-554d-41ce-90db-a9cc305eb12d" providerId="ADAL" clId="{93CE42CC-BD8C-431E-8D55-4A624560DAA9}" dt="2024-01-15T03:44:21.311" v="346"/>
        <pc:sldMkLst>
          <pc:docMk/>
          <pc:sldMk cId="3098774470" sldId="267"/>
        </pc:sldMkLst>
      </pc:sldChg>
      <pc:sldChg chg="modSp del mod">
        <pc:chgData name="Tammy Wilson" userId="0392548a-554d-41ce-90db-a9cc305eb12d" providerId="ADAL" clId="{93CE42CC-BD8C-431E-8D55-4A624560DAA9}" dt="2024-01-15T03:44:02.294" v="345" actId="2696"/>
        <pc:sldMkLst>
          <pc:docMk/>
          <pc:sldMk cId="3921168064" sldId="267"/>
        </pc:sldMkLst>
        <pc:spChg chg="mod">
          <ac:chgData name="Tammy Wilson" userId="0392548a-554d-41ce-90db-a9cc305eb12d" providerId="ADAL" clId="{93CE42CC-BD8C-431E-8D55-4A624560DAA9}" dt="2024-01-15T03:39:14.760" v="192" actId="113"/>
          <ac:spMkLst>
            <pc:docMk/>
            <pc:sldMk cId="3921168064" sldId="267"/>
            <ac:spMk id="2" creationId="{00000000-0000-0000-0000-000000000000}"/>
          </ac:spMkLst>
        </pc:spChg>
      </pc:sldChg>
      <pc:sldChg chg="addSp delSp modSp mod ord">
        <pc:chgData name="Tammy Wilson" userId="0392548a-554d-41ce-90db-a9cc305eb12d" providerId="ADAL" clId="{93CE42CC-BD8C-431E-8D55-4A624560DAA9}" dt="2024-01-15T03:45:21.740" v="348"/>
        <pc:sldMkLst>
          <pc:docMk/>
          <pc:sldMk cId="396379423" sldId="268"/>
        </pc:sldMkLst>
        <pc:spChg chg="mod topLvl">
          <ac:chgData name="Tammy Wilson" userId="0392548a-554d-41ce-90db-a9cc305eb12d" providerId="ADAL" clId="{93CE42CC-BD8C-431E-8D55-4A624560DAA9}" dt="2024-01-15T03:43:31.828" v="344" actId="20577"/>
          <ac:spMkLst>
            <pc:docMk/>
            <pc:sldMk cId="396379423" sldId="268"/>
            <ac:spMk id="5" creationId="{00000000-0000-0000-0000-000000000000}"/>
          </ac:spMkLst>
        </pc:spChg>
        <pc:grpChg chg="del">
          <ac:chgData name="Tammy Wilson" userId="0392548a-554d-41ce-90db-a9cc305eb12d" providerId="ADAL" clId="{93CE42CC-BD8C-431E-8D55-4A624560DAA9}" dt="2024-01-15T03:42:59.883" v="330" actId="478"/>
          <ac:grpSpMkLst>
            <pc:docMk/>
            <pc:sldMk cId="396379423" sldId="268"/>
            <ac:grpSpMk id="7" creationId="{00000000-0000-0000-0000-000000000000}"/>
          </ac:grpSpMkLst>
        </pc:grpChg>
        <pc:picChg chg="del topLvl">
          <ac:chgData name="Tammy Wilson" userId="0392548a-554d-41ce-90db-a9cc305eb12d" providerId="ADAL" clId="{93CE42CC-BD8C-431E-8D55-4A624560DAA9}" dt="2024-01-15T03:42:59.883" v="330" actId="478"/>
          <ac:picMkLst>
            <pc:docMk/>
            <pc:sldMk cId="396379423" sldId="268"/>
            <ac:picMk id="6" creationId="{00000000-0000-0000-0000-000000000000}"/>
          </ac:picMkLst>
        </pc:picChg>
        <pc:picChg chg="add mod">
          <ac:chgData name="Tammy Wilson" userId="0392548a-554d-41ce-90db-a9cc305eb12d" providerId="ADAL" clId="{93CE42CC-BD8C-431E-8D55-4A624560DAA9}" dt="2024-01-15T03:43:24.609" v="333" actId="1076"/>
          <ac:picMkLst>
            <pc:docMk/>
            <pc:sldMk cId="396379423" sldId="268"/>
            <ac:picMk id="8" creationId="{8E60EF9E-8393-C020-88A1-027991C1DA39}"/>
          </ac:picMkLst>
        </pc:picChg>
      </pc:sldChg>
      <pc:sldChg chg="del">
        <pc:chgData name="Tammy Wilson" userId="0392548a-554d-41ce-90db-a9cc305eb12d" providerId="ADAL" clId="{93CE42CC-BD8C-431E-8D55-4A624560DAA9}" dt="2024-01-15T03:46:05.333" v="351" actId="2696"/>
        <pc:sldMkLst>
          <pc:docMk/>
          <pc:sldMk cId="0" sldId="270"/>
        </pc:sldMkLst>
      </pc:sldChg>
      <pc:sldChg chg="modSp mod">
        <pc:chgData name="Tammy Wilson" userId="0392548a-554d-41ce-90db-a9cc305eb12d" providerId="ADAL" clId="{93CE42CC-BD8C-431E-8D55-4A624560DAA9}" dt="2024-01-15T03:31:42.291" v="79" actId="20577"/>
        <pc:sldMkLst>
          <pc:docMk/>
          <pc:sldMk cId="106696974" sldId="287"/>
        </pc:sldMkLst>
        <pc:spChg chg="mod">
          <ac:chgData name="Tammy Wilson" userId="0392548a-554d-41ce-90db-a9cc305eb12d" providerId="ADAL" clId="{93CE42CC-BD8C-431E-8D55-4A624560DAA9}" dt="2024-01-15T03:31:06.165" v="73" actId="1076"/>
          <ac:spMkLst>
            <pc:docMk/>
            <pc:sldMk cId="106696974" sldId="287"/>
            <ac:spMk id="2" creationId="{00000000-0000-0000-0000-000000000000}"/>
          </ac:spMkLst>
        </pc:spChg>
        <pc:spChg chg="mod">
          <ac:chgData name="Tammy Wilson" userId="0392548a-554d-41ce-90db-a9cc305eb12d" providerId="ADAL" clId="{93CE42CC-BD8C-431E-8D55-4A624560DAA9}" dt="2024-01-15T03:31:42.291" v="79" actId="20577"/>
          <ac:spMkLst>
            <pc:docMk/>
            <pc:sldMk cId="106696974" sldId="287"/>
            <ac:spMk id="3" creationId="{00000000-0000-0000-0000-000000000000}"/>
          </ac:spMkLst>
        </pc:spChg>
      </pc:sldChg>
      <pc:sldChg chg="modSp mod">
        <pc:chgData name="Tammy Wilson" userId="0392548a-554d-41ce-90db-a9cc305eb12d" providerId="ADAL" clId="{93CE42CC-BD8C-431E-8D55-4A624560DAA9}" dt="2024-01-15T03:24:30.621" v="49" actId="20577"/>
        <pc:sldMkLst>
          <pc:docMk/>
          <pc:sldMk cId="4225296030" sldId="290"/>
        </pc:sldMkLst>
        <pc:spChg chg="mod">
          <ac:chgData name="Tammy Wilson" userId="0392548a-554d-41ce-90db-a9cc305eb12d" providerId="ADAL" clId="{93CE42CC-BD8C-431E-8D55-4A624560DAA9}" dt="2024-01-15T03:24:30.621" v="49" actId="20577"/>
          <ac:spMkLst>
            <pc:docMk/>
            <pc:sldMk cId="4225296030" sldId="290"/>
            <ac:spMk id="3" creationId="{00000000-0000-0000-0000-000000000000}"/>
          </ac:spMkLst>
        </pc:spChg>
      </pc:sldChg>
      <pc:sldChg chg="addSp delSp modSp mod">
        <pc:chgData name="Tammy Wilson" userId="0392548a-554d-41ce-90db-a9cc305eb12d" providerId="ADAL" clId="{93CE42CC-BD8C-431E-8D55-4A624560DAA9}" dt="2024-01-15T03:33:18.744" v="88" actId="20577"/>
        <pc:sldMkLst>
          <pc:docMk/>
          <pc:sldMk cId="650415438" sldId="294"/>
        </pc:sldMkLst>
        <pc:spChg chg="add del mod">
          <ac:chgData name="Tammy Wilson" userId="0392548a-554d-41ce-90db-a9cc305eb12d" providerId="ADAL" clId="{93CE42CC-BD8C-431E-8D55-4A624560DAA9}" dt="2024-01-15T03:33:18.744" v="88" actId="20577"/>
          <ac:spMkLst>
            <pc:docMk/>
            <pc:sldMk cId="650415438" sldId="294"/>
            <ac:spMk id="2" creationId="{00000000-0000-0000-0000-000000000000}"/>
          </ac:spMkLst>
        </pc:spChg>
      </pc:sldChg>
      <pc:sldChg chg="addSp delSp modSp mod">
        <pc:chgData name="Tammy Wilson" userId="0392548a-554d-41ce-90db-a9cc305eb12d" providerId="ADAL" clId="{93CE42CC-BD8C-431E-8D55-4A624560DAA9}" dt="2024-01-15T03:32:55.236" v="81" actId="478"/>
        <pc:sldMkLst>
          <pc:docMk/>
          <pc:sldMk cId="3782275730" sldId="296"/>
        </pc:sldMkLst>
        <pc:spChg chg="del">
          <ac:chgData name="Tammy Wilson" userId="0392548a-554d-41ce-90db-a9cc305eb12d" providerId="ADAL" clId="{93CE42CC-BD8C-431E-8D55-4A624560DAA9}" dt="2024-01-15T03:32:47.693" v="80" actId="478"/>
          <ac:spMkLst>
            <pc:docMk/>
            <pc:sldMk cId="3782275730" sldId="296"/>
            <ac:spMk id="2" creationId="{00000000-0000-0000-0000-000000000000}"/>
          </ac:spMkLst>
        </pc:spChg>
        <pc:spChg chg="add del mod">
          <ac:chgData name="Tammy Wilson" userId="0392548a-554d-41ce-90db-a9cc305eb12d" providerId="ADAL" clId="{93CE42CC-BD8C-431E-8D55-4A624560DAA9}" dt="2024-01-15T03:32:55.236" v="81" actId="478"/>
          <ac:spMkLst>
            <pc:docMk/>
            <pc:sldMk cId="3782275730" sldId="296"/>
            <ac:spMk id="5" creationId="{F7AAF282-7D70-3E51-D832-432C910F538C}"/>
          </ac:spMkLst>
        </pc:spChg>
      </pc:sldChg>
      <pc:sldChg chg="modSp mod">
        <pc:chgData name="Tammy Wilson" userId="0392548a-554d-41ce-90db-a9cc305eb12d" providerId="ADAL" clId="{93CE42CC-BD8C-431E-8D55-4A624560DAA9}" dt="2024-01-15T03:23:23.092" v="7" actId="115"/>
        <pc:sldMkLst>
          <pc:docMk/>
          <pc:sldMk cId="1158950858" sldId="300"/>
        </pc:sldMkLst>
        <pc:spChg chg="mod">
          <ac:chgData name="Tammy Wilson" userId="0392548a-554d-41ce-90db-a9cc305eb12d" providerId="ADAL" clId="{93CE42CC-BD8C-431E-8D55-4A624560DAA9}" dt="2024-01-15T03:23:23.092" v="7" actId="115"/>
          <ac:spMkLst>
            <pc:docMk/>
            <pc:sldMk cId="1158950858" sldId="300"/>
            <ac:spMk id="10246" creationId="{00000000-0000-0000-0000-000000000000}"/>
          </ac:spMkLst>
        </pc:spChg>
      </pc:sldChg>
      <pc:sldChg chg="del">
        <pc:chgData name="Tammy Wilson" userId="0392548a-554d-41ce-90db-a9cc305eb12d" providerId="ADAL" clId="{93CE42CC-BD8C-431E-8D55-4A624560DAA9}" dt="2024-01-15T03:22:36.568" v="0" actId="47"/>
        <pc:sldMkLst>
          <pc:docMk/>
          <pc:sldMk cId="4270919952" sldId="306"/>
        </pc:sldMkLst>
      </pc:sldChg>
      <pc:sldChg chg="del">
        <pc:chgData name="Tammy Wilson" userId="0392548a-554d-41ce-90db-a9cc305eb12d" providerId="ADAL" clId="{93CE42CC-BD8C-431E-8D55-4A624560DAA9}" dt="2024-01-15T03:46:05.333" v="351" actId="2696"/>
        <pc:sldMkLst>
          <pc:docMk/>
          <pc:sldMk cId="0" sldId="313"/>
        </pc:sldMkLst>
      </pc:sldChg>
      <pc:sldChg chg="modSp mod">
        <pc:chgData name="Tammy Wilson" userId="0392548a-554d-41ce-90db-a9cc305eb12d" providerId="ADAL" clId="{93CE42CC-BD8C-431E-8D55-4A624560DAA9}" dt="2024-01-15T03:30:02.326" v="65" actId="20577"/>
        <pc:sldMkLst>
          <pc:docMk/>
          <pc:sldMk cId="3616910711" sldId="333"/>
        </pc:sldMkLst>
        <pc:spChg chg="mod">
          <ac:chgData name="Tammy Wilson" userId="0392548a-554d-41ce-90db-a9cc305eb12d" providerId="ADAL" clId="{93CE42CC-BD8C-431E-8D55-4A624560DAA9}" dt="2024-01-15T03:30:02.326" v="65" actId="20577"/>
          <ac:spMkLst>
            <pc:docMk/>
            <pc:sldMk cId="3616910711" sldId="333"/>
            <ac:spMk id="2" creationId="{00000000-0000-0000-0000-000000000000}"/>
          </ac:spMkLst>
        </pc:spChg>
      </pc:sldChg>
      <pc:sldChg chg="modSp mod">
        <pc:chgData name="Tammy Wilson" userId="0392548a-554d-41ce-90db-a9cc305eb12d" providerId="ADAL" clId="{93CE42CC-BD8C-431E-8D55-4A624560DAA9}" dt="2024-01-15T03:30:38.168" v="67" actId="113"/>
        <pc:sldMkLst>
          <pc:docMk/>
          <pc:sldMk cId="1135868847" sldId="339"/>
        </pc:sldMkLst>
        <pc:spChg chg="mod">
          <ac:chgData name="Tammy Wilson" userId="0392548a-554d-41ce-90db-a9cc305eb12d" providerId="ADAL" clId="{93CE42CC-BD8C-431E-8D55-4A624560DAA9}" dt="2024-01-15T03:30:38.168" v="67" actId="113"/>
          <ac:spMkLst>
            <pc:docMk/>
            <pc:sldMk cId="1135868847" sldId="339"/>
            <ac:spMk id="3" creationId="{838BB5A4-5340-4BF9-BEF4-7397F95963BE}"/>
          </ac:spMkLst>
        </pc:spChg>
      </pc:sldChg>
      <pc:sldChg chg="del">
        <pc:chgData name="Tammy Wilson" userId="0392548a-554d-41ce-90db-a9cc305eb12d" providerId="ADAL" clId="{93CE42CC-BD8C-431E-8D55-4A624560DAA9}" dt="2024-01-15T03:46:05.333" v="351" actId="2696"/>
        <pc:sldMkLst>
          <pc:docMk/>
          <pc:sldMk cId="1620317745" sldId="346"/>
        </pc:sldMkLst>
      </pc:sldChg>
      <pc:sldChg chg="addSp delSp modSp mod">
        <pc:chgData name="Tammy Wilson" userId="0392548a-554d-41ce-90db-a9cc305eb12d" providerId="ADAL" clId="{93CE42CC-BD8C-431E-8D55-4A624560DAA9}" dt="2024-01-15T03:29:00.095" v="57" actId="1076"/>
        <pc:sldMkLst>
          <pc:docMk/>
          <pc:sldMk cId="3446809920" sldId="353"/>
        </pc:sldMkLst>
        <pc:picChg chg="del">
          <ac:chgData name="Tammy Wilson" userId="0392548a-554d-41ce-90db-a9cc305eb12d" providerId="ADAL" clId="{93CE42CC-BD8C-431E-8D55-4A624560DAA9}" dt="2024-01-15T03:27:17.778" v="50" actId="478"/>
          <ac:picMkLst>
            <pc:docMk/>
            <pc:sldMk cId="3446809920" sldId="353"/>
            <ac:picMk id="2" creationId="{3DA8FA38-F383-4595-B512-2529A322C5CB}"/>
          </ac:picMkLst>
        </pc:picChg>
        <pc:picChg chg="add mod">
          <ac:chgData name="Tammy Wilson" userId="0392548a-554d-41ce-90db-a9cc305eb12d" providerId="ADAL" clId="{93CE42CC-BD8C-431E-8D55-4A624560DAA9}" dt="2024-01-15T03:29:00.095" v="57" actId="1076"/>
          <ac:picMkLst>
            <pc:docMk/>
            <pc:sldMk cId="3446809920" sldId="353"/>
            <ac:picMk id="1026" creationId="{6EC80EB1-095F-10E0-9500-B0AD78DCD30E}"/>
          </ac:picMkLst>
        </pc:picChg>
      </pc:sldChg>
      <pc:sldChg chg="addSp delSp modSp">
        <pc:chgData name="Tammy Wilson" userId="0392548a-554d-41ce-90db-a9cc305eb12d" providerId="ADAL" clId="{93CE42CC-BD8C-431E-8D55-4A624560DAA9}" dt="2024-01-15T03:29:38.907" v="60" actId="732"/>
        <pc:sldMkLst>
          <pc:docMk/>
          <pc:sldMk cId="3927171055" sldId="368"/>
        </pc:sldMkLst>
        <pc:spChg chg="del">
          <ac:chgData name="Tammy Wilson" userId="0392548a-554d-41ce-90db-a9cc305eb12d" providerId="ADAL" clId="{93CE42CC-BD8C-431E-8D55-4A624560DAA9}" dt="2024-01-15T03:29:04.872" v="58"/>
          <ac:spMkLst>
            <pc:docMk/>
            <pc:sldMk cId="3927171055" sldId="368"/>
            <ac:spMk id="3" creationId="{193FAC18-B942-40E1-83C6-F94EC18DA356}"/>
          </ac:spMkLst>
        </pc:spChg>
        <pc:picChg chg="add mod">
          <ac:chgData name="Tammy Wilson" userId="0392548a-554d-41ce-90db-a9cc305eb12d" providerId="ADAL" clId="{93CE42CC-BD8C-431E-8D55-4A624560DAA9}" dt="2024-01-15T03:29:38.907" v="60" actId="732"/>
          <ac:picMkLst>
            <pc:docMk/>
            <pc:sldMk cId="3927171055" sldId="368"/>
            <ac:picMk id="4" creationId="{21C2CEDF-6364-0DDE-A7EB-72B35B130E9A}"/>
          </ac:picMkLst>
        </pc:picChg>
      </pc:sldChg>
      <pc:sldChg chg="del">
        <pc:chgData name="Tammy Wilson" userId="0392548a-554d-41ce-90db-a9cc305eb12d" providerId="ADAL" clId="{93CE42CC-BD8C-431E-8D55-4A624560DAA9}" dt="2024-01-15T03:46:05.333" v="351" actId="2696"/>
        <pc:sldMkLst>
          <pc:docMk/>
          <pc:sldMk cId="2249785054" sldId="369"/>
        </pc:sldMkLst>
      </pc:sldChg>
      <pc:sldChg chg="modSp del mod">
        <pc:chgData name="Tammy Wilson" userId="0392548a-554d-41ce-90db-a9cc305eb12d" providerId="ADAL" clId="{93CE42CC-BD8C-431E-8D55-4A624560DAA9}" dt="2024-01-15T03:38:47.288" v="190" actId="2696"/>
        <pc:sldMkLst>
          <pc:docMk/>
          <pc:sldMk cId="564422179" sldId="373"/>
        </pc:sldMkLst>
        <pc:spChg chg="mod">
          <ac:chgData name="Tammy Wilson" userId="0392548a-554d-41ce-90db-a9cc305eb12d" providerId="ADAL" clId="{93CE42CC-BD8C-431E-8D55-4A624560DAA9}" dt="2024-01-15T03:38:30.188" v="189" actId="113"/>
          <ac:spMkLst>
            <pc:docMk/>
            <pc:sldMk cId="564422179" sldId="373"/>
            <ac:spMk id="3" creationId="{2C44FA2B-1DAB-441A-9ECA-654981B1F9A1}"/>
          </ac:spMkLst>
        </pc:spChg>
      </pc:sldChg>
      <pc:sldChg chg="add">
        <pc:chgData name="Tammy Wilson" userId="0392548a-554d-41ce-90db-a9cc305eb12d" providerId="ADAL" clId="{93CE42CC-BD8C-431E-8D55-4A624560DAA9}" dt="2024-01-15T03:38:52.767" v="191"/>
        <pc:sldMkLst>
          <pc:docMk/>
          <pc:sldMk cId="601447814" sldId="373"/>
        </pc:sldMkLst>
      </pc:sldChg>
      <pc:sldChg chg="ord">
        <pc:chgData name="Tammy Wilson" userId="0392548a-554d-41ce-90db-a9cc305eb12d" providerId="ADAL" clId="{93CE42CC-BD8C-431E-8D55-4A624560DAA9}" dt="2024-01-15T03:45:40.379" v="350"/>
        <pc:sldMkLst>
          <pc:docMk/>
          <pc:sldMk cId="1043726587" sldId="384"/>
        </pc:sldMkLst>
      </pc:sldChg>
      <pc:sldChg chg="del">
        <pc:chgData name="Tammy Wilson" userId="0392548a-554d-41ce-90db-a9cc305eb12d" providerId="ADAL" clId="{93CE42CC-BD8C-431E-8D55-4A624560DAA9}" dt="2024-01-15T03:38:47.288" v="190" actId="2696"/>
        <pc:sldMkLst>
          <pc:docMk/>
          <pc:sldMk cId="1492295275" sldId="386"/>
        </pc:sldMkLst>
      </pc:sldChg>
      <pc:sldChg chg="add">
        <pc:chgData name="Tammy Wilson" userId="0392548a-554d-41ce-90db-a9cc305eb12d" providerId="ADAL" clId="{93CE42CC-BD8C-431E-8D55-4A624560DAA9}" dt="2024-01-15T03:38:52.767" v="191"/>
        <pc:sldMkLst>
          <pc:docMk/>
          <pc:sldMk cId="2645110920" sldId="386"/>
        </pc:sldMkLst>
      </pc:sldChg>
      <pc:sldChg chg="add">
        <pc:chgData name="Tammy Wilson" userId="0392548a-554d-41ce-90db-a9cc305eb12d" providerId="ADAL" clId="{93CE42CC-BD8C-431E-8D55-4A624560DAA9}" dt="2024-01-15T03:44:21.311" v="346"/>
        <pc:sldMkLst>
          <pc:docMk/>
          <pc:sldMk cId="1254123974" sldId="387"/>
        </pc:sldMkLst>
      </pc:sldChg>
      <pc:sldChg chg="modSp del mod">
        <pc:chgData name="Tammy Wilson" userId="0392548a-554d-41ce-90db-a9cc305eb12d" providerId="ADAL" clId="{93CE42CC-BD8C-431E-8D55-4A624560DAA9}" dt="2024-01-15T03:44:02.294" v="345" actId="2696"/>
        <pc:sldMkLst>
          <pc:docMk/>
          <pc:sldMk cId="2029841692" sldId="387"/>
        </pc:sldMkLst>
        <pc:spChg chg="mod">
          <ac:chgData name="Tammy Wilson" userId="0392548a-554d-41ce-90db-a9cc305eb12d" providerId="ADAL" clId="{93CE42CC-BD8C-431E-8D55-4A624560DAA9}" dt="2024-01-15T03:41:38.666" v="269" actId="20577"/>
          <ac:spMkLst>
            <pc:docMk/>
            <pc:sldMk cId="2029841692" sldId="387"/>
            <ac:spMk id="2" creationId="{00000000-0000-0000-0000-000000000000}"/>
          </ac:spMkLst>
        </pc:spChg>
        <pc:picChg chg="mod">
          <ac:chgData name="Tammy Wilson" userId="0392548a-554d-41ce-90db-a9cc305eb12d" providerId="ADAL" clId="{93CE42CC-BD8C-431E-8D55-4A624560DAA9}" dt="2024-01-15T03:39:32.722" v="194" actId="1076"/>
          <ac:picMkLst>
            <pc:docMk/>
            <pc:sldMk cId="2029841692" sldId="387"/>
            <ac:picMk id="3" creationId="{00000000-0000-0000-0000-000000000000}"/>
          </ac:picMkLst>
        </pc:picChg>
      </pc:sldChg>
      <pc:sldChg chg="ord">
        <pc:chgData name="Tammy Wilson" userId="0392548a-554d-41ce-90db-a9cc305eb12d" providerId="ADAL" clId="{93CE42CC-BD8C-431E-8D55-4A624560DAA9}" dt="2024-01-15T03:45:21.740" v="348"/>
        <pc:sldMkLst>
          <pc:docMk/>
          <pc:sldMk cId="795810319" sldId="388"/>
        </pc:sldMkLst>
      </pc:sldChg>
      <pc:sldChg chg="modSp del mod">
        <pc:chgData name="Tammy Wilson" userId="0392548a-554d-41ce-90db-a9cc305eb12d" providerId="ADAL" clId="{93CE42CC-BD8C-431E-8D55-4A624560DAA9}" dt="2024-01-15T03:38:08.549" v="187" actId="47"/>
        <pc:sldMkLst>
          <pc:docMk/>
          <pc:sldMk cId="1279343646" sldId="392"/>
        </pc:sldMkLst>
        <pc:spChg chg="mod">
          <ac:chgData name="Tammy Wilson" userId="0392548a-554d-41ce-90db-a9cc305eb12d" providerId="ADAL" clId="{93CE42CC-BD8C-431E-8D55-4A624560DAA9}" dt="2024-01-15T03:37:42.459" v="185" actId="20577"/>
          <ac:spMkLst>
            <pc:docMk/>
            <pc:sldMk cId="1279343646" sldId="392"/>
            <ac:spMk id="6" creationId="{E3FFF2E2-6D83-4492-8C9C-3A97840C18F0}"/>
          </ac:spMkLst>
        </pc:spChg>
      </pc:sldChg>
      <pc:sldChg chg="del">
        <pc:chgData name="Tammy Wilson" userId="0392548a-554d-41ce-90db-a9cc305eb12d" providerId="ADAL" clId="{93CE42CC-BD8C-431E-8D55-4A624560DAA9}" dt="2024-01-15T03:46:05.333" v="351" actId="2696"/>
        <pc:sldMkLst>
          <pc:docMk/>
          <pc:sldMk cId="830419807" sldId="393"/>
        </pc:sldMkLst>
      </pc:sldChg>
      <pc:sldChg chg="modSp del mod">
        <pc:chgData name="Tammy Wilson" userId="0392548a-554d-41ce-90db-a9cc305eb12d" providerId="ADAL" clId="{93CE42CC-BD8C-431E-8D55-4A624560DAA9}" dt="2024-01-15T03:38:10.787" v="188" actId="47"/>
        <pc:sldMkLst>
          <pc:docMk/>
          <pc:sldMk cId="1907997669" sldId="394"/>
        </pc:sldMkLst>
        <pc:picChg chg="mod">
          <ac:chgData name="Tammy Wilson" userId="0392548a-554d-41ce-90db-a9cc305eb12d" providerId="ADAL" clId="{93CE42CC-BD8C-431E-8D55-4A624560DAA9}" dt="2024-01-15T03:34:57.732" v="109" actId="14100"/>
          <ac:picMkLst>
            <pc:docMk/>
            <pc:sldMk cId="1907997669" sldId="394"/>
            <ac:picMk id="5" creationId="{8313D6A2-A2EB-4368-B65A-7549FEB9C754}"/>
          </ac:picMkLst>
        </pc:picChg>
      </pc:sldChg>
      <pc:sldChg chg="modSp new mod">
        <pc:chgData name="Tammy Wilson" userId="0392548a-554d-41ce-90db-a9cc305eb12d" providerId="ADAL" clId="{93CE42CC-BD8C-431E-8D55-4A624560DAA9}" dt="2024-01-15T03:34:13.648" v="108" actId="20577"/>
        <pc:sldMkLst>
          <pc:docMk/>
          <pc:sldMk cId="4105028948" sldId="395"/>
        </pc:sldMkLst>
        <pc:spChg chg="mod">
          <ac:chgData name="Tammy Wilson" userId="0392548a-554d-41ce-90db-a9cc305eb12d" providerId="ADAL" clId="{93CE42CC-BD8C-431E-8D55-4A624560DAA9}" dt="2024-01-15T03:34:13.648" v="108" actId="20577"/>
          <ac:spMkLst>
            <pc:docMk/>
            <pc:sldMk cId="4105028948" sldId="395"/>
            <ac:spMk id="2" creationId="{F5D20065-B5A7-AB27-EF9D-ED825BED4459}"/>
          </ac:spMkLst>
        </pc:spChg>
      </pc:sldChg>
      <pc:sldChg chg="delSp modSp add mod ord">
        <pc:chgData name="Tammy Wilson" userId="0392548a-554d-41ce-90db-a9cc305eb12d" providerId="ADAL" clId="{93CE42CC-BD8C-431E-8D55-4A624560DAA9}" dt="2024-01-15T03:36:12.285" v="121"/>
        <pc:sldMkLst>
          <pc:docMk/>
          <pc:sldMk cId="3202030859" sldId="396"/>
        </pc:sldMkLst>
        <pc:spChg chg="mod">
          <ac:chgData name="Tammy Wilson" userId="0392548a-554d-41ce-90db-a9cc305eb12d" providerId="ADAL" clId="{93CE42CC-BD8C-431E-8D55-4A624560DAA9}" dt="2024-01-15T03:35:58.041" v="117" actId="14100"/>
          <ac:spMkLst>
            <pc:docMk/>
            <pc:sldMk cId="3202030859" sldId="396"/>
            <ac:spMk id="3" creationId="{D894C64A-C07F-414D-AD28-0DC08A84CACD}"/>
          </ac:spMkLst>
        </pc:spChg>
        <pc:spChg chg="del mod">
          <ac:chgData name="Tammy Wilson" userId="0392548a-554d-41ce-90db-a9cc305eb12d" providerId="ADAL" clId="{93CE42CC-BD8C-431E-8D55-4A624560DAA9}" dt="2024-01-15T03:36:09.178" v="119"/>
          <ac:spMkLst>
            <pc:docMk/>
            <pc:sldMk cId="3202030859" sldId="396"/>
            <ac:spMk id="6" creationId="{E3FFF2E2-6D83-4492-8C9C-3A97840C18F0}"/>
          </ac:spMkLst>
        </pc:spChg>
        <pc:picChg chg="mod">
          <ac:chgData name="Tammy Wilson" userId="0392548a-554d-41ce-90db-a9cc305eb12d" providerId="ADAL" clId="{93CE42CC-BD8C-431E-8D55-4A624560DAA9}" dt="2024-01-15T03:35:36.308" v="111" actId="1076"/>
          <ac:picMkLst>
            <pc:docMk/>
            <pc:sldMk cId="3202030859" sldId="396"/>
            <ac:picMk id="4" creationId="{7A2AC054-4535-4931-A03B-9F0BA788BE6F}"/>
          </ac:picMkLst>
        </pc:picChg>
      </pc:sldChg>
      <pc:sldChg chg="addSp modSp add mod">
        <pc:chgData name="Tammy Wilson" userId="0392548a-554d-41ce-90db-a9cc305eb12d" providerId="ADAL" clId="{93CE42CC-BD8C-431E-8D55-4A624560DAA9}" dt="2024-01-15T03:37:59.942" v="186"/>
        <pc:sldMkLst>
          <pc:docMk/>
          <pc:sldMk cId="2028928900" sldId="397"/>
        </pc:sldMkLst>
        <pc:spChg chg="add mod">
          <ac:chgData name="Tammy Wilson" userId="0392548a-554d-41ce-90db-a9cc305eb12d" providerId="ADAL" clId="{93CE42CC-BD8C-431E-8D55-4A624560DAA9}" dt="2024-01-15T03:37:59.942" v="186"/>
          <ac:spMkLst>
            <pc:docMk/>
            <pc:sldMk cId="2028928900" sldId="397"/>
            <ac:spMk id="2" creationId="{2C6DC174-51BC-D784-1453-7F6E2C1E82B5}"/>
          </ac:spMkLst>
        </pc:spChg>
        <pc:spChg chg="mod">
          <ac:chgData name="Tammy Wilson" userId="0392548a-554d-41ce-90db-a9cc305eb12d" providerId="ADAL" clId="{93CE42CC-BD8C-431E-8D55-4A624560DAA9}" dt="2024-01-15T03:37:13.629" v="168" actId="20577"/>
          <ac:spMkLst>
            <pc:docMk/>
            <pc:sldMk cId="2028928900" sldId="397"/>
            <ac:spMk id="3" creationId="{D894C64A-C07F-414D-AD28-0DC08A84CACD}"/>
          </ac:spMkLst>
        </pc:spChg>
      </pc:sldChg>
      <pc:sldChg chg="add">
        <pc:chgData name="Tammy Wilson" userId="0392548a-554d-41ce-90db-a9cc305eb12d" providerId="ADAL" clId="{93CE42CC-BD8C-431E-8D55-4A624560DAA9}" dt="2024-01-28T18:03:32.218" v="354"/>
        <pc:sldMkLst>
          <pc:docMk/>
          <pc:sldMk cId="1802215374" sldId="398"/>
        </pc:sldMkLst>
      </pc:sldChg>
      <pc:sldChg chg="add">
        <pc:chgData name="Tammy Wilson" userId="0392548a-554d-41ce-90db-a9cc305eb12d" providerId="ADAL" clId="{93CE42CC-BD8C-431E-8D55-4A624560DAA9}" dt="2024-01-28T18:03:44.913" v="355"/>
        <pc:sldMkLst>
          <pc:docMk/>
          <pc:sldMk cId="2777425774" sldId="399"/>
        </pc:sldMkLst>
      </pc:sldChg>
    </pc:docChg>
  </pc:docChgLst>
  <pc:docChgLst>
    <pc:chgData name="Tammy Wilson" userId="e3b55da62d900d7c" providerId="LiveId" clId="{2E8DE53E-DD67-4CDE-9F7A-7893A958463D}"/>
    <pc:docChg chg="undo custSel mod addSld delSld modSld sldOrd">
      <pc:chgData name="Tammy Wilson" userId="e3b55da62d900d7c" providerId="LiveId" clId="{2E8DE53E-DD67-4CDE-9F7A-7893A958463D}" dt="2021-09-12T20:29:12.336" v="1316"/>
      <pc:docMkLst>
        <pc:docMk/>
      </pc:docMkLst>
      <pc:sldChg chg="add">
        <pc:chgData name="Tammy Wilson" userId="e3b55da62d900d7c" providerId="LiveId" clId="{2E8DE53E-DD67-4CDE-9F7A-7893A958463D}" dt="2021-09-12T20:29:12.336" v="1316"/>
        <pc:sldMkLst>
          <pc:docMk/>
          <pc:sldMk cId="3516770491" sldId="262"/>
        </pc:sldMkLst>
      </pc:sldChg>
      <pc:sldChg chg="add">
        <pc:chgData name="Tammy Wilson" userId="e3b55da62d900d7c" providerId="LiveId" clId="{2E8DE53E-DD67-4CDE-9F7A-7893A958463D}" dt="2021-09-12T20:29:12.336" v="1316"/>
        <pc:sldMkLst>
          <pc:docMk/>
          <pc:sldMk cId="1802215374" sldId="263"/>
        </pc:sldMkLst>
      </pc:sldChg>
      <pc:sldChg chg="add">
        <pc:chgData name="Tammy Wilson" userId="e3b55da62d900d7c" providerId="LiveId" clId="{2E8DE53E-DD67-4CDE-9F7A-7893A958463D}" dt="2021-09-12T20:29:12.336" v="1316"/>
        <pc:sldMkLst>
          <pc:docMk/>
          <pc:sldMk cId="2777425774" sldId="264"/>
        </pc:sldMkLst>
      </pc:sldChg>
      <pc:sldChg chg="add">
        <pc:chgData name="Tammy Wilson" userId="e3b55da62d900d7c" providerId="LiveId" clId="{2E8DE53E-DD67-4CDE-9F7A-7893A958463D}" dt="2021-09-12T20:28:37.968" v="1315"/>
        <pc:sldMkLst>
          <pc:docMk/>
          <pc:sldMk cId="1668306095" sldId="266"/>
        </pc:sldMkLst>
      </pc:sldChg>
      <pc:sldChg chg="add">
        <pc:chgData name="Tammy Wilson" userId="e3b55da62d900d7c" providerId="LiveId" clId="{2E8DE53E-DD67-4CDE-9F7A-7893A958463D}" dt="2021-09-12T20:28:37.968" v="1315"/>
        <pc:sldMkLst>
          <pc:docMk/>
          <pc:sldMk cId="3921168064" sldId="267"/>
        </pc:sldMkLst>
      </pc:sldChg>
      <pc:sldChg chg="add">
        <pc:chgData name="Tammy Wilson" userId="e3b55da62d900d7c" providerId="LiveId" clId="{2E8DE53E-DD67-4CDE-9F7A-7893A958463D}" dt="2021-09-12T20:28:37.968" v="1315"/>
        <pc:sldMkLst>
          <pc:docMk/>
          <pc:sldMk cId="396379423" sldId="268"/>
        </pc:sldMkLst>
      </pc:sldChg>
      <pc:sldChg chg="add">
        <pc:chgData name="Tammy Wilson" userId="e3b55da62d900d7c" providerId="LiveId" clId="{2E8DE53E-DD67-4CDE-9F7A-7893A958463D}" dt="2021-09-12T20:28:37.968" v="1315"/>
        <pc:sldMkLst>
          <pc:docMk/>
          <pc:sldMk cId="1674176066" sldId="269"/>
        </pc:sldMkLst>
      </pc:sldChg>
      <pc:sldChg chg="modSp">
        <pc:chgData name="Tammy Wilson" userId="e3b55da62d900d7c" providerId="LiveId" clId="{2E8DE53E-DD67-4CDE-9F7A-7893A958463D}" dt="2021-08-27T19:44:18.142" v="670" actId="20577"/>
        <pc:sldMkLst>
          <pc:docMk/>
          <pc:sldMk cId="106696974" sldId="287"/>
        </pc:sldMkLst>
        <pc:spChg chg="mod">
          <ac:chgData name="Tammy Wilson" userId="e3b55da62d900d7c" providerId="LiveId" clId="{2E8DE53E-DD67-4CDE-9F7A-7893A958463D}" dt="2021-08-27T19:44:18.142" v="670" actId="20577"/>
          <ac:spMkLst>
            <pc:docMk/>
            <pc:sldMk cId="106696974" sldId="287"/>
            <ac:spMk id="3" creationId="{00000000-0000-0000-0000-000000000000}"/>
          </ac:spMkLst>
        </pc:spChg>
      </pc:sldChg>
      <pc:sldChg chg="modSp">
        <pc:chgData name="Tammy Wilson" userId="e3b55da62d900d7c" providerId="LiveId" clId="{2E8DE53E-DD67-4CDE-9F7A-7893A958463D}" dt="2021-08-27T19:42:28.120" v="585" actId="20577"/>
        <pc:sldMkLst>
          <pc:docMk/>
          <pc:sldMk cId="4225296030" sldId="290"/>
        </pc:sldMkLst>
        <pc:spChg chg="mod">
          <ac:chgData name="Tammy Wilson" userId="e3b55da62d900d7c" providerId="LiveId" clId="{2E8DE53E-DD67-4CDE-9F7A-7893A958463D}" dt="2021-08-27T19:42:28.120" v="585" actId="20577"/>
          <ac:spMkLst>
            <pc:docMk/>
            <pc:sldMk cId="4225296030" sldId="290"/>
            <ac:spMk id="3" creationId="{00000000-0000-0000-0000-000000000000}"/>
          </ac:spMkLst>
        </pc:spChg>
      </pc:sldChg>
      <pc:sldChg chg="modSp">
        <pc:chgData name="Tammy Wilson" userId="e3b55da62d900d7c" providerId="LiveId" clId="{2E8DE53E-DD67-4CDE-9F7A-7893A958463D}" dt="2021-08-27T19:37:31.968" v="502" actId="115"/>
        <pc:sldMkLst>
          <pc:docMk/>
          <pc:sldMk cId="2216130816" sldId="292"/>
        </pc:sldMkLst>
        <pc:spChg chg="mod">
          <ac:chgData name="Tammy Wilson" userId="e3b55da62d900d7c" providerId="LiveId" clId="{2E8DE53E-DD67-4CDE-9F7A-7893A958463D}" dt="2021-08-27T19:37:31.968" v="502" actId="115"/>
          <ac:spMkLst>
            <pc:docMk/>
            <pc:sldMk cId="2216130816" sldId="292"/>
            <ac:spMk id="3" creationId="{00000000-0000-0000-0000-000000000000}"/>
          </ac:spMkLst>
        </pc:spChg>
      </pc:sldChg>
      <pc:sldChg chg="ord">
        <pc:chgData name="Tammy Wilson" userId="e3b55da62d900d7c" providerId="LiveId" clId="{2E8DE53E-DD67-4CDE-9F7A-7893A958463D}" dt="2021-08-27T19:45:46.289" v="673"/>
        <pc:sldMkLst>
          <pc:docMk/>
          <pc:sldMk cId="3095563342" sldId="309"/>
        </pc:sldMkLst>
      </pc:sldChg>
      <pc:sldChg chg="ord">
        <pc:chgData name="Tammy Wilson" userId="e3b55da62d900d7c" providerId="LiveId" clId="{2E8DE53E-DD67-4CDE-9F7A-7893A958463D}" dt="2021-08-27T19:42:45.063" v="588"/>
        <pc:sldMkLst>
          <pc:docMk/>
          <pc:sldMk cId="0" sldId="312"/>
        </pc:sldMkLst>
      </pc:sldChg>
      <pc:sldChg chg="ord">
        <pc:chgData name="Tammy Wilson" userId="e3b55da62d900d7c" providerId="LiveId" clId="{2E8DE53E-DD67-4CDE-9F7A-7893A958463D}" dt="2021-08-27T19:42:32.001" v="586"/>
        <pc:sldMkLst>
          <pc:docMk/>
          <pc:sldMk cId="1682278492" sldId="335"/>
        </pc:sldMkLst>
      </pc:sldChg>
      <pc:sldChg chg="ord">
        <pc:chgData name="Tammy Wilson" userId="e3b55da62d900d7c" providerId="LiveId" clId="{2E8DE53E-DD67-4CDE-9F7A-7893A958463D}" dt="2021-08-27T19:42:42.635" v="587"/>
        <pc:sldMkLst>
          <pc:docMk/>
          <pc:sldMk cId="2395479311" sldId="338"/>
        </pc:sldMkLst>
      </pc:sldChg>
      <pc:sldChg chg="modSp">
        <pc:chgData name="Tammy Wilson" userId="e3b55da62d900d7c" providerId="LiveId" clId="{2E8DE53E-DD67-4CDE-9F7A-7893A958463D}" dt="2021-08-27T19:43:15.074" v="613" actId="20577"/>
        <pc:sldMkLst>
          <pc:docMk/>
          <pc:sldMk cId="1135868847" sldId="339"/>
        </pc:sldMkLst>
        <pc:spChg chg="mod">
          <ac:chgData name="Tammy Wilson" userId="e3b55da62d900d7c" providerId="LiveId" clId="{2E8DE53E-DD67-4CDE-9F7A-7893A958463D}" dt="2021-08-27T19:43:15.074" v="613" actId="20577"/>
          <ac:spMkLst>
            <pc:docMk/>
            <pc:sldMk cId="1135868847" sldId="339"/>
            <ac:spMk id="2" creationId="{427E3A15-2333-498C-8EC6-F72A69FCD76A}"/>
          </ac:spMkLst>
        </pc:spChg>
      </pc:sldChg>
      <pc:sldChg chg="ord">
        <pc:chgData name="Tammy Wilson" userId="e3b55da62d900d7c" providerId="LiveId" clId="{2E8DE53E-DD67-4CDE-9F7A-7893A958463D}" dt="2021-08-27T19:44:24.344" v="671"/>
        <pc:sldMkLst>
          <pc:docMk/>
          <pc:sldMk cId="892676369" sldId="349"/>
        </pc:sldMkLst>
      </pc:sldChg>
      <pc:sldChg chg="modSp ord">
        <pc:chgData name="Tammy Wilson" userId="e3b55da62d900d7c" providerId="LiveId" clId="{2E8DE53E-DD67-4CDE-9F7A-7893A958463D}" dt="2021-08-27T19:46:20.762" v="696" actId="20577"/>
        <pc:sldMkLst>
          <pc:docMk/>
          <pc:sldMk cId="4215874463" sldId="350"/>
        </pc:sldMkLst>
        <pc:spChg chg="mod">
          <ac:chgData name="Tammy Wilson" userId="e3b55da62d900d7c" providerId="LiveId" clId="{2E8DE53E-DD67-4CDE-9F7A-7893A958463D}" dt="2021-08-27T19:46:20.762" v="696" actId="20577"/>
          <ac:spMkLst>
            <pc:docMk/>
            <pc:sldMk cId="4215874463" sldId="350"/>
            <ac:spMk id="2" creationId="{C26F4155-0E95-443B-A3E6-F6D6BD34EC8B}"/>
          </ac:spMkLst>
        </pc:spChg>
      </pc:sldChg>
      <pc:sldChg chg="ord">
        <pc:chgData name="Tammy Wilson" userId="e3b55da62d900d7c" providerId="LiveId" clId="{2E8DE53E-DD67-4CDE-9F7A-7893A958463D}" dt="2021-08-27T19:44:46.013" v="672"/>
        <pc:sldMkLst>
          <pc:docMk/>
          <pc:sldMk cId="607530462" sldId="352"/>
        </pc:sldMkLst>
      </pc:sldChg>
      <pc:sldChg chg="addSp modSp">
        <pc:chgData name="Tammy Wilson" userId="e3b55da62d900d7c" providerId="LiveId" clId="{2E8DE53E-DD67-4CDE-9F7A-7893A958463D}" dt="2021-08-27T20:19:27.905" v="1140" actId="20577"/>
        <pc:sldMkLst>
          <pc:docMk/>
          <pc:sldMk cId="1157016362" sldId="364"/>
        </pc:sldMkLst>
        <pc:spChg chg="add mod">
          <ac:chgData name="Tammy Wilson" userId="e3b55da62d900d7c" providerId="LiveId" clId="{2E8DE53E-DD67-4CDE-9F7A-7893A958463D}" dt="2021-08-27T20:19:27.905" v="1140" actId="20577"/>
          <ac:spMkLst>
            <pc:docMk/>
            <pc:sldMk cId="1157016362" sldId="364"/>
            <ac:spMk id="3" creationId="{A7023F00-1102-4F64-A32E-BAEFBB69EDE2}"/>
          </ac:spMkLst>
        </pc:spChg>
        <pc:picChg chg="mod modCrop">
          <ac:chgData name="Tammy Wilson" userId="e3b55da62d900d7c" providerId="LiveId" clId="{2E8DE53E-DD67-4CDE-9F7A-7893A958463D}" dt="2021-08-27T19:54:57.401" v="866" actId="732"/>
          <ac:picMkLst>
            <pc:docMk/>
            <pc:sldMk cId="1157016362" sldId="364"/>
            <ac:picMk id="2" creationId="{CEB485EF-8CE1-46EB-80F8-D1D21152798F}"/>
          </ac:picMkLst>
        </pc:picChg>
      </pc:sldChg>
      <pc:sldChg chg="addSp modSp">
        <pc:chgData name="Tammy Wilson" userId="e3b55da62d900d7c" providerId="LiveId" clId="{2E8DE53E-DD67-4CDE-9F7A-7893A958463D}" dt="2021-08-27T20:14:09.540" v="1091" actId="14100"/>
        <pc:sldMkLst>
          <pc:docMk/>
          <pc:sldMk cId="1566231634" sldId="365"/>
        </pc:sldMkLst>
        <pc:spChg chg="add mod">
          <ac:chgData name="Tammy Wilson" userId="e3b55da62d900d7c" providerId="LiveId" clId="{2E8DE53E-DD67-4CDE-9F7A-7893A958463D}" dt="2021-08-27T20:14:06.192" v="1090" actId="20577"/>
          <ac:spMkLst>
            <pc:docMk/>
            <pc:sldMk cId="1566231634" sldId="365"/>
            <ac:spMk id="3" creationId="{86914387-456D-47CD-9B9F-657C827F2EC3}"/>
          </ac:spMkLst>
        </pc:spChg>
        <pc:picChg chg="mod modCrop">
          <ac:chgData name="Tammy Wilson" userId="e3b55da62d900d7c" providerId="LiveId" clId="{2E8DE53E-DD67-4CDE-9F7A-7893A958463D}" dt="2021-08-27T20:14:09.540" v="1091" actId="14100"/>
          <ac:picMkLst>
            <pc:docMk/>
            <pc:sldMk cId="1566231634" sldId="365"/>
            <ac:picMk id="2" creationId="{DE25204D-8533-4460-A183-8CB3E550097B}"/>
          </ac:picMkLst>
        </pc:picChg>
      </pc:sldChg>
      <pc:sldChg chg="addSp modSp ord">
        <pc:chgData name="Tammy Wilson" userId="e3b55da62d900d7c" providerId="LiveId" clId="{2E8DE53E-DD67-4CDE-9F7A-7893A958463D}" dt="2021-08-27T20:12:25.182" v="1030" actId="255"/>
        <pc:sldMkLst>
          <pc:docMk/>
          <pc:sldMk cId="881234777" sldId="366"/>
        </pc:sldMkLst>
        <pc:spChg chg="add mod">
          <ac:chgData name="Tammy Wilson" userId="e3b55da62d900d7c" providerId="LiveId" clId="{2E8DE53E-DD67-4CDE-9F7A-7893A958463D}" dt="2021-08-27T20:12:25.182" v="1030" actId="255"/>
          <ac:spMkLst>
            <pc:docMk/>
            <pc:sldMk cId="881234777" sldId="366"/>
            <ac:spMk id="3" creationId="{010612A8-8D5D-4869-91CC-893174C49A1D}"/>
          </ac:spMkLst>
        </pc:spChg>
        <pc:picChg chg="mod modCrop">
          <ac:chgData name="Tammy Wilson" userId="e3b55da62d900d7c" providerId="LiveId" clId="{2E8DE53E-DD67-4CDE-9F7A-7893A958463D}" dt="2021-08-27T20:11:56.515" v="981" actId="732"/>
          <ac:picMkLst>
            <pc:docMk/>
            <pc:sldMk cId="881234777" sldId="366"/>
            <ac:picMk id="2" creationId="{38641641-D7C9-45D3-953A-E3DF74CB14E2}"/>
          </ac:picMkLst>
        </pc:picChg>
      </pc:sldChg>
      <pc:sldChg chg="add">
        <pc:chgData name="Tammy Wilson" userId="e3b55da62d900d7c" providerId="LiveId" clId="{2E8DE53E-DD67-4CDE-9F7A-7893A958463D}" dt="2021-08-27T20:29:54.270" v="1218"/>
        <pc:sldMkLst>
          <pc:docMk/>
          <pc:sldMk cId="523960545" sldId="367"/>
        </pc:sldMkLst>
      </pc:sldChg>
      <pc:sldChg chg="addSp delSp del">
        <pc:chgData name="Tammy Wilson" userId="e3b55da62d900d7c" providerId="LiveId" clId="{2E8DE53E-DD67-4CDE-9F7A-7893A958463D}" dt="2021-08-27T20:29:51.591" v="1217" actId="2696"/>
        <pc:sldMkLst>
          <pc:docMk/>
          <pc:sldMk cId="1729630402" sldId="367"/>
        </pc:sldMkLst>
        <pc:picChg chg="add del">
          <ac:chgData name="Tammy Wilson" userId="e3b55da62d900d7c" providerId="LiveId" clId="{2E8DE53E-DD67-4CDE-9F7A-7893A958463D}" dt="2021-08-27T20:24:19.492" v="1143"/>
          <ac:picMkLst>
            <pc:docMk/>
            <pc:sldMk cId="1729630402" sldId="367"/>
            <ac:picMk id="3" creationId="{768A3E0F-F5E4-40FF-B21B-4B3A26D7F115}"/>
          </ac:picMkLst>
        </pc:picChg>
      </pc:sldChg>
      <pc:sldChg chg="del ord">
        <pc:chgData name="Tammy Wilson" userId="e3b55da62d900d7c" providerId="LiveId" clId="{2E8DE53E-DD67-4CDE-9F7A-7893A958463D}" dt="2021-08-27T19:50:32.722" v="833" actId="2696"/>
        <pc:sldMkLst>
          <pc:docMk/>
          <pc:sldMk cId="2054829310" sldId="370"/>
        </pc:sldMkLst>
      </pc:sldChg>
      <pc:sldChg chg="addSp modSp add modNotesTx">
        <pc:chgData name="Tammy Wilson" userId="e3b55da62d900d7c" providerId="LiveId" clId="{2E8DE53E-DD67-4CDE-9F7A-7893A958463D}" dt="2021-08-27T20:35:03.195" v="1221" actId="113"/>
        <pc:sldMkLst>
          <pc:docMk/>
          <pc:sldMk cId="3066824466" sldId="371"/>
        </pc:sldMkLst>
        <pc:spChg chg="mod">
          <ac:chgData name="Tammy Wilson" userId="e3b55da62d900d7c" providerId="LiveId" clId="{2E8DE53E-DD67-4CDE-9F7A-7893A958463D}" dt="2021-08-27T20:35:03.195" v="1221" actId="113"/>
          <ac:spMkLst>
            <pc:docMk/>
            <pc:sldMk cId="3066824466" sldId="371"/>
            <ac:spMk id="2" creationId="{AF7F2618-5862-4C80-9C30-7264625505BF}"/>
          </ac:spMkLst>
        </pc:spChg>
        <pc:spChg chg="mod">
          <ac:chgData name="Tammy Wilson" userId="e3b55da62d900d7c" providerId="LiveId" clId="{2E8DE53E-DD67-4CDE-9F7A-7893A958463D}" dt="2021-08-27T19:25:47.860" v="228" actId="20577"/>
          <ac:spMkLst>
            <pc:docMk/>
            <pc:sldMk cId="3066824466" sldId="371"/>
            <ac:spMk id="3" creationId="{16A0FD2F-9033-46C8-8086-352C5B8A2DCB}"/>
          </ac:spMkLst>
        </pc:spChg>
        <pc:picChg chg="add mod">
          <ac:chgData name="Tammy Wilson" userId="e3b55da62d900d7c" providerId="LiveId" clId="{2E8DE53E-DD67-4CDE-9F7A-7893A958463D}" dt="2021-08-27T19:26:02.787" v="233" actId="14100"/>
          <ac:picMkLst>
            <pc:docMk/>
            <pc:sldMk cId="3066824466" sldId="371"/>
            <ac:picMk id="4" creationId="{F1064C2C-AF92-4436-8F76-A945EF406DA8}"/>
          </ac:picMkLst>
        </pc:picChg>
      </pc:sldChg>
      <pc:sldChg chg="addSp delSp modSp add mod setBg">
        <pc:chgData name="Tammy Wilson" userId="e3b55da62d900d7c" providerId="LiveId" clId="{2E8DE53E-DD67-4CDE-9F7A-7893A958463D}" dt="2021-08-27T19:27:22.912" v="266" actId="962"/>
        <pc:sldMkLst>
          <pc:docMk/>
          <pc:sldMk cId="4285069242" sldId="372"/>
        </pc:sldMkLst>
        <pc:spChg chg="mod">
          <ac:chgData name="Tammy Wilson" userId="e3b55da62d900d7c" providerId="LiveId" clId="{2E8DE53E-DD67-4CDE-9F7A-7893A958463D}" dt="2021-08-27T19:27:20.514" v="264" actId="26606"/>
          <ac:spMkLst>
            <pc:docMk/>
            <pc:sldMk cId="4285069242" sldId="372"/>
            <ac:spMk id="2" creationId="{954C9CAB-92A8-406F-89E1-468799EDEEB5}"/>
          </ac:spMkLst>
        </pc:spChg>
        <pc:spChg chg="del">
          <ac:chgData name="Tammy Wilson" userId="e3b55da62d900d7c" providerId="LiveId" clId="{2E8DE53E-DD67-4CDE-9F7A-7893A958463D}" dt="2021-08-27T19:27:20.514" v="264" actId="26606"/>
          <ac:spMkLst>
            <pc:docMk/>
            <pc:sldMk cId="4285069242" sldId="372"/>
            <ac:spMk id="3" creationId="{CE46E7F8-816C-4651-822D-84D06B83B212}"/>
          </ac:spMkLst>
        </pc:spChg>
        <pc:spChg chg="add">
          <ac:chgData name="Tammy Wilson" userId="e3b55da62d900d7c" providerId="LiveId" clId="{2E8DE53E-DD67-4CDE-9F7A-7893A958463D}" dt="2021-08-27T19:27:20.514" v="264" actId="26606"/>
          <ac:spMkLst>
            <pc:docMk/>
            <pc:sldMk cId="4285069242" sldId="372"/>
            <ac:spMk id="11" creationId="{7F57BEA8-497D-4AA8-8A18-BDCD696B25FE}"/>
          </ac:spMkLst>
        </pc:spChg>
        <pc:picChg chg="add mod">
          <ac:chgData name="Tammy Wilson" userId="e3b55da62d900d7c" providerId="LiveId" clId="{2E8DE53E-DD67-4CDE-9F7A-7893A958463D}" dt="2021-08-27T19:27:22.912" v="266" actId="962"/>
          <ac:picMkLst>
            <pc:docMk/>
            <pc:sldMk cId="4285069242" sldId="372"/>
            <ac:picMk id="4" creationId="{76003AF9-8704-458E-823F-A83025B3A892}"/>
          </ac:picMkLst>
        </pc:picChg>
        <pc:cxnChg chg="add">
          <ac:chgData name="Tammy Wilson" userId="e3b55da62d900d7c" providerId="LiveId" clId="{2E8DE53E-DD67-4CDE-9F7A-7893A958463D}" dt="2021-08-27T19:27:20.514" v="264" actId="26606"/>
          <ac:cxnSpMkLst>
            <pc:docMk/>
            <pc:sldMk cId="4285069242" sldId="372"/>
            <ac:cxnSpMk id="9" creationId="{D2E961F1-4A28-4A5F-BBD4-6E400E5E6C75}"/>
          </ac:cxnSpMkLst>
        </pc:cxnChg>
        <pc:cxnChg chg="add">
          <ac:chgData name="Tammy Wilson" userId="e3b55da62d900d7c" providerId="LiveId" clId="{2E8DE53E-DD67-4CDE-9F7A-7893A958463D}" dt="2021-08-27T19:27:20.514" v="264" actId="26606"/>
          <ac:cxnSpMkLst>
            <pc:docMk/>
            <pc:sldMk cId="4285069242" sldId="372"/>
            <ac:cxnSpMk id="13" creationId="{A82415D3-DDE5-4D63-8CB3-23A5EC581B27}"/>
          </ac:cxnSpMkLst>
        </pc:cxnChg>
        <pc:cxnChg chg="add">
          <ac:chgData name="Tammy Wilson" userId="e3b55da62d900d7c" providerId="LiveId" clId="{2E8DE53E-DD67-4CDE-9F7A-7893A958463D}" dt="2021-08-27T19:27:20.514" v="264" actId="26606"/>
          <ac:cxnSpMkLst>
            <pc:docMk/>
            <pc:sldMk cId="4285069242" sldId="372"/>
            <ac:cxnSpMk id="15" creationId="{AD7193FB-6AE6-4B3B-8F89-56B55DD63B4D}"/>
          </ac:cxnSpMkLst>
        </pc:cxnChg>
      </pc:sldChg>
      <pc:sldChg chg="modSp add">
        <pc:chgData name="Tammy Wilson" userId="e3b55da62d900d7c" providerId="LiveId" clId="{2E8DE53E-DD67-4CDE-9F7A-7893A958463D}" dt="2021-08-27T20:35:45.295" v="1228" actId="20577"/>
        <pc:sldMkLst>
          <pc:docMk/>
          <pc:sldMk cId="564422179" sldId="373"/>
        </pc:sldMkLst>
        <pc:spChg chg="mod">
          <ac:chgData name="Tammy Wilson" userId="e3b55da62d900d7c" providerId="LiveId" clId="{2E8DE53E-DD67-4CDE-9F7A-7893A958463D}" dt="2021-08-27T20:35:45.295" v="1228" actId="20577"/>
          <ac:spMkLst>
            <pc:docMk/>
            <pc:sldMk cId="564422179" sldId="373"/>
            <ac:spMk id="2" creationId="{0F1415EB-EE86-4D36-92CD-619AA335E760}"/>
          </ac:spMkLst>
        </pc:spChg>
        <pc:spChg chg="mod">
          <ac:chgData name="Tammy Wilson" userId="e3b55da62d900d7c" providerId="LiveId" clId="{2E8DE53E-DD67-4CDE-9F7A-7893A958463D}" dt="2021-08-27T19:27:55.920" v="276"/>
          <ac:spMkLst>
            <pc:docMk/>
            <pc:sldMk cId="564422179" sldId="373"/>
            <ac:spMk id="3" creationId="{2C44FA2B-1DAB-441A-9ECA-654981B1F9A1}"/>
          </ac:spMkLst>
        </pc:spChg>
      </pc:sldChg>
      <pc:sldChg chg="modSp add">
        <pc:chgData name="Tammy Wilson" userId="e3b55da62d900d7c" providerId="LiveId" clId="{2E8DE53E-DD67-4CDE-9F7A-7893A958463D}" dt="2021-08-27T19:28:56.663" v="357" actId="207"/>
        <pc:sldMkLst>
          <pc:docMk/>
          <pc:sldMk cId="3478627675" sldId="374"/>
        </pc:sldMkLst>
        <pc:spChg chg="mod">
          <ac:chgData name="Tammy Wilson" userId="e3b55da62d900d7c" providerId="LiveId" clId="{2E8DE53E-DD67-4CDE-9F7A-7893A958463D}" dt="2021-08-27T19:28:56.663" v="357" actId="207"/>
          <ac:spMkLst>
            <pc:docMk/>
            <pc:sldMk cId="3478627675" sldId="374"/>
            <ac:spMk id="3" creationId="{2C44FA2B-1DAB-441A-9ECA-654981B1F9A1}"/>
          </ac:spMkLst>
        </pc:spChg>
      </pc:sldChg>
      <pc:sldChg chg="delSp modSp add">
        <pc:chgData name="Tammy Wilson" userId="e3b55da62d900d7c" providerId="LiveId" clId="{2E8DE53E-DD67-4CDE-9F7A-7893A958463D}" dt="2021-09-08T22:59:09.074" v="1296" actId="20577"/>
        <pc:sldMkLst>
          <pc:docMk/>
          <pc:sldMk cId="3011153982" sldId="375"/>
        </pc:sldMkLst>
        <pc:spChg chg="del">
          <ac:chgData name="Tammy Wilson" userId="e3b55da62d900d7c" providerId="LiveId" clId="{2E8DE53E-DD67-4CDE-9F7A-7893A958463D}" dt="2021-08-27T19:29:56.103" v="363" actId="478"/>
          <ac:spMkLst>
            <pc:docMk/>
            <pc:sldMk cId="3011153982" sldId="375"/>
            <ac:spMk id="2" creationId="{15A0DE95-A325-46F7-B369-FD48D7948581}"/>
          </ac:spMkLst>
        </pc:spChg>
        <pc:spChg chg="mod">
          <ac:chgData name="Tammy Wilson" userId="e3b55da62d900d7c" providerId="LiveId" clId="{2E8DE53E-DD67-4CDE-9F7A-7893A958463D}" dt="2021-09-08T22:59:09.074" v="1296" actId="20577"/>
          <ac:spMkLst>
            <pc:docMk/>
            <pc:sldMk cId="3011153982" sldId="375"/>
            <ac:spMk id="3" creationId="{BAF07E52-DD5B-4A18-9E75-97EF2585D46D}"/>
          </ac:spMkLst>
        </pc:spChg>
      </pc:sldChg>
      <pc:sldChg chg="add del">
        <pc:chgData name="Tammy Wilson" userId="e3b55da62d900d7c" providerId="LiveId" clId="{2E8DE53E-DD67-4CDE-9F7A-7893A958463D}" dt="2021-08-27T19:30:42.600" v="397" actId="2696"/>
        <pc:sldMkLst>
          <pc:docMk/>
          <pc:sldMk cId="399097093" sldId="376"/>
        </pc:sldMkLst>
      </pc:sldChg>
      <pc:sldChg chg="modSp add">
        <pc:chgData name="Tammy Wilson" userId="e3b55da62d900d7c" providerId="LiveId" clId="{2E8DE53E-DD67-4CDE-9F7A-7893A958463D}" dt="2021-09-08T23:03:08.490" v="1314" actId="20577"/>
        <pc:sldMkLst>
          <pc:docMk/>
          <pc:sldMk cId="2307534565" sldId="377"/>
        </pc:sldMkLst>
        <pc:spChg chg="mod">
          <ac:chgData name="Tammy Wilson" userId="e3b55da62d900d7c" providerId="LiveId" clId="{2E8DE53E-DD67-4CDE-9F7A-7893A958463D}" dt="2021-09-08T23:03:08.490" v="1314" actId="20577"/>
          <ac:spMkLst>
            <pc:docMk/>
            <pc:sldMk cId="2307534565" sldId="377"/>
            <ac:spMk id="3" creationId="{BAF07E52-DD5B-4A18-9E75-97EF2585D46D}"/>
          </ac:spMkLst>
        </pc:spChg>
      </pc:sldChg>
      <pc:sldChg chg="modSp add">
        <pc:chgData name="Tammy Wilson" userId="e3b55da62d900d7c" providerId="LiveId" clId="{2E8DE53E-DD67-4CDE-9F7A-7893A958463D}" dt="2021-08-27T19:49:25.114" v="831" actId="20577"/>
        <pc:sldMkLst>
          <pc:docMk/>
          <pc:sldMk cId="1089096117" sldId="378"/>
        </pc:sldMkLst>
        <pc:spChg chg="mod">
          <ac:chgData name="Tammy Wilson" userId="e3b55da62d900d7c" providerId="LiveId" clId="{2E8DE53E-DD67-4CDE-9F7A-7893A958463D}" dt="2021-08-27T19:48:15.172" v="735" actId="20577"/>
          <ac:spMkLst>
            <pc:docMk/>
            <pc:sldMk cId="1089096117" sldId="378"/>
            <ac:spMk id="2" creationId="{E3E41D25-D3EA-48D6-A85D-5926120894E0}"/>
          </ac:spMkLst>
        </pc:spChg>
        <pc:spChg chg="mod">
          <ac:chgData name="Tammy Wilson" userId="e3b55da62d900d7c" providerId="LiveId" clId="{2E8DE53E-DD67-4CDE-9F7A-7893A958463D}" dt="2021-08-27T19:49:25.114" v="831" actId="20577"/>
          <ac:spMkLst>
            <pc:docMk/>
            <pc:sldMk cId="1089096117" sldId="378"/>
            <ac:spMk id="3" creationId="{72469A07-CD53-4FAF-A4EA-2D7744480220}"/>
          </ac:spMkLst>
        </pc:spChg>
      </pc:sldChg>
      <pc:sldChg chg="add del">
        <pc:chgData name="Tammy Wilson" userId="e3b55da62d900d7c" providerId="LiveId" clId="{2E8DE53E-DD67-4CDE-9F7A-7893A958463D}" dt="2021-08-27T20:01:11.385" v="979" actId="2696"/>
        <pc:sldMkLst>
          <pc:docMk/>
          <pc:sldMk cId="890339572" sldId="379"/>
        </pc:sldMkLst>
      </pc:sldChg>
      <pc:sldChg chg="delSp modSp add">
        <pc:chgData name="Tammy Wilson" userId="e3b55da62d900d7c" providerId="LiveId" clId="{2E8DE53E-DD67-4CDE-9F7A-7893A958463D}" dt="2021-08-27T20:19:04.011" v="1130" actId="20577"/>
        <pc:sldMkLst>
          <pc:docMk/>
          <pc:sldMk cId="900552708" sldId="380"/>
        </pc:sldMkLst>
        <pc:spChg chg="mod">
          <ac:chgData name="Tammy Wilson" userId="e3b55da62d900d7c" providerId="LiveId" clId="{2E8DE53E-DD67-4CDE-9F7A-7893A958463D}" dt="2021-08-27T20:19:04.011" v="1130" actId="20577"/>
          <ac:spMkLst>
            <pc:docMk/>
            <pc:sldMk cId="900552708" sldId="380"/>
            <ac:spMk id="2" creationId="{AF7F2618-5862-4C80-9C30-7264625505BF}"/>
          </ac:spMkLst>
        </pc:spChg>
        <pc:spChg chg="mod">
          <ac:chgData name="Tammy Wilson" userId="e3b55da62d900d7c" providerId="LiveId" clId="{2E8DE53E-DD67-4CDE-9F7A-7893A958463D}" dt="2021-08-27T20:00:45.177" v="974" actId="5793"/>
          <ac:spMkLst>
            <pc:docMk/>
            <pc:sldMk cId="900552708" sldId="380"/>
            <ac:spMk id="3" creationId="{16A0FD2F-9033-46C8-8086-352C5B8A2DCB}"/>
          </ac:spMkLst>
        </pc:spChg>
        <pc:picChg chg="del">
          <ac:chgData name="Tammy Wilson" userId="e3b55da62d900d7c" providerId="LiveId" clId="{2E8DE53E-DD67-4CDE-9F7A-7893A958463D}" dt="2021-08-27T20:00:24.700" v="960" actId="478"/>
          <ac:picMkLst>
            <pc:docMk/>
            <pc:sldMk cId="900552708" sldId="380"/>
            <ac:picMk id="4" creationId="{F1064C2C-AF92-4436-8F76-A945EF406DA8}"/>
          </ac:picMkLst>
        </pc:picChg>
      </pc:sldChg>
      <pc:sldChg chg="add del">
        <pc:chgData name="Tammy Wilson" userId="e3b55da62d900d7c" providerId="LiveId" clId="{2E8DE53E-DD67-4CDE-9F7A-7893A958463D}" dt="2021-08-27T19:59:40.573" v="918" actId="2696"/>
        <pc:sldMkLst>
          <pc:docMk/>
          <pc:sldMk cId="1431010286" sldId="380"/>
        </pc:sldMkLst>
      </pc:sldChg>
      <pc:sldChg chg="add del">
        <pc:chgData name="Tammy Wilson" userId="e3b55da62d900d7c" providerId="LiveId" clId="{2E8DE53E-DD67-4CDE-9F7A-7893A958463D}" dt="2021-08-27T20:24:27.454" v="1145" actId="2696"/>
        <pc:sldMkLst>
          <pc:docMk/>
          <pc:sldMk cId="148658801" sldId="381"/>
        </pc:sldMkLst>
      </pc:sldChg>
      <pc:sldChg chg="add del">
        <pc:chgData name="Tammy Wilson" userId="e3b55da62d900d7c" providerId="LiveId" clId="{2E8DE53E-DD67-4CDE-9F7A-7893A958463D}" dt="2021-08-27T19:59:41.588" v="919" actId="2696"/>
        <pc:sldMkLst>
          <pc:docMk/>
          <pc:sldMk cId="1916852886" sldId="381"/>
        </pc:sldMkLst>
      </pc:sldChg>
      <pc:sldChg chg="add del">
        <pc:chgData name="Tammy Wilson" userId="e3b55da62d900d7c" providerId="LiveId" clId="{2E8DE53E-DD67-4CDE-9F7A-7893A958463D}" dt="2021-08-27T20:24:48.571" v="1147" actId="2696"/>
        <pc:sldMkLst>
          <pc:docMk/>
          <pc:sldMk cId="395948883" sldId="382"/>
        </pc:sldMkLst>
      </pc:sldChg>
      <pc:sldChg chg="modSp add">
        <pc:chgData name="Tammy Wilson" userId="e3b55da62d900d7c" providerId="LiveId" clId="{2E8DE53E-DD67-4CDE-9F7A-7893A958463D}" dt="2021-08-27T20:26:51.218" v="1216" actId="20577"/>
        <pc:sldMkLst>
          <pc:docMk/>
          <pc:sldMk cId="1232264430" sldId="383"/>
        </pc:sldMkLst>
        <pc:spChg chg="mod">
          <ac:chgData name="Tammy Wilson" userId="e3b55da62d900d7c" providerId="LiveId" clId="{2E8DE53E-DD67-4CDE-9F7A-7893A958463D}" dt="2021-08-27T20:26:51.218" v="1216" actId="20577"/>
          <ac:spMkLst>
            <pc:docMk/>
            <pc:sldMk cId="1232264430" sldId="383"/>
            <ac:spMk id="3" creationId="{8B0D7A1D-9CD5-4D32-B67C-6A40C4370168}"/>
          </ac:spMkLst>
        </pc:spChg>
      </pc:sldChg>
      <pc:sldChg chg="modSp add">
        <pc:chgData name="Tammy Wilson" userId="e3b55da62d900d7c" providerId="LiveId" clId="{2E8DE53E-DD67-4CDE-9F7A-7893A958463D}" dt="2021-08-27T20:45:08.516" v="1292" actId="20577"/>
        <pc:sldMkLst>
          <pc:docMk/>
          <pc:sldMk cId="1043726587" sldId="384"/>
        </pc:sldMkLst>
        <pc:spChg chg="mod">
          <ac:chgData name="Tammy Wilson" userId="e3b55da62d900d7c" providerId="LiveId" clId="{2E8DE53E-DD67-4CDE-9F7A-7893A958463D}" dt="2021-08-27T20:45:04.535" v="1279" actId="20577"/>
          <ac:spMkLst>
            <pc:docMk/>
            <pc:sldMk cId="1043726587" sldId="384"/>
            <ac:spMk id="2" creationId="{C0ADC59F-0488-427B-8FB8-87EB2F30F087}"/>
          </ac:spMkLst>
        </pc:spChg>
        <pc:spChg chg="mod">
          <ac:chgData name="Tammy Wilson" userId="e3b55da62d900d7c" providerId="LiveId" clId="{2E8DE53E-DD67-4CDE-9F7A-7893A958463D}" dt="2021-08-27T20:45:08.516" v="1292" actId="20577"/>
          <ac:spMkLst>
            <pc:docMk/>
            <pc:sldMk cId="1043726587" sldId="384"/>
            <ac:spMk id="3" creationId="{4E0AB83E-2B0D-4C06-A7D5-0067DDE637E8}"/>
          </ac:spMkLst>
        </pc:spChg>
      </pc:sldChg>
    </pc:docChg>
  </pc:docChgLst>
  <pc:docChgLst>
    <pc:chgData name="Tammy Wilson" userId="e3b55da62d900d7c" providerId="LiveId" clId="{4B964A3A-5A60-41ED-8AC0-B94A30CF2539}"/>
    <pc:docChg chg="custSel addSld delSld modSld sldOrd">
      <pc:chgData name="Tammy Wilson" userId="e3b55da62d900d7c" providerId="LiveId" clId="{4B964A3A-5A60-41ED-8AC0-B94A30CF2539}" dt="2022-09-20T01:43:48.978" v="956"/>
      <pc:docMkLst>
        <pc:docMk/>
      </pc:docMkLst>
      <pc:sldChg chg="modSp modAnim">
        <pc:chgData name="Tammy Wilson" userId="e3b55da62d900d7c" providerId="LiveId" clId="{4B964A3A-5A60-41ED-8AC0-B94A30CF2539}" dt="2022-09-01T19:07:17.665" v="274" actId="255"/>
        <pc:sldMkLst>
          <pc:docMk/>
          <pc:sldMk cId="0" sldId="260"/>
        </pc:sldMkLst>
        <pc:spChg chg="mod">
          <ac:chgData name="Tammy Wilson" userId="e3b55da62d900d7c" providerId="LiveId" clId="{4B964A3A-5A60-41ED-8AC0-B94A30CF2539}" dt="2022-09-01T19:07:17.665" v="274" actId="255"/>
          <ac:spMkLst>
            <pc:docMk/>
            <pc:sldMk cId="0" sldId="260"/>
            <ac:spMk id="7171" creationId="{6852806C-25C5-4CDF-8007-90512DDA2F34}"/>
          </ac:spMkLst>
        </pc:spChg>
      </pc:sldChg>
      <pc:sldChg chg="modSp ord">
        <pc:chgData name="Tammy Wilson" userId="e3b55da62d900d7c" providerId="LiveId" clId="{4B964A3A-5A60-41ED-8AC0-B94A30CF2539}" dt="2022-09-07T01:17:51.267" v="566" actId="14100"/>
        <pc:sldMkLst>
          <pc:docMk/>
          <pc:sldMk cId="3516770491" sldId="262"/>
        </pc:sldMkLst>
        <pc:spChg chg="mod">
          <ac:chgData name="Tammy Wilson" userId="e3b55da62d900d7c" providerId="LiveId" clId="{4B964A3A-5A60-41ED-8AC0-B94A30CF2539}" dt="2022-09-07T01:17:51.267" v="566" actId="14100"/>
          <ac:spMkLst>
            <pc:docMk/>
            <pc:sldMk cId="3516770491" sldId="262"/>
            <ac:spMk id="5" creationId="{00000000-0000-0000-0000-000000000000}"/>
          </ac:spMkLst>
        </pc:spChg>
        <pc:spChg chg="mod">
          <ac:chgData name="Tammy Wilson" userId="e3b55da62d900d7c" providerId="LiveId" clId="{4B964A3A-5A60-41ED-8AC0-B94A30CF2539}" dt="2022-09-07T01:17:29.154" v="564" actId="255"/>
          <ac:spMkLst>
            <pc:docMk/>
            <pc:sldMk cId="3516770491" sldId="262"/>
            <ac:spMk id="6" creationId="{00000000-0000-0000-0000-000000000000}"/>
          </ac:spMkLst>
        </pc:spChg>
        <pc:picChg chg="mod">
          <ac:chgData name="Tammy Wilson" userId="e3b55da62d900d7c" providerId="LiveId" clId="{4B964A3A-5A60-41ED-8AC0-B94A30CF2539}" dt="2022-09-07T01:17:12.913" v="563" actId="14100"/>
          <ac:picMkLst>
            <pc:docMk/>
            <pc:sldMk cId="3516770491" sldId="262"/>
            <ac:picMk id="4" creationId="{00000000-0000-0000-0000-000000000000}"/>
          </ac:picMkLst>
        </pc:picChg>
      </pc:sldChg>
      <pc:sldChg chg="del">
        <pc:chgData name="Tammy Wilson" userId="e3b55da62d900d7c" providerId="LiveId" clId="{4B964A3A-5A60-41ED-8AC0-B94A30CF2539}" dt="2022-09-01T18:56:15.559" v="92" actId="2696"/>
        <pc:sldMkLst>
          <pc:docMk/>
          <pc:sldMk cId="1802215374" sldId="263"/>
        </pc:sldMkLst>
      </pc:sldChg>
      <pc:sldChg chg="add">
        <pc:chgData name="Tammy Wilson" userId="e3b55da62d900d7c" providerId="LiveId" clId="{4B964A3A-5A60-41ED-8AC0-B94A30CF2539}" dt="2022-09-01T18:56:17.781" v="93"/>
        <pc:sldMkLst>
          <pc:docMk/>
          <pc:sldMk cId="4025978647" sldId="263"/>
        </pc:sldMkLst>
      </pc:sldChg>
      <pc:sldChg chg="add">
        <pc:chgData name="Tammy Wilson" userId="e3b55da62d900d7c" providerId="LiveId" clId="{4B964A3A-5A60-41ED-8AC0-B94A30CF2539}" dt="2022-09-01T18:56:51.205" v="98"/>
        <pc:sldMkLst>
          <pc:docMk/>
          <pc:sldMk cId="2136799645" sldId="264"/>
        </pc:sldMkLst>
      </pc:sldChg>
      <pc:sldChg chg="del">
        <pc:chgData name="Tammy Wilson" userId="e3b55da62d900d7c" providerId="LiveId" clId="{4B964A3A-5A60-41ED-8AC0-B94A30CF2539}" dt="2022-09-01T18:56:48.008" v="97" actId="2696"/>
        <pc:sldMkLst>
          <pc:docMk/>
          <pc:sldMk cId="2777425774" sldId="264"/>
        </pc:sldMkLst>
      </pc:sldChg>
      <pc:sldChg chg="modSp del">
        <pc:chgData name="Tammy Wilson" userId="e3b55da62d900d7c" providerId="LiveId" clId="{4B964A3A-5A60-41ED-8AC0-B94A30CF2539}" dt="2022-09-01T19:04:09.389" v="240" actId="2696"/>
        <pc:sldMkLst>
          <pc:docMk/>
          <pc:sldMk cId="1668306095" sldId="266"/>
        </pc:sldMkLst>
        <pc:spChg chg="mod">
          <ac:chgData name="Tammy Wilson" userId="e3b55da62d900d7c" providerId="LiveId" clId="{4B964A3A-5A60-41ED-8AC0-B94A30CF2539}" dt="2022-09-01T19:03:33.462" v="214" actId="20577"/>
          <ac:spMkLst>
            <pc:docMk/>
            <pc:sldMk cId="1668306095" sldId="266"/>
            <ac:spMk id="3" creationId="{00000000-0000-0000-0000-000000000000}"/>
          </ac:spMkLst>
        </pc:spChg>
      </pc:sldChg>
      <pc:sldChg chg="modSp">
        <pc:chgData name="Tammy Wilson" userId="e3b55da62d900d7c" providerId="LiveId" clId="{4B964A3A-5A60-41ED-8AC0-B94A30CF2539}" dt="2022-09-07T01:37:18.190" v="813" actId="20577"/>
        <pc:sldMkLst>
          <pc:docMk/>
          <pc:sldMk cId="3921168064" sldId="267"/>
        </pc:sldMkLst>
        <pc:spChg chg="mod">
          <ac:chgData name="Tammy Wilson" userId="e3b55da62d900d7c" providerId="LiveId" clId="{4B964A3A-5A60-41ED-8AC0-B94A30CF2539}" dt="2022-09-07T01:37:18.190" v="813" actId="20577"/>
          <ac:spMkLst>
            <pc:docMk/>
            <pc:sldMk cId="3921168064" sldId="267"/>
            <ac:spMk id="2" creationId="{00000000-0000-0000-0000-000000000000}"/>
          </ac:spMkLst>
        </pc:spChg>
        <pc:picChg chg="mod">
          <ac:chgData name="Tammy Wilson" userId="e3b55da62d900d7c" providerId="LiveId" clId="{4B964A3A-5A60-41ED-8AC0-B94A30CF2539}" dt="2022-09-01T19:04:28.852" v="248" actId="1076"/>
          <ac:picMkLst>
            <pc:docMk/>
            <pc:sldMk cId="3921168064" sldId="267"/>
            <ac:picMk id="3" creationId="{00000000-0000-0000-0000-000000000000}"/>
          </ac:picMkLst>
        </pc:picChg>
      </pc:sldChg>
      <pc:sldChg chg="modSp">
        <pc:chgData name="Tammy Wilson" userId="e3b55da62d900d7c" providerId="LiveId" clId="{4B964A3A-5A60-41ED-8AC0-B94A30CF2539}" dt="2022-09-01T19:05:29.637" v="261" actId="1076"/>
        <pc:sldMkLst>
          <pc:docMk/>
          <pc:sldMk cId="396379423" sldId="268"/>
        </pc:sldMkLst>
        <pc:spChg chg="mod">
          <ac:chgData name="Tammy Wilson" userId="e3b55da62d900d7c" providerId="LiveId" clId="{4B964A3A-5A60-41ED-8AC0-B94A30CF2539}" dt="2022-09-01T19:05:20.783" v="260" actId="255"/>
          <ac:spMkLst>
            <pc:docMk/>
            <pc:sldMk cId="396379423" sldId="268"/>
            <ac:spMk id="4" creationId="{00000000-0000-0000-0000-000000000000}"/>
          </ac:spMkLst>
        </pc:spChg>
        <pc:spChg chg="mod">
          <ac:chgData name="Tammy Wilson" userId="e3b55da62d900d7c" providerId="LiveId" clId="{4B964A3A-5A60-41ED-8AC0-B94A30CF2539}" dt="2022-09-01T19:04:54.835" v="254" actId="20577"/>
          <ac:spMkLst>
            <pc:docMk/>
            <pc:sldMk cId="396379423" sldId="268"/>
            <ac:spMk id="5" creationId="{00000000-0000-0000-0000-000000000000}"/>
          </ac:spMkLst>
        </pc:spChg>
        <pc:grpChg chg="mod">
          <ac:chgData name="Tammy Wilson" userId="e3b55da62d900d7c" providerId="LiveId" clId="{4B964A3A-5A60-41ED-8AC0-B94A30CF2539}" dt="2022-09-01T19:04:38.350" v="250" actId="14100"/>
          <ac:grpSpMkLst>
            <pc:docMk/>
            <pc:sldMk cId="396379423" sldId="268"/>
            <ac:grpSpMk id="7" creationId="{00000000-0000-0000-0000-000000000000}"/>
          </ac:grpSpMkLst>
        </pc:grpChg>
        <pc:picChg chg="mod">
          <ac:chgData name="Tammy Wilson" userId="e3b55da62d900d7c" providerId="LiveId" clId="{4B964A3A-5A60-41ED-8AC0-B94A30CF2539}" dt="2022-09-01T19:05:01.927" v="256" actId="14100"/>
          <ac:picMkLst>
            <pc:docMk/>
            <pc:sldMk cId="396379423" sldId="268"/>
            <ac:picMk id="2" creationId="{00000000-0000-0000-0000-000000000000}"/>
          </ac:picMkLst>
        </pc:picChg>
        <pc:picChg chg="mod">
          <ac:chgData name="Tammy Wilson" userId="e3b55da62d900d7c" providerId="LiveId" clId="{4B964A3A-5A60-41ED-8AC0-B94A30CF2539}" dt="2022-09-01T19:05:29.637" v="261" actId="1076"/>
          <ac:picMkLst>
            <pc:docMk/>
            <pc:sldMk cId="396379423" sldId="268"/>
            <ac:picMk id="6" creationId="{00000000-0000-0000-0000-000000000000}"/>
          </ac:picMkLst>
        </pc:picChg>
        <pc:cxnChg chg="mod">
          <ac:chgData name="Tammy Wilson" userId="e3b55da62d900d7c" providerId="LiveId" clId="{4B964A3A-5A60-41ED-8AC0-B94A30CF2539}" dt="2022-09-01T19:05:05.652" v="257" actId="14100"/>
          <ac:cxnSpMkLst>
            <pc:docMk/>
            <pc:sldMk cId="396379423" sldId="268"/>
            <ac:cxnSpMk id="3" creationId="{00000000-0000-0000-0000-000000000000}"/>
          </ac:cxnSpMkLst>
        </pc:cxnChg>
      </pc:sldChg>
      <pc:sldChg chg="del">
        <pc:chgData name="Tammy Wilson" userId="e3b55da62d900d7c" providerId="LiveId" clId="{4B964A3A-5A60-41ED-8AC0-B94A30CF2539}" dt="2022-09-01T19:05:46.757" v="264" actId="2696"/>
        <pc:sldMkLst>
          <pc:docMk/>
          <pc:sldMk cId="1674176066" sldId="269"/>
        </pc:sldMkLst>
      </pc:sldChg>
      <pc:sldChg chg="add">
        <pc:chgData name="Tammy Wilson" userId="e3b55da62d900d7c" providerId="LiveId" clId="{4B964A3A-5A60-41ED-8AC0-B94A30CF2539}" dt="2022-09-01T19:05:50.631" v="265"/>
        <pc:sldMkLst>
          <pc:docMk/>
          <pc:sldMk cId="3622914807" sldId="269"/>
        </pc:sldMkLst>
      </pc:sldChg>
      <pc:sldChg chg="modSp">
        <pc:chgData name="Tammy Wilson" userId="e3b55da62d900d7c" providerId="LiveId" clId="{4B964A3A-5A60-41ED-8AC0-B94A30CF2539}" dt="2022-09-01T18:42:58.155" v="40" actId="20577"/>
        <pc:sldMkLst>
          <pc:docMk/>
          <pc:sldMk cId="4225296030" sldId="290"/>
        </pc:sldMkLst>
        <pc:spChg chg="mod">
          <ac:chgData name="Tammy Wilson" userId="e3b55da62d900d7c" providerId="LiveId" clId="{4B964A3A-5A60-41ED-8AC0-B94A30CF2539}" dt="2022-09-01T18:42:58.155" v="40" actId="20577"/>
          <ac:spMkLst>
            <pc:docMk/>
            <pc:sldMk cId="4225296030" sldId="290"/>
            <ac:spMk id="3" creationId="{00000000-0000-0000-0000-000000000000}"/>
          </ac:spMkLst>
        </pc:spChg>
      </pc:sldChg>
      <pc:sldChg chg="ord">
        <pc:chgData name="Tammy Wilson" userId="e3b55da62d900d7c" providerId="LiveId" clId="{4B964A3A-5A60-41ED-8AC0-B94A30CF2539}" dt="2022-09-01T18:54:45.263" v="90"/>
        <pc:sldMkLst>
          <pc:docMk/>
          <pc:sldMk cId="650415438" sldId="294"/>
        </pc:sldMkLst>
      </pc:sldChg>
      <pc:sldChg chg="ord">
        <pc:chgData name="Tammy Wilson" userId="e3b55da62d900d7c" providerId="LiveId" clId="{4B964A3A-5A60-41ED-8AC0-B94A30CF2539}" dt="2022-09-01T18:56:05.626" v="91"/>
        <pc:sldMkLst>
          <pc:docMk/>
          <pc:sldMk cId="3782275730" sldId="296"/>
        </pc:sldMkLst>
      </pc:sldChg>
      <pc:sldChg chg="modSp">
        <pc:chgData name="Tammy Wilson" userId="e3b55da62d900d7c" providerId="LiveId" clId="{4B964A3A-5A60-41ED-8AC0-B94A30CF2539}" dt="2022-09-20T01:36:25.356" v="941" actId="20577"/>
        <pc:sldMkLst>
          <pc:docMk/>
          <pc:sldMk cId="3095563342" sldId="309"/>
        </pc:sldMkLst>
        <pc:spChg chg="mod">
          <ac:chgData name="Tammy Wilson" userId="e3b55da62d900d7c" providerId="LiveId" clId="{4B964A3A-5A60-41ED-8AC0-B94A30CF2539}" dt="2022-09-20T01:36:25.356" v="941" actId="20577"/>
          <ac:spMkLst>
            <pc:docMk/>
            <pc:sldMk cId="3095563342" sldId="309"/>
            <ac:spMk id="3" creationId="{00000000-0000-0000-0000-000000000000}"/>
          </ac:spMkLst>
        </pc:spChg>
      </pc:sldChg>
      <pc:sldChg chg="del">
        <pc:chgData name="Tammy Wilson" userId="e3b55da62d900d7c" providerId="LiveId" clId="{4B964A3A-5A60-41ED-8AC0-B94A30CF2539}" dt="2022-09-01T18:53:27.817" v="87" actId="2696"/>
        <pc:sldMkLst>
          <pc:docMk/>
          <pc:sldMk cId="522099645" sldId="322"/>
        </pc:sldMkLst>
      </pc:sldChg>
      <pc:sldChg chg="add">
        <pc:chgData name="Tammy Wilson" userId="e3b55da62d900d7c" providerId="LiveId" clId="{4B964A3A-5A60-41ED-8AC0-B94A30CF2539}" dt="2022-09-01T18:53:39.599" v="89"/>
        <pc:sldMkLst>
          <pc:docMk/>
          <pc:sldMk cId="1624779850" sldId="322"/>
        </pc:sldMkLst>
      </pc:sldChg>
      <pc:sldChg chg="del">
        <pc:chgData name="Tammy Wilson" userId="e3b55da62d900d7c" providerId="LiveId" clId="{4B964A3A-5A60-41ED-8AC0-B94A30CF2539}" dt="2022-09-01T18:53:27.817" v="86" actId="2696"/>
        <pc:sldMkLst>
          <pc:docMk/>
          <pc:sldMk cId="88473099" sldId="333"/>
        </pc:sldMkLst>
      </pc:sldChg>
      <pc:sldChg chg="delSp add setBg delDesignElem">
        <pc:chgData name="Tammy Wilson" userId="e3b55da62d900d7c" providerId="LiveId" clId="{4B964A3A-5A60-41ED-8AC0-B94A30CF2539}" dt="2022-09-01T18:53:39.599" v="89"/>
        <pc:sldMkLst>
          <pc:docMk/>
          <pc:sldMk cId="3616910711" sldId="333"/>
        </pc:sldMkLst>
        <pc:picChg chg="del">
          <ac:chgData name="Tammy Wilson" userId="e3b55da62d900d7c" providerId="LiveId" clId="{4B964A3A-5A60-41ED-8AC0-B94A30CF2539}" dt="2022-09-01T18:53:39.599" v="89"/>
          <ac:picMkLst>
            <pc:docMk/>
            <pc:sldMk cId="3616910711" sldId="333"/>
            <ac:picMk id="72" creationId="{22901FED-4FC9-4ED5-8123-C98BCD1616BA}"/>
          </ac:picMkLst>
        </pc:picChg>
      </pc:sldChg>
      <pc:sldChg chg="modSp add ord">
        <pc:chgData name="Tammy Wilson" userId="e3b55da62d900d7c" providerId="LiveId" clId="{4B964A3A-5A60-41ED-8AC0-B94A30CF2539}" dt="2022-09-20T01:43:48.978" v="956"/>
        <pc:sldMkLst>
          <pc:docMk/>
          <pc:sldMk cId="1117734489" sldId="350"/>
        </pc:sldMkLst>
        <pc:spChg chg="mod">
          <ac:chgData name="Tammy Wilson" userId="e3b55da62d900d7c" providerId="LiveId" clId="{4B964A3A-5A60-41ED-8AC0-B94A30CF2539}" dt="2022-09-20T01:42:18.235" v="942" actId="1076"/>
          <ac:spMkLst>
            <pc:docMk/>
            <pc:sldMk cId="1117734489" sldId="350"/>
            <ac:spMk id="5" creationId="{AE238454-004B-446E-AA32-09A0F4C1A1EC}"/>
          </ac:spMkLst>
        </pc:spChg>
        <pc:graphicFrameChg chg="mod">
          <ac:chgData name="Tammy Wilson" userId="e3b55da62d900d7c" providerId="LiveId" clId="{4B964A3A-5A60-41ED-8AC0-B94A30CF2539}" dt="2022-09-20T01:42:23.388" v="943" actId="1076"/>
          <ac:graphicFrameMkLst>
            <pc:docMk/>
            <pc:sldMk cId="1117734489" sldId="350"/>
            <ac:graphicFrameMk id="4" creationId="{9E739D50-C04F-412C-99FC-835E8CF9B30F}"/>
          </ac:graphicFrameMkLst>
        </pc:graphicFrameChg>
      </pc:sldChg>
      <pc:sldChg chg="del">
        <pc:chgData name="Tammy Wilson" userId="e3b55da62d900d7c" providerId="LiveId" clId="{4B964A3A-5A60-41ED-8AC0-B94A30CF2539}" dt="2022-09-01T18:53:08.591" v="84" actId="2696"/>
        <pc:sldMkLst>
          <pc:docMk/>
          <pc:sldMk cId="4215874463" sldId="350"/>
        </pc:sldMkLst>
      </pc:sldChg>
      <pc:sldChg chg="del">
        <pc:chgData name="Tammy Wilson" userId="e3b55da62d900d7c" providerId="LiveId" clId="{4B964A3A-5A60-41ED-8AC0-B94A30CF2539}" dt="2022-09-01T18:53:08.591" v="83" actId="2696"/>
        <pc:sldMkLst>
          <pc:docMk/>
          <pc:sldMk cId="1123790233" sldId="358"/>
        </pc:sldMkLst>
      </pc:sldChg>
      <pc:sldChg chg="add">
        <pc:chgData name="Tammy Wilson" userId="e3b55da62d900d7c" providerId="LiveId" clId="{4B964A3A-5A60-41ED-8AC0-B94A30CF2539}" dt="2022-09-01T18:53:12.017" v="85"/>
        <pc:sldMkLst>
          <pc:docMk/>
          <pc:sldMk cId="2764131636" sldId="358"/>
        </pc:sldMkLst>
      </pc:sldChg>
      <pc:sldChg chg="del">
        <pc:chgData name="Tammy Wilson" userId="e3b55da62d900d7c" providerId="LiveId" clId="{4B964A3A-5A60-41ED-8AC0-B94A30CF2539}" dt="2022-09-01T18:53:08.591" v="82" actId="2696"/>
        <pc:sldMkLst>
          <pc:docMk/>
          <pc:sldMk cId="681199090" sldId="359"/>
        </pc:sldMkLst>
      </pc:sldChg>
      <pc:sldChg chg="add">
        <pc:chgData name="Tammy Wilson" userId="e3b55da62d900d7c" providerId="LiveId" clId="{4B964A3A-5A60-41ED-8AC0-B94A30CF2539}" dt="2022-09-01T18:53:12.017" v="85"/>
        <pc:sldMkLst>
          <pc:docMk/>
          <pc:sldMk cId="1907356624" sldId="359"/>
        </pc:sldMkLst>
      </pc:sldChg>
      <pc:sldChg chg="del">
        <pc:chgData name="Tammy Wilson" userId="e3b55da62d900d7c" providerId="LiveId" clId="{4B964A3A-5A60-41ED-8AC0-B94A30CF2539}" dt="2022-09-07T01:41:34.416" v="938" actId="2696"/>
        <pc:sldMkLst>
          <pc:docMk/>
          <pc:sldMk cId="1157016362" sldId="364"/>
        </pc:sldMkLst>
      </pc:sldChg>
      <pc:sldChg chg="add">
        <pc:chgData name="Tammy Wilson" userId="e3b55da62d900d7c" providerId="LiveId" clId="{4B964A3A-5A60-41ED-8AC0-B94A30CF2539}" dt="2022-09-07T01:41:44.022" v="940"/>
        <pc:sldMkLst>
          <pc:docMk/>
          <pc:sldMk cId="3115047953" sldId="364"/>
        </pc:sldMkLst>
      </pc:sldChg>
      <pc:sldChg chg="add">
        <pc:chgData name="Tammy Wilson" userId="e3b55da62d900d7c" providerId="LiveId" clId="{4B964A3A-5A60-41ED-8AC0-B94A30CF2539}" dt="2022-09-07T01:41:44.022" v="940"/>
        <pc:sldMkLst>
          <pc:docMk/>
          <pc:sldMk cId="918136228" sldId="365"/>
        </pc:sldMkLst>
      </pc:sldChg>
      <pc:sldChg chg="del">
        <pc:chgData name="Tammy Wilson" userId="e3b55da62d900d7c" providerId="LiveId" clId="{4B964A3A-5A60-41ED-8AC0-B94A30CF2539}" dt="2022-09-07T01:41:34.408" v="936" actId="2696"/>
        <pc:sldMkLst>
          <pc:docMk/>
          <pc:sldMk cId="1566231634" sldId="365"/>
        </pc:sldMkLst>
      </pc:sldChg>
      <pc:sldChg chg="add">
        <pc:chgData name="Tammy Wilson" userId="e3b55da62d900d7c" providerId="LiveId" clId="{4B964A3A-5A60-41ED-8AC0-B94A30CF2539}" dt="2022-09-07T01:41:44.022" v="940"/>
        <pc:sldMkLst>
          <pc:docMk/>
          <pc:sldMk cId="614475306" sldId="366"/>
        </pc:sldMkLst>
      </pc:sldChg>
      <pc:sldChg chg="del">
        <pc:chgData name="Tammy Wilson" userId="e3b55da62d900d7c" providerId="LiveId" clId="{4B964A3A-5A60-41ED-8AC0-B94A30CF2539}" dt="2022-09-07T01:41:34.408" v="937" actId="2696"/>
        <pc:sldMkLst>
          <pc:docMk/>
          <pc:sldMk cId="881234777" sldId="366"/>
        </pc:sldMkLst>
      </pc:sldChg>
      <pc:sldChg chg="modSp">
        <pc:chgData name="Tammy Wilson" userId="e3b55da62d900d7c" providerId="LiveId" clId="{4B964A3A-5A60-41ED-8AC0-B94A30CF2539}" dt="2022-09-01T19:26:38.256" v="562" actId="20577"/>
        <pc:sldMkLst>
          <pc:docMk/>
          <pc:sldMk cId="3066824466" sldId="371"/>
        </pc:sldMkLst>
        <pc:spChg chg="mod">
          <ac:chgData name="Tammy Wilson" userId="e3b55da62d900d7c" providerId="LiveId" clId="{4B964A3A-5A60-41ED-8AC0-B94A30CF2539}" dt="2022-09-01T19:26:38.256" v="562" actId="20577"/>
          <ac:spMkLst>
            <pc:docMk/>
            <pc:sldMk cId="3066824466" sldId="371"/>
            <ac:spMk id="3" creationId="{16A0FD2F-9033-46C8-8086-352C5B8A2DCB}"/>
          </ac:spMkLst>
        </pc:spChg>
        <pc:picChg chg="mod">
          <ac:chgData name="Tammy Wilson" userId="e3b55da62d900d7c" providerId="LiveId" clId="{4B964A3A-5A60-41ED-8AC0-B94A30CF2539}" dt="2022-09-01T19:04:01.588" v="237" actId="1076"/>
          <ac:picMkLst>
            <pc:docMk/>
            <pc:sldMk cId="3066824466" sldId="371"/>
            <ac:picMk id="4" creationId="{F1064C2C-AF92-4436-8F76-A945EF406DA8}"/>
          </ac:picMkLst>
        </pc:picChg>
      </pc:sldChg>
      <pc:sldChg chg="del ord">
        <pc:chgData name="Tammy Wilson" userId="e3b55da62d900d7c" providerId="LiveId" clId="{4B964A3A-5A60-41ED-8AC0-B94A30CF2539}" dt="2022-09-01T19:06:14.704" v="268" actId="2696"/>
        <pc:sldMkLst>
          <pc:docMk/>
          <pc:sldMk cId="3478627675" sldId="374"/>
        </pc:sldMkLst>
      </pc:sldChg>
      <pc:sldChg chg="modSp">
        <pc:chgData name="Tammy Wilson" userId="e3b55da62d900d7c" providerId="LiveId" clId="{4B964A3A-5A60-41ED-8AC0-B94A30CF2539}" dt="2022-09-07T01:40:40.152" v="934" actId="20577"/>
        <pc:sldMkLst>
          <pc:docMk/>
          <pc:sldMk cId="3011153982" sldId="375"/>
        </pc:sldMkLst>
        <pc:spChg chg="mod">
          <ac:chgData name="Tammy Wilson" userId="e3b55da62d900d7c" providerId="LiveId" clId="{4B964A3A-5A60-41ED-8AC0-B94A30CF2539}" dt="2022-09-07T01:40:40.152" v="934" actId="20577"/>
          <ac:spMkLst>
            <pc:docMk/>
            <pc:sldMk cId="3011153982" sldId="375"/>
            <ac:spMk id="3" creationId="{BAF07E52-DD5B-4A18-9E75-97EF2585D46D}"/>
          </ac:spMkLst>
        </pc:spChg>
      </pc:sldChg>
      <pc:sldChg chg="modSp ord">
        <pc:chgData name="Tammy Wilson" userId="e3b55da62d900d7c" providerId="LiveId" clId="{4B964A3A-5A60-41ED-8AC0-B94A30CF2539}" dt="2022-09-07T01:22:19.693" v="623"/>
        <pc:sldMkLst>
          <pc:docMk/>
          <pc:sldMk cId="1089096117" sldId="378"/>
        </pc:sldMkLst>
        <pc:spChg chg="mod">
          <ac:chgData name="Tammy Wilson" userId="e3b55da62d900d7c" providerId="LiveId" clId="{4B964A3A-5A60-41ED-8AC0-B94A30CF2539}" dt="2022-09-01T18:59:49.021" v="102" actId="255"/>
          <ac:spMkLst>
            <pc:docMk/>
            <pc:sldMk cId="1089096117" sldId="378"/>
            <ac:spMk id="3" creationId="{72469A07-CD53-4FAF-A4EA-2D7744480220}"/>
          </ac:spMkLst>
        </pc:spChg>
      </pc:sldChg>
      <pc:sldChg chg="add">
        <pc:chgData name="Tammy Wilson" userId="e3b55da62d900d7c" providerId="LiveId" clId="{4B964A3A-5A60-41ED-8AC0-B94A30CF2539}" dt="2022-09-07T01:41:44.022" v="940"/>
        <pc:sldMkLst>
          <pc:docMk/>
          <pc:sldMk cId="350982350" sldId="380"/>
        </pc:sldMkLst>
      </pc:sldChg>
      <pc:sldChg chg="del">
        <pc:chgData name="Tammy Wilson" userId="e3b55da62d900d7c" providerId="LiveId" clId="{4B964A3A-5A60-41ED-8AC0-B94A30CF2539}" dt="2022-09-07T01:41:34.420" v="939" actId="2696"/>
        <pc:sldMkLst>
          <pc:docMk/>
          <pc:sldMk cId="900552708" sldId="380"/>
        </pc:sldMkLst>
      </pc:sldChg>
      <pc:sldChg chg="del">
        <pc:chgData name="Tammy Wilson" userId="e3b55da62d900d7c" providerId="LiveId" clId="{4B964A3A-5A60-41ED-8AC0-B94A30CF2539}" dt="2022-09-07T01:41:34.401" v="935" actId="2696"/>
        <pc:sldMkLst>
          <pc:docMk/>
          <pc:sldMk cId="1232264430" sldId="383"/>
        </pc:sldMkLst>
      </pc:sldChg>
      <pc:sldChg chg="add">
        <pc:chgData name="Tammy Wilson" userId="e3b55da62d900d7c" providerId="LiveId" clId="{4B964A3A-5A60-41ED-8AC0-B94A30CF2539}" dt="2022-09-07T01:41:44.022" v="940"/>
        <pc:sldMkLst>
          <pc:docMk/>
          <pc:sldMk cId="3482146318" sldId="383"/>
        </pc:sldMkLst>
      </pc:sldChg>
      <pc:sldChg chg="modSp add del ord">
        <pc:chgData name="Tammy Wilson" userId="e3b55da62d900d7c" providerId="LiveId" clId="{4B964A3A-5A60-41ED-8AC0-B94A30CF2539}" dt="2022-09-01T19:00:20.063" v="103" actId="2696"/>
        <pc:sldMkLst>
          <pc:docMk/>
          <pc:sldMk cId="1037921529" sldId="385"/>
        </pc:sldMkLst>
        <pc:spChg chg="mod">
          <ac:chgData name="Tammy Wilson" userId="e3b55da62d900d7c" providerId="LiveId" clId="{4B964A3A-5A60-41ED-8AC0-B94A30CF2539}" dt="2022-09-01T18:52:34.459" v="78" actId="20577"/>
          <ac:spMkLst>
            <pc:docMk/>
            <pc:sldMk cId="1037921529" sldId="385"/>
            <ac:spMk id="2" creationId="{24B10FD3-D0BE-4D4C-96C2-9E4CEB3D86CD}"/>
          </ac:spMkLst>
        </pc:spChg>
        <pc:spChg chg="mod">
          <ac:chgData name="Tammy Wilson" userId="e3b55da62d900d7c" providerId="LiveId" clId="{4B964A3A-5A60-41ED-8AC0-B94A30CF2539}" dt="2022-09-01T18:52:45.662" v="79"/>
          <ac:spMkLst>
            <pc:docMk/>
            <pc:sldMk cId="1037921529" sldId="385"/>
            <ac:spMk id="3" creationId="{B208B693-99D2-4345-B78B-DDA55541FCA0}"/>
          </ac:spMkLst>
        </pc:spChg>
      </pc:sldChg>
      <pc:sldChg chg="add">
        <pc:chgData name="Tammy Wilson" userId="e3b55da62d900d7c" providerId="LiveId" clId="{4B964A3A-5A60-41ED-8AC0-B94A30CF2539}" dt="2022-09-01T19:00:22.504" v="104"/>
        <pc:sldMkLst>
          <pc:docMk/>
          <pc:sldMk cId="1284823654" sldId="385"/>
        </pc:sldMkLst>
      </pc:sldChg>
      <pc:sldChg chg="add del">
        <pc:chgData name="Tammy Wilson" userId="e3b55da62d900d7c" providerId="LiveId" clId="{4B964A3A-5A60-41ED-8AC0-B94A30CF2539}" dt="2022-09-01T18:51:57.698" v="42" actId="2696"/>
        <pc:sldMkLst>
          <pc:docMk/>
          <pc:sldMk cId="2698695759" sldId="385"/>
        </pc:sldMkLst>
      </pc:sldChg>
      <pc:sldChg chg="modSp add">
        <pc:chgData name="Tammy Wilson" userId="e3b55da62d900d7c" providerId="LiveId" clId="{4B964A3A-5A60-41ED-8AC0-B94A30CF2539}" dt="2022-09-01T19:03:25.009" v="208" actId="207"/>
        <pc:sldMkLst>
          <pc:docMk/>
          <pc:sldMk cId="1492295275" sldId="386"/>
        </pc:sldMkLst>
        <pc:spChg chg="mod">
          <ac:chgData name="Tammy Wilson" userId="e3b55da62d900d7c" providerId="LiveId" clId="{4B964A3A-5A60-41ED-8AC0-B94A30CF2539}" dt="2022-09-01T19:03:25.009" v="208" actId="207"/>
          <ac:spMkLst>
            <pc:docMk/>
            <pc:sldMk cId="1492295275" sldId="386"/>
            <ac:spMk id="3" creationId="{2C44FA2B-1DAB-441A-9ECA-654981B1F9A1}"/>
          </ac:spMkLst>
        </pc:spChg>
      </pc:sldChg>
      <pc:sldChg chg="modSp add">
        <pc:chgData name="Tammy Wilson" userId="e3b55da62d900d7c" providerId="LiveId" clId="{4B964A3A-5A60-41ED-8AC0-B94A30CF2539}" dt="2022-09-07T01:38:06.579" v="848" actId="207"/>
        <pc:sldMkLst>
          <pc:docMk/>
          <pc:sldMk cId="2029841692" sldId="387"/>
        </pc:sldMkLst>
        <pc:spChg chg="mod">
          <ac:chgData name="Tammy Wilson" userId="e3b55da62d900d7c" providerId="LiveId" clId="{4B964A3A-5A60-41ED-8AC0-B94A30CF2539}" dt="2022-09-07T01:38:06.579" v="848" actId="207"/>
          <ac:spMkLst>
            <pc:docMk/>
            <pc:sldMk cId="2029841692" sldId="387"/>
            <ac:spMk id="2" creationId="{00000000-0000-0000-0000-000000000000}"/>
          </ac:spMkLst>
        </pc:spChg>
      </pc:sldChg>
      <pc:sldChg chg="delSp modSp add">
        <pc:chgData name="Tammy Wilson" userId="e3b55da62d900d7c" providerId="LiveId" clId="{4B964A3A-5A60-41ED-8AC0-B94A30CF2539}" dt="2022-09-07T01:40:31.556" v="925" actId="207"/>
        <pc:sldMkLst>
          <pc:docMk/>
          <pc:sldMk cId="795810319" sldId="388"/>
        </pc:sldMkLst>
        <pc:spChg chg="mod topLvl">
          <ac:chgData name="Tammy Wilson" userId="e3b55da62d900d7c" providerId="LiveId" clId="{4B964A3A-5A60-41ED-8AC0-B94A30CF2539}" dt="2022-09-07T01:40:31.556" v="925" actId="207"/>
          <ac:spMkLst>
            <pc:docMk/>
            <pc:sldMk cId="795810319" sldId="388"/>
            <ac:spMk id="5" creationId="{00000000-0000-0000-0000-000000000000}"/>
          </ac:spMkLst>
        </pc:spChg>
        <pc:grpChg chg="del">
          <ac:chgData name="Tammy Wilson" userId="e3b55da62d900d7c" providerId="LiveId" clId="{4B964A3A-5A60-41ED-8AC0-B94A30CF2539}" dt="2022-09-07T01:39:02.476" v="895" actId="478"/>
          <ac:grpSpMkLst>
            <pc:docMk/>
            <pc:sldMk cId="795810319" sldId="388"/>
            <ac:grpSpMk id="7" creationId="{00000000-0000-0000-0000-000000000000}"/>
          </ac:grpSpMkLst>
        </pc:grpChg>
        <pc:picChg chg="del topLvl">
          <ac:chgData name="Tammy Wilson" userId="e3b55da62d900d7c" providerId="LiveId" clId="{4B964A3A-5A60-41ED-8AC0-B94A30CF2539}" dt="2022-09-07T01:39:02.476" v="895" actId="478"/>
          <ac:picMkLst>
            <pc:docMk/>
            <pc:sldMk cId="795810319" sldId="388"/>
            <ac:picMk id="6" creationId="{00000000-0000-0000-0000-000000000000}"/>
          </ac:picMkLst>
        </pc:picChg>
      </pc:sldChg>
      <pc:sldChg chg="modSp add">
        <pc:chgData name="Tammy Wilson" userId="e3b55da62d900d7c" providerId="LiveId" clId="{4B964A3A-5A60-41ED-8AC0-B94A30CF2539}" dt="2022-09-01T19:08:30.755" v="319" actId="20577"/>
        <pc:sldMkLst>
          <pc:docMk/>
          <pc:sldMk cId="2898540213" sldId="389"/>
        </pc:sldMkLst>
        <pc:spChg chg="mod">
          <ac:chgData name="Tammy Wilson" userId="e3b55da62d900d7c" providerId="LiveId" clId="{4B964A3A-5A60-41ED-8AC0-B94A30CF2539}" dt="2022-09-01T19:08:30.755" v="319" actId="20577"/>
          <ac:spMkLst>
            <pc:docMk/>
            <pc:sldMk cId="2898540213" sldId="389"/>
            <ac:spMk id="2" creationId="{B010678B-23FD-438A-9EC5-330D2B907C10}"/>
          </ac:spMkLst>
        </pc:spChg>
      </pc:sldChg>
      <pc:sldChg chg="addSp delSp modSp add">
        <pc:chgData name="Tammy Wilson" userId="e3b55da62d900d7c" providerId="LiveId" clId="{4B964A3A-5A60-41ED-8AC0-B94A30CF2539}" dt="2022-09-01T19:26:10.319" v="543" actId="20577"/>
        <pc:sldMkLst>
          <pc:docMk/>
          <pc:sldMk cId="3478850504" sldId="390"/>
        </pc:sldMkLst>
        <pc:spChg chg="del mod">
          <ac:chgData name="Tammy Wilson" userId="e3b55da62d900d7c" providerId="LiveId" clId="{4B964A3A-5A60-41ED-8AC0-B94A30CF2539}" dt="2022-09-01T19:25:48.894" v="512" actId="478"/>
          <ac:spMkLst>
            <pc:docMk/>
            <pc:sldMk cId="3478850504" sldId="390"/>
            <ac:spMk id="2" creationId="{3466BD1E-9A2C-4833-A375-FCA4F9D70AA6}"/>
          </ac:spMkLst>
        </pc:spChg>
        <pc:spChg chg="mod">
          <ac:chgData name="Tammy Wilson" userId="e3b55da62d900d7c" providerId="LiveId" clId="{4B964A3A-5A60-41ED-8AC0-B94A30CF2539}" dt="2022-09-01T19:26:10.319" v="543" actId="20577"/>
          <ac:spMkLst>
            <pc:docMk/>
            <pc:sldMk cId="3478850504" sldId="390"/>
            <ac:spMk id="3" creationId="{84F06A74-2C46-4ADB-B6E2-93542A5D87DA}"/>
          </ac:spMkLst>
        </pc:spChg>
        <pc:spChg chg="add del mod">
          <ac:chgData name="Tammy Wilson" userId="e3b55da62d900d7c" providerId="LiveId" clId="{4B964A3A-5A60-41ED-8AC0-B94A30CF2539}" dt="2022-09-01T19:25:50.176" v="513" actId="478"/>
          <ac:spMkLst>
            <pc:docMk/>
            <pc:sldMk cId="3478850504" sldId="390"/>
            <ac:spMk id="5" creationId="{044BCD49-E758-4DE4-A3A3-D5A13917FE59}"/>
          </ac:spMkLst>
        </pc:spChg>
      </pc:sldChg>
      <pc:sldChg chg="modSp add">
        <pc:chgData name="Tammy Wilson" userId="e3b55da62d900d7c" providerId="LiveId" clId="{4B964A3A-5A60-41ED-8AC0-B94A30CF2539}" dt="2022-09-07T01:21:25.756" v="621" actId="207"/>
        <pc:sldMkLst>
          <pc:docMk/>
          <pc:sldMk cId="2911757463" sldId="391"/>
        </pc:sldMkLst>
        <pc:spChg chg="mod">
          <ac:chgData name="Tammy Wilson" userId="e3b55da62d900d7c" providerId="LiveId" clId="{4B964A3A-5A60-41ED-8AC0-B94A30CF2539}" dt="2022-09-07T01:21:25.756" v="621" actId="207"/>
          <ac:spMkLst>
            <pc:docMk/>
            <pc:sldMk cId="2911757463" sldId="391"/>
            <ac:spMk id="3" creationId="{84F06A74-2C46-4ADB-B6E2-93542A5D87DA}"/>
          </ac:spMkLst>
        </pc:spChg>
      </pc:sldChg>
      <pc:sldChg chg="addSp delSp modSp add">
        <pc:chgData name="Tammy Wilson" userId="e3b55da62d900d7c" providerId="LiveId" clId="{4B964A3A-5A60-41ED-8AC0-B94A30CF2539}" dt="2022-09-07T01:31:06.690" v="807" actId="20577"/>
        <pc:sldMkLst>
          <pc:docMk/>
          <pc:sldMk cId="1279343646" sldId="392"/>
        </pc:sldMkLst>
        <pc:spChg chg="del">
          <ac:chgData name="Tammy Wilson" userId="e3b55da62d900d7c" providerId="LiveId" clId="{4B964A3A-5A60-41ED-8AC0-B94A30CF2539}" dt="2022-09-07T01:28:58.189" v="668" actId="478"/>
          <ac:spMkLst>
            <pc:docMk/>
            <pc:sldMk cId="1279343646" sldId="392"/>
            <ac:spMk id="2" creationId="{5EB85DC9-77EC-40F7-9B00-C286701DB772}"/>
          </ac:spMkLst>
        </pc:spChg>
        <pc:spChg chg="mod">
          <ac:chgData name="Tammy Wilson" userId="e3b55da62d900d7c" providerId="LiveId" clId="{4B964A3A-5A60-41ED-8AC0-B94A30CF2539}" dt="2022-09-07T01:23:38.109" v="626" actId="20577"/>
          <ac:spMkLst>
            <pc:docMk/>
            <pc:sldMk cId="1279343646" sldId="392"/>
            <ac:spMk id="3" creationId="{D894C64A-C07F-414D-AD28-0DC08A84CACD}"/>
          </ac:spMkLst>
        </pc:spChg>
        <pc:spChg chg="add mod">
          <ac:chgData name="Tammy Wilson" userId="e3b55da62d900d7c" providerId="LiveId" clId="{4B964A3A-5A60-41ED-8AC0-B94A30CF2539}" dt="2022-09-07T01:31:06.690" v="807" actId="20577"/>
          <ac:spMkLst>
            <pc:docMk/>
            <pc:sldMk cId="1279343646" sldId="392"/>
            <ac:spMk id="6" creationId="{E3FFF2E2-6D83-4492-8C9C-3A97840C18F0}"/>
          </ac:spMkLst>
        </pc:spChg>
        <pc:picChg chg="add mod">
          <ac:chgData name="Tammy Wilson" userId="e3b55da62d900d7c" providerId="LiveId" clId="{4B964A3A-5A60-41ED-8AC0-B94A30CF2539}" dt="2022-09-07T01:29:05.641" v="670" actId="1076"/>
          <ac:picMkLst>
            <pc:docMk/>
            <pc:sldMk cId="1279343646" sldId="392"/>
            <ac:picMk id="4" creationId="{7A2AC054-4535-4931-A03B-9F0BA788BE6F}"/>
          </ac:picMkLst>
        </pc:picChg>
        <pc:picChg chg="add del mod">
          <ac:chgData name="Tammy Wilson" userId="e3b55da62d900d7c" providerId="LiveId" clId="{4B964A3A-5A60-41ED-8AC0-B94A30CF2539}" dt="2022-09-07T01:29:13.472" v="672" actId="478"/>
          <ac:picMkLst>
            <pc:docMk/>
            <pc:sldMk cId="1279343646" sldId="392"/>
            <ac:picMk id="5" creationId="{8313D6A2-A2EB-4368-B65A-7549FEB9C754}"/>
          </ac:picMkLst>
        </pc:picChg>
        <pc:picChg chg="add del mod">
          <ac:chgData name="Tammy Wilson" userId="e3b55da62d900d7c" providerId="LiveId" clId="{4B964A3A-5A60-41ED-8AC0-B94A30CF2539}" dt="2022-09-07T01:26:00.465" v="635" actId="478"/>
          <ac:picMkLst>
            <pc:docMk/>
            <pc:sldMk cId="1279343646" sldId="392"/>
            <ac:picMk id="1026" creationId="{A0E23B9E-5E46-41A3-A6B1-942316A319FF}"/>
          </ac:picMkLst>
        </pc:picChg>
      </pc:sldChg>
      <pc:sldChg chg="addSp delSp modSp add modNotesTx">
        <pc:chgData name="Tammy Wilson" userId="e3b55da62d900d7c" providerId="LiveId" clId="{4B964A3A-5A60-41ED-8AC0-B94A30CF2539}" dt="2022-09-07T01:27:33.432" v="663" actId="14100"/>
        <pc:sldMkLst>
          <pc:docMk/>
          <pc:sldMk cId="830419807" sldId="393"/>
        </pc:sldMkLst>
        <pc:spChg chg="mod">
          <ac:chgData name="Tammy Wilson" userId="e3b55da62d900d7c" providerId="LiveId" clId="{4B964A3A-5A60-41ED-8AC0-B94A30CF2539}" dt="2022-09-07T01:27:07.749" v="648" actId="20577"/>
          <ac:spMkLst>
            <pc:docMk/>
            <pc:sldMk cId="830419807" sldId="393"/>
            <ac:spMk id="2" creationId="{5C2B2B56-B1C8-489B-B5CF-ED7C6C908EE5}"/>
          </ac:spMkLst>
        </pc:spChg>
        <pc:spChg chg="del">
          <ac:chgData name="Tammy Wilson" userId="e3b55da62d900d7c" providerId="LiveId" clId="{4B964A3A-5A60-41ED-8AC0-B94A30CF2539}" dt="2022-09-07T01:27:16.597" v="650" actId="478"/>
          <ac:spMkLst>
            <pc:docMk/>
            <pc:sldMk cId="830419807" sldId="393"/>
            <ac:spMk id="3" creationId="{27D2793D-FAD7-48AA-8DDE-BF3D308219C2}"/>
          </ac:spMkLst>
        </pc:spChg>
        <pc:picChg chg="add mod">
          <ac:chgData name="Tammy Wilson" userId="e3b55da62d900d7c" providerId="LiveId" clId="{4B964A3A-5A60-41ED-8AC0-B94A30CF2539}" dt="2022-09-07T01:27:33.432" v="663" actId="14100"/>
          <ac:picMkLst>
            <pc:docMk/>
            <pc:sldMk cId="830419807" sldId="393"/>
            <ac:picMk id="4" creationId="{4F3DC25D-5E0B-4B43-9733-3A0051958BF7}"/>
          </ac:picMkLst>
        </pc:picChg>
      </pc:sldChg>
      <pc:sldChg chg="add">
        <pc:chgData name="Tammy Wilson" userId="e3b55da62d900d7c" providerId="LiveId" clId="{4B964A3A-5A60-41ED-8AC0-B94A30CF2539}" dt="2022-09-07T01:29:07.786" v="671"/>
        <pc:sldMkLst>
          <pc:docMk/>
          <pc:sldMk cId="1907997669" sldId="39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538E3-350C-4196-8C0B-73F3E2A137E6}" type="datetimeFigureOut">
              <a:rPr lang="en-CA" smtClean="0"/>
              <a:pPr/>
              <a:t>2024-01-28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011A70-90DE-48D0-B37E-8E431FD1795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9473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5 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11A70-90DE-48D0-B37E-8E431FD1795C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43739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392C8CAB-478E-4DA0-AA1C-7C417F45D859}" type="slidenum">
              <a:rPr lang="en-US" altLang="en-US" sz="1200"/>
              <a:pPr/>
              <a:t>24</a:t>
            </a:fld>
            <a:endParaRPr lang="en-US" altLang="en-US" sz="120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CA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Magnification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the ability to make small objects seem larger, such as making a microscopic organism visible. </a:t>
            </a:r>
            <a:r>
              <a:rPr lang="en-CA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Resolution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the ability to distinguish two objects from each other. </a:t>
            </a:r>
            <a:r>
              <a:rPr lang="en-CA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Light microscopy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has limits to both its </a:t>
            </a:r>
            <a:r>
              <a:rPr lang="en-CA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resolution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 </a:t>
            </a:r>
            <a:r>
              <a:rPr lang="en-CA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its</a:t>
            </a:r>
            <a:r>
              <a:rPr lang="en-CA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magnification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655353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Example: High Power = 40 x 10 = 400 x</a:t>
            </a:r>
            <a:endParaRPr lang="en-CA" sz="105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011A70-90DE-48D0-B37E-8E431FD1795C}" type="slidenum">
              <a:rPr lang="en-CA" smtClean="0"/>
              <a:pPr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37464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As the power</a:t>
            </a:r>
            <a:r>
              <a:rPr lang="en-CA" b="1" dirty="0"/>
              <a:t> </a:t>
            </a:r>
            <a:r>
              <a:rPr lang="en-CA" dirty="0"/>
              <a:t>gets </a:t>
            </a:r>
            <a:r>
              <a:rPr lang="en-CA" b="1" u="sng" dirty="0"/>
              <a:t>greater</a:t>
            </a:r>
            <a:r>
              <a:rPr lang="en-CA" u="sng" dirty="0"/>
              <a:t>, </a:t>
            </a:r>
            <a:r>
              <a:rPr lang="en-CA" dirty="0"/>
              <a:t>the image gets </a:t>
            </a:r>
            <a:r>
              <a:rPr lang="en-CA" b="1" u="sng" dirty="0"/>
              <a:t>larger</a:t>
            </a:r>
            <a:r>
              <a:rPr lang="en-CA" u="sng" dirty="0"/>
              <a:t> </a:t>
            </a:r>
            <a:r>
              <a:rPr lang="en-CA" dirty="0"/>
              <a:t>but the field of view gets </a:t>
            </a:r>
            <a:r>
              <a:rPr lang="en-CA" b="1" u="sng" dirty="0"/>
              <a:t>smaller</a:t>
            </a:r>
            <a:r>
              <a:rPr lang="en-CA" dirty="0"/>
              <a:t>.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011A70-90DE-48D0-B37E-8E431FD1795C}" type="slidenum">
              <a:rPr lang="en-CA" smtClean="0"/>
              <a:pPr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33442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For the diagram on the right, If</a:t>
            </a:r>
            <a:r>
              <a:rPr lang="en-CA" baseline="0" dirty="0"/>
              <a:t> each line represents 1 mm, how big is the bug?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11A70-90DE-48D0-B37E-8E431FD1795C}" type="slidenum">
              <a:rPr lang="en-CA" smtClean="0"/>
              <a:pPr/>
              <a:t>33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27931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Must use same units!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011A70-90DE-48D0-B37E-8E431FD1795C}" type="slidenum">
              <a:rPr lang="en-CA" smtClean="0"/>
              <a:pPr/>
              <a:t>42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912444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011A70-90DE-48D0-B37E-8E431FD1795C}" type="slidenum">
              <a:rPr lang="en-CA" smtClean="0"/>
              <a:pPr/>
              <a:t>43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89656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011A70-90DE-48D0-B37E-8E431FD1795C}" type="slidenum">
              <a:rPr lang="en-CA" smtClean="0"/>
              <a:pPr/>
              <a:t>44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644302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Must use same units!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011A70-90DE-48D0-B37E-8E431FD1795C}" type="slidenum">
              <a:rPr lang="en-CA" smtClean="0"/>
              <a:pPr/>
              <a:t>53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9116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7475968C-F06A-4B46-BF1A-21B5B9A67596}" type="slidenum">
              <a:rPr lang="en-US" altLang="en-US" sz="1200" smtClean="0"/>
              <a:pPr/>
              <a:t>3</a:t>
            </a:fld>
            <a:endParaRPr lang="en-US" altLang="en-US" sz="120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8988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The microscope is used by scientists to observe very small unicellular and multicellular living things.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Early microscopes were built in the late 1600’s.</a:t>
            </a:r>
          </a:p>
          <a:p>
            <a:endParaRPr lang="en-CA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 </a:t>
            </a:r>
            <a:r>
              <a:rPr lang="en-CA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history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of the </a:t>
            </a:r>
            <a:r>
              <a:rPr lang="en-CA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microscope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begins with Zacharias Jansen's invention of the first light </a:t>
            </a:r>
            <a:r>
              <a:rPr lang="en-CA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microscope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 the 1590's. Anton van Leeuwenhoek later made significant improvements to the compound </a:t>
            </a:r>
            <a:r>
              <a:rPr lang="en-CA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microscope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11A70-90DE-48D0-B37E-8E431FD1795C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5318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Wacky History of the Cell video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06356-B4A8-4517-8ADC-7DAC6F4D757D}" type="slidenum">
              <a:rPr lang="en-CA" smtClean="0"/>
              <a:pPr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2498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4B208665-DC0B-4BC3-ADFD-26AFFA4BAB7E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92949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to form highly magnified images of tiny areas materials or biological specimens.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Much higher magnifications and has a greater resolving power than a light microscope, allowing it to see much smaller objects in finer detail.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011A70-90DE-48D0-B37E-8E431FD1795C}" type="slidenum">
              <a:rPr lang="en-CA" smtClean="0"/>
              <a:pPr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94549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011A70-90DE-48D0-B37E-8E431FD1795C}" type="slidenum">
              <a:rPr lang="en-CA" smtClean="0"/>
              <a:pPr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575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Use lowest objective first:</a:t>
            </a:r>
            <a:r>
              <a:rPr lang="en-CA" baseline="0" dirty="0"/>
              <a:t> </a:t>
            </a:r>
          </a:p>
          <a:p>
            <a:r>
              <a:rPr lang="en-CA" baseline="0" dirty="0"/>
              <a:t>Find your object, get it into focus without cracking slid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11A70-90DE-48D0-B37E-8E431FD1795C}" type="slidenum">
              <a:rPr lang="en-CA" smtClean="0"/>
              <a:pPr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49206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i="1" dirty="0">
                <a:solidFill>
                  <a:srgbClr val="000000"/>
                </a:solidFill>
              </a:rPr>
              <a:t>Wet mounts are used to view microscopic organisms that grow in pond water or other liquid media, especially when studying their movement and behaviour.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011A70-90DE-48D0-B37E-8E431FD1795C}" type="slidenum">
              <a:rPr lang="en-CA" smtClean="0"/>
              <a:pPr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3401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D2296-DC1A-4E2A-99D0-3D0E0AB27AA5}" type="datetimeFigureOut">
              <a:rPr lang="en-CA" smtClean="0"/>
              <a:pPr/>
              <a:t>2024-01-28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E0807-B361-4F1C-967D-619743E0A75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783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D2296-DC1A-4E2A-99D0-3D0E0AB27AA5}" type="datetimeFigureOut">
              <a:rPr lang="en-CA" smtClean="0"/>
              <a:pPr/>
              <a:t>2024-01-28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E0807-B361-4F1C-967D-619743E0A75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5175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D2296-DC1A-4E2A-99D0-3D0E0AB27AA5}" type="datetimeFigureOut">
              <a:rPr lang="en-CA" smtClean="0"/>
              <a:pPr/>
              <a:t>2024-01-28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E0807-B361-4F1C-967D-619743E0A75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5492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D2296-DC1A-4E2A-99D0-3D0E0AB27AA5}" type="datetimeFigureOut">
              <a:rPr lang="en-CA" smtClean="0"/>
              <a:pPr/>
              <a:t>2024-01-28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E0807-B361-4F1C-967D-619743E0A75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8441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D2296-DC1A-4E2A-99D0-3D0E0AB27AA5}" type="datetimeFigureOut">
              <a:rPr lang="en-CA" smtClean="0"/>
              <a:pPr/>
              <a:t>2024-01-28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E0807-B361-4F1C-967D-619743E0A75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6112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D2296-DC1A-4E2A-99D0-3D0E0AB27AA5}" type="datetimeFigureOut">
              <a:rPr lang="en-CA" smtClean="0"/>
              <a:pPr/>
              <a:t>2024-01-28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E0807-B361-4F1C-967D-619743E0A75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9892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D2296-DC1A-4E2A-99D0-3D0E0AB27AA5}" type="datetimeFigureOut">
              <a:rPr lang="en-CA" smtClean="0"/>
              <a:pPr/>
              <a:t>2024-01-28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E0807-B361-4F1C-967D-619743E0A75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9132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D2296-DC1A-4E2A-99D0-3D0E0AB27AA5}" type="datetimeFigureOut">
              <a:rPr lang="en-CA" smtClean="0"/>
              <a:pPr/>
              <a:t>2024-01-28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E0807-B361-4F1C-967D-619743E0A75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7044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D2296-DC1A-4E2A-99D0-3D0E0AB27AA5}" type="datetimeFigureOut">
              <a:rPr lang="en-CA" smtClean="0"/>
              <a:pPr/>
              <a:t>2024-01-28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E0807-B361-4F1C-967D-619743E0A75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1623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D2296-DC1A-4E2A-99D0-3D0E0AB27AA5}" type="datetimeFigureOut">
              <a:rPr lang="en-CA" smtClean="0"/>
              <a:pPr/>
              <a:t>2024-01-28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E0807-B361-4F1C-967D-619743E0A75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1512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D2296-DC1A-4E2A-99D0-3D0E0AB27AA5}" type="datetimeFigureOut">
              <a:rPr lang="en-CA" smtClean="0"/>
              <a:pPr/>
              <a:t>2024-01-28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E0807-B361-4F1C-967D-619743E0A75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8235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D2296-DC1A-4E2A-99D0-3D0E0AB27AA5}" type="datetimeFigureOut">
              <a:rPr lang="en-CA" smtClean="0"/>
              <a:pPr/>
              <a:t>2024-01-28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E0807-B361-4F1C-967D-619743E0A75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3758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e-86MDmjn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9693E-B092-4110-BF71-94E07C9A52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Microscopes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E69607-0E5A-42DA-9A90-20B3C9D9F4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16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r>
              <a:rPr lang="en-US" altLang="en-US" sz="1000"/>
              <a:t>(c) McGraw Hill Ryerson 2007</a:t>
            </a:r>
            <a:endParaRPr lang="en-US" altLang="en-US" sz="140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Compound Light Microscope</a:t>
            </a: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8763000" y="6096000"/>
            <a:ext cx="1600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>
                <a:solidFill>
                  <a:schemeClr val="tx2"/>
                </a:solidFill>
              </a:rPr>
              <a:t>See pages 12-13</a:t>
            </a:r>
            <a:endParaRPr lang="en-US" altLang="en-US"/>
          </a:p>
        </p:txBody>
      </p:sp>
      <p:pic>
        <p:nvPicPr>
          <p:cNvPr id="10245" name="Picture 6" descr="microscope_lab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258" y="953371"/>
            <a:ext cx="4114800" cy="5007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2942" y="1825625"/>
            <a:ext cx="8460058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en-US" dirty="0">
                <a:solidFill>
                  <a:schemeClr val="accent1"/>
                </a:solidFill>
              </a:rPr>
              <a:t>Two sets of lenses to magnify an image,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altLang="en-US" dirty="0">
                <a:solidFill>
                  <a:schemeClr val="accent1"/>
                </a:solidFill>
                <a:cs typeface="Calibri"/>
              </a:rPr>
              <a:t>(One in eye piece, one in</a:t>
            </a:r>
            <a:r>
              <a:rPr lang="en-US" altLang="en-US" dirty="0">
                <a:solidFill>
                  <a:schemeClr val="accent1"/>
                </a:solidFill>
              </a:rPr>
              <a:t> each </a:t>
            </a:r>
            <a:r>
              <a:rPr lang="en-US" dirty="0">
                <a:solidFill>
                  <a:schemeClr val="accent1"/>
                </a:solidFill>
              </a:rPr>
              <a:t>objective)</a:t>
            </a:r>
            <a:endParaRPr lang="en-US" altLang="en-US" dirty="0">
              <a:solidFill>
                <a:schemeClr val="accent1"/>
              </a:solidFill>
              <a:cs typeface="Calibri"/>
            </a:endParaRPr>
          </a:p>
          <a:p>
            <a:r>
              <a:rPr lang="en-US" dirty="0">
                <a:solidFill>
                  <a:schemeClr val="accent1"/>
                </a:solidFill>
                <a:cs typeface="Calibri"/>
              </a:rPr>
              <a:t>Total magnification: 400 - 600x</a:t>
            </a:r>
          </a:p>
          <a:p>
            <a:r>
              <a:rPr lang="en-US" dirty="0">
                <a:solidFill>
                  <a:schemeClr val="accent1"/>
                </a:solidFill>
                <a:ea typeface="+mj-lt"/>
                <a:cs typeface="+mj-lt"/>
              </a:rPr>
              <a:t>The image you observe is magnified and inverted (upside down) and backwards (reversed).</a:t>
            </a:r>
            <a:br>
              <a:rPr lang="en-US" b="1" dirty="0">
                <a:solidFill>
                  <a:srgbClr val="000000"/>
                </a:solidFill>
                <a:ea typeface="+mj-lt"/>
                <a:cs typeface="+mj-lt"/>
              </a:rPr>
            </a:br>
            <a:endParaRPr lang="en-US" b="1" u="sng" dirty="0"/>
          </a:p>
        </p:txBody>
      </p:sp>
      <p:sp>
        <p:nvSpPr>
          <p:cNvPr id="10247" name="Rectangle 8"/>
          <p:cNvSpPr>
            <a:spLocks noChangeArrowheads="1"/>
          </p:cNvSpPr>
          <p:nvPr/>
        </p:nvSpPr>
        <p:spPr bwMode="auto">
          <a:xfrm>
            <a:off x="3276600" y="6064250"/>
            <a:ext cx="5291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r>
              <a:rPr lang="en-US" altLang="en-US" sz="1600">
                <a:solidFill>
                  <a:schemeClr val="tx2"/>
                </a:solidFill>
                <a:latin typeface="Arial Rounded MT Bold" panose="020F0704030504030204" pitchFamily="34" charset="0"/>
              </a:rPr>
              <a:t>Do you know all the compound microscope parts?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8950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17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  <a:ea typeface="+mj-lt"/>
                <a:cs typeface="+mj-lt"/>
              </a:rPr>
              <a:t>The image you observe is </a:t>
            </a:r>
            <a:r>
              <a:rPr lang="en-US" b="1" u="sng" dirty="0">
                <a:solidFill>
                  <a:schemeClr val="accent1"/>
                </a:solidFill>
                <a:ea typeface="+mj-lt"/>
                <a:cs typeface="+mj-lt"/>
              </a:rPr>
              <a:t>magnified</a:t>
            </a:r>
            <a:r>
              <a:rPr lang="en-US" b="1" dirty="0">
                <a:solidFill>
                  <a:schemeClr val="accent1"/>
                </a:solidFill>
                <a:ea typeface="+mj-lt"/>
                <a:cs typeface="+mj-lt"/>
              </a:rPr>
              <a:t> </a:t>
            </a:r>
            <a:r>
              <a:rPr lang="en-US" dirty="0">
                <a:solidFill>
                  <a:schemeClr val="accent1"/>
                </a:solidFill>
                <a:ea typeface="+mj-lt"/>
                <a:cs typeface="+mj-lt"/>
              </a:rPr>
              <a:t>and </a:t>
            </a:r>
            <a:r>
              <a:rPr lang="en-US" b="1" u="sng" dirty="0">
                <a:solidFill>
                  <a:schemeClr val="accent1"/>
                </a:solidFill>
                <a:ea typeface="+mj-lt"/>
                <a:cs typeface="+mj-lt"/>
              </a:rPr>
              <a:t>inverted</a:t>
            </a:r>
            <a:r>
              <a:rPr lang="en-US" u="sng" dirty="0">
                <a:solidFill>
                  <a:schemeClr val="accent1"/>
                </a:solidFill>
                <a:ea typeface="+mj-lt"/>
                <a:cs typeface="+mj-lt"/>
              </a:rPr>
              <a:t> </a:t>
            </a:r>
            <a:r>
              <a:rPr lang="en-US" dirty="0">
                <a:solidFill>
                  <a:schemeClr val="accent1"/>
                </a:solidFill>
                <a:ea typeface="+mj-lt"/>
                <a:cs typeface="+mj-lt"/>
              </a:rPr>
              <a:t>(upside down</a:t>
            </a:r>
            <a:r>
              <a:rPr lang="en-US" b="1" dirty="0">
                <a:solidFill>
                  <a:schemeClr val="accent1"/>
                </a:solidFill>
                <a:ea typeface="+mj-lt"/>
                <a:cs typeface="+mj-lt"/>
              </a:rPr>
              <a:t>) and </a:t>
            </a:r>
            <a:r>
              <a:rPr lang="en-US" b="1" u="sng" dirty="0">
                <a:solidFill>
                  <a:schemeClr val="accent1"/>
                </a:solidFill>
                <a:ea typeface="+mj-lt"/>
                <a:cs typeface="+mj-lt"/>
              </a:rPr>
              <a:t>backwards</a:t>
            </a:r>
            <a:r>
              <a:rPr lang="en-US" b="1" dirty="0">
                <a:solidFill>
                  <a:schemeClr val="accent1"/>
                </a:solidFill>
                <a:ea typeface="+mj-lt"/>
                <a:cs typeface="+mj-lt"/>
              </a:rPr>
              <a:t>.</a:t>
            </a:r>
            <a:br>
              <a:rPr lang="en-US" b="1" dirty="0">
                <a:solidFill>
                  <a:srgbClr val="000000"/>
                </a:solidFill>
                <a:ea typeface="+mj-lt"/>
                <a:cs typeface="+mj-lt"/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 descr="Image result for microscope image upside down reversed">
            <a:extLst>
              <a:ext uri="{FF2B5EF4-FFF2-40B4-BE49-F238E27FC236}">
                <a16:creationId xmlns:a16="http://schemas.microsoft.com/office/drawing/2014/main" id="{62A21A3A-C6F6-4485-9C71-C20E3AADF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54" y="2798243"/>
            <a:ext cx="8434780" cy="3594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237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E6476A5-5D78-4D7C-9944-93C7C73A7A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437418"/>
            <a:ext cx="8178677" cy="562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38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Electron Microscope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668884" cy="4351338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chemeClr val="accent1"/>
                </a:solidFill>
              </a:rPr>
              <a:t>uses beams of </a:t>
            </a:r>
            <a:r>
              <a:rPr lang="en-CA" b="1" u="sng" dirty="0">
                <a:solidFill>
                  <a:schemeClr val="accent1"/>
                </a:solidFill>
              </a:rPr>
              <a:t>electrons</a:t>
            </a:r>
            <a:r>
              <a:rPr lang="en-CA" dirty="0">
                <a:solidFill>
                  <a:schemeClr val="accent1"/>
                </a:solidFill>
              </a:rPr>
              <a:t> instead of rays of visible light</a:t>
            </a:r>
            <a:r>
              <a:rPr lang="en-CA" b="1" dirty="0">
                <a:solidFill>
                  <a:schemeClr val="accent1"/>
                </a:solidFill>
              </a:rPr>
              <a:t> </a:t>
            </a:r>
          </a:p>
          <a:p>
            <a:r>
              <a:rPr lang="en-CA" dirty="0">
                <a:solidFill>
                  <a:schemeClr val="accent1"/>
                </a:solidFill>
              </a:rPr>
              <a:t>Magnification up to </a:t>
            </a:r>
            <a:r>
              <a:rPr lang="en-CA" b="1" u="sng" dirty="0">
                <a:solidFill>
                  <a:schemeClr val="accent1"/>
                </a:solidFill>
              </a:rPr>
              <a:t>10,000,000 x</a:t>
            </a:r>
          </a:p>
          <a:p>
            <a:r>
              <a:rPr lang="en-CA" dirty="0">
                <a:solidFill>
                  <a:schemeClr val="accent1"/>
                </a:solidFill>
              </a:rPr>
              <a:t>Cannot be used on living cells</a:t>
            </a:r>
          </a:p>
          <a:p>
            <a:r>
              <a:rPr lang="en-CA" dirty="0">
                <a:solidFill>
                  <a:schemeClr val="accent1"/>
                </a:solidFill>
              </a:rPr>
              <a:t>Staining is often silver or gold</a:t>
            </a:r>
          </a:p>
          <a:p>
            <a:r>
              <a:rPr lang="en-CA" dirty="0">
                <a:solidFill>
                  <a:schemeClr val="accent1"/>
                </a:solidFill>
              </a:rPr>
              <a:t>What can be seen? Details of organelles, large molecules</a:t>
            </a:r>
          </a:p>
        </p:txBody>
      </p:sp>
      <p:pic>
        <p:nvPicPr>
          <p:cNvPr id="5" name="Picture 4" descr="A picture containing microscope, object, indoor, floor&#10;&#10;Description generated with very high confidence">
            <a:extLst>
              <a:ext uri="{FF2B5EF4-FFF2-40B4-BE49-F238E27FC236}">
                <a16:creationId xmlns:a16="http://schemas.microsoft.com/office/drawing/2014/main" id="{33BAD560-6108-4907-9FB3-E601C8A47B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9824" y="365125"/>
            <a:ext cx="3191192" cy="41194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8EBAFD-EC00-4D57-B034-E4AC39C40E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5854" r="70552" b="-6614"/>
          <a:stretch/>
        </p:blipFill>
        <p:spPr>
          <a:xfrm>
            <a:off x="7174140" y="4619531"/>
            <a:ext cx="2362052" cy="23597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CDC53C-C9F3-4429-BF16-8F16902F30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1141" t="65853" b="-3981"/>
          <a:stretch/>
        </p:blipFill>
        <p:spPr>
          <a:xfrm>
            <a:off x="9536192" y="4650613"/>
            <a:ext cx="2314824" cy="220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957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94DCD-2F24-4C93-AAB0-454A72B24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 the parts and functions </a:t>
            </a:r>
          </a:p>
        </p:txBody>
      </p:sp>
      <p:pic>
        <p:nvPicPr>
          <p:cNvPr id="4" name="Picture 2" descr="Light Microscope- Definition, Principle, Types, Parts, Labeled Diagram,  Magnification">
            <a:extLst>
              <a:ext uri="{FF2B5EF4-FFF2-40B4-BE49-F238E27FC236}">
                <a16:creationId xmlns:a16="http://schemas.microsoft.com/office/drawing/2014/main" id="{21C2CEDF-6364-0DDE-A7EB-72B35B130E9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4" r="30056" b="13418"/>
          <a:stretch/>
        </p:blipFill>
        <p:spPr bwMode="auto">
          <a:xfrm>
            <a:off x="3822870" y="2257063"/>
            <a:ext cx="3179814" cy="391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171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ight Microscope- Definition, Principle, Types, Parts, Labeled Diagram,  Magnification">
            <a:extLst>
              <a:ext uri="{FF2B5EF4-FFF2-40B4-BE49-F238E27FC236}">
                <a16:creationId xmlns:a16="http://schemas.microsoft.com/office/drawing/2014/main" id="{6EC80EB1-095F-10E0-9500-B0AD78DCD3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18"/>
          <a:stretch/>
        </p:blipFill>
        <p:spPr bwMode="auto">
          <a:xfrm>
            <a:off x="1319514" y="-69449"/>
            <a:ext cx="7878461" cy="679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809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466" y="174356"/>
            <a:ext cx="5970049" cy="702411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2376407" y="581186"/>
            <a:ext cx="2315059" cy="93743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746" b="1" dirty="0">
                <a:solidFill>
                  <a:srgbClr val="7030A0"/>
                </a:solidFill>
                <a:latin typeface="Arial - 26"/>
              </a:rPr>
              <a:t>Dissecting Microscope</a:t>
            </a:r>
          </a:p>
        </p:txBody>
      </p:sp>
    </p:spTree>
    <p:extLst>
      <p:ext uri="{BB962C8B-B14F-4D97-AF65-F5344CB8AC3E}">
        <p14:creationId xmlns:p14="http://schemas.microsoft.com/office/powerpoint/2010/main" val="3125658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465" y="365125"/>
            <a:ext cx="11029335" cy="1325563"/>
          </a:xfrm>
        </p:spPr>
        <p:txBody>
          <a:bodyPr/>
          <a:lstStyle/>
          <a:p>
            <a:r>
              <a:rPr lang="en-CA" dirty="0"/>
              <a:t>Proper Handling of a Microscope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789891" cy="4351338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1. Always use 2 hands: </a:t>
            </a:r>
          </a:p>
          <a:p>
            <a:pPr lvl="1"/>
            <a:r>
              <a:rPr lang="en-CA" sz="3600" dirty="0"/>
              <a:t>One hand around the </a:t>
            </a:r>
            <a:r>
              <a:rPr lang="en-CA" sz="3600" b="1" u="sng" dirty="0"/>
              <a:t>arm, </a:t>
            </a:r>
          </a:p>
          <a:p>
            <a:pPr lvl="1"/>
            <a:r>
              <a:rPr lang="en-CA" sz="3600" dirty="0"/>
              <a:t>one hand supporting the </a:t>
            </a:r>
            <a:r>
              <a:rPr lang="en-CA" sz="3600" b="1" u="sng" dirty="0"/>
              <a:t>base</a:t>
            </a:r>
          </a:p>
        </p:txBody>
      </p:sp>
      <p:pic>
        <p:nvPicPr>
          <p:cNvPr id="3074" name="Picture 2" descr="Image result for safe handling of microsco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921" y="1746870"/>
            <a:ext cx="3973479" cy="501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130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63897-E7D9-46BF-A690-1CCFD5DBC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cs typeface="Calibri Light"/>
              </a:rPr>
              <a:t>Never </a:t>
            </a:r>
            <a:r>
              <a:rPr lang="en-US" dirty="0">
                <a:cs typeface="Calibri Light"/>
              </a:rPr>
              <a:t>put a specimen </a:t>
            </a:r>
            <a:r>
              <a:rPr lang="en-US" b="1" dirty="0">
                <a:cs typeface="Calibri Light"/>
              </a:rPr>
              <a:t>directly</a:t>
            </a:r>
            <a:r>
              <a:rPr lang="en-US" dirty="0">
                <a:cs typeface="Calibri Light"/>
              </a:rPr>
              <a:t> on the stage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254AD-0E01-436F-84AA-05B491172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797807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i="1" dirty="0">
                <a:cs typeface="Calibri"/>
              </a:rPr>
              <a:t>If viewing your OWN specimen, use a plane Microscope SLIDE and a COVERSLIP. </a:t>
            </a:r>
            <a:endParaRPr lang="en-US" i="1" dirty="0"/>
          </a:p>
          <a:p>
            <a:endParaRPr lang="en-US" sz="2000" dirty="0">
              <a:cs typeface="Calibri"/>
            </a:endParaRPr>
          </a:p>
          <a:p>
            <a:endParaRPr lang="en-US" sz="2000" dirty="0">
              <a:cs typeface="Calibri"/>
            </a:endParaRPr>
          </a:p>
        </p:txBody>
      </p:sp>
      <p:pic>
        <p:nvPicPr>
          <p:cNvPr id="6" name="Picture 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D1FB075A-AE4F-4101-9667-A3D6002F8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6966" y="1619443"/>
            <a:ext cx="6093124" cy="491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2784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Using a light microscope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521" y="1466190"/>
            <a:ext cx="11277599" cy="50323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CA" dirty="0"/>
              <a:t>1. </a:t>
            </a:r>
            <a:r>
              <a:rPr lang="en-CA" dirty="0">
                <a:cs typeface="Calibri"/>
              </a:rPr>
              <a:t>Place specimen on glass slide, cover with coverslip. </a:t>
            </a:r>
          </a:p>
          <a:p>
            <a:pPr marL="0" indent="0">
              <a:buNone/>
            </a:pPr>
            <a:r>
              <a:rPr lang="en-CA" dirty="0"/>
              <a:t>2. Always start with the </a:t>
            </a:r>
            <a:r>
              <a:rPr lang="en-CA" b="1" u="sng" dirty="0"/>
              <a:t>lowest</a:t>
            </a:r>
            <a:r>
              <a:rPr lang="en-CA" u="sng" dirty="0"/>
              <a:t> </a:t>
            </a:r>
            <a:r>
              <a:rPr lang="en-CA" dirty="0"/>
              <a:t>power objective.</a:t>
            </a:r>
            <a:endParaRPr lang="en-CA" dirty="0">
              <a:cs typeface="Calibri"/>
            </a:endParaRPr>
          </a:p>
          <a:p>
            <a:pPr marL="0" indent="0">
              <a:buNone/>
            </a:pPr>
            <a:r>
              <a:rPr lang="en-CA" dirty="0"/>
              <a:t>3. Use</a:t>
            </a:r>
            <a:r>
              <a:rPr lang="en-CA" b="1" u="sng" dirty="0"/>
              <a:t> coarse </a:t>
            </a:r>
            <a:r>
              <a:rPr lang="en-CA" dirty="0"/>
              <a:t>adjustment knob to find and focus your specimen. </a:t>
            </a:r>
          </a:p>
          <a:p>
            <a:pPr marL="0" indent="0">
              <a:buNone/>
            </a:pPr>
            <a:r>
              <a:rPr lang="en-CA" dirty="0"/>
              <a:t>4. Move to higher power. Only use </a:t>
            </a:r>
            <a:r>
              <a:rPr lang="en-CA" b="1" u="sng" dirty="0"/>
              <a:t>fine </a:t>
            </a:r>
            <a:r>
              <a:rPr lang="en-CA" dirty="0"/>
              <a:t>focus knob when using highest power objective. </a:t>
            </a:r>
          </a:p>
          <a:p>
            <a:pPr marL="0" indent="0">
              <a:buNone/>
            </a:pPr>
            <a:r>
              <a:rPr lang="en-CA" dirty="0"/>
              <a:t>5. Adjust the light using the diaphragm</a:t>
            </a:r>
          </a:p>
          <a:p>
            <a:pPr marL="514350" indent="-514350">
              <a:buFont typeface="+mj-lt"/>
              <a:buAutoNum type="arabicPeriod"/>
            </a:pPr>
            <a:endParaRPr lang="en-CA" dirty="0"/>
          </a:p>
          <a:p>
            <a:pPr marL="514350" indent="-514350">
              <a:buAutoNum type="arabicPeriod"/>
            </a:pPr>
            <a:endParaRPr lang="en-CA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5296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History of the microscope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/>
              <a:t>Sci</a:t>
            </a:r>
            <a:r>
              <a:rPr lang="en-CA" dirty="0"/>
              <a:t> Show</a:t>
            </a:r>
          </a:p>
          <a:p>
            <a:r>
              <a:rPr lang="en-CA" dirty="0">
                <a:hlinkClick r:id="rId3"/>
              </a:rPr>
              <a:t>https://www.youtube.com/watch?v=Ue-86MDmjns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639356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Why do we need to start with the lowest objective first?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CA" i="1" dirty="0">
              <a:cs typeface="Calibri"/>
            </a:endParaRPr>
          </a:p>
          <a:p>
            <a:endParaRPr lang="en-CA" i="1" dirty="0"/>
          </a:p>
          <a:p>
            <a:endParaRPr lang="en-CA" i="1" dirty="0"/>
          </a:p>
          <a:p>
            <a:endParaRPr lang="en-CA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Why do we need to start with the lowest objective first?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i="1" dirty="0">
                <a:solidFill>
                  <a:srgbClr val="FF0000"/>
                </a:solidFill>
              </a:rPr>
              <a:t>The lowest object makes it is easier to </a:t>
            </a:r>
            <a:r>
              <a:rPr lang="en-CA" b="1" i="1" dirty="0">
                <a:solidFill>
                  <a:srgbClr val="FF0000"/>
                </a:solidFill>
              </a:rPr>
              <a:t>locate</a:t>
            </a:r>
            <a:r>
              <a:rPr lang="en-CA" i="1" dirty="0">
                <a:solidFill>
                  <a:srgbClr val="FF0000"/>
                </a:solidFill>
              </a:rPr>
              <a:t> the specimen on the slide than if you start with a higher power objective. </a:t>
            </a:r>
          </a:p>
          <a:p>
            <a:endParaRPr lang="en-CA" i="1" dirty="0">
              <a:solidFill>
                <a:srgbClr val="FF0000"/>
              </a:solidFill>
            </a:endParaRPr>
          </a:p>
          <a:p>
            <a:endParaRPr lang="en-CA" i="1" dirty="0">
              <a:solidFill>
                <a:srgbClr val="FF0000"/>
              </a:solidFill>
            </a:endParaRPr>
          </a:p>
          <a:p>
            <a:r>
              <a:rPr lang="en-CA" i="1" dirty="0"/>
              <a:t>Cover and return to cart when finished. </a:t>
            </a:r>
          </a:p>
          <a:p>
            <a:endParaRPr lang="en-CA" i="1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954793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0B7EF-ABF0-4D2A-905D-2722437A1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Preparing a Wet Mount Slide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ACA8C53-1B67-4BFD-A172-4C7332048EE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980" y="1616897"/>
            <a:ext cx="11720020" cy="448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7798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prepare wet mount to view a specimen"/>
          <p:cNvPicPr>
            <a:picLocks noChangeAspect="1" noChangeArrowheads="1"/>
          </p:cNvPicPr>
          <p:nvPr/>
        </p:nvPicPr>
        <p:blipFill rotWithShape="1">
          <a:blip r:embed="rId3">
            <a:alphaModFix/>
          </a:blip>
          <a:srcRect t="10447" r="1" b="5817"/>
          <a:stretch/>
        </p:blipFill>
        <p:spPr bwMode="auto">
          <a:xfrm>
            <a:off x="6083786" y="-168318"/>
            <a:ext cx="6261330" cy="3932313"/>
          </a:xfrm>
          <a:prstGeom prst="rect">
            <a:avLst/>
          </a:prstGeom>
          <a:noFill/>
          <a:effectLst>
            <a:softEdge rad="533400"/>
          </a:effectLst>
        </p:spPr>
      </p:pic>
      <p:pic>
        <p:nvPicPr>
          <p:cNvPr id="3074" name="Picture 2" descr="Image result for wet mount specimen">
            <a:extLst>
              <a:ext uri="{FF2B5EF4-FFF2-40B4-BE49-F238E27FC236}">
                <a16:creationId xmlns:a16="http://schemas.microsoft.com/office/drawing/2014/main" id="{CBB55644-5896-4166-9D53-EA96EE3387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71" r="-1" b="5648"/>
          <a:stretch/>
        </p:blipFill>
        <p:spPr bwMode="auto">
          <a:xfrm>
            <a:off x="6089904" y="2487168"/>
            <a:ext cx="6263640" cy="4215384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82" y="220487"/>
            <a:ext cx="5808617" cy="1311664"/>
          </a:xfrm>
        </p:spPr>
        <p:txBody>
          <a:bodyPr>
            <a:normAutofit/>
          </a:bodyPr>
          <a:lstStyle/>
          <a:p>
            <a:r>
              <a:rPr lang="en-CA" sz="4000" dirty="0">
                <a:solidFill>
                  <a:srgbClr val="000000"/>
                </a:solidFill>
              </a:rPr>
              <a:t>Why Wet Mount?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83" y="1097280"/>
            <a:ext cx="6781254" cy="5929037"/>
          </a:xfrm>
        </p:spPr>
        <p:txBody>
          <a:bodyPr anchor="ctr">
            <a:noAutofit/>
          </a:bodyPr>
          <a:lstStyle/>
          <a:p>
            <a:pPr>
              <a:buNone/>
            </a:pPr>
            <a:r>
              <a:rPr lang="en-CA" sz="3400" dirty="0">
                <a:solidFill>
                  <a:srgbClr val="000000"/>
                </a:solidFill>
              </a:rPr>
              <a:t>Uses a </a:t>
            </a:r>
            <a:r>
              <a:rPr lang="en-CA" sz="3400" b="1" dirty="0">
                <a:solidFill>
                  <a:srgbClr val="000000"/>
                </a:solidFill>
              </a:rPr>
              <a:t>drop of water </a:t>
            </a:r>
            <a:r>
              <a:rPr lang="en-CA" sz="3400" dirty="0">
                <a:solidFill>
                  <a:srgbClr val="000000"/>
                </a:solidFill>
              </a:rPr>
              <a:t>between the slide and coverslip</a:t>
            </a:r>
          </a:p>
          <a:p>
            <a:pPr>
              <a:buNone/>
            </a:pPr>
            <a:r>
              <a:rPr lang="en-CA" sz="3400" dirty="0">
                <a:solidFill>
                  <a:srgbClr val="000000"/>
                </a:solidFill>
              </a:rPr>
              <a:t>Prevents the specimens from </a:t>
            </a:r>
            <a:r>
              <a:rPr lang="en-CA" sz="3400" b="1" u="sng" dirty="0">
                <a:solidFill>
                  <a:srgbClr val="000000"/>
                </a:solidFill>
              </a:rPr>
              <a:t>drying out</a:t>
            </a:r>
            <a:r>
              <a:rPr lang="en-CA" sz="3400" b="1" dirty="0">
                <a:solidFill>
                  <a:srgbClr val="000000"/>
                </a:solidFill>
              </a:rPr>
              <a:t>. </a:t>
            </a:r>
          </a:p>
          <a:p>
            <a:pPr>
              <a:buNone/>
            </a:pPr>
            <a:r>
              <a:rPr lang="en-CA" sz="3400" dirty="0">
                <a:solidFill>
                  <a:srgbClr val="000000"/>
                </a:solidFill>
              </a:rPr>
              <a:t>Enables viewing of microscopic </a:t>
            </a:r>
            <a:r>
              <a:rPr lang="en-CA" sz="3400" b="1" u="sng" dirty="0">
                <a:solidFill>
                  <a:srgbClr val="000000"/>
                </a:solidFill>
              </a:rPr>
              <a:t>aquatic </a:t>
            </a:r>
            <a:r>
              <a:rPr lang="en-CA" sz="3400" dirty="0">
                <a:solidFill>
                  <a:srgbClr val="000000"/>
                </a:solidFill>
              </a:rPr>
              <a:t>organisms</a:t>
            </a:r>
            <a:r>
              <a:rPr lang="en-CA" sz="3400" u="sng" dirty="0">
                <a:solidFill>
                  <a:srgbClr val="000000"/>
                </a:solidFill>
              </a:rPr>
              <a:t> </a:t>
            </a:r>
            <a:r>
              <a:rPr lang="en-CA" sz="3400" dirty="0">
                <a:solidFill>
                  <a:srgbClr val="000000"/>
                </a:solidFill>
              </a:rPr>
              <a:t>in their “natural” environment</a:t>
            </a:r>
            <a:r>
              <a:rPr lang="en-CA" dirty="0">
                <a:solidFill>
                  <a:srgbClr val="00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169107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Resolving Power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41437"/>
            <a:ext cx="10515600" cy="1325563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altLang="en-US" sz="4600" dirty="0">
                <a:solidFill>
                  <a:schemeClr val="accent1"/>
                </a:solidFill>
              </a:rPr>
              <a:t>Resolving power is the </a:t>
            </a:r>
            <a:r>
              <a:rPr lang="en-US" altLang="en-US" sz="4600" b="1" u="sng" dirty="0">
                <a:solidFill>
                  <a:schemeClr val="accent1"/>
                </a:solidFill>
              </a:rPr>
              <a:t>ability to distinguish between very small objects that are very close together.</a:t>
            </a:r>
          </a:p>
          <a:p>
            <a:pPr eaLnBrk="1" hangingPunct="1">
              <a:lnSpc>
                <a:spcPct val="90000"/>
              </a:lnSpc>
              <a:buFont typeface="Times" panose="02020603050405020304" pitchFamily="18" charset="0"/>
              <a:buNone/>
            </a:pPr>
            <a:endParaRPr lang="en-US" altLang="en-US" sz="2000" dirty="0"/>
          </a:p>
        </p:txBody>
      </p:sp>
      <p:pic>
        <p:nvPicPr>
          <p:cNvPr id="12294" name="Picture 6" descr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523" y="2442834"/>
            <a:ext cx="6483350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587829" y="4495800"/>
            <a:ext cx="11110185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08585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42875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177165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2288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6860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1432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6004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solidFill>
                  <a:schemeClr val="accent1"/>
                </a:solidFill>
                <a:latin typeface="+mn-lt"/>
              </a:rPr>
              <a:t>The human eye has a certain resolving power.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solidFill>
                  <a:schemeClr val="accent1"/>
                </a:solidFill>
                <a:latin typeface="+mn-lt"/>
              </a:rPr>
              <a:t>You can see the individual dots in diagrams A, B and C.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solidFill>
                  <a:schemeClr val="accent1"/>
                </a:solidFill>
                <a:latin typeface="+mn-lt"/>
              </a:rPr>
              <a:t>The human eye does not have the resolving power to see the dots in diagram D.</a:t>
            </a: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5775708" y="6492875"/>
            <a:ext cx="5291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r>
              <a:rPr lang="en-US" altLang="en-US" sz="16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Can you think of ways to increase resolving power? </a:t>
            </a:r>
            <a:endParaRPr lang="en-US" altLang="en-US" dirty="0"/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7726363" y="6146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endParaRPr lang="en-US" altLang="en-US"/>
          </a:p>
        </p:txBody>
      </p:sp>
      <p:sp>
        <p:nvSpPr>
          <p:cNvPr id="12299" name="Rectangle 13"/>
          <p:cNvSpPr>
            <a:spLocks noChangeArrowheads="1"/>
          </p:cNvSpPr>
          <p:nvPr/>
        </p:nvSpPr>
        <p:spPr bwMode="auto">
          <a:xfrm>
            <a:off x="6615113" y="63627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endParaRPr lang="en-US" altLang="en-US"/>
          </a:p>
        </p:txBody>
      </p:sp>
      <p:sp>
        <p:nvSpPr>
          <p:cNvPr id="12300" name="Rectangle 14"/>
          <p:cNvSpPr>
            <a:spLocks noChangeArrowheads="1"/>
          </p:cNvSpPr>
          <p:nvPr/>
        </p:nvSpPr>
        <p:spPr bwMode="auto">
          <a:xfrm>
            <a:off x="4344988" y="62499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43880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E3A15-2333-498C-8EC6-F72A69FCD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cs typeface="Calibri Light"/>
              </a:rPr>
              <a:t>Magnification. Most Microscopes: 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BB5A4-5340-4BF9-BEF4-7397F9596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Low power = </a:t>
            </a:r>
            <a:r>
              <a:rPr lang="en-US" u="sng" dirty="0"/>
              <a:t>4x </a:t>
            </a:r>
            <a:r>
              <a:rPr lang="en-US" dirty="0"/>
              <a:t>objective</a:t>
            </a:r>
            <a:endParaRPr lang="en-CA" sz="2800" dirty="0"/>
          </a:p>
          <a:p>
            <a:pPr lvl="0"/>
            <a:r>
              <a:rPr lang="en-US" dirty="0"/>
              <a:t>Med power = </a:t>
            </a:r>
            <a:r>
              <a:rPr lang="en-US" u="sng" dirty="0"/>
              <a:t>10x</a:t>
            </a:r>
            <a:r>
              <a:rPr lang="en-US" dirty="0"/>
              <a:t> objective</a:t>
            </a:r>
            <a:endParaRPr lang="en-CA" sz="2800" dirty="0"/>
          </a:p>
          <a:p>
            <a:pPr lvl="0"/>
            <a:r>
              <a:rPr lang="en-US" dirty="0"/>
              <a:t>High power = </a:t>
            </a:r>
            <a:r>
              <a:rPr lang="en-US" u="sng" dirty="0"/>
              <a:t>40x </a:t>
            </a:r>
            <a:r>
              <a:rPr lang="en-US" dirty="0"/>
              <a:t>objective</a:t>
            </a:r>
            <a:endParaRPr lang="en-CA" sz="2800" dirty="0"/>
          </a:p>
          <a:p>
            <a:pPr lvl="0"/>
            <a:r>
              <a:rPr lang="en-US" dirty="0"/>
              <a:t>Eye piece is usually </a:t>
            </a:r>
            <a:r>
              <a:rPr lang="en-US" u="sng" dirty="0"/>
              <a:t>10x</a:t>
            </a:r>
          </a:p>
          <a:p>
            <a:pPr lvl="0"/>
            <a:r>
              <a:rPr lang="en-US" dirty="0"/>
              <a:t>Total Magnification = </a:t>
            </a:r>
            <a:r>
              <a:rPr lang="en-US" b="1" u="sng" dirty="0"/>
              <a:t>Eyepiece</a:t>
            </a:r>
            <a:r>
              <a:rPr lang="en-US" u="sng" dirty="0"/>
              <a:t> </a:t>
            </a:r>
            <a:r>
              <a:rPr lang="en-US" dirty="0"/>
              <a:t>X  </a:t>
            </a:r>
            <a:r>
              <a:rPr lang="en-US" b="1" u="sng" dirty="0"/>
              <a:t>objective </a:t>
            </a:r>
            <a:r>
              <a:rPr lang="en-US" dirty="0"/>
              <a:t>used</a:t>
            </a:r>
          </a:p>
          <a:p>
            <a:pPr lvl="0"/>
            <a:r>
              <a:rPr lang="en-US" sz="2800" dirty="0">
                <a:solidFill>
                  <a:srgbClr val="FF0000"/>
                </a:solidFill>
              </a:rPr>
              <a:t>What is the total magnification when using the medium objective?</a:t>
            </a:r>
            <a:endParaRPr lang="en-CA" sz="2800" dirty="0">
              <a:solidFill>
                <a:srgbClr val="FF0000"/>
              </a:solidFill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358688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0400"/>
            <a:ext cx="10515600" cy="1325563"/>
          </a:xfrm>
        </p:spPr>
        <p:txBody>
          <a:bodyPr/>
          <a:lstStyle/>
          <a:p>
            <a:r>
              <a:rPr lang="en-CA" b="1" dirty="0"/>
              <a:t>Field of View (FOV</a:t>
            </a:r>
            <a:r>
              <a:rPr lang="en-CA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241" y="1790900"/>
            <a:ext cx="749890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CA" dirty="0"/>
              <a:t> </a:t>
            </a:r>
            <a:endParaRPr lang="en-US" dirty="0"/>
          </a:p>
          <a:p>
            <a:r>
              <a:rPr lang="en-US" dirty="0"/>
              <a:t>Microscope </a:t>
            </a:r>
            <a:r>
              <a:rPr lang="en-US" b="1" dirty="0"/>
              <a:t>Field of View </a:t>
            </a:r>
            <a:r>
              <a:rPr lang="en-US" dirty="0"/>
              <a:t>(FOV) is the maximum area visible, usually quoted as a diameter measurement. </a:t>
            </a:r>
          </a:p>
          <a:p>
            <a:endParaRPr lang="en-US" dirty="0"/>
          </a:p>
          <a:p>
            <a:r>
              <a:rPr lang="en-US" dirty="0"/>
              <a:t>What happens to FOV as magnification increases? </a:t>
            </a:r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1026" name="Picture 2" descr="Image result for field of view microscope examp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201" y="4645656"/>
            <a:ext cx="4862292" cy="221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field of view microscope exampl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03" t="49411" r="22416"/>
          <a:stretch/>
        </p:blipFill>
        <p:spPr bwMode="auto">
          <a:xfrm>
            <a:off x="7846142" y="1027906"/>
            <a:ext cx="2960915" cy="305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969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CA" sz="3600" b="1" dirty="0"/>
              <a:t>What happens to FOV as you switch to higher Magnification? What type of relationship is this? 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469" y="1782981"/>
            <a:ext cx="4008384" cy="439398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CA" sz="2000"/>
              <a:t>  </a:t>
            </a:r>
            <a:endParaRPr lang="en-CA" sz="2000">
              <a:cs typeface="Calibri"/>
            </a:endParaRPr>
          </a:p>
          <a:p>
            <a:pPr marL="0" indent="0">
              <a:buNone/>
            </a:pPr>
            <a:endParaRPr lang="en-CA" sz="2000"/>
          </a:p>
          <a:p>
            <a:endParaRPr lang="en-CA" sz="2000"/>
          </a:p>
          <a:p>
            <a:endParaRPr lang="en-CA" sz="2000"/>
          </a:p>
          <a:p>
            <a:endParaRPr lang="en-CA" sz="2000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74" name="Isosceles Triangle 73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Isosceles Triangle 78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050" name="Picture 2" descr="AIM: how do the parts of the compound light microscope work? - ppt video  online download">
            <a:extLst>
              <a:ext uri="{FF2B5EF4-FFF2-40B4-BE49-F238E27FC236}">
                <a16:creationId xmlns:a16="http://schemas.microsoft.com/office/drawing/2014/main" id="{2654DA2B-AD91-4423-86C0-33D4BF2A24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16"/>
          <a:stretch/>
        </p:blipFill>
        <p:spPr bwMode="auto">
          <a:xfrm>
            <a:off x="1014060" y="1887632"/>
            <a:ext cx="10029077" cy="456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6763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13FA7-6A10-44B3-B6B9-F8F4C0939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Microscopy. - ppt video online download">
            <a:extLst>
              <a:ext uri="{FF2B5EF4-FFF2-40B4-BE49-F238E27FC236}">
                <a16:creationId xmlns:a16="http://schemas.microsoft.com/office/drawing/2014/main" id="{CD08646A-7FB3-403E-B346-09C368DFDFE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62" y="0"/>
            <a:ext cx="11371384" cy="674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5304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Measuring Field of View (FOV)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4449"/>
            <a:ext cx="700794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CA" dirty="0"/>
          </a:p>
          <a:p>
            <a:r>
              <a:rPr lang="en-CA" dirty="0"/>
              <a:t>You can determine field of view by placing a clear metric </a:t>
            </a:r>
            <a:r>
              <a:rPr lang="en-CA" b="1" dirty="0"/>
              <a:t>ruler</a:t>
            </a:r>
            <a:r>
              <a:rPr lang="en-CA" dirty="0"/>
              <a:t> on the stage and counting the </a:t>
            </a:r>
            <a:r>
              <a:rPr lang="en-CA" u="sng" dirty="0"/>
              <a:t>millimeters </a:t>
            </a:r>
            <a:r>
              <a:rPr lang="en-CA" dirty="0"/>
              <a:t>from one side to the other. </a:t>
            </a:r>
          </a:p>
          <a:p>
            <a:endParaRPr lang="en-CA" dirty="0"/>
          </a:p>
          <a:p>
            <a:r>
              <a:rPr lang="en-CA" sz="4000" i="1" dirty="0">
                <a:solidFill>
                  <a:srgbClr val="FF0000"/>
                </a:solidFill>
              </a:rPr>
              <a:t>What is the FOV in the image?</a:t>
            </a:r>
          </a:p>
          <a:p>
            <a:endParaRPr lang="en-CA" dirty="0"/>
          </a:p>
        </p:txBody>
      </p:sp>
      <p:pic>
        <p:nvPicPr>
          <p:cNvPr id="4100" name="Picture 4" descr="Image result for field of view microscop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4477" y="365125"/>
            <a:ext cx="1899323" cy="1899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field of view microscop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286" y="3233073"/>
            <a:ext cx="3767640" cy="362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563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(c) McGraw Hill Ryerson 2007</a:t>
            </a:r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Observing Very Small Living Things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eaLnBrk="1" hangingPunct="1"/>
            <a:r>
              <a:rPr lang="en-US" altLang="en-US" sz="3600" dirty="0">
                <a:solidFill>
                  <a:schemeClr val="accent1"/>
                </a:solidFill>
              </a:rPr>
              <a:t>The microscope is used by scientists to observe very small unicellular and multicellular living things.</a:t>
            </a:r>
            <a:endParaRPr lang="en-US" altLang="en-US" sz="3600" dirty="0">
              <a:solidFill>
                <a:schemeClr val="accent1"/>
              </a:solidFill>
              <a:cs typeface="Calibri"/>
            </a:endParaRPr>
          </a:p>
          <a:p>
            <a:r>
              <a:rPr lang="en-US" altLang="en-US" sz="3600" dirty="0">
                <a:solidFill>
                  <a:schemeClr val="accent1"/>
                </a:solidFill>
              </a:rPr>
              <a:t>There are many different types of microscopes.</a:t>
            </a:r>
            <a:endParaRPr lang="en-CA" altLang="en-US" sz="3600" dirty="0">
              <a:solidFill>
                <a:schemeClr val="accent1"/>
              </a:solidFill>
              <a:cs typeface="Calibri"/>
            </a:endParaRPr>
          </a:p>
          <a:p>
            <a:pPr lvl="1"/>
            <a:r>
              <a:rPr lang="en-US" altLang="en-US" sz="3600" u="sng" dirty="0">
                <a:solidFill>
                  <a:schemeClr val="accent1"/>
                </a:solidFill>
              </a:rPr>
              <a:t>magnifying </a:t>
            </a:r>
            <a:r>
              <a:rPr lang="en-US" altLang="en-US" sz="3600" dirty="0">
                <a:solidFill>
                  <a:schemeClr val="accent1"/>
                </a:solidFill>
              </a:rPr>
              <a:t>lenses</a:t>
            </a:r>
            <a:endParaRPr lang="en-CA" altLang="en-US" sz="3600" dirty="0">
              <a:solidFill>
                <a:schemeClr val="accent1"/>
              </a:solidFill>
              <a:cs typeface="Calibri"/>
            </a:endParaRPr>
          </a:p>
          <a:p>
            <a:pPr lvl="1"/>
            <a:r>
              <a:rPr lang="en-US" altLang="en-US" sz="3600" u="sng" dirty="0">
                <a:solidFill>
                  <a:schemeClr val="accent1"/>
                </a:solidFill>
              </a:rPr>
              <a:t>compound light</a:t>
            </a:r>
            <a:r>
              <a:rPr lang="en-US" altLang="en-US" sz="3600" dirty="0">
                <a:solidFill>
                  <a:schemeClr val="accent1"/>
                </a:solidFill>
              </a:rPr>
              <a:t> microscopes</a:t>
            </a:r>
            <a:endParaRPr lang="en-CA" altLang="en-US" sz="3600" dirty="0">
              <a:solidFill>
                <a:schemeClr val="accent1"/>
              </a:solidFill>
              <a:cs typeface="Calibri"/>
            </a:endParaRPr>
          </a:p>
          <a:p>
            <a:pPr lvl="1"/>
            <a:r>
              <a:rPr lang="en-US" altLang="en-US" sz="3600" u="sng" dirty="0">
                <a:solidFill>
                  <a:schemeClr val="accent1"/>
                </a:solidFill>
              </a:rPr>
              <a:t>electron</a:t>
            </a:r>
            <a:r>
              <a:rPr lang="en-US" altLang="en-US" sz="3600" dirty="0">
                <a:solidFill>
                  <a:schemeClr val="accent1"/>
                </a:solidFill>
              </a:rPr>
              <a:t> microscopes</a:t>
            </a:r>
            <a:endParaRPr lang="en-CA" altLang="en-US" sz="3600" dirty="0">
              <a:solidFill>
                <a:schemeClr val="accent1"/>
              </a:solidFill>
              <a:cs typeface="Calibri"/>
            </a:endParaRPr>
          </a:p>
          <a:p>
            <a:pPr lvl="1"/>
            <a:r>
              <a:rPr lang="en-US" altLang="en-US" sz="3600" dirty="0">
                <a:solidFill>
                  <a:schemeClr val="accent1"/>
                </a:solidFill>
              </a:rPr>
              <a:t>scanning electron microscopes (SEM</a:t>
            </a:r>
            <a:r>
              <a:rPr lang="en-US" altLang="en-US" sz="3600" dirty="0"/>
              <a:t>)</a:t>
            </a:r>
            <a:endParaRPr lang="en-CA" altLang="en-US" sz="3600" dirty="0">
              <a:cs typeface="Calibri"/>
            </a:endParaRPr>
          </a:p>
          <a:p>
            <a:pPr eaLnBrk="1" hangingPunct="1"/>
            <a:endParaRPr lang="en-US" altLang="en-US" dirty="0"/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9144000" y="60960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2"/>
                </a:solidFill>
                <a:latin typeface="Arial" panose="020B0604020202020204" pitchFamily="34" charset="0"/>
              </a:rPr>
              <a:t>See page 11</a:t>
            </a:r>
          </a:p>
        </p:txBody>
      </p:sp>
      <p:pic>
        <p:nvPicPr>
          <p:cNvPr id="8198" name="Picture 7" descr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168" y="4733925"/>
            <a:ext cx="2151063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Rectangle 8"/>
          <p:cNvSpPr>
            <a:spLocks noChangeArrowheads="1"/>
          </p:cNvSpPr>
          <p:nvPr/>
        </p:nvSpPr>
        <p:spPr bwMode="auto">
          <a:xfrm>
            <a:off x="5943601" y="6216650"/>
            <a:ext cx="2206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tx2"/>
                </a:solidFill>
              </a:rPr>
              <a:t>Water flea (Daphnia)</a:t>
            </a:r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1871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6407" y="67805"/>
            <a:ext cx="4270849" cy="84356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41" b="1" dirty="0">
                <a:solidFill>
                  <a:srgbClr val="FF0000"/>
                </a:solidFill>
                <a:latin typeface="Arial - 22"/>
              </a:rPr>
              <a:t>Exercise #2:  Calculating Field of View</a:t>
            </a: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216" y="1162373"/>
            <a:ext cx="3230428" cy="296405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825" y="1264080"/>
            <a:ext cx="2889975" cy="26792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5" name="TextBox 4"/>
          <p:cNvSpPr txBox="1"/>
          <p:nvPr/>
        </p:nvSpPr>
        <p:spPr>
          <a:xfrm>
            <a:off x="1980628" y="4131456"/>
            <a:ext cx="3312763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Arial - 16"/>
              </a:rPr>
              <a:t>Ruler under scanning power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86593" y="4131455"/>
            <a:ext cx="3312763" cy="138499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Arial - 16"/>
              </a:rPr>
              <a:t>Filament of </a:t>
            </a:r>
            <a:r>
              <a:rPr lang="en-US" sz="2800" b="1" i="1" dirty="0" err="1">
                <a:solidFill>
                  <a:srgbClr val="000000"/>
                </a:solidFill>
                <a:latin typeface="Arial - 16"/>
              </a:rPr>
              <a:t>spirolina</a:t>
            </a:r>
            <a:r>
              <a:rPr lang="en-US" sz="2800" b="1" dirty="0">
                <a:solidFill>
                  <a:srgbClr val="000000"/>
                </a:solidFill>
                <a:latin typeface="Arial - 16"/>
              </a:rPr>
              <a:t> under scanning power</a:t>
            </a:r>
          </a:p>
        </p:txBody>
      </p:sp>
    </p:spTree>
    <p:extLst>
      <p:ext uri="{BB962C8B-B14F-4D97-AF65-F5344CB8AC3E}">
        <p14:creationId xmlns:p14="http://schemas.microsoft.com/office/powerpoint/2010/main" val="35167704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6407" y="67805"/>
            <a:ext cx="4270849" cy="42101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136" b="1" dirty="0">
                <a:solidFill>
                  <a:srgbClr val="FF0000"/>
                </a:solidFill>
                <a:latin typeface="Arial - 22"/>
              </a:rPr>
              <a:t>Calculating Field of View</a:t>
            </a: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407" y="697424"/>
            <a:ext cx="3138407" cy="226662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xtBox 3"/>
          <p:cNvSpPr txBox="1"/>
          <p:nvPr/>
        </p:nvSpPr>
        <p:spPr>
          <a:xfrm>
            <a:off x="5653296" y="697424"/>
            <a:ext cx="4046060" cy="140705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136" b="1" dirty="0">
                <a:solidFill>
                  <a:srgbClr val="800080"/>
                </a:solidFill>
                <a:latin typeface="Arial - 16"/>
              </a:rPr>
              <a:t>Scanning power</a:t>
            </a:r>
          </a:p>
          <a:p>
            <a:r>
              <a:rPr lang="en-US" sz="2136" b="1" dirty="0">
                <a:latin typeface="Arial - 16"/>
              </a:rPr>
              <a:t>10 x ocular</a:t>
            </a:r>
          </a:p>
          <a:p>
            <a:r>
              <a:rPr lang="en-US" sz="2136" b="1" dirty="0">
                <a:latin typeface="Arial - 16"/>
              </a:rPr>
              <a:t>4 x objective</a:t>
            </a:r>
          </a:p>
          <a:p>
            <a:r>
              <a:rPr lang="en-US" sz="2136" b="1" dirty="0">
                <a:latin typeface="Arial - 16"/>
              </a:rPr>
              <a:t>total magnification = 40X</a:t>
            </a: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312763"/>
            <a:ext cx="2731576" cy="24409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6" name="TextBox 5"/>
          <p:cNvSpPr txBox="1"/>
          <p:nvPr/>
        </p:nvSpPr>
        <p:spPr>
          <a:xfrm>
            <a:off x="6266805" y="3874378"/>
            <a:ext cx="3588318" cy="140705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136" b="1" dirty="0">
                <a:solidFill>
                  <a:srgbClr val="800080"/>
                </a:solidFill>
                <a:latin typeface="Arial - 16"/>
              </a:rPr>
              <a:t>Low power</a:t>
            </a:r>
          </a:p>
          <a:p>
            <a:r>
              <a:rPr lang="en-US" sz="2136" b="1" dirty="0">
                <a:latin typeface="Arial - 16"/>
              </a:rPr>
              <a:t>10 x ocular</a:t>
            </a:r>
          </a:p>
          <a:p>
            <a:r>
              <a:rPr lang="en-US" sz="2136" b="1" dirty="0">
                <a:latin typeface="Arial - 16"/>
              </a:rPr>
              <a:t>10 x objective</a:t>
            </a:r>
          </a:p>
          <a:p>
            <a:r>
              <a:rPr lang="en-US" sz="2136" b="1" dirty="0">
                <a:latin typeface="Arial - 16"/>
              </a:rPr>
              <a:t>total magnification = 100X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67719" y="2440983"/>
            <a:ext cx="3102857" cy="135998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746" b="1" dirty="0">
                <a:solidFill>
                  <a:srgbClr val="FF0000"/>
                </a:solidFill>
                <a:latin typeface="Arial - 26"/>
              </a:rPr>
              <a:t>What happens at high and oil immersion?</a:t>
            </a:r>
          </a:p>
        </p:txBody>
      </p:sp>
    </p:spTree>
    <p:extLst>
      <p:ext uri="{BB962C8B-B14F-4D97-AF65-F5344CB8AC3E}">
        <p14:creationId xmlns:p14="http://schemas.microsoft.com/office/powerpoint/2010/main" val="18022153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919" y="251848"/>
            <a:ext cx="4882160" cy="39378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7490848" y="240122"/>
            <a:ext cx="2288809" cy="612545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373" b="1" dirty="0">
                <a:solidFill>
                  <a:srgbClr val="0070C0"/>
                </a:solidFill>
                <a:latin typeface="Arial Black - 24"/>
              </a:rPr>
              <a:t>You will sometimes see “medium power”.  We are not using that, (but be aware it is another naming method).</a:t>
            </a:r>
          </a:p>
          <a:p>
            <a:pPr algn="ctr"/>
            <a:endParaRPr lang="en-US" sz="2136" b="1" dirty="0">
              <a:solidFill>
                <a:srgbClr val="0070C0"/>
              </a:solidFill>
              <a:latin typeface="Arial Black - 24"/>
            </a:endParaRPr>
          </a:p>
          <a:p>
            <a:pPr algn="ctr"/>
            <a:r>
              <a:rPr lang="en-US" sz="2136" b="1" dirty="0">
                <a:solidFill>
                  <a:srgbClr val="0070C0"/>
                </a:solidFill>
                <a:latin typeface="Arial Black - 24"/>
              </a:rPr>
              <a:t>Medium is low in our naming.</a:t>
            </a:r>
          </a:p>
          <a:p>
            <a:pPr algn="ctr"/>
            <a:endParaRPr lang="en-US" sz="1373" b="1" dirty="0">
              <a:solidFill>
                <a:srgbClr val="000000"/>
              </a:solidFill>
              <a:latin typeface="Arial Black - 24"/>
            </a:endParaRPr>
          </a:p>
          <a:p>
            <a:pPr algn="ctr"/>
            <a:r>
              <a:rPr lang="en-US" sz="3051" b="1" dirty="0">
                <a:solidFill>
                  <a:srgbClr val="FF0000"/>
                </a:solidFill>
                <a:latin typeface="Arial Black - 24"/>
              </a:rPr>
              <a:t>Scanning</a:t>
            </a:r>
          </a:p>
          <a:p>
            <a:pPr algn="ctr"/>
            <a:r>
              <a:rPr lang="en-US" sz="3051" b="1" dirty="0">
                <a:solidFill>
                  <a:srgbClr val="FF0000"/>
                </a:solidFill>
                <a:latin typeface="Arial Black - 24"/>
              </a:rPr>
              <a:t>Low</a:t>
            </a:r>
          </a:p>
          <a:p>
            <a:pPr algn="ctr"/>
            <a:r>
              <a:rPr lang="en-US" sz="3051" b="1" dirty="0">
                <a:solidFill>
                  <a:srgbClr val="FF0000"/>
                </a:solidFill>
                <a:latin typeface="Arial Black - 24"/>
              </a:rPr>
              <a:t>High</a:t>
            </a:r>
          </a:p>
          <a:p>
            <a:pPr algn="ctr"/>
            <a:r>
              <a:rPr lang="en-US" sz="3051" b="1" dirty="0">
                <a:solidFill>
                  <a:srgbClr val="FF0000"/>
                </a:solidFill>
                <a:latin typeface="Arial Black - 24"/>
              </a:rPr>
              <a:t>Oil immersion</a:t>
            </a:r>
          </a:p>
          <a:p>
            <a:endParaRPr lang="en-US" sz="1373" b="1" dirty="0">
              <a:solidFill>
                <a:srgbClr val="000000"/>
              </a:solidFill>
              <a:latin typeface="Arial Black - 24"/>
            </a:endParaRPr>
          </a:p>
          <a:p>
            <a:endParaRPr lang="en-US" sz="1373" b="1" dirty="0">
              <a:solidFill>
                <a:srgbClr val="000000"/>
              </a:solidFill>
              <a:latin typeface="Arial Black - 24"/>
            </a:endParaRPr>
          </a:p>
        </p:txBody>
      </p:sp>
    </p:spTree>
    <p:extLst>
      <p:ext uri="{BB962C8B-B14F-4D97-AF65-F5344CB8AC3E}">
        <p14:creationId xmlns:p14="http://schemas.microsoft.com/office/powerpoint/2010/main" val="27774257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b="1" dirty="0"/>
              <a:t>Use FOV to determine approximate size of an object: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4728881" cy="4351338"/>
          </a:xfrm>
        </p:spPr>
        <p:txBody>
          <a:bodyPr/>
          <a:lstStyle/>
          <a:p>
            <a:r>
              <a:rPr lang="en-CA" dirty="0"/>
              <a:t>If each line represents 1 mm, how big is the bug?</a:t>
            </a:r>
          </a:p>
          <a:p>
            <a:endParaRPr lang="en-CA" dirty="0"/>
          </a:p>
        </p:txBody>
      </p:sp>
      <p:pic>
        <p:nvPicPr>
          <p:cNvPr id="5124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907" y="1387440"/>
            <a:ext cx="5337765" cy="522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4154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895165" cy="4351338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If the Field of View is 2mm, how big is the cell?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6146" name="Picture 2" descr="Image result for determine size of an object using field of view light microscop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2" t="7773" r="8010" b="12817"/>
          <a:stretch/>
        </p:blipFill>
        <p:spPr bwMode="auto">
          <a:xfrm>
            <a:off x="5853954" y="1441491"/>
            <a:ext cx="6096000" cy="541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2757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63" y="319652"/>
            <a:ext cx="5494678" cy="606169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6502830" y="338516"/>
            <a:ext cx="3138407" cy="135998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746" b="1" dirty="0">
                <a:solidFill>
                  <a:srgbClr val="FF0000"/>
                </a:solidFill>
                <a:latin typeface="Arial Black - 28"/>
              </a:rPr>
              <a:t>Changing Units To Micrometers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37881" y="1506134"/>
            <a:ext cx="3777712" cy="206441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136" b="1" dirty="0">
                <a:solidFill>
                  <a:srgbClr val="000000"/>
                </a:solidFill>
                <a:latin typeface="Arial - 27"/>
              </a:rPr>
              <a:t>5 mm = ___________µm</a:t>
            </a:r>
          </a:p>
          <a:p>
            <a:endParaRPr lang="en-US" sz="2136" b="1" dirty="0">
              <a:solidFill>
                <a:srgbClr val="000000"/>
              </a:solidFill>
              <a:latin typeface="Arial - 27"/>
            </a:endParaRPr>
          </a:p>
          <a:p>
            <a:r>
              <a:rPr lang="en-US" sz="2136" b="1" dirty="0">
                <a:solidFill>
                  <a:srgbClr val="000000"/>
                </a:solidFill>
                <a:latin typeface="Arial - 27"/>
              </a:rPr>
              <a:t>4 cm = ____________µm</a:t>
            </a:r>
          </a:p>
          <a:p>
            <a:endParaRPr lang="en-US" sz="2136" b="1" dirty="0">
              <a:solidFill>
                <a:srgbClr val="000000"/>
              </a:solidFill>
              <a:latin typeface="Arial - 27"/>
            </a:endParaRPr>
          </a:p>
          <a:p>
            <a:r>
              <a:rPr lang="en-US" sz="2136" b="1" dirty="0">
                <a:solidFill>
                  <a:srgbClr val="000000"/>
                </a:solidFill>
                <a:latin typeface="Arial - 27"/>
              </a:rPr>
              <a:t>0.2 mm = __________µm</a:t>
            </a:r>
          </a:p>
          <a:p>
            <a:endParaRPr lang="en-US" sz="2136" b="1" dirty="0">
              <a:solidFill>
                <a:srgbClr val="000000"/>
              </a:solidFill>
              <a:latin typeface="Arial - 27"/>
            </a:endParaRPr>
          </a:p>
        </p:txBody>
      </p:sp>
    </p:spTree>
    <p:extLst>
      <p:ext uri="{BB962C8B-B14F-4D97-AF65-F5344CB8AC3E}">
        <p14:creationId xmlns:p14="http://schemas.microsoft.com/office/powerpoint/2010/main" val="30658851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41D25-D3EA-48D6-A85D-592612089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FOV to Estimate Size of Specimen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69A07-CD53-4FAF-A4EA-2D77444802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sz="4000" dirty="0"/>
              <a:t>Size of object = </a:t>
            </a:r>
            <a:r>
              <a:rPr lang="en-US" sz="4000" u="sng" dirty="0">
                <a:solidFill>
                  <a:srgbClr val="FF0000"/>
                </a:solidFill>
              </a:rPr>
              <a:t>diameter of FOV                 </a:t>
            </a:r>
          </a:p>
          <a:p>
            <a:pPr marL="2743200" lvl="6" indent="0">
              <a:buNone/>
            </a:pPr>
            <a:r>
              <a:rPr lang="en-US" sz="4000" dirty="0">
                <a:solidFill>
                  <a:srgbClr val="FF0000"/>
                </a:solidFill>
              </a:rPr>
              <a:t># of objects that can fit across</a:t>
            </a:r>
          </a:p>
        </p:txBody>
      </p:sp>
    </p:spTree>
    <p:extLst>
      <p:ext uri="{BB962C8B-B14F-4D97-AF65-F5344CB8AC3E}">
        <p14:creationId xmlns:p14="http://schemas.microsoft.com/office/powerpoint/2010/main" val="10890961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20065-B5A7-AB27-EF9D-ED825BED4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Metric Conversion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250C0-BBD8-42F2-9A6D-6AF319E04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0289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06A74-2C46-4ADB-B6E2-93542A5D8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4776"/>
            <a:ext cx="10515600" cy="561218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One micrometer (um) is 1/1000 of a millimeter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 mm = 1000 um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Convert:</a:t>
            </a:r>
          </a:p>
          <a:p>
            <a:pPr marL="0" indent="0">
              <a:buNone/>
            </a:pPr>
            <a:r>
              <a:rPr lang="en-US" dirty="0"/>
              <a:t> 2 mm = _______________um</a:t>
            </a:r>
          </a:p>
          <a:p>
            <a:pPr marL="0" indent="0">
              <a:buNone/>
            </a:pPr>
            <a:r>
              <a:rPr lang="en-US" dirty="0"/>
              <a:t>200um = ______________ mm</a:t>
            </a:r>
          </a:p>
          <a:p>
            <a:pPr marL="0" indent="0">
              <a:buNone/>
            </a:pPr>
            <a:r>
              <a:rPr lang="en-US" dirty="0"/>
              <a:t>1.5 cm = ______________ um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8505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06A74-2C46-4ADB-B6E2-93542A5D8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4776"/>
            <a:ext cx="10515600" cy="561218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One micrometer (um) is 1/1000 of a millimeter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 mm = 1000 um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Convert:</a:t>
            </a:r>
          </a:p>
          <a:p>
            <a:pPr marL="0" indent="0">
              <a:buNone/>
            </a:pPr>
            <a:r>
              <a:rPr lang="en-US" dirty="0"/>
              <a:t> 2 mm = ______</a:t>
            </a:r>
            <a:r>
              <a:rPr lang="en-US" dirty="0">
                <a:solidFill>
                  <a:srgbClr val="FF0000"/>
                </a:solidFill>
              </a:rPr>
              <a:t>2000 um</a:t>
            </a:r>
          </a:p>
          <a:p>
            <a:pPr marL="0" indent="0">
              <a:buNone/>
            </a:pPr>
            <a:r>
              <a:rPr lang="en-US" dirty="0"/>
              <a:t>200um = _____</a:t>
            </a:r>
            <a:r>
              <a:rPr lang="en-US" dirty="0">
                <a:solidFill>
                  <a:srgbClr val="FF0000"/>
                </a:solidFill>
              </a:rPr>
              <a:t>0.2 mm</a:t>
            </a:r>
          </a:p>
          <a:p>
            <a:pPr marL="0" indent="0">
              <a:buNone/>
            </a:pPr>
            <a:r>
              <a:rPr lang="en-US" dirty="0"/>
              <a:t>1.5 cm = ______</a:t>
            </a:r>
            <a:r>
              <a:rPr lang="en-US" dirty="0">
                <a:solidFill>
                  <a:srgbClr val="FF0000"/>
                </a:solidFill>
              </a:rPr>
              <a:t>1500um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757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6" descr="Image result for parts of cells seen by light microscop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031" y="0"/>
            <a:ext cx="12233031" cy="742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5956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5082" y="232474"/>
            <a:ext cx="9897036" cy="255454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latin typeface="Arial - 26"/>
              </a:rPr>
              <a:t>When looking at pond water you see a </a:t>
            </a:r>
            <a:r>
              <a:rPr lang="en-US" sz="4000" i="1" dirty="0">
                <a:solidFill>
                  <a:srgbClr val="000000"/>
                </a:solidFill>
                <a:latin typeface="Arial - 26"/>
              </a:rPr>
              <a:t>paramecium</a:t>
            </a:r>
            <a:r>
              <a:rPr lang="en-US" sz="4000" dirty="0">
                <a:solidFill>
                  <a:srgbClr val="000000"/>
                </a:solidFill>
                <a:latin typeface="Arial - 26"/>
              </a:rPr>
              <a:t> that covers 1/6 of the FOV in low power (4mm).  </a:t>
            </a:r>
          </a:p>
          <a:p>
            <a:r>
              <a:rPr lang="en-US" sz="4000" dirty="0">
                <a:solidFill>
                  <a:srgbClr val="000000"/>
                </a:solidFill>
                <a:latin typeface="Arial - 26"/>
              </a:rPr>
              <a:t>How big is the </a:t>
            </a:r>
            <a:r>
              <a:rPr lang="en-US" sz="4000" i="1" dirty="0">
                <a:solidFill>
                  <a:srgbClr val="000000"/>
                </a:solidFill>
                <a:latin typeface="Arial - 26"/>
              </a:rPr>
              <a:t>paramecium</a:t>
            </a:r>
            <a:r>
              <a:rPr lang="en-US" sz="4000" dirty="0">
                <a:solidFill>
                  <a:srgbClr val="000000"/>
                </a:solidFill>
                <a:latin typeface="Arial - 26"/>
              </a:rPr>
              <a:t>?  </a:t>
            </a: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368" y="3200399"/>
            <a:ext cx="6065451" cy="309829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0987744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5082" y="232474"/>
            <a:ext cx="9897036" cy="378565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latin typeface="Arial - 26"/>
              </a:rPr>
              <a:t>When looking at pond water you see a </a:t>
            </a:r>
            <a:r>
              <a:rPr lang="en-US" sz="4000" i="1" dirty="0">
                <a:solidFill>
                  <a:srgbClr val="000000"/>
                </a:solidFill>
                <a:latin typeface="Arial - 26"/>
              </a:rPr>
              <a:t>paramecium</a:t>
            </a:r>
            <a:r>
              <a:rPr lang="en-US" sz="4000" dirty="0">
                <a:solidFill>
                  <a:srgbClr val="000000"/>
                </a:solidFill>
                <a:latin typeface="Arial - 26"/>
              </a:rPr>
              <a:t> that covers 1/6 of the FOV in low power (4 mm).  </a:t>
            </a:r>
          </a:p>
          <a:p>
            <a:r>
              <a:rPr lang="en-US" sz="4000" dirty="0">
                <a:solidFill>
                  <a:srgbClr val="000000"/>
                </a:solidFill>
                <a:latin typeface="Arial - 26"/>
              </a:rPr>
              <a:t>Specimen size = FOV / how many fit</a:t>
            </a:r>
          </a:p>
          <a:p>
            <a:r>
              <a:rPr lang="en-US" sz="4000" dirty="0">
                <a:solidFill>
                  <a:srgbClr val="000000"/>
                </a:solidFill>
                <a:latin typeface="Arial - 26"/>
              </a:rPr>
              <a:t>				= 4 mm/ 6 cells across</a:t>
            </a:r>
          </a:p>
          <a:p>
            <a:r>
              <a:rPr lang="en-US" sz="4000" dirty="0">
                <a:solidFill>
                  <a:srgbClr val="FF0000"/>
                </a:solidFill>
                <a:latin typeface="Arial - 26"/>
              </a:rPr>
              <a:t>Paramecium is 0.67 mm </a:t>
            </a: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558" y="3527233"/>
            <a:ext cx="6065451" cy="309829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2541239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F2618-5862-4C80-9C30-726462550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Estimating Magnification from a drawing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0FD2F-9033-46C8-8086-352C5B8A2D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Drawings will be MUCH larger than the actual specimen. </a:t>
            </a:r>
          </a:p>
          <a:p>
            <a:r>
              <a:rPr lang="en-US" dirty="0"/>
              <a:t>You may need to indicate how much larger than life your drawing is. </a:t>
            </a:r>
          </a:p>
          <a:p>
            <a:r>
              <a:rPr lang="en-US" b="1" dirty="0">
                <a:solidFill>
                  <a:srgbClr val="FF0000"/>
                </a:solidFill>
              </a:rPr>
              <a:t>Must be in same units so they </a:t>
            </a:r>
            <a:r>
              <a:rPr lang="en-US" b="1">
                <a:solidFill>
                  <a:srgbClr val="FF0000"/>
                </a:solidFill>
              </a:rPr>
              <a:t>can cancel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064C2C-AF92-4436-8F76-A945EF406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457" y="4684939"/>
            <a:ext cx="11854543" cy="217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8244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4C64A-C07F-414D-AD28-0DC08A84C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516" y="1122744"/>
            <a:ext cx="4433104" cy="5054219"/>
          </a:xfrm>
        </p:spPr>
        <p:txBody>
          <a:bodyPr/>
          <a:lstStyle/>
          <a:p>
            <a:r>
              <a:rPr lang="en-US" sz="3600" dirty="0"/>
              <a:t>If the drawing of one cell is 47.5 cm in length, what is the magnification?</a:t>
            </a:r>
          </a:p>
          <a:p>
            <a:r>
              <a:rPr lang="en-US" sz="3600" dirty="0"/>
              <a:t>(Don’t forget to convert to same units. 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2AC054-4535-4931-A03B-9F0BA788B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511" y="484268"/>
            <a:ext cx="5993150" cy="412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0308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4C64A-C07F-414D-AD28-0DC08A84C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516" y="1122744"/>
            <a:ext cx="4433104" cy="5054219"/>
          </a:xfrm>
        </p:spPr>
        <p:txBody>
          <a:bodyPr/>
          <a:lstStyle/>
          <a:p>
            <a:r>
              <a:rPr lang="en-US" sz="3600" dirty="0"/>
              <a:t>If the drawing of one cell is 47.5 mm in length, what is the magnification?</a:t>
            </a:r>
          </a:p>
          <a:p>
            <a:r>
              <a:rPr lang="en-US" sz="3600" dirty="0"/>
              <a:t>(Don’t forget to convert to same units. 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2AC054-4535-4931-A03B-9F0BA788B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511" y="484268"/>
            <a:ext cx="5993150" cy="41231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C6DC174-51BC-D784-1453-7F6E2C1E82B5}"/>
              </a:ext>
            </a:extLst>
          </p:cNvPr>
          <p:cNvSpPr txBox="1"/>
          <p:nvPr/>
        </p:nvSpPr>
        <p:spPr>
          <a:xfrm>
            <a:off x="685800" y="5194570"/>
            <a:ext cx="106679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Magnification = Drawing / Actual</a:t>
            </a:r>
          </a:p>
          <a:p>
            <a:r>
              <a:rPr lang="en-US" sz="3600" dirty="0"/>
              <a:t>			= 47500 mm / 40 um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289289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831" y="2847814"/>
            <a:ext cx="6177745" cy="401018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cxnSp>
        <p:nvCxnSpPr>
          <p:cNvPr id="3" name="Straight Connector 2"/>
          <p:cNvCxnSpPr>
            <a:cxnSpLocks/>
          </p:cNvCxnSpPr>
          <p:nvPr/>
        </p:nvCxnSpPr>
        <p:spPr>
          <a:xfrm>
            <a:off x="3478385" y="3138407"/>
            <a:ext cx="5020156" cy="2509358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diamond" w="med" len="sm"/>
            <a:tailEnd type="diamond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752819" y="4393086"/>
            <a:ext cx="1841157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 - 16"/>
              </a:rPr>
              <a:t>7.2 cm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49124" y="763526"/>
            <a:ext cx="11520667" cy="193899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latin typeface="Arial - 24"/>
              </a:rPr>
              <a:t>A student drew a diagram of a </a:t>
            </a:r>
            <a:r>
              <a:rPr lang="en-US" sz="4000" i="1" dirty="0">
                <a:solidFill>
                  <a:srgbClr val="000000"/>
                </a:solidFill>
                <a:latin typeface="Arial - 24"/>
              </a:rPr>
              <a:t>paramecium, below. </a:t>
            </a:r>
            <a:r>
              <a:rPr lang="en-US" sz="4000" dirty="0">
                <a:solidFill>
                  <a:srgbClr val="000000"/>
                </a:solidFill>
                <a:latin typeface="Arial - 24"/>
              </a:rPr>
              <a:t>An actual paramecium is 180   m.  </a:t>
            </a:r>
          </a:p>
          <a:p>
            <a:r>
              <a:rPr lang="en-US" sz="4000" dirty="0">
                <a:solidFill>
                  <a:srgbClr val="000000"/>
                </a:solidFill>
                <a:latin typeface="Arial - 24"/>
              </a:rPr>
              <a:t>What is the magnification of student's diagram?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60EF9E-8393-C020-88A1-027991C1DA39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996" y="1471378"/>
            <a:ext cx="548869" cy="52328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963794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831" y="2847814"/>
            <a:ext cx="6177745" cy="401018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cxnSp>
        <p:nvCxnSpPr>
          <p:cNvPr id="3" name="Straight Connector 2"/>
          <p:cNvCxnSpPr>
            <a:cxnSpLocks/>
          </p:cNvCxnSpPr>
          <p:nvPr/>
        </p:nvCxnSpPr>
        <p:spPr>
          <a:xfrm>
            <a:off x="3478385" y="3138407"/>
            <a:ext cx="5020156" cy="2509358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diamond" w="med" len="sm"/>
            <a:tailEnd type="diamond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752819" y="4393086"/>
            <a:ext cx="1841157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 - 16"/>
              </a:rPr>
              <a:t>7.2 cm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03415"/>
            <a:ext cx="12191999" cy="255454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4000" b="1" dirty="0">
                <a:solidFill>
                  <a:srgbClr val="000000"/>
                </a:solidFill>
                <a:latin typeface="Arial - 24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Arial - 24"/>
              </a:rPr>
              <a:t>Magnification = Drawing / Actual</a:t>
            </a:r>
          </a:p>
          <a:p>
            <a:endParaRPr lang="en-US" sz="4000" b="1" dirty="0">
              <a:solidFill>
                <a:srgbClr val="FF0000"/>
              </a:solidFill>
              <a:latin typeface="Arial - 24"/>
            </a:endParaRPr>
          </a:p>
          <a:p>
            <a:r>
              <a:rPr lang="en-US" sz="4000" b="1" dirty="0">
                <a:solidFill>
                  <a:srgbClr val="FF0000"/>
                </a:solidFill>
                <a:latin typeface="Arial - 24"/>
              </a:rPr>
              <a:t>				= 7.2 cm / 0.018 cm</a:t>
            </a:r>
          </a:p>
          <a:p>
            <a:r>
              <a:rPr lang="en-US" sz="4000" b="1" dirty="0">
                <a:solidFill>
                  <a:srgbClr val="FF0000"/>
                </a:solidFill>
                <a:latin typeface="Arial - 24"/>
              </a:rPr>
              <a:t>				= 400x</a:t>
            </a:r>
          </a:p>
        </p:txBody>
      </p:sp>
    </p:spTree>
    <p:extLst>
      <p:ext uri="{BB962C8B-B14F-4D97-AF65-F5344CB8AC3E}">
        <p14:creationId xmlns:p14="http://schemas.microsoft.com/office/powerpoint/2010/main" val="7958103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4C9CAB-92A8-406F-89E1-468799EDE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8943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Practice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 descr="Table&#10;&#10;Description automatically generated">
            <a:extLst>
              <a:ext uri="{FF2B5EF4-FFF2-40B4-BE49-F238E27FC236}">
                <a16:creationId xmlns:a16="http://schemas.microsoft.com/office/drawing/2014/main" id="{76003AF9-8704-458E-823F-A83025B3A8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040" y="2701836"/>
            <a:ext cx="11496821" cy="344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0692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07E52-DD5B-4A18-9E75-97EF2585D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"/>
            <a:ext cx="10515600" cy="5882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 student, observing a micro-organism under a magnification of 40X, calculates that it is about 100um long.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a) If she then draws the micro-organism 2 cm long, what is the magnification of her drawing? 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b) If her partner draws the micro-organism at a magnification of 1000X, how long will the drawing be?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1539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07E52-DD5B-4A18-9E75-97EF2585D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"/>
            <a:ext cx="11353800" cy="58826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A student, observing a micro-organism under a magnification of 40X, calculates that it is about 100um long.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a) If she then draws the micro-organism 2 cm long, what is the magnification of her drawing? </a:t>
            </a:r>
          </a:p>
          <a:p>
            <a:r>
              <a:rPr lang="en-US" dirty="0">
                <a:solidFill>
                  <a:srgbClr val="FF0000"/>
                </a:solidFill>
              </a:rPr>
              <a:t>D = 2cm = 20000um	M = 200x</a:t>
            </a:r>
          </a:p>
          <a:p>
            <a:r>
              <a:rPr lang="en-US" dirty="0">
                <a:solidFill>
                  <a:srgbClr val="FF0000"/>
                </a:solidFill>
              </a:rPr>
              <a:t>A = 100 um</a:t>
            </a:r>
          </a:p>
          <a:p>
            <a:pPr marL="0" indent="0">
              <a:buNone/>
            </a:pPr>
            <a:r>
              <a:rPr lang="en-US" dirty="0"/>
              <a:t>b) If her partner draws the micro-organism at a magnification of 1000X, how long will the drawing be? </a:t>
            </a:r>
          </a:p>
          <a:p>
            <a:r>
              <a:rPr lang="en-US" dirty="0">
                <a:solidFill>
                  <a:srgbClr val="FF0000"/>
                </a:solidFill>
              </a:rPr>
              <a:t>A = 100 um			D = </a:t>
            </a:r>
            <a:r>
              <a:rPr lang="en-US" dirty="0" err="1">
                <a:solidFill>
                  <a:srgbClr val="FF0000"/>
                </a:solidFill>
              </a:rPr>
              <a:t>MxA</a:t>
            </a:r>
            <a:r>
              <a:rPr lang="en-US" dirty="0">
                <a:solidFill>
                  <a:srgbClr val="FF0000"/>
                </a:solidFill>
              </a:rPr>
              <a:t> = 100 000 um = 10 cm</a:t>
            </a:r>
          </a:p>
          <a:p>
            <a:r>
              <a:rPr lang="en-US" dirty="0">
                <a:solidFill>
                  <a:srgbClr val="FF0000"/>
                </a:solidFill>
              </a:rPr>
              <a:t>M </a:t>
            </a:r>
            <a:r>
              <a:rPr lang="en-US">
                <a:solidFill>
                  <a:srgbClr val="FF0000"/>
                </a:solidFill>
              </a:rPr>
              <a:t>= 1000x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534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68923" y="365125"/>
            <a:ext cx="10884877" cy="1325563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Hans and Zacharias Janssen </a:t>
            </a:r>
            <a:r>
              <a:rPr lang="en-CA" altLang="en-US" dirty="0"/>
              <a:t>invented first Microscope 1590s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294968" y="1825625"/>
            <a:ext cx="11058832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en-US" i="1" dirty="0">
                <a:solidFill>
                  <a:schemeClr val="accent1"/>
                </a:solidFill>
              </a:rPr>
              <a:t>In 1590’s First light microscope invented by 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Hans and Zacharias Janssen, a father-son team of spectacle makers</a:t>
            </a:r>
            <a:r>
              <a:rPr lang="en-US" dirty="0">
                <a:solidFill>
                  <a:schemeClr val="accent1"/>
                </a:solidFill>
              </a:rPr>
              <a:t> </a:t>
            </a:r>
            <a:r>
              <a:rPr lang="en-CA" i="1" dirty="0">
                <a:solidFill>
                  <a:schemeClr val="accent1"/>
                </a:solidFill>
              </a:rPr>
              <a:t> who put several lenses in a tube and made a very important discovery.</a:t>
            </a:r>
            <a:endParaRPr lang="en-US" altLang="en-US" dirty="0">
              <a:solidFill>
                <a:schemeClr val="accent1"/>
              </a:solidFill>
            </a:endParaRPr>
          </a:p>
          <a:p>
            <a:endParaRPr lang="en-CA" altLang="en-US" dirty="0"/>
          </a:p>
        </p:txBody>
      </p:sp>
      <p:sp>
        <p:nvSpPr>
          <p:cNvPr id="1024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r>
              <a:rPr lang="en-US" altLang="en-US" sz="1000"/>
              <a:t>(c) McGraw Hill Ryerson 2007</a:t>
            </a:r>
            <a:endParaRPr lang="en-US" altLang="en-US" sz="1400"/>
          </a:p>
        </p:txBody>
      </p:sp>
      <p:pic>
        <p:nvPicPr>
          <p:cNvPr id="10245" name="Picture 6" descr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287" y="3593978"/>
            <a:ext cx="3050233" cy="3505651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7" descr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890" y="4001294"/>
            <a:ext cx="4689110" cy="2969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956010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DC59F-0488-427B-8FB8-87EB2F30F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Calculations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AB83E-2B0D-4C06-A7D5-0067DDE637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Microscope WS</a:t>
            </a:r>
          </a:p>
        </p:txBody>
      </p:sp>
    </p:spTree>
    <p:extLst>
      <p:ext uri="{BB962C8B-B14F-4D97-AF65-F5344CB8AC3E}">
        <p14:creationId xmlns:p14="http://schemas.microsoft.com/office/powerpoint/2010/main" val="104372658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F4155-0E95-443B-A3E6-F6D6BD34E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4448"/>
            <a:ext cx="10515600" cy="1325563"/>
          </a:xfrm>
        </p:spPr>
        <p:txBody>
          <a:bodyPr/>
          <a:lstStyle/>
          <a:p>
            <a:r>
              <a:rPr lang="en-US" dirty="0"/>
              <a:t>Most microscopes: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E739D50-C04F-412C-99FC-835E8CF9B3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4175953"/>
              </p:ext>
            </p:extLst>
          </p:nvPr>
        </p:nvGraphicFramePr>
        <p:xfrm>
          <a:off x="1181296" y="1824892"/>
          <a:ext cx="9290538" cy="5033108"/>
        </p:xfrm>
        <a:graphic>
          <a:graphicData uri="http://schemas.openxmlformats.org/drawingml/2006/table">
            <a:tbl>
              <a:tblPr/>
              <a:tblGrid>
                <a:gridCol w="2983523">
                  <a:extLst>
                    <a:ext uri="{9D8B030D-6E8A-4147-A177-3AD203B41FA5}">
                      <a16:colId xmlns:a16="http://schemas.microsoft.com/office/drawing/2014/main" val="2025549090"/>
                    </a:ext>
                  </a:extLst>
                </a:gridCol>
                <a:gridCol w="3210169">
                  <a:extLst>
                    <a:ext uri="{9D8B030D-6E8A-4147-A177-3AD203B41FA5}">
                      <a16:colId xmlns:a16="http://schemas.microsoft.com/office/drawing/2014/main" val="3915350958"/>
                    </a:ext>
                  </a:extLst>
                </a:gridCol>
                <a:gridCol w="3096846">
                  <a:extLst>
                    <a:ext uri="{9D8B030D-6E8A-4147-A177-3AD203B41FA5}">
                      <a16:colId xmlns:a16="http://schemas.microsoft.com/office/drawing/2014/main" val="2265052341"/>
                    </a:ext>
                  </a:extLst>
                </a:gridCol>
              </a:tblGrid>
              <a:tr h="1258277">
                <a:tc>
                  <a:txBody>
                    <a:bodyPr/>
                    <a:lstStyle/>
                    <a:p>
                      <a:r>
                        <a:rPr lang="en-US" sz="3600" dirty="0">
                          <a:effectLst/>
                        </a:rPr>
                        <a:t>4x </a:t>
                      </a:r>
                    </a:p>
                  </a:txBody>
                  <a:tcPr marR="9525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effectLst/>
                        </a:rPr>
                        <a:t>40x </a:t>
                      </a:r>
                    </a:p>
                  </a:txBody>
                  <a:tcPr marL="95250" marR="9525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effectLst/>
                        </a:rPr>
                        <a:t>4.0 mm</a:t>
                      </a:r>
                    </a:p>
                  </a:txBody>
                  <a:tcPr marL="95250" marR="9525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2885531"/>
                  </a:ext>
                </a:extLst>
              </a:tr>
              <a:tr h="1258277">
                <a:tc>
                  <a:txBody>
                    <a:bodyPr/>
                    <a:lstStyle/>
                    <a:p>
                      <a:r>
                        <a:rPr lang="en-US" sz="3600" dirty="0">
                          <a:effectLst/>
                        </a:rPr>
                        <a:t>10x</a:t>
                      </a:r>
                    </a:p>
                  </a:txBody>
                  <a:tcPr marR="95250" marT="76200" marB="762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effectLst/>
                        </a:rPr>
                        <a:t>100x</a:t>
                      </a:r>
                    </a:p>
                  </a:txBody>
                  <a:tcPr marL="95250" marR="95250" marT="76200" marB="762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effectLst/>
                        </a:rPr>
                        <a:t>2.0 mm (1.78)</a:t>
                      </a:r>
                    </a:p>
                    <a:p>
                      <a:endParaRPr lang="en-US" sz="3600" dirty="0">
                        <a:effectLst/>
                      </a:endParaRPr>
                    </a:p>
                  </a:txBody>
                  <a:tcPr marL="95250" marR="95250" marT="76200" marB="762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52770"/>
                  </a:ext>
                </a:extLst>
              </a:tr>
              <a:tr h="1258277">
                <a:tc>
                  <a:txBody>
                    <a:bodyPr/>
                    <a:lstStyle/>
                    <a:p>
                      <a:r>
                        <a:rPr lang="en-US" sz="3600">
                          <a:effectLst/>
                        </a:rPr>
                        <a:t>40x</a:t>
                      </a:r>
                    </a:p>
                  </a:txBody>
                  <a:tcPr marR="95250" marT="76200" marB="762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effectLst/>
                        </a:rPr>
                        <a:t>400x</a:t>
                      </a:r>
                    </a:p>
                  </a:txBody>
                  <a:tcPr marL="95250" marR="95250" marT="76200" marB="762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effectLst/>
                        </a:rPr>
                        <a:t>0.4 mm (0.45)</a:t>
                      </a:r>
                    </a:p>
                    <a:p>
                      <a:endParaRPr lang="en-US" sz="3600" dirty="0">
                        <a:effectLst/>
                      </a:endParaRPr>
                    </a:p>
                  </a:txBody>
                  <a:tcPr marL="95250" marR="95250" marT="76200" marB="762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1019471"/>
                  </a:ext>
                </a:extLst>
              </a:tr>
              <a:tr h="1258277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accent1"/>
                          </a:solidFill>
                          <a:effectLst/>
                        </a:rPr>
                        <a:t>100x</a:t>
                      </a:r>
                    </a:p>
                  </a:txBody>
                  <a:tcPr marR="95250" marT="76200" marB="762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chemeClr val="accent1"/>
                          </a:solidFill>
                          <a:effectLst/>
                        </a:rPr>
                        <a:t>1000x</a:t>
                      </a:r>
                    </a:p>
                  </a:txBody>
                  <a:tcPr marL="95250" marR="95250" marT="76200" marB="762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chemeClr val="accent1"/>
                          </a:solidFill>
                          <a:effectLst/>
                        </a:rPr>
                        <a:t>0.2 mm (0.178</a:t>
                      </a:r>
                      <a:r>
                        <a:rPr lang="en-US" sz="3600" dirty="0">
                          <a:effectLst/>
                        </a:rPr>
                        <a:t>)</a:t>
                      </a:r>
                    </a:p>
                    <a:p>
                      <a:endParaRPr lang="en-US" sz="3600" dirty="0">
                        <a:effectLst/>
                      </a:endParaRPr>
                    </a:p>
                  </a:txBody>
                  <a:tcPr marL="95250" marR="95250" marT="76200" marB="762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03736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E238454-004B-446E-AA32-09A0F4C1A1EC}"/>
              </a:ext>
            </a:extLst>
          </p:cNvPr>
          <p:cNvSpPr txBox="1"/>
          <p:nvPr/>
        </p:nvSpPr>
        <p:spPr>
          <a:xfrm>
            <a:off x="1009748" y="1336150"/>
            <a:ext cx="9290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/>
              <a:t>Objective		Total Mag		</a:t>
            </a:r>
            <a:r>
              <a:rPr lang="en-US" sz="3600" b="1" u="sng" dirty="0" err="1"/>
              <a:t>Approx</a:t>
            </a:r>
            <a:r>
              <a:rPr lang="en-US" sz="3600" b="1" u="sng" dirty="0"/>
              <a:t> FOV</a:t>
            </a:r>
          </a:p>
        </p:txBody>
      </p:sp>
    </p:spTree>
    <p:extLst>
      <p:ext uri="{BB962C8B-B14F-4D97-AF65-F5344CB8AC3E}">
        <p14:creationId xmlns:p14="http://schemas.microsoft.com/office/powerpoint/2010/main" val="111773448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0678B-23FD-438A-9EC5-330D2B907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slides beyond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F6306-F14B-4E03-9765-E04924483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5402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F2618-5862-4C80-9C30-726462550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Actual Specimen size from Drawing and Mag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0FD2F-9033-46C8-8086-352C5B8A2D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Specimen = </a:t>
            </a:r>
            <a:r>
              <a:rPr lang="en-US" u="sng" dirty="0"/>
              <a:t>Size of drawing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     Magnification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823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B485EF-8CE1-46EB-80F8-D1D2115279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335"/>
          <a:stretch/>
        </p:blipFill>
        <p:spPr>
          <a:xfrm>
            <a:off x="502920" y="1543050"/>
            <a:ext cx="10005169" cy="49610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023F00-1102-4F64-A32E-BAEFBB69EDE2}"/>
              </a:ext>
            </a:extLst>
          </p:cNvPr>
          <p:cNvSpPr txBox="1"/>
          <p:nvPr/>
        </p:nvSpPr>
        <p:spPr>
          <a:xfrm>
            <a:off x="781050" y="353908"/>
            <a:ext cx="11410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Actual Size of Specimen, from Drawing and Mag</a:t>
            </a:r>
          </a:p>
        </p:txBody>
      </p:sp>
    </p:spTree>
    <p:extLst>
      <p:ext uri="{BB962C8B-B14F-4D97-AF65-F5344CB8AC3E}">
        <p14:creationId xmlns:p14="http://schemas.microsoft.com/office/powerpoint/2010/main" val="311504795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641641-D7C9-45D3-953A-E3DF74CB14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871"/>
          <a:stretch/>
        </p:blipFill>
        <p:spPr>
          <a:xfrm>
            <a:off x="1283368" y="1684421"/>
            <a:ext cx="9625264" cy="47391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10612A8-8D5D-4869-91CC-893174C49A1D}"/>
              </a:ext>
            </a:extLst>
          </p:cNvPr>
          <p:cNvSpPr txBox="1"/>
          <p:nvPr/>
        </p:nvSpPr>
        <p:spPr>
          <a:xfrm>
            <a:off x="1515979" y="264695"/>
            <a:ext cx="93926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Field of View at Different Magnifications</a:t>
            </a:r>
          </a:p>
        </p:txBody>
      </p:sp>
    </p:spTree>
    <p:extLst>
      <p:ext uri="{BB962C8B-B14F-4D97-AF65-F5344CB8AC3E}">
        <p14:creationId xmlns:p14="http://schemas.microsoft.com/office/powerpoint/2010/main" val="61447530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25204D-8533-4460-A183-8CB3E55009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129"/>
          <a:stretch/>
        </p:blipFill>
        <p:spPr>
          <a:xfrm>
            <a:off x="1323792" y="1997242"/>
            <a:ext cx="9544416" cy="47349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6914387-456D-47CD-9B9F-657C827F2EC3}"/>
              </a:ext>
            </a:extLst>
          </p:cNvPr>
          <p:cNvSpPr txBox="1"/>
          <p:nvPr/>
        </p:nvSpPr>
        <p:spPr>
          <a:xfrm>
            <a:off x="505326" y="0"/>
            <a:ext cx="116866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Calculating Actual Specimen Size from </a:t>
            </a:r>
          </a:p>
          <a:p>
            <a:r>
              <a:rPr lang="en-US" sz="4400" dirty="0"/>
              <a:t>Mag and FOV</a:t>
            </a:r>
          </a:p>
        </p:txBody>
      </p:sp>
    </p:spTree>
    <p:extLst>
      <p:ext uri="{BB962C8B-B14F-4D97-AF65-F5344CB8AC3E}">
        <p14:creationId xmlns:p14="http://schemas.microsoft.com/office/powerpoint/2010/main" val="91813622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F6349-BE87-480E-9DCA-BF3C07E0F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D7A1D-9CD5-4D32-B67C-6A40C43701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AutoNum type="arabicPeriod"/>
            </a:pPr>
            <a:r>
              <a:rPr lang="en-US" dirty="0"/>
              <a:t>Specimen is about half FOV, so about 800um</a:t>
            </a:r>
          </a:p>
          <a:p>
            <a:pPr marL="742950" indent="-742950">
              <a:buAutoNum type="arabicPeriod"/>
            </a:pPr>
            <a:endParaRPr lang="en-US" dirty="0"/>
          </a:p>
          <a:p>
            <a:pPr marL="742950" indent="-742950">
              <a:buAutoNum type="arabicPeriod"/>
            </a:pPr>
            <a:endParaRPr lang="en-US" dirty="0"/>
          </a:p>
          <a:p>
            <a:pPr marL="742950" indent="-742950">
              <a:buAutoNum type="arabicPeriod"/>
            </a:pPr>
            <a:endParaRPr lang="en-US" dirty="0"/>
          </a:p>
          <a:p>
            <a:pPr marL="742950" indent="-7429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14631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795C0C-F7F1-4C3B-8814-755E25802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539" y="608532"/>
            <a:ext cx="8695225" cy="564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51446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ECA913-9897-48A2-86C9-3696DF899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169" y="260404"/>
            <a:ext cx="9726051" cy="633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704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2216D-A48D-4A43-92A8-CA90DA873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09" y="379502"/>
            <a:ext cx="10515600" cy="1325563"/>
          </a:xfrm>
        </p:spPr>
        <p:txBody>
          <a:bodyPr/>
          <a:lstStyle/>
          <a:p>
            <a:r>
              <a:rPr lang="en-US" b="1">
                <a:cs typeface="Calibri Light"/>
              </a:rPr>
              <a:t>Robert Hooke</a:t>
            </a:r>
            <a:r>
              <a:rPr lang="en-US">
                <a:cs typeface="Calibri Light"/>
              </a:rPr>
              <a:t> -</a:t>
            </a:r>
            <a:r>
              <a:rPr lang="en-US">
                <a:ea typeface="+mj-lt"/>
                <a:cs typeface="+mj-lt"/>
              </a:rPr>
              <a:t>early microscope pioneer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8F343-B0E9-4D13-96EE-0A00C50DE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215223" cy="4351338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1665 Hooke built a compound microscope with a new, screw-operated focusing mechanism he had designed.  Previously, people needed to move the specimen to get it in focus.</a:t>
            </a:r>
          </a:p>
          <a:p>
            <a:r>
              <a:rPr lang="en-US" dirty="0">
                <a:solidFill>
                  <a:schemeClr val="accent1"/>
                </a:solidFill>
                <a:cs typeface="Calibri"/>
              </a:rPr>
              <a:t>Added a </a:t>
            </a:r>
            <a:r>
              <a:rPr lang="en-US" b="1" dirty="0">
                <a:solidFill>
                  <a:schemeClr val="accent1"/>
                </a:solidFill>
                <a:cs typeface="Calibri"/>
              </a:rPr>
              <a:t>light source</a:t>
            </a:r>
            <a:r>
              <a:rPr lang="en-US" dirty="0">
                <a:solidFill>
                  <a:schemeClr val="accent1"/>
                </a:solidFill>
                <a:cs typeface="Calibri"/>
              </a:rPr>
              <a:t>.</a:t>
            </a:r>
          </a:p>
          <a:p>
            <a:r>
              <a:rPr lang="en-US" dirty="0">
                <a:solidFill>
                  <a:schemeClr val="accent1"/>
                </a:solidFill>
                <a:cs typeface="Calibri"/>
              </a:rPr>
              <a:t>First to discover microscope fungi.</a:t>
            </a:r>
          </a:p>
          <a:p>
            <a:r>
              <a:rPr lang="en-US" sz="4200" dirty="0">
                <a:solidFill>
                  <a:schemeClr val="accent1"/>
                </a:solidFill>
                <a:cs typeface="Calibri"/>
              </a:rPr>
              <a:t>Looked at sections of cork – called them </a:t>
            </a:r>
            <a:r>
              <a:rPr lang="en-US" sz="4200" b="1" dirty="0">
                <a:solidFill>
                  <a:schemeClr val="accent1"/>
                </a:solidFill>
                <a:cs typeface="Calibri"/>
              </a:rPr>
              <a:t>"cells".</a:t>
            </a:r>
            <a:r>
              <a:rPr lang="en-US" dirty="0">
                <a:solidFill>
                  <a:schemeClr val="accent1"/>
                </a:solidFill>
                <a:cs typeface="Calibri"/>
              </a:rPr>
              <a:t> </a:t>
            </a:r>
          </a:p>
          <a:p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At the time, Hooke's microscope was one of the best ever produced.</a:t>
            </a:r>
            <a:endParaRPr lang="en-US" dirty="0">
              <a:solidFill>
                <a:schemeClr val="accent1"/>
              </a:solidFill>
              <a:cs typeface="Calibri"/>
            </a:endParaRPr>
          </a:p>
        </p:txBody>
      </p:sp>
      <p:pic>
        <p:nvPicPr>
          <p:cNvPr id="4" name="Picture 4" descr="A picture containing black, old, standing, man&#10;&#10;Description generated with very high confidence">
            <a:extLst>
              <a:ext uri="{FF2B5EF4-FFF2-40B4-BE49-F238E27FC236}">
                <a16:creationId xmlns:a16="http://schemas.microsoft.com/office/drawing/2014/main" id="{EDE1DB11-11C9-407E-A8D7-91986F183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7004" y="3888"/>
            <a:ext cx="2743200" cy="3083357"/>
          </a:xfrm>
          <a:prstGeom prst="rect">
            <a:avLst/>
          </a:prstGeom>
        </p:spPr>
      </p:pic>
      <p:pic>
        <p:nvPicPr>
          <p:cNvPr id="6" name="Picture 6" descr="A picture containing clothing, sitting, black, small&#10;&#10;Description generated with very high confidence">
            <a:extLst>
              <a:ext uri="{FF2B5EF4-FFF2-40B4-BE49-F238E27FC236}">
                <a16:creationId xmlns:a16="http://schemas.microsoft.com/office/drawing/2014/main" id="{5B25615D-94D7-40D2-86F2-1B62E6C00C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4551" y="3997804"/>
            <a:ext cx="27432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28767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0D12FF-2209-4BDF-9CEC-D10142770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009" y="268061"/>
            <a:ext cx="9765250" cy="632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34281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5CF51F-16EE-4261-9F6C-0E2B64B0B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845" y="371663"/>
            <a:ext cx="8766297" cy="611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08460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5624AB-50A4-4A91-894D-796632E61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" y="693663"/>
            <a:ext cx="10235344" cy="616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5155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F501E9-1A14-4421-B1F8-58BE3B2A4F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937" y="391527"/>
            <a:ext cx="10576683" cy="646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96054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A6B96A-5DF9-4FDD-B191-0BAA389D8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096" y="200025"/>
            <a:ext cx="8257808" cy="543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13163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E6E6AA-DF7D-44C5-82E8-E4FA02A7E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4643" y="524241"/>
            <a:ext cx="8252680" cy="536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35662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6407" y="67805"/>
            <a:ext cx="4270849" cy="42101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136" b="1" dirty="0">
                <a:solidFill>
                  <a:srgbClr val="FF0000"/>
                </a:solidFill>
                <a:latin typeface="Arial - 22"/>
              </a:rPr>
              <a:t>Calculating Field of View</a:t>
            </a: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407" y="697424"/>
            <a:ext cx="3138407" cy="226662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xtBox 3"/>
          <p:cNvSpPr txBox="1"/>
          <p:nvPr/>
        </p:nvSpPr>
        <p:spPr>
          <a:xfrm>
            <a:off x="5653296" y="697424"/>
            <a:ext cx="4046060" cy="140705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136" b="1" dirty="0">
                <a:solidFill>
                  <a:srgbClr val="800080"/>
                </a:solidFill>
                <a:latin typeface="Arial - 16"/>
              </a:rPr>
              <a:t>Scanning power</a:t>
            </a:r>
          </a:p>
          <a:p>
            <a:r>
              <a:rPr lang="en-US" sz="2136" b="1" dirty="0">
                <a:latin typeface="Arial - 16"/>
              </a:rPr>
              <a:t>10 x ocular</a:t>
            </a:r>
          </a:p>
          <a:p>
            <a:r>
              <a:rPr lang="en-US" sz="2136" b="1" dirty="0">
                <a:latin typeface="Arial - 16"/>
              </a:rPr>
              <a:t>4 x objective</a:t>
            </a:r>
          </a:p>
          <a:p>
            <a:r>
              <a:rPr lang="en-US" sz="2136" b="1" dirty="0">
                <a:latin typeface="Arial - 16"/>
              </a:rPr>
              <a:t>total magnification = 40X</a:t>
            </a: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312763"/>
            <a:ext cx="2731576" cy="24409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6" name="TextBox 5"/>
          <p:cNvSpPr txBox="1"/>
          <p:nvPr/>
        </p:nvSpPr>
        <p:spPr>
          <a:xfrm>
            <a:off x="6266805" y="3874378"/>
            <a:ext cx="3588318" cy="140705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136" b="1" dirty="0">
                <a:solidFill>
                  <a:srgbClr val="800080"/>
                </a:solidFill>
                <a:latin typeface="Arial - 16"/>
              </a:rPr>
              <a:t>Low power</a:t>
            </a:r>
          </a:p>
          <a:p>
            <a:r>
              <a:rPr lang="en-US" sz="2136" b="1" dirty="0">
                <a:latin typeface="Arial - 16"/>
              </a:rPr>
              <a:t>10 x ocular</a:t>
            </a:r>
          </a:p>
          <a:p>
            <a:r>
              <a:rPr lang="en-US" sz="2136" b="1" dirty="0">
                <a:latin typeface="Arial - 16"/>
              </a:rPr>
              <a:t>10 x objective</a:t>
            </a:r>
          </a:p>
          <a:p>
            <a:r>
              <a:rPr lang="en-US" sz="2136" b="1" dirty="0">
                <a:latin typeface="Arial - 16"/>
              </a:rPr>
              <a:t>total magnification = 100X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67719" y="2440983"/>
            <a:ext cx="3102857" cy="135998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746" b="1" dirty="0">
                <a:solidFill>
                  <a:srgbClr val="FF0000"/>
                </a:solidFill>
                <a:latin typeface="Arial - 26"/>
              </a:rPr>
              <a:t>What happens at high and oil immersion?</a:t>
            </a:r>
          </a:p>
        </p:txBody>
      </p:sp>
    </p:spTree>
    <p:extLst>
      <p:ext uri="{BB962C8B-B14F-4D97-AF65-F5344CB8AC3E}">
        <p14:creationId xmlns:p14="http://schemas.microsoft.com/office/powerpoint/2010/main" val="402597864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919" y="251848"/>
            <a:ext cx="4882160" cy="39378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7490848" y="240122"/>
            <a:ext cx="2288809" cy="612545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373" b="1" dirty="0">
                <a:solidFill>
                  <a:srgbClr val="0070C0"/>
                </a:solidFill>
                <a:latin typeface="Arial Black - 24"/>
              </a:rPr>
              <a:t>You will sometimes see “medium power”.  We are not using that, (but be aware it is another naming method).</a:t>
            </a:r>
          </a:p>
          <a:p>
            <a:pPr algn="ctr"/>
            <a:endParaRPr lang="en-US" sz="2136" b="1" dirty="0">
              <a:solidFill>
                <a:srgbClr val="0070C0"/>
              </a:solidFill>
              <a:latin typeface="Arial Black - 24"/>
            </a:endParaRPr>
          </a:p>
          <a:p>
            <a:pPr algn="ctr"/>
            <a:r>
              <a:rPr lang="en-US" sz="2136" b="1" dirty="0">
                <a:solidFill>
                  <a:srgbClr val="0070C0"/>
                </a:solidFill>
                <a:latin typeface="Arial Black - 24"/>
              </a:rPr>
              <a:t>Medium is low in our naming.</a:t>
            </a:r>
          </a:p>
          <a:p>
            <a:pPr algn="ctr"/>
            <a:endParaRPr lang="en-US" sz="1373" b="1" dirty="0">
              <a:solidFill>
                <a:srgbClr val="000000"/>
              </a:solidFill>
              <a:latin typeface="Arial Black - 24"/>
            </a:endParaRPr>
          </a:p>
          <a:p>
            <a:pPr algn="ctr"/>
            <a:r>
              <a:rPr lang="en-US" sz="3051" b="1" dirty="0">
                <a:solidFill>
                  <a:srgbClr val="FF0000"/>
                </a:solidFill>
                <a:latin typeface="Arial Black - 24"/>
              </a:rPr>
              <a:t>Scanning</a:t>
            </a:r>
          </a:p>
          <a:p>
            <a:pPr algn="ctr"/>
            <a:r>
              <a:rPr lang="en-US" sz="3051" b="1" dirty="0">
                <a:solidFill>
                  <a:srgbClr val="FF0000"/>
                </a:solidFill>
                <a:latin typeface="Arial Black - 24"/>
              </a:rPr>
              <a:t>Low</a:t>
            </a:r>
          </a:p>
          <a:p>
            <a:pPr algn="ctr"/>
            <a:r>
              <a:rPr lang="en-US" sz="3051" b="1" dirty="0">
                <a:solidFill>
                  <a:srgbClr val="FF0000"/>
                </a:solidFill>
                <a:latin typeface="Arial Black - 24"/>
              </a:rPr>
              <a:t>High</a:t>
            </a:r>
          </a:p>
          <a:p>
            <a:pPr algn="ctr"/>
            <a:r>
              <a:rPr lang="en-US" sz="3051" b="1" dirty="0">
                <a:solidFill>
                  <a:srgbClr val="FF0000"/>
                </a:solidFill>
                <a:latin typeface="Arial Black - 24"/>
              </a:rPr>
              <a:t>Oil immersion</a:t>
            </a:r>
          </a:p>
          <a:p>
            <a:endParaRPr lang="en-US" sz="1373" b="1" dirty="0">
              <a:solidFill>
                <a:srgbClr val="000000"/>
              </a:solidFill>
              <a:latin typeface="Arial Black - 24"/>
            </a:endParaRPr>
          </a:p>
          <a:p>
            <a:endParaRPr lang="en-US" sz="1373" b="1" dirty="0">
              <a:solidFill>
                <a:srgbClr val="000000"/>
              </a:solidFill>
              <a:latin typeface="Arial Black - 24"/>
            </a:endParaRPr>
          </a:p>
        </p:txBody>
      </p:sp>
    </p:spTree>
    <p:extLst>
      <p:ext uri="{BB962C8B-B14F-4D97-AF65-F5344CB8AC3E}">
        <p14:creationId xmlns:p14="http://schemas.microsoft.com/office/powerpoint/2010/main" val="213679964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10FD3-D0BE-4D4C-96C2-9E4CEB3D8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Calculate Actual Size of a Specimen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8B693-99D2-4345-B78B-DDA55541F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Actual Size = Image size (with ruler) ÷ Magnification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482365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7348" y="116238"/>
            <a:ext cx="6284466" cy="3153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49" b="1">
                <a:solidFill>
                  <a:srgbClr val="FF0000"/>
                </a:solidFill>
                <a:latin typeface="Arial - 26"/>
              </a:rPr>
              <a:t>Exercise #3:  Prepare a Wet Mount</a:t>
            </a: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424" y="852407"/>
            <a:ext cx="7749153" cy="154246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622914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Anton van Leeuwenhoek, 1666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846" y="1690687"/>
            <a:ext cx="8305800" cy="480218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CA" dirty="0">
                <a:solidFill>
                  <a:schemeClr val="accent1"/>
                </a:solidFill>
              </a:rPr>
              <a:t>In 1666 he made his own microscope and improved it. 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Credited with inventing first </a:t>
            </a:r>
            <a:r>
              <a:rPr lang="en-US" i="1" dirty="0">
                <a:solidFill>
                  <a:schemeClr val="accent1"/>
                </a:solidFill>
                <a:ea typeface="+mn-lt"/>
                <a:cs typeface="+mn-lt"/>
              </a:rPr>
              <a:t>practical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 microscope.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CA" dirty="0">
                <a:solidFill>
                  <a:schemeClr val="accent1"/>
                </a:solidFill>
              </a:rPr>
              <a:t>It was </a:t>
            </a:r>
            <a:r>
              <a:rPr lang="en-CA" i="1" dirty="0">
                <a:solidFill>
                  <a:schemeClr val="accent1"/>
                </a:solidFill>
              </a:rPr>
              <a:t>hand held,  </a:t>
            </a:r>
            <a:r>
              <a:rPr lang="en-CA" i="1" u="sng" dirty="0">
                <a:solidFill>
                  <a:schemeClr val="accent1"/>
                </a:solidFill>
              </a:rPr>
              <a:t>single lens</a:t>
            </a:r>
          </a:p>
          <a:p>
            <a:r>
              <a:rPr lang="en-US" altLang="en-US" dirty="0">
                <a:solidFill>
                  <a:schemeClr val="accent1"/>
                </a:solidFill>
              </a:rPr>
              <a:t>It could magnify up to </a:t>
            </a:r>
            <a:r>
              <a:rPr lang="en-US" altLang="en-US" b="1" u="sng" dirty="0">
                <a:solidFill>
                  <a:schemeClr val="accent1"/>
                </a:solidFill>
              </a:rPr>
              <a:t>250x.</a:t>
            </a:r>
          </a:p>
          <a:p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discovered "protozoa" -single-celled organisms he called "animalcules". </a:t>
            </a:r>
          </a:p>
          <a:p>
            <a:r>
              <a:rPr lang="en-CA" altLang="en-US" dirty="0">
                <a:solidFill>
                  <a:schemeClr val="accent1"/>
                </a:solidFill>
              </a:rPr>
              <a:t>First to observe red blood cells, muscle fibers, and sperm.</a:t>
            </a:r>
          </a:p>
          <a:p>
            <a:r>
              <a:rPr lang="en-US" dirty="0">
                <a:solidFill>
                  <a:schemeClr val="accent1"/>
                </a:solidFill>
                <a:cs typeface="Calibri"/>
              </a:rPr>
              <a:t>known as "</a:t>
            </a:r>
            <a:r>
              <a:rPr lang="en-US" b="1" i="1" dirty="0">
                <a:solidFill>
                  <a:schemeClr val="accent1"/>
                </a:solidFill>
                <a:cs typeface="Calibri"/>
              </a:rPr>
              <a:t>the Father of Microbiology</a:t>
            </a:r>
            <a:r>
              <a:rPr lang="en-US" dirty="0">
                <a:cs typeface="Calibri"/>
              </a:rPr>
              <a:t>"</a:t>
            </a:r>
          </a:p>
          <a:p>
            <a:endParaRPr lang="en-US" altLang="en-US" dirty="0"/>
          </a:p>
          <a:p>
            <a:endParaRPr lang="en-CA" dirty="0"/>
          </a:p>
        </p:txBody>
      </p:sp>
      <p:pic>
        <p:nvPicPr>
          <p:cNvPr id="4" name="Picture 2" descr="Image result for Anton van Leeuwenho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2074" y="0"/>
            <a:ext cx="2473530" cy="3772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496" y="5420301"/>
            <a:ext cx="3387729" cy="2145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299" y="4137258"/>
            <a:ext cx="2507002" cy="28813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06033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415EB-EE86-4D36-92CD-619AA335E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4FA2B-1DAB-441A-9ECA-654981B1F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A student draws a leaf and labels it ½ X. What does this label mean?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44781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415EB-EE86-4D36-92CD-619AA335E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4FA2B-1DAB-441A-9ECA-654981B1F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b="1" dirty="0"/>
              <a:t>A student draws a leaf and labels it ½ X. What does this label mean?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Drawing is half the size of the actual leaf.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(Actual leaf is twice as big as drawing) 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110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41ED1-B53C-4EF4-B11E-F3770F66C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was quite small</a:t>
            </a:r>
          </a:p>
        </p:txBody>
      </p:sp>
      <p:pic>
        <p:nvPicPr>
          <p:cNvPr id="1026" name="Picture 2" descr="Leeuwenhoek's microscope - Stock Image - H505/0048 - Science Photo Library">
            <a:extLst>
              <a:ext uri="{FF2B5EF4-FFF2-40B4-BE49-F238E27FC236}">
                <a16:creationId xmlns:a16="http://schemas.microsoft.com/office/drawing/2014/main" id="{C081EE39-ADA2-47E6-A756-982146E9A55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463" y="2068335"/>
            <a:ext cx="5657726" cy="410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nton van Leeuwenhoek - Scientists that Changed the world">
            <a:extLst>
              <a:ext uri="{FF2B5EF4-FFF2-40B4-BE49-F238E27FC236}">
                <a16:creationId xmlns:a16="http://schemas.microsoft.com/office/drawing/2014/main" id="{7A2574EB-2917-4122-BCAF-00CA2B6EE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11" y="2068335"/>
            <a:ext cx="6380536" cy="434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31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Microscopes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4182" y="2776314"/>
            <a:ext cx="4234386" cy="28637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8319" y="1273781"/>
            <a:ext cx="4315362" cy="43104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6626" y="1464750"/>
            <a:ext cx="3191192" cy="411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77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1944</Words>
  <Application>Microsoft Office PowerPoint</Application>
  <PresentationFormat>Widescreen</PresentationFormat>
  <Paragraphs>283</Paragraphs>
  <Slides>71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84" baseType="lpstr">
      <vt:lpstr>Arial - 16</vt:lpstr>
      <vt:lpstr>Arial - 22</vt:lpstr>
      <vt:lpstr>Arial - 24</vt:lpstr>
      <vt:lpstr>Arial - 26</vt:lpstr>
      <vt:lpstr>Arial - 27</vt:lpstr>
      <vt:lpstr>Arial Black - 24</vt:lpstr>
      <vt:lpstr>Arial Black - 28</vt:lpstr>
      <vt:lpstr>Arial</vt:lpstr>
      <vt:lpstr>Arial Rounded MT Bold</vt:lpstr>
      <vt:lpstr>Calibri</vt:lpstr>
      <vt:lpstr>Calibri Light</vt:lpstr>
      <vt:lpstr>Times</vt:lpstr>
      <vt:lpstr>Office Theme</vt:lpstr>
      <vt:lpstr>Microscopes</vt:lpstr>
      <vt:lpstr>History of the microscope</vt:lpstr>
      <vt:lpstr>Observing Very Small Living Things</vt:lpstr>
      <vt:lpstr>PowerPoint Presentation</vt:lpstr>
      <vt:lpstr>Hans and Zacharias Janssen invented first Microscope 1590s</vt:lpstr>
      <vt:lpstr>Robert Hooke -early microscope pioneer</vt:lpstr>
      <vt:lpstr>Anton van Leeuwenhoek, 1666</vt:lpstr>
      <vt:lpstr>It was quite small</vt:lpstr>
      <vt:lpstr>Microscopes</vt:lpstr>
      <vt:lpstr>Compound Light Microscope</vt:lpstr>
      <vt:lpstr>The image you observe is magnified and inverted (upside down) and backwards. </vt:lpstr>
      <vt:lpstr>PowerPoint Presentation</vt:lpstr>
      <vt:lpstr>Electron Microscope</vt:lpstr>
      <vt:lpstr>Know the parts and functions </vt:lpstr>
      <vt:lpstr>PowerPoint Presentation</vt:lpstr>
      <vt:lpstr>PowerPoint Presentation</vt:lpstr>
      <vt:lpstr>Proper Handling of a Microscope</vt:lpstr>
      <vt:lpstr>Never put a specimen directly on the stage</vt:lpstr>
      <vt:lpstr>Using a light microscope</vt:lpstr>
      <vt:lpstr>Why do we need to start with the lowest objective first?</vt:lpstr>
      <vt:lpstr>Why do we need to start with the lowest objective first?</vt:lpstr>
      <vt:lpstr>Preparing a Wet Mount Slide</vt:lpstr>
      <vt:lpstr>Why Wet Mount?</vt:lpstr>
      <vt:lpstr>Resolving Power</vt:lpstr>
      <vt:lpstr>Magnification. Most Microscopes: </vt:lpstr>
      <vt:lpstr>Field of View (FOV)</vt:lpstr>
      <vt:lpstr>What happens to FOV as you switch to higher Magnification? What type of relationship is this? </vt:lpstr>
      <vt:lpstr>PowerPoint Presentation</vt:lpstr>
      <vt:lpstr>Measuring Field of View (FOV)</vt:lpstr>
      <vt:lpstr>PowerPoint Presentation</vt:lpstr>
      <vt:lpstr>PowerPoint Presentation</vt:lpstr>
      <vt:lpstr>PowerPoint Presentation</vt:lpstr>
      <vt:lpstr>Use FOV to determine approximate size of an object:</vt:lpstr>
      <vt:lpstr>PowerPoint Presentation</vt:lpstr>
      <vt:lpstr>PowerPoint Presentation</vt:lpstr>
      <vt:lpstr>Use FOV to Estimate Size of Specimen</vt:lpstr>
      <vt:lpstr>Metric Conversion</vt:lpstr>
      <vt:lpstr>PowerPoint Presentation</vt:lpstr>
      <vt:lpstr>PowerPoint Presentation</vt:lpstr>
      <vt:lpstr>PowerPoint Presentation</vt:lpstr>
      <vt:lpstr>PowerPoint Presentation</vt:lpstr>
      <vt:lpstr>Estimating Magnification from a drawing</vt:lpstr>
      <vt:lpstr>PowerPoint Presentation</vt:lpstr>
      <vt:lpstr>PowerPoint Presentation</vt:lpstr>
      <vt:lpstr>PowerPoint Presentation</vt:lpstr>
      <vt:lpstr>PowerPoint Presentation</vt:lpstr>
      <vt:lpstr>Practice</vt:lpstr>
      <vt:lpstr>PowerPoint Presentation</vt:lpstr>
      <vt:lpstr>PowerPoint Presentation</vt:lpstr>
      <vt:lpstr>Practice Calculations</vt:lpstr>
      <vt:lpstr>Most microscopes: </vt:lpstr>
      <vt:lpstr>Extra slides beyond here</vt:lpstr>
      <vt:lpstr>Actual Specimen size from Drawing and Mag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Calculate Actual Size of a Specimen</vt:lpstr>
      <vt:lpstr>PowerPoint Presentation</vt:lpstr>
      <vt:lpstr>Example</vt:lpstr>
      <vt:lpstr>Example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Microscopes</dc:title>
  <dc:creator>Tammy Wilson</dc:creator>
  <cp:lastModifiedBy>Tammy Wilson</cp:lastModifiedBy>
  <cp:revision>1</cp:revision>
  <dcterms:created xsi:type="dcterms:W3CDTF">2021-08-27T19:27:20Z</dcterms:created>
  <dcterms:modified xsi:type="dcterms:W3CDTF">2024-01-28T18:04:53Z</dcterms:modified>
</cp:coreProperties>
</file>