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7" r:id="rId2"/>
    <p:sldId id="280" r:id="rId3"/>
    <p:sldId id="263" r:id="rId4"/>
    <p:sldId id="312" r:id="rId5"/>
    <p:sldId id="317" r:id="rId6"/>
    <p:sldId id="268" r:id="rId7"/>
    <p:sldId id="309" r:id="rId8"/>
    <p:sldId id="269" r:id="rId9"/>
    <p:sldId id="308" r:id="rId10"/>
    <p:sldId id="315" r:id="rId11"/>
    <p:sldId id="265" r:id="rId12"/>
    <p:sldId id="307" r:id="rId13"/>
    <p:sldId id="318" r:id="rId14"/>
    <p:sldId id="338" r:id="rId15"/>
    <p:sldId id="328" r:id="rId16"/>
    <p:sldId id="329" r:id="rId17"/>
    <p:sldId id="323" r:id="rId18"/>
    <p:sldId id="306" r:id="rId19"/>
    <p:sldId id="330" r:id="rId20"/>
    <p:sldId id="326" r:id="rId21"/>
    <p:sldId id="266" r:id="rId22"/>
    <p:sldId id="333" r:id="rId23"/>
    <p:sldId id="334" r:id="rId24"/>
    <p:sldId id="335" r:id="rId25"/>
    <p:sldId id="324" r:id="rId26"/>
    <p:sldId id="337" r:id="rId27"/>
    <p:sldId id="336" r:id="rId28"/>
    <p:sldId id="311" r:id="rId29"/>
    <p:sldId id="325" r:id="rId30"/>
    <p:sldId id="314" r:id="rId31"/>
    <p:sldId id="327" r:id="rId32"/>
    <p:sldId id="319" r:id="rId33"/>
    <p:sldId id="313" r:id="rId34"/>
    <p:sldId id="278" r:id="rId35"/>
    <p:sldId id="276" r:id="rId36"/>
    <p:sldId id="304" r:id="rId37"/>
    <p:sldId id="33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ACB32-CF42-4E0C-A7E0-3A76D99455B2}" v="197" dt="2019-12-23T23:49:44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66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Windows Live" clId="Web-{79FA498E-A85C-4EC4-B6D6-0FB3DD5DC83A}"/>
  </pc:docChgLst>
  <pc:docChgLst>
    <pc:chgData name="Tammy Wilson" userId="e3b55da62d900d7c" providerId="Windows Live" clId="Web-{AEAF5A4F-B4A3-4D7C-86C8-AC61A8CE8F72}"/>
  </pc:docChgLst>
  <pc:docChgLst>
    <pc:chgData name="Tammy Wilson" userId="e3b55da62d900d7c" providerId="LiveId" clId="{0AAACB32-CF42-4E0C-A7E0-3A76D99455B2}"/>
    <pc:docChg chg="undo custSel addSld delSld modSld sldOrd">
      <pc:chgData name="Tammy Wilson" userId="e3b55da62d900d7c" providerId="LiveId" clId="{0AAACB32-CF42-4E0C-A7E0-3A76D99455B2}" dt="2019-12-23T23:49:44.810" v="1361" actId="14100"/>
      <pc:docMkLst>
        <pc:docMk/>
      </pc:docMkLst>
      <pc:sldChg chg="modSp">
        <pc:chgData name="Tammy Wilson" userId="e3b55da62d900d7c" providerId="LiveId" clId="{0AAACB32-CF42-4E0C-A7E0-3A76D99455B2}" dt="2019-12-14T18:05:13.567" v="3" actId="14100"/>
        <pc:sldMkLst>
          <pc:docMk/>
          <pc:sldMk cId="1335150400" sldId="263"/>
        </pc:sldMkLst>
        <pc:spChg chg="mod">
          <ac:chgData name="Tammy Wilson" userId="e3b55da62d900d7c" providerId="LiveId" clId="{0AAACB32-CF42-4E0C-A7E0-3A76D99455B2}" dt="2019-12-14T18:05:13.567" v="3" actId="14100"/>
          <ac:spMkLst>
            <pc:docMk/>
            <pc:sldMk cId="1335150400" sldId="263"/>
            <ac:spMk id="14341" creationId="{00000000-0000-0000-0000-000000000000}"/>
          </ac:spMkLst>
        </pc:spChg>
      </pc:sldChg>
      <pc:sldChg chg="addSp delSp modSp">
        <pc:chgData name="Tammy Wilson" userId="e3b55da62d900d7c" providerId="LiveId" clId="{0AAACB32-CF42-4E0C-A7E0-3A76D99455B2}" dt="2019-12-14T19:39:04.224" v="849" actId="20577"/>
        <pc:sldMkLst>
          <pc:docMk/>
          <pc:sldMk cId="2572087231" sldId="265"/>
        </pc:sldMkLst>
        <pc:spChg chg="mod">
          <ac:chgData name="Tammy Wilson" userId="e3b55da62d900d7c" providerId="LiveId" clId="{0AAACB32-CF42-4E0C-A7E0-3A76D99455B2}" dt="2019-12-14T19:39:04.224" v="849" actId="20577"/>
          <ac:spMkLst>
            <pc:docMk/>
            <pc:sldMk cId="2572087231" sldId="265"/>
            <ac:spMk id="18436" creationId="{00000000-0000-0000-0000-000000000000}"/>
          </ac:spMkLst>
        </pc:spChg>
        <pc:graphicFrameChg chg="add del">
          <ac:chgData name="Tammy Wilson" userId="e3b55da62d900d7c" providerId="LiveId" clId="{0AAACB32-CF42-4E0C-A7E0-3A76D99455B2}" dt="2019-12-14T18:52:38.818" v="299" actId="478"/>
          <ac:graphicFrameMkLst>
            <pc:docMk/>
            <pc:sldMk cId="2572087231" sldId="265"/>
            <ac:graphicFrameMk id="2" creationId="{DBD7FD42-3455-47E5-9E89-62BAA526EB98}"/>
          </ac:graphicFrameMkLst>
        </pc:graphicFrameChg>
      </pc:sldChg>
      <pc:sldChg chg="modSp">
        <pc:chgData name="Tammy Wilson" userId="e3b55da62d900d7c" providerId="LiveId" clId="{0AAACB32-CF42-4E0C-A7E0-3A76D99455B2}" dt="2019-12-23T23:49:05.208" v="1359" actId="5793"/>
        <pc:sldMkLst>
          <pc:docMk/>
          <pc:sldMk cId="3876908184" sldId="266"/>
        </pc:sldMkLst>
        <pc:spChg chg="mod">
          <ac:chgData name="Tammy Wilson" userId="e3b55da62d900d7c" providerId="LiveId" clId="{0AAACB32-CF42-4E0C-A7E0-3A76D99455B2}" dt="2019-12-23T23:49:05.208" v="1359" actId="5793"/>
          <ac:spMkLst>
            <pc:docMk/>
            <pc:sldMk cId="3876908184" sldId="266"/>
            <ac:spMk id="3" creationId="{00000000-0000-0000-0000-000000000000}"/>
          </ac:spMkLst>
        </pc:spChg>
      </pc:sldChg>
      <pc:sldChg chg="modSp">
        <pc:chgData name="Tammy Wilson" userId="e3b55da62d900d7c" providerId="LiveId" clId="{0AAACB32-CF42-4E0C-A7E0-3A76D99455B2}" dt="2019-12-14T18:05:04.179" v="2" actId="255"/>
        <pc:sldMkLst>
          <pc:docMk/>
          <pc:sldMk cId="1367041575" sldId="267"/>
        </pc:sldMkLst>
        <pc:spChg chg="mod">
          <ac:chgData name="Tammy Wilson" userId="e3b55da62d900d7c" providerId="LiveId" clId="{0AAACB32-CF42-4E0C-A7E0-3A76D99455B2}" dt="2019-12-14T18:04:51.644" v="0"/>
          <ac:spMkLst>
            <pc:docMk/>
            <pc:sldMk cId="1367041575" sldId="267"/>
            <ac:spMk id="2" creationId="{00000000-0000-0000-0000-000000000000}"/>
          </ac:spMkLst>
        </pc:spChg>
        <pc:spChg chg="mod">
          <ac:chgData name="Tammy Wilson" userId="e3b55da62d900d7c" providerId="LiveId" clId="{0AAACB32-CF42-4E0C-A7E0-3A76D99455B2}" dt="2019-12-14T18:05:04.179" v="2" actId="255"/>
          <ac:spMkLst>
            <pc:docMk/>
            <pc:sldMk cId="1367041575" sldId="267"/>
            <ac:spMk id="3" creationId="{00000000-0000-0000-0000-000000000000}"/>
          </ac:spMkLst>
        </pc:spChg>
      </pc:sldChg>
      <pc:sldChg chg="modSp">
        <pc:chgData name="Tammy Wilson" userId="e3b55da62d900d7c" providerId="LiveId" clId="{0AAACB32-CF42-4E0C-A7E0-3A76D99455B2}" dt="2019-12-23T22:49:59.431" v="1309" actId="20577"/>
        <pc:sldMkLst>
          <pc:docMk/>
          <pc:sldMk cId="1264727291" sldId="268"/>
        </pc:sldMkLst>
        <pc:spChg chg="mod">
          <ac:chgData name="Tammy Wilson" userId="e3b55da62d900d7c" providerId="LiveId" clId="{0AAACB32-CF42-4E0C-A7E0-3A76D99455B2}" dt="2019-12-14T18:42:59.688" v="113" actId="113"/>
          <ac:spMkLst>
            <pc:docMk/>
            <pc:sldMk cId="1264727291" sldId="268"/>
            <ac:spMk id="2" creationId="{00000000-0000-0000-0000-000000000000}"/>
          </ac:spMkLst>
        </pc:spChg>
        <pc:spChg chg="mod">
          <ac:chgData name="Tammy Wilson" userId="e3b55da62d900d7c" providerId="LiveId" clId="{0AAACB32-CF42-4E0C-A7E0-3A76D99455B2}" dt="2019-12-23T22:49:59.431" v="1309" actId="20577"/>
          <ac:spMkLst>
            <pc:docMk/>
            <pc:sldMk cId="1264727291" sldId="268"/>
            <ac:spMk id="3" creationId="{00000000-0000-0000-0000-000000000000}"/>
          </ac:spMkLst>
        </pc:spChg>
        <pc:picChg chg="mod">
          <ac:chgData name="Tammy Wilson" userId="e3b55da62d900d7c" providerId="LiveId" clId="{0AAACB32-CF42-4E0C-A7E0-3A76D99455B2}" dt="2019-12-14T18:42:50.399" v="112" actId="732"/>
          <ac:picMkLst>
            <pc:docMk/>
            <pc:sldMk cId="1264727291" sldId="268"/>
            <ac:picMk id="1026" creationId="{00000000-0000-0000-0000-000000000000}"/>
          </ac:picMkLst>
        </pc:picChg>
      </pc:sldChg>
      <pc:sldChg chg="modSp">
        <pc:chgData name="Tammy Wilson" userId="e3b55da62d900d7c" providerId="LiveId" clId="{0AAACB32-CF42-4E0C-A7E0-3A76D99455B2}" dt="2019-12-23T22:50:23.314" v="1311" actId="115"/>
        <pc:sldMkLst>
          <pc:docMk/>
          <pc:sldMk cId="651713144" sldId="269"/>
        </pc:sldMkLst>
        <pc:spChg chg="mod">
          <ac:chgData name="Tammy Wilson" userId="e3b55da62d900d7c" providerId="LiveId" clId="{0AAACB32-CF42-4E0C-A7E0-3A76D99455B2}" dt="2019-12-14T18:45:07.584" v="122" actId="14100"/>
          <ac:spMkLst>
            <pc:docMk/>
            <pc:sldMk cId="651713144" sldId="269"/>
            <ac:spMk id="3" creationId="{00000000-0000-0000-0000-000000000000}"/>
          </ac:spMkLst>
        </pc:spChg>
        <pc:spChg chg="mod">
          <ac:chgData name="Tammy Wilson" userId="e3b55da62d900d7c" providerId="LiveId" clId="{0AAACB32-CF42-4E0C-A7E0-3A76D99455B2}" dt="2019-12-23T22:50:23.314" v="1311" actId="115"/>
          <ac:spMkLst>
            <pc:docMk/>
            <pc:sldMk cId="651713144" sldId="269"/>
            <ac:spMk id="4" creationId="{F91C27D9-9FC9-4245-BA72-FCA6A150F6CC}"/>
          </ac:spMkLst>
        </pc:spChg>
      </pc:sldChg>
      <pc:sldChg chg="add">
        <pc:chgData name="Tammy Wilson" userId="e3b55da62d900d7c" providerId="LiveId" clId="{0AAACB32-CF42-4E0C-A7E0-3A76D99455B2}" dt="2019-12-14T18:49:48.680" v="285"/>
        <pc:sldMkLst>
          <pc:docMk/>
          <pc:sldMk cId="1340282727" sldId="276"/>
        </pc:sldMkLst>
      </pc:sldChg>
      <pc:sldChg chg="ord">
        <pc:chgData name="Tammy Wilson" userId="e3b55da62d900d7c" providerId="LiveId" clId="{0AAACB32-CF42-4E0C-A7E0-3A76D99455B2}" dt="2019-12-14T20:06:56.765" v="1197"/>
        <pc:sldMkLst>
          <pc:docMk/>
          <pc:sldMk cId="4029797055" sldId="278"/>
        </pc:sldMkLst>
      </pc:sldChg>
      <pc:sldChg chg="addSp delSp modSp">
        <pc:chgData name="Tammy Wilson" userId="e3b55da62d900d7c" providerId="LiveId" clId="{0AAACB32-CF42-4E0C-A7E0-3A76D99455B2}" dt="2019-12-14T19:42:43.362" v="902" actId="20577"/>
        <pc:sldMkLst>
          <pc:docMk/>
          <pc:sldMk cId="2860804419" sldId="306"/>
        </pc:sldMkLst>
        <pc:spChg chg="mod">
          <ac:chgData name="Tammy Wilson" userId="e3b55da62d900d7c" providerId="LiveId" clId="{0AAACB32-CF42-4E0C-A7E0-3A76D99455B2}" dt="2019-12-14T19:42:01.939" v="867" actId="20577"/>
          <ac:spMkLst>
            <pc:docMk/>
            <pc:sldMk cId="2860804419" sldId="306"/>
            <ac:spMk id="2" creationId="{00000000-0000-0000-0000-000000000000}"/>
          </ac:spMkLst>
        </pc:spChg>
        <pc:spChg chg="mod">
          <ac:chgData name="Tammy Wilson" userId="e3b55da62d900d7c" providerId="LiveId" clId="{0AAACB32-CF42-4E0C-A7E0-3A76D99455B2}" dt="2019-12-14T19:42:43.362" v="902" actId="20577"/>
          <ac:spMkLst>
            <pc:docMk/>
            <pc:sldMk cId="2860804419" sldId="306"/>
            <ac:spMk id="3" creationId="{00000000-0000-0000-0000-000000000000}"/>
          </ac:spMkLst>
        </pc:spChg>
        <pc:picChg chg="add del mod">
          <ac:chgData name="Tammy Wilson" userId="e3b55da62d900d7c" providerId="LiveId" clId="{0AAACB32-CF42-4E0C-A7E0-3A76D99455B2}" dt="2019-12-14T19:27:36.903" v="783" actId="478"/>
          <ac:picMkLst>
            <pc:docMk/>
            <pc:sldMk cId="2860804419" sldId="306"/>
            <ac:picMk id="5122" creationId="{38364C7B-3B53-415E-9340-F1A3FD220CDE}"/>
          </ac:picMkLst>
        </pc:picChg>
      </pc:sldChg>
      <pc:sldChg chg="modSp">
        <pc:chgData name="Tammy Wilson" userId="e3b55da62d900d7c" providerId="LiveId" clId="{0AAACB32-CF42-4E0C-A7E0-3A76D99455B2}" dt="2019-12-14T19:11:52.440" v="622" actId="20577"/>
        <pc:sldMkLst>
          <pc:docMk/>
          <pc:sldMk cId="2927438610" sldId="307"/>
        </pc:sldMkLst>
        <pc:spChg chg="mod">
          <ac:chgData name="Tammy Wilson" userId="e3b55da62d900d7c" providerId="LiveId" clId="{0AAACB32-CF42-4E0C-A7E0-3A76D99455B2}" dt="2019-12-14T19:03:18.331" v="565" actId="113"/>
          <ac:spMkLst>
            <pc:docMk/>
            <pc:sldMk cId="2927438610" sldId="307"/>
            <ac:spMk id="2" creationId="{00000000-0000-0000-0000-000000000000}"/>
          </ac:spMkLst>
        </pc:spChg>
        <pc:spChg chg="mod">
          <ac:chgData name="Tammy Wilson" userId="e3b55da62d900d7c" providerId="LiveId" clId="{0AAACB32-CF42-4E0C-A7E0-3A76D99455B2}" dt="2019-12-14T19:11:52.440" v="622" actId="20577"/>
          <ac:spMkLst>
            <pc:docMk/>
            <pc:sldMk cId="2927438610" sldId="307"/>
            <ac:spMk id="3" creationId="{00000000-0000-0000-0000-000000000000}"/>
          </ac:spMkLst>
        </pc:spChg>
        <pc:picChg chg="mod">
          <ac:chgData name="Tammy Wilson" userId="e3b55da62d900d7c" providerId="LiveId" clId="{0AAACB32-CF42-4E0C-A7E0-3A76D99455B2}" dt="2019-12-14T19:11:07.920" v="621" actId="1076"/>
          <ac:picMkLst>
            <pc:docMk/>
            <pc:sldMk cId="2927438610" sldId="307"/>
            <ac:picMk id="3074" creationId="{00000000-0000-0000-0000-000000000000}"/>
          </ac:picMkLst>
        </pc:picChg>
      </pc:sldChg>
      <pc:sldChg chg="modSp ord">
        <pc:chgData name="Tammy Wilson" userId="e3b55da62d900d7c" providerId="LiveId" clId="{0AAACB32-CF42-4E0C-A7E0-3A76D99455B2}" dt="2019-12-23T22:49:45.806" v="1304"/>
        <pc:sldMkLst>
          <pc:docMk/>
          <pc:sldMk cId="3224700027" sldId="309"/>
        </pc:sldMkLst>
        <pc:spChg chg="mod">
          <ac:chgData name="Tammy Wilson" userId="e3b55da62d900d7c" providerId="LiveId" clId="{0AAACB32-CF42-4E0C-A7E0-3A76D99455B2}" dt="2019-12-23T22:49:35.776" v="1303" actId="115"/>
          <ac:spMkLst>
            <pc:docMk/>
            <pc:sldMk cId="3224700027" sldId="309"/>
            <ac:spMk id="2" creationId="{00000000-0000-0000-0000-000000000000}"/>
          </ac:spMkLst>
        </pc:spChg>
      </pc:sldChg>
      <pc:sldChg chg="modSp">
        <pc:chgData name="Tammy Wilson" userId="e3b55da62d900d7c" providerId="LiveId" clId="{0AAACB32-CF42-4E0C-A7E0-3A76D99455B2}" dt="2019-12-14T20:08:52.254" v="1257" actId="20577"/>
        <pc:sldMkLst>
          <pc:docMk/>
          <pc:sldMk cId="3496103230" sldId="311"/>
        </pc:sldMkLst>
        <pc:spChg chg="mod">
          <ac:chgData name="Tammy Wilson" userId="e3b55da62d900d7c" providerId="LiveId" clId="{0AAACB32-CF42-4E0C-A7E0-3A76D99455B2}" dt="2019-12-14T20:08:52.254" v="1257" actId="20577"/>
          <ac:spMkLst>
            <pc:docMk/>
            <pc:sldMk cId="3496103230" sldId="311"/>
            <ac:spMk id="3" creationId="{00000000-0000-0000-0000-000000000000}"/>
          </ac:spMkLst>
        </pc:spChg>
      </pc:sldChg>
      <pc:sldChg chg="modSp">
        <pc:chgData name="Tammy Wilson" userId="e3b55da62d900d7c" providerId="LiveId" clId="{0AAACB32-CF42-4E0C-A7E0-3A76D99455B2}" dt="2019-12-14T18:35:04.272" v="15" actId="20577"/>
        <pc:sldMkLst>
          <pc:docMk/>
          <pc:sldMk cId="4241526158" sldId="312"/>
        </pc:sldMkLst>
        <pc:spChg chg="mod">
          <ac:chgData name="Tammy Wilson" userId="e3b55da62d900d7c" providerId="LiveId" clId="{0AAACB32-CF42-4E0C-A7E0-3A76D99455B2}" dt="2019-12-14T18:35:04.272" v="15" actId="20577"/>
          <ac:spMkLst>
            <pc:docMk/>
            <pc:sldMk cId="4241526158" sldId="312"/>
            <ac:spMk id="3" creationId="{E75A68CF-3CDC-4B53-911D-F8B324ECC511}"/>
          </ac:spMkLst>
        </pc:spChg>
      </pc:sldChg>
      <pc:sldChg chg="ord">
        <pc:chgData name="Tammy Wilson" userId="e3b55da62d900d7c" providerId="LiveId" clId="{0AAACB32-CF42-4E0C-A7E0-3A76D99455B2}" dt="2019-12-14T20:10:02.142" v="1264"/>
        <pc:sldMkLst>
          <pc:docMk/>
          <pc:sldMk cId="582817623" sldId="313"/>
        </pc:sldMkLst>
      </pc:sldChg>
      <pc:sldChg chg="modSp">
        <pc:chgData name="Tammy Wilson" userId="e3b55da62d900d7c" providerId="LiveId" clId="{0AAACB32-CF42-4E0C-A7E0-3A76D99455B2}" dt="2019-12-14T18:38:23.656" v="17" actId="113"/>
        <pc:sldMkLst>
          <pc:docMk/>
          <pc:sldMk cId="630136454" sldId="317"/>
        </pc:sldMkLst>
        <pc:spChg chg="mod">
          <ac:chgData name="Tammy Wilson" userId="e3b55da62d900d7c" providerId="LiveId" clId="{0AAACB32-CF42-4E0C-A7E0-3A76D99455B2}" dt="2019-12-14T18:38:23.656" v="17" actId="113"/>
          <ac:spMkLst>
            <pc:docMk/>
            <pc:sldMk cId="630136454" sldId="317"/>
            <ac:spMk id="3" creationId="{780A572B-74DF-4849-9F94-ABEE291E98EB}"/>
          </ac:spMkLst>
        </pc:spChg>
      </pc:sldChg>
      <pc:sldChg chg="addSp delSp modSp">
        <pc:chgData name="Tammy Wilson" userId="e3b55da62d900d7c" providerId="LiveId" clId="{0AAACB32-CF42-4E0C-A7E0-3A76D99455B2}" dt="2019-12-14T20:17:02.927" v="1285" actId="20577"/>
        <pc:sldMkLst>
          <pc:docMk/>
          <pc:sldMk cId="3671717703" sldId="318"/>
        </pc:sldMkLst>
        <pc:spChg chg="add del">
          <ac:chgData name="Tammy Wilson" userId="e3b55da62d900d7c" providerId="LiveId" clId="{0AAACB32-CF42-4E0C-A7E0-3A76D99455B2}" dt="2019-12-14T19:20:31.627" v="703"/>
          <ac:spMkLst>
            <pc:docMk/>
            <pc:sldMk cId="3671717703" sldId="318"/>
            <ac:spMk id="2" creationId="{7FD3CFC0-568E-453D-8F79-69F4190DF906}"/>
          </ac:spMkLst>
        </pc:spChg>
        <pc:spChg chg="del mod">
          <ac:chgData name="Tammy Wilson" userId="e3b55da62d900d7c" providerId="LiveId" clId="{0AAACB32-CF42-4E0C-A7E0-3A76D99455B2}" dt="2019-12-14T19:21:11.166" v="713" actId="478"/>
          <ac:spMkLst>
            <pc:docMk/>
            <pc:sldMk cId="3671717703" sldId="318"/>
            <ac:spMk id="18434" creationId="{00000000-0000-0000-0000-000000000000}"/>
          </ac:spMkLst>
        </pc:spChg>
        <pc:spChg chg="mod">
          <ac:chgData name="Tammy Wilson" userId="e3b55da62d900d7c" providerId="LiveId" clId="{0AAACB32-CF42-4E0C-A7E0-3A76D99455B2}" dt="2019-12-14T19:39:14.692" v="850" actId="14100"/>
          <ac:spMkLst>
            <pc:docMk/>
            <pc:sldMk cId="3671717703" sldId="318"/>
            <ac:spMk id="18435" creationId="{00000000-0000-0000-0000-000000000000}"/>
          </ac:spMkLst>
        </pc:spChg>
        <pc:spChg chg="mod">
          <ac:chgData name="Tammy Wilson" userId="e3b55da62d900d7c" providerId="LiveId" clId="{0AAACB32-CF42-4E0C-A7E0-3A76D99455B2}" dt="2019-12-14T20:17:02.927" v="1285" actId="20577"/>
          <ac:spMkLst>
            <pc:docMk/>
            <pc:sldMk cId="3671717703" sldId="318"/>
            <ac:spMk id="18436" creationId="{00000000-0000-0000-0000-000000000000}"/>
          </ac:spMkLst>
        </pc:spChg>
        <pc:spChg chg="del mod">
          <ac:chgData name="Tammy Wilson" userId="e3b55da62d900d7c" providerId="LiveId" clId="{0AAACB32-CF42-4E0C-A7E0-3A76D99455B2}" dt="2019-12-14T19:20:56.084" v="707" actId="478"/>
          <ac:spMkLst>
            <pc:docMk/>
            <pc:sldMk cId="3671717703" sldId="318"/>
            <ac:spMk id="18437" creationId="{00000000-0000-0000-0000-000000000000}"/>
          </ac:spMkLst>
        </pc:spChg>
        <pc:spChg chg="mod">
          <ac:chgData name="Tammy Wilson" userId="e3b55da62d900d7c" providerId="LiveId" clId="{0AAACB32-CF42-4E0C-A7E0-3A76D99455B2}" dt="2019-12-14T19:21:22.904" v="717" actId="1076"/>
          <ac:spMkLst>
            <pc:docMk/>
            <pc:sldMk cId="3671717703" sldId="318"/>
            <ac:spMk id="18438" creationId="{00000000-0000-0000-0000-000000000000}"/>
          </ac:spMkLst>
        </pc:spChg>
        <pc:spChg chg="del">
          <ac:chgData name="Tammy Wilson" userId="e3b55da62d900d7c" providerId="LiveId" clId="{0AAACB32-CF42-4E0C-A7E0-3A76D99455B2}" dt="2019-12-14T19:21:07.111" v="711" actId="478"/>
          <ac:spMkLst>
            <pc:docMk/>
            <pc:sldMk cId="3671717703" sldId="318"/>
            <ac:spMk id="18439" creationId="{00000000-0000-0000-0000-000000000000}"/>
          </ac:spMkLst>
        </pc:spChg>
        <pc:picChg chg="add del mod">
          <ac:chgData name="Tammy Wilson" userId="e3b55da62d900d7c" providerId="LiveId" clId="{0AAACB32-CF42-4E0C-A7E0-3A76D99455B2}" dt="2019-12-14T19:21:25.808" v="718" actId="1076"/>
          <ac:picMkLst>
            <pc:docMk/>
            <pc:sldMk cId="3671717703" sldId="318"/>
            <ac:picMk id="14" creationId="{00000000-0000-0000-0000-000000000000}"/>
          </ac:picMkLst>
        </pc:picChg>
        <pc:picChg chg="del">
          <ac:chgData name="Tammy Wilson" userId="e3b55da62d900d7c" providerId="LiveId" clId="{0AAACB32-CF42-4E0C-A7E0-3A76D99455B2}" dt="2019-12-14T19:20:47.721" v="705" actId="478"/>
          <ac:picMkLst>
            <pc:docMk/>
            <pc:sldMk cId="3671717703" sldId="318"/>
            <ac:picMk id="1028" creationId="{00000000-0000-0000-0000-000000000000}"/>
          </ac:picMkLst>
        </pc:picChg>
        <pc:picChg chg="add mod">
          <ac:chgData name="Tammy Wilson" userId="e3b55da62d900d7c" providerId="LiveId" clId="{0AAACB32-CF42-4E0C-A7E0-3A76D99455B2}" dt="2019-12-14T19:21:17.430" v="716" actId="1076"/>
          <ac:picMkLst>
            <pc:docMk/>
            <pc:sldMk cId="3671717703" sldId="318"/>
            <ac:picMk id="2050" creationId="{BB349076-9663-4826-813F-D621F588BB9C}"/>
          </ac:picMkLst>
        </pc:picChg>
      </pc:sldChg>
      <pc:sldChg chg="ord">
        <pc:chgData name="Tammy Wilson" userId="e3b55da62d900d7c" providerId="LiveId" clId="{0AAACB32-CF42-4E0C-A7E0-3A76D99455B2}" dt="2019-12-14T20:09:59.252" v="1263"/>
        <pc:sldMkLst>
          <pc:docMk/>
          <pc:sldMk cId="3639922837" sldId="319"/>
        </pc:sldMkLst>
      </pc:sldChg>
      <pc:sldChg chg="addSp delSp modSp">
        <pc:chgData name="Tammy Wilson" userId="e3b55da62d900d7c" providerId="LiveId" clId="{0AAACB32-CF42-4E0C-A7E0-3A76D99455B2}" dt="2019-12-14T19:41:24.156" v="856" actId="115"/>
        <pc:sldMkLst>
          <pc:docMk/>
          <pc:sldMk cId="3893066519" sldId="323"/>
        </pc:sldMkLst>
        <pc:spChg chg="del">
          <ac:chgData name="Tammy Wilson" userId="e3b55da62d900d7c" providerId="LiveId" clId="{0AAACB32-CF42-4E0C-A7E0-3A76D99455B2}" dt="2019-12-14T19:22:53.155" v="732" actId="478"/>
          <ac:spMkLst>
            <pc:docMk/>
            <pc:sldMk cId="3893066519" sldId="323"/>
            <ac:spMk id="18434" creationId="{00000000-0000-0000-0000-000000000000}"/>
          </ac:spMkLst>
        </pc:spChg>
        <pc:spChg chg="mod">
          <ac:chgData name="Tammy Wilson" userId="e3b55da62d900d7c" providerId="LiveId" clId="{0AAACB32-CF42-4E0C-A7E0-3A76D99455B2}" dt="2019-12-14T19:41:24.156" v="856" actId="115"/>
          <ac:spMkLst>
            <pc:docMk/>
            <pc:sldMk cId="3893066519" sldId="323"/>
            <ac:spMk id="18435" creationId="{00000000-0000-0000-0000-000000000000}"/>
          </ac:spMkLst>
        </pc:spChg>
        <pc:spChg chg="mod">
          <ac:chgData name="Tammy Wilson" userId="e3b55da62d900d7c" providerId="LiveId" clId="{0AAACB32-CF42-4E0C-A7E0-3A76D99455B2}" dt="2019-12-14T19:26:47.793" v="769"/>
          <ac:spMkLst>
            <pc:docMk/>
            <pc:sldMk cId="3893066519" sldId="323"/>
            <ac:spMk id="18436" creationId="{00000000-0000-0000-0000-000000000000}"/>
          </ac:spMkLst>
        </pc:spChg>
        <pc:spChg chg="del">
          <ac:chgData name="Tammy Wilson" userId="e3b55da62d900d7c" providerId="LiveId" clId="{0AAACB32-CF42-4E0C-A7E0-3A76D99455B2}" dt="2019-12-14T19:22:48.646" v="730" actId="478"/>
          <ac:spMkLst>
            <pc:docMk/>
            <pc:sldMk cId="3893066519" sldId="323"/>
            <ac:spMk id="18437" creationId="{00000000-0000-0000-0000-000000000000}"/>
          </ac:spMkLst>
        </pc:spChg>
        <pc:spChg chg="mod">
          <ac:chgData name="Tammy Wilson" userId="e3b55da62d900d7c" providerId="LiveId" clId="{0AAACB32-CF42-4E0C-A7E0-3A76D99455B2}" dt="2019-12-14T19:22:27.192" v="722" actId="1076"/>
          <ac:spMkLst>
            <pc:docMk/>
            <pc:sldMk cId="3893066519" sldId="323"/>
            <ac:spMk id="18438" creationId="{00000000-0000-0000-0000-000000000000}"/>
          </ac:spMkLst>
        </pc:spChg>
        <pc:spChg chg="del">
          <ac:chgData name="Tammy Wilson" userId="e3b55da62d900d7c" providerId="LiveId" clId="{0AAACB32-CF42-4E0C-A7E0-3A76D99455B2}" dt="2019-12-14T19:22:55.115" v="733" actId="478"/>
          <ac:spMkLst>
            <pc:docMk/>
            <pc:sldMk cId="3893066519" sldId="323"/>
            <ac:spMk id="18439" creationId="{00000000-0000-0000-0000-000000000000}"/>
          </ac:spMkLst>
        </pc:spChg>
        <pc:picChg chg="del">
          <ac:chgData name="Tammy Wilson" userId="e3b55da62d900d7c" providerId="LiveId" clId="{0AAACB32-CF42-4E0C-A7E0-3A76D99455B2}" dt="2019-12-14T19:22:44.092" v="728" actId="478"/>
          <ac:picMkLst>
            <pc:docMk/>
            <pc:sldMk cId="3893066519" sldId="323"/>
            <ac:picMk id="14" creationId="{00000000-0000-0000-0000-000000000000}"/>
          </ac:picMkLst>
        </pc:picChg>
        <pc:picChg chg="del mod">
          <ac:chgData name="Tammy Wilson" userId="e3b55da62d900d7c" providerId="LiveId" clId="{0AAACB32-CF42-4E0C-A7E0-3A76D99455B2}" dt="2019-12-14T19:26:24.598" v="762" actId="478"/>
          <ac:picMkLst>
            <pc:docMk/>
            <pc:sldMk cId="3893066519" sldId="323"/>
            <ac:picMk id="1028" creationId="{00000000-0000-0000-0000-000000000000}"/>
          </ac:picMkLst>
        </pc:picChg>
        <pc:picChg chg="add del mod">
          <ac:chgData name="Tammy Wilson" userId="e3b55da62d900d7c" providerId="LiveId" clId="{0AAACB32-CF42-4E0C-A7E0-3A76D99455B2}" dt="2019-12-14T19:26:23.799" v="761" actId="478"/>
          <ac:picMkLst>
            <pc:docMk/>
            <pc:sldMk cId="3893066519" sldId="323"/>
            <ac:picMk id="4098" creationId="{B4755249-F558-44B9-B6DE-7FB08D51B981}"/>
          </ac:picMkLst>
        </pc:picChg>
        <pc:picChg chg="add mod">
          <ac:chgData name="Tammy Wilson" userId="e3b55da62d900d7c" providerId="LiveId" clId="{0AAACB32-CF42-4E0C-A7E0-3A76D99455B2}" dt="2019-12-14T19:26:54.082" v="773" actId="1076"/>
          <ac:picMkLst>
            <pc:docMk/>
            <pc:sldMk cId="3893066519" sldId="323"/>
            <ac:picMk id="4100" creationId="{90338F8E-C1B5-4BD9-BC2B-4DC44AAC7984}"/>
          </ac:picMkLst>
        </pc:picChg>
      </pc:sldChg>
      <pc:sldChg chg="modSp add ord">
        <pc:chgData name="Tammy Wilson" userId="e3b55da62d900d7c" providerId="LiveId" clId="{0AAACB32-CF42-4E0C-A7E0-3A76D99455B2}" dt="2019-12-14T20:09:38.784" v="1260"/>
        <pc:sldMkLst>
          <pc:docMk/>
          <pc:sldMk cId="842485900" sldId="327"/>
        </pc:sldMkLst>
        <pc:spChg chg="mod">
          <ac:chgData name="Tammy Wilson" userId="e3b55da62d900d7c" providerId="LiveId" clId="{0AAACB32-CF42-4E0C-A7E0-3A76D99455B2}" dt="2019-12-14T20:09:38.784" v="1260"/>
          <ac:spMkLst>
            <pc:docMk/>
            <pc:sldMk cId="842485900" sldId="327"/>
            <ac:spMk id="3" creationId="{1C65ADB2-5362-4C13-8D23-20395DF8F81A}"/>
          </ac:spMkLst>
        </pc:spChg>
      </pc:sldChg>
      <pc:sldChg chg="addSp delSp modSp add">
        <pc:chgData name="Tammy Wilson" userId="e3b55da62d900d7c" providerId="LiveId" clId="{0AAACB32-CF42-4E0C-A7E0-3A76D99455B2}" dt="2019-12-14T19:18:29.915" v="699" actId="1076"/>
        <pc:sldMkLst>
          <pc:docMk/>
          <pc:sldMk cId="1634218968" sldId="328"/>
        </pc:sldMkLst>
        <pc:spChg chg="del">
          <ac:chgData name="Tammy Wilson" userId="e3b55da62d900d7c" providerId="LiveId" clId="{0AAACB32-CF42-4E0C-A7E0-3A76D99455B2}" dt="2019-12-14T19:18:15.729" v="692"/>
          <ac:spMkLst>
            <pc:docMk/>
            <pc:sldMk cId="1634218968" sldId="328"/>
            <ac:spMk id="3" creationId="{16A841CC-2F56-4A77-8678-3797E2FB1198}"/>
          </ac:spMkLst>
        </pc:spChg>
        <pc:picChg chg="add mod">
          <ac:chgData name="Tammy Wilson" userId="e3b55da62d900d7c" providerId="LiveId" clId="{0AAACB32-CF42-4E0C-A7E0-3A76D99455B2}" dt="2019-12-14T19:18:29.915" v="699" actId="1076"/>
          <ac:picMkLst>
            <pc:docMk/>
            <pc:sldMk cId="1634218968" sldId="328"/>
            <ac:picMk id="3074" creationId="{8747427E-988F-419F-8633-EF7CDD07263B}"/>
          </ac:picMkLst>
        </pc:picChg>
      </pc:sldChg>
      <pc:sldChg chg="delSp modSp add ord">
        <pc:chgData name="Tammy Wilson" userId="e3b55da62d900d7c" providerId="LiveId" clId="{0AAACB32-CF42-4E0C-A7E0-3A76D99455B2}" dt="2019-12-14T19:26:17.271" v="759"/>
        <pc:sldMkLst>
          <pc:docMk/>
          <pc:sldMk cId="1750737823" sldId="329"/>
        </pc:sldMkLst>
        <pc:spChg chg="mod">
          <ac:chgData name="Tammy Wilson" userId="e3b55da62d900d7c" providerId="LiveId" clId="{0AAACB32-CF42-4E0C-A7E0-3A76D99455B2}" dt="2019-12-14T19:25:06.369" v="742" actId="20577"/>
          <ac:spMkLst>
            <pc:docMk/>
            <pc:sldMk cId="1750737823" sldId="329"/>
            <ac:spMk id="18436" creationId="{00000000-0000-0000-0000-000000000000}"/>
          </ac:spMkLst>
        </pc:spChg>
        <pc:picChg chg="mod">
          <ac:chgData name="Tammy Wilson" userId="e3b55da62d900d7c" providerId="LiveId" clId="{0AAACB32-CF42-4E0C-A7E0-3A76D99455B2}" dt="2019-12-14T19:26:06.374" v="757" actId="1076"/>
          <ac:picMkLst>
            <pc:docMk/>
            <pc:sldMk cId="1750737823" sldId="329"/>
            <ac:picMk id="1028" creationId="{00000000-0000-0000-0000-000000000000}"/>
          </ac:picMkLst>
        </pc:picChg>
        <pc:picChg chg="mod">
          <ac:chgData name="Tammy Wilson" userId="e3b55da62d900d7c" providerId="LiveId" clId="{0AAACB32-CF42-4E0C-A7E0-3A76D99455B2}" dt="2019-12-14T19:26:08.483" v="758" actId="1076"/>
          <ac:picMkLst>
            <pc:docMk/>
            <pc:sldMk cId="1750737823" sldId="329"/>
            <ac:picMk id="4098" creationId="{B4755249-F558-44B9-B6DE-7FB08D51B981}"/>
          </ac:picMkLst>
        </pc:picChg>
        <pc:picChg chg="del">
          <ac:chgData name="Tammy Wilson" userId="e3b55da62d900d7c" providerId="LiveId" clId="{0AAACB32-CF42-4E0C-A7E0-3A76D99455B2}" dt="2019-12-14T19:25:09.133" v="743" actId="478"/>
          <ac:picMkLst>
            <pc:docMk/>
            <pc:sldMk cId="1750737823" sldId="329"/>
            <ac:picMk id="4100" creationId="{90338F8E-C1B5-4BD9-BC2B-4DC44AAC7984}"/>
          </ac:picMkLst>
        </pc:picChg>
      </pc:sldChg>
      <pc:sldChg chg="delSp modSp add">
        <pc:chgData name="Tammy Wilson" userId="e3b55da62d900d7c" providerId="LiveId" clId="{0AAACB32-CF42-4E0C-A7E0-3A76D99455B2}" dt="2019-12-14T19:28:21.733" v="801" actId="14100"/>
        <pc:sldMkLst>
          <pc:docMk/>
          <pc:sldMk cId="3690766520" sldId="330"/>
        </pc:sldMkLst>
        <pc:spChg chg="del mod">
          <ac:chgData name="Tammy Wilson" userId="e3b55da62d900d7c" providerId="LiveId" clId="{0AAACB32-CF42-4E0C-A7E0-3A76D99455B2}" dt="2019-12-14T19:28:16.034" v="798" actId="478"/>
          <ac:spMkLst>
            <pc:docMk/>
            <pc:sldMk cId="3690766520" sldId="330"/>
            <ac:spMk id="2" creationId="{00000000-0000-0000-0000-000000000000}"/>
          </ac:spMkLst>
        </pc:spChg>
        <pc:picChg chg="del">
          <ac:chgData name="Tammy Wilson" userId="e3b55da62d900d7c" providerId="LiveId" clId="{0AAACB32-CF42-4E0C-A7E0-3A76D99455B2}" dt="2019-12-14T19:27:43.302" v="785" actId="478"/>
          <ac:picMkLst>
            <pc:docMk/>
            <pc:sldMk cId="3690766520" sldId="330"/>
            <ac:picMk id="4" creationId="{00000000-0000-0000-0000-000000000000}"/>
          </ac:picMkLst>
        </pc:picChg>
        <pc:picChg chg="del">
          <ac:chgData name="Tammy Wilson" userId="e3b55da62d900d7c" providerId="LiveId" clId="{0AAACB32-CF42-4E0C-A7E0-3A76D99455B2}" dt="2019-12-14T19:27:41.380" v="784" actId="478"/>
          <ac:picMkLst>
            <pc:docMk/>
            <pc:sldMk cId="3690766520" sldId="330"/>
            <ac:picMk id="28" creationId="{00000000-0000-0000-0000-000000000000}"/>
          </ac:picMkLst>
        </pc:picChg>
        <pc:picChg chg="mod">
          <ac:chgData name="Tammy Wilson" userId="e3b55da62d900d7c" providerId="LiveId" clId="{0AAACB32-CF42-4E0C-A7E0-3A76D99455B2}" dt="2019-12-14T19:28:21.733" v="801" actId="14100"/>
          <ac:picMkLst>
            <pc:docMk/>
            <pc:sldMk cId="3690766520" sldId="330"/>
            <ac:picMk id="5122" creationId="{38364C7B-3B53-415E-9340-F1A3FD220CDE}"/>
          </ac:picMkLst>
        </pc:picChg>
      </pc:sldChg>
      <pc:sldChg chg="addSp delSp modSp add">
        <pc:chgData name="Tammy Wilson" userId="e3b55da62d900d7c" providerId="LiveId" clId="{0AAACB32-CF42-4E0C-A7E0-3A76D99455B2}" dt="2019-12-14T19:36:04.331" v="803"/>
        <pc:sldMkLst>
          <pc:docMk/>
          <pc:sldMk cId="935803518" sldId="331"/>
        </pc:sldMkLst>
        <pc:spChg chg="del">
          <ac:chgData name="Tammy Wilson" userId="e3b55da62d900d7c" providerId="LiveId" clId="{0AAACB32-CF42-4E0C-A7E0-3A76D99455B2}" dt="2019-12-14T19:36:04.331" v="803"/>
          <ac:spMkLst>
            <pc:docMk/>
            <pc:sldMk cId="935803518" sldId="331"/>
            <ac:spMk id="3" creationId="{9FD1D8AF-9854-422C-8DC6-9A06A224549A}"/>
          </ac:spMkLst>
        </pc:spChg>
        <pc:picChg chg="add mod">
          <ac:chgData name="Tammy Wilson" userId="e3b55da62d900d7c" providerId="LiveId" clId="{0AAACB32-CF42-4E0C-A7E0-3A76D99455B2}" dt="2019-12-14T19:36:04.331" v="803"/>
          <ac:picMkLst>
            <pc:docMk/>
            <pc:sldMk cId="935803518" sldId="331"/>
            <ac:picMk id="4" creationId="{A7A62332-AA4A-40AB-9627-9A554C283B31}"/>
          </ac:picMkLst>
        </pc:picChg>
      </pc:sldChg>
      <pc:sldChg chg="modSp add del">
        <pc:chgData name="Tammy Wilson" userId="e3b55da62d900d7c" providerId="LiveId" clId="{0AAACB32-CF42-4E0C-A7E0-3A76D99455B2}" dt="2019-12-23T23:47:54.303" v="1319" actId="2696"/>
        <pc:sldMkLst>
          <pc:docMk/>
          <pc:sldMk cId="3854360387" sldId="332"/>
        </pc:sldMkLst>
        <pc:spChg chg="mod">
          <ac:chgData name="Tammy Wilson" userId="e3b55da62d900d7c" providerId="LiveId" clId="{0AAACB32-CF42-4E0C-A7E0-3A76D99455B2}" dt="2019-12-14T19:50:17.983" v="1091" actId="20577"/>
          <ac:spMkLst>
            <pc:docMk/>
            <pc:sldMk cId="3854360387" sldId="332"/>
            <ac:spMk id="3" creationId="{00000000-0000-0000-0000-000000000000}"/>
          </ac:spMkLst>
        </pc:spChg>
      </pc:sldChg>
      <pc:sldChg chg="addSp delSp modSp add">
        <pc:chgData name="Tammy Wilson" userId="e3b55da62d900d7c" providerId="LiveId" clId="{0AAACB32-CF42-4E0C-A7E0-3A76D99455B2}" dt="2019-12-14T19:52:23.968" v="1135" actId="14100"/>
        <pc:sldMkLst>
          <pc:docMk/>
          <pc:sldMk cId="3873764719" sldId="333"/>
        </pc:sldMkLst>
        <pc:spChg chg="mod">
          <ac:chgData name="Tammy Wilson" userId="e3b55da62d900d7c" providerId="LiveId" clId="{0AAACB32-CF42-4E0C-A7E0-3A76D99455B2}" dt="2019-12-14T19:46:23.950" v="996" actId="20577"/>
          <ac:spMkLst>
            <pc:docMk/>
            <pc:sldMk cId="3873764719" sldId="333"/>
            <ac:spMk id="2" creationId="{BAA3A246-F544-4657-BD73-4D4EE00ADCD9}"/>
          </ac:spMkLst>
        </pc:spChg>
        <pc:spChg chg="mod">
          <ac:chgData name="Tammy Wilson" userId="e3b55da62d900d7c" providerId="LiveId" clId="{0AAACB32-CF42-4E0C-A7E0-3A76D99455B2}" dt="2019-12-14T19:51:26.547" v="1127" actId="20577"/>
          <ac:spMkLst>
            <pc:docMk/>
            <pc:sldMk cId="3873764719" sldId="333"/>
            <ac:spMk id="3" creationId="{33E769F5-A044-4320-A4DB-A684EDB8E0C4}"/>
          </ac:spMkLst>
        </pc:spChg>
        <pc:picChg chg="add mod">
          <ac:chgData name="Tammy Wilson" userId="e3b55da62d900d7c" providerId="LiveId" clId="{0AAACB32-CF42-4E0C-A7E0-3A76D99455B2}" dt="2019-12-14T19:47:59.018" v="1041" actId="1076"/>
          <ac:picMkLst>
            <pc:docMk/>
            <pc:sldMk cId="3873764719" sldId="333"/>
            <ac:picMk id="6146" creationId="{FDE37A3F-5A91-4C81-BE38-790DE4EE5F50}"/>
          </ac:picMkLst>
        </pc:picChg>
        <pc:picChg chg="add del mod">
          <ac:chgData name="Tammy Wilson" userId="e3b55da62d900d7c" providerId="LiveId" clId="{0AAACB32-CF42-4E0C-A7E0-3A76D99455B2}" dt="2019-12-14T19:52:19.634" v="1133" actId="478"/>
          <ac:picMkLst>
            <pc:docMk/>
            <pc:sldMk cId="3873764719" sldId="333"/>
            <ac:picMk id="6148" creationId="{D25E9885-1EF0-4690-BA83-27BCCBBE2B33}"/>
          </ac:picMkLst>
        </pc:picChg>
        <pc:picChg chg="add mod">
          <ac:chgData name="Tammy Wilson" userId="e3b55da62d900d7c" providerId="LiveId" clId="{0AAACB32-CF42-4E0C-A7E0-3A76D99455B2}" dt="2019-12-14T19:52:23.968" v="1135" actId="14100"/>
          <ac:picMkLst>
            <pc:docMk/>
            <pc:sldMk cId="3873764719" sldId="333"/>
            <ac:picMk id="6150" creationId="{437D7748-6AA9-4A5D-8A41-4D04673937BB}"/>
          </ac:picMkLst>
        </pc:picChg>
      </pc:sldChg>
      <pc:sldChg chg="addSp delSp modSp add">
        <pc:chgData name="Tammy Wilson" userId="e3b55da62d900d7c" providerId="LiveId" clId="{0AAACB32-CF42-4E0C-A7E0-3A76D99455B2}" dt="2019-12-14T19:49:10.194" v="1048" actId="1076"/>
        <pc:sldMkLst>
          <pc:docMk/>
          <pc:sldMk cId="1757992894" sldId="334"/>
        </pc:sldMkLst>
        <pc:spChg chg="del">
          <ac:chgData name="Tammy Wilson" userId="e3b55da62d900d7c" providerId="LiveId" clId="{0AAACB32-CF42-4E0C-A7E0-3A76D99455B2}" dt="2019-12-14T19:49:04.729" v="1045"/>
          <ac:spMkLst>
            <pc:docMk/>
            <pc:sldMk cId="1757992894" sldId="334"/>
            <ac:spMk id="3" creationId="{F61369BF-7C4B-48E2-A10D-381DD1EC14AD}"/>
          </ac:spMkLst>
        </pc:spChg>
        <pc:picChg chg="add mod">
          <ac:chgData name="Tammy Wilson" userId="e3b55da62d900d7c" providerId="LiveId" clId="{0AAACB32-CF42-4E0C-A7E0-3A76D99455B2}" dt="2019-12-14T19:49:10.194" v="1048" actId="1076"/>
          <ac:picMkLst>
            <pc:docMk/>
            <pc:sldMk cId="1757992894" sldId="334"/>
            <ac:picMk id="9218" creationId="{5F1DBB3E-7820-4FC8-BA15-051A52D4491D}"/>
          </ac:picMkLst>
        </pc:picChg>
      </pc:sldChg>
      <pc:sldChg chg="addSp delSp modSp add">
        <pc:chgData name="Tammy Wilson" userId="e3b55da62d900d7c" providerId="LiveId" clId="{0AAACB32-CF42-4E0C-A7E0-3A76D99455B2}" dt="2019-12-14T19:53:46.799" v="1140" actId="14100"/>
        <pc:sldMkLst>
          <pc:docMk/>
          <pc:sldMk cId="510288707" sldId="335"/>
        </pc:sldMkLst>
        <pc:spChg chg="del">
          <ac:chgData name="Tammy Wilson" userId="e3b55da62d900d7c" providerId="LiveId" clId="{0AAACB32-CF42-4E0C-A7E0-3A76D99455B2}" dt="2019-12-14T19:53:40.280" v="1137"/>
          <ac:spMkLst>
            <pc:docMk/>
            <pc:sldMk cId="510288707" sldId="335"/>
            <ac:spMk id="3" creationId="{8D49A284-74DD-40EB-8583-D63802EE0D94}"/>
          </ac:spMkLst>
        </pc:spChg>
        <pc:picChg chg="add mod">
          <ac:chgData name="Tammy Wilson" userId="e3b55da62d900d7c" providerId="LiveId" clId="{0AAACB32-CF42-4E0C-A7E0-3A76D99455B2}" dt="2019-12-14T19:53:46.799" v="1140" actId="14100"/>
          <ac:picMkLst>
            <pc:docMk/>
            <pc:sldMk cId="510288707" sldId="335"/>
            <ac:picMk id="11266" creationId="{27A88F46-F967-4F87-956D-58A4E0D0AFE7}"/>
          </ac:picMkLst>
        </pc:picChg>
      </pc:sldChg>
      <pc:sldChg chg="delSp modSp add">
        <pc:chgData name="Tammy Wilson" userId="e3b55da62d900d7c" providerId="LiveId" clId="{0AAACB32-CF42-4E0C-A7E0-3A76D99455B2}" dt="2019-12-23T23:49:44.810" v="1361" actId="14100"/>
        <pc:sldMkLst>
          <pc:docMk/>
          <pc:sldMk cId="3774227163" sldId="336"/>
        </pc:sldMkLst>
        <pc:picChg chg="mod">
          <ac:chgData name="Tammy Wilson" userId="e3b55da62d900d7c" providerId="LiveId" clId="{0AAACB32-CF42-4E0C-A7E0-3A76D99455B2}" dt="2019-12-23T23:49:44.810" v="1361" actId="14100"/>
          <ac:picMkLst>
            <pc:docMk/>
            <pc:sldMk cId="3774227163" sldId="336"/>
            <ac:picMk id="1026" creationId="{00000000-0000-0000-0000-000000000000}"/>
          </ac:picMkLst>
        </pc:picChg>
        <pc:picChg chg="del">
          <ac:chgData name="Tammy Wilson" userId="e3b55da62d900d7c" providerId="LiveId" clId="{0AAACB32-CF42-4E0C-A7E0-3A76D99455B2}" dt="2019-12-14T20:03:33.655" v="1167" actId="478"/>
          <ac:picMkLst>
            <pc:docMk/>
            <pc:sldMk cId="3774227163" sldId="336"/>
            <ac:picMk id="12292" creationId="{92DAF934-ACB6-4360-BBC0-2994CB7105A0}"/>
          </ac:picMkLst>
        </pc:picChg>
      </pc:sldChg>
      <pc:sldChg chg="addSp delSp modSp add ord">
        <pc:chgData name="Tammy Wilson" userId="e3b55da62d900d7c" providerId="LiveId" clId="{0AAACB32-CF42-4E0C-A7E0-3A76D99455B2}" dt="2019-12-14T20:05:43.195" v="1192" actId="14100"/>
        <pc:sldMkLst>
          <pc:docMk/>
          <pc:sldMk cId="4180230281" sldId="337"/>
        </pc:sldMkLst>
        <pc:spChg chg="mod">
          <ac:chgData name="Tammy Wilson" userId="e3b55da62d900d7c" providerId="LiveId" clId="{0AAACB32-CF42-4E0C-A7E0-3A76D99455B2}" dt="2019-12-14T20:03:48.422" v="1184" actId="20577"/>
          <ac:spMkLst>
            <pc:docMk/>
            <pc:sldMk cId="4180230281" sldId="337"/>
            <ac:spMk id="2" creationId="{2E1D3E8E-E55E-4070-B1D9-C21FF98EF270}"/>
          </ac:spMkLst>
        </pc:spChg>
        <pc:spChg chg="del">
          <ac:chgData name="Tammy Wilson" userId="e3b55da62d900d7c" providerId="LiveId" clId="{0AAACB32-CF42-4E0C-A7E0-3A76D99455B2}" dt="2019-12-14T20:02:25.035" v="1156"/>
          <ac:spMkLst>
            <pc:docMk/>
            <pc:sldMk cId="4180230281" sldId="337"/>
            <ac:spMk id="3" creationId="{F0B126D0-99DE-442B-8D70-5129FE334F97}"/>
          </ac:spMkLst>
        </pc:spChg>
        <pc:picChg chg="add mod">
          <ac:chgData name="Tammy Wilson" userId="e3b55da62d900d7c" providerId="LiveId" clId="{0AAACB32-CF42-4E0C-A7E0-3A76D99455B2}" dt="2019-12-14T20:05:43.195" v="1192" actId="14100"/>
          <ac:picMkLst>
            <pc:docMk/>
            <pc:sldMk cId="4180230281" sldId="337"/>
            <ac:picMk id="13314" creationId="{4A705C79-BDE1-40E3-A520-8B2FD45DD999}"/>
          </ac:picMkLst>
        </pc:picChg>
      </pc:sldChg>
      <pc:sldChg chg="modSp add">
        <pc:chgData name="Tammy Wilson" userId="e3b55da62d900d7c" providerId="LiveId" clId="{0AAACB32-CF42-4E0C-A7E0-3A76D99455B2}" dt="2019-12-14T20:17:14.295" v="1301"/>
        <pc:sldMkLst>
          <pc:docMk/>
          <pc:sldMk cId="859317883" sldId="338"/>
        </pc:sldMkLst>
        <pc:spChg chg="mod">
          <ac:chgData name="Tammy Wilson" userId="e3b55da62d900d7c" providerId="LiveId" clId="{0AAACB32-CF42-4E0C-A7E0-3A76D99455B2}" dt="2019-12-14T20:17:12.415" v="1300" actId="20577"/>
          <ac:spMkLst>
            <pc:docMk/>
            <pc:sldMk cId="859317883" sldId="338"/>
            <ac:spMk id="2" creationId="{036C068C-2E46-444A-9AF0-DC14E8FEBAE0}"/>
          </ac:spMkLst>
        </pc:spChg>
        <pc:spChg chg="mod">
          <ac:chgData name="Tammy Wilson" userId="e3b55da62d900d7c" providerId="LiveId" clId="{0AAACB32-CF42-4E0C-A7E0-3A76D99455B2}" dt="2019-12-14T20:17:14.295" v="1301"/>
          <ac:spMkLst>
            <pc:docMk/>
            <pc:sldMk cId="859317883" sldId="338"/>
            <ac:spMk id="3" creationId="{97505710-8185-4058-A0F2-8B836916DDF9}"/>
          </ac:spMkLst>
        </pc:spChg>
      </pc:sldChg>
    </pc:docChg>
  </pc:docChgLst>
  <pc:docChgLst>
    <pc:chgData name="Tammy Wilson" userId="e3b55da62d900d7c" providerId="Windows Live" clId="Web-{678D89E7-38F2-43C8-BEE6-618A8AF21F89}"/>
  </pc:docChgLst>
  <pc:docChgLst>
    <pc:chgData name="Tammy Wilson" userId="e3b55da62d900d7c" providerId="Windows Live" clId="Web-{49599815-572A-457A-A0B7-AAD64BD4F82F}"/>
  </pc:docChgLst>
  <pc:docChgLst>
    <pc:chgData name="Tammy Wilson" userId="e3b55da62d900d7c" providerId="Windows Live" clId="Web-{2501B3C8-030B-43B7-9592-B8DBA6495F5B}"/>
  </pc:docChgLst>
  <pc:docChgLst>
    <pc:chgData name="Tammy Wilson" userId="e3b55da62d900d7c" providerId="Windows Live" clId="Web-{C2477CF1-10BD-45AE-8228-DB2761E1B6F0}"/>
  </pc:docChgLst>
  <pc:docChgLst>
    <pc:chgData name="Tammy Wilson" userId="e3b55da62d900d7c" providerId="Windows Live" clId="Web-{8FE0A40C-4244-420B-9439-980957F2DA78}"/>
  </pc:docChgLst>
  <pc:docChgLst>
    <pc:chgData name="Tammy Wilson" userId="e3b55da62d900d7c" providerId="Windows Live" clId="Web-{EB60E213-B552-4CD8-B78F-81DB87EB3405}"/>
  </pc:docChgLst>
  <pc:docChgLst>
    <pc:chgData name="Tammy Wilson" userId="e3b55da62d900d7c" providerId="LiveId" clId="{9A20596B-DB53-4C35-8887-32E87C1B213B}"/>
  </pc:docChgLst>
  <pc:docChgLst>
    <pc:chgData name="Tammy Wilson" userId="e3b55da62d900d7c" providerId="Windows Live" clId="Web-{DC68865C-7925-482D-827A-C797D2F1B4D3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38E3-350C-4196-8C0B-73F3E2A137E6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1A70-90DE-48D0-B37E-8E431FD1795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47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EA43E46-0310-4C64-8B53-921B2D4D62F1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63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2377B2F-1E95-4653-B899-EA5F1DFAF00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191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9CDD9C4-CCD5-4307-8B15-B9A2F7FB0EA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018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/>
              <a:t>About 10x smaller than average animal cell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84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9CDD9C4-CCD5-4307-8B15-B9A2F7FB0EA4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5012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9CDD9C4-CCD5-4307-8B15-B9A2F7FB0EA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5171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9CDD9C4-CCD5-4307-8B15-B9A2F7FB0EA4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4258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What makes prokaryotic</a:t>
            </a:r>
            <a:r>
              <a:rPr lang="en-CA" baseline="0"/>
              <a:t> cells different from Eukaryotic cells?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6356-B4A8-4517-8ADC-7DAC6F4D757D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53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8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17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49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44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1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89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13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04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62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51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23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2296-DC1A-4E2A-99D0-3D0E0AB27AA5}" type="datetimeFigureOut">
              <a:rPr lang="en-CA" smtClean="0"/>
              <a:pPr/>
              <a:t>2019-12-23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75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meohttps:/www.youtube.com/watch?v=kxM_9DL2GYw" TargetMode="External"/><Relationship Id="rId2" Type="http://schemas.openxmlformats.org/officeDocument/2006/relationships/hyperlink" Target="http://ameohttps/www.youtube.com/watch?v=kxM_9DL2GY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science.com/bc8/pgs/quiz_section1.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3oZrMGDMMw" TargetMode="External"/><Relationship Id="rId2" Type="http://schemas.openxmlformats.org/officeDocument/2006/relationships/hyperlink" Target="https://www.youtube.com/watch?v=31tnXPlhA7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O2xx-aeZ4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ut0oVWCE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BAHiij4EA" TargetMode="External"/><Relationship Id="rId2" Type="http://schemas.openxmlformats.org/officeDocument/2006/relationships/hyperlink" Target="https://www.youtube.com/watch?v=Pxujitlv8w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Cell Types: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Prokaryotic and Eukaryotic</a:t>
            </a:r>
          </a:p>
        </p:txBody>
      </p:sp>
    </p:spTree>
    <p:extLst>
      <p:ext uri="{BB962C8B-B14F-4D97-AF65-F5344CB8AC3E}">
        <p14:creationId xmlns:p14="http://schemas.microsoft.com/office/powerpoint/2010/main" val="136704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1583-8084-4870-8E3D-566322A1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Difference between Bacteria and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810E8-98D9-40BD-9D19-E67F7285F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u="sng">
                <a:hlinkClick r:id="rId2"/>
              </a:rPr>
              <a:t>Amoeba Sisters</a:t>
            </a:r>
            <a:r>
              <a:rPr lang="en-GB"/>
              <a:t>   </a:t>
            </a:r>
          </a:p>
          <a:p>
            <a:r>
              <a:rPr lang="en-GB">
                <a:hlinkClick r:id="rId3"/>
              </a:rPr>
              <a:t>https://www.youtube.com/watch?v=kxM_9DL2GYw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3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49624" y="365125"/>
            <a:ext cx="11004176" cy="1325563"/>
          </a:xfrm>
        </p:spPr>
        <p:txBody>
          <a:bodyPr/>
          <a:lstStyle/>
          <a:p>
            <a:pPr eaLnBrk="1" hangingPunct="1"/>
            <a:r>
              <a:rPr lang="en-US" altLang="en-US" b="1"/>
              <a:t>Bacteria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773238"/>
            <a:ext cx="6891907" cy="4679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4200" dirty="0"/>
              <a:t>All bacteria are </a:t>
            </a:r>
            <a:r>
              <a:rPr lang="en-US" altLang="en-US" sz="4200" b="1" u="sng" dirty="0"/>
              <a:t>unicellular</a:t>
            </a:r>
            <a:r>
              <a:rPr lang="en-US" altLang="en-US" sz="4200" b="1" dirty="0"/>
              <a:t>, prokaryotic</a:t>
            </a:r>
            <a:r>
              <a:rPr lang="en-US" altLang="en-US" sz="4200" dirty="0"/>
              <a:t> cells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200" i="1" dirty="0"/>
              <a:t>Bacteria are micro-organisms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200" i="1" dirty="0"/>
              <a:t>About 10x smaller than animal cells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543926" y="6237288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400">
                <a:solidFill>
                  <a:schemeClr val="tx2"/>
                </a:solidFill>
              </a:rPr>
              <a:t>See pages 33 - 34</a:t>
            </a:r>
            <a:endParaRPr lang="en-US" altLang="en-US" sz="140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774825" y="45085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4537076" y="6521450"/>
            <a:ext cx="331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600">
                <a:latin typeface="Arial Rounded MT Bold" panose="020F0704030504030204" pitchFamily="34" charset="0"/>
                <a:hlinkClick r:id="rId3"/>
              </a:rPr>
              <a:t>Take the Section 1.2 Quiz</a:t>
            </a:r>
            <a:endParaRPr lang="en-US" altLang="en-US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7726363" y="614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6615113" y="6362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4344988" y="6249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pic>
        <p:nvPicPr>
          <p:cNvPr id="14" name="Picture 13" descr="Image result for bacteria imag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18" y="735805"/>
            <a:ext cx="3928120" cy="249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mage result for bacteria images chees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1"/>
          <a:stretch/>
        </p:blipFill>
        <p:spPr bwMode="auto">
          <a:xfrm>
            <a:off x="8247191" y="3701727"/>
            <a:ext cx="3106609" cy="23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8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Bacteria are very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25625"/>
            <a:ext cx="5943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lvl="1" indent="-571500">
              <a:spcBef>
                <a:spcPts val="1000"/>
              </a:spcBef>
            </a:pPr>
            <a:r>
              <a:rPr lang="en-US" altLang="en-US" sz="3600" i="1" dirty="0"/>
              <a:t>Most bacterial are between 0.2 - 10um (micrometers)</a:t>
            </a:r>
          </a:p>
          <a:p>
            <a:pPr marL="571500" lvl="1" indent="-571500">
              <a:spcBef>
                <a:spcPts val="1000"/>
              </a:spcBef>
            </a:pPr>
            <a:endParaRPr lang="en-US" altLang="en-US" sz="3600" i="1" dirty="0"/>
          </a:p>
          <a:p>
            <a:pPr lvl="1"/>
            <a:r>
              <a:rPr lang="en-US" altLang="en-US" sz="3600" i="1" dirty="0"/>
              <a:t>1 um is 1/1000 of a mm</a:t>
            </a:r>
          </a:p>
          <a:p>
            <a:pPr lvl="1"/>
            <a:r>
              <a:rPr lang="en-US" altLang="en-US" sz="3600" i="1" dirty="0">
                <a:cs typeface="Calibri"/>
              </a:rPr>
              <a:t>E. coli is about 2um long</a:t>
            </a:r>
          </a:p>
          <a:p>
            <a:pPr lvl="1"/>
            <a:r>
              <a:rPr lang="en-US" altLang="en-US" sz="3600" i="1" dirty="0">
                <a:cs typeface="Calibri"/>
              </a:rPr>
              <a:t>Animal cells are about 10 -100 um</a:t>
            </a:r>
            <a:endParaRPr lang="en-CA" dirty="0"/>
          </a:p>
          <a:p>
            <a:pPr lvl="1"/>
            <a:endParaRPr lang="en-US" altLang="en-US" sz="3600" i="1" dirty="0">
              <a:cs typeface="Calibri"/>
            </a:endParaRPr>
          </a:p>
          <a:p>
            <a:endParaRPr lang="en-CA" dirty="0"/>
          </a:p>
        </p:txBody>
      </p:sp>
      <p:pic>
        <p:nvPicPr>
          <p:cNvPr id="3074" name="Picture 2" descr="Image result for bacteria images size comparis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0" t="35755" r="30807" b="8164"/>
          <a:stretch/>
        </p:blipFill>
        <p:spPr bwMode="auto">
          <a:xfrm>
            <a:off x="6801078" y="352983"/>
            <a:ext cx="5178224" cy="61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3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30306" y="365125"/>
            <a:ext cx="10923494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Some bacteria are harmful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306" y="1773238"/>
            <a:ext cx="5257707" cy="4679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Some cause </a:t>
            </a:r>
            <a:r>
              <a:rPr lang="en-US" altLang="en-US" b="1" u="sng" dirty="0"/>
              <a:t>diseases</a:t>
            </a:r>
            <a:r>
              <a:rPr lang="en-US" altLang="en-US" b="1" dirty="0"/>
              <a:t> </a:t>
            </a:r>
            <a:r>
              <a:rPr lang="en-US" altLang="en-US" dirty="0"/>
              <a:t>such as: tuberculosis and strep throat, whooping cough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 dirty="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048500" y="61722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CA" dirty="0"/>
              <a:t>Streptococcus pyogenes</a:t>
            </a:r>
            <a:endParaRPr lang="en-US" altLang="en-US" sz="2000" dirty="0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7726363" y="614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6615113" y="6362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4344988" y="6249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pic>
        <p:nvPicPr>
          <p:cNvPr id="14" name="Picture 13" descr="Image result for bacteria imag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7" y="3870324"/>
            <a:ext cx="3928120" cy="249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strep throat image">
            <a:extLst>
              <a:ext uri="{FF2B5EF4-FFF2-40B4-BE49-F238E27FC236}">
                <a16:creationId xmlns:a16="http://schemas.microsoft.com/office/drawing/2014/main" id="{BB349076-9663-4826-813F-D621F588B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94" y="784225"/>
            <a:ext cx="4480200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1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068C-2E46-444A-9AF0-DC14E8FE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Whooping Cough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05710-8185-4058-A0F2-8B836916D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https://www.youtube.com/watch?v=31tnXPlhA7w</a:t>
            </a:r>
            <a:r>
              <a:rPr lang="en-US" b="1" dirty="0"/>
              <a:t> </a:t>
            </a:r>
            <a:r>
              <a:rPr lang="en-US" b="1" dirty="0">
                <a:hlinkClick r:id="rId3"/>
              </a:rPr>
              <a:t>https://www.youtube.com/watch?v=S3oZrMGDMMw</a:t>
            </a:r>
            <a:endParaRPr lang="en-US" b="1" dirty="0"/>
          </a:p>
          <a:p>
            <a:endParaRPr lang="en-US" altLang="en-US" dirty="0"/>
          </a:p>
          <a:p>
            <a:endParaRPr lang="en-US" altLang="en-US">
              <a:cs typeface="Calibri"/>
            </a:endParaRP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31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6272-0E4A-4285-8FA2-1224F894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Image result for strep throat image">
            <a:extLst>
              <a:ext uri="{FF2B5EF4-FFF2-40B4-BE49-F238E27FC236}">
                <a16:creationId xmlns:a16="http://schemas.microsoft.com/office/drawing/2014/main" id="{8747427E-988F-419F-8633-EF7CDD0726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0"/>
            <a:ext cx="1156335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1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30306" y="365125"/>
            <a:ext cx="10923494" cy="1325563"/>
          </a:xfrm>
        </p:spPr>
        <p:txBody>
          <a:bodyPr/>
          <a:lstStyle/>
          <a:p>
            <a:r>
              <a:rPr lang="en-US" altLang="en-US" dirty="0"/>
              <a:t>Some bacteria are </a:t>
            </a:r>
            <a:r>
              <a:rPr lang="en-US" altLang="en-US" b="1" dirty="0"/>
              <a:t>helpful</a:t>
            </a:r>
            <a:endParaRPr lang="en-US" altLang="en-US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306" y="1773238"/>
            <a:ext cx="5257707" cy="4679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used to make</a:t>
            </a:r>
            <a:r>
              <a:rPr lang="en-US" altLang="en-US" b="1" dirty="0"/>
              <a:t> food: </a:t>
            </a:r>
            <a:r>
              <a:rPr lang="en-US" altLang="en-US" dirty="0"/>
              <a:t>cheese and yogurt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 dirty="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956386" y="43688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7726363" y="614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6615113" y="6362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4344988" y="6249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pic>
        <p:nvPicPr>
          <p:cNvPr id="1028" name="Picture 4" descr="Image result for bacteria images chee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1"/>
          <a:stretch/>
        </p:blipFill>
        <p:spPr bwMode="auto">
          <a:xfrm>
            <a:off x="618631" y="2915059"/>
            <a:ext cx="4881055" cy="37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what bacteria makes yogurt">
            <a:extLst>
              <a:ext uri="{FF2B5EF4-FFF2-40B4-BE49-F238E27FC236}">
                <a16:creationId xmlns:a16="http://schemas.microsoft.com/office/drawing/2014/main" id="{B4755249-F558-44B9-B6DE-7FB08D51B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11630" r="15266" b="12075"/>
          <a:stretch/>
        </p:blipFill>
        <p:spPr bwMode="auto">
          <a:xfrm>
            <a:off x="6261686" y="2233612"/>
            <a:ext cx="5757197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3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30306" y="365125"/>
            <a:ext cx="10923494" cy="1325563"/>
          </a:xfrm>
        </p:spPr>
        <p:txBody>
          <a:bodyPr/>
          <a:lstStyle/>
          <a:p>
            <a:r>
              <a:rPr lang="en-US" altLang="en-US" dirty="0"/>
              <a:t>Some live in our </a:t>
            </a:r>
            <a:r>
              <a:rPr lang="en-US" altLang="en-US" b="1" u="sng" dirty="0"/>
              <a:t>gut</a:t>
            </a:r>
            <a:r>
              <a:rPr lang="en-US" altLang="en-US" u="sng" dirty="0"/>
              <a:t> </a:t>
            </a:r>
            <a:r>
              <a:rPr lang="en-US" altLang="en-US" dirty="0"/>
              <a:t>and help us digest food.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306" y="1466850"/>
            <a:ext cx="11854039" cy="4679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 dirty="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956386" y="43688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7726363" y="614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6615113" y="6362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4344988" y="6249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CA" altLang="en-US"/>
          </a:p>
        </p:txBody>
      </p:sp>
      <p:pic>
        <p:nvPicPr>
          <p:cNvPr id="4100" name="Picture 4" descr="Image result for gut bacteria">
            <a:extLst>
              <a:ext uri="{FF2B5EF4-FFF2-40B4-BE49-F238E27FC236}">
                <a16:creationId xmlns:a16="http://schemas.microsoft.com/office/drawing/2014/main" id="{90338F8E-C1B5-4BD9-BC2B-4DC44AAC7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86" y="1416782"/>
            <a:ext cx="8279228" cy="51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6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altLang="en-US" dirty="0"/>
              <a:t>Bacteria are classified by their </a:t>
            </a:r>
            <a:r>
              <a:rPr lang="en-US" altLang="en-US" b="1" u="sng" dirty="0"/>
              <a:t>shape.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56" y="1900237"/>
            <a:ext cx="10961687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 Rod shaped, spherical, spiral. 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924" y="3133259"/>
            <a:ext cx="2516963" cy="258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3" y="3200400"/>
            <a:ext cx="8890811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0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825625"/>
            <a:ext cx="10961687" cy="4351338"/>
          </a:xfrm>
        </p:spPr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5122" name="Picture 2" descr="Image result for what bacteria makes yogurt">
            <a:extLst>
              <a:ext uri="{FF2B5EF4-FFF2-40B4-BE49-F238E27FC236}">
                <a16:creationId xmlns:a16="http://schemas.microsoft.com/office/drawing/2014/main" id="{38364C7B-3B53-415E-9340-F1A3FD22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2" y="0"/>
            <a:ext cx="9478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6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Characteristics of Living Things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 sz="3600"/>
              <a:t>Living things respond to their environment</a:t>
            </a:r>
          </a:p>
          <a:p>
            <a:pPr lvl="1" eaLnBrk="1" hangingPunct="1"/>
            <a:r>
              <a:rPr lang="en-US" altLang="en-US" sz="3600"/>
              <a:t>Living things need energy</a:t>
            </a:r>
          </a:p>
          <a:p>
            <a:pPr lvl="1"/>
            <a:r>
              <a:rPr lang="en-US" altLang="en-US" sz="3600"/>
              <a:t>Living things grow </a:t>
            </a:r>
          </a:p>
          <a:p>
            <a:pPr lvl="1" eaLnBrk="1" hangingPunct="1"/>
            <a:r>
              <a:rPr lang="en-US" altLang="en-US" sz="3600"/>
              <a:t>Living things reproduce</a:t>
            </a:r>
          </a:p>
          <a:p>
            <a:pPr lvl="1" eaLnBrk="1" hangingPunct="1"/>
            <a:r>
              <a:rPr lang="en-US" altLang="en-US" sz="3600"/>
              <a:t>Living things must get rid</a:t>
            </a:r>
            <a:br>
              <a:rPr lang="en-US" sz="3600">
                <a:latin typeface="+mn-ea"/>
                <a:cs typeface="+mn-ea"/>
              </a:rPr>
            </a:br>
            <a:r>
              <a:rPr lang="en-US" altLang="en-US" sz="3600"/>
              <a:t>of waste</a:t>
            </a:r>
          </a:p>
          <a:p>
            <a:pPr lvl="1"/>
            <a:r>
              <a:rPr lang="en-US" altLang="en-US" sz="3600"/>
              <a:t>Living things are made of cells</a:t>
            </a:r>
          </a:p>
          <a:p>
            <a:pPr lvl="1"/>
            <a:r>
              <a:rPr lang="en-US" altLang="en-US" sz="3600"/>
              <a:t>Take in nutrients</a:t>
            </a:r>
          </a:p>
          <a:p>
            <a:pPr>
              <a:buNone/>
            </a:pPr>
            <a:endParaRPr lang="en-US" altLang="en-U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9144000" y="6096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10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150" name="Picture 7" descr="wh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24218"/>
            <a:ext cx="3810000" cy="377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BA81-F456-4426-92F8-FD97A31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Cyanobacteria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A6E55-9805-4321-9451-813A8DB72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Ted ed</a:t>
            </a:r>
          </a:p>
          <a:p>
            <a:r>
              <a:rPr lang="en-CA">
                <a:hlinkClick r:id="rId2"/>
              </a:rPr>
              <a:t>https://www.youtube.com/watch?v=dO2xx-aeZ4w</a:t>
            </a:r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904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/>
          <a:lstStyle/>
          <a:p>
            <a:r>
              <a:rPr lang="en-US" altLang="en-US" dirty="0"/>
              <a:t>Tiny non-living particles.</a:t>
            </a:r>
          </a:p>
          <a:p>
            <a:r>
              <a:rPr lang="en-US" altLang="en-US" dirty="0"/>
              <a:t>Do not contain organelles </a:t>
            </a:r>
          </a:p>
          <a:p>
            <a:r>
              <a:rPr lang="en-US" altLang="en-US" dirty="0"/>
              <a:t>Do have </a:t>
            </a:r>
            <a:r>
              <a:rPr lang="en-US" altLang="en-US" b="1" u="sng" dirty="0"/>
              <a:t>genetic material </a:t>
            </a:r>
            <a:r>
              <a:rPr lang="en-US" altLang="en-US" dirty="0"/>
              <a:t>(DNA or RNA)</a:t>
            </a:r>
          </a:p>
          <a:p>
            <a:r>
              <a:rPr lang="en-US" altLang="en-US" dirty="0"/>
              <a:t>Can reproduce only by using a host cell.</a:t>
            </a:r>
          </a:p>
          <a:p>
            <a:r>
              <a:rPr lang="en-US" altLang="en-US" dirty="0"/>
              <a:t>Most are </a:t>
            </a:r>
            <a:r>
              <a:rPr lang="en-US" altLang="en-US" b="1" u="sng" dirty="0"/>
              <a:t>harmful </a:t>
            </a:r>
            <a:r>
              <a:rPr lang="en-US" altLang="en-US" dirty="0"/>
              <a:t>and cause disease</a:t>
            </a:r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876908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A246-F544-4657-BD73-4D4EE00A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Most Viruses are harmful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69F5-A044-4320-A4DB-A684EDB8E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Chicken pox</a:t>
            </a:r>
          </a:p>
          <a:p>
            <a:r>
              <a:rPr lang="en-US" altLang="en-US" b="1" dirty="0"/>
              <a:t>Ebola</a:t>
            </a:r>
          </a:p>
          <a:p>
            <a:r>
              <a:rPr lang="en-US" altLang="en-US" b="1" dirty="0"/>
              <a:t>Influenza (the flu)</a:t>
            </a:r>
            <a:r>
              <a:rPr lang="en-CA" dirty="0"/>
              <a:t> </a:t>
            </a:r>
          </a:p>
          <a:p>
            <a:r>
              <a:rPr lang="en-US" altLang="en-US" b="1" dirty="0"/>
              <a:t>AIDS/HIV </a:t>
            </a:r>
          </a:p>
          <a:p>
            <a:r>
              <a:rPr lang="en-US" altLang="en-US" b="1" dirty="0"/>
              <a:t>Rabies</a:t>
            </a:r>
          </a:p>
          <a:p>
            <a:r>
              <a:rPr lang="en-US" altLang="en-US" b="1" dirty="0"/>
              <a:t>Common Cold</a:t>
            </a:r>
          </a:p>
          <a:p>
            <a:r>
              <a:rPr lang="en-US" altLang="en-US" b="1" dirty="0"/>
              <a:t>West Nile</a:t>
            </a:r>
          </a:p>
          <a:p>
            <a:endParaRPr lang="en-CA" dirty="0"/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FDE37A3F-5A91-4C81-BE38-790DE4EE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65125"/>
            <a:ext cx="39528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west nile virus">
            <a:extLst>
              <a:ext uri="{FF2B5EF4-FFF2-40B4-BE49-F238E27FC236}">
                <a16:creationId xmlns:a16="http://schemas.microsoft.com/office/drawing/2014/main" id="{437D7748-6AA9-4A5D-8A41-4D046739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4" y="2719387"/>
            <a:ext cx="4333875" cy="257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6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7F2D-6ED7-4285-B173-78D1F0FD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Image result for ebola">
            <a:extLst>
              <a:ext uri="{FF2B5EF4-FFF2-40B4-BE49-F238E27FC236}">
                <a16:creationId xmlns:a16="http://schemas.microsoft.com/office/drawing/2014/main" id="{5F1DBB3E-7820-4FC8-BA15-051A52D449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-259062"/>
            <a:ext cx="12275128" cy="812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92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4340-3654-4D5A-A124-F5E2C9C7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Image result for rabies symptoms">
            <a:extLst>
              <a:ext uri="{FF2B5EF4-FFF2-40B4-BE49-F238E27FC236}">
                <a16:creationId xmlns:a16="http://schemas.microsoft.com/office/drawing/2014/main" id="{27A88F46-F967-4F87-956D-58A4E0D0AF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3" y="365125"/>
            <a:ext cx="9613323" cy="61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88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Viruses</a:t>
            </a:r>
          </a:p>
        </p:txBody>
      </p:sp>
      <p:pic>
        <p:nvPicPr>
          <p:cNvPr id="6146" name="Picture 2" descr="Image result for viru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00" y="84758"/>
            <a:ext cx="8542371" cy="67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43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3E8E-E55E-4070-B1D9-C21FF98E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Viral Structure</a:t>
            </a:r>
          </a:p>
        </p:txBody>
      </p:sp>
      <p:pic>
        <p:nvPicPr>
          <p:cNvPr id="13314" name="Picture 2" descr="Picture">
            <a:extLst>
              <a:ext uri="{FF2B5EF4-FFF2-40B4-BE49-F238E27FC236}">
                <a16:creationId xmlns:a16="http://schemas.microsoft.com/office/drawing/2014/main" id="{4A705C79-BDE1-40E3-A520-8B2FD45DD9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0" t="23023" r="4501" b="17549"/>
          <a:stretch/>
        </p:blipFill>
        <p:spPr bwMode="auto">
          <a:xfrm>
            <a:off x="1149927" y="1261197"/>
            <a:ext cx="9476509" cy="55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30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1"/>
            <a:ext cx="10753725" cy="1690688"/>
          </a:xfrm>
        </p:spPr>
        <p:txBody>
          <a:bodyPr/>
          <a:lstStyle/>
          <a:p>
            <a:r>
              <a:rPr lang="en-CA"/>
              <a:t>Virus Structure</a:t>
            </a:r>
          </a:p>
        </p:txBody>
      </p:sp>
      <p:pic>
        <p:nvPicPr>
          <p:cNvPr id="1026" name="Picture 2" descr="Image result for virus struct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" b="7983"/>
          <a:stretch/>
        </p:blipFill>
        <p:spPr bwMode="auto">
          <a:xfrm>
            <a:off x="0" y="94888"/>
            <a:ext cx="12409713" cy="68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27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Virus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291488"/>
            <a:ext cx="7575550" cy="57713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The virus attaches to a specific host cell and injects its DNA.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Viral DNA causes host cell to make virus parts.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New viruses are created inside host cell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Host cell bursts open and the new viruses are release to infect other host cells. </a:t>
            </a:r>
          </a:p>
        </p:txBody>
      </p:sp>
      <p:pic>
        <p:nvPicPr>
          <p:cNvPr id="2052" name="Picture 4" descr="Image result for virus life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r="21805"/>
          <a:stretch/>
        </p:blipFill>
        <p:spPr bwMode="auto">
          <a:xfrm>
            <a:off x="8413750" y="690562"/>
            <a:ext cx="3160811" cy="6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03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Life Cycle of  a Viruses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9048" t="15494" r="19345" b="23510"/>
          <a:stretch>
            <a:fillRect/>
          </a:stretch>
        </p:blipFill>
        <p:spPr bwMode="auto">
          <a:xfrm>
            <a:off x="838199" y="1476370"/>
            <a:ext cx="10515599" cy="501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62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76200"/>
            <a:ext cx="7299325" cy="1066800"/>
          </a:xfrm>
        </p:spPr>
        <p:txBody>
          <a:bodyPr/>
          <a:lstStyle/>
          <a:p>
            <a:pPr eaLnBrk="1" hangingPunct="1"/>
            <a:r>
              <a:rPr lang="en-US" altLang="en-US"/>
              <a:t>Cell Theory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763000" y="60960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tx2"/>
                </a:solidFill>
              </a:rPr>
              <a:t>See pages 31-32</a:t>
            </a:r>
            <a:endParaRPr lang="en-US" altLang="en-US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02659" y="1338262"/>
            <a:ext cx="10413066" cy="27384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cell is the basic unit of life.</a:t>
            </a:r>
          </a:p>
          <a:p>
            <a:pPr eaLnBrk="1" hangingPunct="1"/>
            <a:r>
              <a:rPr lang="en-US" altLang="en-US" dirty="0"/>
              <a:t>All organisms are composed of one or more cells.</a:t>
            </a:r>
          </a:p>
          <a:p>
            <a:pPr eaLnBrk="1" hangingPunct="1"/>
            <a:r>
              <a:rPr lang="en-US" altLang="en-US" dirty="0"/>
              <a:t>All cells come from other living cells.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708400"/>
            <a:ext cx="44704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150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EC3D-0A9F-49A5-83D7-77EC687E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Cycle of a Virus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E39B-CDE9-4FF4-8EB3-7B4DE9F38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>
                <a:hlinkClick r:id="rId2"/>
              </a:rPr>
              <a:t>https://www.youtube.com/watch?v=uIut0oVWCEg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7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5F57-CC58-400C-B16A-D94DF72F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5ADB2-5362-4C13-8D23-20395DF8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is the difference between Eukaryotic cells and Prokaryotic Cells? Create a Venn Diagram </a:t>
            </a:r>
          </a:p>
        </p:txBody>
      </p:sp>
    </p:spTree>
    <p:extLst>
      <p:ext uri="{BB962C8B-B14F-4D97-AF65-F5344CB8AC3E}">
        <p14:creationId xmlns:p14="http://schemas.microsoft.com/office/powerpoint/2010/main" val="842485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BCF6-9035-450B-807D-6E83541C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bacteria vs eukaryotes">
            <a:extLst>
              <a:ext uri="{FF2B5EF4-FFF2-40B4-BE49-F238E27FC236}">
                <a16:creationId xmlns:a16="http://schemas.microsoft.com/office/drawing/2014/main" id="{7BC9F323-CB56-4DAC-A2FD-53F199876F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6" y="365125"/>
            <a:ext cx="8735846" cy="63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22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4E55-3AD2-4906-8F1F-04A9940E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7A21-D044-49E3-8D96-8ED5B233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Read p32 to 34</a:t>
            </a:r>
          </a:p>
          <a:p>
            <a:r>
              <a:rPr lang="en-US"/>
              <a:t>Workbook pages 10 to 12</a:t>
            </a:r>
          </a:p>
        </p:txBody>
      </p:sp>
    </p:spTree>
    <p:extLst>
      <p:ext uri="{BB962C8B-B14F-4D97-AF65-F5344CB8AC3E}">
        <p14:creationId xmlns:p14="http://schemas.microsoft.com/office/powerpoint/2010/main" val="582817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022106" cy="1325563"/>
          </a:xfrm>
        </p:spPr>
        <p:txBody>
          <a:bodyPr/>
          <a:lstStyle/>
          <a:p>
            <a:r>
              <a:rPr lang="en-CA"/>
              <a:t>Comparison of Prokaryotic and Eukaryotic Cells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336157"/>
              </p:ext>
            </p:extLst>
          </p:nvPr>
        </p:nvGraphicFramePr>
        <p:xfrm>
          <a:off x="1" y="911225"/>
          <a:ext cx="11860306" cy="76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658">
                  <a:extLst>
                    <a:ext uri="{9D8B030D-6E8A-4147-A177-3AD203B41FA5}">
                      <a16:colId xmlns:a16="http://schemas.microsoft.com/office/drawing/2014/main" val="750736169"/>
                    </a:ext>
                  </a:extLst>
                </a:gridCol>
                <a:gridCol w="2501153">
                  <a:extLst>
                    <a:ext uri="{9D8B030D-6E8A-4147-A177-3AD203B41FA5}">
                      <a16:colId xmlns:a16="http://schemas.microsoft.com/office/drawing/2014/main" val="805443992"/>
                    </a:ext>
                  </a:extLst>
                </a:gridCol>
                <a:gridCol w="3684495">
                  <a:extLst>
                    <a:ext uri="{9D8B030D-6E8A-4147-A177-3AD203B41FA5}">
                      <a16:colId xmlns:a16="http://schemas.microsoft.com/office/drawing/2014/main" val="834437520"/>
                    </a:ext>
                  </a:extLst>
                </a:gridCol>
              </a:tblGrid>
              <a:tr h="838729">
                <a:tc>
                  <a:txBody>
                    <a:bodyPr/>
                    <a:lstStyle/>
                    <a:p>
                      <a:r>
                        <a:rPr lang="en-CA" sz="360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Prokaryotic</a:t>
                      </a:r>
                      <a:r>
                        <a:rPr lang="en-CA" sz="3600" baseline="0"/>
                        <a:t> Cells</a:t>
                      </a:r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Eukaryotic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975369"/>
                  </a:ext>
                </a:extLst>
              </a:tr>
              <a:tr h="838729">
                <a:tc>
                  <a:txBody>
                    <a:bodyPr/>
                    <a:lstStyle/>
                    <a:p>
                      <a:r>
                        <a:rPr lang="en-CA" sz="3600"/>
                        <a:t>Genetic material contained in nucleus, surrounded by a membrane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898934"/>
                  </a:ext>
                </a:extLst>
              </a:tr>
              <a:tr h="838729">
                <a:tc>
                  <a:txBody>
                    <a:bodyPr/>
                    <a:lstStyle/>
                    <a:p>
                      <a:r>
                        <a:rPr lang="en-CA" sz="3600"/>
                        <a:t>Organelles surrounded</a:t>
                      </a:r>
                      <a:r>
                        <a:rPr lang="en-CA" sz="3600" baseline="0"/>
                        <a:t> by membranes</a:t>
                      </a:r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38738"/>
                  </a:ext>
                </a:extLst>
              </a:tr>
              <a:tr h="838729">
                <a:tc>
                  <a:txBody>
                    <a:bodyPr/>
                    <a:lstStyle/>
                    <a:p>
                      <a:r>
                        <a:rPr lang="en-CA" sz="3600"/>
                        <a:t>Size and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Smaller, less</a:t>
                      </a:r>
                      <a:r>
                        <a:rPr lang="en-CA" sz="3600" baseline="0"/>
                        <a:t> complex</a:t>
                      </a:r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About</a:t>
                      </a:r>
                      <a:r>
                        <a:rPr lang="en-CA" sz="3600" baseline="0"/>
                        <a:t> 10x as large and more complex</a:t>
                      </a:r>
                      <a:endParaRPr lang="en-CA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716615"/>
                  </a:ext>
                </a:extLst>
              </a:tr>
              <a:tr h="838729">
                <a:tc>
                  <a:txBody>
                    <a:bodyPr/>
                    <a:lstStyle/>
                    <a:p>
                      <a:r>
                        <a:rPr lang="en-CA" sz="3600"/>
                        <a:t>Can carry out all processes needed to stay alive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663255"/>
                  </a:ext>
                </a:extLst>
              </a:tr>
              <a:tr h="838729">
                <a:tc>
                  <a:txBody>
                    <a:bodyPr/>
                    <a:lstStyle/>
                    <a:p>
                      <a:r>
                        <a:rPr lang="en-CA" sz="360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Bacterium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/>
                        <a:t>Liver cell of an animal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552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797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 </a:t>
            </a:r>
          </a:p>
        </p:txBody>
      </p:sp>
      <p:pic>
        <p:nvPicPr>
          <p:cNvPr id="4098" name="Picture 2" descr="Image result for size comparison eukaryotic cell prokaryot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479095"/>
            <a:ext cx="11866880" cy="60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82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Which one is the prokaryotic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4" y="3857750"/>
            <a:ext cx="3445037" cy="192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345" y="1956240"/>
            <a:ext cx="3952727" cy="2464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402" y="3898322"/>
            <a:ext cx="3017362" cy="1675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5334" y="2352384"/>
            <a:ext cx="2719766" cy="1545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859" y="5222729"/>
            <a:ext cx="2393394" cy="12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4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5280-5E4C-45ED-B89D-55C33920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Image result for eukaryotic cell">
            <a:extLst>
              <a:ext uri="{FF2B5EF4-FFF2-40B4-BE49-F238E27FC236}">
                <a16:creationId xmlns:a16="http://schemas.microsoft.com/office/drawing/2014/main" id="{A7A62332-AA4A-40AB-9627-9A554C283B3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6"/>
          <a:stretch/>
        </p:blipFill>
        <p:spPr bwMode="auto">
          <a:xfrm>
            <a:off x="3417511" y="1825625"/>
            <a:ext cx="5356978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580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A427-8A95-466A-B505-13A53644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Cells can be classified into two main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68CF-3CDC-4B53-911D-F8B324EC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Video Amoeba Sisters Prokaryotes and Eukaryotes</a:t>
            </a:r>
          </a:p>
          <a:p>
            <a:r>
              <a:rPr lang="en-CA" dirty="0">
                <a:hlinkClick r:id="rId2"/>
              </a:rPr>
              <a:t>https://www.youtube.com/watch?v=Pxujitlv8wc</a:t>
            </a:r>
            <a:endParaRPr lang="en-US" dirty="0">
              <a:hlinkClick r:id="rId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2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9766-76B0-438B-8096-9EA33A15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Two Main Types of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A572B-74DF-4849-9F94-ABEE291E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 are classified into two groups:    </a:t>
            </a:r>
          </a:p>
          <a:p>
            <a:r>
              <a:rPr lang="en-US" b="1" dirty="0"/>
              <a:t>Prokaryotic </a:t>
            </a:r>
            <a:r>
              <a:rPr lang="en-US" dirty="0"/>
              <a:t>Cells (Prokaryotes) </a:t>
            </a:r>
          </a:p>
          <a:p>
            <a:r>
              <a:rPr lang="en-US" b="1" dirty="0"/>
              <a:t>Eukaryotic</a:t>
            </a:r>
            <a:r>
              <a:rPr lang="en-US" dirty="0"/>
              <a:t> Cells (Eukaryotes)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013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02" y="365125"/>
            <a:ext cx="10977898" cy="1325563"/>
          </a:xfrm>
        </p:spPr>
        <p:txBody>
          <a:bodyPr/>
          <a:lstStyle/>
          <a:p>
            <a:r>
              <a:rPr lang="en-CA" b="1" dirty="0"/>
              <a:t>Prokaryotic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02" y="1825625"/>
            <a:ext cx="6800528" cy="46672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CA" sz="4600" dirty="0"/>
              <a:t>Have no </a:t>
            </a:r>
            <a:r>
              <a:rPr lang="en-CA" sz="4600" b="1" u="sng" dirty="0"/>
              <a:t>nucleus</a:t>
            </a:r>
          </a:p>
          <a:p>
            <a:r>
              <a:rPr lang="en-CA" sz="4600" dirty="0"/>
              <a:t>Much </a:t>
            </a:r>
            <a:r>
              <a:rPr lang="en-CA" sz="4600" b="1" u="sng" dirty="0"/>
              <a:t>smaller</a:t>
            </a:r>
            <a:r>
              <a:rPr lang="en-CA" sz="4600" dirty="0"/>
              <a:t> than </a:t>
            </a:r>
            <a:r>
              <a:rPr lang="en-CA" sz="4600" dirty="0" err="1"/>
              <a:t>eukarotes</a:t>
            </a:r>
            <a:endParaRPr lang="en-CA" sz="4600" dirty="0"/>
          </a:p>
          <a:p>
            <a:r>
              <a:rPr lang="en-CA" sz="4600" dirty="0"/>
              <a:t>Simpler: have </a:t>
            </a:r>
            <a:r>
              <a:rPr lang="en-CA" sz="4600" b="1" u="sng" dirty="0"/>
              <a:t>fewer </a:t>
            </a:r>
            <a:r>
              <a:rPr lang="en-CA" sz="4600" dirty="0"/>
              <a:t>internal structures </a:t>
            </a:r>
            <a:endParaRPr lang="en-CA" sz="4600" dirty="0">
              <a:cs typeface="Calibri"/>
            </a:endParaRPr>
          </a:p>
          <a:p>
            <a:r>
              <a:rPr lang="en-CA" sz="4600" dirty="0"/>
              <a:t>Internal structures are </a:t>
            </a:r>
            <a:r>
              <a:rPr lang="en-CA" sz="4600" b="1" u="sng" dirty="0"/>
              <a:t>not</a:t>
            </a:r>
            <a:r>
              <a:rPr lang="en-CA" sz="4600" b="1" dirty="0"/>
              <a:t> </a:t>
            </a:r>
            <a:r>
              <a:rPr lang="en-CA" sz="4600" dirty="0"/>
              <a:t>surround by membranes</a:t>
            </a:r>
            <a:endParaRPr lang="en-CA" sz="4600" dirty="0">
              <a:cs typeface="Calibri"/>
            </a:endParaRPr>
          </a:p>
          <a:p>
            <a:r>
              <a:rPr lang="en-CA" sz="4600" b="1" u="sng" dirty="0"/>
              <a:t>Unicellular </a:t>
            </a:r>
            <a:r>
              <a:rPr lang="en-CA" sz="4600" dirty="0"/>
              <a:t>organisms,</a:t>
            </a:r>
            <a:endParaRPr lang="en-CA" sz="4600" dirty="0">
              <a:cs typeface="Calibri"/>
            </a:endParaRPr>
          </a:p>
          <a:p>
            <a:r>
              <a:rPr lang="en-CA" sz="4600" dirty="0" err="1"/>
              <a:t>Eg.</a:t>
            </a:r>
            <a:r>
              <a:rPr lang="en-CA" sz="4600" dirty="0"/>
              <a:t> All </a:t>
            </a:r>
            <a:r>
              <a:rPr lang="en-CA" sz="4600" b="1" u="sng" dirty="0"/>
              <a:t>bacteria </a:t>
            </a:r>
            <a:r>
              <a:rPr lang="en-CA" sz="4600" dirty="0"/>
              <a:t>are prokaryotes</a:t>
            </a:r>
            <a:r>
              <a:rPr lang="en-CA" sz="4600" dirty="0">
                <a:cs typeface="Calibri"/>
              </a:rPr>
              <a:t> (</a:t>
            </a:r>
            <a:r>
              <a:rPr lang="en-CA" sz="4600" dirty="0"/>
              <a:t> E. coli)</a:t>
            </a:r>
          </a:p>
          <a:p>
            <a:endParaRPr lang="en-CA" b="1" dirty="0"/>
          </a:p>
        </p:txBody>
      </p:sp>
      <p:pic>
        <p:nvPicPr>
          <p:cNvPr id="1026" name="Picture 2" descr="Image result for bacte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/>
          <a:stretch/>
        </p:blipFill>
        <p:spPr bwMode="auto">
          <a:xfrm>
            <a:off x="7176429" y="2993159"/>
            <a:ext cx="5288459" cy="43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/>
          <a:stretch/>
        </p:blipFill>
        <p:spPr bwMode="auto">
          <a:xfrm>
            <a:off x="7176430" y="658091"/>
            <a:ext cx="4177370" cy="220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2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106665" cy="1325563"/>
          </a:xfrm>
        </p:spPr>
        <p:txBody>
          <a:bodyPr/>
          <a:lstStyle/>
          <a:p>
            <a:r>
              <a:rPr lang="en-CA" dirty="0"/>
              <a:t>Prokaryotes are much </a:t>
            </a:r>
            <a:r>
              <a:rPr lang="en-CA" b="1" u="sng" dirty="0"/>
              <a:t>smaller</a:t>
            </a:r>
            <a:r>
              <a:rPr lang="en-CA" dirty="0"/>
              <a:t> than Eukaryotes</a:t>
            </a:r>
          </a:p>
        </p:txBody>
      </p:sp>
      <p:pic>
        <p:nvPicPr>
          <p:cNvPr id="4" name="Picture 2" descr="Image result for bacteria images size comparis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20603"/>
          <a:stretch/>
        </p:blipFill>
        <p:spPr bwMode="auto">
          <a:xfrm>
            <a:off x="2037046" y="1268651"/>
            <a:ext cx="8713332" cy="5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0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Eukaryotic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690688"/>
            <a:ext cx="648588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A" dirty="0"/>
              <a:t>Have a </a:t>
            </a:r>
            <a:r>
              <a:rPr lang="en-CA" b="1" u="sng" dirty="0"/>
              <a:t>nucleus</a:t>
            </a:r>
            <a:r>
              <a:rPr lang="en-CA" u="sng" dirty="0"/>
              <a:t>, </a:t>
            </a:r>
          </a:p>
          <a:p>
            <a:r>
              <a:rPr lang="en-CA" dirty="0"/>
              <a:t>Have organelles surrounded by</a:t>
            </a:r>
            <a:r>
              <a:rPr lang="en-CA" b="1" dirty="0"/>
              <a:t> </a:t>
            </a:r>
            <a:r>
              <a:rPr lang="en-CA" b="1" u="sng" dirty="0"/>
              <a:t>membranes</a:t>
            </a:r>
          </a:p>
          <a:p>
            <a:r>
              <a:rPr lang="en-CA" dirty="0"/>
              <a:t>Are</a:t>
            </a:r>
            <a:r>
              <a:rPr lang="en-CA" b="1" dirty="0"/>
              <a:t> </a:t>
            </a:r>
            <a:r>
              <a:rPr lang="en-CA" b="1" u="sng" dirty="0"/>
              <a:t>Larger</a:t>
            </a:r>
            <a:r>
              <a:rPr lang="en-CA" u="sng" dirty="0"/>
              <a:t> </a:t>
            </a:r>
            <a:r>
              <a:rPr lang="en-CA" dirty="0"/>
              <a:t>and </a:t>
            </a:r>
            <a:r>
              <a:rPr lang="en-CA" b="1" u="sng" dirty="0"/>
              <a:t>more complex </a:t>
            </a:r>
            <a:r>
              <a:rPr lang="en-CA" dirty="0"/>
              <a:t>than prokaryotic cells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05" y="1122035"/>
            <a:ext cx="4216525" cy="316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1C27D9-9FC9-4245-BA72-FCA6A150F6CC}"/>
              </a:ext>
            </a:extLst>
          </p:cNvPr>
          <p:cNvSpPr txBox="1"/>
          <p:nvPr/>
        </p:nvSpPr>
        <p:spPr>
          <a:xfrm>
            <a:off x="0" y="4858802"/>
            <a:ext cx="9900801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Can be either</a:t>
            </a:r>
            <a:r>
              <a:rPr lang="en-CA" sz="3600" u="sng" dirty="0"/>
              <a:t> </a:t>
            </a:r>
            <a:r>
              <a:rPr lang="en-CA" sz="3600" b="1" u="sng" dirty="0"/>
              <a:t>Unicellular</a:t>
            </a:r>
            <a:r>
              <a:rPr lang="en-CA" sz="3600" u="sng" dirty="0"/>
              <a:t> (</a:t>
            </a:r>
            <a:r>
              <a:rPr lang="en-CA" sz="3600" b="1" dirty="0"/>
              <a:t>amoebas, paramecium, yeast ) </a:t>
            </a:r>
            <a:r>
              <a:rPr lang="en-CA" sz="3600" dirty="0"/>
              <a:t>or </a:t>
            </a:r>
            <a:r>
              <a:rPr lang="en-CA" sz="3600" b="1" u="sng" dirty="0"/>
              <a:t>multicellular</a:t>
            </a:r>
            <a:r>
              <a:rPr lang="en-CA" sz="3600" b="1" dirty="0"/>
              <a:t> (</a:t>
            </a:r>
            <a:r>
              <a:rPr lang="en-CA" sz="3600" dirty="0"/>
              <a:t>any cell from a plant or animal</a:t>
            </a:r>
            <a:r>
              <a:rPr lang="en-CA" sz="3600" b="1" dirty="0"/>
              <a:t>)</a:t>
            </a:r>
            <a:endParaRPr lang="en-CA" sz="3600" b="1" dirty="0">
              <a:cs typeface="Calibri"/>
            </a:endParaRPr>
          </a:p>
        </p:txBody>
      </p:sp>
      <p:pic>
        <p:nvPicPr>
          <p:cNvPr id="7" name="Picture 10" descr="A vase of flowers on a plant&#10;&#10;Description generated with high confidence">
            <a:extLst>
              <a:ext uri="{FF2B5EF4-FFF2-40B4-BE49-F238E27FC236}">
                <a16:creationId xmlns:a16="http://schemas.microsoft.com/office/drawing/2014/main" id="{2083FCAD-8FB9-41E4-B64F-A55EA4A700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7182" y="4625247"/>
            <a:ext cx="1892830" cy="20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1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Bacteria and Viruses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73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617</Words>
  <Application>Microsoft Office PowerPoint</Application>
  <PresentationFormat>Widescreen</PresentationFormat>
  <Paragraphs>139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Times</vt:lpstr>
      <vt:lpstr>Office Theme</vt:lpstr>
      <vt:lpstr>Cell Types:</vt:lpstr>
      <vt:lpstr>Characteristics of Living Things</vt:lpstr>
      <vt:lpstr>Cell Theory</vt:lpstr>
      <vt:lpstr>Cells can be classified into two main groups</vt:lpstr>
      <vt:lpstr>Two Main Types of Cells</vt:lpstr>
      <vt:lpstr>Prokaryotic Cells</vt:lpstr>
      <vt:lpstr>Prokaryotes are much smaller than Eukaryotes</vt:lpstr>
      <vt:lpstr>Eukaryotic Cells</vt:lpstr>
      <vt:lpstr>Bacteria and Viruses</vt:lpstr>
      <vt:lpstr>Difference between Bacteria and Virus</vt:lpstr>
      <vt:lpstr>Bacteria</vt:lpstr>
      <vt:lpstr>Bacteria are very small</vt:lpstr>
      <vt:lpstr>Some bacteria are harmful</vt:lpstr>
      <vt:lpstr>Whooping Cough</vt:lpstr>
      <vt:lpstr>PowerPoint Presentation</vt:lpstr>
      <vt:lpstr>Some bacteria are helpful</vt:lpstr>
      <vt:lpstr>Some live in our gut and help us digest food.</vt:lpstr>
      <vt:lpstr>Bacteria are classified by their shape.</vt:lpstr>
      <vt:lpstr>PowerPoint Presentation</vt:lpstr>
      <vt:lpstr>Cyanobacteria</vt:lpstr>
      <vt:lpstr>Viruses</vt:lpstr>
      <vt:lpstr>Most Viruses are harmful</vt:lpstr>
      <vt:lpstr>PowerPoint Presentation</vt:lpstr>
      <vt:lpstr>PowerPoint Presentation</vt:lpstr>
      <vt:lpstr>Viruses</vt:lpstr>
      <vt:lpstr>Viral Structure</vt:lpstr>
      <vt:lpstr>Virus Structure</vt:lpstr>
      <vt:lpstr>Virus Life Cycle</vt:lpstr>
      <vt:lpstr>Life Cycle of  a Viruses</vt:lpstr>
      <vt:lpstr>Life Cycle of a Virus video</vt:lpstr>
      <vt:lpstr>Check your Understanding</vt:lpstr>
      <vt:lpstr>PowerPoint Presentation</vt:lpstr>
      <vt:lpstr>Homework</vt:lpstr>
      <vt:lpstr>Comparison of Prokaryotic and Eukaryotic Cells</vt:lpstr>
      <vt:lpstr> </vt:lpstr>
      <vt:lpstr>Which one is the prokaryotic cell?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Living Things</dc:title>
  <dc:creator>Tammy Wilson</dc:creator>
  <cp:lastModifiedBy>Tammy Wilson</cp:lastModifiedBy>
  <cp:revision>9</cp:revision>
  <dcterms:created xsi:type="dcterms:W3CDTF">2017-09-09T23:09:01Z</dcterms:created>
  <dcterms:modified xsi:type="dcterms:W3CDTF">2019-12-23T23:49:51Z</dcterms:modified>
</cp:coreProperties>
</file>