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395" r:id="rId2"/>
    <p:sldId id="388" r:id="rId3"/>
    <p:sldId id="268" r:id="rId4"/>
    <p:sldId id="309" r:id="rId5"/>
    <p:sldId id="269" r:id="rId6"/>
    <p:sldId id="406" r:id="rId7"/>
    <p:sldId id="259" r:id="rId8"/>
    <p:sldId id="330" r:id="rId9"/>
    <p:sldId id="400" r:id="rId10"/>
    <p:sldId id="399" r:id="rId11"/>
    <p:sldId id="397" r:id="rId12"/>
    <p:sldId id="295" r:id="rId13"/>
    <p:sldId id="328" r:id="rId14"/>
    <p:sldId id="302" r:id="rId15"/>
    <p:sldId id="305" r:id="rId16"/>
    <p:sldId id="349" r:id="rId17"/>
    <p:sldId id="401" r:id="rId18"/>
    <p:sldId id="329" r:id="rId19"/>
    <p:sldId id="402" r:id="rId20"/>
    <p:sldId id="390" r:id="rId21"/>
    <p:sldId id="327" r:id="rId22"/>
    <p:sldId id="296" r:id="rId23"/>
    <p:sldId id="392" r:id="rId24"/>
    <p:sldId id="315" r:id="rId25"/>
    <p:sldId id="350" r:id="rId26"/>
    <p:sldId id="318" r:id="rId27"/>
    <p:sldId id="314" r:id="rId28"/>
    <p:sldId id="312" r:id="rId29"/>
    <p:sldId id="377" r:id="rId30"/>
    <p:sldId id="307" r:id="rId31"/>
    <p:sldId id="344" r:id="rId32"/>
    <p:sldId id="334" r:id="rId33"/>
    <p:sldId id="306" r:id="rId34"/>
    <p:sldId id="321" r:id="rId35"/>
    <p:sldId id="403" r:id="rId36"/>
    <p:sldId id="322" r:id="rId37"/>
    <p:sldId id="297" r:id="rId38"/>
    <p:sldId id="405" r:id="rId39"/>
    <p:sldId id="346" r:id="rId40"/>
    <p:sldId id="303" r:id="rId41"/>
    <p:sldId id="404" r:id="rId42"/>
    <p:sldId id="391" r:id="rId43"/>
    <p:sldId id="351" r:id="rId44"/>
    <p:sldId id="323" r:id="rId45"/>
    <p:sldId id="382" r:id="rId46"/>
    <p:sldId id="378" r:id="rId47"/>
    <p:sldId id="338" r:id="rId48"/>
    <p:sldId id="308" r:id="rId49"/>
    <p:sldId id="375" r:id="rId50"/>
    <p:sldId id="326" r:id="rId51"/>
    <p:sldId id="383" r:id="rId52"/>
    <p:sldId id="374" r:id="rId53"/>
    <p:sldId id="370" r:id="rId54"/>
    <p:sldId id="368" r:id="rId55"/>
    <p:sldId id="393" r:id="rId56"/>
    <p:sldId id="407" r:id="rId57"/>
    <p:sldId id="353" r:id="rId58"/>
    <p:sldId id="267" r:id="rId59"/>
    <p:sldId id="354" r:id="rId60"/>
    <p:sldId id="352" r:id="rId61"/>
    <p:sldId id="362" r:id="rId62"/>
    <p:sldId id="356" r:id="rId63"/>
    <p:sldId id="371" r:id="rId64"/>
    <p:sldId id="298" r:id="rId65"/>
    <p:sldId id="372" r:id="rId66"/>
    <p:sldId id="376" r:id="rId67"/>
    <p:sldId id="366" r:id="rId68"/>
    <p:sldId id="347" r:id="rId69"/>
    <p:sldId id="361" r:id="rId70"/>
    <p:sldId id="319" r:id="rId71"/>
    <p:sldId id="373" r:id="rId72"/>
    <p:sldId id="320" r:id="rId73"/>
    <p:sldId id="394" r:id="rId74"/>
    <p:sldId id="313" r:id="rId75"/>
    <p:sldId id="380" r:id="rId76"/>
    <p:sldId id="387" r:id="rId77"/>
    <p:sldId id="389" r:id="rId78"/>
    <p:sldId id="343" r:id="rId79"/>
    <p:sldId id="332" r:id="rId80"/>
    <p:sldId id="294" r:id="rId81"/>
    <p:sldId id="336"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A0C767-236A-4B74-855D-D5ABB0C4A3F1}" v="31" dt="2023-09-24T02:11:25.4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71140" autoAdjust="0"/>
  </p:normalViewPr>
  <p:slideViewPr>
    <p:cSldViewPr snapToGrid="0">
      <p:cViewPr varScale="1">
        <p:scale>
          <a:sx n="29" d="100"/>
          <a:sy n="29" d="100"/>
        </p:scale>
        <p:origin x="72" y="5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89"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Windows Live" clId="Web-{E1A27DBD-5914-4FBF-85CE-B2F19B4D6A73}"/>
    <pc:docChg chg="addSld delSld modSld sldOrd">
      <pc:chgData name="Tammy Wilson" userId="e3b55da62d900d7c" providerId="Windows Live" clId="Web-{E1A27DBD-5914-4FBF-85CE-B2F19B4D6A73}" dt="2020-01-20T22:06:22.703" v="211" actId="20577"/>
      <pc:docMkLst>
        <pc:docMk/>
      </pc:docMkLst>
      <pc:sldChg chg="ord">
        <pc:chgData name="Tammy Wilson" userId="e3b55da62d900d7c" providerId="Windows Live" clId="Web-{E1A27DBD-5914-4FBF-85CE-B2F19B4D6A73}" dt="2020-01-20T22:04:36.218" v="81"/>
        <pc:sldMkLst>
          <pc:docMk/>
          <pc:sldMk cId="3743244443" sldId="259"/>
        </pc:sldMkLst>
      </pc:sldChg>
      <pc:sldChg chg="modSp del">
        <pc:chgData name="Tammy Wilson" userId="e3b55da62d900d7c" providerId="Windows Live" clId="Web-{E1A27DBD-5914-4FBF-85CE-B2F19B4D6A73}" dt="2020-01-20T22:06:17.391" v="209"/>
        <pc:sldMkLst>
          <pc:docMk/>
          <pc:sldMk cId="3797566868" sldId="304"/>
        </pc:sldMkLst>
        <pc:spChg chg="mod">
          <ac:chgData name="Tammy Wilson" userId="e3b55da62d900d7c" providerId="Windows Live" clId="Web-{E1A27DBD-5914-4FBF-85CE-B2F19B4D6A73}" dt="2020-01-20T22:03:20.550" v="2" actId="20577"/>
          <ac:spMkLst>
            <pc:docMk/>
            <pc:sldMk cId="3797566868" sldId="304"/>
            <ac:spMk id="3" creationId="{00000000-0000-0000-0000-000000000000}"/>
          </ac:spMkLst>
        </pc:spChg>
      </pc:sldChg>
      <pc:sldChg chg="modSp new">
        <pc:chgData name="Tammy Wilson" userId="e3b55da62d900d7c" providerId="Windows Live" clId="Web-{E1A27DBD-5914-4FBF-85CE-B2F19B4D6A73}" dt="2020-01-20T22:05:36.250" v="207" actId="20577"/>
        <pc:sldMkLst>
          <pc:docMk/>
          <pc:sldMk cId="2109470038" sldId="384"/>
        </pc:sldMkLst>
        <pc:spChg chg="mod">
          <ac:chgData name="Tammy Wilson" userId="e3b55da62d900d7c" providerId="Windows Live" clId="Web-{E1A27DBD-5914-4FBF-85CE-B2F19B4D6A73}" dt="2020-01-20T22:04:53.953" v="96" actId="20577"/>
          <ac:spMkLst>
            <pc:docMk/>
            <pc:sldMk cId="2109470038" sldId="384"/>
            <ac:spMk id="2" creationId="{9352B705-4ADC-4C42-8A8C-6C7B211976C5}"/>
          </ac:spMkLst>
        </pc:spChg>
        <pc:spChg chg="mod">
          <ac:chgData name="Tammy Wilson" userId="e3b55da62d900d7c" providerId="Windows Live" clId="Web-{E1A27DBD-5914-4FBF-85CE-B2F19B4D6A73}" dt="2020-01-20T22:05:36.250" v="207" actId="20577"/>
          <ac:spMkLst>
            <pc:docMk/>
            <pc:sldMk cId="2109470038" sldId="384"/>
            <ac:spMk id="3" creationId="{EDCCBA1C-4CB2-49A9-ADB9-201FA86EF03E}"/>
          </ac:spMkLst>
        </pc:spChg>
      </pc:sldChg>
      <pc:sldChg chg="add replId">
        <pc:chgData name="Tammy Wilson" userId="e3b55da62d900d7c" providerId="Windows Live" clId="Web-{E1A27DBD-5914-4FBF-85CE-B2F19B4D6A73}" dt="2020-01-20T22:03:32.015" v="5"/>
        <pc:sldMkLst>
          <pc:docMk/>
          <pc:sldMk cId="2963347240" sldId="385"/>
        </pc:sldMkLst>
      </pc:sldChg>
      <pc:sldChg chg="modSp add ord replId">
        <pc:chgData name="Tammy Wilson" userId="e3b55da62d900d7c" providerId="Windows Live" clId="Web-{E1A27DBD-5914-4FBF-85CE-B2F19B4D6A73}" dt="2020-01-20T22:06:22.703" v="210" actId="20577"/>
        <pc:sldMkLst>
          <pc:docMk/>
          <pc:sldMk cId="622864223" sldId="386"/>
        </pc:sldMkLst>
        <pc:spChg chg="mod">
          <ac:chgData name="Tammy Wilson" userId="e3b55da62d900d7c" providerId="Windows Live" clId="Web-{E1A27DBD-5914-4FBF-85CE-B2F19B4D6A73}" dt="2020-01-20T22:06:22.703" v="210" actId="20577"/>
          <ac:spMkLst>
            <pc:docMk/>
            <pc:sldMk cId="622864223" sldId="386"/>
            <ac:spMk id="2" creationId="{00000000-0000-0000-0000-000000000000}"/>
          </ac:spMkLst>
        </pc:spChg>
      </pc:sldChg>
    </pc:docChg>
  </pc:docChgLst>
  <pc:docChgLst>
    <pc:chgData name="Tammy Wilson" userId="e3b55da62d900d7c" providerId="LiveId" clId="{DDC3B912-0295-4509-90F6-CC40C03BC6FC}"/>
    <pc:docChg chg="custSel delSld modSld">
      <pc:chgData name="Tammy Wilson" userId="e3b55da62d900d7c" providerId="LiveId" clId="{DDC3B912-0295-4509-90F6-CC40C03BC6FC}" dt="2020-12-18T18:53:25.942" v="21" actId="114"/>
      <pc:docMkLst>
        <pc:docMk/>
      </pc:docMkLst>
      <pc:sldChg chg="modSp del">
        <pc:chgData name="Tammy Wilson" userId="e3b55da62d900d7c" providerId="LiveId" clId="{DDC3B912-0295-4509-90F6-CC40C03BC6FC}" dt="2020-12-18T18:52:53.576" v="2" actId="2696"/>
        <pc:sldMkLst>
          <pc:docMk/>
          <pc:sldMk cId="2358304709" sldId="256"/>
        </pc:sldMkLst>
        <pc:spChg chg="mod">
          <ac:chgData name="Tammy Wilson" userId="e3b55da62d900d7c" providerId="LiveId" clId="{DDC3B912-0295-4509-90F6-CC40C03BC6FC}" dt="2020-12-18T18:52:50.931" v="1" actId="6549"/>
          <ac:spMkLst>
            <pc:docMk/>
            <pc:sldMk cId="2358304709" sldId="256"/>
            <ac:spMk id="2" creationId="{00000000-0000-0000-0000-000000000000}"/>
          </ac:spMkLst>
        </pc:spChg>
      </pc:sldChg>
      <pc:sldChg chg="modSp">
        <pc:chgData name="Tammy Wilson" userId="e3b55da62d900d7c" providerId="LiveId" clId="{DDC3B912-0295-4509-90F6-CC40C03BC6FC}" dt="2020-12-18T18:53:25.942" v="21" actId="114"/>
        <pc:sldMkLst>
          <pc:docMk/>
          <pc:sldMk cId="3743244443" sldId="259"/>
        </pc:sldMkLst>
        <pc:spChg chg="mod">
          <ac:chgData name="Tammy Wilson" userId="e3b55da62d900d7c" providerId="LiveId" clId="{DDC3B912-0295-4509-90F6-CC40C03BC6FC}" dt="2020-12-18T18:53:25.942" v="21" actId="114"/>
          <ac:spMkLst>
            <pc:docMk/>
            <pc:sldMk cId="3743244443" sldId="259"/>
            <ac:spMk id="3" creationId="{00000000-0000-0000-0000-000000000000}"/>
          </ac:spMkLst>
        </pc:spChg>
      </pc:sldChg>
    </pc:docChg>
  </pc:docChgLst>
  <pc:docChgLst>
    <pc:chgData name="Tammy Wilson" userId="e3b55da62d900d7c" providerId="Windows Live" clId="Web-{0A0F6D57-C566-4A94-95FA-92C90F92E283}"/>
    <pc:docChg chg="modSld">
      <pc:chgData name="Tammy Wilson" userId="e3b55da62d900d7c" providerId="Windows Live" clId="Web-{0A0F6D57-C566-4A94-95FA-92C90F92E283}" dt="2020-01-10T18:59:10.420" v="5" actId="20577"/>
      <pc:docMkLst>
        <pc:docMk/>
      </pc:docMkLst>
      <pc:sldChg chg="modSp">
        <pc:chgData name="Tammy Wilson" userId="e3b55da62d900d7c" providerId="Windows Live" clId="Web-{0A0F6D57-C566-4A94-95FA-92C90F92E283}" dt="2020-01-10T18:59:09.310" v="3" actId="20577"/>
        <pc:sldMkLst>
          <pc:docMk/>
          <pc:sldMk cId="3227480751" sldId="298"/>
        </pc:sldMkLst>
        <pc:spChg chg="mod">
          <ac:chgData name="Tammy Wilson" userId="e3b55da62d900d7c" providerId="Windows Live" clId="Web-{0A0F6D57-C566-4A94-95FA-92C90F92E283}" dt="2020-01-10T18:59:09.310" v="3" actId="20577"/>
          <ac:spMkLst>
            <pc:docMk/>
            <pc:sldMk cId="3227480751" sldId="298"/>
            <ac:spMk id="12291" creationId="{00000000-0000-0000-0000-000000000000}"/>
          </ac:spMkLst>
        </pc:spChg>
        <pc:spChg chg="mod">
          <ac:chgData name="Tammy Wilson" userId="e3b55da62d900d7c" providerId="Windows Live" clId="Web-{0A0F6D57-C566-4A94-95FA-92C90F92E283}" dt="2020-01-10T18:59:06.279" v="0" actId="20577"/>
          <ac:spMkLst>
            <pc:docMk/>
            <pc:sldMk cId="3227480751" sldId="298"/>
            <ac:spMk id="12293" creationId="{00000000-0000-0000-0000-000000000000}"/>
          </ac:spMkLst>
        </pc:spChg>
      </pc:sldChg>
    </pc:docChg>
  </pc:docChgLst>
  <pc:docChgLst>
    <pc:chgData name="Tammy Wilson" userId="e3b55da62d900d7c" providerId="LiveId" clId="{027F942F-2810-4491-A4A5-2044E9AB3286}"/>
    <pc:docChg chg="addSld modSld">
      <pc:chgData name="Tammy Wilson" userId="e3b55da62d900d7c" providerId="LiveId" clId="{027F942F-2810-4491-A4A5-2044E9AB3286}" dt="2020-12-01T21:42:12.707" v="144" actId="20577"/>
      <pc:docMkLst>
        <pc:docMk/>
      </pc:docMkLst>
      <pc:sldChg chg="modSp add">
        <pc:chgData name="Tammy Wilson" userId="e3b55da62d900d7c" providerId="LiveId" clId="{027F942F-2810-4491-A4A5-2044E9AB3286}" dt="2020-12-01T21:42:12.707" v="144" actId="20577"/>
        <pc:sldMkLst>
          <pc:docMk/>
          <pc:sldMk cId="2971769639" sldId="396"/>
        </pc:sldMkLst>
        <pc:spChg chg="mod">
          <ac:chgData name="Tammy Wilson" userId="e3b55da62d900d7c" providerId="LiveId" clId="{027F942F-2810-4491-A4A5-2044E9AB3286}" dt="2020-12-01T21:29:25.116" v="142" actId="20577"/>
          <ac:spMkLst>
            <pc:docMk/>
            <pc:sldMk cId="2971769639" sldId="396"/>
            <ac:spMk id="2" creationId="{4A6F4C01-B938-4878-9483-2A56D5A59673}"/>
          </ac:spMkLst>
        </pc:spChg>
        <pc:spChg chg="mod">
          <ac:chgData name="Tammy Wilson" userId="e3b55da62d900d7c" providerId="LiveId" clId="{027F942F-2810-4491-A4A5-2044E9AB3286}" dt="2020-12-01T21:42:12.707" v="144" actId="20577"/>
          <ac:spMkLst>
            <pc:docMk/>
            <pc:sldMk cId="2971769639" sldId="396"/>
            <ac:spMk id="3" creationId="{A358C129-D878-4F0D-B154-6576A7BC7F03}"/>
          </ac:spMkLst>
        </pc:spChg>
      </pc:sldChg>
    </pc:docChg>
  </pc:docChgLst>
  <pc:docChgLst>
    <pc:chgData name="Tammy Wilson" userId="e3b55da62d900d7c" providerId="LiveId" clId="{75458B0B-E0A6-4A21-9A0C-308A1A3BB384}"/>
    <pc:docChg chg="custSel addSld modSld">
      <pc:chgData name="Tammy Wilson" userId="e3b55da62d900d7c" providerId="LiveId" clId="{75458B0B-E0A6-4A21-9A0C-308A1A3BB384}" dt="2019-11-23T00:40:39.302" v="86" actId="207"/>
      <pc:docMkLst>
        <pc:docMk/>
      </pc:docMkLst>
      <pc:sldChg chg="modSp">
        <pc:chgData name="Tammy Wilson" userId="e3b55da62d900d7c" providerId="LiveId" clId="{75458B0B-E0A6-4A21-9A0C-308A1A3BB384}" dt="2019-11-23T00:40:39.302" v="86" actId="207"/>
        <pc:sldMkLst>
          <pc:docMk/>
          <pc:sldMk cId="2738308858" sldId="303"/>
        </pc:sldMkLst>
        <pc:spChg chg="mod">
          <ac:chgData name="Tammy Wilson" userId="e3b55da62d900d7c" providerId="LiveId" clId="{75458B0B-E0A6-4A21-9A0C-308A1A3BB384}" dt="2019-11-23T00:40:39.302" v="86" actId="207"/>
          <ac:spMkLst>
            <pc:docMk/>
            <pc:sldMk cId="2738308858" sldId="303"/>
            <ac:spMk id="3" creationId="{00000000-0000-0000-0000-000000000000}"/>
          </ac:spMkLst>
        </pc:spChg>
      </pc:sldChg>
      <pc:sldChg chg="modSp modNotesTx">
        <pc:chgData name="Tammy Wilson" userId="e3b55da62d900d7c" providerId="LiveId" clId="{75458B0B-E0A6-4A21-9A0C-308A1A3BB384}" dt="2019-11-23T00:39:25.424" v="82" actId="207"/>
        <pc:sldMkLst>
          <pc:docMk/>
          <pc:sldMk cId="1364251625" sldId="321"/>
        </pc:sldMkLst>
        <pc:spChg chg="mod">
          <ac:chgData name="Tammy Wilson" userId="e3b55da62d900d7c" providerId="LiveId" clId="{75458B0B-E0A6-4A21-9A0C-308A1A3BB384}" dt="2019-11-23T00:39:25.424" v="82" actId="207"/>
          <ac:spMkLst>
            <pc:docMk/>
            <pc:sldMk cId="1364251625" sldId="321"/>
            <ac:spMk id="3" creationId="{E199455C-6A28-491A-A5E6-733243CDFA72}"/>
          </ac:spMkLst>
        </pc:spChg>
      </pc:sldChg>
      <pc:sldChg chg="modSp">
        <pc:chgData name="Tammy Wilson" userId="e3b55da62d900d7c" providerId="LiveId" clId="{75458B0B-E0A6-4A21-9A0C-308A1A3BB384}" dt="2019-11-23T00:37:01.408" v="78" actId="207"/>
        <pc:sldMkLst>
          <pc:docMk/>
          <pc:sldMk cId="2130563460" sldId="322"/>
        </pc:sldMkLst>
        <pc:spChg chg="mod">
          <ac:chgData name="Tammy Wilson" userId="e3b55da62d900d7c" providerId="LiveId" clId="{75458B0B-E0A6-4A21-9A0C-308A1A3BB384}" dt="2019-11-23T00:37:01.408" v="78" actId="207"/>
          <ac:spMkLst>
            <pc:docMk/>
            <pc:sldMk cId="2130563460" sldId="322"/>
            <ac:spMk id="3" creationId="{A0F05E2B-115B-417E-92C7-8BA2BEAEB0F5}"/>
          </ac:spMkLst>
        </pc:spChg>
      </pc:sldChg>
      <pc:sldChg chg="modSp add">
        <pc:chgData name="Tammy Wilson" userId="e3b55da62d900d7c" providerId="LiveId" clId="{75458B0B-E0A6-4A21-9A0C-308A1A3BB384}" dt="2019-11-23T00:36:12.721" v="73" actId="113"/>
        <pc:sldMkLst>
          <pc:docMk/>
          <pc:sldMk cId="1276018710" sldId="378"/>
        </pc:sldMkLst>
        <pc:spChg chg="mod">
          <ac:chgData name="Tammy Wilson" userId="e3b55da62d900d7c" providerId="LiveId" clId="{75458B0B-E0A6-4A21-9A0C-308A1A3BB384}" dt="2019-11-23T00:35:48.198" v="65" actId="113"/>
          <ac:spMkLst>
            <pc:docMk/>
            <pc:sldMk cId="1276018710" sldId="378"/>
            <ac:spMk id="2" creationId="{A1D3E17D-6662-4FB7-8879-ED0E7E9BCB14}"/>
          </ac:spMkLst>
        </pc:spChg>
        <pc:spChg chg="mod">
          <ac:chgData name="Tammy Wilson" userId="e3b55da62d900d7c" providerId="LiveId" clId="{75458B0B-E0A6-4A21-9A0C-308A1A3BB384}" dt="2019-11-23T00:36:12.721" v="73" actId="113"/>
          <ac:spMkLst>
            <pc:docMk/>
            <pc:sldMk cId="1276018710" sldId="378"/>
            <ac:spMk id="3" creationId="{A1E7F286-E53B-4791-97A6-6033CCDCBCDB}"/>
          </ac:spMkLst>
        </pc:spChg>
      </pc:sldChg>
    </pc:docChg>
  </pc:docChgLst>
  <pc:docChgLst>
    <pc:chgData name="Tammy Wilson" userId="e3b55da62d900d7c" providerId="Windows Live" clId="Web-{2842CCB7-02D6-4217-AA79-C88EFA4BDD63}"/>
    <pc:docChg chg="addSld modSld">
      <pc:chgData name="Tammy Wilson" userId="e3b55da62d900d7c" providerId="Windows Live" clId="Web-{2842CCB7-02D6-4217-AA79-C88EFA4BDD63}" dt="2019-12-11T23:47:44.749" v="62" actId="14100"/>
      <pc:docMkLst>
        <pc:docMk/>
      </pc:docMkLst>
      <pc:sldChg chg="modSp">
        <pc:chgData name="Tammy Wilson" userId="e3b55da62d900d7c" providerId="Windows Live" clId="Web-{2842CCB7-02D6-4217-AA79-C88EFA4BDD63}" dt="2019-12-11T23:28:18.221" v="9" actId="1076"/>
        <pc:sldMkLst>
          <pc:docMk/>
          <pc:sldMk cId="1983148083" sldId="295"/>
        </pc:sldMkLst>
        <pc:spChg chg="mod">
          <ac:chgData name="Tammy Wilson" userId="e3b55da62d900d7c" providerId="Windows Live" clId="Web-{2842CCB7-02D6-4217-AA79-C88EFA4BDD63}" dt="2019-12-11T23:28:14.158" v="6" actId="20577"/>
          <ac:spMkLst>
            <pc:docMk/>
            <pc:sldMk cId="1983148083" sldId="295"/>
            <ac:spMk id="6148" creationId="{00000000-0000-0000-0000-000000000000}"/>
          </ac:spMkLst>
        </pc:spChg>
        <pc:picChg chg="mod">
          <ac:chgData name="Tammy Wilson" userId="e3b55da62d900d7c" providerId="Windows Live" clId="Web-{2842CCB7-02D6-4217-AA79-C88EFA4BDD63}" dt="2019-12-11T23:28:18.221" v="9" actId="1076"/>
          <ac:picMkLst>
            <pc:docMk/>
            <pc:sldMk cId="1983148083" sldId="295"/>
            <ac:picMk id="2050" creationId="{00000000-0000-0000-0000-000000000000}"/>
          </ac:picMkLst>
        </pc:picChg>
      </pc:sldChg>
      <pc:sldChg chg="modSp">
        <pc:chgData name="Tammy Wilson" userId="e3b55da62d900d7c" providerId="Windows Live" clId="Web-{2842CCB7-02D6-4217-AA79-C88EFA4BDD63}" dt="2019-12-11T23:29:51.987" v="10" actId="20577"/>
        <pc:sldMkLst>
          <pc:docMk/>
          <pc:sldMk cId="2625800023" sldId="302"/>
        </pc:sldMkLst>
        <pc:spChg chg="mod">
          <ac:chgData name="Tammy Wilson" userId="e3b55da62d900d7c" providerId="Windows Live" clId="Web-{2842CCB7-02D6-4217-AA79-C88EFA4BDD63}" dt="2019-12-11T23:29:51.987" v="10" actId="20577"/>
          <ac:spMkLst>
            <pc:docMk/>
            <pc:sldMk cId="2625800023" sldId="302"/>
            <ac:spMk id="3" creationId="{00000000-0000-0000-0000-000000000000}"/>
          </ac:spMkLst>
        </pc:spChg>
      </pc:sldChg>
      <pc:sldChg chg="modSp">
        <pc:chgData name="Tammy Wilson" userId="e3b55da62d900d7c" providerId="Windows Live" clId="Web-{2842CCB7-02D6-4217-AA79-C88EFA4BDD63}" dt="2019-12-11T23:47:44.749" v="62" actId="14100"/>
        <pc:sldMkLst>
          <pc:docMk/>
          <pc:sldMk cId="1275779299" sldId="315"/>
        </pc:sldMkLst>
        <pc:spChg chg="mod">
          <ac:chgData name="Tammy Wilson" userId="e3b55da62d900d7c" providerId="Windows Live" clId="Web-{2842CCB7-02D6-4217-AA79-C88EFA4BDD63}" dt="2019-12-11T23:47:29.014" v="59" actId="20577"/>
          <ac:spMkLst>
            <pc:docMk/>
            <pc:sldMk cId="1275779299" sldId="315"/>
            <ac:spMk id="8196" creationId="{00000000-0000-0000-0000-000000000000}"/>
          </ac:spMkLst>
        </pc:spChg>
        <pc:picChg chg="mod">
          <ac:chgData name="Tammy Wilson" userId="e3b55da62d900d7c" providerId="Windows Live" clId="Web-{2842CCB7-02D6-4217-AA79-C88EFA4BDD63}" dt="2019-12-11T23:47:44.749" v="62" actId="14100"/>
          <ac:picMkLst>
            <pc:docMk/>
            <pc:sldMk cId="1275779299" sldId="315"/>
            <ac:picMk id="8198" creationId="{00000000-0000-0000-0000-000000000000}"/>
          </ac:picMkLst>
        </pc:picChg>
      </pc:sldChg>
      <pc:sldChg chg="modSp">
        <pc:chgData name="Tammy Wilson" userId="e3b55da62d900d7c" providerId="Windows Live" clId="Web-{2842CCB7-02D6-4217-AA79-C88EFA4BDD63}" dt="2019-12-11T23:46:32.920" v="57" actId="20577"/>
        <pc:sldMkLst>
          <pc:docMk/>
          <pc:sldMk cId="2638346514" sldId="327"/>
        </pc:sldMkLst>
        <pc:spChg chg="mod">
          <ac:chgData name="Tammy Wilson" userId="e3b55da62d900d7c" providerId="Windows Live" clId="Web-{2842CCB7-02D6-4217-AA79-C88EFA4BDD63}" dt="2019-12-11T23:46:32.920" v="57" actId="20577"/>
          <ac:spMkLst>
            <pc:docMk/>
            <pc:sldMk cId="2638346514" sldId="327"/>
            <ac:spMk id="3" creationId="{7E3BF267-1F77-4202-84F6-9C1043143351}"/>
          </ac:spMkLst>
        </pc:spChg>
      </pc:sldChg>
      <pc:sldChg chg="modSp">
        <pc:chgData name="Tammy Wilson" userId="e3b55da62d900d7c" providerId="Windows Live" clId="Web-{2842CCB7-02D6-4217-AA79-C88EFA4BDD63}" dt="2019-12-11T23:30:38.175" v="18" actId="20577"/>
        <pc:sldMkLst>
          <pc:docMk/>
          <pc:sldMk cId="343254704" sldId="349"/>
        </pc:sldMkLst>
        <pc:spChg chg="mod">
          <ac:chgData name="Tammy Wilson" userId="e3b55da62d900d7c" providerId="Windows Live" clId="Web-{2842CCB7-02D6-4217-AA79-C88EFA4BDD63}" dt="2019-12-11T23:30:38.175" v="18" actId="20577"/>
          <ac:spMkLst>
            <pc:docMk/>
            <pc:sldMk cId="343254704" sldId="349"/>
            <ac:spMk id="3" creationId="{00000000-0000-0000-0000-000000000000}"/>
          </ac:spMkLst>
        </pc:spChg>
      </pc:sldChg>
      <pc:sldChg chg="addSp delSp modSp new">
        <pc:chgData name="Tammy Wilson" userId="e3b55da62d900d7c" providerId="Windows Live" clId="Web-{2842CCB7-02D6-4217-AA79-C88EFA4BDD63}" dt="2019-12-11T23:35:41.133" v="30" actId="1076"/>
        <pc:sldMkLst>
          <pc:docMk/>
          <pc:sldMk cId="2174874008" sldId="379"/>
        </pc:sldMkLst>
        <pc:spChg chg="del">
          <ac:chgData name="Tammy Wilson" userId="e3b55da62d900d7c" providerId="Windows Live" clId="Web-{2842CCB7-02D6-4217-AA79-C88EFA4BDD63}" dt="2019-12-11T23:34:52.178" v="21"/>
          <ac:spMkLst>
            <pc:docMk/>
            <pc:sldMk cId="2174874008" sldId="379"/>
            <ac:spMk id="3" creationId="{BC03D130-DAE9-4C57-ADA9-298D09934005}"/>
          </ac:spMkLst>
        </pc:spChg>
        <pc:picChg chg="add mod ord">
          <ac:chgData name="Tammy Wilson" userId="e3b55da62d900d7c" providerId="Windows Live" clId="Web-{2842CCB7-02D6-4217-AA79-C88EFA4BDD63}" dt="2019-12-11T23:35:41.133" v="30" actId="1076"/>
          <ac:picMkLst>
            <pc:docMk/>
            <pc:sldMk cId="2174874008" sldId="379"/>
            <ac:picMk id="4" creationId="{E93AC81F-1FDB-4331-8F15-809C949A2CCB}"/>
          </ac:picMkLst>
        </pc:picChg>
      </pc:sldChg>
      <pc:sldChg chg="addSp delSp modSp new">
        <pc:chgData name="Tammy Wilson" userId="e3b55da62d900d7c" providerId="Windows Live" clId="Web-{2842CCB7-02D6-4217-AA79-C88EFA4BDD63}" dt="2019-12-11T23:35:34.694" v="28" actId="14100"/>
        <pc:sldMkLst>
          <pc:docMk/>
          <pc:sldMk cId="1409952169" sldId="380"/>
        </pc:sldMkLst>
        <pc:spChg chg="del">
          <ac:chgData name="Tammy Wilson" userId="e3b55da62d900d7c" providerId="Windows Live" clId="Web-{2842CCB7-02D6-4217-AA79-C88EFA4BDD63}" dt="2019-12-11T23:35:19.460" v="23"/>
          <ac:spMkLst>
            <pc:docMk/>
            <pc:sldMk cId="1409952169" sldId="380"/>
            <ac:spMk id="3" creationId="{5426C19E-CD8C-45FE-94AE-C7B2211599FA}"/>
          </ac:spMkLst>
        </pc:spChg>
        <pc:picChg chg="add mod ord">
          <ac:chgData name="Tammy Wilson" userId="e3b55da62d900d7c" providerId="Windows Live" clId="Web-{2842CCB7-02D6-4217-AA79-C88EFA4BDD63}" dt="2019-12-11T23:35:34.694" v="28" actId="14100"/>
          <ac:picMkLst>
            <pc:docMk/>
            <pc:sldMk cId="1409952169" sldId="380"/>
            <ac:picMk id="4" creationId="{A3C4D701-2DC7-47A3-B63A-858927B09336}"/>
          </ac:picMkLst>
        </pc:picChg>
      </pc:sldChg>
    </pc:docChg>
  </pc:docChgLst>
  <pc:docChgLst>
    <pc:chgData name="Tammy Wilson" userId="e3b55da62d900d7c" providerId="LiveId" clId="{3F456066-13A6-49AD-8D22-3DE766AD228F}"/>
    <pc:docChg chg="undo custSel mod addSld delSld modSld sldOrd">
      <pc:chgData name="Tammy Wilson" userId="e3b55da62d900d7c" providerId="LiveId" clId="{3F456066-13A6-49AD-8D22-3DE766AD228F}" dt="2020-10-06T15:36:13.101" v="1947" actId="20577"/>
      <pc:docMkLst>
        <pc:docMk/>
      </pc:docMkLst>
      <pc:sldChg chg="modSp ord">
        <pc:chgData name="Tammy Wilson" userId="e3b55da62d900d7c" providerId="LiveId" clId="{3F456066-13A6-49AD-8D22-3DE766AD228F}" dt="2020-10-06T15:36:13.101" v="1947" actId="20577"/>
        <pc:sldMkLst>
          <pc:docMk/>
          <pc:sldMk cId="2358304709" sldId="256"/>
        </pc:sldMkLst>
        <pc:spChg chg="mod">
          <ac:chgData name="Tammy Wilson" userId="e3b55da62d900d7c" providerId="LiveId" clId="{3F456066-13A6-49AD-8D22-3DE766AD228F}" dt="2020-10-06T15:36:13.101" v="1947" actId="20577"/>
          <ac:spMkLst>
            <pc:docMk/>
            <pc:sldMk cId="2358304709" sldId="256"/>
            <ac:spMk id="2" creationId="{00000000-0000-0000-0000-000000000000}"/>
          </ac:spMkLst>
        </pc:spChg>
      </pc:sldChg>
      <pc:sldChg chg="modSp ord">
        <pc:chgData name="Tammy Wilson" userId="e3b55da62d900d7c" providerId="LiveId" clId="{3F456066-13A6-49AD-8D22-3DE766AD228F}" dt="2020-09-18T02:09:48.570" v="1719"/>
        <pc:sldMkLst>
          <pc:docMk/>
          <pc:sldMk cId="3743244443" sldId="259"/>
        </pc:sldMkLst>
        <pc:spChg chg="mod">
          <ac:chgData name="Tammy Wilson" userId="e3b55da62d900d7c" providerId="LiveId" clId="{3F456066-13A6-49AD-8D22-3DE766AD228F}" dt="2020-09-09T04:01:50.168" v="1659" actId="27636"/>
          <ac:spMkLst>
            <pc:docMk/>
            <pc:sldMk cId="3743244443" sldId="259"/>
            <ac:spMk id="3" creationId="{00000000-0000-0000-0000-000000000000}"/>
          </ac:spMkLst>
        </pc:spChg>
      </pc:sldChg>
      <pc:sldChg chg="addSp modSp add">
        <pc:chgData name="Tammy Wilson" userId="e3b55da62d900d7c" providerId="LiveId" clId="{3F456066-13A6-49AD-8D22-3DE766AD228F}" dt="2020-09-23T18:39:05.210" v="1844" actId="20577"/>
        <pc:sldMkLst>
          <pc:docMk/>
          <pc:sldMk cId="1264727291" sldId="268"/>
        </pc:sldMkLst>
        <pc:spChg chg="mod">
          <ac:chgData name="Tammy Wilson" userId="e3b55da62d900d7c" providerId="LiveId" clId="{3F456066-13A6-49AD-8D22-3DE766AD228F}" dt="2020-09-09T02:53:28.179" v="1533" actId="20577"/>
          <ac:spMkLst>
            <pc:docMk/>
            <pc:sldMk cId="1264727291" sldId="268"/>
            <ac:spMk id="2" creationId="{00000000-0000-0000-0000-000000000000}"/>
          </ac:spMkLst>
        </pc:spChg>
        <pc:spChg chg="mod">
          <ac:chgData name="Tammy Wilson" userId="e3b55da62d900d7c" providerId="LiveId" clId="{3F456066-13A6-49AD-8D22-3DE766AD228F}" dt="2020-09-23T18:39:05.210" v="1844" actId="20577"/>
          <ac:spMkLst>
            <pc:docMk/>
            <pc:sldMk cId="1264727291" sldId="268"/>
            <ac:spMk id="3" creationId="{00000000-0000-0000-0000-000000000000}"/>
          </ac:spMkLst>
        </pc:spChg>
        <pc:picChg chg="add mod">
          <ac:chgData name="Tammy Wilson" userId="e3b55da62d900d7c" providerId="LiveId" clId="{3F456066-13A6-49AD-8D22-3DE766AD228F}" dt="2020-09-18T02:11:58.949" v="1778" actId="571"/>
          <ac:picMkLst>
            <pc:docMk/>
            <pc:sldMk cId="1264727291" sldId="268"/>
            <ac:picMk id="6" creationId="{EE84EB3C-8BA0-4A34-A693-52552642B0BF}"/>
          </ac:picMkLst>
        </pc:picChg>
      </pc:sldChg>
      <pc:sldChg chg="modSp add">
        <pc:chgData name="Tammy Wilson" userId="e3b55da62d900d7c" providerId="LiveId" clId="{3F456066-13A6-49AD-8D22-3DE766AD228F}" dt="2020-09-23T18:39:18.835" v="1846" actId="20577"/>
        <pc:sldMkLst>
          <pc:docMk/>
          <pc:sldMk cId="651713144" sldId="269"/>
        </pc:sldMkLst>
        <pc:spChg chg="mod">
          <ac:chgData name="Tammy Wilson" userId="e3b55da62d900d7c" providerId="LiveId" clId="{3F456066-13A6-49AD-8D22-3DE766AD228F}" dt="2020-09-23T18:39:18.835" v="1846" actId="20577"/>
          <ac:spMkLst>
            <pc:docMk/>
            <pc:sldMk cId="651713144" sldId="269"/>
            <ac:spMk id="3" creationId="{00000000-0000-0000-0000-000000000000}"/>
          </ac:spMkLst>
        </pc:spChg>
        <pc:spChg chg="mod">
          <ac:chgData name="Tammy Wilson" userId="e3b55da62d900d7c" providerId="LiveId" clId="{3F456066-13A6-49AD-8D22-3DE766AD228F}" dt="2020-09-18T02:13:02.341" v="1789" actId="115"/>
          <ac:spMkLst>
            <pc:docMk/>
            <pc:sldMk cId="651713144" sldId="269"/>
            <ac:spMk id="4" creationId="{F91C27D9-9FC9-4245-BA72-FCA6A150F6CC}"/>
          </ac:spMkLst>
        </pc:spChg>
      </pc:sldChg>
      <pc:sldChg chg="modSp">
        <pc:chgData name="Tammy Wilson" userId="e3b55da62d900d7c" providerId="LiveId" clId="{3F456066-13A6-49AD-8D22-3DE766AD228F}" dt="2020-09-09T04:03:51.223" v="1664" actId="20577"/>
        <pc:sldMkLst>
          <pc:docMk/>
          <pc:sldMk cId="1983148083" sldId="295"/>
        </pc:sldMkLst>
        <pc:spChg chg="mod">
          <ac:chgData name="Tammy Wilson" userId="e3b55da62d900d7c" providerId="LiveId" clId="{3F456066-13A6-49AD-8D22-3DE766AD228F}" dt="2020-09-09T04:03:51.223" v="1664" actId="20577"/>
          <ac:spMkLst>
            <pc:docMk/>
            <pc:sldMk cId="1983148083" sldId="295"/>
            <ac:spMk id="6148" creationId="{00000000-0000-0000-0000-000000000000}"/>
          </ac:spMkLst>
        </pc:spChg>
        <pc:picChg chg="mod">
          <ac:chgData name="Tammy Wilson" userId="e3b55da62d900d7c" providerId="LiveId" clId="{3F456066-13A6-49AD-8D22-3DE766AD228F}" dt="2020-09-09T02:31:54.040" v="787" actId="1076"/>
          <ac:picMkLst>
            <pc:docMk/>
            <pc:sldMk cId="1983148083" sldId="295"/>
            <ac:picMk id="2050" creationId="{00000000-0000-0000-0000-000000000000}"/>
          </ac:picMkLst>
        </pc:picChg>
      </pc:sldChg>
      <pc:sldChg chg="modSp ord">
        <pc:chgData name="Tammy Wilson" userId="e3b55da62d900d7c" providerId="LiveId" clId="{3F456066-13A6-49AD-8D22-3DE766AD228F}" dt="2020-09-09T04:31:09.718" v="1691" actId="20577"/>
        <pc:sldMkLst>
          <pc:docMk/>
          <pc:sldMk cId="1577177805" sldId="297"/>
        </pc:sldMkLst>
        <pc:spChg chg="mod">
          <ac:chgData name="Tammy Wilson" userId="e3b55da62d900d7c" providerId="LiveId" clId="{3F456066-13A6-49AD-8D22-3DE766AD228F}" dt="2020-09-09T04:31:09.718" v="1691" actId="20577"/>
          <ac:spMkLst>
            <pc:docMk/>
            <pc:sldMk cId="1577177805" sldId="297"/>
            <ac:spMk id="10245" creationId="{00000000-0000-0000-0000-000000000000}"/>
          </ac:spMkLst>
        </pc:spChg>
        <pc:picChg chg="mod">
          <ac:chgData name="Tammy Wilson" userId="e3b55da62d900d7c" providerId="LiveId" clId="{3F456066-13A6-49AD-8D22-3DE766AD228F}" dt="2020-09-09T02:44:54.870" v="1168" actId="1076"/>
          <ac:picMkLst>
            <pc:docMk/>
            <pc:sldMk cId="1577177805" sldId="297"/>
            <ac:picMk id="3074" creationId="{00000000-0000-0000-0000-000000000000}"/>
          </ac:picMkLst>
        </pc:picChg>
      </pc:sldChg>
      <pc:sldChg chg="modSp">
        <pc:chgData name="Tammy Wilson" userId="e3b55da62d900d7c" providerId="LiveId" clId="{3F456066-13A6-49AD-8D22-3DE766AD228F}" dt="2020-09-09T02:30:31.754" v="754" actId="27636"/>
        <pc:sldMkLst>
          <pc:docMk/>
          <pc:sldMk cId="2625800023" sldId="302"/>
        </pc:sldMkLst>
        <pc:spChg chg="mod">
          <ac:chgData name="Tammy Wilson" userId="e3b55da62d900d7c" providerId="LiveId" clId="{3F456066-13A6-49AD-8D22-3DE766AD228F}" dt="2020-09-09T02:30:31.754" v="754" actId="27636"/>
          <ac:spMkLst>
            <pc:docMk/>
            <pc:sldMk cId="2625800023" sldId="302"/>
            <ac:spMk id="3" creationId="{00000000-0000-0000-0000-000000000000}"/>
          </ac:spMkLst>
        </pc:spChg>
      </pc:sldChg>
      <pc:sldChg chg="modSp ord">
        <pc:chgData name="Tammy Wilson" userId="e3b55da62d900d7c" providerId="LiveId" clId="{3F456066-13A6-49AD-8D22-3DE766AD228F}" dt="2020-09-09T04:34:52.372" v="1713" actId="207"/>
        <pc:sldMkLst>
          <pc:docMk/>
          <pc:sldMk cId="2738308858" sldId="303"/>
        </pc:sldMkLst>
        <pc:spChg chg="mod">
          <ac:chgData name="Tammy Wilson" userId="e3b55da62d900d7c" providerId="LiveId" clId="{3F456066-13A6-49AD-8D22-3DE766AD228F}" dt="2020-09-09T04:34:52.372" v="1713" actId="207"/>
          <ac:spMkLst>
            <pc:docMk/>
            <pc:sldMk cId="2738308858" sldId="303"/>
            <ac:spMk id="3" creationId="{00000000-0000-0000-0000-000000000000}"/>
          </ac:spMkLst>
        </pc:spChg>
        <pc:picChg chg="mod">
          <ac:chgData name="Tammy Wilson" userId="e3b55da62d900d7c" providerId="LiveId" clId="{3F456066-13A6-49AD-8D22-3DE766AD228F}" dt="2020-09-09T02:38:35.538" v="944" actId="1076"/>
          <ac:picMkLst>
            <pc:docMk/>
            <pc:sldMk cId="2738308858" sldId="303"/>
            <ac:picMk id="6" creationId="{972DCBF9-B323-4CBA-9959-D4931689587C}"/>
          </ac:picMkLst>
        </pc:picChg>
      </pc:sldChg>
      <pc:sldChg chg="modSp">
        <pc:chgData name="Tammy Wilson" userId="e3b55da62d900d7c" providerId="LiveId" clId="{3F456066-13A6-49AD-8D22-3DE766AD228F}" dt="2020-09-09T02:34:18.777" v="802" actId="113"/>
        <pc:sldMkLst>
          <pc:docMk/>
          <pc:sldMk cId="2849767991" sldId="306"/>
        </pc:sldMkLst>
        <pc:spChg chg="mod">
          <ac:chgData name="Tammy Wilson" userId="e3b55da62d900d7c" providerId="LiveId" clId="{3F456066-13A6-49AD-8D22-3DE766AD228F}" dt="2020-09-09T02:34:18.777" v="802" actId="113"/>
          <ac:spMkLst>
            <pc:docMk/>
            <pc:sldMk cId="2849767991" sldId="306"/>
            <ac:spMk id="3" creationId="{00000000-0000-0000-0000-000000000000}"/>
          </ac:spMkLst>
        </pc:spChg>
      </pc:sldChg>
      <pc:sldChg chg="modSp">
        <pc:chgData name="Tammy Wilson" userId="e3b55da62d900d7c" providerId="LiveId" clId="{3F456066-13A6-49AD-8D22-3DE766AD228F}" dt="2020-09-09T02:32:18.233" v="788" actId="20577"/>
        <pc:sldMkLst>
          <pc:docMk/>
          <pc:sldMk cId="3368501174" sldId="307"/>
        </pc:sldMkLst>
        <pc:spChg chg="mod">
          <ac:chgData name="Tammy Wilson" userId="e3b55da62d900d7c" providerId="LiveId" clId="{3F456066-13A6-49AD-8D22-3DE766AD228F}" dt="2020-09-09T02:32:18.233" v="788" actId="20577"/>
          <ac:spMkLst>
            <pc:docMk/>
            <pc:sldMk cId="3368501174" sldId="307"/>
            <ac:spMk id="2" creationId="{00000000-0000-0000-0000-000000000000}"/>
          </ac:spMkLst>
        </pc:spChg>
      </pc:sldChg>
      <pc:sldChg chg="add ord">
        <pc:chgData name="Tammy Wilson" userId="e3b55da62d900d7c" providerId="LiveId" clId="{3F456066-13A6-49AD-8D22-3DE766AD228F}" dt="2020-09-18T02:13:35.376" v="1791"/>
        <pc:sldMkLst>
          <pc:docMk/>
          <pc:sldMk cId="3224700027" sldId="309"/>
        </pc:sldMkLst>
      </pc:sldChg>
      <pc:sldChg chg="modSp">
        <pc:chgData name="Tammy Wilson" userId="e3b55da62d900d7c" providerId="LiveId" clId="{3F456066-13A6-49AD-8D22-3DE766AD228F}" dt="2020-09-09T04:21:50.872" v="1684" actId="14100"/>
        <pc:sldMkLst>
          <pc:docMk/>
          <pc:sldMk cId="1788489866" sldId="312"/>
        </pc:sldMkLst>
        <pc:spChg chg="mod">
          <ac:chgData name="Tammy Wilson" userId="e3b55da62d900d7c" providerId="LiveId" clId="{3F456066-13A6-49AD-8D22-3DE766AD228F}" dt="2020-09-09T04:21:50.872" v="1684" actId="14100"/>
          <ac:spMkLst>
            <pc:docMk/>
            <pc:sldMk cId="1788489866" sldId="312"/>
            <ac:spMk id="3" creationId="{00000000-0000-0000-0000-000000000000}"/>
          </ac:spMkLst>
        </pc:spChg>
      </pc:sldChg>
      <pc:sldChg chg="modSp">
        <pc:chgData name="Tammy Wilson" userId="e3b55da62d900d7c" providerId="LiveId" clId="{3F456066-13A6-49AD-8D22-3DE766AD228F}" dt="2020-09-09T02:47:27.929" v="1207" actId="1076"/>
        <pc:sldMkLst>
          <pc:docMk/>
          <pc:sldMk cId="304093625" sldId="314"/>
        </pc:sldMkLst>
        <pc:picChg chg="mod">
          <ac:chgData name="Tammy Wilson" userId="e3b55da62d900d7c" providerId="LiveId" clId="{3F456066-13A6-49AD-8D22-3DE766AD228F}" dt="2020-09-09T02:47:27.929" v="1207" actId="1076"/>
          <ac:picMkLst>
            <pc:docMk/>
            <pc:sldMk cId="304093625" sldId="314"/>
            <ac:picMk id="10242" creationId="{00000000-0000-0000-0000-000000000000}"/>
          </ac:picMkLst>
        </pc:picChg>
        <pc:picChg chg="mod">
          <ac:chgData name="Tammy Wilson" userId="e3b55da62d900d7c" providerId="LiveId" clId="{3F456066-13A6-49AD-8D22-3DE766AD228F}" dt="2020-09-09T02:47:24.354" v="1206" actId="14100"/>
          <ac:picMkLst>
            <pc:docMk/>
            <pc:sldMk cId="304093625" sldId="314"/>
            <ac:picMk id="10244" creationId="{00000000-0000-0000-0000-000000000000}"/>
          </ac:picMkLst>
        </pc:picChg>
      </pc:sldChg>
      <pc:sldChg chg="addSp delSp modSp">
        <pc:chgData name="Tammy Wilson" userId="e3b55da62d900d7c" providerId="LiveId" clId="{3F456066-13A6-49AD-8D22-3DE766AD228F}" dt="2020-09-09T04:21:14.866" v="1680" actId="478"/>
        <pc:sldMkLst>
          <pc:docMk/>
          <pc:sldMk cId="1275779299" sldId="315"/>
        </pc:sldMkLst>
        <pc:spChg chg="add del mod">
          <ac:chgData name="Tammy Wilson" userId="e3b55da62d900d7c" providerId="LiveId" clId="{3F456066-13A6-49AD-8D22-3DE766AD228F}" dt="2020-09-09T04:21:14.866" v="1680" actId="478"/>
          <ac:spMkLst>
            <pc:docMk/>
            <pc:sldMk cId="1275779299" sldId="315"/>
            <ac:spMk id="3" creationId="{9627D1A5-457B-4B45-8709-D70A35503E7D}"/>
          </ac:spMkLst>
        </pc:spChg>
        <pc:spChg chg="del">
          <ac:chgData name="Tammy Wilson" userId="e3b55da62d900d7c" providerId="LiveId" clId="{3F456066-13A6-49AD-8D22-3DE766AD228F}" dt="2020-09-09T04:21:12.792" v="1679" actId="478"/>
          <ac:spMkLst>
            <pc:docMk/>
            <pc:sldMk cId="1275779299" sldId="315"/>
            <ac:spMk id="8195" creationId="{00000000-0000-0000-0000-000000000000}"/>
          </ac:spMkLst>
        </pc:spChg>
      </pc:sldChg>
      <pc:sldChg chg="modSp">
        <pc:chgData name="Tammy Wilson" userId="e3b55da62d900d7c" providerId="LiveId" clId="{3F456066-13A6-49AD-8D22-3DE766AD228F}" dt="2020-09-29T20:12:47.663" v="1848" actId="20577"/>
        <pc:sldMkLst>
          <pc:docMk/>
          <pc:sldMk cId="1364251625" sldId="321"/>
        </pc:sldMkLst>
        <pc:spChg chg="mod">
          <ac:chgData name="Tammy Wilson" userId="e3b55da62d900d7c" providerId="LiveId" clId="{3F456066-13A6-49AD-8D22-3DE766AD228F}" dt="2020-09-09T02:34:43.815" v="825" actId="14100"/>
          <ac:spMkLst>
            <pc:docMk/>
            <pc:sldMk cId="1364251625" sldId="321"/>
            <ac:spMk id="2" creationId="{74E66C2C-B916-4F3E-9491-37F458BF1976}"/>
          </ac:spMkLst>
        </pc:spChg>
        <pc:spChg chg="mod">
          <ac:chgData name="Tammy Wilson" userId="e3b55da62d900d7c" providerId="LiveId" clId="{3F456066-13A6-49AD-8D22-3DE766AD228F}" dt="2020-09-29T20:12:47.663" v="1848" actId="20577"/>
          <ac:spMkLst>
            <pc:docMk/>
            <pc:sldMk cId="1364251625" sldId="321"/>
            <ac:spMk id="3" creationId="{E199455C-6A28-491A-A5E6-733243CDFA72}"/>
          </ac:spMkLst>
        </pc:spChg>
        <pc:picChg chg="mod">
          <ac:chgData name="Tammy Wilson" userId="e3b55da62d900d7c" providerId="LiveId" clId="{3F456066-13A6-49AD-8D22-3DE766AD228F}" dt="2020-09-09T02:34:46.443" v="826" actId="1076"/>
          <ac:picMkLst>
            <pc:docMk/>
            <pc:sldMk cId="1364251625" sldId="321"/>
            <ac:picMk id="4" creationId="{7C07C81E-AE91-4CE0-A1F6-F9B568DBCBBB}"/>
          </ac:picMkLst>
        </pc:picChg>
      </pc:sldChg>
      <pc:sldChg chg="modSp ord">
        <pc:chgData name="Tammy Wilson" userId="e3b55da62d900d7c" providerId="LiveId" clId="{3F456066-13A6-49AD-8D22-3DE766AD228F}" dt="2020-09-09T04:32:51.497" v="1692" actId="207"/>
        <pc:sldMkLst>
          <pc:docMk/>
          <pc:sldMk cId="2130563460" sldId="322"/>
        </pc:sldMkLst>
        <pc:spChg chg="mod">
          <ac:chgData name="Tammy Wilson" userId="e3b55da62d900d7c" providerId="LiveId" clId="{3F456066-13A6-49AD-8D22-3DE766AD228F}" dt="2020-09-09T02:36:14.454" v="857" actId="113"/>
          <ac:spMkLst>
            <pc:docMk/>
            <pc:sldMk cId="2130563460" sldId="322"/>
            <ac:spMk id="2" creationId="{187CC069-2390-4B4B-97E9-62A1A67BE728}"/>
          </ac:spMkLst>
        </pc:spChg>
        <pc:spChg chg="mod">
          <ac:chgData name="Tammy Wilson" userId="e3b55da62d900d7c" providerId="LiveId" clId="{3F456066-13A6-49AD-8D22-3DE766AD228F}" dt="2020-09-09T04:32:51.497" v="1692" actId="207"/>
          <ac:spMkLst>
            <pc:docMk/>
            <pc:sldMk cId="2130563460" sldId="322"/>
            <ac:spMk id="3" creationId="{A0F05E2B-115B-417E-92C7-8BA2BEAEB0F5}"/>
          </ac:spMkLst>
        </pc:spChg>
        <pc:picChg chg="mod">
          <ac:chgData name="Tammy Wilson" userId="e3b55da62d900d7c" providerId="LiveId" clId="{3F456066-13A6-49AD-8D22-3DE766AD228F}" dt="2020-09-09T02:35:31.561" v="854" actId="1076"/>
          <ac:picMkLst>
            <pc:docMk/>
            <pc:sldMk cId="2130563460" sldId="322"/>
            <ac:picMk id="4" creationId="{FA1736DA-7891-42D1-B840-DC0416C73F2B}"/>
          </ac:picMkLst>
        </pc:picChg>
      </pc:sldChg>
      <pc:sldChg chg="ord">
        <pc:chgData name="Tammy Wilson" userId="e3b55da62d900d7c" providerId="LiveId" clId="{3F456066-13A6-49AD-8D22-3DE766AD228F}" dt="2020-09-09T02:32:55.249" v="790"/>
        <pc:sldMkLst>
          <pc:docMk/>
          <pc:sldMk cId="3019047378" sldId="323"/>
        </pc:sldMkLst>
      </pc:sldChg>
      <pc:sldChg chg="delSp modSp">
        <pc:chgData name="Tammy Wilson" userId="e3b55da62d900d7c" providerId="LiveId" clId="{3F456066-13A6-49AD-8D22-3DE766AD228F}" dt="2020-09-09T04:18:08.068" v="1678" actId="207"/>
        <pc:sldMkLst>
          <pc:docMk/>
          <pc:sldMk cId="2638346514" sldId="327"/>
        </pc:sldMkLst>
        <pc:spChg chg="mod">
          <ac:chgData name="Tammy Wilson" userId="e3b55da62d900d7c" providerId="LiveId" clId="{3F456066-13A6-49AD-8D22-3DE766AD228F}" dt="2020-09-09T02:24:21.814" v="363" actId="113"/>
          <ac:spMkLst>
            <pc:docMk/>
            <pc:sldMk cId="2638346514" sldId="327"/>
            <ac:spMk id="2" creationId="{9545C42F-2154-4FC6-B77A-F1785CB35AA9}"/>
          </ac:spMkLst>
        </pc:spChg>
        <pc:spChg chg="mod">
          <ac:chgData name="Tammy Wilson" userId="e3b55da62d900d7c" providerId="LiveId" clId="{3F456066-13A6-49AD-8D22-3DE766AD228F}" dt="2020-09-09T04:18:08.068" v="1678" actId="207"/>
          <ac:spMkLst>
            <pc:docMk/>
            <pc:sldMk cId="2638346514" sldId="327"/>
            <ac:spMk id="3" creationId="{7E3BF267-1F77-4202-84F6-9C1043143351}"/>
          </ac:spMkLst>
        </pc:spChg>
        <pc:picChg chg="del">
          <ac:chgData name="Tammy Wilson" userId="e3b55da62d900d7c" providerId="LiveId" clId="{3F456066-13A6-49AD-8D22-3DE766AD228F}" dt="2020-09-09T02:25:14.429" v="422" actId="478"/>
          <ac:picMkLst>
            <pc:docMk/>
            <pc:sldMk cId="2638346514" sldId="327"/>
            <ac:picMk id="5" creationId="{5973EF66-232C-494B-A13F-62BE7E488965}"/>
          </ac:picMkLst>
        </pc:picChg>
      </pc:sldChg>
      <pc:sldChg chg="modSp">
        <pc:chgData name="Tammy Wilson" userId="e3b55da62d900d7c" providerId="LiveId" clId="{3F456066-13A6-49AD-8D22-3DE766AD228F}" dt="2020-09-09T04:15:24.010" v="1677" actId="115"/>
        <pc:sldMkLst>
          <pc:docMk/>
          <pc:sldMk cId="4143054429" sldId="329"/>
        </pc:sldMkLst>
        <pc:spChg chg="mod">
          <ac:chgData name="Tammy Wilson" userId="e3b55da62d900d7c" providerId="LiveId" clId="{3F456066-13A6-49AD-8D22-3DE766AD228F}" dt="2020-09-09T02:26:09.089" v="444" actId="20577"/>
          <ac:spMkLst>
            <pc:docMk/>
            <pc:sldMk cId="4143054429" sldId="329"/>
            <ac:spMk id="2" creationId="{00000000-0000-0000-0000-000000000000}"/>
          </ac:spMkLst>
        </pc:spChg>
        <pc:spChg chg="mod">
          <ac:chgData name="Tammy Wilson" userId="e3b55da62d900d7c" providerId="LiveId" clId="{3F456066-13A6-49AD-8D22-3DE766AD228F}" dt="2020-09-09T04:15:24.010" v="1677" actId="115"/>
          <ac:spMkLst>
            <pc:docMk/>
            <pc:sldMk cId="4143054429" sldId="329"/>
            <ac:spMk id="3" creationId="{00000000-0000-0000-0000-000000000000}"/>
          </ac:spMkLst>
        </pc:spChg>
        <pc:picChg chg="mod">
          <ac:chgData name="Tammy Wilson" userId="e3b55da62d900d7c" providerId="LiveId" clId="{3F456066-13A6-49AD-8D22-3DE766AD228F}" dt="2020-09-09T02:21:41.371" v="245" actId="1076"/>
          <ac:picMkLst>
            <pc:docMk/>
            <pc:sldMk cId="4143054429" sldId="329"/>
            <ac:picMk id="7" creationId="{6692D7E3-BFC0-4EB7-9C92-1413CC80525A}"/>
          </ac:picMkLst>
        </pc:picChg>
      </pc:sldChg>
      <pc:sldChg chg="ord">
        <pc:chgData name="Tammy Wilson" userId="e3b55da62d900d7c" providerId="LiveId" clId="{3F456066-13A6-49AD-8D22-3DE766AD228F}" dt="2020-09-09T02:36:19.014" v="858"/>
        <pc:sldMkLst>
          <pc:docMk/>
          <pc:sldMk cId="211533736" sldId="346"/>
        </pc:sldMkLst>
      </pc:sldChg>
      <pc:sldChg chg="del">
        <pc:chgData name="Tammy Wilson" userId="e3b55da62d900d7c" providerId="LiveId" clId="{3F456066-13A6-49AD-8D22-3DE766AD228F}" dt="2020-09-09T02:22:10.335" v="255" actId="2696"/>
        <pc:sldMkLst>
          <pc:docMk/>
          <pc:sldMk cId="3936375121" sldId="348"/>
        </pc:sldMkLst>
      </pc:sldChg>
      <pc:sldChg chg="modSp">
        <pc:chgData name="Tammy Wilson" userId="e3b55da62d900d7c" providerId="LiveId" clId="{3F456066-13A6-49AD-8D22-3DE766AD228F}" dt="2020-09-09T02:19:17.597" v="64" actId="20577"/>
        <pc:sldMkLst>
          <pc:docMk/>
          <pc:sldMk cId="343254704" sldId="349"/>
        </pc:sldMkLst>
        <pc:spChg chg="mod">
          <ac:chgData name="Tammy Wilson" userId="e3b55da62d900d7c" providerId="LiveId" clId="{3F456066-13A6-49AD-8D22-3DE766AD228F}" dt="2020-09-09T02:19:17.597" v="64" actId="20577"/>
          <ac:spMkLst>
            <pc:docMk/>
            <pc:sldMk cId="343254704" sldId="349"/>
            <ac:spMk id="3" creationId="{00000000-0000-0000-0000-000000000000}"/>
          </ac:spMkLst>
        </pc:spChg>
        <pc:picChg chg="mod">
          <ac:chgData name="Tammy Wilson" userId="e3b55da62d900d7c" providerId="LiveId" clId="{3F456066-13A6-49AD-8D22-3DE766AD228F}" dt="2020-09-09T02:18:55.492" v="38" actId="1076"/>
          <ac:picMkLst>
            <pc:docMk/>
            <pc:sldMk cId="343254704" sldId="349"/>
            <ac:picMk id="5" creationId="{1FB2212A-9C90-469E-94CF-FEBAD50A072F}"/>
          </ac:picMkLst>
        </pc:picChg>
      </pc:sldChg>
      <pc:sldChg chg="addSp delSp modSp ord">
        <pc:chgData name="Tammy Wilson" userId="e3b55da62d900d7c" providerId="LiveId" clId="{3F456066-13A6-49AD-8D22-3DE766AD228F}" dt="2020-09-09T04:35:50.919" v="1714"/>
        <pc:sldMkLst>
          <pc:docMk/>
          <pc:sldMk cId="3989869198" sldId="351"/>
        </pc:sldMkLst>
        <pc:spChg chg="mod">
          <ac:chgData name="Tammy Wilson" userId="e3b55da62d900d7c" providerId="LiveId" clId="{3F456066-13A6-49AD-8D22-3DE766AD228F}" dt="2020-09-09T02:42:19.825" v="1097" actId="20577"/>
          <ac:spMkLst>
            <pc:docMk/>
            <pc:sldMk cId="3989869198" sldId="351"/>
            <ac:spMk id="3" creationId="{00000000-0000-0000-0000-000000000000}"/>
          </ac:spMkLst>
        </pc:spChg>
        <pc:picChg chg="add mod">
          <ac:chgData name="Tammy Wilson" userId="e3b55da62d900d7c" providerId="LiveId" clId="{3F456066-13A6-49AD-8D22-3DE766AD228F}" dt="2020-09-09T02:41:55.745" v="1003" actId="1076"/>
          <ac:picMkLst>
            <pc:docMk/>
            <pc:sldMk cId="3989869198" sldId="351"/>
            <ac:picMk id="4" creationId="{A4AA4F59-CD35-4DF0-9364-B717050D4D1F}"/>
          </ac:picMkLst>
        </pc:picChg>
        <pc:picChg chg="del mod">
          <ac:chgData name="Tammy Wilson" userId="e3b55da62d900d7c" providerId="LiveId" clId="{3F456066-13A6-49AD-8D22-3DE766AD228F}" dt="2020-09-09T02:41:27.978" v="982" actId="478"/>
          <ac:picMkLst>
            <pc:docMk/>
            <pc:sldMk cId="3989869198" sldId="351"/>
            <ac:picMk id="6" creationId="{972DCBF9-B323-4CBA-9959-D4931689587C}"/>
          </ac:picMkLst>
        </pc:picChg>
      </pc:sldChg>
      <pc:sldChg chg="modSp">
        <pc:chgData name="Tammy Wilson" userId="e3b55da62d900d7c" providerId="LiveId" clId="{3F456066-13A6-49AD-8D22-3DE766AD228F}" dt="2020-09-09T02:51:33.174" v="1468" actId="12"/>
        <pc:sldMkLst>
          <pc:docMk/>
          <pc:sldMk cId="92825161" sldId="368"/>
        </pc:sldMkLst>
        <pc:spChg chg="mod">
          <ac:chgData name="Tammy Wilson" userId="e3b55da62d900d7c" providerId="LiveId" clId="{3F456066-13A6-49AD-8D22-3DE766AD228F}" dt="2020-09-09T02:50:04.314" v="1383" actId="20577"/>
          <ac:spMkLst>
            <pc:docMk/>
            <pc:sldMk cId="92825161" sldId="368"/>
            <ac:spMk id="2" creationId="{E56DD4D3-7B6C-4CA6-9CA8-3AF11EF16559}"/>
          </ac:spMkLst>
        </pc:spChg>
        <pc:spChg chg="mod">
          <ac:chgData name="Tammy Wilson" userId="e3b55da62d900d7c" providerId="LiveId" clId="{3F456066-13A6-49AD-8D22-3DE766AD228F}" dt="2020-09-09T02:51:33.174" v="1468" actId="12"/>
          <ac:spMkLst>
            <pc:docMk/>
            <pc:sldMk cId="92825161" sldId="368"/>
            <ac:spMk id="3" creationId="{C8DA244F-DB30-4296-A965-3E3D3D17A4EF}"/>
          </ac:spMkLst>
        </pc:spChg>
        <pc:picChg chg="mod">
          <ac:chgData name="Tammy Wilson" userId="e3b55da62d900d7c" providerId="LiveId" clId="{3F456066-13A6-49AD-8D22-3DE766AD228F}" dt="2020-09-09T02:51:11.208" v="1441" actId="1076"/>
          <ac:picMkLst>
            <pc:docMk/>
            <pc:sldMk cId="92825161" sldId="368"/>
            <ac:picMk id="1026" creationId="{390C4506-40EB-43AC-ABEF-F45D92B1642A}"/>
          </ac:picMkLst>
        </pc:picChg>
        <pc:picChg chg="mod">
          <ac:chgData name="Tammy Wilson" userId="e3b55da62d900d7c" providerId="LiveId" clId="{3F456066-13A6-49AD-8D22-3DE766AD228F}" dt="2020-09-09T02:50:58.870" v="1418" actId="1076"/>
          <ac:picMkLst>
            <pc:docMk/>
            <pc:sldMk cId="92825161" sldId="368"/>
            <ac:picMk id="1030" creationId="{FF603506-0CD9-4CFE-A2F0-0E0578CCC772}"/>
          </ac:picMkLst>
        </pc:picChg>
      </pc:sldChg>
      <pc:sldChg chg="modSp">
        <pc:chgData name="Tammy Wilson" userId="e3b55da62d900d7c" providerId="LiveId" clId="{3F456066-13A6-49AD-8D22-3DE766AD228F}" dt="2020-09-09T02:49:44.650" v="1378" actId="20577"/>
        <pc:sldMkLst>
          <pc:docMk/>
          <pc:sldMk cId="2895845620" sldId="374"/>
        </pc:sldMkLst>
        <pc:spChg chg="mod">
          <ac:chgData name="Tammy Wilson" userId="e3b55da62d900d7c" providerId="LiveId" clId="{3F456066-13A6-49AD-8D22-3DE766AD228F}" dt="2020-09-09T02:49:37.828" v="1356" actId="20577"/>
          <ac:spMkLst>
            <pc:docMk/>
            <pc:sldMk cId="2895845620" sldId="374"/>
            <ac:spMk id="2" creationId="{866AEC9A-42E9-4052-9D97-991409A844E7}"/>
          </ac:spMkLst>
        </pc:spChg>
        <pc:spChg chg="mod">
          <ac:chgData name="Tammy Wilson" userId="e3b55da62d900d7c" providerId="LiveId" clId="{3F456066-13A6-49AD-8D22-3DE766AD228F}" dt="2020-09-09T02:49:44.650" v="1378" actId="20577"/>
          <ac:spMkLst>
            <pc:docMk/>
            <pc:sldMk cId="2895845620" sldId="374"/>
            <ac:spMk id="3" creationId="{33AB0F4F-CA03-4B15-B1CC-E215E3C94268}"/>
          </ac:spMkLst>
        </pc:spChg>
        <pc:picChg chg="mod">
          <ac:chgData name="Tammy Wilson" userId="e3b55da62d900d7c" providerId="LiveId" clId="{3F456066-13A6-49AD-8D22-3DE766AD228F}" dt="2020-09-09T02:49:26.221" v="1352" actId="1076"/>
          <ac:picMkLst>
            <pc:docMk/>
            <pc:sldMk cId="2895845620" sldId="374"/>
            <ac:picMk id="4" creationId="{BED658C1-4453-4C1E-9DFE-7914F5DD1F1C}"/>
          </ac:picMkLst>
        </pc:picChg>
      </pc:sldChg>
      <pc:sldChg chg="modSp">
        <pc:chgData name="Tammy Wilson" userId="e3b55da62d900d7c" providerId="LiveId" clId="{3F456066-13A6-49AD-8D22-3DE766AD228F}" dt="2020-09-09T02:43:02.555" v="1098" actId="113"/>
        <pc:sldMkLst>
          <pc:docMk/>
          <pc:sldMk cId="4273425108" sldId="375"/>
        </pc:sldMkLst>
        <pc:spChg chg="mod">
          <ac:chgData name="Tammy Wilson" userId="e3b55da62d900d7c" providerId="LiveId" clId="{3F456066-13A6-49AD-8D22-3DE766AD228F}" dt="2020-09-09T02:43:02.555" v="1098" actId="113"/>
          <ac:spMkLst>
            <pc:docMk/>
            <pc:sldMk cId="4273425108" sldId="375"/>
            <ac:spMk id="3" creationId="{3F8E1342-2CC3-4881-B855-FC02CC9ABB7B}"/>
          </ac:spMkLst>
        </pc:spChg>
      </pc:sldChg>
      <pc:sldChg chg="modSp del ord">
        <pc:chgData name="Tammy Wilson" userId="e3b55da62d900d7c" providerId="LiveId" clId="{3F456066-13A6-49AD-8D22-3DE766AD228F}" dt="2020-09-09T02:14:37.912" v="9" actId="2696"/>
        <pc:sldMkLst>
          <pc:docMk/>
          <pc:sldMk cId="2109470038" sldId="384"/>
        </pc:sldMkLst>
        <pc:spChg chg="mod">
          <ac:chgData name="Tammy Wilson" userId="e3b55da62d900d7c" providerId="LiveId" clId="{3F456066-13A6-49AD-8D22-3DE766AD228F}" dt="2020-09-09T02:12:47.207" v="8" actId="20577"/>
          <ac:spMkLst>
            <pc:docMk/>
            <pc:sldMk cId="2109470038" sldId="384"/>
            <ac:spMk id="3" creationId="{EDCCBA1C-4CB2-49A9-ADB9-201FA86EF03E}"/>
          </ac:spMkLst>
        </pc:spChg>
      </pc:sldChg>
      <pc:sldChg chg="del">
        <pc:chgData name="Tammy Wilson" userId="e3b55da62d900d7c" providerId="LiveId" clId="{3F456066-13A6-49AD-8D22-3DE766AD228F}" dt="2020-09-09T02:15:24.946" v="18" actId="2696"/>
        <pc:sldMkLst>
          <pc:docMk/>
          <pc:sldMk cId="2963347240" sldId="385"/>
        </pc:sldMkLst>
      </pc:sldChg>
      <pc:sldChg chg="del ord">
        <pc:chgData name="Tammy Wilson" userId="e3b55da62d900d7c" providerId="LiveId" clId="{3F456066-13A6-49AD-8D22-3DE766AD228F}" dt="2020-09-18T02:09:58.133" v="1720" actId="2696"/>
        <pc:sldMkLst>
          <pc:docMk/>
          <pc:sldMk cId="622864223" sldId="386"/>
        </pc:sldMkLst>
      </pc:sldChg>
      <pc:sldChg chg="addSp delSp modSp add">
        <pc:chgData name="Tammy Wilson" userId="e3b55da62d900d7c" providerId="LiveId" clId="{3F456066-13A6-49AD-8D22-3DE766AD228F}" dt="2020-09-18T02:12:25.194" v="1787" actId="1076"/>
        <pc:sldMkLst>
          <pc:docMk/>
          <pc:sldMk cId="4241526158" sldId="388"/>
        </pc:sldMkLst>
        <pc:spChg chg="mod">
          <ac:chgData name="Tammy Wilson" userId="e3b55da62d900d7c" providerId="LiveId" clId="{3F456066-13A6-49AD-8D22-3DE766AD228F}" dt="2020-09-18T02:10:13.814" v="1742" actId="14100"/>
          <ac:spMkLst>
            <pc:docMk/>
            <pc:sldMk cId="4241526158" sldId="388"/>
            <ac:spMk id="2" creationId="{F2C2A427-8A95-466A-B505-13A53644B2F8}"/>
          </ac:spMkLst>
        </pc:spChg>
        <pc:spChg chg="mod">
          <ac:chgData name="Tammy Wilson" userId="e3b55da62d900d7c" providerId="LiveId" clId="{3F456066-13A6-49AD-8D22-3DE766AD228F}" dt="2020-09-18T02:11:23.081" v="1770" actId="27636"/>
          <ac:spMkLst>
            <pc:docMk/>
            <pc:sldMk cId="4241526158" sldId="388"/>
            <ac:spMk id="3" creationId="{E75A68CF-3CDC-4B53-911D-F8B324ECC511}"/>
          </ac:spMkLst>
        </pc:spChg>
        <pc:picChg chg="add del mod">
          <ac:chgData name="Tammy Wilson" userId="e3b55da62d900d7c" providerId="LiveId" clId="{3F456066-13A6-49AD-8D22-3DE766AD228F}" dt="2020-09-18T02:12:02.711" v="1780" actId="478"/>
          <ac:picMkLst>
            <pc:docMk/>
            <pc:sldMk cId="4241526158" sldId="388"/>
            <ac:picMk id="4" creationId="{768C5B27-C48C-4885-8522-621FAA6C8592}"/>
          </ac:picMkLst>
        </pc:picChg>
        <pc:picChg chg="add mod">
          <ac:chgData name="Tammy Wilson" userId="e3b55da62d900d7c" providerId="LiveId" clId="{3F456066-13A6-49AD-8D22-3DE766AD228F}" dt="2020-09-18T02:12:17.380" v="1784" actId="14100"/>
          <ac:picMkLst>
            <pc:docMk/>
            <pc:sldMk cId="4241526158" sldId="388"/>
            <ac:picMk id="5" creationId="{3C72BED3-C6FF-4143-A160-F3A03D712630}"/>
          </ac:picMkLst>
        </pc:picChg>
        <pc:picChg chg="add mod">
          <ac:chgData name="Tammy Wilson" userId="e3b55da62d900d7c" providerId="LiveId" clId="{3F456066-13A6-49AD-8D22-3DE766AD228F}" dt="2020-09-18T02:12:25.194" v="1787" actId="1076"/>
          <ac:picMkLst>
            <pc:docMk/>
            <pc:sldMk cId="4241526158" sldId="388"/>
            <ac:picMk id="6" creationId="{8333541D-C681-4FA1-B36A-DC3923EC0079}"/>
          </ac:picMkLst>
        </pc:picChg>
      </pc:sldChg>
      <pc:sldChg chg="add del">
        <pc:chgData name="Tammy Wilson" userId="e3b55da62d900d7c" providerId="LiveId" clId="{3F456066-13A6-49AD-8D22-3DE766AD228F}" dt="2020-09-18T02:13:43.639" v="1792" actId="2696"/>
        <pc:sldMkLst>
          <pc:docMk/>
          <pc:sldMk cId="2024939306" sldId="389"/>
        </pc:sldMkLst>
      </pc:sldChg>
      <pc:sldChg chg="add">
        <pc:chgData name="Tammy Wilson" userId="e3b55da62d900d7c" providerId="LiveId" clId="{3F456066-13A6-49AD-8D22-3DE766AD228F}" dt="2020-09-18T02:13:48.597" v="1793"/>
        <pc:sldMkLst>
          <pc:docMk/>
          <pc:sldMk cId="3446766784" sldId="389"/>
        </pc:sldMkLst>
      </pc:sldChg>
      <pc:sldChg chg="modSp add del">
        <pc:chgData name="Tammy Wilson" userId="e3b55da62d900d7c" providerId="LiveId" clId="{3F456066-13A6-49AD-8D22-3DE766AD228F}" dt="2020-09-09T02:27:19.539" v="496" actId="2696"/>
        <pc:sldMkLst>
          <pc:docMk/>
          <pc:sldMk cId="1966385112" sldId="390"/>
        </pc:sldMkLst>
        <pc:spChg chg="mod">
          <ac:chgData name="Tammy Wilson" userId="e3b55da62d900d7c" providerId="LiveId" clId="{3F456066-13A6-49AD-8D22-3DE766AD228F}" dt="2020-09-09T02:27:04.866" v="493" actId="20577"/>
          <ac:spMkLst>
            <pc:docMk/>
            <pc:sldMk cId="1966385112" sldId="390"/>
            <ac:spMk id="2" creationId="{EA4CC012-8A81-4617-BA50-2693DAED9B47}"/>
          </ac:spMkLst>
        </pc:spChg>
        <pc:spChg chg="mod">
          <ac:chgData name="Tammy Wilson" userId="e3b55da62d900d7c" providerId="LiveId" clId="{3F456066-13A6-49AD-8D22-3DE766AD228F}" dt="2020-09-09T02:27:16.666" v="495" actId="20577"/>
          <ac:spMkLst>
            <pc:docMk/>
            <pc:sldMk cId="1966385112" sldId="390"/>
            <ac:spMk id="3" creationId="{36001551-DCB8-4EC5-8965-963349DCE728}"/>
          </ac:spMkLst>
        </pc:spChg>
      </pc:sldChg>
      <pc:sldChg chg="modSp add">
        <pc:chgData name="Tammy Wilson" userId="e3b55da62d900d7c" providerId="LiveId" clId="{3F456066-13A6-49AD-8D22-3DE766AD228F}" dt="2020-09-09T02:29:15.497" v="746" actId="20577"/>
        <pc:sldMkLst>
          <pc:docMk/>
          <pc:sldMk cId="3507854911" sldId="390"/>
        </pc:sldMkLst>
        <pc:spChg chg="mod">
          <ac:chgData name="Tammy Wilson" userId="e3b55da62d900d7c" providerId="LiveId" clId="{3F456066-13A6-49AD-8D22-3DE766AD228F}" dt="2020-09-09T02:27:46.675" v="515" actId="20577"/>
          <ac:spMkLst>
            <pc:docMk/>
            <pc:sldMk cId="3507854911" sldId="390"/>
            <ac:spMk id="2" creationId="{60BA10C6-6E6C-4EA9-8289-579C46F3C5EB}"/>
          </ac:spMkLst>
        </pc:spChg>
        <pc:spChg chg="mod">
          <ac:chgData name="Tammy Wilson" userId="e3b55da62d900d7c" providerId="LiveId" clId="{3F456066-13A6-49AD-8D22-3DE766AD228F}" dt="2020-09-09T02:29:15.497" v="746" actId="20577"/>
          <ac:spMkLst>
            <pc:docMk/>
            <pc:sldMk cId="3507854911" sldId="390"/>
            <ac:spMk id="3" creationId="{EE1BEB07-C84D-4BA8-9B87-4994687F3087}"/>
          </ac:spMkLst>
        </pc:spChg>
      </pc:sldChg>
      <pc:sldChg chg="addSp delSp modSp add mod setBg">
        <pc:chgData name="Tammy Wilson" userId="e3b55da62d900d7c" providerId="LiveId" clId="{3F456066-13A6-49AD-8D22-3DE766AD228F}" dt="2020-09-09T02:39:58.560" v="976" actId="962"/>
        <pc:sldMkLst>
          <pc:docMk/>
          <pc:sldMk cId="2424922473" sldId="391"/>
        </pc:sldMkLst>
        <pc:spChg chg="del">
          <ac:chgData name="Tammy Wilson" userId="e3b55da62d900d7c" providerId="LiveId" clId="{3F456066-13A6-49AD-8D22-3DE766AD228F}" dt="2020-09-09T02:39:54.403" v="974" actId="26606"/>
          <ac:spMkLst>
            <pc:docMk/>
            <pc:sldMk cId="2424922473" sldId="391"/>
            <ac:spMk id="2" creationId="{606A7F8D-DABC-4E77-B37B-1DA3F35B4CF5}"/>
          </ac:spMkLst>
        </pc:spChg>
        <pc:spChg chg="del">
          <ac:chgData name="Tammy Wilson" userId="e3b55da62d900d7c" providerId="LiveId" clId="{3F456066-13A6-49AD-8D22-3DE766AD228F}" dt="2020-09-09T02:39:49.492" v="973"/>
          <ac:spMkLst>
            <pc:docMk/>
            <pc:sldMk cId="2424922473" sldId="391"/>
            <ac:spMk id="3" creationId="{EC2FEAE9-5D03-4477-88A0-663F2A20BABC}"/>
          </ac:spMkLst>
        </pc:spChg>
        <pc:spChg chg="add">
          <ac:chgData name="Tammy Wilson" userId="e3b55da62d900d7c" providerId="LiveId" clId="{3F456066-13A6-49AD-8D22-3DE766AD228F}" dt="2020-09-09T02:39:54.403" v="974" actId="26606"/>
          <ac:spMkLst>
            <pc:docMk/>
            <pc:sldMk cId="2424922473" sldId="391"/>
            <ac:spMk id="9" creationId="{42A4FC2C-047E-45A5-965D-8E1E3BF09BC6}"/>
          </ac:spMkLst>
        </pc:spChg>
        <pc:picChg chg="add mod">
          <ac:chgData name="Tammy Wilson" userId="e3b55da62d900d7c" providerId="LiveId" clId="{3F456066-13A6-49AD-8D22-3DE766AD228F}" dt="2020-09-09T02:39:58.560" v="976" actId="962"/>
          <ac:picMkLst>
            <pc:docMk/>
            <pc:sldMk cId="2424922473" sldId="391"/>
            <ac:picMk id="4" creationId="{263E18D4-3C57-433B-B1FE-A7CBBEAC118B}"/>
          </ac:picMkLst>
        </pc:picChg>
      </pc:sldChg>
      <pc:sldChg chg="addSp delSp modSp add mod setBg">
        <pc:chgData name="Tammy Wilson" userId="e3b55da62d900d7c" providerId="LiveId" clId="{3F456066-13A6-49AD-8D22-3DE766AD228F}" dt="2020-09-09T02:47:02.274" v="1199" actId="1036"/>
        <pc:sldMkLst>
          <pc:docMk/>
          <pc:sldMk cId="389221308" sldId="392"/>
        </pc:sldMkLst>
        <pc:spChg chg="add del mod">
          <ac:chgData name="Tammy Wilson" userId="e3b55da62d900d7c" providerId="LiveId" clId="{3F456066-13A6-49AD-8D22-3DE766AD228F}" dt="2020-09-09T02:46:50.666" v="1196" actId="14100"/>
          <ac:spMkLst>
            <pc:docMk/>
            <pc:sldMk cId="389221308" sldId="392"/>
            <ac:spMk id="2" creationId="{246427A0-653B-40A7-92F4-F796993CB5C8}"/>
          </ac:spMkLst>
        </pc:spChg>
        <pc:spChg chg="del">
          <ac:chgData name="Tammy Wilson" userId="e3b55da62d900d7c" providerId="LiveId" clId="{3F456066-13A6-49AD-8D22-3DE766AD228F}" dt="2020-09-09T02:46:06.125" v="1170"/>
          <ac:spMkLst>
            <pc:docMk/>
            <pc:sldMk cId="389221308" sldId="392"/>
            <ac:spMk id="3" creationId="{3522CD56-4124-4066-8FDD-9227DD281BC7}"/>
          </ac:spMkLst>
        </pc:spChg>
        <pc:spChg chg="add del">
          <ac:chgData name="Tammy Wilson" userId="e3b55da62d900d7c" providerId="LiveId" clId="{3F456066-13A6-49AD-8D22-3DE766AD228F}" dt="2020-09-09T02:46:23.477" v="1174" actId="26606"/>
          <ac:spMkLst>
            <pc:docMk/>
            <pc:sldMk cId="389221308" sldId="392"/>
            <ac:spMk id="9" creationId="{B670DBD5-770C-4383-9F54-5B86E86BD5BB}"/>
          </ac:spMkLst>
        </pc:spChg>
        <pc:picChg chg="add mod">
          <ac:chgData name="Tammy Wilson" userId="e3b55da62d900d7c" providerId="LiveId" clId="{3F456066-13A6-49AD-8D22-3DE766AD228F}" dt="2020-09-09T02:47:02.274" v="1199" actId="1036"/>
          <ac:picMkLst>
            <pc:docMk/>
            <pc:sldMk cId="389221308" sldId="392"/>
            <ac:picMk id="4" creationId="{792AAE2E-C8D4-4EB1-A341-48D82B27B862}"/>
          </ac:picMkLst>
        </pc:picChg>
      </pc:sldChg>
      <pc:sldChg chg="modSp add">
        <pc:chgData name="Tammy Wilson" userId="e3b55da62d900d7c" providerId="LiveId" clId="{3F456066-13A6-49AD-8D22-3DE766AD228F}" dt="2020-09-09T02:52:12.014" v="1519" actId="732"/>
        <pc:sldMkLst>
          <pc:docMk/>
          <pc:sldMk cId="4058471358" sldId="393"/>
        </pc:sldMkLst>
        <pc:spChg chg="mod">
          <ac:chgData name="Tammy Wilson" userId="e3b55da62d900d7c" providerId="LiveId" clId="{3F456066-13A6-49AD-8D22-3DE766AD228F}" dt="2020-09-09T02:51:40.513" v="1476" actId="20577"/>
          <ac:spMkLst>
            <pc:docMk/>
            <pc:sldMk cId="4058471358" sldId="393"/>
            <ac:spMk id="2" creationId="{E56DD4D3-7B6C-4CA6-9CA8-3AF11EF16559}"/>
          </ac:spMkLst>
        </pc:spChg>
        <pc:spChg chg="mod">
          <ac:chgData name="Tammy Wilson" userId="e3b55da62d900d7c" providerId="LiveId" clId="{3F456066-13A6-49AD-8D22-3DE766AD228F}" dt="2020-09-09T02:52:01.287" v="1518" actId="20577"/>
          <ac:spMkLst>
            <pc:docMk/>
            <pc:sldMk cId="4058471358" sldId="393"/>
            <ac:spMk id="3" creationId="{C8DA244F-DB30-4296-A965-3E3D3D17A4EF}"/>
          </ac:spMkLst>
        </pc:spChg>
        <pc:picChg chg="mod">
          <ac:chgData name="Tammy Wilson" userId="e3b55da62d900d7c" providerId="LiveId" clId="{3F456066-13A6-49AD-8D22-3DE766AD228F}" dt="2020-09-09T02:52:12.014" v="1519" actId="732"/>
          <ac:picMkLst>
            <pc:docMk/>
            <pc:sldMk cId="4058471358" sldId="393"/>
            <ac:picMk id="1026" creationId="{390C4506-40EB-43AC-ABEF-F45D92B1642A}"/>
          </ac:picMkLst>
        </pc:picChg>
      </pc:sldChg>
      <pc:sldChg chg="modSp add">
        <pc:chgData name="Tammy Wilson" userId="e3b55da62d900d7c" providerId="LiveId" clId="{3F456066-13A6-49AD-8D22-3DE766AD228F}" dt="2020-09-09T02:55:34.054" v="1562" actId="20577"/>
        <pc:sldMkLst>
          <pc:docMk/>
          <pc:sldMk cId="1678042462" sldId="394"/>
        </pc:sldMkLst>
        <pc:spChg chg="mod">
          <ac:chgData name="Tammy Wilson" userId="e3b55da62d900d7c" providerId="LiveId" clId="{3F456066-13A6-49AD-8D22-3DE766AD228F}" dt="2020-09-09T02:54:58.655" v="1552" actId="20577"/>
          <ac:spMkLst>
            <pc:docMk/>
            <pc:sldMk cId="1678042462" sldId="394"/>
            <ac:spMk id="2" creationId="{41252FBB-D3A5-416D-AE0D-87F3CA275388}"/>
          </ac:spMkLst>
        </pc:spChg>
        <pc:spChg chg="mod">
          <ac:chgData name="Tammy Wilson" userId="e3b55da62d900d7c" providerId="LiveId" clId="{3F456066-13A6-49AD-8D22-3DE766AD228F}" dt="2020-09-09T02:55:34.054" v="1562" actId="20577"/>
          <ac:spMkLst>
            <pc:docMk/>
            <pc:sldMk cId="1678042462" sldId="394"/>
            <ac:spMk id="3" creationId="{46228CB1-8BAF-459E-A8AF-90F1CFC79099}"/>
          </ac:spMkLst>
        </pc:spChg>
      </pc:sldChg>
      <pc:sldChg chg="modSp add">
        <pc:chgData name="Tammy Wilson" userId="e3b55da62d900d7c" providerId="LiveId" clId="{3F456066-13A6-49AD-8D22-3DE766AD228F}" dt="2020-09-18T02:23:24.741" v="1815" actId="20577"/>
        <pc:sldMkLst>
          <pc:docMk/>
          <pc:sldMk cId="2620688802" sldId="395"/>
        </pc:sldMkLst>
        <pc:spChg chg="mod">
          <ac:chgData name="Tammy Wilson" userId="e3b55da62d900d7c" providerId="LiveId" clId="{3F456066-13A6-49AD-8D22-3DE766AD228F}" dt="2020-09-18T02:23:20.626" v="1813" actId="20577"/>
          <ac:spMkLst>
            <pc:docMk/>
            <pc:sldMk cId="2620688802" sldId="395"/>
            <ac:spMk id="2" creationId="{101C55BA-6850-4F4E-94B7-071E673DC698}"/>
          </ac:spMkLst>
        </pc:spChg>
        <pc:spChg chg="mod">
          <ac:chgData name="Tammy Wilson" userId="e3b55da62d900d7c" providerId="LiveId" clId="{3F456066-13A6-49AD-8D22-3DE766AD228F}" dt="2020-09-18T02:23:24.741" v="1815" actId="20577"/>
          <ac:spMkLst>
            <pc:docMk/>
            <pc:sldMk cId="2620688802" sldId="395"/>
            <ac:spMk id="3" creationId="{D72F9453-7298-4A59-9B8B-BD69A6E735ED}"/>
          </ac:spMkLst>
        </pc:spChg>
      </pc:sldChg>
    </pc:docChg>
  </pc:docChgLst>
  <pc:docChgLst>
    <pc:chgData name="Tammy Wilson" userId="0392548a-554d-41ce-90db-a9cc305eb12d" providerId="ADAL" clId="{A2A0C767-236A-4B74-855D-D5ABB0C4A3F1}"/>
    <pc:docChg chg="undo custSel addSld delSld modSld sldOrd">
      <pc:chgData name="Tammy Wilson" userId="0392548a-554d-41ce-90db-a9cc305eb12d" providerId="ADAL" clId="{A2A0C767-236A-4B74-855D-D5ABB0C4A3F1}" dt="2023-09-24T02:27:51.346" v="1031" actId="20577"/>
      <pc:docMkLst>
        <pc:docMk/>
      </pc:docMkLst>
      <pc:sldChg chg="modSp mod">
        <pc:chgData name="Tammy Wilson" userId="0392548a-554d-41ce-90db-a9cc305eb12d" providerId="ADAL" clId="{A2A0C767-236A-4B74-855D-D5ABB0C4A3F1}" dt="2023-09-11T20:30:06.326" v="15" actId="27636"/>
        <pc:sldMkLst>
          <pc:docMk/>
          <pc:sldMk cId="3743244443" sldId="259"/>
        </pc:sldMkLst>
        <pc:spChg chg="mod">
          <ac:chgData name="Tammy Wilson" userId="0392548a-554d-41ce-90db-a9cc305eb12d" providerId="ADAL" clId="{A2A0C767-236A-4B74-855D-D5ABB0C4A3F1}" dt="2023-09-11T20:30:06.326" v="15" actId="27636"/>
          <ac:spMkLst>
            <pc:docMk/>
            <pc:sldMk cId="3743244443" sldId="259"/>
            <ac:spMk id="3" creationId="{00000000-0000-0000-0000-000000000000}"/>
          </ac:spMkLst>
        </pc:spChg>
      </pc:sldChg>
      <pc:sldChg chg="modSp mod">
        <pc:chgData name="Tammy Wilson" userId="0392548a-554d-41ce-90db-a9cc305eb12d" providerId="ADAL" clId="{A2A0C767-236A-4B74-855D-D5ABB0C4A3F1}" dt="2023-09-24T01:33:25.257" v="380" actId="1076"/>
        <pc:sldMkLst>
          <pc:docMk/>
          <pc:sldMk cId="1264727291" sldId="268"/>
        </pc:sldMkLst>
        <pc:spChg chg="mod">
          <ac:chgData name="Tammy Wilson" userId="0392548a-554d-41ce-90db-a9cc305eb12d" providerId="ADAL" clId="{A2A0C767-236A-4B74-855D-D5ABB0C4A3F1}" dt="2023-09-24T01:32:50.792" v="379" actId="115"/>
          <ac:spMkLst>
            <pc:docMk/>
            <pc:sldMk cId="1264727291" sldId="268"/>
            <ac:spMk id="3" creationId="{00000000-0000-0000-0000-000000000000}"/>
          </ac:spMkLst>
        </pc:spChg>
        <pc:picChg chg="mod">
          <ac:chgData name="Tammy Wilson" userId="0392548a-554d-41ce-90db-a9cc305eb12d" providerId="ADAL" clId="{A2A0C767-236A-4B74-855D-D5ABB0C4A3F1}" dt="2023-09-24T01:33:25.257" v="380" actId="1076"/>
          <ac:picMkLst>
            <pc:docMk/>
            <pc:sldMk cId="1264727291" sldId="268"/>
            <ac:picMk id="1026" creationId="{00000000-0000-0000-0000-000000000000}"/>
          </ac:picMkLst>
        </pc:picChg>
      </pc:sldChg>
      <pc:sldChg chg="modSp mod">
        <pc:chgData name="Tammy Wilson" userId="0392548a-554d-41ce-90db-a9cc305eb12d" providerId="ADAL" clId="{A2A0C767-236A-4B74-855D-D5ABB0C4A3F1}" dt="2023-09-24T01:35:25.647" v="384" actId="115"/>
        <pc:sldMkLst>
          <pc:docMk/>
          <pc:sldMk cId="651713144" sldId="269"/>
        </pc:sldMkLst>
        <pc:spChg chg="mod">
          <ac:chgData name="Tammy Wilson" userId="0392548a-554d-41ce-90db-a9cc305eb12d" providerId="ADAL" clId="{A2A0C767-236A-4B74-855D-D5ABB0C4A3F1}" dt="2023-09-24T01:35:25.647" v="384" actId="115"/>
          <ac:spMkLst>
            <pc:docMk/>
            <pc:sldMk cId="651713144" sldId="269"/>
            <ac:spMk id="3" creationId="{00000000-0000-0000-0000-000000000000}"/>
          </ac:spMkLst>
        </pc:spChg>
        <pc:spChg chg="mod">
          <ac:chgData name="Tammy Wilson" userId="0392548a-554d-41ce-90db-a9cc305eb12d" providerId="ADAL" clId="{A2A0C767-236A-4B74-855D-D5ABB0C4A3F1}" dt="2023-09-24T01:28:58.568" v="349" actId="115"/>
          <ac:spMkLst>
            <pc:docMk/>
            <pc:sldMk cId="651713144" sldId="269"/>
            <ac:spMk id="4" creationId="{F91C27D9-9FC9-4245-BA72-FCA6A150F6CC}"/>
          </ac:spMkLst>
        </pc:spChg>
      </pc:sldChg>
      <pc:sldChg chg="del">
        <pc:chgData name="Tammy Wilson" userId="0392548a-554d-41ce-90db-a9cc305eb12d" providerId="ADAL" clId="{A2A0C767-236A-4B74-855D-D5ABB0C4A3F1}" dt="2023-09-24T01:29:14.479" v="350" actId="2696"/>
        <pc:sldMkLst>
          <pc:docMk/>
          <pc:sldMk cId="1354907117" sldId="294"/>
        </pc:sldMkLst>
      </pc:sldChg>
      <pc:sldChg chg="add">
        <pc:chgData name="Tammy Wilson" userId="0392548a-554d-41ce-90db-a9cc305eb12d" providerId="ADAL" clId="{A2A0C767-236A-4B74-855D-D5ABB0C4A3F1}" dt="2023-09-24T01:29:20.809" v="351"/>
        <pc:sldMkLst>
          <pc:docMk/>
          <pc:sldMk cId="2403068175" sldId="294"/>
        </pc:sldMkLst>
      </pc:sldChg>
      <pc:sldChg chg="modSp mod">
        <pc:chgData name="Tammy Wilson" userId="0392548a-554d-41ce-90db-a9cc305eb12d" providerId="ADAL" clId="{A2A0C767-236A-4B74-855D-D5ABB0C4A3F1}" dt="2023-09-11T20:36:14.735" v="91" actId="6549"/>
        <pc:sldMkLst>
          <pc:docMk/>
          <pc:sldMk cId="1983148083" sldId="295"/>
        </pc:sldMkLst>
        <pc:spChg chg="mod">
          <ac:chgData name="Tammy Wilson" userId="0392548a-554d-41ce-90db-a9cc305eb12d" providerId="ADAL" clId="{A2A0C767-236A-4B74-855D-D5ABB0C4A3F1}" dt="2023-09-11T20:36:14.735" v="91" actId="6549"/>
          <ac:spMkLst>
            <pc:docMk/>
            <pc:sldMk cId="1983148083" sldId="295"/>
            <ac:spMk id="6148" creationId="{00000000-0000-0000-0000-000000000000}"/>
          </ac:spMkLst>
        </pc:spChg>
        <pc:picChg chg="mod">
          <ac:chgData name="Tammy Wilson" userId="0392548a-554d-41ce-90db-a9cc305eb12d" providerId="ADAL" clId="{A2A0C767-236A-4B74-855D-D5ABB0C4A3F1}" dt="2023-09-11T20:31:35.732" v="69" actId="1076"/>
          <ac:picMkLst>
            <pc:docMk/>
            <pc:sldMk cId="1983148083" sldId="295"/>
            <ac:picMk id="2050" creationId="{00000000-0000-0000-0000-000000000000}"/>
          </ac:picMkLst>
        </pc:picChg>
      </pc:sldChg>
      <pc:sldChg chg="modSp mod">
        <pc:chgData name="Tammy Wilson" userId="0392548a-554d-41ce-90db-a9cc305eb12d" providerId="ADAL" clId="{A2A0C767-236A-4B74-855D-D5ABB0C4A3F1}" dt="2023-09-11T20:44:05.149" v="246" actId="20577"/>
        <pc:sldMkLst>
          <pc:docMk/>
          <pc:sldMk cId="4239767066" sldId="296"/>
        </pc:sldMkLst>
        <pc:spChg chg="mod">
          <ac:chgData name="Tammy Wilson" userId="0392548a-554d-41ce-90db-a9cc305eb12d" providerId="ADAL" clId="{A2A0C767-236A-4B74-855D-D5ABB0C4A3F1}" dt="2023-09-11T20:44:05.149" v="246" actId="20577"/>
          <ac:spMkLst>
            <pc:docMk/>
            <pc:sldMk cId="4239767066" sldId="296"/>
            <ac:spMk id="8195" creationId="{00000000-0000-0000-0000-000000000000}"/>
          </ac:spMkLst>
        </pc:spChg>
      </pc:sldChg>
      <pc:sldChg chg="modSp mod">
        <pc:chgData name="Tammy Wilson" userId="0392548a-554d-41ce-90db-a9cc305eb12d" providerId="ADAL" clId="{A2A0C767-236A-4B74-855D-D5ABB0C4A3F1}" dt="2023-09-24T02:10:48.286" v="857" actId="20577"/>
        <pc:sldMkLst>
          <pc:docMk/>
          <pc:sldMk cId="1577177805" sldId="297"/>
        </pc:sldMkLst>
        <pc:spChg chg="mod">
          <ac:chgData name="Tammy Wilson" userId="0392548a-554d-41ce-90db-a9cc305eb12d" providerId="ADAL" clId="{A2A0C767-236A-4B74-855D-D5ABB0C4A3F1}" dt="2023-09-24T02:10:48.286" v="857" actId="20577"/>
          <ac:spMkLst>
            <pc:docMk/>
            <pc:sldMk cId="1577177805" sldId="297"/>
            <ac:spMk id="10245" creationId="{00000000-0000-0000-0000-000000000000}"/>
          </ac:spMkLst>
        </pc:spChg>
      </pc:sldChg>
      <pc:sldChg chg="modSp mod modNotesTx">
        <pc:chgData name="Tammy Wilson" userId="0392548a-554d-41ce-90db-a9cc305eb12d" providerId="ADAL" clId="{A2A0C767-236A-4B74-855D-D5ABB0C4A3F1}" dt="2023-09-24T01:40:33.459" v="391" actId="5793"/>
        <pc:sldMkLst>
          <pc:docMk/>
          <pc:sldMk cId="2625800023" sldId="302"/>
        </pc:sldMkLst>
        <pc:spChg chg="mod">
          <ac:chgData name="Tammy Wilson" userId="0392548a-554d-41ce-90db-a9cc305eb12d" providerId="ADAL" clId="{A2A0C767-236A-4B74-855D-D5ABB0C4A3F1}" dt="2023-09-24T01:40:33.459" v="391" actId="5793"/>
          <ac:spMkLst>
            <pc:docMk/>
            <pc:sldMk cId="2625800023" sldId="302"/>
            <ac:spMk id="3" creationId="{00000000-0000-0000-0000-000000000000}"/>
          </ac:spMkLst>
        </pc:spChg>
      </pc:sldChg>
      <pc:sldChg chg="modSp mod">
        <pc:chgData name="Tammy Wilson" userId="0392548a-554d-41ce-90db-a9cc305eb12d" providerId="ADAL" clId="{A2A0C767-236A-4B74-855D-D5ABB0C4A3F1}" dt="2023-09-24T01:56:05.194" v="702" actId="115"/>
        <pc:sldMkLst>
          <pc:docMk/>
          <pc:sldMk cId="2738308858" sldId="303"/>
        </pc:sldMkLst>
        <pc:spChg chg="mod">
          <ac:chgData name="Tammy Wilson" userId="0392548a-554d-41ce-90db-a9cc305eb12d" providerId="ADAL" clId="{A2A0C767-236A-4B74-855D-D5ABB0C4A3F1}" dt="2023-09-24T01:56:05.194" v="702" actId="115"/>
          <ac:spMkLst>
            <pc:docMk/>
            <pc:sldMk cId="2738308858" sldId="303"/>
            <ac:spMk id="3" creationId="{00000000-0000-0000-0000-000000000000}"/>
          </ac:spMkLst>
        </pc:spChg>
      </pc:sldChg>
      <pc:sldChg chg="modSp mod">
        <pc:chgData name="Tammy Wilson" userId="0392548a-554d-41ce-90db-a9cc305eb12d" providerId="ADAL" clId="{A2A0C767-236A-4B74-855D-D5ABB0C4A3F1}" dt="2023-09-24T01:51:20.621" v="544" actId="207"/>
        <pc:sldMkLst>
          <pc:docMk/>
          <pc:sldMk cId="2849767991" sldId="306"/>
        </pc:sldMkLst>
        <pc:spChg chg="mod">
          <ac:chgData name="Tammy Wilson" userId="0392548a-554d-41ce-90db-a9cc305eb12d" providerId="ADAL" clId="{A2A0C767-236A-4B74-855D-D5ABB0C4A3F1}" dt="2023-09-24T01:51:20.621" v="544" actId="207"/>
          <ac:spMkLst>
            <pc:docMk/>
            <pc:sldMk cId="2849767991" sldId="306"/>
            <ac:spMk id="3" creationId="{00000000-0000-0000-0000-000000000000}"/>
          </ac:spMkLst>
        </pc:spChg>
      </pc:sldChg>
      <pc:sldChg chg="modSp mod">
        <pc:chgData name="Tammy Wilson" userId="0392548a-554d-41ce-90db-a9cc305eb12d" providerId="ADAL" clId="{A2A0C767-236A-4B74-855D-D5ABB0C4A3F1}" dt="2023-09-24T02:00:16.786" v="713" actId="1076"/>
        <pc:sldMkLst>
          <pc:docMk/>
          <pc:sldMk cId="2225253299" sldId="308"/>
        </pc:sldMkLst>
        <pc:spChg chg="mod">
          <ac:chgData name="Tammy Wilson" userId="0392548a-554d-41ce-90db-a9cc305eb12d" providerId="ADAL" clId="{A2A0C767-236A-4B74-855D-D5ABB0C4A3F1}" dt="2023-09-24T02:00:13.777" v="712" actId="20577"/>
          <ac:spMkLst>
            <pc:docMk/>
            <pc:sldMk cId="2225253299" sldId="308"/>
            <ac:spMk id="3" creationId="{00000000-0000-0000-0000-000000000000}"/>
          </ac:spMkLst>
        </pc:spChg>
        <pc:picChg chg="mod">
          <ac:chgData name="Tammy Wilson" userId="0392548a-554d-41ce-90db-a9cc305eb12d" providerId="ADAL" clId="{A2A0C767-236A-4B74-855D-D5ABB0C4A3F1}" dt="2023-09-24T02:00:16.786" v="713" actId="1076"/>
          <ac:picMkLst>
            <pc:docMk/>
            <pc:sldMk cId="2225253299" sldId="308"/>
            <ac:picMk id="4098" creationId="{00000000-0000-0000-0000-000000000000}"/>
          </ac:picMkLst>
        </pc:picChg>
      </pc:sldChg>
      <pc:sldChg chg="modSp mod">
        <pc:chgData name="Tammy Wilson" userId="0392548a-554d-41ce-90db-a9cc305eb12d" providerId="ADAL" clId="{A2A0C767-236A-4B74-855D-D5ABB0C4A3F1}" dt="2023-09-24T01:26:56.804" v="302" actId="207"/>
        <pc:sldMkLst>
          <pc:docMk/>
          <pc:sldMk cId="3224700027" sldId="309"/>
        </pc:sldMkLst>
        <pc:spChg chg="mod">
          <ac:chgData name="Tammy Wilson" userId="0392548a-554d-41ce-90db-a9cc305eb12d" providerId="ADAL" clId="{A2A0C767-236A-4B74-855D-D5ABB0C4A3F1}" dt="2023-09-24T01:26:56.804" v="302" actId="207"/>
          <ac:spMkLst>
            <pc:docMk/>
            <pc:sldMk cId="3224700027" sldId="309"/>
            <ac:spMk id="2" creationId="{00000000-0000-0000-0000-000000000000}"/>
          </ac:spMkLst>
        </pc:spChg>
      </pc:sldChg>
      <pc:sldChg chg="modSp mod">
        <pc:chgData name="Tammy Wilson" userId="0392548a-554d-41ce-90db-a9cc305eb12d" providerId="ADAL" clId="{A2A0C767-236A-4B74-855D-D5ABB0C4A3F1}" dt="2023-09-24T01:50:10.914" v="543" actId="115"/>
        <pc:sldMkLst>
          <pc:docMk/>
          <pc:sldMk cId="1788489866" sldId="312"/>
        </pc:sldMkLst>
        <pc:spChg chg="mod">
          <ac:chgData name="Tammy Wilson" userId="0392548a-554d-41ce-90db-a9cc305eb12d" providerId="ADAL" clId="{A2A0C767-236A-4B74-855D-D5ABB0C4A3F1}" dt="2023-09-24T01:50:10.914" v="543" actId="115"/>
          <ac:spMkLst>
            <pc:docMk/>
            <pc:sldMk cId="1788489866" sldId="312"/>
            <ac:spMk id="3" creationId="{00000000-0000-0000-0000-000000000000}"/>
          </ac:spMkLst>
        </pc:spChg>
      </pc:sldChg>
      <pc:sldChg chg="modSp mod">
        <pc:chgData name="Tammy Wilson" userId="0392548a-554d-41ce-90db-a9cc305eb12d" providerId="ADAL" clId="{A2A0C767-236A-4B74-855D-D5ABB0C4A3F1}" dt="2023-09-24T01:47:07.320" v="484" actId="20577"/>
        <pc:sldMkLst>
          <pc:docMk/>
          <pc:sldMk cId="1275779299" sldId="315"/>
        </pc:sldMkLst>
        <pc:spChg chg="mod">
          <ac:chgData name="Tammy Wilson" userId="0392548a-554d-41ce-90db-a9cc305eb12d" providerId="ADAL" clId="{A2A0C767-236A-4B74-855D-D5ABB0C4A3F1}" dt="2023-09-24T01:47:07.320" v="484" actId="20577"/>
          <ac:spMkLst>
            <pc:docMk/>
            <pc:sldMk cId="1275779299" sldId="315"/>
            <ac:spMk id="8196" creationId="{00000000-0000-0000-0000-000000000000}"/>
          </ac:spMkLst>
        </pc:spChg>
      </pc:sldChg>
      <pc:sldChg chg="modSp mod">
        <pc:chgData name="Tammy Wilson" userId="0392548a-554d-41ce-90db-a9cc305eb12d" providerId="ADAL" clId="{A2A0C767-236A-4B74-855D-D5ABB0C4A3F1}" dt="2023-09-24T01:52:23.021" v="605" actId="20577"/>
        <pc:sldMkLst>
          <pc:docMk/>
          <pc:sldMk cId="1364251625" sldId="321"/>
        </pc:sldMkLst>
        <pc:spChg chg="mod">
          <ac:chgData name="Tammy Wilson" userId="0392548a-554d-41ce-90db-a9cc305eb12d" providerId="ADAL" clId="{A2A0C767-236A-4B74-855D-D5ABB0C4A3F1}" dt="2023-09-24T01:52:23.021" v="605" actId="20577"/>
          <ac:spMkLst>
            <pc:docMk/>
            <pc:sldMk cId="1364251625" sldId="321"/>
            <ac:spMk id="3" creationId="{E199455C-6A28-491A-A5E6-733243CDFA72}"/>
          </ac:spMkLst>
        </pc:spChg>
      </pc:sldChg>
      <pc:sldChg chg="ord">
        <pc:chgData name="Tammy Wilson" userId="0392548a-554d-41ce-90db-a9cc305eb12d" providerId="ADAL" clId="{A2A0C767-236A-4B74-855D-D5ABB0C4A3F1}" dt="2023-09-24T01:53:34.268" v="609"/>
        <pc:sldMkLst>
          <pc:docMk/>
          <pc:sldMk cId="2130563460" sldId="322"/>
        </pc:sldMkLst>
      </pc:sldChg>
      <pc:sldChg chg="modSp mod">
        <pc:chgData name="Tammy Wilson" userId="0392548a-554d-41ce-90db-a9cc305eb12d" providerId="ADAL" clId="{A2A0C767-236A-4B74-855D-D5ABB0C4A3F1}" dt="2023-09-11T20:43:48.804" v="234" actId="14100"/>
        <pc:sldMkLst>
          <pc:docMk/>
          <pc:sldMk cId="2638346514" sldId="327"/>
        </pc:sldMkLst>
        <pc:spChg chg="mod">
          <ac:chgData name="Tammy Wilson" userId="0392548a-554d-41ce-90db-a9cc305eb12d" providerId="ADAL" clId="{A2A0C767-236A-4B74-855D-D5ABB0C4A3F1}" dt="2023-09-11T20:43:39.168" v="232" actId="113"/>
          <ac:spMkLst>
            <pc:docMk/>
            <pc:sldMk cId="2638346514" sldId="327"/>
            <ac:spMk id="3" creationId="{7E3BF267-1F77-4202-84F6-9C1043143351}"/>
          </ac:spMkLst>
        </pc:spChg>
        <pc:picChg chg="mod">
          <ac:chgData name="Tammy Wilson" userId="0392548a-554d-41ce-90db-a9cc305eb12d" providerId="ADAL" clId="{A2A0C767-236A-4B74-855D-D5ABB0C4A3F1}" dt="2023-09-11T20:43:48.804" v="234" actId="14100"/>
          <ac:picMkLst>
            <pc:docMk/>
            <pc:sldMk cId="2638346514" sldId="327"/>
            <ac:picMk id="6" creationId="{8DF2DF7F-C989-45B5-B66D-F9CA1A279493}"/>
          </ac:picMkLst>
        </pc:picChg>
      </pc:sldChg>
      <pc:sldChg chg="modSp mod">
        <pc:chgData name="Tammy Wilson" userId="0392548a-554d-41ce-90db-a9cc305eb12d" providerId="ADAL" clId="{A2A0C767-236A-4B74-855D-D5ABB0C4A3F1}" dt="2023-09-24T01:43:42.618" v="454" actId="1076"/>
        <pc:sldMkLst>
          <pc:docMk/>
          <pc:sldMk cId="4143054429" sldId="329"/>
        </pc:sldMkLst>
        <pc:spChg chg="mod">
          <ac:chgData name="Tammy Wilson" userId="0392548a-554d-41ce-90db-a9cc305eb12d" providerId="ADAL" clId="{A2A0C767-236A-4B74-855D-D5ABB0C4A3F1}" dt="2023-09-24T01:43:39.845" v="453" actId="20577"/>
          <ac:spMkLst>
            <pc:docMk/>
            <pc:sldMk cId="4143054429" sldId="329"/>
            <ac:spMk id="3" creationId="{00000000-0000-0000-0000-000000000000}"/>
          </ac:spMkLst>
        </pc:spChg>
        <pc:picChg chg="mod">
          <ac:chgData name="Tammy Wilson" userId="0392548a-554d-41ce-90db-a9cc305eb12d" providerId="ADAL" clId="{A2A0C767-236A-4B74-855D-D5ABB0C4A3F1}" dt="2023-09-24T01:43:42.618" v="454" actId="1076"/>
          <ac:picMkLst>
            <pc:docMk/>
            <pc:sldMk cId="4143054429" sldId="329"/>
            <ac:picMk id="7" creationId="{6692D7E3-BFC0-4EB7-9C92-1413CC80525A}"/>
          </ac:picMkLst>
        </pc:picChg>
      </pc:sldChg>
      <pc:sldChg chg="del">
        <pc:chgData name="Tammy Wilson" userId="0392548a-554d-41ce-90db-a9cc305eb12d" providerId="ADAL" clId="{A2A0C767-236A-4B74-855D-D5ABB0C4A3F1}" dt="2023-09-11T20:30:48.172" v="16" actId="2696"/>
        <pc:sldMkLst>
          <pc:docMk/>
          <pc:sldMk cId="386140904" sldId="332"/>
        </pc:sldMkLst>
      </pc:sldChg>
      <pc:sldChg chg="add">
        <pc:chgData name="Tammy Wilson" userId="0392548a-554d-41ce-90db-a9cc305eb12d" providerId="ADAL" clId="{A2A0C767-236A-4B74-855D-D5ABB0C4A3F1}" dt="2023-09-11T20:30:51.304" v="17"/>
        <pc:sldMkLst>
          <pc:docMk/>
          <pc:sldMk cId="2513631693" sldId="332"/>
        </pc:sldMkLst>
      </pc:sldChg>
      <pc:sldChg chg="add">
        <pc:chgData name="Tammy Wilson" userId="0392548a-554d-41ce-90db-a9cc305eb12d" providerId="ADAL" clId="{A2A0C767-236A-4B74-855D-D5ABB0C4A3F1}" dt="2023-09-11T20:30:51.304" v="17"/>
        <pc:sldMkLst>
          <pc:docMk/>
          <pc:sldMk cId="580835987" sldId="336"/>
        </pc:sldMkLst>
      </pc:sldChg>
      <pc:sldChg chg="del">
        <pc:chgData name="Tammy Wilson" userId="0392548a-554d-41ce-90db-a9cc305eb12d" providerId="ADAL" clId="{A2A0C767-236A-4B74-855D-D5ABB0C4A3F1}" dt="2023-09-11T20:30:48.172" v="16" actId="2696"/>
        <pc:sldMkLst>
          <pc:docMk/>
          <pc:sldMk cId="3994734994" sldId="336"/>
        </pc:sldMkLst>
      </pc:sldChg>
      <pc:sldChg chg="add">
        <pc:chgData name="Tammy Wilson" userId="0392548a-554d-41ce-90db-a9cc305eb12d" providerId="ADAL" clId="{A2A0C767-236A-4B74-855D-D5ABB0C4A3F1}" dt="2023-09-11T20:29:01.474" v="13"/>
        <pc:sldMkLst>
          <pc:docMk/>
          <pc:sldMk cId="1315910801" sldId="343"/>
        </pc:sldMkLst>
      </pc:sldChg>
      <pc:sldChg chg="del">
        <pc:chgData name="Tammy Wilson" userId="0392548a-554d-41ce-90db-a9cc305eb12d" providerId="ADAL" clId="{A2A0C767-236A-4B74-855D-D5ABB0C4A3F1}" dt="2023-09-11T20:28:58.190" v="12" actId="2696"/>
        <pc:sldMkLst>
          <pc:docMk/>
          <pc:sldMk cId="1909930167" sldId="343"/>
        </pc:sldMkLst>
      </pc:sldChg>
      <pc:sldChg chg="addSp delSp modSp mod modNotesTx">
        <pc:chgData name="Tammy Wilson" userId="0392548a-554d-41ce-90db-a9cc305eb12d" providerId="ADAL" clId="{A2A0C767-236A-4B74-855D-D5ABB0C4A3F1}" dt="2023-09-24T01:57:04.966" v="706" actId="478"/>
        <pc:sldMkLst>
          <pc:docMk/>
          <pc:sldMk cId="343254704" sldId="349"/>
        </pc:sldMkLst>
        <pc:spChg chg="mod">
          <ac:chgData name="Tammy Wilson" userId="0392548a-554d-41ce-90db-a9cc305eb12d" providerId="ADAL" clId="{A2A0C767-236A-4B74-855D-D5ABB0C4A3F1}" dt="2023-09-24T01:41:36.779" v="434" actId="113"/>
          <ac:spMkLst>
            <pc:docMk/>
            <pc:sldMk cId="343254704" sldId="349"/>
            <ac:spMk id="3" creationId="{00000000-0000-0000-0000-000000000000}"/>
          </ac:spMkLst>
        </pc:spChg>
        <pc:picChg chg="add del mod">
          <ac:chgData name="Tammy Wilson" userId="0392548a-554d-41ce-90db-a9cc305eb12d" providerId="ADAL" clId="{A2A0C767-236A-4B74-855D-D5ABB0C4A3F1}" dt="2023-09-24T01:57:04.260" v="705"/>
          <ac:picMkLst>
            <pc:docMk/>
            <pc:sldMk cId="343254704" sldId="349"/>
            <ac:picMk id="4" creationId="{B333166C-C106-9324-A745-D0DD8F1708D4}"/>
          </ac:picMkLst>
        </pc:picChg>
        <pc:picChg chg="add del mod">
          <ac:chgData name="Tammy Wilson" userId="0392548a-554d-41ce-90db-a9cc305eb12d" providerId="ADAL" clId="{A2A0C767-236A-4B74-855D-D5ABB0C4A3F1}" dt="2023-09-24T01:57:04.966" v="706" actId="478"/>
          <ac:picMkLst>
            <pc:docMk/>
            <pc:sldMk cId="343254704" sldId="349"/>
            <ac:picMk id="5" creationId="{1FB2212A-9C90-469E-94CF-FEBAD50A072F}"/>
          </ac:picMkLst>
        </pc:picChg>
      </pc:sldChg>
      <pc:sldChg chg="modSp mod">
        <pc:chgData name="Tammy Wilson" userId="0392548a-554d-41ce-90db-a9cc305eb12d" providerId="ADAL" clId="{A2A0C767-236A-4B74-855D-D5ABB0C4A3F1}" dt="2023-09-24T02:02:34.646" v="740" actId="20577"/>
        <pc:sldMkLst>
          <pc:docMk/>
          <pc:sldMk cId="92825161" sldId="368"/>
        </pc:sldMkLst>
        <pc:spChg chg="mod">
          <ac:chgData name="Tammy Wilson" userId="0392548a-554d-41ce-90db-a9cc305eb12d" providerId="ADAL" clId="{A2A0C767-236A-4B74-855D-D5ABB0C4A3F1}" dt="2023-09-24T02:02:34.646" v="740" actId="20577"/>
          <ac:spMkLst>
            <pc:docMk/>
            <pc:sldMk cId="92825161" sldId="368"/>
            <ac:spMk id="2" creationId="{E56DD4D3-7B6C-4CA6-9CA8-3AF11EF16559}"/>
          </ac:spMkLst>
        </pc:spChg>
        <pc:spChg chg="mod">
          <ac:chgData name="Tammy Wilson" userId="0392548a-554d-41ce-90db-a9cc305eb12d" providerId="ADAL" clId="{A2A0C767-236A-4B74-855D-D5ABB0C4A3F1}" dt="2023-09-24T02:02:16.092" v="717" actId="115"/>
          <ac:spMkLst>
            <pc:docMk/>
            <pc:sldMk cId="92825161" sldId="368"/>
            <ac:spMk id="3" creationId="{C8DA244F-DB30-4296-A965-3E3D3D17A4EF}"/>
          </ac:spMkLst>
        </pc:spChg>
      </pc:sldChg>
      <pc:sldChg chg="modSp mod">
        <pc:chgData name="Tammy Wilson" userId="0392548a-554d-41ce-90db-a9cc305eb12d" providerId="ADAL" clId="{A2A0C767-236A-4B74-855D-D5ABB0C4A3F1}" dt="2023-09-24T02:01:20.550" v="714" actId="207"/>
        <pc:sldMkLst>
          <pc:docMk/>
          <pc:sldMk cId="4170743410" sldId="370"/>
        </pc:sldMkLst>
        <pc:spChg chg="mod">
          <ac:chgData name="Tammy Wilson" userId="0392548a-554d-41ce-90db-a9cc305eb12d" providerId="ADAL" clId="{A2A0C767-236A-4B74-855D-D5ABB0C4A3F1}" dt="2023-09-24T02:01:20.550" v="714" actId="207"/>
          <ac:spMkLst>
            <pc:docMk/>
            <pc:sldMk cId="4170743410" sldId="370"/>
            <ac:spMk id="3" creationId="{39CF8F31-3409-42FB-9E25-B94B2D508EB6}"/>
          </ac:spMkLst>
        </pc:spChg>
      </pc:sldChg>
      <pc:sldChg chg="modSp mod">
        <pc:chgData name="Tammy Wilson" userId="0392548a-554d-41ce-90db-a9cc305eb12d" providerId="ADAL" clId="{A2A0C767-236A-4B74-855D-D5ABB0C4A3F1}" dt="2023-09-24T02:01:51.630" v="715" actId="207"/>
        <pc:sldMkLst>
          <pc:docMk/>
          <pc:sldMk cId="2895845620" sldId="374"/>
        </pc:sldMkLst>
        <pc:spChg chg="mod">
          <ac:chgData name="Tammy Wilson" userId="0392548a-554d-41ce-90db-a9cc305eb12d" providerId="ADAL" clId="{A2A0C767-236A-4B74-855D-D5ABB0C4A3F1}" dt="2023-09-24T02:01:51.630" v="715" actId="207"/>
          <ac:spMkLst>
            <pc:docMk/>
            <pc:sldMk cId="2895845620" sldId="374"/>
            <ac:spMk id="3" creationId="{33AB0F4F-CA03-4B15-B1CC-E215E3C94268}"/>
          </ac:spMkLst>
        </pc:spChg>
      </pc:sldChg>
      <pc:sldChg chg="modSp mod">
        <pc:chgData name="Tammy Wilson" userId="0392548a-554d-41ce-90db-a9cc305eb12d" providerId="ADAL" clId="{A2A0C767-236A-4B74-855D-D5ABB0C4A3F1}" dt="2023-09-24T02:02:54.106" v="741" actId="207"/>
        <pc:sldMkLst>
          <pc:docMk/>
          <pc:sldMk cId="4058471358" sldId="393"/>
        </pc:sldMkLst>
        <pc:spChg chg="mod">
          <ac:chgData name="Tammy Wilson" userId="0392548a-554d-41ce-90db-a9cc305eb12d" providerId="ADAL" clId="{A2A0C767-236A-4B74-855D-D5ABB0C4A3F1}" dt="2023-09-24T02:02:54.106" v="741" actId="207"/>
          <ac:spMkLst>
            <pc:docMk/>
            <pc:sldMk cId="4058471358" sldId="393"/>
            <ac:spMk id="3" creationId="{C8DA244F-DB30-4296-A965-3E3D3D17A4EF}"/>
          </ac:spMkLst>
        </pc:spChg>
      </pc:sldChg>
      <pc:sldChg chg="del ord">
        <pc:chgData name="Tammy Wilson" userId="0392548a-554d-41ce-90db-a9cc305eb12d" providerId="ADAL" clId="{A2A0C767-236A-4B74-855D-D5ABB0C4A3F1}" dt="2023-09-11T20:36:17.410" v="92" actId="47"/>
        <pc:sldMkLst>
          <pc:docMk/>
          <pc:sldMk cId="2971769639" sldId="396"/>
        </pc:sldMkLst>
      </pc:sldChg>
      <pc:sldChg chg="addSp modSp new ord">
        <pc:chgData name="Tammy Wilson" userId="0392548a-554d-41ce-90db-a9cc305eb12d" providerId="ADAL" clId="{A2A0C767-236A-4B74-855D-D5ABB0C4A3F1}" dt="2023-09-11T20:36:40.931" v="96"/>
        <pc:sldMkLst>
          <pc:docMk/>
          <pc:sldMk cId="3824901612" sldId="397"/>
        </pc:sldMkLst>
        <pc:picChg chg="add mod">
          <ac:chgData name="Tammy Wilson" userId="0392548a-554d-41ce-90db-a9cc305eb12d" providerId="ADAL" clId="{A2A0C767-236A-4B74-855D-D5ABB0C4A3F1}" dt="2023-09-11T20:26:50.461" v="3" actId="1076"/>
          <ac:picMkLst>
            <pc:docMk/>
            <pc:sldMk cId="3824901612" sldId="397"/>
            <ac:picMk id="1026" creationId="{82C874B1-830C-3830-97AD-DFB161140A78}"/>
          </ac:picMkLst>
        </pc:picChg>
      </pc:sldChg>
      <pc:sldChg chg="new del">
        <pc:chgData name="Tammy Wilson" userId="0392548a-554d-41ce-90db-a9cc305eb12d" providerId="ADAL" clId="{A2A0C767-236A-4B74-855D-D5ABB0C4A3F1}" dt="2023-09-11T20:32:53.564" v="72" actId="47"/>
        <pc:sldMkLst>
          <pc:docMk/>
          <pc:sldMk cId="1242107908" sldId="398"/>
        </pc:sldMkLst>
      </pc:sldChg>
      <pc:sldChg chg="addSp modSp new ord">
        <pc:chgData name="Tammy Wilson" userId="0392548a-554d-41ce-90db-a9cc305eb12d" providerId="ADAL" clId="{A2A0C767-236A-4B74-855D-D5ABB0C4A3F1}" dt="2023-09-11T20:36:34.081" v="94"/>
        <pc:sldMkLst>
          <pc:docMk/>
          <pc:sldMk cId="893648988" sldId="399"/>
        </pc:sldMkLst>
        <pc:picChg chg="add mod">
          <ac:chgData name="Tammy Wilson" userId="0392548a-554d-41ce-90db-a9cc305eb12d" providerId="ADAL" clId="{A2A0C767-236A-4B74-855D-D5ABB0C4A3F1}" dt="2023-09-11T20:28:32.011" v="11" actId="14100"/>
          <ac:picMkLst>
            <pc:docMk/>
            <pc:sldMk cId="893648988" sldId="399"/>
            <ac:picMk id="2050" creationId="{0E834B49-5AB2-4A25-BAE7-D2BE4B2EFFC4}"/>
          </ac:picMkLst>
        </pc:picChg>
      </pc:sldChg>
      <pc:sldChg chg="addSp modSp new mod ord">
        <pc:chgData name="Tammy Wilson" userId="0392548a-554d-41ce-90db-a9cc305eb12d" providerId="ADAL" clId="{A2A0C767-236A-4B74-855D-D5ABB0C4A3F1}" dt="2023-09-11T20:36:34.081" v="94"/>
        <pc:sldMkLst>
          <pc:docMk/>
          <pc:sldMk cId="3270362804" sldId="400"/>
        </pc:sldMkLst>
        <pc:picChg chg="add mod">
          <ac:chgData name="Tammy Wilson" userId="0392548a-554d-41ce-90db-a9cc305eb12d" providerId="ADAL" clId="{A2A0C767-236A-4B74-855D-D5ABB0C4A3F1}" dt="2023-09-11T20:33:26.832" v="77" actId="1076"/>
          <ac:picMkLst>
            <pc:docMk/>
            <pc:sldMk cId="3270362804" sldId="400"/>
            <ac:picMk id="2" creationId="{8870CC8F-8103-D7AC-A28A-6268BDD5200F}"/>
          </ac:picMkLst>
        </pc:picChg>
      </pc:sldChg>
      <pc:sldChg chg="delSp modSp add mod">
        <pc:chgData name="Tammy Wilson" userId="0392548a-554d-41ce-90db-a9cc305eb12d" providerId="ADAL" clId="{A2A0C767-236A-4B74-855D-D5ABB0C4A3F1}" dt="2023-09-24T01:42:52.307" v="448" actId="1076"/>
        <pc:sldMkLst>
          <pc:docMk/>
          <pc:sldMk cId="854810518" sldId="401"/>
        </pc:sldMkLst>
        <pc:spChg chg="mod">
          <ac:chgData name="Tammy Wilson" userId="0392548a-554d-41ce-90db-a9cc305eb12d" providerId="ADAL" clId="{A2A0C767-236A-4B74-855D-D5ABB0C4A3F1}" dt="2023-09-24T01:42:49.145" v="447" actId="1076"/>
          <ac:spMkLst>
            <pc:docMk/>
            <pc:sldMk cId="854810518" sldId="401"/>
            <ac:spMk id="3" creationId="{00000000-0000-0000-0000-000000000000}"/>
          </ac:spMkLst>
        </pc:spChg>
        <pc:picChg chg="del">
          <ac:chgData name="Tammy Wilson" userId="0392548a-554d-41ce-90db-a9cc305eb12d" providerId="ADAL" clId="{A2A0C767-236A-4B74-855D-D5ABB0C4A3F1}" dt="2023-09-24T01:41:58.630" v="437" actId="478"/>
          <ac:picMkLst>
            <pc:docMk/>
            <pc:sldMk cId="854810518" sldId="401"/>
            <ac:picMk id="5" creationId="{1FB2212A-9C90-469E-94CF-FEBAD50A072F}"/>
          </ac:picMkLst>
        </pc:picChg>
        <pc:picChg chg="mod">
          <ac:chgData name="Tammy Wilson" userId="0392548a-554d-41ce-90db-a9cc305eb12d" providerId="ADAL" clId="{A2A0C767-236A-4B74-855D-D5ABB0C4A3F1}" dt="2023-09-24T01:42:52.307" v="448" actId="1076"/>
          <ac:picMkLst>
            <pc:docMk/>
            <pc:sldMk cId="854810518" sldId="401"/>
            <ac:picMk id="6" creationId="{3B6D01DD-1CA7-4BAC-97BA-B6EC0A3AE431}"/>
          </ac:picMkLst>
        </pc:picChg>
      </pc:sldChg>
      <pc:sldChg chg="modSp add mod">
        <pc:chgData name="Tammy Wilson" userId="0392548a-554d-41ce-90db-a9cc305eb12d" providerId="ADAL" clId="{A2A0C767-236A-4B74-855D-D5ABB0C4A3F1}" dt="2023-09-24T01:43:33.879" v="452" actId="20577"/>
        <pc:sldMkLst>
          <pc:docMk/>
          <pc:sldMk cId="3527907060" sldId="402"/>
        </pc:sldMkLst>
        <pc:spChg chg="mod">
          <ac:chgData name="Tammy Wilson" userId="0392548a-554d-41ce-90db-a9cc305eb12d" providerId="ADAL" clId="{A2A0C767-236A-4B74-855D-D5ABB0C4A3F1}" dt="2023-09-24T01:43:33.879" v="452" actId="20577"/>
          <ac:spMkLst>
            <pc:docMk/>
            <pc:sldMk cId="3527907060" sldId="402"/>
            <ac:spMk id="3" creationId="{00000000-0000-0000-0000-000000000000}"/>
          </ac:spMkLst>
        </pc:spChg>
      </pc:sldChg>
      <pc:sldChg chg="modSp add mod">
        <pc:chgData name="Tammy Wilson" userId="0392548a-554d-41ce-90db-a9cc305eb12d" providerId="ADAL" clId="{A2A0C767-236A-4B74-855D-D5ABB0C4A3F1}" dt="2023-09-24T01:53:23.988" v="607" actId="207"/>
        <pc:sldMkLst>
          <pc:docMk/>
          <pc:sldMk cId="2233784486" sldId="403"/>
        </pc:sldMkLst>
        <pc:spChg chg="mod">
          <ac:chgData name="Tammy Wilson" userId="0392548a-554d-41ce-90db-a9cc305eb12d" providerId="ADAL" clId="{A2A0C767-236A-4B74-855D-D5ABB0C4A3F1}" dt="2023-09-24T01:53:23.988" v="607" actId="207"/>
          <ac:spMkLst>
            <pc:docMk/>
            <pc:sldMk cId="2233784486" sldId="403"/>
            <ac:spMk id="3" creationId="{E199455C-6A28-491A-A5E6-733243CDFA72}"/>
          </ac:spMkLst>
        </pc:spChg>
      </pc:sldChg>
      <pc:sldChg chg="modSp add mod">
        <pc:chgData name="Tammy Wilson" userId="0392548a-554d-41ce-90db-a9cc305eb12d" providerId="ADAL" clId="{A2A0C767-236A-4B74-855D-D5ABB0C4A3F1}" dt="2023-09-24T01:58:05.663" v="710" actId="14100"/>
        <pc:sldMkLst>
          <pc:docMk/>
          <pc:sldMk cId="3674273011" sldId="404"/>
        </pc:sldMkLst>
        <pc:spChg chg="mod">
          <ac:chgData name="Tammy Wilson" userId="0392548a-554d-41ce-90db-a9cc305eb12d" providerId="ADAL" clId="{A2A0C767-236A-4B74-855D-D5ABB0C4A3F1}" dt="2023-09-24T01:57:58.975" v="708" actId="20577"/>
          <ac:spMkLst>
            <pc:docMk/>
            <pc:sldMk cId="3674273011" sldId="404"/>
            <ac:spMk id="3" creationId="{00000000-0000-0000-0000-000000000000}"/>
          </ac:spMkLst>
        </pc:spChg>
        <pc:picChg chg="mod">
          <ac:chgData name="Tammy Wilson" userId="0392548a-554d-41ce-90db-a9cc305eb12d" providerId="ADAL" clId="{A2A0C767-236A-4B74-855D-D5ABB0C4A3F1}" dt="2023-09-24T01:58:05.663" v="710" actId="14100"/>
          <ac:picMkLst>
            <pc:docMk/>
            <pc:sldMk cId="3674273011" sldId="404"/>
            <ac:picMk id="6" creationId="{972DCBF9-B323-4CBA-9959-D4931689587C}"/>
          </ac:picMkLst>
        </pc:picChg>
      </pc:sldChg>
      <pc:sldChg chg="modSp add mod">
        <pc:chgData name="Tammy Wilson" userId="0392548a-554d-41ce-90db-a9cc305eb12d" providerId="ADAL" clId="{A2A0C767-236A-4B74-855D-D5ABB0C4A3F1}" dt="2023-09-24T02:12:06.445" v="961" actId="20577"/>
        <pc:sldMkLst>
          <pc:docMk/>
          <pc:sldMk cId="3308918223" sldId="405"/>
        </pc:sldMkLst>
        <pc:spChg chg="mod">
          <ac:chgData name="Tammy Wilson" userId="0392548a-554d-41ce-90db-a9cc305eb12d" providerId="ADAL" clId="{A2A0C767-236A-4B74-855D-D5ABB0C4A3F1}" dt="2023-09-24T02:12:06.445" v="961" actId="20577"/>
          <ac:spMkLst>
            <pc:docMk/>
            <pc:sldMk cId="3308918223" sldId="405"/>
            <ac:spMk id="10245" creationId="{00000000-0000-0000-0000-000000000000}"/>
          </ac:spMkLst>
        </pc:spChg>
      </pc:sldChg>
      <pc:sldChg chg="modSp new mod">
        <pc:chgData name="Tammy Wilson" userId="0392548a-554d-41ce-90db-a9cc305eb12d" providerId="ADAL" clId="{A2A0C767-236A-4B74-855D-D5ABB0C4A3F1}" dt="2023-09-24T02:19:06.869" v="999" actId="20577"/>
        <pc:sldMkLst>
          <pc:docMk/>
          <pc:sldMk cId="3779920882" sldId="406"/>
        </pc:sldMkLst>
        <pc:spChg chg="mod">
          <ac:chgData name="Tammy Wilson" userId="0392548a-554d-41ce-90db-a9cc305eb12d" providerId="ADAL" clId="{A2A0C767-236A-4B74-855D-D5ABB0C4A3F1}" dt="2023-09-24T02:18:51.655" v="975" actId="20577"/>
          <ac:spMkLst>
            <pc:docMk/>
            <pc:sldMk cId="3779920882" sldId="406"/>
            <ac:spMk id="2" creationId="{4D6FE646-9598-2A48-71B5-54B4D54BAAF5}"/>
          </ac:spMkLst>
        </pc:spChg>
        <pc:spChg chg="mod">
          <ac:chgData name="Tammy Wilson" userId="0392548a-554d-41ce-90db-a9cc305eb12d" providerId="ADAL" clId="{A2A0C767-236A-4B74-855D-D5ABB0C4A3F1}" dt="2023-09-24T02:19:06.869" v="999" actId="20577"/>
          <ac:spMkLst>
            <pc:docMk/>
            <pc:sldMk cId="3779920882" sldId="406"/>
            <ac:spMk id="3" creationId="{69C8C5FF-B02F-C444-A3E5-B96ED8C453D8}"/>
          </ac:spMkLst>
        </pc:spChg>
      </pc:sldChg>
      <pc:sldChg chg="modSp new mod">
        <pc:chgData name="Tammy Wilson" userId="0392548a-554d-41ce-90db-a9cc305eb12d" providerId="ADAL" clId="{A2A0C767-236A-4B74-855D-D5ABB0C4A3F1}" dt="2023-09-24T02:27:51.346" v="1031" actId="20577"/>
        <pc:sldMkLst>
          <pc:docMk/>
          <pc:sldMk cId="3069506547" sldId="407"/>
        </pc:sldMkLst>
        <pc:spChg chg="mod">
          <ac:chgData name="Tammy Wilson" userId="0392548a-554d-41ce-90db-a9cc305eb12d" providerId="ADAL" clId="{A2A0C767-236A-4B74-855D-D5ABB0C4A3F1}" dt="2023-09-24T02:27:23.490" v="1017" actId="20577"/>
          <ac:spMkLst>
            <pc:docMk/>
            <pc:sldMk cId="3069506547" sldId="407"/>
            <ac:spMk id="2" creationId="{6A311D5E-0BB7-6C09-CEDD-CDFB430A5E4F}"/>
          </ac:spMkLst>
        </pc:spChg>
        <pc:spChg chg="mod">
          <ac:chgData name="Tammy Wilson" userId="0392548a-554d-41ce-90db-a9cc305eb12d" providerId="ADAL" clId="{A2A0C767-236A-4B74-855D-D5ABB0C4A3F1}" dt="2023-09-24T02:27:51.346" v="1031" actId="20577"/>
          <ac:spMkLst>
            <pc:docMk/>
            <pc:sldMk cId="3069506547" sldId="407"/>
            <ac:spMk id="3" creationId="{464A7037-089D-0A90-601B-6909A1E1D84F}"/>
          </ac:spMkLst>
        </pc:spChg>
      </pc:sldChg>
    </pc:docChg>
  </pc:docChgLst>
  <pc:docChgLst>
    <pc:chgData name="Tammy Wilson" userId="e3b55da62d900d7c" providerId="Windows Live" clId="Web-{E356DF44-3118-4708-8486-A86015340CC2}"/>
    <pc:docChg chg="addSld delSld modSld">
      <pc:chgData name="Tammy Wilson" userId="e3b55da62d900d7c" providerId="Windows Live" clId="Web-{E356DF44-3118-4708-8486-A86015340CC2}" dt="2020-01-08T20:23:08.686" v="734"/>
      <pc:docMkLst>
        <pc:docMk/>
      </pc:docMkLst>
      <pc:sldChg chg="modSp">
        <pc:chgData name="Tammy Wilson" userId="e3b55da62d900d7c" providerId="Windows Live" clId="Web-{E356DF44-3118-4708-8486-A86015340CC2}" dt="2020-01-08T20:09:33.544" v="115" actId="20577"/>
        <pc:sldMkLst>
          <pc:docMk/>
          <pc:sldMk cId="1354907117" sldId="294"/>
        </pc:sldMkLst>
        <pc:spChg chg="mod">
          <ac:chgData name="Tammy Wilson" userId="e3b55da62d900d7c" providerId="Windows Live" clId="Web-{E356DF44-3118-4708-8486-A86015340CC2}" dt="2020-01-08T20:09:33.544" v="115" actId="20577"/>
          <ac:spMkLst>
            <pc:docMk/>
            <pc:sldMk cId="1354907117" sldId="294"/>
            <ac:spMk id="4100" creationId="{00000000-0000-0000-0000-000000000000}"/>
          </ac:spMkLst>
        </pc:spChg>
      </pc:sldChg>
      <pc:sldChg chg="modSp">
        <pc:chgData name="Tammy Wilson" userId="e3b55da62d900d7c" providerId="Windows Live" clId="Web-{E356DF44-3118-4708-8486-A86015340CC2}" dt="2020-01-08T20:11:20.950" v="214" actId="20577"/>
        <pc:sldMkLst>
          <pc:docMk/>
          <pc:sldMk cId="4239767066" sldId="296"/>
        </pc:sldMkLst>
        <pc:spChg chg="mod">
          <ac:chgData name="Tammy Wilson" userId="e3b55da62d900d7c" providerId="Windows Live" clId="Web-{E356DF44-3118-4708-8486-A86015340CC2}" dt="2020-01-08T20:11:20.950" v="214" actId="20577"/>
          <ac:spMkLst>
            <pc:docMk/>
            <pc:sldMk cId="4239767066" sldId="296"/>
            <ac:spMk id="8196" creationId="{00000000-0000-0000-0000-000000000000}"/>
          </ac:spMkLst>
        </pc:spChg>
      </pc:sldChg>
      <pc:sldChg chg="modSp">
        <pc:chgData name="Tammy Wilson" userId="e3b55da62d900d7c" providerId="Windows Live" clId="Web-{E356DF44-3118-4708-8486-A86015340CC2}" dt="2020-01-08T19:06:12.491" v="105" actId="20577"/>
        <pc:sldMkLst>
          <pc:docMk/>
          <pc:sldMk cId="3797566868" sldId="304"/>
        </pc:sldMkLst>
        <pc:spChg chg="mod">
          <ac:chgData name="Tammy Wilson" userId="e3b55da62d900d7c" providerId="Windows Live" clId="Web-{E356DF44-3118-4708-8486-A86015340CC2}" dt="2020-01-08T19:06:12.491" v="105" actId="20577"/>
          <ac:spMkLst>
            <pc:docMk/>
            <pc:sldMk cId="3797566868" sldId="304"/>
            <ac:spMk id="3" creationId="{00000000-0000-0000-0000-000000000000}"/>
          </ac:spMkLst>
        </pc:spChg>
      </pc:sldChg>
      <pc:sldChg chg="modSp">
        <pc:chgData name="Tammy Wilson" userId="e3b55da62d900d7c" providerId="Windows Live" clId="Web-{E356DF44-3118-4708-8486-A86015340CC2}" dt="2020-01-08T20:13:01.185" v="225" actId="20577"/>
        <pc:sldMkLst>
          <pc:docMk/>
          <pc:sldMk cId="2849767991" sldId="306"/>
        </pc:sldMkLst>
        <pc:spChg chg="mod">
          <ac:chgData name="Tammy Wilson" userId="e3b55da62d900d7c" providerId="Windows Live" clId="Web-{E356DF44-3118-4708-8486-A86015340CC2}" dt="2020-01-08T20:13:01.185" v="225" actId="20577"/>
          <ac:spMkLst>
            <pc:docMk/>
            <pc:sldMk cId="2849767991" sldId="306"/>
            <ac:spMk id="3" creationId="{00000000-0000-0000-0000-000000000000}"/>
          </ac:spMkLst>
        </pc:spChg>
      </pc:sldChg>
      <pc:sldChg chg="modSp">
        <pc:chgData name="Tammy Wilson" userId="e3b55da62d900d7c" providerId="Windows Live" clId="Web-{E356DF44-3118-4708-8486-A86015340CC2}" dt="2020-01-08T20:12:20.935" v="220" actId="20577"/>
        <pc:sldMkLst>
          <pc:docMk/>
          <pc:sldMk cId="3368501174" sldId="307"/>
        </pc:sldMkLst>
        <pc:spChg chg="mod">
          <ac:chgData name="Tammy Wilson" userId="e3b55da62d900d7c" providerId="Windows Live" clId="Web-{E356DF44-3118-4708-8486-A86015340CC2}" dt="2020-01-08T20:12:20.935" v="220" actId="20577"/>
          <ac:spMkLst>
            <pc:docMk/>
            <pc:sldMk cId="3368501174" sldId="307"/>
            <ac:spMk id="3" creationId="{00000000-0000-0000-0000-000000000000}"/>
          </ac:spMkLst>
        </pc:spChg>
      </pc:sldChg>
      <pc:sldChg chg="modSp">
        <pc:chgData name="Tammy Wilson" userId="e3b55da62d900d7c" providerId="Windows Live" clId="Web-{E356DF44-3118-4708-8486-A86015340CC2}" dt="2020-01-08T20:15:02.685" v="298" actId="20577"/>
        <pc:sldMkLst>
          <pc:docMk/>
          <pc:sldMk cId="2225253299" sldId="308"/>
        </pc:sldMkLst>
        <pc:spChg chg="mod">
          <ac:chgData name="Tammy Wilson" userId="e3b55da62d900d7c" providerId="Windows Live" clId="Web-{E356DF44-3118-4708-8486-A86015340CC2}" dt="2020-01-08T20:15:02.685" v="298" actId="20577"/>
          <ac:spMkLst>
            <pc:docMk/>
            <pc:sldMk cId="2225253299" sldId="308"/>
            <ac:spMk id="3" creationId="{00000000-0000-0000-0000-000000000000}"/>
          </ac:spMkLst>
        </pc:spChg>
      </pc:sldChg>
      <pc:sldChg chg="modSp">
        <pc:chgData name="Tammy Wilson" userId="e3b55da62d900d7c" providerId="Windows Live" clId="Web-{E356DF44-3118-4708-8486-A86015340CC2}" dt="2020-01-08T20:23:02.264" v="733" actId="14100"/>
        <pc:sldMkLst>
          <pc:docMk/>
          <pc:sldMk cId="3069791365" sldId="313"/>
        </pc:sldMkLst>
        <pc:spChg chg="mod">
          <ac:chgData name="Tammy Wilson" userId="e3b55da62d900d7c" providerId="Windows Live" clId="Web-{E356DF44-3118-4708-8486-A86015340CC2}" dt="2020-01-08T20:23:02.264" v="733" actId="14100"/>
          <ac:spMkLst>
            <pc:docMk/>
            <pc:sldMk cId="3069791365" sldId="313"/>
            <ac:spMk id="3" creationId="{00000000-0000-0000-0000-000000000000}"/>
          </ac:spMkLst>
        </pc:spChg>
      </pc:sldChg>
      <pc:sldChg chg="del">
        <pc:chgData name="Tammy Wilson" userId="e3b55da62d900d7c" providerId="Windows Live" clId="Web-{E356DF44-3118-4708-8486-A86015340CC2}" dt="2020-01-08T20:23:08.686" v="734"/>
        <pc:sldMkLst>
          <pc:docMk/>
          <pc:sldMk cId="868198636" sldId="316"/>
        </pc:sldMkLst>
      </pc:sldChg>
      <pc:sldChg chg="del">
        <pc:chgData name="Tammy Wilson" userId="e3b55da62d900d7c" providerId="Windows Live" clId="Web-{E356DF44-3118-4708-8486-A86015340CC2}" dt="2020-01-08T20:21:59.951" v="657"/>
        <pc:sldMkLst>
          <pc:docMk/>
          <pc:sldMk cId="4263672670" sldId="317"/>
        </pc:sldMkLst>
      </pc:sldChg>
      <pc:sldChg chg="modSp">
        <pc:chgData name="Tammy Wilson" userId="e3b55da62d900d7c" providerId="Windows Live" clId="Web-{E356DF44-3118-4708-8486-A86015340CC2}" dt="2020-01-08T20:22:27.186" v="705" actId="20577"/>
        <pc:sldMkLst>
          <pc:docMk/>
          <pc:sldMk cId="795812537" sldId="320"/>
        </pc:sldMkLst>
        <pc:spChg chg="mod">
          <ac:chgData name="Tammy Wilson" userId="e3b55da62d900d7c" providerId="Windows Live" clId="Web-{E356DF44-3118-4708-8486-A86015340CC2}" dt="2020-01-08T20:20:16.670" v="477" actId="20577"/>
          <ac:spMkLst>
            <pc:docMk/>
            <pc:sldMk cId="795812537" sldId="320"/>
            <ac:spMk id="2" creationId="{A7BC7DC7-4C86-418E-8D8C-69E333B6205E}"/>
          </ac:spMkLst>
        </pc:spChg>
        <pc:spChg chg="mod">
          <ac:chgData name="Tammy Wilson" userId="e3b55da62d900d7c" providerId="Windows Live" clId="Web-{E356DF44-3118-4708-8486-A86015340CC2}" dt="2020-01-08T20:22:27.186" v="705" actId="20577"/>
          <ac:spMkLst>
            <pc:docMk/>
            <pc:sldMk cId="795812537" sldId="320"/>
            <ac:spMk id="3" creationId="{6D17DB11-2DD5-4778-B216-9378D1DDCBF6}"/>
          </ac:spMkLst>
        </pc:spChg>
      </pc:sldChg>
      <pc:sldChg chg="modSp">
        <pc:chgData name="Tammy Wilson" userId="e3b55da62d900d7c" providerId="Windows Live" clId="Web-{E356DF44-3118-4708-8486-A86015340CC2}" dt="2020-01-08T20:13:52.029" v="240" actId="20577"/>
        <pc:sldMkLst>
          <pc:docMk/>
          <pc:sldMk cId="1364251625" sldId="321"/>
        </pc:sldMkLst>
        <pc:spChg chg="mod">
          <ac:chgData name="Tammy Wilson" userId="e3b55da62d900d7c" providerId="Windows Live" clId="Web-{E356DF44-3118-4708-8486-A86015340CC2}" dt="2020-01-08T20:13:52.029" v="240" actId="20577"/>
          <ac:spMkLst>
            <pc:docMk/>
            <pc:sldMk cId="1364251625" sldId="321"/>
            <ac:spMk id="3" creationId="{E199455C-6A28-491A-A5E6-733243CDFA72}"/>
          </ac:spMkLst>
        </pc:spChg>
      </pc:sldChg>
      <pc:sldChg chg="modSp">
        <pc:chgData name="Tammy Wilson" userId="e3b55da62d900d7c" providerId="Windows Live" clId="Web-{E356DF44-3118-4708-8486-A86015340CC2}" dt="2020-01-08T20:14:07.060" v="245" actId="20577"/>
        <pc:sldMkLst>
          <pc:docMk/>
          <pc:sldMk cId="2130563460" sldId="322"/>
        </pc:sldMkLst>
        <pc:spChg chg="mod">
          <ac:chgData name="Tammy Wilson" userId="e3b55da62d900d7c" providerId="Windows Live" clId="Web-{E356DF44-3118-4708-8486-A86015340CC2}" dt="2020-01-08T20:14:07.060" v="245" actId="20577"/>
          <ac:spMkLst>
            <pc:docMk/>
            <pc:sldMk cId="2130563460" sldId="322"/>
            <ac:spMk id="3" creationId="{A0F05E2B-115B-417E-92C7-8BA2BEAEB0F5}"/>
          </ac:spMkLst>
        </pc:spChg>
      </pc:sldChg>
      <pc:sldChg chg="modSp">
        <pc:chgData name="Tammy Wilson" userId="e3b55da62d900d7c" providerId="Windows Live" clId="Web-{E356DF44-3118-4708-8486-A86015340CC2}" dt="2020-01-08T20:10:57.481" v="210" actId="20577"/>
        <pc:sldMkLst>
          <pc:docMk/>
          <pc:sldMk cId="2638346514" sldId="327"/>
        </pc:sldMkLst>
        <pc:spChg chg="mod">
          <ac:chgData name="Tammy Wilson" userId="e3b55da62d900d7c" providerId="Windows Live" clId="Web-{E356DF44-3118-4708-8486-A86015340CC2}" dt="2020-01-08T20:10:57.481" v="210" actId="20577"/>
          <ac:spMkLst>
            <pc:docMk/>
            <pc:sldMk cId="2638346514" sldId="327"/>
            <ac:spMk id="3" creationId="{7E3BF267-1F77-4202-84F6-9C1043143351}"/>
          </ac:spMkLst>
        </pc:spChg>
      </pc:sldChg>
      <pc:sldChg chg="modSp">
        <pc:chgData name="Tammy Wilson" userId="e3b55da62d900d7c" providerId="Windows Live" clId="Web-{E356DF44-3118-4708-8486-A86015340CC2}" dt="2020-01-08T20:09:43.888" v="122" actId="20577"/>
        <pc:sldMkLst>
          <pc:docMk/>
          <pc:sldMk cId="3790166439" sldId="328"/>
        </pc:sldMkLst>
        <pc:spChg chg="mod">
          <ac:chgData name="Tammy Wilson" userId="e3b55da62d900d7c" providerId="Windows Live" clId="Web-{E356DF44-3118-4708-8486-A86015340CC2}" dt="2020-01-08T20:09:43.888" v="122" actId="20577"/>
          <ac:spMkLst>
            <pc:docMk/>
            <pc:sldMk cId="3790166439" sldId="328"/>
            <ac:spMk id="6148" creationId="{00000000-0000-0000-0000-000000000000}"/>
          </ac:spMkLst>
        </pc:spChg>
      </pc:sldChg>
      <pc:sldChg chg="del">
        <pc:chgData name="Tammy Wilson" userId="e3b55da62d900d7c" providerId="Windows Live" clId="Web-{E356DF44-3118-4708-8486-A86015340CC2}" dt="2020-01-08T20:18:27.420" v="454"/>
        <pc:sldMkLst>
          <pc:docMk/>
          <pc:sldMk cId="755655113" sldId="340"/>
        </pc:sldMkLst>
      </pc:sldChg>
      <pc:sldChg chg="del">
        <pc:chgData name="Tammy Wilson" userId="e3b55da62d900d7c" providerId="Windows Live" clId="Web-{E356DF44-3118-4708-8486-A86015340CC2}" dt="2020-01-08T20:17:27.310" v="452"/>
        <pc:sldMkLst>
          <pc:docMk/>
          <pc:sldMk cId="4205563968" sldId="341"/>
        </pc:sldMkLst>
      </pc:sldChg>
      <pc:sldChg chg="del">
        <pc:chgData name="Tammy Wilson" userId="e3b55da62d900d7c" providerId="Windows Live" clId="Web-{E356DF44-3118-4708-8486-A86015340CC2}" dt="2020-01-08T20:17:07.529" v="451"/>
        <pc:sldMkLst>
          <pc:docMk/>
          <pc:sldMk cId="1303228617" sldId="342"/>
        </pc:sldMkLst>
      </pc:sldChg>
      <pc:sldChg chg="modSp">
        <pc:chgData name="Tammy Wilson" userId="e3b55da62d900d7c" providerId="Windows Live" clId="Web-{E356DF44-3118-4708-8486-A86015340CC2}" dt="2020-01-08T20:10:17.466" v="129" actId="20577"/>
        <pc:sldMkLst>
          <pc:docMk/>
          <pc:sldMk cId="3936375121" sldId="348"/>
        </pc:sldMkLst>
        <pc:spChg chg="mod">
          <ac:chgData name="Tammy Wilson" userId="e3b55da62d900d7c" providerId="Windows Live" clId="Web-{E356DF44-3118-4708-8486-A86015340CC2}" dt="2020-01-08T20:10:17.466" v="129" actId="20577"/>
          <ac:spMkLst>
            <pc:docMk/>
            <pc:sldMk cId="3936375121" sldId="348"/>
            <ac:spMk id="3" creationId="{00000000-0000-0000-0000-000000000000}"/>
          </ac:spMkLst>
        </pc:spChg>
      </pc:sldChg>
      <pc:sldChg chg="modSp">
        <pc:chgData name="Tammy Wilson" userId="e3b55da62d900d7c" providerId="Windows Live" clId="Web-{E356DF44-3118-4708-8486-A86015340CC2}" dt="2020-01-08T20:14:34.747" v="267" actId="20577"/>
        <pc:sldMkLst>
          <pc:docMk/>
          <pc:sldMk cId="3989869198" sldId="351"/>
        </pc:sldMkLst>
        <pc:spChg chg="mod">
          <ac:chgData name="Tammy Wilson" userId="e3b55da62d900d7c" providerId="Windows Live" clId="Web-{E356DF44-3118-4708-8486-A86015340CC2}" dt="2020-01-08T20:14:34.747" v="267" actId="20577"/>
          <ac:spMkLst>
            <pc:docMk/>
            <pc:sldMk cId="3989869198" sldId="351"/>
            <ac:spMk id="2" creationId="{00000000-0000-0000-0000-000000000000}"/>
          </ac:spMkLst>
        </pc:spChg>
      </pc:sldChg>
      <pc:sldChg chg="modSp">
        <pc:chgData name="Tammy Wilson" userId="e3b55da62d900d7c" providerId="Windows Live" clId="Web-{E356DF44-3118-4708-8486-A86015340CC2}" dt="2020-01-08T20:16:44.794" v="448" actId="20577"/>
        <pc:sldMkLst>
          <pc:docMk/>
          <pc:sldMk cId="92825161" sldId="368"/>
        </pc:sldMkLst>
        <pc:spChg chg="mod">
          <ac:chgData name="Tammy Wilson" userId="e3b55da62d900d7c" providerId="Windows Live" clId="Web-{E356DF44-3118-4708-8486-A86015340CC2}" dt="2020-01-08T20:16:44.794" v="448" actId="20577"/>
          <ac:spMkLst>
            <pc:docMk/>
            <pc:sldMk cId="92825161" sldId="368"/>
            <ac:spMk id="3" creationId="{C8DA244F-DB30-4296-A965-3E3D3D17A4EF}"/>
          </ac:spMkLst>
        </pc:spChg>
      </pc:sldChg>
      <pc:sldChg chg="modSp">
        <pc:chgData name="Tammy Wilson" userId="e3b55da62d900d7c" providerId="Windows Live" clId="Web-{E356DF44-3118-4708-8486-A86015340CC2}" dt="2020-01-08T20:16:23.060" v="388" actId="20577"/>
        <pc:sldMkLst>
          <pc:docMk/>
          <pc:sldMk cId="4170743410" sldId="370"/>
        </pc:sldMkLst>
        <pc:spChg chg="mod">
          <ac:chgData name="Tammy Wilson" userId="e3b55da62d900d7c" providerId="Windows Live" clId="Web-{E356DF44-3118-4708-8486-A86015340CC2}" dt="2020-01-08T20:16:23.060" v="388" actId="20577"/>
          <ac:spMkLst>
            <pc:docMk/>
            <pc:sldMk cId="4170743410" sldId="370"/>
            <ac:spMk id="3" creationId="{39CF8F31-3409-42FB-9E25-B94B2D508EB6}"/>
          </ac:spMkLst>
        </pc:spChg>
      </pc:sldChg>
      <pc:sldChg chg="modSp">
        <pc:chgData name="Tammy Wilson" userId="e3b55da62d900d7c" providerId="Windows Live" clId="Web-{E356DF44-3118-4708-8486-A86015340CC2}" dt="2020-01-08T20:15:45.357" v="315" actId="20577"/>
        <pc:sldMkLst>
          <pc:docMk/>
          <pc:sldMk cId="2895845620" sldId="374"/>
        </pc:sldMkLst>
        <pc:spChg chg="mod">
          <ac:chgData name="Tammy Wilson" userId="e3b55da62d900d7c" providerId="Windows Live" clId="Web-{E356DF44-3118-4708-8486-A86015340CC2}" dt="2020-01-08T20:15:45.357" v="315" actId="20577"/>
          <ac:spMkLst>
            <pc:docMk/>
            <pc:sldMk cId="2895845620" sldId="374"/>
            <ac:spMk id="2" creationId="{866AEC9A-42E9-4052-9D97-991409A844E7}"/>
          </ac:spMkLst>
        </pc:spChg>
      </pc:sldChg>
      <pc:sldChg chg="add del">
        <pc:chgData name="Tammy Wilson" userId="e3b55da62d900d7c" providerId="Windows Live" clId="Web-{E356DF44-3118-4708-8486-A86015340CC2}" dt="2020-01-08T20:12:14.450" v="219"/>
        <pc:sldMkLst>
          <pc:docMk/>
          <pc:sldMk cId="3832693140" sldId="377"/>
        </pc:sldMkLst>
      </pc:sldChg>
      <pc:sldChg chg="del">
        <pc:chgData name="Tammy Wilson" userId="e3b55da62d900d7c" providerId="Windows Live" clId="Web-{E356DF44-3118-4708-8486-A86015340CC2}" dt="2020-01-08T20:18:23.670" v="453"/>
        <pc:sldMkLst>
          <pc:docMk/>
          <pc:sldMk cId="2174874008" sldId="379"/>
        </pc:sldMkLst>
      </pc:sldChg>
      <pc:sldChg chg="del">
        <pc:chgData name="Tammy Wilson" userId="e3b55da62d900d7c" providerId="Windows Live" clId="Web-{E356DF44-3118-4708-8486-A86015340CC2}" dt="2020-01-08T20:12:08.216" v="217"/>
        <pc:sldMkLst>
          <pc:docMk/>
          <pc:sldMk cId="4255877614" sldId="381"/>
        </pc:sldMkLst>
      </pc:sldChg>
    </pc:docChg>
  </pc:docChgLst>
  <pc:docChgLst>
    <pc:chgData name="Tammy Wilson" userId="0392548a-554d-41ce-90db-a9cc305eb12d" providerId="ADAL" clId="{2E96DB6C-16CA-4C45-BF14-B8DD8DB2A055}"/>
    <pc:docChg chg="modSld">
      <pc:chgData name="Tammy Wilson" userId="0392548a-554d-41ce-90db-a9cc305eb12d" providerId="ADAL" clId="{2E96DB6C-16CA-4C45-BF14-B8DD8DB2A055}" dt="2023-08-23T23:26:45.836" v="3" actId="20577"/>
      <pc:docMkLst>
        <pc:docMk/>
      </pc:docMkLst>
      <pc:sldChg chg="modNotesTx">
        <pc:chgData name="Tammy Wilson" userId="0392548a-554d-41ce-90db-a9cc305eb12d" providerId="ADAL" clId="{2E96DB6C-16CA-4C45-BF14-B8DD8DB2A055}" dt="2023-08-23T23:26:45.836" v="3" actId="20577"/>
        <pc:sldMkLst>
          <pc:docMk/>
          <pc:sldMk cId="2620688802" sldId="395"/>
        </pc:sldMkLst>
      </pc:sldChg>
    </pc:docChg>
  </pc:docChgLst>
  <pc:docChgLst>
    <pc:chgData name="Tammy Wilson" userId="e3b55da62d900d7c" providerId="Windows Live" clId="Web-{AACF4D6F-D167-403C-803A-FE72A10F78BA}"/>
    <pc:docChg chg="modSld">
      <pc:chgData name="Tammy Wilson" userId="e3b55da62d900d7c" providerId="Windows Live" clId="Web-{AACF4D6F-D167-403C-803A-FE72A10F78BA}" dt="2020-01-07T21:34:30.897" v="57" actId="20577"/>
      <pc:docMkLst>
        <pc:docMk/>
      </pc:docMkLst>
      <pc:sldChg chg="modSp">
        <pc:chgData name="Tammy Wilson" userId="e3b55da62d900d7c" providerId="Windows Live" clId="Web-{AACF4D6F-D167-403C-803A-FE72A10F78BA}" dt="2020-01-07T21:34:19.506" v="55" actId="20577"/>
        <pc:sldMkLst>
          <pc:docMk/>
          <pc:sldMk cId="2738308858" sldId="303"/>
        </pc:sldMkLst>
        <pc:spChg chg="mod">
          <ac:chgData name="Tammy Wilson" userId="e3b55da62d900d7c" providerId="Windows Live" clId="Web-{AACF4D6F-D167-403C-803A-FE72A10F78BA}" dt="2020-01-07T21:34:19.506" v="55" actId="20577"/>
          <ac:spMkLst>
            <pc:docMk/>
            <pc:sldMk cId="2738308858" sldId="303"/>
            <ac:spMk id="3" creationId="{00000000-0000-0000-0000-000000000000}"/>
          </ac:spMkLst>
        </pc:spChg>
      </pc:sldChg>
    </pc:docChg>
  </pc:docChgLst>
  <pc:docChgLst>
    <pc:chgData name="Tammy Wilson" userId="e3b55da62d900d7c" providerId="LiveId" clId="{E7303256-AC8B-45E4-9A3B-F7B82840875A}"/>
    <pc:docChg chg="custSel addSld modSld sldOrd">
      <pc:chgData name="Tammy Wilson" userId="e3b55da62d900d7c" providerId="LiveId" clId="{E7303256-AC8B-45E4-9A3B-F7B82840875A}" dt="2019-12-23T22:58:20.098" v="529" actId="20577"/>
      <pc:docMkLst>
        <pc:docMk/>
      </pc:docMkLst>
      <pc:sldChg chg="modSp">
        <pc:chgData name="Tammy Wilson" userId="e3b55da62d900d7c" providerId="LiveId" clId="{E7303256-AC8B-45E4-9A3B-F7B82840875A}" dt="2019-12-13T05:36:57.748" v="491" actId="27636"/>
        <pc:sldMkLst>
          <pc:docMk/>
          <pc:sldMk cId="3743244443" sldId="259"/>
        </pc:sldMkLst>
        <pc:spChg chg="mod">
          <ac:chgData name="Tammy Wilson" userId="e3b55da62d900d7c" providerId="LiveId" clId="{E7303256-AC8B-45E4-9A3B-F7B82840875A}" dt="2019-12-13T05:36:57.748" v="491" actId="27636"/>
          <ac:spMkLst>
            <pc:docMk/>
            <pc:sldMk cId="3743244443" sldId="259"/>
            <ac:spMk id="3" creationId="{00000000-0000-0000-0000-000000000000}"/>
          </ac:spMkLst>
        </pc:spChg>
      </pc:sldChg>
      <pc:sldChg chg="modSp">
        <pc:chgData name="Tammy Wilson" userId="e3b55da62d900d7c" providerId="LiveId" clId="{E7303256-AC8B-45E4-9A3B-F7B82840875A}" dt="2019-12-12T00:59:52.146" v="0" actId="113"/>
        <pc:sldMkLst>
          <pc:docMk/>
          <pc:sldMk cId="4239767066" sldId="296"/>
        </pc:sldMkLst>
        <pc:spChg chg="mod">
          <ac:chgData name="Tammy Wilson" userId="e3b55da62d900d7c" providerId="LiveId" clId="{E7303256-AC8B-45E4-9A3B-F7B82840875A}" dt="2019-12-12T00:59:52.146" v="0" actId="113"/>
          <ac:spMkLst>
            <pc:docMk/>
            <pc:sldMk cId="4239767066" sldId="296"/>
            <ac:spMk id="8196" creationId="{00000000-0000-0000-0000-000000000000}"/>
          </ac:spMkLst>
        </pc:spChg>
      </pc:sldChg>
      <pc:sldChg chg="modSp modNotesTx">
        <pc:chgData name="Tammy Wilson" userId="e3b55da62d900d7c" providerId="LiveId" clId="{E7303256-AC8B-45E4-9A3B-F7B82840875A}" dt="2019-12-12T01:32:04.226" v="379" actId="1076"/>
        <pc:sldMkLst>
          <pc:docMk/>
          <pc:sldMk cId="2738308858" sldId="303"/>
        </pc:sldMkLst>
        <pc:spChg chg="mod">
          <ac:chgData name="Tammy Wilson" userId="e3b55da62d900d7c" providerId="LiveId" clId="{E7303256-AC8B-45E4-9A3B-F7B82840875A}" dt="2019-12-12T01:31:57.121" v="378" actId="20577"/>
          <ac:spMkLst>
            <pc:docMk/>
            <pc:sldMk cId="2738308858" sldId="303"/>
            <ac:spMk id="3" creationId="{00000000-0000-0000-0000-000000000000}"/>
          </ac:spMkLst>
        </pc:spChg>
        <pc:picChg chg="mod">
          <ac:chgData name="Tammy Wilson" userId="e3b55da62d900d7c" providerId="LiveId" clId="{E7303256-AC8B-45E4-9A3B-F7B82840875A}" dt="2019-12-12T01:32:04.226" v="379" actId="1076"/>
          <ac:picMkLst>
            <pc:docMk/>
            <pc:sldMk cId="2738308858" sldId="303"/>
            <ac:picMk id="6" creationId="{972DCBF9-B323-4CBA-9959-D4931689587C}"/>
          </ac:picMkLst>
        </pc:picChg>
      </pc:sldChg>
      <pc:sldChg chg="modSp">
        <pc:chgData name="Tammy Wilson" userId="e3b55da62d900d7c" providerId="LiveId" clId="{E7303256-AC8B-45E4-9A3B-F7B82840875A}" dt="2019-12-12T03:03:25.703" v="395" actId="115"/>
        <pc:sldMkLst>
          <pc:docMk/>
          <pc:sldMk cId="2225253299" sldId="308"/>
        </pc:sldMkLst>
        <pc:spChg chg="mod">
          <ac:chgData name="Tammy Wilson" userId="e3b55da62d900d7c" providerId="LiveId" clId="{E7303256-AC8B-45E4-9A3B-F7B82840875A}" dt="2019-12-12T03:03:25.703" v="395" actId="115"/>
          <ac:spMkLst>
            <pc:docMk/>
            <pc:sldMk cId="2225253299" sldId="308"/>
            <ac:spMk id="3" creationId="{00000000-0000-0000-0000-000000000000}"/>
          </ac:spMkLst>
        </pc:spChg>
      </pc:sldChg>
      <pc:sldChg chg="modSp">
        <pc:chgData name="Tammy Wilson" userId="e3b55da62d900d7c" providerId="LiveId" clId="{E7303256-AC8B-45E4-9A3B-F7B82840875A}" dt="2019-12-12T01:02:14.968" v="4" actId="1076"/>
        <pc:sldMkLst>
          <pc:docMk/>
          <pc:sldMk cId="304093625" sldId="314"/>
        </pc:sldMkLst>
        <pc:picChg chg="mod">
          <ac:chgData name="Tammy Wilson" userId="e3b55da62d900d7c" providerId="LiveId" clId="{E7303256-AC8B-45E4-9A3B-F7B82840875A}" dt="2019-12-12T01:02:08.100" v="3" actId="14100"/>
          <ac:picMkLst>
            <pc:docMk/>
            <pc:sldMk cId="304093625" sldId="314"/>
            <ac:picMk id="10242" creationId="{00000000-0000-0000-0000-000000000000}"/>
          </ac:picMkLst>
        </pc:picChg>
        <pc:picChg chg="mod">
          <ac:chgData name="Tammy Wilson" userId="e3b55da62d900d7c" providerId="LiveId" clId="{E7303256-AC8B-45E4-9A3B-F7B82840875A}" dt="2019-12-12T01:02:14.968" v="4" actId="1076"/>
          <ac:picMkLst>
            <pc:docMk/>
            <pc:sldMk cId="304093625" sldId="314"/>
            <ac:picMk id="10244" creationId="{00000000-0000-0000-0000-000000000000}"/>
          </ac:picMkLst>
        </pc:picChg>
      </pc:sldChg>
      <pc:sldChg chg="modSp">
        <pc:chgData name="Tammy Wilson" userId="e3b55da62d900d7c" providerId="LiveId" clId="{E7303256-AC8B-45E4-9A3B-F7B82840875A}" dt="2019-12-23T22:54:35.972" v="522" actId="255"/>
        <pc:sldMkLst>
          <pc:docMk/>
          <pc:sldMk cId="1364251625" sldId="321"/>
        </pc:sldMkLst>
        <pc:spChg chg="mod">
          <ac:chgData name="Tammy Wilson" userId="e3b55da62d900d7c" providerId="LiveId" clId="{E7303256-AC8B-45E4-9A3B-F7B82840875A}" dt="2019-12-23T22:54:35.972" v="522" actId="255"/>
          <ac:spMkLst>
            <pc:docMk/>
            <pc:sldMk cId="1364251625" sldId="321"/>
            <ac:spMk id="3" creationId="{E199455C-6A28-491A-A5E6-733243CDFA72}"/>
          </ac:spMkLst>
        </pc:spChg>
      </pc:sldChg>
      <pc:sldChg chg="modSp">
        <pc:chgData name="Tammy Wilson" userId="e3b55da62d900d7c" providerId="LiveId" clId="{E7303256-AC8B-45E4-9A3B-F7B82840875A}" dt="2019-12-12T01:25:57.113" v="312" actId="207"/>
        <pc:sldMkLst>
          <pc:docMk/>
          <pc:sldMk cId="2130563460" sldId="322"/>
        </pc:sldMkLst>
        <pc:spChg chg="mod">
          <ac:chgData name="Tammy Wilson" userId="e3b55da62d900d7c" providerId="LiveId" clId="{E7303256-AC8B-45E4-9A3B-F7B82840875A}" dt="2019-12-12T01:25:57.113" v="312" actId="207"/>
          <ac:spMkLst>
            <pc:docMk/>
            <pc:sldMk cId="2130563460" sldId="322"/>
            <ac:spMk id="3" creationId="{A0F05E2B-115B-417E-92C7-8BA2BEAEB0F5}"/>
          </ac:spMkLst>
        </pc:spChg>
        <pc:picChg chg="mod">
          <ac:chgData name="Tammy Wilson" userId="e3b55da62d900d7c" providerId="LiveId" clId="{E7303256-AC8B-45E4-9A3B-F7B82840875A}" dt="2019-12-12T01:22:00.377" v="211" actId="1076"/>
          <ac:picMkLst>
            <pc:docMk/>
            <pc:sldMk cId="2130563460" sldId="322"/>
            <ac:picMk id="4" creationId="{FA1736DA-7891-42D1-B840-DC0416C73F2B}"/>
          </ac:picMkLst>
        </pc:picChg>
      </pc:sldChg>
      <pc:sldChg chg="modSp">
        <pc:chgData name="Tammy Wilson" userId="e3b55da62d900d7c" providerId="LiveId" clId="{E7303256-AC8B-45E4-9A3B-F7B82840875A}" dt="2019-12-12T03:05:17.957" v="402" actId="20577"/>
        <pc:sldMkLst>
          <pc:docMk/>
          <pc:sldMk cId="3064826476" sldId="326"/>
        </pc:sldMkLst>
        <pc:spChg chg="mod">
          <ac:chgData name="Tammy Wilson" userId="e3b55da62d900d7c" providerId="LiveId" clId="{E7303256-AC8B-45E4-9A3B-F7B82840875A}" dt="2019-12-12T03:05:17.957" v="402" actId="20577"/>
          <ac:spMkLst>
            <pc:docMk/>
            <pc:sldMk cId="3064826476" sldId="326"/>
            <ac:spMk id="3" creationId="{00000000-0000-0000-0000-000000000000}"/>
          </ac:spMkLst>
        </pc:spChg>
      </pc:sldChg>
      <pc:sldChg chg="modSp">
        <pc:chgData name="Tammy Wilson" userId="e3b55da62d900d7c" providerId="LiveId" clId="{E7303256-AC8B-45E4-9A3B-F7B82840875A}" dt="2019-12-14T18:37:07.028" v="515"/>
        <pc:sldMkLst>
          <pc:docMk/>
          <pc:sldMk cId="2639125555" sldId="330"/>
        </pc:sldMkLst>
        <pc:spChg chg="mod">
          <ac:chgData name="Tammy Wilson" userId="e3b55da62d900d7c" providerId="LiveId" clId="{E7303256-AC8B-45E4-9A3B-F7B82840875A}" dt="2019-12-14T18:37:07.028" v="515"/>
          <ac:spMkLst>
            <pc:docMk/>
            <pc:sldMk cId="2639125555" sldId="330"/>
            <ac:spMk id="3" creationId="{F4915803-5919-4902-8547-8B168E5B1102}"/>
          </ac:spMkLst>
        </pc:spChg>
      </pc:sldChg>
      <pc:sldChg chg="modSp">
        <pc:chgData name="Tammy Wilson" userId="e3b55da62d900d7c" providerId="LiveId" clId="{E7303256-AC8B-45E4-9A3B-F7B82840875A}" dt="2019-12-12T01:27:25.523" v="335" actId="14100"/>
        <pc:sldMkLst>
          <pc:docMk/>
          <pc:sldMk cId="211533736" sldId="346"/>
        </pc:sldMkLst>
        <pc:spChg chg="mod">
          <ac:chgData name="Tammy Wilson" userId="e3b55da62d900d7c" providerId="LiveId" clId="{E7303256-AC8B-45E4-9A3B-F7B82840875A}" dt="2019-12-12T01:26:52.397" v="327" actId="20577"/>
          <ac:spMkLst>
            <pc:docMk/>
            <pc:sldMk cId="211533736" sldId="346"/>
            <ac:spMk id="2" creationId="{127B5B31-7365-425B-BB06-26DC9A8F7C5D}"/>
          </ac:spMkLst>
        </pc:spChg>
        <pc:picChg chg="mod">
          <ac:chgData name="Tammy Wilson" userId="e3b55da62d900d7c" providerId="LiveId" clId="{E7303256-AC8B-45E4-9A3B-F7B82840875A}" dt="2019-12-12T01:27:25.523" v="335" actId="14100"/>
          <ac:picMkLst>
            <pc:docMk/>
            <pc:sldMk cId="211533736" sldId="346"/>
            <ac:picMk id="4" creationId="{23F327C4-B78E-4D7C-A5A3-EE7BCF3E10E0}"/>
          </ac:picMkLst>
        </pc:picChg>
      </pc:sldChg>
      <pc:sldChg chg="ord">
        <pc:chgData name="Tammy Wilson" userId="e3b55da62d900d7c" providerId="LiveId" clId="{E7303256-AC8B-45E4-9A3B-F7B82840875A}" dt="2019-12-23T22:55:59.491" v="523"/>
        <pc:sldMkLst>
          <pc:docMk/>
          <pc:sldMk cId="3989869198" sldId="351"/>
        </pc:sldMkLst>
      </pc:sldChg>
      <pc:sldChg chg="modSp">
        <pc:chgData name="Tammy Wilson" userId="e3b55da62d900d7c" providerId="LiveId" clId="{E7303256-AC8B-45E4-9A3B-F7B82840875A}" dt="2019-12-13T05:12:12.153" v="486" actId="113"/>
        <pc:sldMkLst>
          <pc:docMk/>
          <pc:sldMk cId="2895845620" sldId="374"/>
        </pc:sldMkLst>
        <pc:spChg chg="mod">
          <ac:chgData name="Tammy Wilson" userId="e3b55da62d900d7c" providerId="LiveId" clId="{E7303256-AC8B-45E4-9A3B-F7B82840875A}" dt="2019-12-13T05:12:12.153" v="486" actId="113"/>
          <ac:spMkLst>
            <pc:docMk/>
            <pc:sldMk cId="2895845620" sldId="374"/>
            <ac:spMk id="2" creationId="{866AEC9A-42E9-4052-9D97-991409A844E7}"/>
          </ac:spMkLst>
        </pc:spChg>
      </pc:sldChg>
      <pc:sldChg chg="modSp ord">
        <pc:chgData name="Tammy Wilson" userId="e3b55da62d900d7c" providerId="LiveId" clId="{E7303256-AC8B-45E4-9A3B-F7B82840875A}" dt="2019-12-12T01:27:33.438" v="336"/>
        <pc:sldMkLst>
          <pc:docMk/>
          <pc:sldMk cId="1276018710" sldId="378"/>
        </pc:sldMkLst>
        <pc:spChg chg="mod">
          <ac:chgData name="Tammy Wilson" userId="e3b55da62d900d7c" providerId="LiveId" clId="{E7303256-AC8B-45E4-9A3B-F7B82840875A}" dt="2019-12-12T01:25:41.877" v="307" actId="207"/>
          <ac:spMkLst>
            <pc:docMk/>
            <pc:sldMk cId="1276018710" sldId="378"/>
            <ac:spMk id="3" creationId="{A1E7F286-E53B-4791-97A6-6033CCDCBCDB}"/>
          </ac:spMkLst>
        </pc:spChg>
      </pc:sldChg>
      <pc:sldChg chg="ord">
        <pc:chgData name="Tammy Wilson" userId="e3b55da62d900d7c" providerId="LiveId" clId="{E7303256-AC8B-45E4-9A3B-F7B82840875A}" dt="2019-12-13T05:16:55.166" v="487"/>
        <pc:sldMkLst>
          <pc:docMk/>
          <pc:sldMk cId="2174874008" sldId="379"/>
        </pc:sldMkLst>
      </pc:sldChg>
      <pc:sldChg chg="ord">
        <pc:chgData name="Tammy Wilson" userId="e3b55da62d900d7c" providerId="LiveId" clId="{E7303256-AC8B-45E4-9A3B-F7B82840875A}" dt="2019-12-13T05:16:55.166" v="487"/>
        <pc:sldMkLst>
          <pc:docMk/>
          <pc:sldMk cId="1409952169" sldId="380"/>
        </pc:sldMkLst>
      </pc:sldChg>
      <pc:sldChg chg="modSp add">
        <pc:chgData name="Tammy Wilson" userId="e3b55da62d900d7c" providerId="LiveId" clId="{E7303256-AC8B-45E4-9A3B-F7B82840875A}" dt="2019-12-12T01:03:21.776" v="11" actId="14100"/>
        <pc:sldMkLst>
          <pc:docMk/>
          <pc:sldMk cId="4255877614" sldId="381"/>
        </pc:sldMkLst>
        <pc:picChg chg="mod">
          <ac:chgData name="Tammy Wilson" userId="e3b55da62d900d7c" providerId="LiveId" clId="{E7303256-AC8B-45E4-9A3B-F7B82840875A}" dt="2019-12-12T01:03:21.776" v="11" actId="14100"/>
          <ac:picMkLst>
            <pc:docMk/>
            <pc:sldMk cId="4255877614" sldId="381"/>
            <ac:picMk id="4" creationId="{00000000-0000-0000-0000-000000000000}"/>
          </ac:picMkLst>
        </pc:picChg>
      </pc:sldChg>
      <pc:sldChg chg="addSp delSp modSp add">
        <pc:chgData name="Tammy Wilson" userId="e3b55da62d900d7c" providerId="LiveId" clId="{E7303256-AC8B-45E4-9A3B-F7B82840875A}" dt="2019-12-12T01:32:29.910" v="387" actId="1076"/>
        <pc:sldMkLst>
          <pc:docMk/>
          <pc:sldMk cId="995647870" sldId="382"/>
        </pc:sldMkLst>
        <pc:spChg chg="del">
          <ac:chgData name="Tammy Wilson" userId="e3b55da62d900d7c" providerId="LiveId" clId="{E7303256-AC8B-45E4-9A3B-F7B82840875A}" dt="2019-12-12T01:32:20.155" v="383" actId="478"/>
          <ac:spMkLst>
            <pc:docMk/>
            <pc:sldMk cId="995647870" sldId="382"/>
            <ac:spMk id="2" creationId="{00000000-0000-0000-0000-000000000000}"/>
          </ac:spMkLst>
        </pc:spChg>
        <pc:spChg chg="mod">
          <ac:chgData name="Tammy Wilson" userId="e3b55da62d900d7c" providerId="LiveId" clId="{E7303256-AC8B-45E4-9A3B-F7B82840875A}" dt="2019-12-12T01:32:15.845" v="381" actId="20577"/>
          <ac:spMkLst>
            <pc:docMk/>
            <pc:sldMk cId="995647870" sldId="382"/>
            <ac:spMk id="3" creationId="{00000000-0000-0000-0000-000000000000}"/>
          </ac:spMkLst>
        </pc:spChg>
        <pc:spChg chg="add del mod">
          <ac:chgData name="Tammy Wilson" userId="e3b55da62d900d7c" providerId="LiveId" clId="{E7303256-AC8B-45E4-9A3B-F7B82840875A}" dt="2019-12-12T01:32:22.474" v="384" actId="478"/>
          <ac:spMkLst>
            <pc:docMk/>
            <pc:sldMk cId="995647870" sldId="382"/>
            <ac:spMk id="7" creationId="{391937F2-6CAA-4AD3-BF50-B0DB246CB86F}"/>
          </ac:spMkLst>
        </pc:spChg>
        <pc:picChg chg="del">
          <ac:chgData name="Tammy Wilson" userId="e3b55da62d900d7c" providerId="LiveId" clId="{E7303256-AC8B-45E4-9A3B-F7B82840875A}" dt="2019-12-12T01:32:25.030" v="385" actId="478"/>
          <ac:picMkLst>
            <pc:docMk/>
            <pc:sldMk cId="995647870" sldId="382"/>
            <ac:picMk id="4" creationId="{00000000-0000-0000-0000-000000000000}"/>
          </ac:picMkLst>
        </pc:picChg>
        <pc:picChg chg="mod">
          <ac:chgData name="Tammy Wilson" userId="e3b55da62d900d7c" providerId="LiveId" clId="{E7303256-AC8B-45E4-9A3B-F7B82840875A}" dt="2019-12-12T01:32:29.910" v="387" actId="1076"/>
          <ac:picMkLst>
            <pc:docMk/>
            <pc:sldMk cId="995647870" sldId="382"/>
            <ac:picMk id="6" creationId="{972DCBF9-B323-4CBA-9959-D4931689587C}"/>
          </ac:picMkLst>
        </pc:picChg>
      </pc:sldChg>
      <pc:sldChg chg="modSp add">
        <pc:chgData name="Tammy Wilson" userId="e3b55da62d900d7c" providerId="LiveId" clId="{E7303256-AC8B-45E4-9A3B-F7B82840875A}" dt="2019-12-23T22:58:20.098" v="529" actId="20577"/>
        <pc:sldMkLst>
          <pc:docMk/>
          <pc:sldMk cId="2417432483" sldId="383"/>
        </pc:sldMkLst>
        <pc:spChg chg="mod">
          <ac:chgData name="Tammy Wilson" userId="e3b55da62d900d7c" providerId="LiveId" clId="{E7303256-AC8B-45E4-9A3B-F7B82840875A}" dt="2019-12-12T03:11:38.954" v="436" actId="20577"/>
          <ac:spMkLst>
            <pc:docMk/>
            <pc:sldMk cId="2417432483" sldId="383"/>
            <ac:spMk id="12291" creationId="{00000000-0000-0000-0000-000000000000}"/>
          </ac:spMkLst>
        </pc:spChg>
        <pc:spChg chg="mod">
          <ac:chgData name="Tammy Wilson" userId="e3b55da62d900d7c" providerId="LiveId" clId="{E7303256-AC8B-45E4-9A3B-F7B82840875A}" dt="2019-12-23T22:58:20.098" v="529" actId="20577"/>
          <ac:spMkLst>
            <pc:docMk/>
            <pc:sldMk cId="2417432483" sldId="383"/>
            <ac:spMk id="12293" creationId="{00000000-0000-0000-0000-000000000000}"/>
          </ac:spMkLst>
        </pc:spChg>
        <pc:picChg chg="mod">
          <ac:chgData name="Tammy Wilson" userId="e3b55da62d900d7c" providerId="LiveId" clId="{E7303256-AC8B-45E4-9A3B-F7B82840875A}" dt="2019-12-12T03:14:11.244" v="479" actId="1076"/>
          <ac:picMkLst>
            <pc:docMk/>
            <pc:sldMk cId="2417432483" sldId="383"/>
            <ac:picMk id="512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96034-339E-46FA-8855-A615B54668A4}" type="datetimeFigureOut">
              <a:rPr lang="en-CA" smtClean="0"/>
              <a:pPr/>
              <a:t>2023-09-23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06356-B4A8-4517-8ADC-7DAC6F4D757D}" type="slidenum">
              <a:rPr lang="en-CA" smtClean="0"/>
              <a:pPr/>
              <a:t>‹#›</a:t>
            </a:fld>
            <a:endParaRPr lang="en-CA"/>
          </a:p>
        </p:txBody>
      </p:sp>
    </p:spTree>
    <p:extLst>
      <p:ext uri="{BB962C8B-B14F-4D97-AF65-F5344CB8AC3E}">
        <p14:creationId xmlns:p14="http://schemas.microsoft.com/office/powerpoint/2010/main" val="344671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 New Roman" panose="02020603050405020304" pitchFamily="18" charset="0"/>
              </a:rPr>
              <a:t>approximately 30,000 skin cells die every minute;</a:t>
            </a:r>
          </a:p>
          <a:p>
            <a:pPr algn="l"/>
            <a:r>
              <a:rPr lang="en-US" sz="1800" b="0" i="0" u="none" strike="noStrike" baseline="0" dirty="0">
                <a:latin typeface="Times New Roman" panose="02020603050405020304" pitchFamily="18" charset="0"/>
              </a:rPr>
              <a:t> a skin cell lives for approximately 2 to 3 weeks).</a:t>
            </a:r>
            <a:endParaRPr lang="en-US" dirty="0"/>
          </a:p>
        </p:txBody>
      </p:sp>
      <p:sp>
        <p:nvSpPr>
          <p:cNvPr id="4" name="Slide Number Placeholder 3"/>
          <p:cNvSpPr>
            <a:spLocks noGrp="1"/>
          </p:cNvSpPr>
          <p:nvPr>
            <p:ph type="sldNum" sz="quarter" idx="5"/>
          </p:nvPr>
        </p:nvSpPr>
        <p:spPr/>
        <p:txBody>
          <a:bodyPr/>
          <a:lstStyle/>
          <a:p>
            <a:fld id="{4FF06356-B4A8-4517-8ADC-7DAC6F4D757D}" type="slidenum">
              <a:rPr lang="en-CA" smtClean="0"/>
              <a:pPr/>
              <a:t>1</a:t>
            </a:fld>
            <a:endParaRPr lang="en-CA"/>
          </a:p>
        </p:txBody>
      </p:sp>
    </p:spTree>
    <p:extLst>
      <p:ext uri="{BB962C8B-B14F-4D97-AF65-F5344CB8AC3E}">
        <p14:creationId xmlns:p14="http://schemas.microsoft.com/office/powerpoint/2010/main" val="2952507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1787029A-F3F5-4DDA-8B02-51123A3459D0}" type="slidenum">
              <a:rPr lang="en-US" altLang="en-US" sz="1200"/>
              <a:pPr/>
              <a:t>25</a:t>
            </a:fld>
            <a:endParaRPr lang="en-US" altLang="en-US"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CA" altLang="en-US"/>
          </a:p>
        </p:txBody>
      </p:sp>
    </p:spTree>
    <p:extLst>
      <p:ext uri="{BB962C8B-B14F-4D97-AF65-F5344CB8AC3E}">
        <p14:creationId xmlns:p14="http://schemas.microsoft.com/office/powerpoint/2010/main" val="2743987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Rough ER is found throughout the cell but the density is higher near the nucleus and the Golgi apparatus. Ribosomes on the rough </a:t>
            </a:r>
            <a:r>
              <a:rPr lang="en-US" b="1" dirty="0"/>
              <a:t>endoplasmic reticulum</a:t>
            </a:r>
            <a:r>
              <a:rPr lang="en-US" dirty="0"/>
              <a:t> are called 'membrane bound' and are responsible for the assembly of many proteins. This process is called translation.</a:t>
            </a:r>
          </a:p>
        </p:txBody>
      </p:sp>
      <p:sp>
        <p:nvSpPr>
          <p:cNvPr id="4" name="Slide Number Placeholder 3"/>
          <p:cNvSpPr>
            <a:spLocks noGrp="1"/>
          </p:cNvSpPr>
          <p:nvPr>
            <p:ph type="sldNum" sz="quarter" idx="10"/>
          </p:nvPr>
        </p:nvSpPr>
        <p:spPr/>
        <p:txBody>
          <a:bodyPr/>
          <a:lstStyle/>
          <a:p>
            <a:fld id="{4FF06356-B4A8-4517-8ADC-7DAC6F4D757D}" type="slidenum">
              <a:rPr lang="en-CA" smtClean="0"/>
              <a:pPr/>
              <a:t>33</a:t>
            </a:fld>
            <a:endParaRPr lang="en-CA"/>
          </a:p>
        </p:txBody>
      </p:sp>
    </p:spTree>
    <p:extLst>
      <p:ext uri="{BB962C8B-B14F-4D97-AF65-F5344CB8AC3E}">
        <p14:creationId xmlns:p14="http://schemas.microsoft.com/office/powerpoint/2010/main" val="3126245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Protein molecules are synthesized and collected in the </a:t>
            </a:r>
            <a:r>
              <a:rPr lang="en-US" dirty="0" err="1"/>
              <a:t>cisternal</a:t>
            </a:r>
            <a:r>
              <a:rPr lang="en-US" dirty="0"/>
              <a:t> space/</a:t>
            </a:r>
            <a:r>
              <a:rPr lang="en-US" b="1" dirty="0"/>
              <a:t>lumen</a:t>
            </a:r>
            <a:r>
              <a:rPr lang="en-US" dirty="0"/>
              <a:t>. When enough proteins have been synthesized, they collect and are pinched off in </a:t>
            </a:r>
            <a:r>
              <a:rPr lang="en-US" b="1" dirty="0"/>
              <a:t>vesicles</a:t>
            </a:r>
            <a:r>
              <a:rPr lang="en-US" dirty="0"/>
              <a:t>. The vesicles often move to the Golgi apparatus for additional protein packaging and distribution. </a:t>
            </a:r>
          </a:p>
          <a:p>
            <a:r>
              <a:rPr lang="en-CA" sz="1200" b="0" i="0" kern="1200" dirty="0">
                <a:solidFill>
                  <a:schemeClr val="tx1"/>
                </a:solidFill>
                <a:effectLst/>
                <a:latin typeface="+mn-lt"/>
                <a:ea typeface="+mn-ea"/>
                <a:cs typeface="+mn-cs"/>
              </a:rPr>
              <a:t>It is made up of cisternae, tubules and vesicles. The cisternae are made up of flattened membrane disks, which are involved in the modification of proteins.</a:t>
            </a:r>
            <a:endParaRPr lang="en-US" dirty="0"/>
          </a:p>
        </p:txBody>
      </p:sp>
      <p:sp>
        <p:nvSpPr>
          <p:cNvPr id="4" name="Slide Number Placeholder 3"/>
          <p:cNvSpPr>
            <a:spLocks noGrp="1"/>
          </p:cNvSpPr>
          <p:nvPr>
            <p:ph type="sldNum" sz="quarter" idx="10"/>
          </p:nvPr>
        </p:nvSpPr>
        <p:spPr/>
        <p:txBody>
          <a:bodyPr/>
          <a:lstStyle/>
          <a:p>
            <a:fld id="{4FF06356-B4A8-4517-8ADC-7DAC6F4D757D}" type="slidenum">
              <a:rPr lang="en-CA" smtClean="0"/>
              <a:pPr/>
              <a:t>34</a:t>
            </a:fld>
            <a:endParaRPr lang="en-CA"/>
          </a:p>
        </p:txBody>
      </p:sp>
    </p:spTree>
    <p:extLst>
      <p:ext uri="{BB962C8B-B14F-4D97-AF65-F5344CB8AC3E}">
        <p14:creationId xmlns:p14="http://schemas.microsoft.com/office/powerpoint/2010/main" val="2675095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Protein molecules are synthesized and collected in the </a:t>
            </a:r>
            <a:r>
              <a:rPr lang="en-US" dirty="0" err="1"/>
              <a:t>cisternal</a:t>
            </a:r>
            <a:r>
              <a:rPr lang="en-US" dirty="0"/>
              <a:t> space/</a:t>
            </a:r>
            <a:r>
              <a:rPr lang="en-US" b="1" dirty="0"/>
              <a:t>lumen</a:t>
            </a:r>
            <a:r>
              <a:rPr lang="en-US" dirty="0"/>
              <a:t>. When enough proteins have been synthesized, they collect and are pinched off in </a:t>
            </a:r>
            <a:r>
              <a:rPr lang="en-US" b="1" dirty="0"/>
              <a:t>vesicles</a:t>
            </a:r>
            <a:r>
              <a:rPr lang="en-US" dirty="0"/>
              <a:t>. The vesicles often move to the Golgi apparatus for additional protein packaging and distribution. </a:t>
            </a:r>
          </a:p>
          <a:p>
            <a:r>
              <a:rPr lang="en-CA" sz="1200" b="0" i="0" kern="1200" dirty="0">
                <a:solidFill>
                  <a:schemeClr val="tx1"/>
                </a:solidFill>
                <a:effectLst/>
                <a:latin typeface="+mn-lt"/>
                <a:ea typeface="+mn-ea"/>
                <a:cs typeface="+mn-cs"/>
              </a:rPr>
              <a:t>It is made up of cisternae, tubules and vesicles. The cisternae are made up of flattened membrane disks, which are involved in the modification of proteins.</a:t>
            </a:r>
            <a:endParaRPr lang="en-US" dirty="0"/>
          </a:p>
        </p:txBody>
      </p:sp>
      <p:sp>
        <p:nvSpPr>
          <p:cNvPr id="4" name="Slide Number Placeholder 3"/>
          <p:cNvSpPr>
            <a:spLocks noGrp="1"/>
          </p:cNvSpPr>
          <p:nvPr>
            <p:ph type="sldNum" sz="quarter" idx="10"/>
          </p:nvPr>
        </p:nvSpPr>
        <p:spPr/>
        <p:txBody>
          <a:bodyPr/>
          <a:lstStyle/>
          <a:p>
            <a:fld id="{4FF06356-B4A8-4517-8ADC-7DAC6F4D757D}" type="slidenum">
              <a:rPr lang="en-CA" smtClean="0"/>
              <a:pPr/>
              <a:t>35</a:t>
            </a:fld>
            <a:endParaRPr lang="en-CA"/>
          </a:p>
        </p:txBody>
      </p:sp>
    </p:spTree>
    <p:extLst>
      <p:ext uri="{BB962C8B-B14F-4D97-AF65-F5344CB8AC3E}">
        <p14:creationId xmlns:p14="http://schemas.microsoft.com/office/powerpoint/2010/main" val="2477448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produce and export lipids and protein and function for detoxification, while </a:t>
            </a:r>
            <a:r>
              <a:rPr lang="en-CA" sz="1200" b="1" i="0" kern="1200" dirty="0">
                <a:solidFill>
                  <a:schemeClr val="tx1"/>
                </a:solidFill>
                <a:effectLst/>
                <a:latin typeface="+mn-lt"/>
                <a:ea typeface="+mn-ea"/>
                <a:cs typeface="+mn-cs"/>
              </a:rPr>
              <a:t>RER</a:t>
            </a:r>
            <a:r>
              <a:rPr lang="en-CA" sz="1200" b="0" i="0" kern="1200" dirty="0">
                <a:solidFill>
                  <a:schemeClr val="tx1"/>
                </a:solidFill>
                <a:effectLst/>
                <a:latin typeface="+mn-lt"/>
                <a:ea typeface="+mn-ea"/>
                <a:cs typeface="+mn-cs"/>
              </a:rPr>
              <a:t> produces, secrete and export proteins and few hormones.</a:t>
            </a:r>
            <a:endParaRPr lang="en-CA" dirty="0"/>
          </a:p>
        </p:txBody>
      </p:sp>
      <p:sp>
        <p:nvSpPr>
          <p:cNvPr id="4" name="Slide Number Placeholder 3"/>
          <p:cNvSpPr>
            <a:spLocks noGrp="1"/>
          </p:cNvSpPr>
          <p:nvPr>
            <p:ph type="sldNum" sz="quarter" idx="5"/>
          </p:nvPr>
        </p:nvSpPr>
        <p:spPr/>
        <p:txBody>
          <a:bodyPr/>
          <a:lstStyle/>
          <a:p>
            <a:fld id="{4FF06356-B4A8-4517-8ADC-7DAC6F4D757D}" type="slidenum">
              <a:rPr lang="en-CA" smtClean="0"/>
              <a:pPr/>
              <a:t>36</a:t>
            </a:fld>
            <a:endParaRPr lang="en-CA"/>
          </a:p>
        </p:txBody>
      </p:sp>
    </p:spTree>
    <p:extLst>
      <p:ext uri="{BB962C8B-B14F-4D97-AF65-F5344CB8AC3E}">
        <p14:creationId xmlns:p14="http://schemas.microsoft.com/office/powerpoint/2010/main" val="2258110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D9F91800-8064-40F7-A9F4-4D6CE41BFF5B}" type="slidenum">
              <a:rPr lang="en-US" altLang="en-US" sz="1200"/>
              <a:pPr/>
              <a:t>37</a:t>
            </a:fld>
            <a:endParaRPr lang="en-US"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r>
              <a:rPr lang="en-CA"/>
              <a:t>The floating ribosomes synthesize proteins that are used by the inside of the cell, whereas the bound ribosomes synthesize proteins that will be used both by the inside of the cell and for export to the outer region of the cel</a:t>
            </a:r>
            <a:endParaRPr lang="en-US"/>
          </a:p>
        </p:txBody>
      </p:sp>
    </p:spTree>
    <p:extLst>
      <p:ext uri="{BB962C8B-B14F-4D97-AF65-F5344CB8AC3E}">
        <p14:creationId xmlns:p14="http://schemas.microsoft.com/office/powerpoint/2010/main" val="1022447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D9F91800-8064-40F7-A9F4-4D6CE41BFF5B}" type="slidenum">
              <a:rPr lang="en-US" altLang="en-US" sz="1200"/>
              <a:pPr/>
              <a:t>38</a:t>
            </a:fld>
            <a:endParaRPr lang="en-US"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r>
              <a:rPr lang="en-CA"/>
              <a:t>The floating ribosomes synthesize proteins that are used by the inside of the cell, whereas the bound ribosomes synthesize proteins that will be used both by the inside of the cell and for export to the outer region of the cel</a:t>
            </a:r>
            <a:endParaRPr lang="en-US"/>
          </a:p>
        </p:txBody>
      </p:sp>
    </p:spTree>
    <p:extLst>
      <p:ext uri="{BB962C8B-B14F-4D97-AF65-F5344CB8AC3E}">
        <p14:creationId xmlns:p14="http://schemas.microsoft.com/office/powerpoint/2010/main" val="695245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cs typeface="Calibri"/>
              </a:rPr>
              <a:t>They are also sorted depending on their final destinations, such as plasma membrane, lysosome, etc. and then sent their way</a:t>
            </a:r>
          </a:p>
          <a:p>
            <a:r>
              <a:rPr lang="en-CA" sz="1200" b="1" i="0" kern="1200" dirty="0">
                <a:solidFill>
                  <a:schemeClr val="tx1"/>
                </a:solidFill>
                <a:effectLst/>
                <a:latin typeface="+mn-lt"/>
                <a:ea typeface="+mn-ea"/>
                <a:cs typeface="+mn-cs"/>
              </a:rPr>
              <a:t>The multiple sacs of the Golgi serve as different chambers for chemical reactions</a:t>
            </a:r>
            <a:endParaRPr lang="en-CA" dirty="0"/>
          </a:p>
        </p:txBody>
      </p:sp>
      <p:sp>
        <p:nvSpPr>
          <p:cNvPr id="4" name="Slide Number Placeholder 3"/>
          <p:cNvSpPr>
            <a:spLocks noGrp="1"/>
          </p:cNvSpPr>
          <p:nvPr>
            <p:ph type="sldNum" sz="quarter" idx="5"/>
          </p:nvPr>
        </p:nvSpPr>
        <p:spPr/>
        <p:txBody>
          <a:bodyPr/>
          <a:lstStyle/>
          <a:p>
            <a:fld id="{4FF06356-B4A8-4517-8ADC-7DAC6F4D757D}" type="slidenum">
              <a:rPr lang="en-CA" smtClean="0"/>
              <a:pPr/>
              <a:t>40</a:t>
            </a:fld>
            <a:endParaRPr lang="en-CA"/>
          </a:p>
        </p:txBody>
      </p:sp>
    </p:spTree>
    <p:extLst>
      <p:ext uri="{BB962C8B-B14F-4D97-AF65-F5344CB8AC3E}">
        <p14:creationId xmlns:p14="http://schemas.microsoft.com/office/powerpoint/2010/main" val="3363823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cs typeface="Calibri"/>
              </a:rPr>
              <a:t>They are also sorted depending on their final destinations, such as plasma membrane, lysosome, etc. and then sent their way</a:t>
            </a:r>
          </a:p>
          <a:p>
            <a:r>
              <a:rPr lang="en-CA" sz="1200" b="1" i="0" kern="1200" dirty="0">
                <a:solidFill>
                  <a:schemeClr val="tx1"/>
                </a:solidFill>
                <a:effectLst/>
                <a:latin typeface="+mn-lt"/>
                <a:ea typeface="+mn-ea"/>
                <a:cs typeface="+mn-cs"/>
              </a:rPr>
              <a:t>The multiple sacs of the Golgi serve as different chambers for chemical reactions</a:t>
            </a:r>
            <a:endParaRPr lang="en-CA" dirty="0"/>
          </a:p>
        </p:txBody>
      </p:sp>
      <p:sp>
        <p:nvSpPr>
          <p:cNvPr id="4" name="Slide Number Placeholder 3"/>
          <p:cNvSpPr>
            <a:spLocks noGrp="1"/>
          </p:cNvSpPr>
          <p:nvPr>
            <p:ph type="sldNum" sz="quarter" idx="5"/>
          </p:nvPr>
        </p:nvSpPr>
        <p:spPr/>
        <p:txBody>
          <a:bodyPr/>
          <a:lstStyle/>
          <a:p>
            <a:fld id="{4FF06356-B4A8-4517-8ADC-7DAC6F4D757D}" type="slidenum">
              <a:rPr lang="en-CA" smtClean="0"/>
              <a:pPr/>
              <a:t>41</a:t>
            </a:fld>
            <a:endParaRPr lang="en-CA"/>
          </a:p>
        </p:txBody>
      </p:sp>
    </p:spTree>
    <p:extLst>
      <p:ext uri="{BB962C8B-B14F-4D97-AF65-F5344CB8AC3E}">
        <p14:creationId xmlns:p14="http://schemas.microsoft.com/office/powerpoint/2010/main" val="3145834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cs typeface="Calibri"/>
              </a:rPr>
              <a:t>They are also sorted depending on their final destinations, such as plasma membrane, lysosome, etc. and then sent their way</a:t>
            </a:r>
          </a:p>
          <a:p>
            <a:r>
              <a:rPr lang="en-CA" sz="1200" b="1" i="0" kern="1200" dirty="0">
                <a:solidFill>
                  <a:schemeClr val="tx1"/>
                </a:solidFill>
                <a:effectLst/>
                <a:latin typeface="+mn-lt"/>
                <a:ea typeface="+mn-ea"/>
                <a:cs typeface="+mn-cs"/>
              </a:rPr>
              <a:t>The multiple sacs of the Golgi serve as different chambers for chemical reactions</a:t>
            </a:r>
            <a:endParaRPr lang="en-CA" dirty="0"/>
          </a:p>
        </p:txBody>
      </p:sp>
      <p:sp>
        <p:nvSpPr>
          <p:cNvPr id="4" name="Slide Number Placeholder 3"/>
          <p:cNvSpPr>
            <a:spLocks noGrp="1"/>
          </p:cNvSpPr>
          <p:nvPr>
            <p:ph type="sldNum" sz="quarter" idx="5"/>
          </p:nvPr>
        </p:nvSpPr>
        <p:spPr/>
        <p:txBody>
          <a:bodyPr/>
          <a:lstStyle/>
          <a:p>
            <a:fld id="{4FF06356-B4A8-4517-8ADC-7DAC6F4D757D}" type="slidenum">
              <a:rPr lang="en-CA" smtClean="0"/>
              <a:pPr/>
              <a:t>45</a:t>
            </a:fld>
            <a:endParaRPr lang="en-CA"/>
          </a:p>
        </p:txBody>
      </p:sp>
    </p:spTree>
    <p:extLst>
      <p:ext uri="{BB962C8B-B14F-4D97-AF65-F5344CB8AC3E}">
        <p14:creationId xmlns:p14="http://schemas.microsoft.com/office/powerpoint/2010/main" val="133184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Organelles take up bout 5-30 % of the cell. The rest of the cell consists of water. </a:t>
            </a:r>
          </a:p>
          <a:p>
            <a:endParaRPr lang="en-CA" dirty="0"/>
          </a:p>
        </p:txBody>
      </p:sp>
      <p:sp>
        <p:nvSpPr>
          <p:cNvPr id="4" name="Slide Number Placeholder 3"/>
          <p:cNvSpPr>
            <a:spLocks noGrp="1"/>
          </p:cNvSpPr>
          <p:nvPr>
            <p:ph type="sldNum" sz="quarter" idx="10"/>
          </p:nvPr>
        </p:nvSpPr>
        <p:spPr/>
        <p:txBody>
          <a:bodyPr/>
          <a:lstStyle/>
          <a:p>
            <a:fld id="{4FF06356-B4A8-4517-8ADC-7DAC6F4D757D}" type="slidenum">
              <a:rPr lang="en-CA" smtClean="0"/>
              <a:pPr/>
              <a:t>7</a:t>
            </a:fld>
            <a:endParaRPr lang="en-CA"/>
          </a:p>
        </p:txBody>
      </p:sp>
    </p:spTree>
    <p:extLst>
      <p:ext uri="{BB962C8B-B14F-4D97-AF65-F5344CB8AC3E}">
        <p14:creationId xmlns:p14="http://schemas.microsoft.com/office/powerpoint/2010/main" val="1020536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inherited diseases affect lysosomal metabolism. • These individuals lack a functioning version of a normal hydrolytic enzyme. • These diseases include </a:t>
            </a:r>
            <a:r>
              <a:rPr lang="en-US" dirty="0" err="1"/>
              <a:t>Pompe's</a:t>
            </a:r>
            <a:r>
              <a:rPr lang="en-US" dirty="0"/>
              <a:t> disease in the liver and Tay-Sachs disease in the brain</a:t>
            </a:r>
          </a:p>
        </p:txBody>
      </p:sp>
      <p:sp>
        <p:nvSpPr>
          <p:cNvPr id="4" name="Slide Number Placeholder 3"/>
          <p:cNvSpPr>
            <a:spLocks noGrp="1"/>
          </p:cNvSpPr>
          <p:nvPr>
            <p:ph type="sldNum" sz="quarter" idx="5"/>
          </p:nvPr>
        </p:nvSpPr>
        <p:spPr/>
        <p:txBody>
          <a:bodyPr/>
          <a:lstStyle/>
          <a:p>
            <a:fld id="{4FF06356-B4A8-4517-8ADC-7DAC6F4D757D}" type="slidenum">
              <a:rPr lang="en-CA" smtClean="0"/>
              <a:pPr/>
              <a:t>50</a:t>
            </a:fld>
            <a:endParaRPr lang="en-CA"/>
          </a:p>
        </p:txBody>
      </p:sp>
    </p:spTree>
    <p:extLst>
      <p:ext uri="{BB962C8B-B14F-4D97-AF65-F5344CB8AC3E}">
        <p14:creationId xmlns:p14="http://schemas.microsoft.com/office/powerpoint/2010/main" val="2544831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47B39BFB-1244-412E-A2D8-9A16F95B5AD5}" type="slidenum">
              <a:rPr lang="en-US" altLang="en-US" sz="1200"/>
              <a:pPr/>
              <a:t>51</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CA" altLang="en-US"/>
          </a:p>
        </p:txBody>
      </p:sp>
    </p:spTree>
    <p:extLst>
      <p:ext uri="{BB962C8B-B14F-4D97-AF65-F5344CB8AC3E}">
        <p14:creationId xmlns:p14="http://schemas.microsoft.com/office/powerpoint/2010/main" val="3355239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47B39BFB-1244-412E-A2D8-9A16F95B5AD5}" type="slidenum">
              <a:rPr lang="en-US" altLang="en-US" sz="1200"/>
              <a:pPr/>
              <a:t>64</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CA" altLang="en-US"/>
          </a:p>
        </p:txBody>
      </p:sp>
    </p:spTree>
    <p:extLst>
      <p:ext uri="{BB962C8B-B14F-4D97-AF65-F5344CB8AC3E}">
        <p14:creationId xmlns:p14="http://schemas.microsoft.com/office/powerpoint/2010/main" val="1661641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Plants</a:t>
            </a:r>
            <a:r>
              <a:rPr lang="en-CA" baseline="0" dirty="0"/>
              <a:t> can’t move to get water, need to store it when it comes. </a:t>
            </a:r>
            <a:endParaRPr lang="en-CA" dirty="0"/>
          </a:p>
        </p:txBody>
      </p:sp>
      <p:sp>
        <p:nvSpPr>
          <p:cNvPr id="4" name="Slide Number Placeholder 3"/>
          <p:cNvSpPr>
            <a:spLocks noGrp="1"/>
          </p:cNvSpPr>
          <p:nvPr>
            <p:ph type="sldNum" sz="quarter" idx="10"/>
          </p:nvPr>
        </p:nvSpPr>
        <p:spPr/>
        <p:txBody>
          <a:bodyPr/>
          <a:lstStyle/>
          <a:p>
            <a:fld id="{4FF06356-B4A8-4517-8ADC-7DAC6F4D757D}" type="slidenum">
              <a:rPr lang="en-CA" smtClean="0"/>
              <a:pPr/>
              <a:t>68</a:t>
            </a:fld>
            <a:endParaRPr lang="en-CA"/>
          </a:p>
        </p:txBody>
      </p:sp>
    </p:spTree>
    <p:extLst>
      <p:ext uri="{BB962C8B-B14F-4D97-AF65-F5344CB8AC3E}">
        <p14:creationId xmlns:p14="http://schemas.microsoft.com/office/powerpoint/2010/main" val="366249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buChar char="•"/>
            </a:pPr>
            <a:r>
              <a:rPr lang="en-US" dirty="0"/>
              <a:t>Cells that require lots of proteins may have more ribosomes and ER.</a:t>
            </a:r>
          </a:p>
          <a:p>
            <a:pPr marL="228600" indent="-228600">
              <a:lnSpc>
                <a:spcPct val="90000"/>
              </a:lnSpc>
              <a:spcBef>
                <a:spcPts val="1000"/>
              </a:spcBef>
              <a:buChar char="•"/>
            </a:pPr>
            <a:r>
              <a:rPr lang="en-US" dirty="0"/>
              <a:t>Cells that secrete a lot may have more Golgi bodies</a:t>
            </a:r>
          </a:p>
          <a:p>
            <a:pPr marL="228600" indent="-228600">
              <a:lnSpc>
                <a:spcPct val="90000"/>
              </a:lnSpc>
              <a:spcBef>
                <a:spcPts val="1000"/>
              </a:spcBef>
              <a:buChar char="•"/>
            </a:pPr>
            <a:r>
              <a:rPr lang="en-US" dirty="0">
                <a:solidFill>
                  <a:srgbClr val="FFFFFF"/>
                </a:solidFill>
              </a:rPr>
              <a:t>Cells that require a lot of energy may have more mitochondria.</a:t>
            </a:r>
          </a:p>
          <a:p>
            <a:endParaRPr lang="en-US" dirty="0"/>
          </a:p>
        </p:txBody>
      </p:sp>
      <p:sp>
        <p:nvSpPr>
          <p:cNvPr id="4" name="Slide Number Placeholder 3"/>
          <p:cNvSpPr>
            <a:spLocks noGrp="1"/>
          </p:cNvSpPr>
          <p:nvPr>
            <p:ph type="sldNum" sz="quarter" idx="10"/>
          </p:nvPr>
        </p:nvSpPr>
        <p:spPr/>
        <p:txBody>
          <a:bodyPr/>
          <a:lstStyle/>
          <a:p>
            <a:fld id="{4FF06356-B4A8-4517-8ADC-7DAC6F4D757D}" type="slidenum">
              <a:rPr lang="en-CA" smtClean="0"/>
              <a:pPr/>
              <a:t>72</a:t>
            </a:fld>
            <a:endParaRPr lang="en-CA"/>
          </a:p>
        </p:txBody>
      </p:sp>
    </p:spTree>
    <p:extLst>
      <p:ext uri="{BB962C8B-B14F-4D97-AF65-F5344CB8AC3E}">
        <p14:creationId xmlns:p14="http://schemas.microsoft.com/office/powerpoint/2010/main" val="1128581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995325BB-7507-4A18-AC97-4A4B6A5491A0}" type="slidenum">
              <a:rPr lang="en-US" altLang="en-US" sz="1200"/>
              <a:pPr/>
              <a:t>80</a:t>
            </a:fld>
            <a:endParaRPr lang="en-US" altLang="en-US"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CA" altLang="en-US"/>
          </a:p>
        </p:txBody>
      </p:sp>
    </p:spTree>
    <p:extLst>
      <p:ext uri="{BB962C8B-B14F-4D97-AF65-F5344CB8AC3E}">
        <p14:creationId xmlns:p14="http://schemas.microsoft.com/office/powerpoint/2010/main" val="2553190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56EC2309-805E-427F-B7B1-BB4113584FF2}" type="slidenum">
              <a:rPr lang="en-US" altLang="en-US" sz="1200"/>
              <a:pPr/>
              <a:t>12</a:t>
            </a:fld>
            <a:endParaRPr lang="en-US" alt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CA" altLang="en-US"/>
          </a:p>
        </p:txBody>
      </p:sp>
    </p:spTree>
    <p:extLst>
      <p:ext uri="{BB962C8B-B14F-4D97-AF65-F5344CB8AC3E}">
        <p14:creationId xmlns:p14="http://schemas.microsoft.com/office/powerpoint/2010/main" val="63355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56EC2309-805E-427F-B7B1-BB4113584FF2}" type="slidenum">
              <a:rPr lang="en-US" altLang="en-US" sz="1200"/>
              <a:pPr/>
              <a:t>13</a:t>
            </a:fld>
            <a:endParaRPr lang="en-US" alt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CA" altLang="en-US"/>
          </a:p>
        </p:txBody>
      </p:sp>
    </p:spTree>
    <p:extLst>
      <p:ext uri="{BB962C8B-B14F-4D97-AF65-F5344CB8AC3E}">
        <p14:creationId xmlns:p14="http://schemas.microsoft.com/office/powerpoint/2010/main" val="1441317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dirty="0"/>
              <a:t>The </a:t>
            </a:r>
            <a:r>
              <a:rPr lang="en-CA" sz="1200" b="1" i="1" dirty="0"/>
              <a:t>liquid</a:t>
            </a:r>
            <a:r>
              <a:rPr lang="en-CA" sz="1200" i="1" dirty="0"/>
              <a:t> in which the NEWO colony lives</a:t>
            </a:r>
            <a:endParaRPr lang="en-US" dirty="0"/>
          </a:p>
        </p:txBody>
      </p:sp>
      <p:sp>
        <p:nvSpPr>
          <p:cNvPr id="4" name="Slide Number Placeholder 3"/>
          <p:cNvSpPr>
            <a:spLocks noGrp="1"/>
          </p:cNvSpPr>
          <p:nvPr>
            <p:ph type="sldNum" sz="quarter" idx="5"/>
          </p:nvPr>
        </p:nvSpPr>
        <p:spPr/>
        <p:txBody>
          <a:bodyPr/>
          <a:lstStyle/>
          <a:p>
            <a:fld id="{4FF06356-B4A8-4517-8ADC-7DAC6F4D757D}" type="slidenum">
              <a:rPr lang="en-CA" smtClean="0"/>
              <a:pPr/>
              <a:t>14</a:t>
            </a:fld>
            <a:endParaRPr lang="en-CA"/>
          </a:p>
        </p:txBody>
      </p:sp>
    </p:spTree>
    <p:extLst>
      <p:ext uri="{BB962C8B-B14F-4D97-AF65-F5344CB8AC3E}">
        <p14:creationId xmlns:p14="http://schemas.microsoft.com/office/powerpoint/2010/main" val="209204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sz="1200" i="1" dirty="0">
                <a:solidFill>
                  <a:schemeClr val="accent1"/>
                </a:solidFill>
              </a:rPr>
              <a:t>Surrounded by a membrane called the </a:t>
            </a:r>
            <a:r>
              <a:rPr lang="en-US" altLang="en-US" sz="1200" i="1" u="sng" dirty="0">
                <a:solidFill>
                  <a:schemeClr val="accent1"/>
                </a:solidFill>
              </a:rPr>
              <a:t>nuclear envelope</a:t>
            </a:r>
            <a:endParaRPr lang="en-US" altLang="en-US" sz="1200" i="1" u="sng" dirty="0">
              <a:solidFill>
                <a:schemeClr val="accent1"/>
              </a:solidFill>
              <a:cs typeface="Calibri"/>
            </a:endParaRPr>
          </a:p>
          <a:p>
            <a:pPr lvl="1"/>
            <a:r>
              <a:rPr lang="en-US" altLang="en-US" sz="1200" i="1" dirty="0">
                <a:solidFill>
                  <a:schemeClr val="accent1"/>
                </a:solidFill>
              </a:rPr>
              <a:t>Nuclear envelope has small holes called </a:t>
            </a:r>
            <a:r>
              <a:rPr lang="en-US" altLang="en-US" sz="1200" i="1" u="sng" dirty="0">
                <a:solidFill>
                  <a:schemeClr val="accent1"/>
                </a:solidFill>
              </a:rPr>
              <a:t>nuclear pores</a:t>
            </a:r>
          </a:p>
          <a:p>
            <a:pPr lvl="1"/>
            <a:r>
              <a:rPr lang="en-US" altLang="en-US" sz="1200" dirty="0">
                <a:solidFill>
                  <a:schemeClr val="accent1"/>
                </a:solidFill>
              </a:rPr>
              <a:t>Inside the nucleus is a fluid called </a:t>
            </a:r>
            <a:r>
              <a:rPr lang="en-US" altLang="en-US" sz="1200" i="1" u="sng" dirty="0">
                <a:solidFill>
                  <a:schemeClr val="accent1"/>
                </a:solidFill>
              </a:rPr>
              <a:t>nucleoplasm</a:t>
            </a:r>
            <a:endParaRPr lang="en-US" altLang="en-US" sz="1200" i="1" u="sng" dirty="0">
              <a:solidFill>
                <a:schemeClr val="accent1"/>
              </a:solidFill>
              <a:cs typeface="Calibri"/>
            </a:endParaRPr>
          </a:p>
          <a:p>
            <a:endParaRPr lang="en-US" dirty="0"/>
          </a:p>
        </p:txBody>
      </p:sp>
      <p:sp>
        <p:nvSpPr>
          <p:cNvPr id="4" name="Slide Number Placeholder 3"/>
          <p:cNvSpPr>
            <a:spLocks noGrp="1"/>
          </p:cNvSpPr>
          <p:nvPr>
            <p:ph type="sldNum" sz="quarter" idx="5"/>
          </p:nvPr>
        </p:nvSpPr>
        <p:spPr/>
        <p:txBody>
          <a:bodyPr/>
          <a:lstStyle/>
          <a:p>
            <a:fld id="{4FF06356-B4A8-4517-8ADC-7DAC6F4D757D}" type="slidenum">
              <a:rPr lang="en-CA" smtClean="0"/>
              <a:pPr/>
              <a:t>16</a:t>
            </a:fld>
            <a:endParaRPr lang="en-CA"/>
          </a:p>
        </p:txBody>
      </p:sp>
    </p:spTree>
    <p:extLst>
      <p:ext uri="{BB962C8B-B14F-4D97-AF65-F5344CB8AC3E}">
        <p14:creationId xmlns:p14="http://schemas.microsoft.com/office/powerpoint/2010/main" val="3087541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sz="1200" i="1" dirty="0">
                <a:solidFill>
                  <a:schemeClr val="accent1"/>
                </a:solidFill>
              </a:rPr>
              <a:t>Surrounded by a membrane called the </a:t>
            </a:r>
            <a:r>
              <a:rPr lang="en-US" altLang="en-US" sz="1200" i="1" u="sng" dirty="0">
                <a:solidFill>
                  <a:schemeClr val="accent1"/>
                </a:solidFill>
              </a:rPr>
              <a:t>nuclear envelope</a:t>
            </a:r>
            <a:endParaRPr lang="en-US" altLang="en-US" sz="1200" i="1" u="sng" dirty="0">
              <a:solidFill>
                <a:schemeClr val="accent1"/>
              </a:solidFill>
              <a:cs typeface="Calibri"/>
            </a:endParaRPr>
          </a:p>
          <a:p>
            <a:pPr lvl="1"/>
            <a:r>
              <a:rPr lang="en-US" altLang="en-US" sz="1200" i="1" dirty="0">
                <a:solidFill>
                  <a:schemeClr val="accent1"/>
                </a:solidFill>
              </a:rPr>
              <a:t>Nuclear envelope has small holes called </a:t>
            </a:r>
            <a:r>
              <a:rPr lang="en-US" altLang="en-US" sz="1200" i="1" u="sng" dirty="0">
                <a:solidFill>
                  <a:schemeClr val="accent1"/>
                </a:solidFill>
              </a:rPr>
              <a:t>nuclear pores</a:t>
            </a:r>
          </a:p>
          <a:p>
            <a:pPr lvl="1"/>
            <a:r>
              <a:rPr lang="en-US" altLang="en-US" sz="1200" dirty="0">
                <a:solidFill>
                  <a:schemeClr val="accent1"/>
                </a:solidFill>
              </a:rPr>
              <a:t>Inside the nucleus is a fluid called </a:t>
            </a:r>
            <a:r>
              <a:rPr lang="en-US" altLang="en-US" sz="1200" i="1" u="sng" dirty="0">
                <a:solidFill>
                  <a:schemeClr val="accent1"/>
                </a:solidFill>
              </a:rPr>
              <a:t>nucleoplasm</a:t>
            </a:r>
            <a:endParaRPr lang="en-US" altLang="en-US" sz="1200" i="1" u="sng" dirty="0">
              <a:solidFill>
                <a:schemeClr val="accent1"/>
              </a:solidFill>
              <a:cs typeface="Calibri"/>
            </a:endParaRPr>
          </a:p>
          <a:p>
            <a:endParaRPr lang="en-US" dirty="0"/>
          </a:p>
        </p:txBody>
      </p:sp>
      <p:sp>
        <p:nvSpPr>
          <p:cNvPr id="4" name="Slide Number Placeholder 3"/>
          <p:cNvSpPr>
            <a:spLocks noGrp="1"/>
          </p:cNvSpPr>
          <p:nvPr>
            <p:ph type="sldNum" sz="quarter" idx="5"/>
          </p:nvPr>
        </p:nvSpPr>
        <p:spPr/>
        <p:txBody>
          <a:bodyPr/>
          <a:lstStyle/>
          <a:p>
            <a:fld id="{4FF06356-B4A8-4517-8ADC-7DAC6F4D757D}" type="slidenum">
              <a:rPr lang="en-CA" smtClean="0"/>
              <a:pPr/>
              <a:t>17</a:t>
            </a:fld>
            <a:endParaRPr lang="en-CA"/>
          </a:p>
        </p:txBody>
      </p:sp>
    </p:spTree>
    <p:extLst>
      <p:ext uri="{BB962C8B-B14F-4D97-AF65-F5344CB8AC3E}">
        <p14:creationId xmlns:p14="http://schemas.microsoft.com/office/powerpoint/2010/main" val="784884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1787029A-F3F5-4DDA-8B02-51123A3459D0}" type="slidenum">
              <a:rPr lang="en-US" altLang="en-US" sz="1200"/>
              <a:pPr/>
              <a:t>22</a:t>
            </a:fld>
            <a:endParaRPr lang="en-US" altLang="en-US"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CA" altLang="en-US"/>
          </a:p>
        </p:txBody>
      </p:sp>
    </p:spTree>
    <p:extLst>
      <p:ext uri="{BB962C8B-B14F-4D97-AF65-F5344CB8AC3E}">
        <p14:creationId xmlns:p14="http://schemas.microsoft.com/office/powerpoint/2010/main" val="139012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1787029A-F3F5-4DDA-8B02-51123A3459D0}" type="slidenum">
              <a:rPr lang="en-US" altLang="en-US" sz="1200"/>
              <a:pPr/>
              <a:t>24</a:t>
            </a:fld>
            <a:endParaRPr lang="en-US" altLang="en-US"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CA" altLang="en-US"/>
          </a:p>
        </p:txBody>
      </p:sp>
    </p:spTree>
    <p:extLst>
      <p:ext uri="{BB962C8B-B14F-4D97-AF65-F5344CB8AC3E}">
        <p14:creationId xmlns:p14="http://schemas.microsoft.com/office/powerpoint/2010/main" val="426730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BBF3D74C-CA00-4B36-B3C1-42961FC63145}" type="datetimeFigureOut">
              <a:rPr lang="en-CA" smtClean="0"/>
              <a:pPr/>
              <a:t>2023-09-23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79E6E1A-F15E-4EC9-BBD2-A95AE3A92DDF}" type="slidenum">
              <a:rPr lang="en-CA" smtClean="0"/>
              <a:pPr/>
              <a:t>‹#›</a:t>
            </a:fld>
            <a:endParaRPr lang="en-CA"/>
          </a:p>
        </p:txBody>
      </p:sp>
    </p:spTree>
    <p:extLst>
      <p:ext uri="{BB962C8B-B14F-4D97-AF65-F5344CB8AC3E}">
        <p14:creationId xmlns:p14="http://schemas.microsoft.com/office/powerpoint/2010/main" val="3120610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BF3D74C-CA00-4B36-B3C1-42961FC63145}" type="datetimeFigureOut">
              <a:rPr lang="en-CA" smtClean="0"/>
              <a:pPr/>
              <a:t>2023-09-23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79E6E1A-F15E-4EC9-BBD2-A95AE3A92DDF}" type="slidenum">
              <a:rPr lang="en-CA" smtClean="0"/>
              <a:pPr/>
              <a:t>‹#›</a:t>
            </a:fld>
            <a:endParaRPr lang="en-CA"/>
          </a:p>
        </p:txBody>
      </p:sp>
    </p:spTree>
    <p:extLst>
      <p:ext uri="{BB962C8B-B14F-4D97-AF65-F5344CB8AC3E}">
        <p14:creationId xmlns:p14="http://schemas.microsoft.com/office/powerpoint/2010/main" val="326997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BF3D74C-CA00-4B36-B3C1-42961FC63145}" type="datetimeFigureOut">
              <a:rPr lang="en-CA" smtClean="0"/>
              <a:pPr/>
              <a:t>2023-09-23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79E6E1A-F15E-4EC9-BBD2-A95AE3A92DDF}" type="slidenum">
              <a:rPr lang="en-CA" smtClean="0"/>
              <a:pPr/>
              <a:t>‹#›</a:t>
            </a:fld>
            <a:endParaRPr lang="en-CA"/>
          </a:p>
        </p:txBody>
      </p:sp>
    </p:spTree>
    <p:extLst>
      <p:ext uri="{BB962C8B-B14F-4D97-AF65-F5344CB8AC3E}">
        <p14:creationId xmlns:p14="http://schemas.microsoft.com/office/powerpoint/2010/main" val="148411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lvl1pPr>
              <a:defRPr sz="3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BBF3D74C-CA00-4B36-B3C1-42961FC63145}" type="datetimeFigureOut">
              <a:rPr lang="en-CA" smtClean="0"/>
              <a:pPr/>
              <a:t>2023-09-23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79E6E1A-F15E-4EC9-BBD2-A95AE3A92DDF}" type="slidenum">
              <a:rPr lang="en-CA" smtClean="0"/>
              <a:pPr/>
              <a:t>‹#›</a:t>
            </a:fld>
            <a:endParaRPr lang="en-CA"/>
          </a:p>
        </p:txBody>
      </p:sp>
    </p:spTree>
    <p:extLst>
      <p:ext uri="{BB962C8B-B14F-4D97-AF65-F5344CB8AC3E}">
        <p14:creationId xmlns:p14="http://schemas.microsoft.com/office/powerpoint/2010/main" val="232744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F3D74C-CA00-4B36-B3C1-42961FC63145}" type="datetimeFigureOut">
              <a:rPr lang="en-CA" smtClean="0"/>
              <a:pPr/>
              <a:t>2023-09-23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79E6E1A-F15E-4EC9-BBD2-A95AE3A92DDF}" type="slidenum">
              <a:rPr lang="en-CA" smtClean="0"/>
              <a:pPr/>
              <a:t>‹#›</a:t>
            </a:fld>
            <a:endParaRPr lang="en-CA"/>
          </a:p>
        </p:txBody>
      </p:sp>
    </p:spTree>
    <p:extLst>
      <p:ext uri="{BB962C8B-B14F-4D97-AF65-F5344CB8AC3E}">
        <p14:creationId xmlns:p14="http://schemas.microsoft.com/office/powerpoint/2010/main" val="4228045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BF3D74C-CA00-4B36-B3C1-42961FC63145}" type="datetimeFigureOut">
              <a:rPr lang="en-CA" smtClean="0"/>
              <a:pPr/>
              <a:t>2023-09-23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79E6E1A-F15E-4EC9-BBD2-A95AE3A92DDF}" type="slidenum">
              <a:rPr lang="en-CA" smtClean="0"/>
              <a:pPr/>
              <a:t>‹#›</a:t>
            </a:fld>
            <a:endParaRPr lang="en-CA"/>
          </a:p>
        </p:txBody>
      </p:sp>
    </p:spTree>
    <p:extLst>
      <p:ext uri="{BB962C8B-B14F-4D97-AF65-F5344CB8AC3E}">
        <p14:creationId xmlns:p14="http://schemas.microsoft.com/office/powerpoint/2010/main" val="79564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BF3D74C-CA00-4B36-B3C1-42961FC63145}" type="datetimeFigureOut">
              <a:rPr lang="en-CA" smtClean="0"/>
              <a:pPr/>
              <a:t>2023-09-23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79E6E1A-F15E-4EC9-BBD2-A95AE3A92DDF}" type="slidenum">
              <a:rPr lang="en-CA" smtClean="0"/>
              <a:pPr/>
              <a:t>‹#›</a:t>
            </a:fld>
            <a:endParaRPr lang="en-CA"/>
          </a:p>
        </p:txBody>
      </p:sp>
    </p:spTree>
    <p:extLst>
      <p:ext uri="{BB962C8B-B14F-4D97-AF65-F5344CB8AC3E}">
        <p14:creationId xmlns:p14="http://schemas.microsoft.com/office/powerpoint/2010/main" val="29976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BBF3D74C-CA00-4B36-B3C1-42961FC63145}" type="datetimeFigureOut">
              <a:rPr lang="en-CA" smtClean="0"/>
              <a:pPr/>
              <a:t>2023-09-23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79E6E1A-F15E-4EC9-BBD2-A95AE3A92DDF}" type="slidenum">
              <a:rPr lang="en-CA" smtClean="0"/>
              <a:pPr/>
              <a:t>‹#›</a:t>
            </a:fld>
            <a:endParaRPr lang="en-CA"/>
          </a:p>
        </p:txBody>
      </p:sp>
    </p:spTree>
    <p:extLst>
      <p:ext uri="{BB962C8B-B14F-4D97-AF65-F5344CB8AC3E}">
        <p14:creationId xmlns:p14="http://schemas.microsoft.com/office/powerpoint/2010/main" val="5530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3D74C-CA00-4B36-B3C1-42961FC63145}" type="datetimeFigureOut">
              <a:rPr lang="en-CA" smtClean="0"/>
              <a:pPr/>
              <a:t>2023-09-23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79E6E1A-F15E-4EC9-BBD2-A95AE3A92DDF}" type="slidenum">
              <a:rPr lang="en-CA" smtClean="0"/>
              <a:pPr/>
              <a:t>‹#›</a:t>
            </a:fld>
            <a:endParaRPr lang="en-CA"/>
          </a:p>
        </p:txBody>
      </p:sp>
    </p:spTree>
    <p:extLst>
      <p:ext uri="{BB962C8B-B14F-4D97-AF65-F5344CB8AC3E}">
        <p14:creationId xmlns:p14="http://schemas.microsoft.com/office/powerpoint/2010/main" val="257366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F3D74C-CA00-4B36-B3C1-42961FC63145}" type="datetimeFigureOut">
              <a:rPr lang="en-CA" smtClean="0"/>
              <a:pPr/>
              <a:t>2023-09-23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79E6E1A-F15E-4EC9-BBD2-A95AE3A92DDF}" type="slidenum">
              <a:rPr lang="en-CA" smtClean="0"/>
              <a:pPr/>
              <a:t>‹#›</a:t>
            </a:fld>
            <a:endParaRPr lang="en-CA"/>
          </a:p>
        </p:txBody>
      </p:sp>
    </p:spTree>
    <p:extLst>
      <p:ext uri="{BB962C8B-B14F-4D97-AF65-F5344CB8AC3E}">
        <p14:creationId xmlns:p14="http://schemas.microsoft.com/office/powerpoint/2010/main" val="301802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F3D74C-CA00-4B36-B3C1-42961FC63145}" type="datetimeFigureOut">
              <a:rPr lang="en-CA" smtClean="0"/>
              <a:pPr/>
              <a:t>2023-09-23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79E6E1A-F15E-4EC9-BBD2-A95AE3A92DDF}" type="slidenum">
              <a:rPr lang="en-CA" smtClean="0"/>
              <a:pPr/>
              <a:t>‹#›</a:t>
            </a:fld>
            <a:endParaRPr lang="en-CA"/>
          </a:p>
        </p:txBody>
      </p:sp>
    </p:spTree>
    <p:extLst>
      <p:ext uri="{BB962C8B-B14F-4D97-AF65-F5344CB8AC3E}">
        <p14:creationId xmlns:p14="http://schemas.microsoft.com/office/powerpoint/2010/main" val="3752023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3D74C-CA00-4B36-B3C1-42961FC63145}" type="datetimeFigureOut">
              <a:rPr lang="en-CA" smtClean="0"/>
              <a:pPr/>
              <a:t>2023-09-23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E6E1A-F15E-4EC9-BBD2-A95AE3A92DDF}" type="slidenum">
              <a:rPr lang="en-CA" smtClean="0"/>
              <a:pPr/>
              <a:t>‹#›</a:t>
            </a:fld>
            <a:endParaRPr lang="en-CA"/>
          </a:p>
        </p:txBody>
      </p:sp>
    </p:spTree>
    <p:extLst>
      <p:ext uri="{BB962C8B-B14F-4D97-AF65-F5344CB8AC3E}">
        <p14:creationId xmlns:p14="http://schemas.microsoft.com/office/powerpoint/2010/main" val="3539319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I0vji1C9Evs&amp;feature=youtu.b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ruBAHiij4EA" TargetMode="External"/><Relationship Id="rId2" Type="http://schemas.openxmlformats.org/officeDocument/2006/relationships/hyperlink" Target="https://www.youtube.com/watch?v=Pxujitlv8wc" TargetMode="Externa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4Eo7JtRA7l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hyperlink" Target="https://www.youtube.com/watch?v=8IlzKri08kk" TargetMode="External"/><Relationship Id="rId2" Type="http://schemas.openxmlformats.org/officeDocument/2006/relationships/hyperlink" Target="https://www.youtube.com/watch?v=uixA8ZXx0KU"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8IlzKri08kk" TargetMode="External"/><Relationship Id="rId2" Type="http://schemas.openxmlformats.org/officeDocument/2006/relationships/hyperlink" Target="https://www.youtube.com/watch?v=URUJD5NEXC8"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ameohttps/www.youtube.com/watch?v=kxM_9DL2GYw"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8IlzKri08kk" TargetMode="External"/><Relationship Id="rId2" Type="http://schemas.openxmlformats.org/officeDocument/2006/relationships/hyperlink" Target="https://www.youtube.com/watch?v=URUJD5NEXC8"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55BA-6850-4F4E-94B7-071E673DC698}"/>
              </a:ext>
            </a:extLst>
          </p:cNvPr>
          <p:cNvSpPr>
            <a:spLocks noGrp="1"/>
          </p:cNvSpPr>
          <p:nvPr>
            <p:ph type="title"/>
          </p:nvPr>
        </p:nvSpPr>
        <p:spPr/>
        <p:txBody>
          <a:bodyPr/>
          <a:lstStyle/>
          <a:p>
            <a:r>
              <a:rPr lang="en-US" dirty="0"/>
              <a:t>Intro to Organelles</a:t>
            </a:r>
          </a:p>
        </p:txBody>
      </p:sp>
      <p:sp>
        <p:nvSpPr>
          <p:cNvPr id="3" name="Content Placeholder 2">
            <a:extLst>
              <a:ext uri="{FF2B5EF4-FFF2-40B4-BE49-F238E27FC236}">
                <a16:creationId xmlns:a16="http://schemas.microsoft.com/office/drawing/2014/main" id="{D72F9453-7298-4A59-9B8B-BD69A6E735ED}"/>
              </a:ext>
            </a:extLst>
          </p:cNvPr>
          <p:cNvSpPr>
            <a:spLocks noGrp="1"/>
          </p:cNvSpPr>
          <p:nvPr>
            <p:ph idx="1"/>
          </p:nvPr>
        </p:nvSpPr>
        <p:spPr/>
        <p:txBody>
          <a:bodyPr/>
          <a:lstStyle/>
          <a:p>
            <a:r>
              <a:rPr lang="en-US">
                <a:hlinkClick r:id="rId3"/>
              </a:rPr>
              <a:t>https://www.youtube.com/watch?v=I0vji1C9Evs&amp;feature=youtu.be</a:t>
            </a:r>
            <a:endParaRPr lang="en-US"/>
          </a:p>
          <a:p>
            <a:endParaRPr lang="en-US"/>
          </a:p>
        </p:txBody>
      </p:sp>
    </p:spTree>
    <p:extLst>
      <p:ext uri="{BB962C8B-B14F-4D97-AF65-F5344CB8AC3E}">
        <p14:creationId xmlns:p14="http://schemas.microsoft.com/office/powerpoint/2010/main" val="2620688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imal Cell Diagram – Tim's Printables">
            <a:extLst>
              <a:ext uri="{FF2B5EF4-FFF2-40B4-BE49-F238E27FC236}">
                <a16:creationId xmlns:a16="http://schemas.microsoft.com/office/drawing/2014/main" id="{0E834B49-5AB2-4A25-BAE7-D2BE4B2EFF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591" b="22163"/>
          <a:stretch/>
        </p:blipFill>
        <p:spPr bwMode="auto">
          <a:xfrm>
            <a:off x="1000124" y="0"/>
            <a:ext cx="11020426" cy="693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48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imal Cell Diagram by Tim's Printables | TPT">
            <a:extLst>
              <a:ext uri="{FF2B5EF4-FFF2-40B4-BE49-F238E27FC236}">
                <a16:creationId xmlns:a16="http://schemas.microsoft.com/office/drawing/2014/main" id="{82C874B1-830C-3830-97AD-DFB161140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4" y="214312"/>
            <a:ext cx="8334375"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90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b="1" dirty="0"/>
              <a:t>Cell Membrane  = Gate Keeper</a:t>
            </a:r>
          </a:p>
        </p:txBody>
      </p:sp>
      <p:sp>
        <p:nvSpPr>
          <p:cNvPr id="6148" name="Rectangle 3"/>
          <p:cNvSpPr>
            <a:spLocks noGrp="1" noChangeArrowheads="1"/>
          </p:cNvSpPr>
          <p:nvPr>
            <p:ph type="body" idx="1"/>
          </p:nvPr>
        </p:nvSpPr>
        <p:spPr/>
        <p:txBody>
          <a:bodyPr vert="horz" lIns="91440" tIns="45720" rIns="91440" bIns="45720" rtlCol="0" anchor="t">
            <a:normAutofit/>
          </a:bodyPr>
          <a:lstStyle/>
          <a:p>
            <a:r>
              <a:rPr lang="en-US" altLang="en-US" sz="3600" dirty="0"/>
              <a:t>The cell membrane surrounds the cell.</a:t>
            </a:r>
          </a:p>
          <a:p>
            <a:r>
              <a:rPr lang="en-US" altLang="en-US" sz="3600" dirty="0"/>
              <a:t>Cell Membrane is </a:t>
            </a:r>
            <a:r>
              <a:rPr lang="en-US" altLang="en-US" sz="3600" b="1" u="sng" dirty="0"/>
              <a:t>Selectively Permeable. </a:t>
            </a:r>
          </a:p>
          <a:p>
            <a:r>
              <a:rPr lang="en-US" altLang="en-US" sz="3600" dirty="0"/>
              <a:t> </a:t>
            </a:r>
            <a:r>
              <a:rPr lang="en-US" altLang="en-US" dirty="0"/>
              <a:t>R</a:t>
            </a:r>
            <a:r>
              <a:rPr lang="en-US" altLang="en-US" sz="3600" dirty="0"/>
              <a:t>egulates</a:t>
            </a:r>
            <a:r>
              <a:rPr lang="en-US" altLang="en-US" dirty="0"/>
              <a:t> </a:t>
            </a:r>
            <a:r>
              <a:rPr lang="en-US" altLang="en-US" sz="3600" b="1" u="sng" dirty="0"/>
              <a:t> movement </a:t>
            </a:r>
            <a:r>
              <a:rPr lang="en-US" altLang="en-US" sz="3600" dirty="0"/>
              <a:t>of particles in and out of the cell.</a:t>
            </a:r>
            <a:r>
              <a:rPr lang="en-US" altLang="en-US" dirty="0"/>
              <a:t> </a:t>
            </a:r>
            <a:endParaRPr lang="en-US" altLang="en-US" sz="3600" dirty="0"/>
          </a:p>
          <a:p>
            <a:r>
              <a:rPr lang="en-US" altLang="en-US" dirty="0">
                <a:cs typeface="Calibri"/>
              </a:rPr>
              <a:t>ALL cells have a cell membrane</a:t>
            </a:r>
            <a:endParaRPr lang="en-US" altLang="en-US" sz="3600" dirty="0">
              <a:cs typeface="Calibri"/>
            </a:endParaRPr>
          </a:p>
          <a:p>
            <a:pPr eaLnBrk="1" hangingPunct="1">
              <a:buFont typeface="Times" panose="02020603050405020304" pitchFamily="18" charset="0"/>
              <a:buNone/>
            </a:pPr>
            <a:endParaRPr lang="en-US" altLang="en-US" sz="2000" dirty="0"/>
          </a:p>
        </p:txBody>
      </p:sp>
      <p:sp>
        <p:nvSpPr>
          <p:cNvPr id="6149" name="Text Box 6"/>
          <p:cNvSpPr txBox="1">
            <a:spLocks noChangeArrowheads="1"/>
          </p:cNvSpPr>
          <p:nvPr/>
        </p:nvSpPr>
        <p:spPr bwMode="auto">
          <a:xfrm>
            <a:off x="9144000" y="6096000"/>
            <a:ext cx="1219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spcBef>
                <a:spcPct val="50000"/>
              </a:spcBef>
            </a:pPr>
            <a:r>
              <a:rPr lang="en-US" altLang="en-US" sz="1400">
                <a:solidFill>
                  <a:schemeClr val="tx2"/>
                </a:solidFill>
              </a:rPr>
              <a:t>See page 25</a:t>
            </a:r>
            <a:endParaRPr lang="en-US" altLang="en-US"/>
          </a:p>
        </p:txBody>
      </p:sp>
      <p:pic>
        <p:nvPicPr>
          <p:cNvPr id="2050" name="Picture 2" descr="Image result for cell membran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0450" y="4151203"/>
            <a:ext cx="5098751" cy="285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14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dirty="0"/>
              <a:t>Cell Membrane  = Gate Keeper</a:t>
            </a:r>
          </a:p>
        </p:txBody>
      </p:sp>
      <p:sp>
        <p:nvSpPr>
          <p:cNvPr id="6148" name="Rectangle 3"/>
          <p:cNvSpPr>
            <a:spLocks noGrp="1" noChangeArrowheads="1"/>
          </p:cNvSpPr>
          <p:nvPr>
            <p:ph type="body" idx="1"/>
          </p:nvPr>
        </p:nvSpPr>
        <p:spPr/>
        <p:txBody>
          <a:bodyPr vert="horz" lIns="91440" tIns="45720" rIns="91440" bIns="45720" rtlCol="0" anchor="t">
            <a:normAutofit/>
          </a:bodyPr>
          <a:lstStyle/>
          <a:p>
            <a:pPr marL="0" indent="0">
              <a:buNone/>
            </a:pPr>
            <a:r>
              <a:rPr lang="en-US" altLang="en-US" sz="3600" b="1" i="1" dirty="0"/>
              <a:t> I</a:t>
            </a:r>
            <a:r>
              <a:rPr lang="en-US" altLang="en-US" sz="3600" i="1" dirty="0"/>
              <a:t>n the </a:t>
            </a:r>
            <a:r>
              <a:rPr lang="en-US" altLang="en-US" sz="3600" i="1" err="1"/>
              <a:t>Newo</a:t>
            </a:r>
            <a:r>
              <a:rPr lang="en-US" altLang="en-US" sz="3600" i="1" dirty="0"/>
              <a:t> colony the cell membrane would be like the </a:t>
            </a:r>
            <a:r>
              <a:rPr lang="en-US" altLang="en-US" sz="3600" b="1" i="1" dirty="0"/>
              <a:t>protection dome</a:t>
            </a:r>
            <a:r>
              <a:rPr lang="en-US" altLang="en-US" sz="3600" i="1" dirty="0"/>
              <a:t>, controlling movement of materials in and out of the colony through the entry and exit gate.</a:t>
            </a:r>
          </a:p>
          <a:p>
            <a:pPr eaLnBrk="1" hangingPunct="1">
              <a:buFont typeface="Times" panose="02020603050405020304" pitchFamily="18" charset="0"/>
              <a:buNone/>
            </a:pPr>
            <a:endParaRPr lang="en-US" altLang="en-US" sz="2000" dirty="0"/>
          </a:p>
        </p:txBody>
      </p:sp>
      <p:sp>
        <p:nvSpPr>
          <p:cNvPr id="6149" name="Text Box 6"/>
          <p:cNvSpPr txBox="1">
            <a:spLocks noChangeArrowheads="1"/>
          </p:cNvSpPr>
          <p:nvPr/>
        </p:nvSpPr>
        <p:spPr bwMode="auto">
          <a:xfrm>
            <a:off x="9144000" y="6096000"/>
            <a:ext cx="1219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spcBef>
                <a:spcPct val="50000"/>
              </a:spcBef>
            </a:pPr>
            <a:r>
              <a:rPr lang="en-US" altLang="en-US" sz="1400">
                <a:solidFill>
                  <a:schemeClr val="tx2"/>
                </a:solidFill>
              </a:rPr>
              <a:t>See page 25</a:t>
            </a:r>
            <a:endParaRPr lang="en-US" altLang="en-US"/>
          </a:p>
        </p:txBody>
      </p:sp>
      <p:pic>
        <p:nvPicPr>
          <p:cNvPr id="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536" y="3507759"/>
            <a:ext cx="5893734" cy="335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166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Cytoplasm = Environment</a:t>
            </a:r>
          </a:p>
        </p:txBody>
      </p:sp>
      <p:sp>
        <p:nvSpPr>
          <p:cNvPr id="3" name="Content Placeholder 2"/>
          <p:cNvSpPr>
            <a:spLocks noGrp="1"/>
          </p:cNvSpPr>
          <p:nvPr>
            <p:ph idx="1"/>
          </p:nvPr>
        </p:nvSpPr>
        <p:spPr>
          <a:xfrm>
            <a:off x="788894" y="1690688"/>
            <a:ext cx="4598895" cy="4351338"/>
          </a:xfrm>
        </p:spPr>
        <p:txBody>
          <a:bodyPr vert="horz" lIns="91440" tIns="45720" rIns="91440" bIns="45720" rtlCol="0" anchor="t">
            <a:normAutofit/>
          </a:bodyPr>
          <a:lstStyle/>
          <a:p>
            <a:r>
              <a:rPr lang="en-US" altLang="en-US" sz="3600" dirty="0"/>
              <a:t>Cytoplasm, the jelly-like substance within the cell, contains organelles, water, and other life supporting materials.</a:t>
            </a:r>
          </a:p>
          <a:p>
            <a:pPr marL="0" indent="0">
              <a:buNone/>
            </a:pPr>
            <a:endParaRPr lang="en-US" altLang="en-US" sz="3600" dirty="0"/>
          </a:p>
        </p:txBody>
      </p:sp>
      <p:pic>
        <p:nvPicPr>
          <p:cNvPr id="4" name="Picture 2" descr="Image result for organelles">
            <a:extLst>
              <a:ext uri="{FF2B5EF4-FFF2-40B4-BE49-F238E27FC236}">
                <a16:creationId xmlns:a16="http://schemas.microsoft.com/office/drawing/2014/main" id="{FEC4B925-0D32-4A3D-A0A9-DC2CAA1C31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668" t="16909" b="29952"/>
          <a:stretch/>
        </p:blipFill>
        <p:spPr bwMode="auto">
          <a:xfrm>
            <a:off x="6804214" y="646114"/>
            <a:ext cx="5620868" cy="5395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800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Nucleus =  Control Center</a:t>
            </a:r>
          </a:p>
        </p:txBody>
      </p:sp>
      <p:sp>
        <p:nvSpPr>
          <p:cNvPr id="3" name="Content Placeholder 2"/>
          <p:cNvSpPr>
            <a:spLocks noGrp="1"/>
          </p:cNvSpPr>
          <p:nvPr>
            <p:ph idx="1"/>
          </p:nvPr>
        </p:nvSpPr>
        <p:spPr>
          <a:xfrm>
            <a:off x="0" y="1740835"/>
            <a:ext cx="11353800" cy="4351338"/>
          </a:xfrm>
        </p:spPr>
        <p:txBody>
          <a:bodyPr vert="horz" lIns="91440" tIns="45720" rIns="91440" bIns="45720" rtlCol="0" anchor="t">
            <a:normAutofit/>
          </a:bodyPr>
          <a:lstStyle/>
          <a:p>
            <a:pPr lvl="1"/>
            <a:r>
              <a:rPr lang="en-US" altLang="en-US" sz="3600" dirty="0"/>
              <a:t>Controls </a:t>
            </a:r>
            <a:r>
              <a:rPr lang="en-US" altLang="en-US" sz="3600" b="1" u="sng" dirty="0"/>
              <a:t>all activities</a:t>
            </a:r>
            <a:r>
              <a:rPr lang="en-US" altLang="en-US" sz="3600" u="sng" dirty="0"/>
              <a:t> </a:t>
            </a:r>
            <a:r>
              <a:rPr lang="en-US" altLang="en-US" sz="3600" dirty="0"/>
              <a:t>within the cell.</a:t>
            </a:r>
          </a:p>
          <a:p>
            <a:pPr lvl="1"/>
            <a:r>
              <a:rPr lang="en-US" altLang="en-US" sz="3600" dirty="0"/>
              <a:t>Surrounded by </a:t>
            </a:r>
            <a:r>
              <a:rPr lang="en-US" altLang="en-US" sz="3600" b="1" u="sng" dirty="0"/>
              <a:t>nuclear envelope</a:t>
            </a:r>
          </a:p>
          <a:p>
            <a:pPr lvl="1"/>
            <a:r>
              <a:rPr lang="en-US" altLang="en-US" sz="3600" dirty="0"/>
              <a:t>Nuclear envelope has small holes called </a:t>
            </a:r>
            <a:r>
              <a:rPr lang="en-US" altLang="en-US" sz="3600" b="1" u="sng" dirty="0"/>
              <a:t>nuclear pores</a:t>
            </a:r>
          </a:p>
          <a:p>
            <a:pPr lvl="1"/>
            <a:endParaRPr lang="en-US" sz="3600" dirty="0"/>
          </a:p>
          <a:p>
            <a:pPr lvl="1"/>
            <a:endParaRPr lang="en-US" altLang="en-US" sz="2800" dirty="0"/>
          </a:p>
          <a:p>
            <a:endParaRPr lang="en-CA" dirty="0"/>
          </a:p>
        </p:txBody>
      </p:sp>
      <p:pic>
        <p:nvPicPr>
          <p:cNvPr id="5" name="Picture 2" descr="Image result for organelles">
            <a:extLst>
              <a:ext uri="{FF2B5EF4-FFF2-40B4-BE49-F238E27FC236}">
                <a16:creationId xmlns:a16="http://schemas.microsoft.com/office/drawing/2014/main" id="{1FB2212A-9C90-469E-94CF-FEBAD50A07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75" t="15224" r="15274" b="48184"/>
          <a:stretch/>
        </p:blipFill>
        <p:spPr bwMode="auto">
          <a:xfrm>
            <a:off x="2083173" y="3646207"/>
            <a:ext cx="8025653" cy="32117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nucleus">
            <a:extLst>
              <a:ext uri="{FF2B5EF4-FFF2-40B4-BE49-F238E27FC236}">
                <a16:creationId xmlns:a16="http://schemas.microsoft.com/office/drawing/2014/main" id="{3B6D01DD-1CA7-4BAC-97BA-B6EC0A3AE431}"/>
              </a:ext>
            </a:extLst>
          </p:cNvPr>
          <p:cNvPicPr/>
          <p:nvPr/>
        </p:nvPicPr>
        <p:blipFill rotWithShape="1">
          <a:blip r:embed="rId3">
            <a:extLst>
              <a:ext uri="{28A0092B-C50C-407E-A947-70E740481C1C}">
                <a14:useLocalDpi xmlns:a14="http://schemas.microsoft.com/office/drawing/2010/main" val="0"/>
              </a:ext>
            </a:extLst>
          </a:blip>
          <a:srcRect r="10965" b="18682"/>
          <a:stretch/>
        </p:blipFill>
        <p:spPr bwMode="auto">
          <a:xfrm>
            <a:off x="220328" y="562779"/>
            <a:ext cx="10515600" cy="62952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1415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365125"/>
            <a:ext cx="10950388" cy="1325563"/>
          </a:xfrm>
        </p:spPr>
        <p:txBody>
          <a:bodyPr/>
          <a:lstStyle/>
          <a:p>
            <a:r>
              <a:rPr lang="en-CA" b="1" dirty="0"/>
              <a:t>Nucleus =  Control Center</a:t>
            </a:r>
          </a:p>
        </p:txBody>
      </p:sp>
      <p:sp>
        <p:nvSpPr>
          <p:cNvPr id="3" name="Content Placeholder 2"/>
          <p:cNvSpPr>
            <a:spLocks noGrp="1"/>
          </p:cNvSpPr>
          <p:nvPr>
            <p:ph idx="1"/>
          </p:nvPr>
        </p:nvSpPr>
        <p:spPr>
          <a:xfrm>
            <a:off x="0" y="1787552"/>
            <a:ext cx="11353800" cy="4351338"/>
          </a:xfrm>
        </p:spPr>
        <p:txBody>
          <a:bodyPr vert="horz" lIns="91440" tIns="45720" rIns="91440" bIns="45720" rtlCol="0" anchor="t">
            <a:normAutofit/>
          </a:bodyPr>
          <a:lstStyle/>
          <a:p>
            <a:pPr lvl="1"/>
            <a:r>
              <a:rPr lang="en-US" altLang="en-US" sz="3600" dirty="0"/>
              <a:t>Largest Organelle</a:t>
            </a:r>
          </a:p>
          <a:p>
            <a:pPr lvl="1"/>
            <a:r>
              <a:rPr lang="en-US" altLang="en-US" sz="3600" dirty="0"/>
              <a:t>Controls all </a:t>
            </a:r>
            <a:r>
              <a:rPr lang="en-US" altLang="en-US" sz="3600" b="1" u="sng" dirty="0"/>
              <a:t>activities</a:t>
            </a:r>
            <a:r>
              <a:rPr lang="en-US" altLang="en-US" sz="3600" u="sng" dirty="0"/>
              <a:t> </a:t>
            </a:r>
            <a:r>
              <a:rPr lang="en-US" altLang="en-US" sz="3600" dirty="0"/>
              <a:t>within the cell.</a:t>
            </a:r>
          </a:p>
          <a:p>
            <a:pPr lvl="1"/>
            <a:r>
              <a:rPr lang="en-US" altLang="en-US" sz="3600" dirty="0">
                <a:cs typeface="Calibri"/>
              </a:rPr>
              <a:t>Contains our </a:t>
            </a:r>
            <a:r>
              <a:rPr lang="en-US" altLang="en-US" sz="3600" b="1" u="sng" dirty="0">
                <a:cs typeface="Calibri"/>
              </a:rPr>
              <a:t>genetic material </a:t>
            </a:r>
            <a:r>
              <a:rPr lang="en-US" altLang="en-US" sz="3600" dirty="0">
                <a:cs typeface="Calibri"/>
              </a:rPr>
              <a:t>(DNA)</a:t>
            </a:r>
          </a:p>
          <a:p>
            <a:pPr lvl="1"/>
            <a:endParaRPr lang="en-US" sz="3600" dirty="0"/>
          </a:p>
          <a:p>
            <a:pPr lvl="1"/>
            <a:endParaRPr lang="en-US" altLang="en-US" sz="2800" dirty="0"/>
          </a:p>
          <a:p>
            <a:endParaRPr lang="en-CA" dirty="0"/>
          </a:p>
        </p:txBody>
      </p:sp>
      <p:pic>
        <p:nvPicPr>
          <p:cNvPr id="5" name="Picture 2" descr="Image result for organelles">
            <a:extLst>
              <a:ext uri="{FF2B5EF4-FFF2-40B4-BE49-F238E27FC236}">
                <a16:creationId xmlns:a16="http://schemas.microsoft.com/office/drawing/2014/main" id="{1FB2212A-9C90-469E-94CF-FEBAD50A07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75" t="15224" r="15274" b="48184"/>
          <a:stretch/>
        </p:blipFill>
        <p:spPr bwMode="auto">
          <a:xfrm>
            <a:off x="1664073" y="3963221"/>
            <a:ext cx="8025653" cy="32117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nucleus">
            <a:extLst>
              <a:ext uri="{FF2B5EF4-FFF2-40B4-BE49-F238E27FC236}">
                <a16:creationId xmlns:a16="http://schemas.microsoft.com/office/drawing/2014/main" id="{3B6D01DD-1CA7-4BAC-97BA-B6EC0A3AE431}"/>
              </a:ext>
            </a:extLst>
          </p:cNvPr>
          <p:cNvPicPr/>
          <p:nvPr/>
        </p:nvPicPr>
        <p:blipFill rotWithShape="1">
          <a:blip r:embed="rId4">
            <a:extLst>
              <a:ext uri="{28A0092B-C50C-407E-A947-70E740481C1C}">
                <a14:useLocalDpi xmlns:a14="http://schemas.microsoft.com/office/drawing/2010/main" val="0"/>
              </a:ext>
            </a:extLst>
          </a:blip>
          <a:srcRect r="10965" b="18682"/>
          <a:stretch/>
        </p:blipFill>
        <p:spPr bwMode="auto">
          <a:xfrm>
            <a:off x="8233392" y="562779"/>
            <a:ext cx="2502535" cy="14204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254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365125"/>
            <a:ext cx="10950388" cy="1325563"/>
          </a:xfrm>
        </p:spPr>
        <p:txBody>
          <a:bodyPr/>
          <a:lstStyle/>
          <a:p>
            <a:r>
              <a:rPr lang="en-CA" b="1" dirty="0"/>
              <a:t>Nucleus =  Control Center</a:t>
            </a:r>
          </a:p>
        </p:txBody>
      </p:sp>
      <p:sp>
        <p:nvSpPr>
          <p:cNvPr id="3" name="Content Placeholder 2"/>
          <p:cNvSpPr>
            <a:spLocks noGrp="1"/>
          </p:cNvSpPr>
          <p:nvPr>
            <p:ph idx="1"/>
          </p:nvPr>
        </p:nvSpPr>
        <p:spPr>
          <a:xfrm>
            <a:off x="0" y="4317206"/>
            <a:ext cx="12192000" cy="4351338"/>
          </a:xfrm>
        </p:spPr>
        <p:txBody>
          <a:bodyPr vert="horz" lIns="91440" tIns="45720" rIns="91440" bIns="45720" rtlCol="0" anchor="t">
            <a:normAutofit/>
          </a:bodyPr>
          <a:lstStyle/>
          <a:p>
            <a:pPr lvl="1"/>
            <a:r>
              <a:rPr lang="en-US" altLang="en-US" sz="3600" i="1" dirty="0">
                <a:solidFill>
                  <a:schemeClr val="accent1"/>
                </a:solidFill>
              </a:rPr>
              <a:t>Surrounded by a membrane called the </a:t>
            </a:r>
            <a:r>
              <a:rPr lang="en-US" altLang="en-US" sz="3600" i="1" u="sng" dirty="0">
                <a:solidFill>
                  <a:schemeClr val="accent1"/>
                </a:solidFill>
              </a:rPr>
              <a:t>nuclear envelope</a:t>
            </a:r>
            <a:endParaRPr lang="en-US" altLang="en-US" sz="3600" i="1" u="sng" dirty="0">
              <a:solidFill>
                <a:schemeClr val="accent1"/>
              </a:solidFill>
              <a:cs typeface="Calibri"/>
            </a:endParaRPr>
          </a:p>
          <a:p>
            <a:pPr lvl="1"/>
            <a:r>
              <a:rPr lang="en-US" altLang="en-US" sz="3600" i="1" dirty="0">
                <a:solidFill>
                  <a:schemeClr val="accent1"/>
                </a:solidFill>
              </a:rPr>
              <a:t>Nuclear envelope has small holes called </a:t>
            </a:r>
            <a:r>
              <a:rPr lang="en-US" altLang="en-US" sz="3600" i="1" u="sng" dirty="0">
                <a:solidFill>
                  <a:schemeClr val="accent1"/>
                </a:solidFill>
              </a:rPr>
              <a:t>nuclear pores</a:t>
            </a:r>
          </a:p>
          <a:p>
            <a:pPr lvl="1"/>
            <a:r>
              <a:rPr lang="en-US" altLang="en-US" sz="3600" dirty="0">
                <a:solidFill>
                  <a:schemeClr val="accent1"/>
                </a:solidFill>
              </a:rPr>
              <a:t>Inside the nucleus is a fluid called </a:t>
            </a:r>
            <a:r>
              <a:rPr lang="en-US" altLang="en-US" sz="3600" i="1" u="sng" dirty="0">
                <a:solidFill>
                  <a:schemeClr val="accent1"/>
                </a:solidFill>
              </a:rPr>
              <a:t>nucleoplasm</a:t>
            </a:r>
            <a:endParaRPr lang="en-US" altLang="en-US" sz="3600" i="1" u="sng" dirty="0">
              <a:solidFill>
                <a:schemeClr val="accent1"/>
              </a:solidFill>
              <a:cs typeface="Calibri"/>
            </a:endParaRPr>
          </a:p>
          <a:p>
            <a:pPr lvl="1"/>
            <a:endParaRPr lang="en-US" altLang="en-US" sz="3600" dirty="0">
              <a:cs typeface="Calibri"/>
            </a:endParaRPr>
          </a:p>
          <a:p>
            <a:pPr lvl="1"/>
            <a:endParaRPr lang="en-US" sz="3600" dirty="0"/>
          </a:p>
          <a:p>
            <a:pPr lvl="1"/>
            <a:endParaRPr lang="en-US" altLang="en-US" sz="2800" dirty="0"/>
          </a:p>
          <a:p>
            <a:endParaRPr lang="en-CA" dirty="0"/>
          </a:p>
        </p:txBody>
      </p:sp>
      <p:pic>
        <p:nvPicPr>
          <p:cNvPr id="6" name="Picture 5" descr="Image result for nucleus">
            <a:extLst>
              <a:ext uri="{FF2B5EF4-FFF2-40B4-BE49-F238E27FC236}">
                <a16:creationId xmlns:a16="http://schemas.microsoft.com/office/drawing/2014/main" id="{3B6D01DD-1CA7-4BAC-97BA-B6EC0A3AE431}"/>
              </a:ext>
            </a:extLst>
          </p:cNvPr>
          <p:cNvPicPr/>
          <p:nvPr/>
        </p:nvPicPr>
        <p:blipFill rotWithShape="1">
          <a:blip r:embed="rId3">
            <a:extLst>
              <a:ext uri="{28A0092B-C50C-407E-A947-70E740481C1C}">
                <a14:useLocalDpi xmlns:a14="http://schemas.microsoft.com/office/drawing/2010/main" val="0"/>
              </a:ext>
            </a:extLst>
          </a:blip>
          <a:srcRect r="10965" b="18682"/>
          <a:stretch/>
        </p:blipFill>
        <p:spPr bwMode="auto">
          <a:xfrm>
            <a:off x="6096000" y="826294"/>
            <a:ext cx="5384994" cy="3429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4810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530" y="365125"/>
            <a:ext cx="10726270" cy="1325563"/>
          </a:xfrm>
        </p:spPr>
        <p:txBody>
          <a:bodyPr/>
          <a:lstStyle/>
          <a:p>
            <a:r>
              <a:rPr lang="en-CA" dirty="0"/>
              <a:t>Inside the Nucleus: Chromatin</a:t>
            </a:r>
          </a:p>
        </p:txBody>
      </p:sp>
      <p:sp>
        <p:nvSpPr>
          <p:cNvPr id="3" name="Content Placeholder 2"/>
          <p:cNvSpPr>
            <a:spLocks noGrp="1"/>
          </p:cNvSpPr>
          <p:nvPr>
            <p:ph idx="1"/>
          </p:nvPr>
        </p:nvSpPr>
        <p:spPr>
          <a:xfrm>
            <a:off x="0" y="1512888"/>
            <a:ext cx="11963400" cy="4486275"/>
          </a:xfrm>
        </p:spPr>
        <p:txBody>
          <a:bodyPr vert="horz" lIns="91440" tIns="45720" rIns="91440" bIns="45720" rtlCol="0" anchor="t">
            <a:normAutofit/>
          </a:bodyPr>
          <a:lstStyle/>
          <a:p>
            <a:pPr marL="457200" lvl="1" indent="0">
              <a:buNone/>
            </a:pPr>
            <a:endParaRPr lang="en-US" altLang="en-US" sz="3600" i="1" dirty="0"/>
          </a:p>
          <a:p>
            <a:pPr lvl="1"/>
            <a:r>
              <a:rPr lang="en-US" altLang="en-US" sz="3600" dirty="0">
                <a:solidFill>
                  <a:schemeClr val="accent1"/>
                </a:solidFill>
              </a:rPr>
              <a:t>DNA is our </a:t>
            </a:r>
            <a:r>
              <a:rPr lang="en-US" altLang="en-US" sz="3600" b="1" u="sng" dirty="0">
                <a:solidFill>
                  <a:schemeClr val="accent1"/>
                </a:solidFill>
              </a:rPr>
              <a:t>genetic </a:t>
            </a:r>
            <a:r>
              <a:rPr lang="en-US" altLang="en-US" sz="3600" dirty="0">
                <a:solidFill>
                  <a:schemeClr val="accent1"/>
                </a:solidFill>
              </a:rPr>
              <a:t>material that </a:t>
            </a:r>
            <a:r>
              <a:rPr lang="en-US" sz="3600" dirty="0">
                <a:solidFill>
                  <a:schemeClr val="accent1"/>
                </a:solidFill>
              </a:rPr>
              <a:t>contains the </a:t>
            </a:r>
            <a:r>
              <a:rPr lang="en-US" sz="3600" b="1" u="sng" dirty="0">
                <a:solidFill>
                  <a:schemeClr val="accent1"/>
                </a:solidFill>
              </a:rPr>
              <a:t>instructions </a:t>
            </a:r>
            <a:r>
              <a:rPr lang="en-US" sz="3600" dirty="0">
                <a:solidFill>
                  <a:schemeClr val="accent1"/>
                </a:solidFill>
              </a:rPr>
              <a:t>for the development and function of living things</a:t>
            </a:r>
          </a:p>
          <a:p>
            <a:pPr lvl="1"/>
            <a:endParaRPr lang="en-US" sz="3600" dirty="0"/>
          </a:p>
          <a:p>
            <a:pPr lvl="1"/>
            <a:endParaRPr lang="en-US" altLang="en-US" sz="2800" dirty="0"/>
          </a:p>
          <a:p>
            <a:endParaRPr lang="en-CA" dirty="0"/>
          </a:p>
        </p:txBody>
      </p:sp>
      <p:pic>
        <p:nvPicPr>
          <p:cNvPr id="7" name="Picture 4" descr="Image result for chromosomes">
            <a:extLst>
              <a:ext uri="{FF2B5EF4-FFF2-40B4-BE49-F238E27FC236}">
                <a16:creationId xmlns:a16="http://schemas.microsoft.com/office/drawing/2014/main" id="{6692D7E3-BFC0-4EB7-9C92-1413CC805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501" y="3756025"/>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054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530" y="365125"/>
            <a:ext cx="10726270" cy="1325563"/>
          </a:xfrm>
        </p:spPr>
        <p:txBody>
          <a:bodyPr/>
          <a:lstStyle/>
          <a:p>
            <a:r>
              <a:rPr lang="en-CA" dirty="0"/>
              <a:t>Inside the Nucleus: Chromatin</a:t>
            </a:r>
          </a:p>
        </p:txBody>
      </p:sp>
      <p:sp>
        <p:nvSpPr>
          <p:cNvPr id="3" name="Content Placeholder 2"/>
          <p:cNvSpPr>
            <a:spLocks noGrp="1"/>
          </p:cNvSpPr>
          <p:nvPr>
            <p:ph idx="1"/>
          </p:nvPr>
        </p:nvSpPr>
        <p:spPr>
          <a:xfrm>
            <a:off x="0" y="1512888"/>
            <a:ext cx="11963400" cy="4486275"/>
          </a:xfrm>
        </p:spPr>
        <p:txBody>
          <a:bodyPr vert="horz" lIns="91440" tIns="45720" rIns="91440" bIns="45720" rtlCol="0" anchor="t">
            <a:normAutofit/>
          </a:bodyPr>
          <a:lstStyle/>
          <a:p>
            <a:pPr marL="457200" lvl="1" indent="0">
              <a:buNone/>
            </a:pPr>
            <a:endParaRPr lang="en-US" altLang="en-US" sz="3600" i="1" dirty="0"/>
          </a:p>
          <a:p>
            <a:pPr lvl="1"/>
            <a:r>
              <a:rPr lang="en-US" altLang="en-US" sz="3600" dirty="0">
                <a:solidFill>
                  <a:schemeClr val="accent1"/>
                </a:solidFill>
              </a:rPr>
              <a:t>Nucleus contains </a:t>
            </a:r>
            <a:r>
              <a:rPr lang="en-US" altLang="en-US" sz="3600" b="1" u="sng" dirty="0">
                <a:solidFill>
                  <a:schemeClr val="accent1"/>
                </a:solidFill>
              </a:rPr>
              <a:t>chromatin</a:t>
            </a:r>
            <a:r>
              <a:rPr lang="en-US" altLang="en-US" sz="3600" dirty="0">
                <a:solidFill>
                  <a:schemeClr val="accent1"/>
                </a:solidFill>
              </a:rPr>
              <a:t>: thin strands of DNA and protein that condense into </a:t>
            </a:r>
            <a:r>
              <a:rPr lang="en-US" altLang="en-US" sz="3600" i="1" dirty="0">
                <a:solidFill>
                  <a:schemeClr val="accent1"/>
                </a:solidFill>
              </a:rPr>
              <a:t>chromosomes</a:t>
            </a:r>
            <a:r>
              <a:rPr lang="en-US" altLang="en-US" sz="3600" dirty="0">
                <a:solidFill>
                  <a:schemeClr val="accent1"/>
                </a:solidFill>
              </a:rPr>
              <a:t> during cell division. </a:t>
            </a:r>
          </a:p>
          <a:p>
            <a:pPr lvl="1"/>
            <a:endParaRPr lang="en-US" sz="3600" dirty="0"/>
          </a:p>
          <a:p>
            <a:pPr lvl="1"/>
            <a:endParaRPr lang="en-US" altLang="en-US" sz="2800" dirty="0"/>
          </a:p>
          <a:p>
            <a:endParaRPr lang="en-CA" dirty="0"/>
          </a:p>
        </p:txBody>
      </p:sp>
      <p:pic>
        <p:nvPicPr>
          <p:cNvPr id="7" name="Picture 4" descr="Image result for chromosomes">
            <a:extLst>
              <a:ext uri="{FF2B5EF4-FFF2-40B4-BE49-F238E27FC236}">
                <a16:creationId xmlns:a16="http://schemas.microsoft.com/office/drawing/2014/main" id="{6692D7E3-BFC0-4EB7-9C92-1413CC805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034" y="4778375"/>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907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A427-8A95-466A-B505-13A53644B2F8}"/>
              </a:ext>
            </a:extLst>
          </p:cNvPr>
          <p:cNvSpPr>
            <a:spLocks noGrp="1"/>
          </p:cNvSpPr>
          <p:nvPr>
            <p:ph type="title"/>
          </p:nvPr>
        </p:nvSpPr>
        <p:spPr>
          <a:xfrm>
            <a:off x="838200" y="365125"/>
            <a:ext cx="10877550" cy="1325563"/>
          </a:xfrm>
        </p:spPr>
        <p:txBody>
          <a:bodyPr/>
          <a:lstStyle/>
          <a:p>
            <a:r>
              <a:rPr lang="en-US" dirty="0"/>
              <a:t>Cells can be classified into TWO MAIN GROUPS:</a:t>
            </a:r>
          </a:p>
        </p:txBody>
      </p:sp>
      <p:sp>
        <p:nvSpPr>
          <p:cNvPr id="3" name="Content Placeholder 2">
            <a:extLst>
              <a:ext uri="{FF2B5EF4-FFF2-40B4-BE49-F238E27FC236}">
                <a16:creationId xmlns:a16="http://schemas.microsoft.com/office/drawing/2014/main" id="{E75A68CF-3CDC-4B53-911D-F8B324ECC511}"/>
              </a:ext>
            </a:extLst>
          </p:cNvPr>
          <p:cNvSpPr>
            <a:spLocks noGrp="1"/>
          </p:cNvSpPr>
          <p:nvPr>
            <p:ph idx="1"/>
          </p:nvPr>
        </p:nvSpPr>
        <p:spPr>
          <a:xfrm>
            <a:off x="838200" y="1825624"/>
            <a:ext cx="10515600" cy="5032375"/>
          </a:xfrm>
        </p:spPr>
        <p:txBody>
          <a:bodyPr vert="horz" lIns="91440" tIns="45720" rIns="91440" bIns="45720" rtlCol="0" anchor="t">
            <a:normAutofit lnSpcReduction="10000"/>
          </a:bodyPr>
          <a:lstStyle/>
          <a:p>
            <a:r>
              <a:rPr lang="en-US" b="1" dirty="0"/>
              <a:t>Prokaryotic </a:t>
            </a:r>
            <a:r>
              <a:rPr lang="en-US" dirty="0"/>
              <a:t>Cells 			</a:t>
            </a:r>
            <a:r>
              <a:rPr lang="en-US" b="1" dirty="0"/>
              <a:t>Eukaryotic</a:t>
            </a:r>
            <a:r>
              <a:rPr lang="en-US" dirty="0"/>
              <a:t> Cells (Prokaryotes)				(Eukaryotes)</a:t>
            </a:r>
          </a:p>
          <a:p>
            <a:endParaRPr lang="en-US" dirty="0"/>
          </a:p>
          <a:p>
            <a:endParaRPr lang="en-US" dirty="0"/>
          </a:p>
          <a:p>
            <a:endParaRPr lang="en-US" dirty="0"/>
          </a:p>
          <a:p>
            <a:endParaRPr lang="en-US" dirty="0"/>
          </a:p>
          <a:p>
            <a:endParaRPr lang="en-US" dirty="0"/>
          </a:p>
          <a:p>
            <a:r>
              <a:rPr lang="en-US" sz="2800" dirty="0"/>
              <a:t>Video Amoeba Sisters Prokaryotes and Eukaryotes</a:t>
            </a:r>
          </a:p>
          <a:p>
            <a:r>
              <a:rPr lang="en-CA" sz="2800" dirty="0">
                <a:hlinkClick r:id="rId2"/>
              </a:rPr>
              <a:t>https://www.youtube.com/watch?v=Pxujitlv8wc</a:t>
            </a:r>
            <a:endParaRPr lang="en-CA" sz="2800" dirty="0"/>
          </a:p>
          <a:p>
            <a:endParaRPr lang="en-CA" dirty="0">
              <a:hlinkClick r:id="rId3"/>
            </a:endParaRPr>
          </a:p>
          <a:p>
            <a:endParaRPr lang="en-CA" dirty="0"/>
          </a:p>
          <a:p>
            <a:endParaRPr lang="en-US" dirty="0">
              <a:hlinkClick r:id="rId3"/>
            </a:endParaRPr>
          </a:p>
          <a:p>
            <a:endParaRPr lang="en-US" dirty="0"/>
          </a:p>
        </p:txBody>
      </p:sp>
      <p:pic>
        <p:nvPicPr>
          <p:cNvPr id="5" name="Picture 9">
            <a:extLst>
              <a:ext uri="{FF2B5EF4-FFF2-40B4-BE49-F238E27FC236}">
                <a16:creationId xmlns:a16="http://schemas.microsoft.com/office/drawing/2014/main" id="{3C72BED3-C6FF-4143-A160-F3A03D712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916" y="2978509"/>
            <a:ext cx="4177370" cy="2584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a:extLst>
              <a:ext uri="{FF2B5EF4-FFF2-40B4-BE49-F238E27FC236}">
                <a16:creationId xmlns:a16="http://schemas.microsoft.com/office/drawing/2014/main" id="{8333541D-C681-4FA1-B36A-DC3923EC00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757"/>
          <a:stretch/>
        </p:blipFill>
        <p:spPr bwMode="auto">
          <a:xfrm>
            <a:off x="1042691" y="3226159"/>
            <a:ext cx="3604269" cy="189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526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A10C6-6E6C-4EA9-8289-579C46F3C5EB}"/>
              </a:ext>
            </a:extLst>
          </p:cNvPr>
          <p:cNvSpPr>
            <a:spLocks noGrp="1"/>
          </p:cNvSpPr>
          <p:nvPr>
            <p:ph type="title"/>
          </p:nvPr>
        </p:nvSpPr>
        <p:spPr/>
        <p:txBody>
          <a:bodyPr/>
          <a:lstStyle/>
          <a:p>
            <a:r>
              <a:rPr lang="en-US" dirty="0"/>
              <a:t>Chromosomes</a:t>
            </a:r>
          </a:p>
        </p:txBody>
      </p:sp>
      <p:sp>
        <p:nvSpPr>
          <p:cNvPr id="3" name="Content Placeholder 2">
            <a:extLst>
              <a:ext uri="{FF2B5EF4-FFF2-40B4-BE49-F238E27FC236}">
                <a16:creationId xmlns:a16="http://schemas.microsoft.com/office/drawing/2014/main" id="{EE1BEB07-C84D-4BA8-9B87-4994687F3087}"/>
              </a:ext>
            </a:extLst>
          </p:cNvPr>
          <p:cNvSpPr>
            <a:spLocks noGrp="1"/>
          </p:cNvSpPr>
          <p:nvPr>
            <p:ph idx="1"/>
          </p:nvPr>
        </p:nvSpPr>
        <p:spPr/>
        <p:txBody>
          <a:bodyPr/>
          <a:lstStyle/>
          <a:p>
            <a:r>
              <a:rPr lang="en-US" dirty="0"/>
              <a:t>Rod-shaped bodies in the nucleus visible during cell division</a:t>
            </a:r>
          </a:p>
          <a:p>
            <a:r>
              <a:rPr lang="en-US" dirty="0"/>
              <a:t>Contains our genetic material (DNA)</a:t>
            </a:r>
          </a:p>
          <a:p>
            <a:r>
              <a:rPr lang="en-US" dirty="0"/>
              <a:t>Each eukaryotic cell has a characteristic number of chromosomes. </a:t>
            </a:r>
          </a:p>
          <a:p>
            <a:r>
              <a:rPr lang="en-US" dirty="0"/>
              <a:t>Human body cells have 46 chromosomes (23 pairs)</a:t>
            </a:r>
          </a:p>
        </p:txBody>
      </p:sp>
    </p:spTree>
    <p:extLst>
      <p:ext uri="{BB962C8B-B14F-4D97-AF65-F5344CB8AC3E}">
        <p14:creationId xmlns:p14="http://schemas.microsoft.com/office/powerpoint/2010/main" val="3507854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5C42F-2154-4FC6-B77A-F1785CB35AA9}"/>
              </a:ext>
            </a:extLst>
          </p:cNvPr>
          <p:cNvSpPr>
            <a:spLocks noGrp="1"/>
          </p:cNvSpPr>
          <p:nvPr>
            <p:ph type="title"/>
          </p:nvPr>
        </p:nvSpPr>
        <p:spPr/>
        <p:txBody>
          <a:bodyPr/>
          <a:lstStyle/>
          <a:p>
            <a:r>
              <a:rPr lang="en-GB" b="1" dirty="0"/>
              <a:t>Nucleolus</a:t>
            </a:r>
          </a:p>
        </p:txBody>
      </p:sp>
      <p:sp>
        <p:nvSpPr>
          <p:cNvPr id="3" name="Content Placeholder 2">
            <a:extLst>
              <a:ext uri="{FF2B5EF4-FFF2-40B4-BE49-F238E27FC236}">
                <a16:creationId xmlns:a16="http://schemas.microsoft.com/office/drawing/2014/main" id="{7E3BF267-1F77-4202-84F6-9C1043143351}"/>
              </a:ext>
            </a:extLst>
          </p:cNvPr>
          <p:cNvSpPr>
            <a:spLocks noGrp="1"/>
          </p:cNvSpPr>
          <p:nvPr>
            <p:ph idx="1"/>
          </p:nvPr>
        </p:nvSpPr>
        <p:spPr>
          <a:xfrm>
            <a:off x="838200" y="1295400"/>
            <a:ext cx="10515600" cy="4989140"/>
          </a:xfrm>
        </p:spPr>
        <p:txBody>
          <a:bodyPr vert="horz" lIns="91440" tIns="45720" rIns="91440" bIns="45720" rtlCol="0" anchor="t">
            <a:normAutofit/>
          </a:bodyPr>
          <a:lstStyle/>
          <a:p>
            <a:r>
              <a:rPr lang="en-GB" dirty="0"/>
              <a:t>Nucleus also contains a </a:t>
            </a:r>
            <a:r>
              <a:rPr lang="en-GB" b="1" u="sng" dirty="0"/>
              <a:t>nucleolus</a:t>
            </a:r>
          </a:p>
          <a:p>
            <a:r>
              <a:rPr lang="en-GB" dirty="0">
                <a:solidFill>
                  <a:schemeClr val="accent1"/>
                </a:solidFill>
              </a:rPr>
              <a:t>Dark region in the nucleoplasm</a:t>
            </a:r>
          </a:p>
          <a:p>
            <a:r>
              <a:rPr lang="en-GB" dirty="0"/>
              <a:t>This is where </a:t>
            </a:r>
            <a:r>
              <a:rPr lang="en-GB" b="1" u="sng" dirty="0"/>
              <a:t>ribosomes </a:t>
            </a:r>
            <a:r>
              <a:rPr lang="en-GB" dirty="0"/>
              <a:t>are assembled. </a:t>
            </a:r>
            <a:endParaRPr lang="en-GB" dirty="0">
              <a:cs typeface="Calibri"/>
            </a:endParaRPr>
          </a:p>
          <a:p>
            <a:r>
              <a:rPr lang="en-GB" i="1" dirty="0">
                <a:cs typeface="Calibri"/>
              </a:rPr>
              <a:t>Ribosomes produce proteins for the cell.</a:t>
            </a:r>
          </a:p>
          <a:p>
            <a:r>
              <a:rPr lang="en-GB" dirty="0">
                <a:solidFill>
                  <a:schemeClr val="accent1"/>
                </a:solidFill>
              </a:rPr>
              <a:t>Some nuclei may contain one </a:t>
            </a:r>
            <a:r>
              <a:rPr lang="en-US" dirty="0">
                <a:solidFill>
                  <a:schemeClr val="accent1"/>
                </a:solidFill>
              </a:rPr>
              <a:t>or more nucleoli</a:t>
            </a:r>
            <a:endParaRPr lang="en-GB" dirty="0">
              <a:solidFill>
                <a:schemeClr val="accent1"/>
              </a:solidFill>
            </a:endParaRPr>
          </a:p>
          <a:p>
            <a:endParaRPr lang="en-GB" i="1" dirty="0">
              <a:cs typeface="Calibri"/>
            </a:endParaRPr>
          </a:p>
        </p:txBody>
      </p:sp>
      <p:pic>
        <p:nvPicPr>
          <p:cNvPr id="6" name="Picture 6">
            <a:extLst>
              <a:ext uri="{FF2B5EF4-FFF2-40B4-BE49-F238E27FC236}">
                <a16:creationId xmlns:a16="http://schemas.microsoft.com/office/drawing/2014/main" id="{8DF2DF7F-C989-45B5-B66D-F9CA1A279493}"/>
              </a:ext>
            </a:extLst>
          </p:cNvPr>
          <p:cNvPicPr>
            <a:picLocks noChangeAspect="1"/>
          </p:cNvPicPr>
          <p:nvPr/>
        </p:nvPicPr>
        <p:blipFill>
          <a:blip r:embed="rId2"/>
          <a:stretch>
            <a:fillRect/>
          </a:stretch>
        </p:blipFill>
        <p:spPr>
          <a:xfrm>
            <a:off x="7819696" y="4753218"/>
            <a:ext cx="4251605" cy="2179162"/>
          </a:xfrm>
          <a:prstGeom prst="rect">
            <a:avLst/>
          </a:prstGeom>
        </p:spPr>
      </p:pic>
    </p:spTree>
    <p:extLst>
      <p:ext uri="{BB962C8B-B14F-4D97-AF65-F5344CB8AC3E}">
        <p14:creationId xmlns:p14="http://schemas.microsoft.com/office/powerpoint/2010/main" val="2638346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ltLang="en-US" b="1" dirty="0"/>
              <a:t>Mitochondria = Power House of the Cell</a:t>
            </a:r>
          </a:p>
        </p:txBody>
      </p:sp>
      <p:sp>
        <p:nvSpPr>
          <p:cNvPr id="8196" name="Rectangle 3"/>
          <p:cNvSpPr>
            <a:spLocks noGrp="1" noChangeArrowheads="1"/>
          </p:cNvSpPr>
          <p:nvPr>
            <p:ph type="body" idx="1"/>
          </p:nvPr>
        </p:nvSpPr>
        <p:spPr>
          <a:xfrm>
            <a:off x="838200" y="1474839"/>
            <a:ext cx="9525000" cy="3609925"/>
          </a:xfrm>
        </p:spPr>
        <p:txBody>
          <a:bodyPr vert="horz" lIns="91440" tIns="45720" rIns="91440" bIns="45720" rtlCol="0" anchor="t">
            <a:normAutofit/>
          </a:bodyPr>
          <a:lstStyle/>
          <a:p>
            <a:r>
              <a:rPr lang="en-US" altLang="en-US" dirty="0"/>
              <a:t>Produce </a:t>
            </a:r>
            <a:r>
              <a:rPr lang="en-US" altLang="en-US" b="1" u="sng" dirty="0"/>
              <a:t>energy </a:t>
            </a:r>
            <a:r>
              <a:rPr lang="en-US" altLang="en-US" dirty="0"/>
              <a:t>fo</a:t>
            </a:r>
            <a:r>
              <a:rPr lang="en-US" altLang="en-US" b="1" dirty="0"/>
              <a:t>r</a:t>
            </a:r>
            <a:r>
              <a:rPr lang="en-US" altLang="en-US"/>
              <a:t> the cell.</a:t>
            </a:r>
            <a:endParaRPr lang="en-US" altLang="en-US">
              <a:cs typeface="Calibri"/>
            </a:endParaRPr>
          </a:p>
        </p:txBody>
      </p:sp>
      <p:pic>
        <p:nvPicPr>
          <p:cNvPr id="12290" name="Picture 2" descr="Image result for mitochondria"/>
          <p:cNvPicPr>
            <a:picLocks noChangeAspect="1" noChangeArrowheads="1"/>
          </p:cNvPicPr>
          <p:nvPr/>
        </p:nvPicPr>
        <p:blipFill rotWithShape="1">
          <a:blip r:embed="rId3">
            <a:extLst>
              <a:ext uri="{28A0092B-C50C-407E-A947-70E740481C1C}">
                <a14:useLocalDpi xmlns:a14="http://schemas.microsoft.com/office/drawing/2010/main" val="0"/>
              </a:ext>
            </a:extLst>
          </a:blip>
          <a:srcRect t="6504"/>
          <a:stretch/>
        </p:blipFill>
        <p:spPr bwMode="auto">
          <a:xfrm>
            <a:off x="366530" y="2576930"/>
            <a:ext cx="4141794" cy="40811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organelles">
            <a:extLst>
              <a:ext uri="{FF2B5EF4-FFF2-40B4-BE49-F238E27FC236}">
                <a16:creationId xmlns:a16="http://schemas.microsoft.com/office/drawing/2014/main" id="{063B5069-AAF0-496B-88B7-2E819BE5F8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477" t="47557" b="23408"/>
          <a:stretch/>
        </p:blipFill>
        <p:spPr bwMode="auto">
          <a:xfrm>
            <a:off x="5175521" y="3511458"/>
            <a:ext cx="6757132" cy="314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767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27A0-653B-40A7-92F4-F796993CB5C8}"/>
              </a:ext>
            </a:extLst>
          </p:cNvPr>
          <p:cNvSpPr>
            <a:spLocks noGrp="1"/>
          </p:cNvSpPr>
          <p:nvPr>
            <p:ph type="title"/>
          </p:nvPr>
        </p:nvSpPr>
        <p:spPr>
          <a:xfrm>
            <a:off x="249382" y="365125"/>
            <a:ext cx="11104418" cy="1325563"/>
          </a:xfrm>
        </p:spPr>
        <p:txBody>
          <a:bodyPr/>
          <a:lstStyle/>
          <a:p>
            <a:r>
              <a:rPr lang="en-US" dirty="0"/>
              <a:t>Mitochondrion</a:t>
            </a:r>
          </a:p>
        </p:txBody>
      </p:sp>
      <p:pic>
        <p:nvPicPr>
          <p:cNvPr id="4" name="Content Placeholder 3">
            <a:extLst>
              <a:ext uri="{FF2B5EF4-FFF2-40B4-BE49-F238E27FC236}">
                <a16:creationId xmlns:a16="http://schemas.microsoft.com/office/drawing/2014/main" id="{792AAE2E-C8D4-4EB1-A341-48D82B27B862}"/>
              </a:ext>
            </a:extLst>
          </p:cNvPr>
          <p:cNvPicPr>
            <a:picLocks noGrp="1" noChangeAspect="1"/>
          </p:cNvPicPr>
          <p:nvPr>
            <p:ph idx="1"/>
          </p:nvPr>
        </p:nvPicPr>
        <p:blipFill>
          <a:blip r:embed="rId2"/>
          <a:stretch>
            <a:fillRect/>
          </a:stretch>
        </p:blipFill>
        <p:spPr>
          <a:xfrm>
            <a:off x="3958936" y="-67164"/>
            <a:ext cx="8593282" cy="6980582"/>
          </a:xfrm>
          <a:prstGeom prst="rect">
            <a:avLst/>
          </a:prstGeom>
        </p:spPr>
      </p:pic>
    </p:spTree>
    <p:extLst>
      <p:ext uri="{BB962C8B-B14F-4D97-AF65-F5344CB8AC3E}">
        <p14:creationId xmlns:p14="http://schemas.microsoft.com/office/powerpoint/2010/main" val="389221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type="body" idx="1"/>
          </p:nvPr>
        </p:nvSpPr>
        <p:spPr>
          <a:xfrm>
            <a:off x="838200" y="1474839"/>
            <a:ext cx="10514170" cy="3609925"/>
          </a:xfrm>
        </p:spPr>
        <p:txBody>
          <a:bodyPr vert="horz" lIns="91440" tIns="45720" rIns="91440" bIns="45720" rtlCol="0" anchor="t">
            <a:normAutofit/>
          </a:bodyPr>
          <a:lstStyle/>
          <a:p>
            <a:r>
              <a:rPr lang="en-US" dirty="0"/>
              <a:t>Mitochondria use the process </a:t>
            </a:r>
            <a:r>
              <a:rPr lang="en-US" b="1" u="sng" dirty="0"/>
              <a:t>Cellular respiration</a:t>
            </a:r>
            <a:r>
              <a:rPr lang="en-US" dirty="0"/>
              <a:t> to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convert</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energy from the food we eat to </a:t>
            </a:r>
            <a:r>
              <a:rPr lang="en-US" dirty="0">
                <a:latin typeface="Calibri" panose="020F0502020204030204" pitchFamily="34" charset="0"/>
                <a:ea typeface="Calibri" panose="020F0502020204030204" pitchFamily="34" charset="0"/>
                <a:cs typeface="Times New Roman" panose="02020603050405020304" pitchFamily="18" charset="0"/>
              </a:rPr>
              <a:t>a usable form</a:t>
            </a:r>
            <a:r>
              <a:rPr lang="en-US" dirty="0">
                <a:effectLst/>
                <a:latin typeface="Calibri" panose="020F0502020204030204" pitchFamily="34" charset="0"/>
                <a:ea typeface="Calibri" panose="020F0502020204030204" pitchFamily="34" charset="0"/>
                <a:cs typeface="Times New Roman" panose="02020603050405020304" pitchFamily="18" charset="0"/>
              </a:rPr>
              <a:t> the cell can use (in form of ATP):</a:t>
            </a:r>
          </a:p>
          <a:p>
            <a:endParaRPr lang="en-US" altLang="en-US" dirty="0"/>
          </a:p>
          <a:p>
            <a:endParaRPr lang="en-US" altLang="en-US" b="1" dirty="0"/>
          </a:p>
        </p:txBody>
      </p:sp>
      <p:pic>
        <p:nvPicPr>
          <p:cNvPr id="819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235" y="3175445"/>
            <a:ext cx="10142135" cy="3682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779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ltLang="en-US" dirty="0"/>
              <a:t>Cellular Respiration: Label your diagram</a:t>
            </a:r>
          </a:p>
        </p:txBody>
      </p:sp>
      <p:pic>
        <p:nvPicPr>
          <p:cNvPr id="8198"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b="28324"/>
          <a:stretch/>
        </p:blipFill>
        <p:spPr bwMode="auto">
          <a:xfrm>
            <a:off x="419099" y="1542770"/>
            <a:ext cx="11698941" cy="301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1CB0CE8-9E7F-440C-BACC-F3F7CD3E93C3}"/>
              </a:ext>
            </a:extLst>
          </p:cNvPr>
          <p:cNvSpPr txBox="1"/>
          <p:nvPr/>
        </p:nvSpPr>
        <p:spPr>
          <a:xfrm>
            <a:off x="665629" y="4560294"/>
            <a:ext cx="11526371" cy="1200329"/>
          </a:xfrm>
          <a:prstGeom prst="rect">
            <a:avLst/>
          </a:prstGeom>
          <a:noFill/>
        </p:spPr>
        <p:txBody>
          <a:bodyPr wrap="square" rtlCol="0" anchor="t">
            <a:spAutoFit/>
          </a:bodyPr>
          <a:lstStyle/>
          <a:p>
            <a:r>
              <a:rPr lang="en-CA" sz="3600" dirty="0"/>
              <a:t>Food	+ 	Oxygen   ---</a:t>
            </a:r>
            <a:r>
              <a:rPr lang="en-CA" sz="3600" dirty="0">
                <a:sym typeface="Wingdings" panose="05000000000000000000" pitchFamily="2" charset="2"/>
              </a:rPr>
              <a:t> Carbon 	+ Water   +  Energy</a:t>
            </a:r>
            <a:endParaRPr lang="en-CA" sz="3600" dirty="0"/>
          </a:p>
          <a:p>
            <a:r>
              <a:rPr lang="en-CA" sz="3600" dirty="0"/>
              <a:t>(glucose)                      Dioxide</a:t>
            </a:r>
            <a:endParaRPr lang="en-CA" sz="3600" dirty="0">
              <a:cs typeface="Calibri"/>
            </a:endParaRPr>
          </a:p>
        </p:txBody>
      </p:sp>
    </p:spTree>
    <p:extLst>
      <p:ext uri="{BB962C8B-B14F-4D97-AF65-F5344CB8AC3E}">
        <p14:creationId xmlns:p14="http://schemas.microsoft.com/office/powerpoint/2010/main" val="729373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Ameoba</a:t>
            </a:r>
            <a:r>
              <a:rPr lang="en-CA" dirty="0"/>
              <a:t> Sisters Video on Cellular Respiration</a:t>
            </a:r>
          </a:p>
        </p:txBody>
      </p:sp>
      <p:sp>
        <p:nvSpPr>
          <p:cNvPr id="3" name="Content Placeholder 2"/>
          <p:cNvSpPr>
            <a:spLocks noGrp="1"/>
          </p:cNvSpPr>
          <p:nvPr>
            <p:ph idx="1"/>
          </p:nvPr>
        </p:nvSpPr>
        <p:spPr/>
        <p:txBody>
          <a:bodyPr/>
          <a:lstStyle/>
          <a:p>
            <a:r>
              <a:rPr lang="en-CA" dirty="0">
                <a:hlinkClick r:id="rId2"/>
              </a:rPr>
              <a:t>https://www.youtube.com/watch?v=4Eo7JtRA7lg</a:t>
            </a:r>
            <a:endParaRPr lang="en-CA" dirty="0"/>
          </a:p>
          <a:p>
            <a:endParaRPr lang="en-CA" dirty="0"/>
          </a:p>
        </p:txBody>
      </p:sp>
    </p:spTree>
    <p:extLst>
      <p:ext uri="{BB962C8B-B14F-4D97-AF65-F5344CB8AC3E}">
        <p14:creationId xmlns:p14="http://schemas.microsoft.com/office/powerpoint/2010/main" val="4206017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Chloroplast =  food Maker</a:t>
            </a:r>
          </a:p>
        </p:txBody>
      </p:sp>
      <p:sp>
        <p:nvSpPr>
          <p:cNvPr id="3" name="Content Placeholder 2"/>
          <p:cNvSpPr>
            <a:spLocks noGrp="1"/>
          </p:cNvSpPr>
          <p:nvPr>
            <p:ph idx="1"/>
          </p:nvPr>
        </p:nvSpPr>
        <p:spPr/>
        <p:txBody>
          <a:bodyPr/>
          <a:lstStyle/>
          <a:p>
            <a:pPr marL="228600" lvl="1">
              <a:spcBef>
                <a:spcPts val="1000"/>
              </a:spcBef>
            </a:pPr>
            <a:endParaRPr lang="en-CA" dirty="0"/>
          </a:p>
        </p:txBody>
      </p:sp>
      <p:pic>
        <p:nvPicPr>
          <p:cNvPr id="10242" name="Picture 2" descr="Image result for chloroplast"/>
          <p:cNvPicPr>
            <a:picLocks noChangeAspect="1" noChangeArrowheads="1"/>
          </p:cNvPicPr>
          <p:nvPr/>
        </p:nvPicPr>
        <p:blipFill rotWithShape="1">
          <a:blip r:embed="rId2">
            <a:extLst>
              <a:ext uri="{28A0092B-C50C-407E-A947-70E740481C1C}">
                <a14:useLocalDpi xmlns:a14="http://schemas.microsoft.com/office/drawing/2010/main" val="0"/>
              </a:ext>
            </a:extLst>
          </a:blip>
          <a:srcRect t="12454" r="20977"/>
          <a:stretch/>
        </p:blipFill>
        <p:spPr bwMode="auto">
          <a:xfrm>
            <a:off x="7610266" y="1857887"/>
            <a:ext cx="6480666" cy="390844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chloroplast"/>
          <p:cNvPicPr>
            <a:picLocks noChangeAspect="1" noChangeArrowheads="1"/>
          </p:cNvPicPr>
          <p:nvPr/>
        </p:nvPicPr>
        <p:blipFill rotWithShape="1">
          <a:blip r:embed="rId3">
            <a:extLst>
              <a:ext uri="{28A0092B-C50C-407E-A947-70E740481C1C}">
                <a14:useLocalDpi xmlns:a14="http://schemas.microsoft.com/office/drawing/2010/main" val="0"/>
              </a:ext>
            </a:extLst>
          </a:blip>
          <a:srcRect l="13259" t="15171" r="15332" b="6049"/>
          <a:stretch/>
        </p:blipFill>
        <p:spPr bwMode="auto">
          <a:xfrm>
            <a:off x="432546" y="1414995"/>
            <a:ext cx="6772066"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93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Chloroplast =  Food Maker</a:t>
            </a:r>
          </a:p>
        </p:txBody>
      </p:sp>
      <p:sp>
        <p:nvSpPr>
          <p:cNvPr id="3" name="Content Placeholder 2"/>
          <p:cNvSpPr>
            <a:spLocks noGrp="1"/>
          </p:cNvSpPr>
          <p:nvPr>
            <p:ph idx="1"/>
          </p:nvPr>
        </p:nvSpPr>
        <p:spPr>
          <a:xfrm>
            <a:off x="581891" y="1825625"/>
            <a:ext cx="10771909" cy="4351338"/>
          </a:xfrm>
        </p:spPr>
        <p:txBody>
          <a:bodyPr>
            <a:normAutofit/>
          </a:bodyPr>
          <a:lstStyle/>
          <a:p>
            <a:pPr lvl="1"/>
            <a:r>
              <a:rPr lang="en-US" altLang="en-US" sz="3600" dirty="0"/>
              <a:t>Takes energy from the sun to make </a:t>
            </a:r>
            <a:r>
              <a:rPr lang="en-US" altLang="en-US" sz="3600" b="1" u="sng" dirty="0"/>
              <a:t>food</a:t>
            </a:r>
            <a:r>
              <a:rPr lang="en-US" altLang="en-US" sz="3600" dirty="0"/>
              <a:t> for the cell </a:t>
            </a:r>
            <a:r>
              <a:rPr lang="en-US" sz="3600" dirty="0"/>
              <a:t>in a process called </a:t>
            </a:r>
            <a:r>
              <a:rPr lang="en-US" sz="3600" b="1" u="sng" dirty="0"/>
              <a:t>photosynthesis</a:t>
            </a:r>
            <a:r>
              <a:rPr lang="en-US" sz="3600" u="sng" dirty="0"/>
              <a:t>.</a:t>
            </a:r>
            <a:endParaRPr lang="en-CA" sz="3600" u="sng" dirty="0"/>
          </a:p>
          <a:p>
            <a:pPr lvl="2"/>
            <a:endParaRPr lang="en-US" altLang="en-US" sz="2800" dirty="0"/>
          </a:p>
          <a:p>
            <a:endParaRPr lang="en-CA"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23883"/>
            <a:ext cx="11604723" cy="382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489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BD879-B89B-4E0F-B359-30E8CF7CE53B}"/>
              </a:ext>
            </a:extLst>
          </p:cNvPr>
          <p:cNvSpPr>
            <a:spLocks noGrp="1"/>
          </p:cNvSpPr>
          <p:nvPr>
            <p:ph type="title"/>
          </p:nvPr>
        </p:nvSpPr>
        <p:spPr/>
        <p:txBody>
          <a:bodyPr/>
          <a:lstStyle/>
          <a:p>
            <a:r>
              <a:rPr lang="en-CA" dirty="0"/>
              <a:t>Cyanobacteria</a:t>
            </a:r>
          </a:p>
        </p:txBody>
      </p:sp>
      <p:sp>
        <p:nvSpPr>
          <p:cNvPr id="3" name="Content Placeholder 2">
            <a:extLst>
              <a:ext uri="{FF2B5EF4-FFF2-40B4-BE49-F238E27FC236}">
                <a16:creationId xmlns:a16="http://schemas.microsoft.com/office/drawing/2014/main" id="{E8725F0E-33F7-436E-9E23-12A4A065B124}"/>
              </a:ext>
            </a:extLst>
          </p:cNvPr>
          <p:cNvSpPr>
            <a:spLocks noGrp="1"/>
          </p:cNvSpPr>
          <p:nvPr>
            <p:ph idx="1"/>
          </p:nvPr>
        </p:nvSpPr>
        <p:spPr/>
        <p:txBody>
          <a:bodyPr/>
          <a:lstStyle/>
          <a:p>
            <a:r>
              <a:rPr lang="en-CA" dirty="0"/>
              <a:t>See Ted Ed video</a:t>
            </a:r>
          </a:p>
          <a:p>
            <a:r>
              <a:rPr lang="en-CA" dirty="0"/>
              <a:t>How chloroplasts came to be</a:t>
            </a:r>
          </a:p>
        </p:txBody>
      </p:sp>
    </p:spTree>
    <p:extLst>
      <p:ext uri="{BB962C8B-B14F-4D97-AF65-F5344CB8AC3E}">
        <p14:creationId xmlns:p14="http://schemas.microsoft.com/office/powerpoint/2010/main" val="383269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02" y="365125"/>
            <a:ext cx="10977898" cy="1325563"/>
          </a:xfrm>
        </p:spPr>
        <p:txBody>
          <a:bodyPr/>
          <a:lstStyle/>
          <a:p>
            <a:r>
              <a:rPr lang="en-CA" b="1" dirty="0"/>
              <a:t>Prokaryotic Cells (Primitive)</a:t>
            </a:r>
          </a:p>
        </p:txBody>
      </p:sp>
      <p:sp>
        <p:nvSpPr>
          <p:cNvPr id="3" name="Content Placeholder 2"/>
          <p:cNvSpPr>
            <a:spLocks noGrp="1"/>
          </p:cNvSpPr>
          <p:nvPr>
            <p:ph idx="1"/>
          </p:nvPr>
        </p:nvSpPr>
        <p:spPr>
          <a:xfrm>
            <a:off x="375902" y="1825625"/>
            <a:ext cx="6800528" cy="4667250"/>
          </a:xfrm>
        </p:spPr>
        <p:txBody>
          <a:bodyPr vert="horz" lIns="91440" tIns="45720" rIns="91440" bIns="45720" rtlCol="0" anchor="t">
            <a:normAutofit fontScale="70000" lnSpcReduction="20000"/>
          </a:bodyPr>
          <a:lstStyle/>
          <a:p>
            <a:r>
              <a:rPr lang="en-CA" sz="4600" dirty="0"/>
              <a:t>Have no </a:t>
            </a:r>
            <a:r>
              <a:rPr lang="en-CA" sz="4600" b="1" u="sng" dirty="0"/>
              <a:t>nucleus</a:t>
            </a:r>
          </a:p>
          <a:p>
            <a:r>
              <a:rPr lang="en-CA" sz="4600" dirty="0"/>
              <a:t>Much </a:t>
            </a:r>
            <a:r>
              <a:rPr lang="en-CA" sz="4600" b="1" u="sng" dirty="0"/>
              <a:t>smaller</a:t>
            </a:r>
            <a:r>
              <a:rPr lang="en-CA" sz="4600" dirty="0"/>
              <a:t> than </a:t>
            </a:r>
            <a:r>
              <a:rPr lang="en-CA" sz="4600" dirty="0" err="1"/>
              <a:t>eukarotes</a:t>
            </a:r>
            <a:endParaRPr lang="en-CA" sz="4600" dirty="0"/>
          </a:p>
          <a:p>
            <a:r>
              <a:rPr lang="en-CA" sz="4600" dirty="0"/>
              <a:t>Less </a:t>
            </a:r>
            <a:r>
              <a:rPr lang="en-CA" sz="4600" b="1" u="sng" dirty="0"/>
              <a:t>complex</a:t>
            </a:r>
            <a:r>
              <a:rPr lang="en-CA" sz="4600" dirty="0"/>
              <a:t>: have fewer internal structures </a:t>
            </a:r>
            <a:endParaRPr lang="en-CA" sz="4600" dirty="0">
              <a:cs typeface="Calibri"/>
            </a:endParaRPr>
          </a:p>
          <a:p>
            <a:r>
              <a:rPr lang="en-CA" sz="4600" dirty="0"/>
              <a:t>Internal structures are </a:t>
            </a:r>
            <a:r>
              <a:rPr lang="en-CA" sz="4600" b="1" u="sng" dirty="0"/>
              <a:t>not</a:t>
            </a:r>
            <a:r>
              <a:rPr lang="en-CA" sz="4600" b="1" dirty="0"/>
              <a:t> </a:t>
            </a:r>
            <a:r>
              <a:rPr lang="en-CA" sz="4600" dirty="0"/>
              <a:t>surround by membranes</a:t>
            </a:r>
            <a:endParaRPr lang="en-CA" sz="4600" dirty="0">
              <a:cs typeface="Calibri"/>
            </a:endParaRPr>
          </a:p>
          <a:p>
            <a:r>
              <a:rPr lang="en-CA" sz="4600" dirty="0"/>
              <a:t>All are </a:t>
            </a:r>
            <a:r>
              <a:rPr lang="en-CA" sz="4600" b="1" u="sng" dirty="0"/>
              <a:t>Unicellular </a:t>
            </a:r>
            <a:r>
              <a:rPr lang="en-CA" sz="4600" dirty="0"/>
              <a:t>organisms,</a:t>
            </a:r>
          </a:p>
          <a:p>
            <a:r>
              <a:rPr lang="en-CA" sz="4600" dirty="0">
                <a:cs typeface="Calibri"/>
              </a:rPr>
              <a:t>All have cell wall</a:t>
            </a:r>
          </a:p>
          <a:p>
            <a:r>
              <a:rPr lang="en-CA" sz="4600" dirty="0" err="1"/>
              <a:t>Eg.</a:t>
            </a:r>
            <a:r>
              <a:rPr lang="en-CA" sz="4600" dirty="0"/>
              <a:t> All </a:t>
            </a:r>
            <a:r>
              <a:rPr lang="en-CA" sz="4600" b="1" u="sng" dirty="0"/>
              <a:t>bacteria </a:t>
            </a:r>
            <a:r>
              <a:rPr lang="en-CA" sz="4600" dirty="0"/>
              <a:t>are prokaryotes</a:t>
            </a:r>
            <a:r>
              <a:rPr lang="en-CA" sz="4600" dirty="0">
                <a:cs typeface="Calibri"/>
              </a:rPr>
              <a:t> (</a:t>
            </a:r>
            <a:r>
              <a:rPr lang="en-CA" sz="4600" dirty="0"/>
              <a:t> E. coli)</a:t>
            </a:r>
          </a:p>
          <a:p>
            <a:endParaRPr lang="en-CA" b="1" dirty="0"/>
          </a:p>
        </p:txBody>
      </p:sp>
      <p:pic>
        <p:nvPicPr>
          <p:cNvPr id="1026" name="Picture 2" descr="Image result for bacteria"/>
          <p:cNvPicPr>
            <a:picLocks noChangeAspect="1" noChangeArrowheads="1"/>
          </p:cNvPicPr>
          <p:nvPr/>
        </p:nvPicPr>
        <p:blipFill rotWithShape="1">
          <a:blip r:embed="rId2">
            <a:extLst>
              <a:ext uri="{28A0092B-C50C-407E-A947-70E740481C1C}">
                <a14:useLocalDpi xmlns:a14="http://schemas.microsoft.com/office/drawing/2010/main" val="0"/>
              </a:ext>
            </a:extLst>
          </a:blip>
          <a:srcRect l="7546"/>
          <a:stretch/>
        </p:blipFill>
        <p:spPr bwMode="auto">
          <a:xfrm>
            <a:off x="7307057" y="2993159"/>
            <a:ext cx="5288459" cy="43474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t="8757"/>
          <a:stretch/>
        </p:blipFill>
        <p:spPr bwMode="auto">
          <a:xfrm>
            <a:off x="7176430" y="658091"/>
            <a:ext cx="4177370" cy="220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a:extLst>
              <a:ext uri="{FF2B5EF4-FFF2-40B4-BE49-F238E27FC236}">
                <a16:creationId xmlns:a16="http://schemas.microsoft.com/office/drawing/2014/main" id="{EE84EB3C-8BA0-4A34-A693-52552642B0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757"/>
          <a:stretch/>
        </p:blipFill>
        <p:spPr bwMode="auto">
          <a:xfrm>
            <a:off x="7176429" y="725559"/>
            <a:ext cx="4177370" cy="220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727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Organelles for Assembly, Transport, and Storage:</a:t>
            </a:r>
            <a:endParaRPr lang="en-CA" b="1" dirty="0"/>
          </a:p>
        </p:txBody>
      </p:sp>
      <p:sp>
        <p:nvSpPr>
          <p:cNvPr id="3" name="Content Placeholder 2"/>
          <p:cNvSpPr>
            <a:spLocks noGrp="1"/>
          </p:cNvSpPr>
          <p:nvPr>
            <p:ph idx="1"/>
          </p:nvPr>
        </p:nvSpPr>
        <p:spPr/>
        <p:txBody>
          <a:bodyPr vert="horz" lIns="91440" tIns="45720" rIns="91440" bIns="45720" rtlCol="0" anchor="t">
            <a:normAutofit/>
          </a:bodyPr>
          <a:lstStyle/>
          <a:p>
            <a:r>
              <a:rPr lang="en-CA" i="1" dirty="0"/>
              <a:t>Ribosomes</a:t>
            </a:r>
            <a:endParaRPr lang="en-CA" i="1" dirty="0">
              <a:cs typeface="Calibri"/>
            </a:endParaRPr>
          </a:p>
          <a:p>
            <a:r>
              <a:rPr lang="en-CA" i="1" dirty="0"/>
              <a:t>Endoplasmic Reticulum</a:t>
            </a:r>
            <a:endParaRPr lang="en-CA" i="1" dirty="0">
              <a:cs typeface="Calibri"/>
            </a:endParaRPr>
          </a:p>
          <a:p>
            <a:r>
              <a:rPr lang="en-CA" i="1" dirty="0"/>
              <a:t>Golgi Apparatus</a:t>
            </a:r>
            <a:endParaRPr lang="en-CA" i="1" dirty="0">
              <a:cs typeface="Calibri"/>
            </a:endParaRPr>
          </a:p>
          <a:p>
            <a:r>
              <a:rPr lang="en-CA" i="1" dirty="0"/>
              <a:t>Lysosomes</a:t>
            </a:r>
            <a:endParaRPr lang="en-CA" i="1" dirty="0">
              <a:cs typeface="Calibri"/>
            </a:endParaRPr>
          </a:p>
          <a:p>
            <a:r>
              <a:rPr lang="en-CA" i="1" dirty="0"/>
              <a:t>Vacuoles</a:t>
            </a:r>
            <a:endParaRPr lang="en-CA" i="1" dirty="0">
              <a:cs typeface="Calibri"/>
            </a:endParaRPr>
          </a:p>
          <a:p>
            <a:endParaRPr lang="en-CA" dirty="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9882" y="1142335"/>
            <a:ext cx="6867241" cy="571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501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7376-306C-4ACD-8C5C-62ADA7143B3D}"/>
              </a:ext>
            </a:extLst>
          </p:cNvPr>
          <p:cNvSpPr>
            <a:spLocks noGrp="1"/>
          </p:cNvSpPr>
          <p:nvPr>
            <p:ph type="title"/>
          </p:nvPr>
        </p:nvSpPr>
        <p:spPr/>
        <p:txBody>
          <a:bodyPr/>
          <a:lstStyle/>
          <a:p>
            <a:endParaRPr lang="en-CA"/>
          </a:p>
        </p:txBody>
      </p:sp>
      <p:pic>
        <p:nvPicPr>
          <p:cNvPr id="7170" name="Picture 2" descr="Image result for organelles">
            <a:extLst>
              <a:ext uri="{FF2B5EF4-FFF2-40B4-BE49-F238E27FC236}">
                <a16:creationId xmlns:a16="http://schemas.microsoft.com/office/drawing/2014/main" id="{E185B232-0C03-4064-B2D0-6109D5E6D7B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816" t="14504" b="2672"/>
          <a:stretch/>
        </p:blipFill>
        <p:spPr bwMode="auto">
          <a:xfrm>
            <a:off x="526677" y="181682"/>
            <a:ext cx="11138646" cy="6494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890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9A4E-5C0E-4CE7-B942-BCCB1065F435}"/>
              </a:ext>
            </a:extLst>
          </p:cNvPr>
          <p:cNvSpPr>
            <a:spLocks noGrp="1"/>
          </p:cNvSpPr>
          <p:nvPr>
            <p:ph type="title"/>
          </p:nvPr>
        </p:nvSpPr>
        <p:spPr/>
        <p:txBody>
          <a:bodyPr/>
          <a:lstStyle/>
          <a:p>
            <a:endParaRPr lang="en-CA"/>
          </a:p>
        </p:txBody>
      </p:sp>
      <p:pic>
        <p:nvPicPr>
          <p:cNvPr id="4" name="Content Placeholder 3" descr="Related image">
            <a:extLst>
              <a:ext uri="{FF2B5EF4-FFF2-40B4-BE49-F238E27FC236}">
                <a16:creationId xmlns:a16="http://schemas.microsoft.com/office/drawing/2014/main" id="{D7CB5B87-76CB-47A7-AFB2-C4C2971E060E}"/>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t="13430"/>
          <a:stretch/>
        </p:blipFill>
        <p:spPr bwMode="auto">
          <a:xfrm>
            <a:off x="385482" y="0"/>
            <a:ext cx="11806518" cy="7025061"/>
          </a:xfrm>
          <a:prstGeom prst="rect">
            <a:avLst/>
          </a:prstGeom>
          <a:noFill/>
          <a:ln>
            <a:noFill/>
          </a:ln>
        </p:spPr>
      </p:pic>
    </p:spTree>
    <p:extLst>
      <p:ext uri="{BB962C8B-B14F-4D97-AF65-F5344CB8AC3E}">
        <p14:creationId xmlns:p14="http://schemas.microsoft.com/office/powerpoint/2010/main" val="2065999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Endoplasmic Reticulum (ER) = transport</a:t>
            </a:r>
          </a:p>
        </p:txBody>
      </p:sp>
      <p:sp>
        <p:nvSpPr>
          <p:cNvPr id="3" name="Content Placeholder 2"/>
          <p:cNvSpPr>
            <a:spLocks noGrp="1"/>
          </p:cNvSpPr>
          <p:nvPr>
            <p:ph idx="1"/>
          </p:nvPr>
        </p:nvSpPr>
        <p:spPr/>
        <p:txBody>
          <a:bodyPr vert="horz" lIns="91440" tIns="45720" rIns="91440" bIns="45720" rtlCol="0" anchor="t">
            <a:normAutofit/>
          </a:bodyPr>
          <a:lstStyle/>
          <a:p>
            <a:r>
              <a:rPr lang="en-US" altLang="en-US" dirty="0"/>
              <a:t>Network of membrane-covered</a:t>
            </a:r>
            <a:r>
              <a:rPr lang="en-US" altLang="en-US" b="1" dirty="0"/>
              <a:t> </a:t>
            </a:r>
            <a:r>
              <a:rPr lang="en-US" altLang="en-US" b="1" u="sng" dirty="0"/>
              <a:t>channels </a:t>
            </a:r>
            <a:r>
              <a:rPr lang="en-US" altLang="en-US" dirty="0"/>
              <a:t>that transport materials throughout the cell. </a:t>
            </a:r>
          </a:p>
          <a:p>
            <a:r>
              <a:rPr lang="en-US" altLang="en-US" b="1" dirty="0">
                <a:solidFill>
                  <a:schemeClr val="accent1"/>
                </a:solidFill>
              </a:rPr>
              <a:t>Smooth</a:t>
            </a:r>
            <a:r>
              <a:rPr lang="en-US" altLang="en-US" dirty="0">
                <a:solidFill>
                  <a:schemeClr val="accent1"/>
                </a:solidFill>
              </a:rPr>
              <a:t> ER and</a:t>
            </a:r>
            <a:r>
              <a:rPr lang="en-US" altLang="en-US" b="1" dirty="0">
                <a:solidFill>
                  <a:schemeClr val="accent1"/>
                </a:solidFill>
              </a:rPr>
              <a:t> Rough </a:t>
            </a:r>
            <a:r>
              <a:rPr lang="en-US" altLang="en-US" dirty="0">
                <a:solidFill>
                  <a:schemeClr val="accent1"/>
                </a:solidFill>
              </a:rPr>
              <a:t>ER</a:t>
            </a:r>
            <a:endParaRPr lang="en-US" altLang="en-US" dirty="0">
              <a:solidFill>
                <a:schemeClr val="accent1"/>
              </a:solidFill>
              <a:cs typeface="Calibri"/>
            </a:endParaRPr>
          </a:p>
          <a:p>
            <a:endParaRPr lang="en-CA" dirty="0"/>
          </a:p>
        </p:txBody>
      </p:sp>
      <p:pic>
        <p:nvPicPr>
          <p:cNvPr id="4" name="Picture 3"/>
          <p:cNvPicPr/>
          <p:nvPr/>
        </p:nvPicPr>
        <p:blipFill>
          <a:blip r:embed="rId3" cstate="print"/>
          <a:srcRect l="7744" t="16180" r="58060" b="30504"/>
          <a:stretch>
            <a:fillRect/>
          </a:stretch>
        </p:blipFill>
        <p:spPr bwMode="auto">
          <a:xfrm>
            <a:off x="7347961" y="4415496"/>
            <a:ext cx="4844039" cy="2608071"/>
          </a:xfrm>
          <a:prstGeom prst="rect">
            <a:avLst/>
          </a:prstGeom>
          <a:noFill/>
          <a:ln w="9525">
            <a:noFill/>
            <a:miter lim="800000"/>
            <a:headEnd/>
            <a:tailEnd/>
          </a:ln>
        </p:spPr>
      </p:pic>
      <p:pic>
        <p:nvPicPr>
          <p:cNvPr id="5" name="Picture 2" descr="Image result for organelles">
            <a:extLst>
              <a:ext uri="{FF2B5EF4-FFF2-40B4-BE49-F238E27FC236}">
                <a16:creationId xmlns:a16="http://schemas.microsoft.com/office/drawing/2014/main" id="{B3EF042D-1E43-4A4E-8102-D77CF4B102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484" t="14504" b="42367"/>
          <a:stretch/>
        </p:blipFill>
        <p:spPr bwMode="auto">
          <a:xfrm>
            <a:off x="215153" y="4415496"/>
            <a:ext cx="6889375" cy="303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767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6C2C-B916-4F3E-9491-37F458BF1976}"/>
              </a:ext>
            </a:extLst>
          </p:cNvPr>
          <p:cNvSpPr>
            <a:spLocks noGrp="1"/>
          </p:cNvSpPr>
          <p:nvPr>
            <p:ph type="title"/>
          </p:nvPr>
        </p:nvSpPr>
        <p:spPr>
          <a:xfrm>
            <a:off x="0" y="365125"/>
            <a:ext cx="11353800" cy="1325563"/>
          </a:xfrm>
        </p:spPr>
        <p:txBody>
          <a:bodyPr/>
          <a:lstStyle/>
          <a:p>
            <a:r>
              <a:rPr lang="en-US" b="1" dirty="0"/>
              <a:t>Rough Endoplasmic Reticulum  (Rough ER)</a:t>
            </a:r>
          </a:p>
        </p:txBody>
      </p:sp>
      <p:sp>
        <p:nvSpPr>
          <p:cNvPr id="3" name="Content Placeholder 2">
            <a:extLst>
              <a:ext uri="{FF2B5EF4-FFF2-40B4-BE49-F238E27FC236}">
                <a16:creationId xmlns:a16="http://schemas.microsoft.com/office/drawing/2014/main" id="{E199455C-6A28-491A-A5E6-733243CDFA72}"/>
              </a:ext>
            </a:extLst>
          </p:cNvPr>
          <p:cNvSpPr>
            <a:spLocks noGrp="1"/>
          </p:cNvSpPr>
          <p:nvPr>
            <p:ph idx="1"/>
          </p:nvPr>
        </p:nvSpPr>
        <p:spPr>
          <a:xfrm>
            <a:off x="838200" y="1825624"/>
            <a:ext cx="11353800" cy="4854575"/>
          </a:xfrm>
        </p:spPr>
        <p:txBody>
          <a:bodyPr vert="horz" lIns="91440" tIns="45720" rIns="91440" bIns="45720" rtlCol="0" anchor="t">
            <a:normAutofit/>
          </a:bodyPr>
          <a:lstStyle/>
          <a:p>
            <a:r>
              <a:rPr lang="en-CA" dirty="0"/>
              <a:t>Involved in </a:t>
            </a:r>
            <a:r>
              <a:rPr lang="en-US" dirty="0"/>
              <a:t>production (synthesis), folding, export of </a:t>
            </a:r>
            <a:r>
              <a:rPr lang="en-US" b="1" u="sng" dirty="0"/>
              <a:t>proteins.</a:t>
            </a:r>
            <a:endParaRPr lang="en-CA" b="1" u="sng" dirty="0"/>
          </a:p>
          <a:p>
            <a:r>
              <a:rPr lang="en-US" dirty="0"/>
              <a:t>It is called ‘</a:t>
            </a:r>
            <a:r>
              <a:rPr lang="en-US" b="1" u="sng" dirty="0">
                <a:solidFill>
                  <a:srgbClr val="FF0000"/>
                </a:solidFill>
              </a:rPr>
              <a:t>rough</a:t>
            </a:r>
            <a:r>
              <a:rPr lang="en-US" dirty="0"/>
              <a:t>’ because it is studded with </a:t>
            </a:r>
            <a:r>
              <a:rPr lang="en-US" i="1" dirty="0">
                <a:solidFill>
                  <a:srgbClr val="FF0000"/>
                </a:solidFill>
              </a:rPr>
              <a:t>ribosomes</a:t>
            </a:r>
            <a:endParaRPr lang="en-US" i="1" dirty="0">
              <a:solidFill>
                <a:srgbClr val="FF0000"/>
              </a:solidFill>
              <a:cs typeface="Calibri"/>
            </a:endParaRPr>
          </a:p>
          <a:p>
            <a:r>
              <a:rPr lang="en-US" sz="2800" i="1" dirty="0"/>
              <a:t>Rough ER is found throughout the cell but mostly near the nucleus and the Golgi apparatus.</a:t>
            </a:r>
            <a:r>
              <a:rPr lang="en-US" sz="2800" dirty="0"/>
              <a:t> </a:t>
            </a:r>
          </a:p>
          <a:p>
            <a:r>
              <a:rPr lang="en-US" sz="2800" i="1" dirty="0"/>
              <a:t>Package proteins in vesicles which go to the Golgi Apparatus</a:t>
            </a:r>
            <a:endParaRPr lang="en-US" sz="2800" dirty="0"/>
          </a:p>
          <a:p>
            <a:endParaRPr lang="en-US" b="1" u="sng" dirty="0">
              <a:solidFill>
                <a:srgbClr val="FF0000"/>
              </a:solidFill>
              <a:cs typeface="Calibri"/>
            </a:endParaRPr>
          </a:p>
          <a:p>
            <a:endParaRPr lang="en-US" dirty="0"/>
          </a:p>
        </p:txBody>
      </p:sp>
      <p:pic>
        <p:nvPicPr>
          <p:cNvPr id="4" name="Picture 3" descr="Image result for ribosomes image">
            <a:extLst>
              <a:ext uri="{FF2B5EF4-FFF2-40B4-BE49-F238E27FC236}">
                <a16:creationId xmlns:a16="http://schemas.microsoft.com/office/drawing/2014/main" id="{7C07C81E-AE91-4CE0-A1F6-F9B568DBCBB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72650" y="203993"/>
            <a:ext cx="2368550" cy="1647825"/>
          </a:xfrm>
          <a:prstGeom prst="rect">
            <a:avLst/>
          </a:prstGeom>
          <a:noFill/>
        </p:spPr>
      </p:pic>
    </p:spTree>
    <p:extLst>
      <p:ext uri="{BB962C8B-B14F-4D97-AF65-F5344CB8AC3E}">
        <p14:creationId xmlns:p14="http://schemas.microsoft.com/office/powerpoint/2010/main" val="1364251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6C2C-B916-4F3E-9491-37F458BF1976}"/>
              </a:ext>
            </a:extLst>
          </p:cNvPr>
          <p:cNvSpPr>
            <a:spLocks noGrp="1"/>
          </p:cNvSpPr>
          <p:nvPr>
            <p:ph type="title"/>
          </p:nvPr>
        </p:nvSpPr>
        <p:spPr>
          <a:xfrm>
            <a:off x="0" y="365125"/>
            <a:ext cx="11353800" cy="1325563"/>
          </a:xfrm>
        </p:spPr>
        <p:txBody>
          <a:bodyPr/>
          <a:lstStyle/>
          <a:p>
            <a:r>
              <a:rPr lang="en-US" b="1" dirty="0"/>
              <a:t>Rough Endoplasmic Reticulum  (Rough ER)</a:t>
            </a:r>
          </a:p>
        </p:txBody>
      </p:sp>
      <p:sp>
        <p:nvSpPr>
          <p:cNvPr id="3" name="Content Placeholder 2">
            <a:extLst>
              <a:ext uri="{FF2B5EF4-FFF2-40B4-BE49-F238E27FC236}">
                <a16:creationId xmlns:a16="http://schemas.microsoft.com/office/drawing/2014/main" id="{E199455C-6A28-491A-A5E6-733243CDFA72}"/>
              </a:ext>
            </a:extLst>
          </p:cNvPr>
          <p:cNvSpPr>
            <a:spLocks noGrp="1"/>
          </p:cNvSpPr>
          <p:nvPr>
            <p:ph idx="1"/>
          </p:nvPr>
        </p:nvSpPr>
        <p:spPr>
          <a:xfrm>
            <a:off x="838200" y="1825624"/>
            <a:ext cx="11353800" cy="4854575"/>
          </a:xfrm>
        </p:spPr>
        <p:txBody>
          <a:bodyPr vert="horz" lIns="91440" tIns="45720" rIns="91440" bIns="45720" rtlCol="0" anchor="t">
            <a:normAutofit/>
          </a:bodyPr>
          <a:lstStyle/>
          <a:p>
            <a:r>
              <a:rPr lang="en-US" sz="2800" i="1" dirty="0">
                <a:solidFill>
                  <a:schemeClr val="accent1"/>
                </a:solidFill>
              </a:rPr>
              <a:t>Rough ER is found throughout the cell but mostly near the nucleus and the Golgi apparatus.</a:t>
            </a:r>
            <a:r>
              <a:rPr lang="en-US" sz="2800" dirty="0">
                <a:solidFill>
                  <a:schemeClr val="accent1"/>
                </a:solidFill>
              </a:rPr>
              <a:t> </a:t>
            </a:r>
          </a:p>
          <a:p>
            <a:r>
              <a:rPr lang="en-US" sz="2800" i="1" dirty="0">
                <a:solidFill>
                  <a:schemeClr val="accent1"/>
                </a:solidFill>
              </a:rPr>
              <a:t>Package proteins in vesicles which go to the Golgi Apparatus</a:t>
            </a:r>
            <a:endParaRPr lang="en-US" sz="2800" dirty="0">
              <a:solidFill>
                <a:schemeClr val="accent1"/>
              </a:solidFill>
            </a:endParaRPr>
          </a:p>
          <a:p>
            <a:endParaRPr lang="en-US" b="1" u="sng" dirty="0">
              <a:solidFill>
                <a:srgbClr val="FF0000"/>
              </a:solidFill>
              <a:cs typeface="Calibri"/>
            </a:endParaRPr>
          </a:p>
          <a:p>
            <a:endParaRPr lang="en-US" dirty="0"/>
          </a:p>
        </p:txBody>
      </p:sp>
      <p:pic>
        <p:nvPicPr>
          <p:cNvPr id="4" name="Picture 3" descr="Image result for ribosomes image">
            <a:extLst>
              <a:ext uri="{FF2B5EF4-FFF2-40B4-BE49-F238E27FC236}">
                <a16:creationId xmlns:a16="http://schemas.microsoft.com/office/drawing/2014/main" id="{7C07C81E-AE91-4CE0-A1F6-F9B568DBCBB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72650" y="203993"/>
            <a:ext cx="2368550" cy="1647825"/>
          </a:xfrm>
          <a:prstGeom prst="rect">
            <a:avLst/>
          </a:prstGeom>
          <a:noFill/>
        </p:spPr>
      </p:pic>
    </p:spTree>
    <p:extLst>
      <p:ext uri="{BB962C8B-B14F-4D97-AF65-F5344CB8AC3E}">
        <p14:creationId xmlns:p14="http://schemas.microsoft.com/office/powerpoint/2010/main" val="2233784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C069-2390-4B4B-97E9-62A1A67BE728}"/>
              </a:ext>
            </a:extLst>
          </p:cNvPr>
          <p:cNvSpPr>
            <a:spLocks noGrp="1"/>
          </p:cNvSpPr>
          <p:nvPr>
            <p:ph type="title"/>
          </p:nvPr>
        </p:nvSpPr>
        <p:spPr/>
        <p:txBody>
          <a:bodyPr/>
          <a:lstStyle/>
          <a:p>
            <a:r>
              <a:rPr lang="en-US" b="1" dirty="0"/>
              <a:t>Smooth Endoplasmic </a:t>
            </a:r>
            <a:r>
              <a:rPr lang="en-US" b="1" dirty="0" err="1"/>
              <a:t>Recticulum</a:t>
            </a:r>
            <a:r>
              <a:rPr lang="en-US" b="1" dirty="0"/>
              <a:t> (SER)</a:t>
            </a:r>
          </a:p>
        </p:txBody>
      </p:sp>
      <p:sp>
        <p:nvSpPr>
          <p:cNvPr id="3" name="Content Placeholder 2">
            <a:extLst>
              <a:ext uri="{FF2B5EF4-FFF2-40B4-BE49-F238E27FC236}">
                <a16:creationId xmlns:a16="http://schemas.microsoft.com/office/drawing/2014/main" id="{A0F05E2B-115B-417E-92C7-8BA2BEAEB0F5}"/>
              </a:ext>
            </a:extLst>
          </p:cNvPr>
          <p:cNvSpPr>
            <a:spLocks noGrp="1"/>
          </p:cNvSpPr>
          <p:nvPr>
            <p:ph idx="1"/>
          </p:nvPr>
        </p:nvSpPr>
        <p:spPr>
          <a:xfrm>
            <a:off x="838200" y="1825625"/>
            <a:ext cx="7685315" cy="4667250"/>
          </a:xfrm>
        </p:spPr>
        <p:txBody>
          <a:bodyPr vert="horz" lIns="91440" tIns="45720" rIns="91440" bIns="45720" rtlCol="0" anchor="t">
            <a:normAutofit/>
          </a:bodyPr>
          <a:lstStyle/>
          <a:p>
            <a:r>
              <a:rPr lang="en-US" dirty="0"/>
              <a:t>Produces and exports </a:t>
            </a:r>
            <a:r>
              <a:rPr lang="en-US" b="1" u="sng" dirty="0"/>
              <a:t>lipids</a:t>
            </a:r>
            <a:r>
              <a:rPr lang="en-US" dirty="0"/>
              <a:t> (fats), steroid hormones,  and detoxification of harmful byproducts.</a:t>
            </a:r>
            <a:endParaRPr lang="en-US" dirty="0">
              <a:cs typeface="Calibri"/>
            </a:endParaRPr>
          </a:p>
          <a:p>
            <a:r>
              <a:rPr lang="en-US" i="1" dirty="0">
                <a:solidFill>
                  <a:schemeClr val="accent1"/>
                </a:solidFill>
              </a:rPr>
              <a:t>More tubular in appearance</a:t>
            </a:r>
            <a:endParaRPr lang="en-US" i="1" dirty="0">
              <a:solidFill>
                <a:schemeClr val="accent1"/>
              </a:solidFill>
              <a:cs typeface="Calibri"/>
            </a:endParaRPr>
          </a:p>
          <a:p>
            <a:r>
              <a:rPr lang="en-US" b="1" dirty="0">
                <a:solidFill>
                  <a:schemeClr val="accent1"/>
                </a:solidFill>
              </a:rPr>
              <a:t>No ribosomes </a:t>
            </a:r>
            <a:r>
              <a:rPr lang="en-US" dirty="0">
                <a:solidFill>
                  <a:schemeClr val="accent1"/>
                </a:solidFill>
              </a:rPr>
              <a:t>– appears smooth</a:t>
            </a:r>
          </a:p>
          <a:p>
            <a:endParaRPr lang="en-US" dirty="0">
              <a:cs typeface="Calibri"/>
            </a:endParaRPr>
          </a:p>
          <a:p>
            <a:r>
              <a:rPr lang="en-US" i="1" dirty="0">
                <a:solidFill>
                  <a:srgbClr val="FF0000"/>
                </a:solidFill>
              </a:rPr>
              <a:t>Cells in your body that release oils also have more SER than most cells. </a:t>
            </a:r>
          </a:p>
          <a:p>
            <a:endParaRPr lang="en-US" dirty="0">
              <a:cs typeface="Calibri"/>
            </a:endParaRPr>
          </a:p>
        </p:txBody>
      </p:sp>
      <p:pic>
        <p:nvPicPr>
          <p:cNvPr id="4" name="Picture 4">
            <a:extLst>
              <a:ext uri="{FF2B5EF4-FFF2-40B4-BE49-F238E27FC236}">
                <a16:creationId xmlns:a16="http://schemas.microsoft.com/office/drawing/2014/main" id="{FA1736DA-7891-42D1-B840-DC0416C73F2B}"/>
              </a:ext>
            </a:extLst>
          </p:cNvPr>
          <p:cNvPicPr>
            <a:picLocks noChangeAspect="1"/>
          </p:cNvPicPr>
          <p:nvPr/>
        </p:nvPicPr>
        <p:blipFill>
          <a:blip r:embed="rId3"/>
          <a:stretch>
            <a:fillRect/>
          </a:stretch>
        </p:blipFill>
        <p:spPr>
          <a:xfrm>
            <a:off x="8757313" y="1406525"/>
            <a:ext cx="3434687" cy="4621299"/>
          </a:xfrm>
          <a:prstGeom prst="rect">
            <a:avLst/>
          </a:prstGeom>
        </p:spPr>
      </p:pic>
    </p:spTree>
    <p:extLst>
      <p:ext uri="{BB962C8B-B14F-4D97-AF65-F5344CB8AC3E}">
        <p14:creationId xmlns:p14="http://schemas.microsoft.com/office/powerpoint/2010/main" val="2130563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914401" y="76200"/>
            <a:ext cx="9999406" cy="1066800"/>
          </a:xfrm>
        </p:spPr>
        <p:txBody>
          <a:bodyPr>
            <a:normAutofit/>
          </a:bodyPr>
          <a:lstStyle/>
          <a:p>
            <a:pPr eaLnBrk="1" hangingPunct="1"/>
            <a:r>
              <a:rPr lang="en-US" altLang="en-US" b="1" dirty="0"/>
              <a:t>Ribosomes = Production of Building Blocks</a:t>
            </a:r>
          </a:p>
        </p:txBody>
      </p:sp>
      <p:sp>
        <p:nvSpPr>
          <p:cNvPr id="10245" name="Rectangle 3"/>
          <p:cNvSpPr>
            <a:spLocks noGrp="1" noChangeArrowheads="1"/>
          </p:cNvSpPr>
          <p:nvPr>
            <p:ph type="body" idx="1"/>
          </p:nvPr>
        </p:nvSpPr>
        <p:spPr>
          <a:xfrm>
            <a:off x="678426" y="1386348"/>
            <a:ext cx="10670892" cy="5471652"/>
          </a:xfrm>
        </p:spPr>
        <p:txBody>
          <a:bodyPr vert="horz" lIns="91440" tIns="45720" rIns="91440" bIns="45720" rtlCol="0" anchor="t">
            <a:normAutofit/>
          </a:bodyPr>
          <a:lstStyle/>
          <a:p>
            <a:r>
              <a:rPr lang="en-US" altLang="en-US" dirty="0"/>
              <a:t>Ribosomes make </a:t>
            </a:r>
            <a:r>
              <a:rPr lang="en-US" altLang="en-US" b="1" u="sng" dirty="0"/>
              <a:t>proteins  </a:t>
            </a:r>
            <a:r>
              <a:rPr lang="en-US" altLang="en-US" b="1" dirty="0"/>
              <a:t>that are essential for all life</a:t>
            </a:r>
            <a:endParaRPr lang="en-US" altLang="en-US" dirty="0"/>
          </a:p>
          <a:p>
            <a:r>
              <a:rPr lang="en-US" altLang="en-US" dirty="0"/>
              <a:t>Ribosomes may be free in the </a:t>
            </a:r>
            <a:r>
              <a:rPr lang="en-US" altLang="en-US" b="1" u="sng" dirty="0"/>
              <a:t>cytoplasm</a:t>
            </a:r>
            <a:r>
              <a:rPr lang="en-US" altLang="en-US" dirty="0"/>
              <a:t> are attached to the </a:t>
            </a:r>
            <a:r>
              <a:rPr lang="en-US" altLang="en-US" b="1" u="sng" dirty="0"/>
              <a:t>RER</a:t>
            </a:r>
            <a:r>
              <a:rPr lang="en-US" altLang="en-US" dirty="0"/>
              <a:t> </a:t>
            </a:r>
            <a:endParaRPr lang="en-US" dirty="0"/>
          </a:p>
          <a:p>
            <a:endParaRPr lang="en-US" altLang="en-US" dirty="0"/>
          </a:p>
        </p:txBody>
      </p:sp>
      <p:pic>
        <p:nvPicPr>
          <p:cNvPr id="3074" name="Picture 2" descr="Image result for ribosomes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082497"/>
            <a:ext cx="5728312" cy="47783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organelles">
            <a:extLst>
              <a:ext uri="{FF2B5EF4-FFF2-40B4-BE49-F238E27FC236}">
                <a16:creationId xmlns:a16="http://schemas.microsoft.com/office/drawing/2014/main" id="{719E5661-38B5-4340-8AED-16F65BF3F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497" t="14503" b="30917"/>
          <a:stretch/>
        </p:blipFill>
        <p:spPr bwMode="auto">
          <a:xfrm>
            <a:off x="838202" y="3548723"/>
            <a:ext cx="4890111" cy="3845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177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914401" y="76200"/>
            <a:ext cx="9999406" cy="1066800"/>
          </a:xfrm>
        </p:spPr>
        <p:txBody>
          <a:bodyPr>
            <a:normAutofit/>
          </a:bodyPr>
          <a:lstStyle/>
          <a:p>
            <a:pPr eaLnBrk="1" hangingPunct="1"/>
            <a:r>
              <a:rPr lang="en-US" altLang="en-US" b="1" dirty="0"/>
              <a:t>Ribosomes = Production of Building Blocks</a:t>
            </a:r>
          </a:p>
        </p:txBody>
      </p:sp>
      <p:sp>
        <p:nvSpPr>
          <p:cNvPr id="10245" name="Rectangle 3"/>
          <p:cNvSpPr>
            <a:spLocks noGrp="1" noChangeArrowheads="1"/>
          </p:cNvSpPr>
          <p:nvPr>
            <p:ph type="body" idx="1"/>
          </p:nvPr>
        </p:nvSpPr>
        <p:spPr>
          <a:xfrm>
            <a:off x="678426" y="1386348"/>
            <a:ext cx="10670892" cy="5471652"/>
          </a:xfrm>
        </p:spPr>
        <p:txBody>
          <a:bodyPr vert="horz" lIns="91440" tIns="45720" rIns="91440" bIns="45720" rtlCol="0" anchor="t">
            <a:normAutofit/>
          </a:bodyPr>
          <a:lstStyle/>
          <a:p>
            <a:r>
              <a:rPr lang="en-US" altLang="en-US" dirty="0"/>
              <a:t>The proteins made by ribosomes are then passed into the RER for modification </a:t>
            </a:r>
            <a:r>
              <a:rPr lang="en-US" altLang="en-US"/>
              <a:t>and transport. </a:t>
            </a:r>
            <a:endParaRPr lang="en-US" dirty="0"/>
          </a:p>
          <a:p>
            <a:endParaRPr lang="en-US" altLang="en-US" dirty="0"/>
          </a:p>
        </p:txBody>
      </p:sp>
      <p:pic>
        <p:nvPicPr>
          <p:cNvPr id="3074" name="Picture 2" descr="Image result for ribosomes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082497"/>
            <a:ext cx="5728312" cy="47783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organelles">
            <a:extLst>
              <a:ext uri="{FF2B5EF4-FFF2-40B4-BE49-F238E27FC236}">
                <a16:creationId xmlns:a16="http://schemas.microsoft.com/office/drawing/2014/main" id="{719E5661-38B5-4340-8AED-16F65BF3F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497" t="14503" b="30917"/>
          <a:stretch/>
        </p:blipFill>
        <p:spPr bwMode="auto">
          <a:xfrm>
            <a:off x="838202" y="3548723"/>
            <a:ext cx="4890111" cy="3845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918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B5B31-7365-425B-BB06-26DC9A8F7C5D}"/>
              </a:ext>
            </a:extLst>
          </p:cNvPr>
          <p:cNvSpPr>
            <a:spLocks noGrp="1"/>
          </p:cNvSpPr>
          <p:nvPr>
            <p:ph type="title"/>
          </p:nvPr>
        </p:nvSpPr>
        <p:spPr/>
        <p:txBody>
          <a:bodyPr/>
          <a:lstStyle/>
          <a:p>
            <a:r>
              <a:rPr lang="en-CA" dirty="0"/>
              <a:t>Golgi Apparatus (Post Office)</a:t>
            </a:r>
          </a:p>
        </p:txBody>
      </p:sp>
      <p:pic>
        <p:nvPicPr>
          <p:cNvPr id="4" name="Picture 2" descr="Image result for organelles">
            <a:extLst>
              <a:ext uri="{FF2B5EF4-FFF2-40B4-BE49-F238E27FC236}">
                <a16:creationId xmlns:a16="http://schemas.microsoft.com/office/drawing/2014/main" id="{23F327C4-B78E-4D7C-A5A3-EE7BCF3E10E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816" t="39272" r="56924" b="26978"/>
          <a:stretch/>
        </p:blipFill>
        <p:spPr bwMode="auto">
          <a:xfrm>
            <a:off x="2460521" y="1319981"/>
            <a:ext cx="7037439" cy="517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33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35" y="365125"/>
            <a:ext cx="11106665" cy="1325563"/>
          </a:xfrm>
        </p:spPr>
        <p:txBody>
          <a:bodyPr/>
          <a:lstStyle/>
          <a:p>
            <a:r>
              <a:rPr lang="en-CA" dirty="0">
                <a:solidFill>
                  <a:schemeClr val="accent1"/>
                </a:solidFill>
              </a:rPr>
              <a:t>Prokaryotes are much </a:t>
            </a:r>
            <a:r>
              <a:rPr lang="en-CA" b="1" u="sng" dirty="0">
                <a:solidFill>
                  <a:schemeClr val="accent1"/>
                </a:solidFill>
              </a:rPr>
              <a:t>smaller</a:t>
            </a:r>
            <a:r>
              <a:rPr lang="en-CA" dirty="0">
                <a:solidFill>
                  <a:schemeClr val="accent1"/>
                </a:solidFill>
              </a:rPr>
              <a:t> than Eukaryotes</a:t>
            </a:r>
          </a:p>
        </p:txBody>
      </p:sp>
      <p:pic>
        <p:nvPicPr>
          <p:cNvPr id="4" name="Picture 2" descr="Image result for bacteria images size comparison"/>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170" t="20603"/>
          <a:stretch/>
        </p:blipFill>
        <p:spPr bwMode="auto">
          <a:xfrm>
            <a:off x="2037046" y="1268651"/>
            <a:ext cx="8713332" cy="558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700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44" y="365125"/>
            <a:ext cx="11049456" cy="1325563"/>
          </a:xfrm>
        </p:spPr>
        <p:txBody>
          <a:bodyPr/>
          <a:lstStyle/>
          <a:p>
            <a:r>
              <a:rPr lang="en-CA" b="1" dirty="0"/>
              <a:t>Golgi Body = Post Office</a:t>
            </a:r>
          </a:p>
        </p:txBody>
      </p:sp>
      <p:sp>
        <p:nvSpPr>
          <p:cNvPr id="3" name="Content Placeholder 2"/>
          <p:cNvSpPr>
            <a:spLocks noGrp="1"/>
          </p:cNvSpPr>
          <p:nvPr>
            <p:ph idx="1"/>
          </p:nvPr>
        </p:nvSpPr>
        <p:spPr>
          <a:xfrm>
            <a:off x="304344" y="1455738"/>
            <a:ext cx="7972881" cy="5151437"/>
          </a:xfrm>
        </p:spPr>
        <p:txBody>
          <a:bodyPr vert="horz" lIns="91440" tIns="45720" rIns="91440" bIns="45720" rtlCol="0" anchor="t">
            <a:normAutofit/>
          </a:bodyPr>
          <a:lstStyle/>
          <a:p>
            <a:r>
              <a:rPr lang="en-US" sz="2800" i="1" dirty="0"/>
              <a:t>Piles </a:t>
            </a:r>
            <a:r>
              <a:rPr lang="en-US" sz="2800" b="1" i="1" dirty="0"/>
              <a:t>of flattened sacs</a:t>
            </a:r>
            <a:r>
              <a:rPr lang="en-US" sz="2800" i="1" dirty="0"/>
              <a:t>, layered one above the other and connected to each other.</a:t>
            </a:r>
            <a:endParaRPr lang="en-US" sz="2800" i="1" dirty="0">
              <a:cs typeface="Calibri"/>
            </a:endParaRPr>
          </a:p>
          <a:p>
            <a:r>
              <a:rPr lang="en-US" b="1" u="sng" dirty="0">
                <a:cs typeface="Calibri"/>
              </a:rPr>
              <a:t>Sorts </a:t>
            </a:r>
            <a:r>
              <a:rPr lang="en-US" dirty="0">
                <a:cs typeface="Calibri"/>
              </a:rPr>
              <a:t>and </a:t>
            </a:r>
            <a:r>
              <a:rPr lang="en-US" b="1" u="sng" dirty="0">
                <a:cs typeface="Calibri"/>
              </a:rPr>
              <a:t>Repackages </a:t>
            </a:r>
            <a:r>
              <a:rPr lang="en-US" dirty="0">
                <a:cs typeface="Calibri"/>
              </a:rPr>
              <a:t>proteins</a:t>
            </a:r>
          </a:p>
          <a:p>
            <a:r>
              <a:rPr lang="en-US" i="1" dirty="0">
                <a:solidFill>
                  <a:schemeClr val="accent1"/>
                </a:solidFill>
              </a:rPr>
              <a:t>One side receives protein-filled vesicles from the ER which are then transformed into more complex proteins, </a:t>
            </a:r>
            <a:r>
              <a:rPr lang="en-US" b="1" i="1" dirty="0">
                <a:solidFill>
                  <a:schemeClr val="accent1"/>
                </a:solidFill>
              </a:rPr>
              <a:t>sorted</a:t>
            </a:r>
            <a:r>
              <a:rPr lang="en-US" i="1" dirty="0">
                <a:solidFill>
                  <a:schemeClr val="accent1"/>
                </a:solidFill>
              </a:rPr>
              <a:t> and then </a:t>
            </a:r>
            <a:r>
              <a:rPr lang="en-US" b="1" i="1" u="sng" dirty="0">
                <a:solidFill>
                  <a:schemeClr val="accent1"/>
                </a:solidFill>
              </a:rPr>
              <a:t>repackaged</a:t>
            </a:r>
            <a:r>
              <a:rPr lang="en-US" i="1" dirty="0">
                <a:solidFill>
                  <a:schemeClr val="accent1"/>
                </a:solidFill>
              </a:rPr>
              <a:t> into </a:t>
            </a:r>
            <a:r>
              <a:rPr lang="en-US" b="1" i="1" dirty="0">
                <a:solidFill>
                  <a:schemeClr val="accent1"/>
                </a:solidFill>
              </a:rPr>
              <a:t>vesicles </a:t>
            </a:r>
            <a:r>
              <a:rPr lang="en-US" i="1" dirty="0">
                <a:solidFill>
                  <a:schemeClr val="accent1"/>
                </a:solidFill>
              </a:rPr>
              <a:t>to be moved within the cell or to the outside.</a:t>
            </a:r>
          </a:p>
          <a:p>
            <a:r>
              <a:rPr lang="en-US" i="1" dirty="0">
                <a:solidFill>
                  <a:schemeClr val="accent1"/>
                </a:solidFill>
                <a:cs typeface="Calibri"/>
              </a:rPr>
              <a:t>bleb</a:t>
            </a:r>
          </a:p>
          <a:p>
            <a:pPr marL="0" indent="0">
              <a:buNone/>
            </a:pPr>
            <a:endParaRPr lang="en-US" sz="2800" i="1" dirty="0">
              <a:cs typeface="Calibri"/>
            </a:endParaRPr>
          </a:p>
          <a:p>
            <a:pPr marL="0" indent="0">
              <a:buNone/>
            </a:pPr>
            <a:endParaRPr lang="en-US" dirty="0">
              <a:cs typeface="Calibri"/>
            </a:endParaRPr>
          </a:p>
          <a:p>
            <a:endParaRPr lang="en-US" dirty="0"/>
          </a:p>
          <a:p>
            <a:endParaRPr lang="en-US" dirty="0">
              <a:cs typeface="Calibri"/>
            </a:endParaRPr>
          </a:p>
          <a:p>
            <a:endParaRPr lang="en-US" dirty="0">
              <a:cs typeface="Calibri"/>
            </a:endParaRPr>
          </a:p>
          <a:p>
            <a:endParaRPr lang="en-US" altLang="en-US" dirty="0">
              <a:cs typeface="Calibri"/>
            </a:endParaRPr>
          </a:p>
          <a:p>
            <a:endParaRPr lang="en-CA" dirty="0">
              <a:cs typeface="Calibri"/>
            </a:endParaRPr>
          </a:p>
        </p:txBody>
      </p:sp>
      <p:pic>
        <p:nvPicPr>
          <p:cNvPr id="4" name="Picture 3"/>
          <p:cNvPicPr/>
          <p:nvPr/>
        </p:nvPicPr>
        <p:blipFill>
          <a:blip r:embed="rId3" cstate="print"/>
          <a:srcRect l="13021" t="23650" r="52081" b="27507"/>
          <a:stretch>
            <a:fillRect/>
          </a:stretch>
        </p:blipFill>
        <p:spPr bwMode="auto">
          <a:xfrm>
            <a:off x="8455003" y="-189680"/>
            <a:ext cx="3894155" cy="3763178"/>
          </a:xfrm>
          <a:prstGeom prst="rect">
            <a:avLst/>
          </a:prstGeom>
          <a:noFill/>
          <a:ln w="9525">
            <a:noFill/>
            <a:miter lim="800000"/>
            <a:headEnd/>
            <a:tailEnd/>
          </a:ln>
        </p:spPr>
      </p:pic>
      <p:pic>
        <p:nvPicPr>
          <p:cNvPr id="6" name="Picture 6" descr="A picture containing map&#10;&#10;Description generated with high confidence">
            <a:extLst>
              <a:ext uri="{FF2B5EF4-FFF2-40B4-BE49-F238E27FC236}">
                <a16:creationId xmlns:a16="http://schemas.microsoft.com/office/drawing/2014/main" id="{972DCBF9-B323-4CBA-9959-D4931689587C}"/>
              </a:ext>
            </a:extLst>
          </p:cNvPr>
          <p:cNvPicPr>
            <a:picLocks noChangeAspect="1"/>
          </p:cNvPicPr>
          <p:nvPr/>
        </p:nvPicPr>
        <p:blipFill>
          <a:blip r:embed="rId4"/>
          <a:stretch>
            <a:fillRect/>
          </a:stretch>
        </p:blipFill>
        <p:spPr>
          <a:xfrm>
            <a:off x="5829072" y="5663902"/>
            <a:ext cx="6695551" cy="2388195"/>
          </a:xfrm>
          <a:prstGeom prst="rect">
            <a:avLst/>
          </a:prstGeom>
        </p:spPr>
      </p:pic>
    </p:spTree>
    <p:extLst>
      <p:ext uri="{BB962C8B-B14F-4D97-AF65-F5344CB8AC3E}">
        <p14:creationId xmlns:p14="http://schemas.microsoft.com/office/powerpoint/2010/main" val="2738308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44" y="365125"/>
            <a:ext cx="11049456" cy="1325563"/>
          </a:xfrm>
        </p:spPr>
        <p:txBody>
          <a:bodyPr/>
          <a:lstStyle/>
          <a:p>
            <a:r>
              <a:rPr lang="en-CA" b="1" dirty="0"/>
              <a:t>Golgi Body = Post Office</a:t>
            </a:r>
          </a:p>
        </p:txBody>
      </p:sp>
      <p:sp>
        <p:nvSpPr>
          <p:cNvPr id="3" name="Content Placeholder 2"/>
          <p:cNvSpPr>
            <a:spLocks noGrp="1"/>
          </p:cNvSpPr>
          <p:nvPr>
            <p:ph idx="1"/>
          </p:nvPr>
        </p:nvSpPr>
        <p:spPr>
          <a:xfrm>
            <a:off x="304344" y="1455738"/>
            <a:ext cx="7972881" cy="5151437"/>
          </a:xfrm>
        </p:spPr>
        <p:txBody>
          <a:bodyPr vert="horz" lIns="91440" tIns="45720" rIns="91440" bIns="45720" rtlCol="0" anchor="t">
            <a:normAutofit/>
          </a:bodyPr>
          <a:lstStyle/>
          <a:p>
            <a:pPr marL="0" indent="0">
              <a:buNone/>
            </a:pPr>
            <a:endParaRPr lang="en-US" sz="2800" i="1" dirty="0">
              <a:cs typeface="Calibri"/>
            </a:endParaRPr>
          </a:p>
          <a:p>
            <a:pPr marL="0" indent="0">
              <a:buNone/>
            </a:pPr>
            <a:endParaRPr lang="en-US" dirty="0">
              <a:cs typeface="Calibri"/>
            </a:endParaRPr>
          </a:p>
          <a:p>
            <a:endParaRPr lang="en-US" dirty="0"/>
          </a:p>
          <a:p>
            <a:endParaRPr lang="en-US" dirty="0">
              <a:cs typeface="Calibri"/>
            </a:endParaRPr>
          </a:p>
          <a:p>
            <a:endParaRPr lang="en-US" dirty="0">
              <a:cs typeface="Calibri"/>
            </a:endParaRPr>
          </a:p>
          <a:p>
            <a:endParaRPr lang="en-US" altLang="en-US" dirty="0">
              <a:cs typeface="Calibri"/>
            </a:endParaRPr>
          </a:p>
          <a:p>
            <a:endParaRPr lang="en-CA" dirty="0">
              <a:cs typeface="Calibri"/>
            </a:endParaRPr>
          </a:p>
        </p:txBody>
      </p:sp>
      <p:pic>
        <p:nvPicPr>
          <p:cNvPr id="4" name="Picture 3"/>
          <p:cNvPicPr/>
          <p:nvPr/>
        </p:nvPicPr>
        <p:blipFill>
          <a:blip r:embed="rId3" cstate="print"/>
          <a:srcRect l="13021" t="23650" r="52081" b="27507"/>
          <a:stretch>
            <a:fillRect/>
          </a:stretch>
        </p:blipFill>
        <p:spPr bwMode="auto">
          <a:xfrm>
            <a:off x="8455003" y="-189680"/>
            <a:ext cx="3894155" cy="3763178"/>
          </a:xfrm>
          <a:prstGeom prst="rect">
            <a:avLst/>
          </a:prstGeom>
          <a:noFill/>
          <a:ln w="9525">
            <a:noFill/>
            <a:miter lim="800000"/>
            <a:headEnd/>
            <a:tailEnd/>
          </a:ln>
        </p:spPr>
      </p:pic>
      <p:pic>
        <p:nvPicPr>
          <p:cNvPr id="6" name="Picture 6" descr="A picture containing map&#10;&#10;Description generated with high confidence">
            <a:extLst>
              <a:ext uri="{FF2B5EF4-FFF2-40B4-BE49-F238E27FC236}">
                <a16:creationId xmlns:a16="http://schemas.microsoft.com/office/drawing/2014/main" id="{972DCBF9-B323-4CBA-9959-D4931689587C}"/>
              </a:ext>
            </a:extLst>
          </p:cNvPr>
          <p:cNvPicPr>
            <a:picLocks noChangeAspect="1"/>
          </p:cNvPicPr>
          <p:nvPr/>
        </p:nvPicPr>
        <p:blipFill>
          <a:blip r:embed="rId4"/>
          <a:stretch>
            <a:fillRect/>
          </a:stretch>
        </p:blipFill>
        <p:spPr>
          <a:xfrm>
            <a:off x="1031898" y="2781301"/>
            <a:ext cx="9669969" cy="3449122"/>
          </a:xfrm>
          <a:prstGeom prst="rect">
            <a:avLst/>
          </a:prstGeom>
        </p:spPr>
      </p:pic>
    </p:spTree>
    <p:extLst>
      <p:ext uri="{BB962C8B-B14F-4D97-AF65-F5344CB8AC3E}">
        <p14:creationId xmlns:p14="http://schemas.microsoft.com/office/powerpoint/2010/main" val="3674273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close up of a piece of paper&#10;&#10;Description automatically generated">
            <a:extLst>
              <a:ext uri="{FF2B5EF4-FFF2-40B4-BE49-F238E27FC236}">
                <a16:creationId xmlns:a16="http://schemas.microsoft.com/office/drawing/2014/main" id="{263E18D4-3C57-433B-B1FE-A7CBBEAC118B}"/>
              </a:ext>
            </a:extLst>
          </p:cNvPr>
          <p:cNvPicPr>
            <a:picLocks noGrp="1" noChangeAspect="1"/>
          </p:cNvPicPr>
          <p:nvPr>
            <p:ph idx="1"/>
          </p:nvPr>
        </p:nvPicPr>
        <p:blipFill rotWithShape="1">
          <a:blip r:embed="rId2"/>
          <a:srcRect t="4273"/>
          <a:stretch/>
        </p:blipFill>
        <p:spPr>
          <a:xfrm>
            <a:off x="20" y="1282"/>
            <a:ext cx="12191980" cy="6856718"/>
          </a:xfrm>
          <a:prstGeom prst="rect">
            <a:avLst/>
          </a:prstGeom>
        </p:spPr>
      </p:pic>
    </p:spTree>
    <p:extLst>
      <p:ext uri="{BB962C8B-B14F-4D97-AF65-F5344CB8AC3E}">
        <p14:creationId xmlns:p14="http://schemas.microsoft.com/office/powerpoint/2010/main" val="2424922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44" y="365125"/>
            <a:ext cx="11049456" cy="1325563"/>
          </a:xfrm>
        </p:spPr>
        <p:txBody>
          <a:bodyPr/>
          <a:lstStyle/>
          <a:p>
            <a:r>
              <a:rPr lang="en-CA" b="1"/>
              <a:t>Vesicles  = transport units</a:t>
            </a:r>
            <a:endParaRPr lang="en-CA" b="1" dirty="0"/>
          </a:p>
        </p:txBody>
      </p:sp>
      <p:sp>
        <p:nvSpPr>
          <p:cNvPr id="3" name="Content Placeholder 2"/>
          <p:cNvSpPr>
            <a:spLocks noGrp="1"/>
          </p:cNvSpPr>
          <p:nvPr>
            <p:ph idx="1"/>
          </p:nvPr>
        </p:nvSpPr>
        <p:spPr>
          <a:xfrm>
            <a:off x="304344" y="1455738"/>
            <a:ext cx="11049456" cy="5151437"/>
          </a:xfrm>
        </p:spPr>
        <p:txBody>
          <a:bodyPr vert="horz" lIns="91440" tIns="45720" rIns="91440" bIns="45720" rtlCol="0" anchor="t">
            <a:normAutofit/>
          </a:bodyPr>
          <a:lstStyle/>
          <a:p>
            <a:pPr>
              <a:buFont typeface="Arial"/>
            </a:pPr>
            <a:r>
              <a:rPr lang="en-US" dirty="0"/>
              <a:t>Small membrane-wrapped packages that carry </a:t>
            </a:r>
            <a:r>
              <a:rPr lang="en-US" b="1" dirty="0"/>
              <a:t>proteins, nutrients and water</a:t>
            </a:r>
            <a:r>
              <a:rPr lang="en-US" dirty="0"/>
              <a:t> around the cell.</a:t>
            </a:r>
          </a:p>
          <a:p>
            <a:pPr>
              <a:buFont typeface="Arial"/>
            </a:pPr>
            <a:r>
              <a:rPr lang="en-US" dirty="0"/>
              <a:t>Can be made by the Golgi Apparatus or from an in-folding of the cell membrane. </a:t>
            </a:r>
          </a:p>
          <a:p>
            <a:pPr>
              <a:buFont typeface="Arial"/>
            </a:pPr>
            <a:endParaRPr lang="en-US" dirty="0"/>
          </a:p>
          <a:p>
            <a:endParaRPr lang="en-US" dirty="0"/>
          </a:p>
          <a:p>
            <a:endParaRPr lang="en-US" dirty="0"/>
          </a:p>
          <a:p>
            <a:endParaRPr lang="en-US" altLang="en-US" dirty="0"/>
          </a:p>
          <a:p>
            <a:endParaRPr lang="en-CA" dirty="0"/>
          </a:p>
        </p:txBody>
      </p:sp>
      <p:pic>
        <p:nvPicPr>
          <p:cNvPr id="4" name="Picture 3">
            <a:extLst>
              <a:ext uri="{FF2B5EF4-FFF2-40B4-BE49-F238E27FC236}">
                <a16:creationId xmlns:a16="http://schemas.microsoft.com/office/drawing/2014/main" id="{A4AA4F59-CD35-4DF0-9364-B717050D4D1F}"/>
              </a:ext>
            </a:extLst>
          </p:cNvPr>
          <p:cNvPicPr>
            <a:picLocks noChangeAspect="1"/>
          </p:cNvPicPr>
          <p:nvPr/>
        </p:nvPicPr>
        <p:blipFill>
          <a:blip r:embed="rId2"/>
          <a:stretch>
            <a:fillRect/>
          </a:stretch>
        </p:blipFill>
        <p:spPr>
          <a:xfrm>
            <a:off x="6695664" y="3291518"/>
            <a:ext cx="5191992" cy="3264662"/>
          </a:xfrm>
          <a:prstGeom prst="rect">
            <a:avLst/>
          </a:prstGeom>
        </p:spPr>
      </p:pic>
    </p:spTree>
    <p:extLst>
      <p:ext uri="{BB962C8B-B14F-4D97-AF65-F5344CB8AC3E}">
        <p14:creationId xmlns:p14="http://schemas.microsoft.com/office/powerpoint/2010/main" val="3989869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ADA37-EC09-4E08-9C52-5E1629D780F2}"/>
              </a:ext>
            </a:extLst>
          </p:cNvPr>
          <p:cNvSpPr>
            <a:spLocks noGrp="1"/>
          </p:cNvSpPr>
          <p:nvPr>
            <p:ph type="title"/>
          </p:nvPr>
        </p:nvSpPr>
        <p:spPr/>
        <p:txBody>
          <a:bodyPr/>
          <a:lstStyle/>
          <a:p>
            <a:r>
              <a:rPr lang="en-US" dirty="0"/>
              <a:t>Organelles work together</a:t>
            </a:r>
          </a:p>
        </p:txBody>
      </p:sp>
      <p:pic>
        <p:nvPicPr>
          <p:cNvPr id="4" name="Picture 4" descr="A close up of text on a white background&#10;&#10;Description generated with high confidence">
            <a:extLst>
              <a:ext uri="{FF2B5EF4-FFF2-40B4-BE49-F238E27FC236}">
                <a16:creationId xmlns:a16="http://schemas.microsoft.com/office/drawing/2014/main" id="{BE23350E-19A1-435E-A596-D34F254A4B0D}"/>
              </a:ext>
            </a:extLst>
          </p:cNvPr>
          <p:cNvPicPr>
            <a:picLocks noGrp="1" noChangeAspect="1"/>
          </p:cNvPicPr>
          <p:nvPr>
            <p:ph idx="1"/>
          </p:nvPr>
        </p:nvPicPr>
        <p:blipFill>
          <a:blip r:embed="rId2"/>
          <a:stretch>
            <a:fillRect/>
          </a:stretch>
        </p:blipFill>
        <p:spPr>
          <a:xfrm>
            <a:off x="0" y="2295712"/>
            <a:ext cx="11797890" cy="4197163"/>
          </a:xfrm>
          <a:prstGeom prst="rect">
            <a:avLst/>
          </a:prstGeom>
        </p:spPr>
      </p:pic>
    </p:spTree>
    <p:extLst>
      <p:ext uri="{BB962C8B-B14F-4D97-AF65-F5344CB8AC3E}">
        <p14:creationId xmlns:p14="http://schemas.microsoft.com/office/powerpoint/2010/main" val="3019047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344" y="1455738"/>
            <a:ext cx="7972881" cy="5151437"/>
          </a:xfrm>
        </p:spPr>
        <p:txBody>
          <a:bodyPr vert="horz" lIns="91440" tIns="45720" rIns="91440" bIns="45720" rtlCol="0" anchor="t">
            <a:normAutofit/>
          </a:bodyPr>
          <a:lstStyle/>
          <a:p>
            <a:pPr marL="0" indent="0">
              <a:buNone/>
            </a:pPr>
            <a:endParaRPr lang="en-US" sz="2800" i="1" dirty="0">
              <a:cs typeface="Calibri"/>
            </a:endParaRPr>
          </a:p>
          <a:p>
            <a:pPr marL="0" indent="0">
              <a:buNone/>
            </a:pPr>
            <a:endParaRPr lang="en-US" dirty="0"/>
          </a:p>
          <a:p>
            <a:endParaRPr lang="en-US" dirty="0">
              <a:cs typeface="Calibri"/>
            </a:endParaRPr>
          </a:p>
          <a:p>
            <a:endParaRPr lang="en-US" dirty="0"/>
          </a:p>
          <a:p>
            <a:endParaRPr lang="en-US" dirty="0">
              <a:cs typeface="Calibri"/>
            </a:endParaRPr>
          </a:p>
          <a:p>
            <a:endParaRPr lang="en-US" altLang="en-US" dirty="0">
              <a:cs typeface="Calibri"/>
            </a:endParaRPr>
          </a:p>
          <a:p>
            <a:endParaRPr lang="en-CA" dirty="0">
              <a:cs typeface="Calibri"/>
            </a:endParaRPr>
          </a:p>
        </p:txBody>
      </p:sp>
      <p:pic>
        <p:nvPicPr>
          <p:cNvPr id="6" name="Picture 6" descr="A picture containing map&#10;&#10;Description generated with high confidence">
            <a:extLst>
              <a:ext uri="{FF2B5EF4-FFF2-40B4-BE49-F238E27FC236}">
                <a16:creationId xmlns:a16="http://schemas.microsoft.com/office/drawing/2014/main" id="{972DCBF9-B323-4CBA-9959-D4931689587C}"/>
              </a:ext>
            </a:extLst>
          </p:cNvPr>
          <p:cNvPicPr>
            <a:picLocks noChangeAspect="1"/>
          </p:cNvPicPr>
          <p:nvPr/>
        </p:nvPicPr>
        <p:blipFill>
          <a:blip r:embed="rId3"/>
          <a:stretch>
            <a:fillRect/>
          </a:stretch>
        </p:blipFill>
        <p:spPr>
          <a:xfrm>
            <a:off x="1238375" y="1773510"/>
            <a:ext cx="10442347" cy="3724617"/>
          </a:xfrm>
          <a:prstGeom prst="rect">
            <a:avLst/>
          </a:prstGeom>
        </p:spPr>
      </p:pic>
    </p:spTree>
    <p:extLst>
      <p:ext uri="{BB962C8B-B14F-4D97-AF65-F5344CB8AC3E}">
        <p14:creationId xmlns:p14="http://schemas.microsoft.com/office/powerpoint/2010/main" val="995647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3E17D-6662-4FB7-8879-ED0E7E9BCB14}"/>
              </a:ext>
            </a:extLst>
          </p:cNvPr>
          <p:cNvSpPr>
            <a:spLocks noGrp="1"/>
          </p:cNvSpPr>
          <p:nvPr>
            <p:ph type="title"/>
          </p:nvPr>
        </p:nvSpPr>
        <p:spPr/>
        <p:txBody>
          <a:bodyPr/>
          <a:lstStyle/>
          <a:p>
            <a:r>
              <a:rPr lang="en-CA" dirty="0"/>
              <a:t>What would happen to cells without the endoplasmic reticulum? </a:t>
            </a:r>
          </a:p>
        </p:txBody>
      </p:sp>
      <p:sp>
        <p:nvSpPr>
          <p:cNvPr id="3" name="Content Placeholder 2">
            <a:extLst>
              <a:ext uri="{FF2B5EF4-FFF2-40B4-BE49-F238E27FC236}">
                <a16:creationId xmlns:a16="http://schemas.microsoft.com/office/drawing/2014/main" id="{A1E7F286-E53B-4791-97A6-6033CCDCBCDB}"/>
              </a:ext>
            </a:extLst>
          </p:cNvPr>
          <p:cNvSpPr>
            <a:spLocks noGrp="1"/>
          </p:cNvSpPr>
          <p:nvPr>
            <p:ph idx="1"/>
          </p:nvPr>
        </p:nvSpPr>
        <p:spPr/>
        <p:txBody>
          <a:bodyPr/>
          <a:lstStyle/>
          <a:p>
            <a:r>
              <a:rPr lang="en-CA" i="1" dirty="0">
                <a:solidFill>
                  <a:srgbClr val="FF0000"/>
                </a:solidFill>
              </a:rPr>
              <a:t>Without the RER the cell is not able to synthesis new plasma membrane proteins, lysosomal enzymes, proteins for the Golgi apparatus and proteins for extracellular secretion. </a:t>
            </a:r>
          </a:p>
        </p:txBody>
      </p:sp>
    </p:spTree>
    <p:extLst>
      <p:ext uri="{BB962C8B-B14F-4D97-AF65-F5344CB8AC3E}">
        <p14:creationId xmlns:p14="http://schemas.microsoft.com/office/powerpoint/2010/main" val="1276018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83770-46C3-4289-93B9-03222FF21955}"/>
              </a:ext>
            </a:extLst>
          </p:cNvPr>
          <p:cNvSpPr>
            <a:spLocks noGrp="1"/>
          </p:cNvSpPr>
          <p:nvPr>
            <p:ph type="title"/>
          </p:nvPr>
        </p:nvSpPr>
        <p:spPr/>
        <p:txBody>
          <a:bodyPr/>
          <a:lstStyle/>
          <a:p>
            <a:endParaRPr lang="en-CA"/>
          </a:p>
        </p:txBody>
      </p:sp>
      <p:pic>
        <p:nvPicPr>
          <p:cNvPr id="2050" name="Picture 2" descr="Image result for chromatin">
            <a:extLst>
              <a:ext uri="{FF2B5EF4-FFF2-40B4-BE49-F238E27FC236}">
                <a16:creationId xmlns:a16="http://schemas.microsoft.com/office/drawing/2014/main" id="{31EDF290-32E2-46CD-A4D8-70D7DF283B4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030"/>
          <a:stretch/>
        </p:blipFill>
        <p:spPr bwMode="auto">
          <a:xfrm>
            <a:off x="645459" y="-270034"/>
            <a:ext cx="10192871" cy="712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144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Vacuoles = Storage</a:t>
            </a:r>
          </a:p>
        </p:txBody>
      </p:sp>
      <p:sp>
        <p:nvSpPr>
          <p:cNvPr id="3" name="Content Placeholder 2"/>
          <p:cNvSpPr>
            <a:spLocks noGrp="1"/>
          </p:cNvSpPr>
          <p:nvPr>
            <p:ph idx="1"/>
          </p:nvPr>
        </p:nvSpPr>
        <p:spPr>
          <a:xfrm>
            <a:off x="636917" y="1825625"/>
            <a:ext cx="10716883" cy="4351338"/>
          </a:xfrm>
        </p:spPr>
        <p:txBody>
          <a:bodyPr vert="horz" lIns="91440" tIns="45720" rIns="91440" bIns="45720" rtlCol="0" anchor="t">
            <a:normAutofit/>
          </a:bodyPr>
          <a:lstStyle/>
          <a:p>
            <a:pPr marL="228600" lvl="2">
              <a:spcBef>
                <a:spcPts val="1000"/>
              </a:spcBef>
            </a:pPr>
            <a:r>
              <a:rPr lang="en-US" altLang="en-US" sz="3600" dirty="0"/>
              <a:t>temporary </a:t>
            </a:r>
            <a:r>
              <a:rPr lang="en-US" altLang="en-US" sz="3600" b="1" u="sng" dirty="0"/>
              <a:t>storage </a:t>
            </a:r>
            <a:r>
              <a:rPr lang="en-US" altLang="en-US" sz="3600" dirty="0"/>
              <a:t>compartments that store nutrients or waste.</a:t>
            </a:r>
            <a:r>
              <a:rPr lang="en-US" sz="3600" dirty="0"/>
              <a:t> </a:t>
            </a:r>
          </a:p>
          <a:p>
            <a:pPr lvl="2"/>
            <a:endParaRPr lang="en-US" dirty="0">
              <a:cs typeface="Calibri"/>
            </a:endParaRPr>
          </a:p>
          <a:p>
            <a:endParaRPr lang="en-CA" dirty="0">
              <a:cs typeface="Calibri"/>
            </a:endParaRPr>
          </a:p>
        </p:txBody>
      </p:sp>
      <p:pic>
        <p:nvPicPr>
          <p:cNvPr id="4098" name="Picture 2" descr="Image result for vacuol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897" y="2769140"/>
            <a:ext cx="6138022" cy="372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53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C82FC-27C0-423E-B2A8-A5BBEA5CA175}"/>
              </a:ext>
            </a:extLst>
          </p:cNvPr>
          <p:cNvSpPr>
            <a:spLocks noGrp="1"/>
          </p:cNvSpPr>
          <p:nvPr>
            <p:ph type="title"/>
          </p:nvPr>
        </p:nvSpPr>
        <p:spPr/>
        <p:txBody>
          <a:bodyPr/>
          <a:lstStyle/>
          <a:p>
            <a:r>
              <a:rPr lang="en-US">
                <a:cs typeface="Calibri Light"/>
              </a:rPr>
              <a:t>Vacuoles</a:t>
            </a:r>
            <a:endParaRPr lang="en-US"/>
          </a:p>
        </p:txBody>
      </p:sp>
      <p:sp>
        <p:nvSpPr>
          <p:cNvPr id="3" name="Content Placeholder 2">
            <a:extLst>
              <a:ext uri="{FF2B5EF4-FFF2-40B4-BE49-F238E27FC236}">
                <a16:creationId xmlns:a16="http://schemas.microsoft.com/office/drawing/2014/main" id="{3F8E1342-2CC3-4881-B855-FC02CC9ABB7B}"/>
              </a:ext>
            </a:extLst>
          </p:cNvPr>
          <p:cNvSpPr>
            <a:spLocks noGrp="1"/>
          </p:cNvSpPr>
          <p:nvPr>
            <p:ph idx="1"/>
          </p:nvPr>
        </p:nvSpPr>
        <p:spPr/>
        <p:txBody>
          <a:bodyPr vert="horz" lIns="91440" tIns="45720" rIns="91440" bIns="45720" rtlCol="0" anchor="t">
            <a:normAutofit/>
          </a:bodyPr>
          <a:lstStyle/>
          <a:p>
            <a:r>
              <a:rPr lang="en-US" dirty="0">
                <a:cs typeface="Calibri"/>
              </a:rPr>
              <a:t>Plant cells have a </a:t>
            </a:r>
            <a:r>
              <a:rPr lang="en-US" b="1" dirty="0">
                <a:cs typeface="Calibri"/>
              </a:rPr>
              <a:t>large central vacuole </a:t>
            </a:r>
            <a:r>
              <a:rPr lang="en-US" dirty="0">
                <a:cs typeface="Calibri"/>
              </a:rPr>
              <a:t>for storing water. </a:t>
            </a:r>
            <a:endParaRPr lang="en-US" dirty="0"/>
          </a:p>
        </p:txBody>
      </p:sp>
      <p:pic>
        <p:nvPicPr>
          <p:cNvPr id="5" name="Picture 2" descr="Image result for cell wall image">
            <a:extLst>
              <a:ext uri="{FF2B5EF4-FFF2-40B4-BE49-F238E27FC236}">
                <a16:creationId xmlns:a16="http://schemas.microsoft.com/office/drawing/2014/main" id="{33EB16B3-14B7-4DD3-8FD3-1CF23F5ADC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22" r="12391" b="17083"/>
          <a:stretch/>
        </p:blipFill>
        <p:spPr bwMode="auto">
          <a:xfrm>
            <a:off x="3349458" y="2612915"/>
            <a:ext cx="7052146" cy="3758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425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Eukaryotic Cells</a:t>
            </a:r>
          </a:p>
        </p:txBody>
      </p:sp>
      <p:sp>
        <p:nvSpPr>
          <p:cNvPr id="3" name="Content Placeholder 2"/>
          <p:cNvSpPr>
            <a:spLocks noGrp="1"/>
          </p:cNvSpPr>
          <p:nvPr>
            <p:ph idx="1"/>
          </p:nvPr>
        </p:nvSpPr>
        <p:spPr>
          <a:xfrm>
            <a:off x="314325" y="1690688"/>
            <a:ext cx="6485889" cy="4351338"/>
          </a:xfrm>
        </p:spPr>
        <p:txBody>
          <a:bodyPr vert="horz" lIns="91440" tIns="45720" rIns="91440" bIns="45720" rtlCol="0" anchor="t">
            <a:noAutofit/>
          </a:bodyPr>
          <a:lstStyle/>
          <a:p>
            <a:r>
              <a:rPr lang="en-CA" dirty="0"/>
              <a:t>All have a </a:t>
            </a:r>
            <a:r>
              <a:rPr lang="en-CA" b="1" u="sng" dirty="0"/>
              <a:t>nucleus</a:t>
            </a:r>
            <a:r>
              <a:rPr lang="en-CA" u="sng" dirty="0"/>
              <a:t>, </a:t>
            </a:r>
          </a:p>
          <a:p>
            <a:r>
              <a:rPr lang="en-CA" i="1" dirty="0"/>
              <a:t>Organelles</a:t>
            </a:r>
            <a:r>
              <a:rPr lang="en-CA" dirty="0"/>
              <a:t> (Internal structures) surrounded by</a:t>
            </a:r>
            <a:r>
              <a:rPr lang="en-CA" b="1" dirty="0"/>
              <a:t> </a:t>
            </a:r>
            <a:r>
              <a:rPr lang="en-CA" b="1" u="sng" dirty="0"/>
              <a:t>membranes</a:t>
            </a:r>
          </a:p>
          <a:p>
            <a:r>
              <a:rPr lang="en-CA" dirty="0"/>
              <a:t>Are </a:t>
            </a:r>
            <a:r>
              <a:rPr lang="en-CA" b="1" i="1" u="sng" dirty="0"/>
              <a:t>larger</a:t>
            </a:r>
            <a:r>
              <a:rPr lang="en-CA" b="1" u="sng" dirty="0"/>
              <a:t> </a:t>
            </a:r>
            <a:r>
              <a:rPr lang="en-CA" dirty="0"/>
              <a:t>and more</a:t>
            </a:r>
            <a:r>
              <a:rPr lang="en-CA" b="1" u="sng" dirty="0"/>
              <a:t> </a:t>
            </a:r>
            <a:r>
              <a:rPr lang="en-CA" b="1" i="1" u="sng" dirty="0"/>
              <a:t>complex </a:t>
            </a:r>
            <a:r>
              <a:rPr lang="en-CA" dirty="0"/>
              <a:t>than prokaryotic cells</a:t>
            </a: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805" y="1122035"/>
            <a:ext cx="4216525" cy="316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F91C27D9-9FC9-4245-BA72-FCA6A150F6CC}"/>
              </a:ext>
            </a:extLst>
          </p:cNvPr>
          <p:cNvSpPr txBox="1"/>
          <p:nvPr/>
        </p:nvSpPr>
        <p:spPr>
          <a:xfrm>
            <a:off x="0" y="4858802"/>
            <a:ext cx="9900801" cy="1754326"/>
          </a:xfrm>
          <a:prstGeom prst="rect">
            <a:avLst/>
          </a:prstGeom>
          <a:noFill/>
        </p:spPr>
        <p:txBody>
          <a:bodyPr wrap="square" rtlCol="0" anchor="t">
            <a:spAutoFit/>
          </a:bodyPr>
          <a:lstStyle/>
          <a:p>
            <a:pPr marL="571500" indent="-571500">
              <a:buFont typeface="Arial" panose="020B0604020202020204" pitchFamily="34" charset="0"/>
              <a:buChar char="•"/>
            </a:pPr>
            <a:r>
              <a:rPr lang="en-CA" sz="3600" dirty="0"/>
              <a:t>Can be either </a:t>
            </a:r>
            <a:r>
              <a:rPr lang="en-CA" sz="3600" b="1" u="sng" dirty="0"/>
              <a:t>Unicellular</a:t>
            </a:r>
            <a:r>
              <a:rPr lang="en-CA" sz="3600" dirty="0"/>
              <a:t> (amoebas, paramecium, yeast ) or </a:t>
            </a:r>
            <a:r>
              <a:rPr lang="en-CA" sz="3600" b="1" u="sng" dirty="0"/>
              <a:t>multicellular</a:t>
            </a:r>
            <a:r>
              <a:rPr lang="en-CA" sz="3600" b="1" dirty="0"/>
              <a:t> (</a:t>
            </a:r>
            <a:r>
              <a:rPr lang="en-CA" sz="3600" dirty="0"/>
              <a:t>any cell from a plant or animal</a:t>
            </a:r>
            <a:r>
              <a:rPr lang="en-CA" sz="3600" b="1" dirty="0"/>
              <a:t>)</a:t>
            </a:r>
            <a:endParaRPr lang="en-CA" sz="3600" b="1" dirty="0">
              <a:cs typeface="Calibri"/>
            </a:endParaRPr>
          </a:p>
        </p:txBody>
      </p:sp>
      <p:pic>
        <p:nvPicPr>
          <p:cNvPr id="7" name="Picture 10" descr="A vase of flowers on a plant&#10;&#10;Description generated with high confidence">
            <a:extLst>
              <a:ext uri="{FF2B5EF4-FFF2-40B4-BE49-F238E27FC236}">
                <a16:creationId xmlns:a16="http://schemas.microsoft.com/office/drawing/2014/main" id="{2083FCAD-8FB9-41E4-B64F-A55EA4A70009}"/>
              </a:ext>
            </a:extLst>
          </p:cNvPr>
          <p:cNvPicPr>
            <a:picLocks noChangeAspect="1"/>
          </p:cNvPicPr>
          <p:nvPr/>
        </p:nvPicPr>
        <p:blipFill>
          <a:blip r:embed="rId3" cstate="print"/>
          <a:stretch>
            <a:fillRect/>
          </a:stretch>
        </p:blipFill>
        <p:spPr>
          <a:xfrm>
            <a:off x="9207182" y="4625247"/>
            <a:ext cx="1892830" cy="2074493"/>
          </a:xfrm>
          <a:prstGeom prst="rect">
            <a:avLst/>
          </a:prstGeom>
        </p:spPr>
      </p:pic>
    </p:spTree>
    <p:extLst>
      <p:ext uri="{BB962C8B-B14F-4D97-AF65-F5344CB8AC3E}">
        <p14:creationId xmlns:p14="http://schemas.microsoft.com/office/powerpoint/2010/main" val="6517131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34" y="365125"/>
            <a:ext cx="10918166" cy="1325563"/>
          </a:xfrm>
        </p:spPr>
        <p:txBody>
          <a:bodyPr/>
          <a:lstStyle/>
          <a:p>
            <a:r>
              <a:rPr lang="en-CA" b="1" dirty="0"/>
              <a:t>Lysosomes = Garbage Disposal</a:t>
            </a:r>
          </a:p>
        </p:txBody>
      </p:sp>
      <p:sp>
        <p:nvSpPr>
          <p:cNvPr id="3" name="Content Placeholder 2"/>
          <p:cNvSpPr>
            <a:spLocks noGrp="1"/>
          </p:cNvSpPr>
          <p:nvPr>
            <p:ph idx="1"/>
          </p:nvPr>
        </p:nvSpPr>
        <p:spPr>
          <a:xfrm>
            <a:off x="435634" y="1226200"/>
            <a:ext cx="6373906" cy="5491982"/>
          </a:xfrm>
        </p:spPr>
        <p:txBody>
          <a:bodyPr vert="horz" lIns="91440" tIns="45720" rIns="91440" bIns="45720" rtlCol="0" anchor="t">
            <a:normAutofit/>
          </a:bodyPr>
          <a:lstStyle/>
          <a:p>
            <a:pPr marL="228600" lvl="2">
              <a:spcBef>
                <a:spcPts val="1000"/>
              </a:spcBef>
            </a:pPr>
            <a:endParaRPr lang="en-US" sz="2800" dirty="0"/>
          </a:p>
          <a:p>
            <a:r>
              <a:rPr lang="en-US" altLang="en-US" dirty="0">
                <a:solidFill>
                  <a:srgbClr val="000000"/>
                </a:solidFill>
              </a:rPr>
              <a:t>Specialized vesicles that</a:t>
            </a:r>
            <a:r>
              <a:rPr lang="en-US" altLang="en-US" b="1" dirty="0">
                <a:solidFill>
                  <a:srgbClr val="000000"/>
                </a:solidFill>
              </a:rPr>
              <a:t> </a:t>
            </a:r>
            <a:r>
              <a:rPr lang="en-US" altLang="en-US" dirty="0">
                <a:solidFill>
                  <a:srgbClr val="000000"/>
                </a:solidFill>
              </a:rPr>
              <a:t>contain </a:t>
            </a:r>
            <a:r>
              <a:rPr lang="en-US" altLang="en-US" b="1" u="sng" dirty="0">
                <a:solidFill>
                  <a:srgbClr val="000000"/>
                </a:solidFill>
              </a:rPr>
              <a:t>enzymes</a:t>
            </a:r>
            <a:r>
              <a:rPr lang="en-US" altLang="en-US" b="1" dirty="0">
                <a:solidFill>
                  <a:srgbClr val="000000"/>
                </a:solidFill>
              </a:rPr>
              <a:t> </a:t>
            </a:r>
            <a:r>
              <a:rPr lang="en-US" altLang="en-US" dirty="0">
                <a:solidFill>
                  <a:srgbClr val="000000"/>
                </a:solidFill>
              </a:rPr>
              <a:t>that digest (</a:t>
            </a:r>
            <a:r>
              <a:rPr lang="en-US" altLang="en-US" b="1" dirty="0">
                <a:solidFill>
                  <a:srgbClr val="000000"/>
                </a:solidFill>
              </a:rPr>
              <a:t>break down</a:t>
            </a:r>
            <a:r>
              <a:rPr lang="en-US" altLang="en-US" dirty="0">
                <a:solidFill>
                  <a:srgbClr val="000000"/>
                </a:solidFill>
              </a:rPr>
              <a:t>)</a:t>
            </a:r>
            <a:r>
              <a:rPr lang="en-US" altLang="en-US" dirty="0"/>
              <a:t> food particles, cellular waste, and worn-out organelles. </a:t>
            </a:r>
            <a:endParaRPr lang="en-US" altLang="en-US" dirty="0">
              <a:cs typeface="Calibri"/>
            </a:endParaRPr>
          </a:p>
          <a:p>
            <a:endParaRPr lang="en-US" dirty="0">
              <a:cs typeface="Calibri"/>
            </a:endParaRPr>
          </a:p>
          <a:p>
            <a:endParaRPr lang="en-US" altLang="en-US" dirty="0">
              <a:cs typeface="Calibri"/>
            </a:endParaRPr>
          </a:p>
          <a:p>
            <a:endParaRPr lang="en-CA" dirty="0">
              <a:cs typeface="Calibri"/>
            </a:endParaRPr>
          </a:p>
        </p:txBody>
      </p:sp>
      <p:pic>
        <p:nvPicPr>
          <p:cNvPr id="4100" name="Picture 4" descr="Image result for lysosom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5397" y="1305318"/>
            <a:ext cx="4013897" cy="25610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organelles">
            <a:extLst>
              <a:ext uri="{FF2B5EF4-FFF2-40B4-BE49-F238E27FC236}">
                <a16:creationId xmlns:a16="http://schemas.microsoft.com/office/drawing/2014/main" id="{5A0E9815-8CE8-4B7D-81E5-D082C53810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16" t="28921" r="42754" b="34733"/>
          <a:stretch/>
        </p:blipFill>
        <p:spPr bwMode="auto">
          <a:xfrm>
            <a:off x="6843623" y="4157143"/>
            <a:ext cx="5513294" cy="256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826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28659" y="636037"/>
            <a:ext cx="10759294" cy="1066800"/>
          </a:xfrm>
        </p:spPr>
        <p:txBody>
          <a:bodyPr>
            <a:normAutofit/>
          </a:bodyPr>
          <a:lstStyle/>
          <a:p>
            <a:pPr lvl="1" algn="l" rtl="0">
              <a:lnSpc>
                <a:spcPct val="90000"/>
              </a:lnSpc>
              <a:spcBef>
                <a:spcPct val="0"/>
              </a:spcBef>
            </a:pPr>
            <a:r>
              <a:rPr lang="en-US" altLang="en-US" sz="4400" b="1" dirty="0">
                <a:latin typeface="+mn-lt"/>
              </a:rPr>
              <a:t>Cell Wall = Structure and Support</a:t>
            </a:r>
            <a:endParaRPr lang="en-US" altLang="en-US" sz="4400" b="1" dirty="0">
              <a:latin typeface="Calibri"/>
              <a:cs typeface="Calibri"/>
            </a:endParaRPr>
          </a:p>
        </p:txBody>
      </p:sp>
      <p:sp>
        <p:nvSpPr>
          <p:cNvPr id="12293" name="Rectangle 4"/>
          <p:cNvSpPr>
            <a:spLocks noGrp="1" noChangeArrowheads="1"/>
          </p:cNvSpPr>
          <p:nvPr>
            <p:ph type="body" idx="1"/>
          </p:nvPr>
        </p:nvSpPr>
        <p:spPr>
          <a:xfrm>
            <a:off x="741196" y="2070847"/>
            <a:ext cx="10661910" cy="2729754"/>
          </a:xfrm>
        </p:spPr>
        <p:txBody>
          <a:bodyPr vert="horz" lIns="91440" tIns="45720" rIns="91440" bIns="45720" rtlCol="0" anchor="t">
            <a:normAutofit/>
          </a:bodyPr>
          <a:lstStyle/>
          <a:p>
            <a:r>
              <a:rPr lang="en-US" dirty="0"/>
              <a:t>A tough, rigid </a:t>
            </a:r>
            <a:r>
              <a:rPr lang="en-US"/>
              <a:t>structure surrounding </a:t>
            </a:r>
            <a:r>
              <a:rPr lang="en-US" dirty="0"/>
              <a:t>the cell membrane</a:t>
            </a:r>
            <a:endParaRPr lang="en-CA" dirty="0"/>
          </a:p>
          <a:p>
            <a:r>
              <a:rPr lang="en-US" b="1" u="sng" dirty="0"/>
              <a:t>Protects </a:t>
            </a:r>
            <a:r>
              <a:rPr lang="en-US" dirty="0"/>
              <a:t>and </a:t>
            </a:r>
            <a:r>
              <a:rPr lang="en-US" b="1" dirty="0"/>
              <a:t>supports </a:t>
            </a:r>
            <a:r>
              <a:rPr lang="en-US" dirty="0"/>
              <a:t>the cell and give the cell</a:t>
            </a:r>
            <a:r>
              <a:rPr lang="en-US" altLang="en-US" sz="3600" dirty="0"/>
              <a:t> </a:t>
            </a:r>
            <a:r>
              <a:rPr lang="en-US" altLang="en-US" sz="3600" b="1" u="sng" dirty="0"/>
              <a:t>shape</a:t>
            </a:r>
          </a:p>
          <a:p>
            <a:r>
              <a:rPr lang="en-US" dirty="0">
                <a:cs typeface="Calibri"/>
              </a:rPr>
              <a:t>Found in cells of </a:t>
            </a:r>
            <a:r>
              <a:rPr lang="en-CA" b="1" u="sng" dirty="0"/>
              <a:t>plants</a:t>
            </a:r>
            <a:r>
              <a:rPr lang="en-CA" dirty="0"/>
              <a:t>, fungi, bacteria, algae.</a:t>
            </a:r>
            <a:endParaRPr lang="en-CA" sz="3600" u="sng" dirty="0">
              <a:cs typeface="Calibri"/>
            </a:endParaRPr>
          </a:p>
        </p:txBody>
      </p:sp>
      <p:pic>
        <p:nvPicPr>
          <p:cNvPr id="5122" name="Picture 2" descr="Image result for cell wall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6527" r="12374"/>
          <a:stretch/>
        </p:blipFill>
        <p:spPr bwMode="auto">
          <a:xfrm>
            <a:off x="5808306" y="4680758"/>
            <a:ext cx="5356412" cy="343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432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EC9A-42E9-4052-9D97-991409A844E7}"/>
              </a:ext>
            </a:extLst>
          </p:cNvPr>
          <p:cNvSpPr>
            <a:spLocks noGrp="1"/>
          </p:cNvSpPr>
          <p:nvPr>
            <p:ph type="title"/>
          </p:nvPr>
        </p:nvSpPr>
        <p:spPr/>
        <p:txBody>
          <a:bodyPr/>
          <a:lstStyle/>
          <a:p>
            <a:r>
              <a:rPr lang="en-US" b="1" dirty="0">
                <a:solidFill>
                  <a:srgbClr val="FF0000"/>
                </a:solidFill>
                <a:latin typeface="+mn-lt"/>
                <a:cs typeface="Calibri Light"/>
              </a:rPr>
              <a:t>Cytoskeleton</a:t>
            </a:r>
            <a:endParaRPr lang="en-US" b="1" dirty="0">
              <a:solidFill>
                <a:srgbClr val="FF0000"/>
              </a:solidFill>
              <a:latin typeface="+mn-lt"/>
            </a:endParaRPr>
          </a:p>
        </p:txBody>
      </p:sp>
      <p:sp>
        <p:nvSpPr>
          <p:cNvPr id="3" name="Content Placeholder 2">
            <a:extLst>
              <a:ext uri="{FF2B5EF4-FFF2-40B4-BE49-F238E27FC236}">
                <a16:creationId xmlns:a16="http://schemas.microsoft.com/office/drawing/2014/main" id="{33AB0F4F-CA03-4B15-B1CC-E215E3C94268}"/>
              </a:ext>
            </a:extLst>
          </p:cNvPr>
          <p:cNvSpPr>
            <a:spLocks noGrp="1"/>
          </p:cNvSpPr>
          <p:nvPr>
            <p:ph idx="1"/>
          </p:nvPr>
        </p:nvSpPr>
        <p:spPr/>
        <p:txBody>
          <a:bodyPr vert="horz" lIns="91440" tIns="45720" rIns="91440" bIns="45720" rtlCol="0" anchor="t">
            <a:normAutofit/>
          </a:bodyPr>
          <a:lstStyle/>
          <a:p>
            <a:r>
              <a:rPr lang="en-US" dirty="0">
                <a:solidFill>
                  <a:schemeClr val="accent1"/>
                </a:solidFill>
                <a:cs typeface="Calibri"/>
              </a:rPr>
              <a:t>Tiny tube-like structures in the cytoplasm that provide support and maintain shape, anchor the organelles, and allow them to move when appropriate.</a:t>
            </a:r>
          </a:p>
          <a:p>
            <a:r>
              <a:rPr lang="en-US" dirty="0">
                <a:solidFill>
                  <a:schemeClr val="accent1"/>
                </a:solidFill>
                <a:cs typeface="Calibri"/>
              </a:rPr>
              <a:t>Made of microtubules</a:t>
            </a:r>
            <a:r>
              <a:rPr lang="en-US" dirty="0">
                <a:cs typeface="Calibri"/>
              </a:rPr>
              <a:t>.</a:t>
            </a:r>
          </a:p>
        </p:txBody>
      </p:sp>
      <p:pic>
        <p:nvPicPr>
          <p:cNvPr id="4" name="Picture 2" descr="Image result for organelles">
            <a:extLst>
              <a:ext uri="{FF2B5EF4-FFF2-40B4-BE49-F238E27FC236}">
                <a16:creationId xmlns:a16="http://schemas.microsoft.com/office/drawing/2014/main" id="{BED658C1-4453-4C1E-9DFE-7914F5DD1F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74" t="54044" r="46494" b="15441"/>
          <a:stretch/>
        </p:blipFill>
        <p:spPr bwMode="auto">
          <a:xfrm>
            <a:off x="3638236" y="4561573"/>
            <a:ext cx="7715564" cy="323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8456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BAC7-8FA3-46CC-80FB-C8AA76FC2E9C}"/>
              </a:ext>
            </a:extLst>
          </p:cNvPr>
          <p:cNvSpPr>
            <a:spLocks noGrp="1"/>
          </p:cNvSpPr>
          <p:nvPr>
            <p:ph type="title"/>
          </p:nvPr>
        </p:nvSpPr>
        <p:spPr/>
        <p:txBody>
          <a:bodyPr/>
          <a:lstStyle/>
          <a:p>
            <a:r>
              <a:rPr lang="en-CA" dirty="0"/>
              <a:t>Centrioles</a:t>
            </a:r>
          </a:p>
        </p:txBody>
      </p:sp>
      <p:sp>
        <p:nvSpPr>
          <p:cNvPr id="3" name="Content Placeholder 2">
            <a:extLst>
              <a:ext uri="{FF2B5EF4-FFF2-40B4-BE49-F238E27FC236}">
                <a16:creationId xmlns:a16="http://schemas.microsoft.com/office/drawing/2014/main" id="{39CF8F31-3409-42FB-9E25-B94B2D508EB6}"/>
              </a:ext>
            </a:extLst>
          </p:cNvPr>
          <p:cNvSpPr>
            <a:spLocks noGrp="1"/>
          </p:cNvSpPr>
          <p:nvPr>
            <p:ph idx="1"/>
          </p:nvPr>
        </p:nvSpPr>
        <p:spPr>
          <a:xfrm>
            <a:off x="623047" y="1705065"/>
            <a:ext cx="6442324" cy="4336961"/>
          </a:xfrm>
        </p:spPr>
        <p:txBody>
          <a:bodyPr vert="horz" lIns="91440" tIns="45720" rIns="91440" bIns="45720" rtlCol="0" anchor="t">
            <a:normAutofit/>
          </a:bodyPr>
          <a:lstStyle/>
          <a:p>
            <a:r>
              <a:rPr lang="en-CA" dirty="0">
                <a:solidFill>
                  <a:schemeClr val="accent1"/>
                </a:solidFill>
              </a:rPr>
              <a:t>Cylindrical organelles occurring in </a:t>
            </a:r>
            <a:r>
              <a:rPr lang="en-CA" b="1" u="sng" dirty="0">
                <a:solidFill>
                  <a:schemeClr val="accent1"/>
                </a:solidFill>
              </a:rPr>
              <a:t>pairs</a:t>
            </a:r>
            <a:r>
              <a:rPr lang="en-CA" dirty="0">
                <a:solidFill>
                  <a:schemeClr val="accent1"/>
                </a:solidFill>
              </a:rPr>
              <a:t> (centrosome)</a:t>
            </a:r>
            <a:endParaRPr lang="en-CA" dirty="0">
              <a:solidFill>
                <a:schemeClr val="accent1"/>
              </a:solidFill>
              <a:cs typeface="Calibri"/>
            </a:endParaRPr>
          </a:p>
          <a:p>
            <a:r>
              <a:rPr lang="en-CA" dirty="0">
                <a:solidFill>
                  <a:schemeClr val="accent1"/>
                </a:solidFill>
              </a:rPr>
              <a:t>involved in </a:t>
            </a:r>
            <a:r>
              <a:rPr lang="en-CA" b="1" u="sng" dirty="0">
                <a:solidFill>
                  <a:schemeClr val="accent1"/>
                </a:solidFill>
              </a:rPr>
              <a:t>cell division.</a:t>
            </a:r>
            <a:endParaRPr lang="en-CA" b="1" u="sng" dirty="0">
              <a:solidFill>
                <a:schemeClr val="accent1"/>
              </a:solidFill>
              <a:cs typeface="Calibri"/>
            </a:endParaRPr>
          </a:p>
          <a:p>
            <a:r>
              <a:rPr lang="en-CA" dirty="0">
                <a:solidFill>
                  <a:schemeClr val="accent1"/>
                </a:solidFill>
              </a:rPr>
              <a:t>Only found in animal cells.</a:t>
            </a:r>
          </a:p>
          <a:p>
            <a:endParaRPr lang="en-CA" dirty="0">
              <a:cs typeface="Calibri"/>
            </a:endParaRPr>
          </a:p>
        </p:txBody>
      </p:sp>
      <p:pic>
        <p:nvPicPr>
          <p:cNvPr id="2050" name="Picture 2" descr="Related image">
            <a:extLst>
              <a:ext uri="{FF2B5EF4-FFF2-40B4-BE49-F238E27FC236}">
                <a16:creationId xmlns:a16="http://schemas.microsoft.com/office/drawing/2014/main" id="{6EFA0AB9-78F2-4864-9D2E-BE85E26AB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164" y="812527"/>
            <a:ext cx="5274609" cy="568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743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D4D3-7B6C-4CA6-9CA8-3AF11EF16559}"/>
              </a:ext>
            </a:extLst>
          </p:cNvPr>
          <p:cNvSpPr>
            <a:spLocks noGrp="1"/>
          </p:cNvSpPr>
          <p:nvPr>
            <p:ph type="title"/>
          </p:nvPr>
        </p:nvSpPr>
        <p:spPr>
          <a:xfrm>
            <a:off x="838200" y="365125"/>
            <a:ext cx="10515600" cy="1325563"/>
          </a:xfrm>
        </p:spPr>
        <p:txBody>
          <a:bodyPr/>
          <a:lstStyle/>
          <a:p>
            <a:r>
              <a:rPr lang="en-CA" dirty="0"/>
              <a:t>Cilia and Flagella</a:t>
            </a:r>
          </a:p>
        </p:txBody>
      </p:sp>
      <p:sp>
        <p:nvSpPr>
          <p:cNvPr id="3" name="Content Placeholder 2">
            <a:extLst>
              <a:ext uri="{FF2B5EF4-FFF2-40B4-BE49-F238E27FC236}">
                <a16:creationId xmlns:a16="http://schemas.microsoft.com/office/drawing/2014/main" id="{C8DA244F-DB30-4296-A965-3E3D3D17A4EF}"/>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CA" dirty="0"/>
              <a:t>Short, Numerous hair like structures used </a:t>
            </a:r>
            <a:endParaRPr lang="en-CA" dirty="0">
              <a:cs typeface="Calibri"/>
            </a:endParaRPr>
          </a:p>
          <a:p>
            <a:pPr marL="0" indent="0">
              <a:buNone/>
            </a:pPr>
            <a:r>
              <a:rPr lang="en-CA" dirty="0"/>
              <a:t> for </a:t>
            </a:r>
            <a:r>
              <a:rPr lang="en-CA" b="1" u="sng" dirty="0"/>
              <a:t>movement</a:t>
            </a:r>
            <a:r>
              <a:rPr lang="en-CA" dirty="0"/>
              <a:t> by many unicellular organisms.</a:t>
            </a:r>
          </a:p>
          <a:p>
            <a:r>
              <a:rPr lang="en-CA" dirty="0">
                <a:cs typeface="Calibri"/>
              </a:rPr>
              <a:t>Made of microtubules.</a:t>
            </a:r>
          </a:p>
          <a:p>
            <a:endParaRPr lang="en-CA" dirty="0"/>
          </a:p>
        </p:txBody>
      </p:sp>
      <p:pic>
        <p:nvPicPr>
          <p:cNvPr id="1026" name="Picture 2" descr="Image result for cilia and flagella">
            <a:extLst>
              <a:ext uri="{FF2B5EF4-FFF2-40B4-BE49-F238E27FC236}">
                <a16:creationId xmlns:a16="http://schemas.microsoft.com/office/drawing/2014/main" id="{390C4506-40EB-43AC-ABEF-F45D92B164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355"/>
          <a:stretch/>
        </p:blipFill>
        <p:spPr bwMode="auto">
          <a:xfrm>
            <a:off x="9354772" y="3011555"/>
            <a:ext cx="2837228" cy="4010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ilia and flagella">
            <a:extLst>
              <a:ext uri="{FF2B5EF4-FFF2-40B4-BE49-F238E27FC236}">
                <a16:creationId xmlns:a16="http://schemas.microsoft.com/office/drawing/2014/main" id="{FF603506-0CD9-4CFE-A2F0-0E0578CCC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089" y="3856174"/>
            <a:ext cx="4752975" cy="2320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251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D4D3-7B6C-4CA6-9CA8-3AF11EF16559}"/>
              </a:ext>
            </a:extLst>
          </p:cNvPr>
          <p:cNvSpPr>
            <a:spLocks noGrp="1"/>
          </p:cNvSpPr>
          <p:nvPr>
            <p:ph type="title"/>
          </p:nvPr>
        </p:nvSpPr>
        <p:spPr>
          <a:xfrm>
            <a:off x="838200" y="365125"/>
            <a:ext cx="10515600" cy="1325563"/>
          </a:xfrm>
        </p:spPr>
        <p:txBody>
          <a:bodyPr/>
          <a:lstStyle/>
          <a:p>
            <a:r>
              <a:rPr lang="en-CA" dirty="0"/>
              <a:t>Flagella</a:t>
            </a:r>
          </a:p>
        </p:txBody>
      </p:sp>
      <p:sp>
        <p:nvSpPr>
          <p:cNvPr id="3" name="Content Placeholder 2">
            <a:extLst>
              <a:ext uri="{FF2B5EF4-FFF2-40B4-BE49-F238E27FC236}">
                <a16:creationId xmlns:a16="http://schemas.microsoft.com/office/drawing/2014/main" id="{C8DA244F-DB30-4296-A965-3E3D3D17A4EF}"/>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CA" dirty="0">
                <a:solidFill>
                  <a:schemeClr val="accent1"/>
                </a:solidFill>
              </a:rPr>
              <a:t>Like cilia but longer</a:t>
            </a:r>
          </a:p>
          <a:p>
            <a:r>
              <a:rPr lang="en-CA" dirty="0">
                <a:solidFill>
                  <a:schemeClr val="accent1"/>
                </a:solidFill>
              </a:rPr>
              <a:t>Also for movement</a:t>
            </a:r>
          </a:p>
        </p:txBody>
      </p:sp>
      <p:pic>
        <p:nvPicPr>
          <p:cNvPr id="1026" name="Picture 2" descr="Image result for cilia and flagella">
            <a:extLst>
              <a:ext uri="{FF2B5EF4-FFF2-40B4-BE49-F238E27FC236}">
                <a16:creationId xmlns:a16="http://schemas.microsoft.com/office/drawing/2014/main" id="{390C4506-40EB-43AC-ABEF-F45D92B164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15"/>
          <a:stretch/>
        </p:blipFill>
        <p:spPr bwMode="auto">
          <a:xfrm>
            <a:off x="8700655" y="2482850"/>
            <a:ext cx="2822354" cy="4010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ilia and flagella">
            <a:extLst>
              <a:ext uri="{FF2B5EF4-FFF2-40B4-BE49-F238E27FC236}">
                <a16:creationId xmlns:a16="http://schemas.microsoft.com/office/drawing/2014/main" id="{FF603506-0CD9-4CFE-A2F0-0E0578CCC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35" y="3991111"/>
            <a:ext cx="4752975" cy="2320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471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11D5E-0BB7-6C09-CEDD-CDFB430A5E4F}"/>
              </a:ext>
            </a:extLst>
          </p:cNvPr>
          <p:cNvSpPr>
            <a:spLocks noGrp="1"/>
          </p:cNvSpPr>
          <p:nvPr>
            <p:ph type="title"/>
          </p:nvPr>
        </p:nvSpPr>
        <p:spPr/>
        <p:txBody>
          <a:bodyPr/>
          <a:lstStyle/>
          <a:p>
            <a:r>
              <a:rPr lang="en-US" dirty="0"/>
              <a:t>Practice </a:t>
            </a:r>
          </a:p>
        </p:txBody>
      </p:sp>
      <p:sp>
        <p:nvSpPr>
          <p:cNvPr id="3" name="Content Placeholder 2">
            <a:extLst>
              <a:ext uri="{FF2B5EF4-FFF2-40B4-BE49-F238E27FC236}">
                <a16:creationId xmlns:a16="http://schemas.microsoft.com/office/drawing/2014/main" id="{464A7037-089D-0A90-601B-6909A1E1D84F}"/>
              </a:ext>
            </a:extLst>
          </p:cNvPr>
          <p:cNvSpPr>
            <a:spLocks noGrp="1"/>
          </p:cNvSpPr>
          <p:nvPr>
            <p:ph idx="1"/>
          </p:nvPr>
        </p:nvSpPr>
        <p:spPr/>
        <p:txBody>
          <a:bodyPr/>
          <a:lstStyle/>
          <a:p>
            <a:r>
              <a:rPr lang="en-US" dirty="0"/>
              <a:t>Cell WB p10-12</a:t>
            </a:r>
          </a:p>
        </p:txBody>
      </p:sp>
    </p:spTree>
    <p:extLst>
      <p:ext uri="{BB962C8B-B14F-4D97-AF65-F5344CB8AC3E}">
        <p14:creationId xmlns:p14="http://schemas.microsoft.com/office/powerpoint/2010/main" val="30695065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D24A6-DA85-4D7C-8968-A17A3D86E0F1}"/>
              </a:ext>
            </a:extLst>
          </p:cNvPr>
          <p:cNvSpPr>
            <a:spLocks noGrp="1"/>
          </p:cNvSpPr>
          <p:nvPr>
            <p:ph type="title"/>
          </p:nvPr>
        </p:nvSpPr>
        <p:spPr/>
        <p:txBody>
          <a:bodyPr/>
          <a:lstStyle/>
          <a:p>
            <a:r>
              <a:rPr lang="en-CA"/>
              <a:t>Compare Plants and Animals</a:t>
            </a:r>
          </a:p>
        </p:txBody>
      </p:sp>
      <p:sp>
        <p:nvSpPr>
          <p:cNvPr id="3" name="Content Placeholder 2">
            <a:extLst>
              <a:ext uri="{FF2B5EF4-FFF2-40B4-BE49-F238E27FC236}">
                <a16:creationId xmlns:a16="http://schemas.microsoft.com/office/drawing/2014/main" id="{3C351332-3ED7-410D-A403-AD40F1373D47}"/>
              </a:ext>
            </a:extLst>
          </p:cNvPr>
          <p:cNvSpPr>
            <a:spLocks noGrp="1"/>
          </p:cNvSpPr>
          <p:nvPr>
            <p:ph idx="1"/>
          </p:nvPr>
        </p:nvSpPr>
        <p:spPr/>
        <p:txBody>
          <a:bodyPr/>
          <a:lstStyle/>
          <a:p>
            <a:r>
              <a:rPr lang="en-CA" dirty="0"/>
              <a:t>Do you think plant cells have all the same organelles as animals?</a:t>
            </a:r>
          </a:p>
        </p:txBody>
      </p:sp>
    </p:spTree>
    <p:extLst>
      <p:ext uri="{BB962C8B-B14F-4D97-AF65-F5344CB8AC3E}">
        <p14:creationId xmlns:p14="http://schemas.microsoft.com/office/powerpoint/2010/main" val="3006236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0242"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509" y="-143986"/>
            <a:ext cx="11665527" cy="8390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7509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D24A6-DA85-4D7C-8968-A17A3D86E0F1}"/>
              </a:ext>
            </a:extLst>
          </p:cNvPr>
          <p:cNvSpPr>
            <a:spLocks noGrp="1"/>
          </p:cNvSpPr>
          <p:nvPr>
            <p:ph type="title"/>
          </p:nvPr>
        </p:nvSpPr>
        <p:spPr/>
        <p:txBody>
          <a:bodyPr/>
          <a:lstStyle/>
          <a:p>
            <a:r>
              <a:rPr lang="en-CA" dirty="0"/>
              <a:t>Plants and Animals</a:t>
            </a:r>
          </a:p>
        </p:txBody>
      </p:sp>
      <p:sp>
        <p:nvSpPr>
          <p:cNvPr id="3" name="Content Placeholder 2">
            <a:extLst>
              <a:ext uri="{FF2B5EF4-FFF2-40B4-BE49-F238E27FC236}">
                <a16:creationId xmlns:a16="http://schemas.microsoft.com/office/drawing/2014/main" id="{3C351332-3ED7-410D-A403-AD40F1373D47}"/>
              </a:ext>
            </a:extLst>
          </p:cNvPr>
          <p:cNvSpPr>
            <a:spLocks noGrp="1"/>
          </p:cNvSpPr>
          <p:nvPr>
            <p:ph idx="1"/>
          </p:nvPr>
        </p:nvSpPr>
        <p:spPr/>
        <p:txBody>
          <a:bodyPr/>
          <a:lstStyle/>
          <a:p>
            <a:r>
              <a:rPr lang="en-CA" dirty="0"/>
              <a:t>Do you think plant cells have all the same organelles as animals?</a:t>
            </a:r>
          </a:p>
          <a:p>
            <a:endParaRPr lang="en-CA" dirty="0"/>
          </a:p>
          <a:p>
            <a:r>
              <a:rPr lang="en-CA" dirty="0"/>
              <a:t>What could be different? </a:t>
            </a:r>
          </a:p>
        </p:txBody>
      </p:sp>
    </p:spTree>
    <p:extLst>
      <p:ext uri="{BB962C8B-B14F-4D97-AF65-F5344CB8AC3E}">
        <p14:creationId xmlns:p14="http://schemas.microsoft.com/office/powerpoint/2010/main" val="28106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FE646-9598-2A48-71B5-54B4D54BAAF5}"/>
              </a:ext>
            </a:extLst>
          </p:cNvPr>
          <p:cNvSpPr>
            <a:spLocks noGrp="1"/>
          </p:cNvSpPr>
          <p:nvPr>
            <p:ph type="title"/>
          </p:nvPr>
        </p:nvSpPr>
        <p:spPr/>
        <p:txBody>
          <a:bodyPr/>
          <a:lstStyle/>
          <a:p>
            <a:r>
              <a:rPr lang="en-US" dirty="0"/>
              <a:t>Practice </a:t>
            </a:r>
          </a:p>
        </p:txBody>
      </p:sp>
      <p:sp>
        <p:nvSpPr>
          <p:cNvPr id="3" name="Content Placeholder 2">
            <a:extLst>
              <a:ext uri="{FF2B5EF4-FFF2-40B4-BE49-F238E27FC236}">
                <a16:creationId xmlns:a16="http://schemas.microsoft.com/office/drawing/2014/main" id="{69C8C5FF-B02F-C444-A3E5-B96ED8C453D8}"/>
              </a:ext>
            </a:extLst>
          </p:cNvPr>
          <p:cNvSpPr>
            <a:spLocks noGrp="1"/>
          </p:cNvSpPr>
          <p:nvPr>
            <p:ph idx="1"/>
          </p:nvPr>
        </p:nvSpPr>
        <p:spPr/>
        <p:txBody>
          <a:bodyPr/>
          <a:lstStyle/>
          <a:p>
            <a:r>
              <a:rPr lang="en-US" dirty="0"/>
              <a:t>Venn diagram </a:t>
            </a:r>
            <a:r>
              <a:rPr lang="en-US" dirty="0" err="1"/>
              <a:t>Prok</a:t>
            </a:r>
            <a:r>
              <a:rPr lang="en-US" dirty="0"/>
              <a:t> vs </a:t>
            </a:r>
            <a:r>
              <a:rPr lang="en-US"/>
              <a:t>Euk</a:t>
            </a:r>
          </a:p>
        </p:txBody>
      </p:sp>
    </p:spTree>
    <p:extLst>
      <p:ext uri="{BB962C8B-B14F-4D97-AF65-F5344CB8AC3E}">
        <p14:creationId xmlns:p14="http://schemas.microsoft.com/office/powerpoint/2010/main" val="3779920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00F8-A13D-4413-BB93-C1917D7833A7}"/>
              </a:ext>
            </a:extLst>
          </p:cNvPr>
          <p:cNvSpPr>
            <a:spLocks noGrp="1"/>
          </p:cNvSpPr>
          <p:nvPr>
            <p:ph type="title"/>
          </p:nvPr>
        </p:nvSpPr>
        <p:spPr/>
        <p:txBody>
          <a:bodyPr/>
          <a:lstStyle/>
          <a:p>
            <a:r>
              <a:rPr lang="en-CA" dirty="0"/>
              <a:t>Difference between Animal and Plant Cells</a:t>
            </a:r>
          </a:p>
        </p:txBody>
      </p:sp>
      <p:pic>
        <p:nvPicPr>
          <p:cNvPr id="17410" name="Picture 2" descr="Image result for plant vs animal cells">
            <a:extLst>
              <a:ext uri="{FF2B5EF4-FFF2-40B4-BE49-F238E27FC236}">
                <a16:creationId xmlns:a16="http://schemas.microsoft.com/office/drawing/2014/main" id="{83C0D392-6010-46E5-ACD5-D86D34F56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6959"/>
            <a:ext cx="10515600" cy="5411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7258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plant cell size compare to animal cell">
            <a:extLst>
              <a:ext uri="{FF2B5EF4-FFF2-40B4-BE49-F238E27FC236}">
                <a16:creationId xmlns:a16="http://schemas.microsoft.com/office/drawing/2014/main" id="{C37A9630-E68A-46A3-A47F-97D297459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105" y="215154"/>
            <a:ext cx="7960659" cy="6369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2447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2347-54B7-45F1-B2C1-E3241A4CD256}"/>
              </a:ext>
            </a:extLst>
          </p:cNvPr>
          <p:cNvSpPr>
            <a:spLocks noGrp="1"/>
          </p:cNvSpPr>
          <p:nvPr>
            <p:ph type="title"/>
          </p:nvPr>
        </p:nvSpPr>
        <p:spPr/>
        <p:txBody>
          <a:bodyPr/>
          <a:lstStyle/>
          <a:p>
            <a:r>
              <a:rPr lang="en-CA" b="1" u="sng" dirty="0"/>
              <a:t>Size:</a:t>
            </a:r>
            <a:r>
              <a:rPr lang="en-CA" dirty="0"/>
              <a:t> Plant cells can sometimes </a:t>
            </a:r>
            <a:r>
              <a:rPr lang="en-CA" b="1" dirty="0"/>
              <a:t>be bigger</a:t>
            </a:r>
            <a:r>
              <a:rPr lang="en-CA" dirty="0"/>
              <a:t>.</a:t>
            </a:r>
          </a:p>
        </p:txBody>
      </p:sp>
      <p:sp>
        <p:nvSpPr>
          <p:cNvPr id="3" name="Text Placeholder 2">
            <a:extLst>
              <a:ext uri="{FF2B5EF4-FFF2-40B4-BE49-F238E27FC236}">
                <a16:creationId xmlns:a16="http://schemas.microsoft.com/office/drawing/2014/main" id="{6C2ED1D1-CD78-4C81-9F40-1393AE0BDB8C}"/>
              </a:ext>
            </a:extLst>
          </p:cNvPr>
          <p:cNvSpPr>
            <a:spLocks noGrp="1"/>
          </p:cNvSpPr>
          <p:nvPr>
            <p:ph type="body" idx="1"/>
          </p:nvPr>
        </p:nvSpPr>
        <p:spPr/>
        <p:txBody>
          <a:bodyPr>
            <a:normAutofit/>
          </a:bodyPr>
          <a:lstStyle/>
          <a:p>
            <a:r>
              <a:rPr lang="en-CA" sz="3600" dirty="0"/>
              <a:t>Animal Cells	</a:t>
            </a:r>
            <a:r>
              <a:rPr lang="en-CA" dirty="0"/>
              <a:t>		</a:t>
            </a:r>
          </a:p>
        </p:txBody>
      </p:sp>
      <p:sp>
        <p:nvSpPr>
          <p:cNvPr id="4" name="Content Placeholder 3">
            <a:extLst>
              <a:ext uri="{FF2B5EF4-FFF2-40B4-BE49-F238E27FC236}">
                <a16:creationId xmlns:a16="http://schemas.microsoft.com/office/drawing/2014/main" id="{54CE8CF9-4BE7-477F-92A3-B4A02D7A4C31}"/>
              </a:ext>
            </a:extLst>
          </p:cNvPr>
          <p:cNvSpPr>
            <a:spLocks noGrp="1"/>
          </p:cNvSpPr>
          <p:nvPr>
            <p:ph sz="half" idx="2"/>
          </p:nvPr>
        </p:nvSpPr>
        <p:spPr/>
        <p:txBody>
          <a:bodyPr>
            <a:normAutofit/>
          </a:bodyPr>
          <a:lstStyle/>
          <a:p>
            <a:r>
              <a:rPr lang="en-CA" sz="3600" dirty="0"/>
              <a:t>10-30 um in length</a:t>
            </a:r>
          </a:p>
        </p:txBody>
      </p:sp>
      <p:sp>
        <p:nvSpPr>
          <p:cNvPr id="5" name="Text Placeholder 4">
            <a:extLst>
              <a:ext uri="{FF2B5EF4-FFF2-40B4-BE49-F238E27FC236}">
                <a16:creationId xmlns:a16="http://schemas.microsoft.com/office/drawing/2014/main" id="{06318F14-9DDC-4C1A-B7C0-F9097870506D}"/>
              </a:ext>
            </a:extLst>
          </p:cNvPr>
          <p:cNvSpPr>
            <a:spLocks noGrp="1"/>
          </p:cNvSpPr>
          <p:nvPr>
            <p:ph type="body" sz="quarter" idx="3"/>
          </p:nvPr>
        </p:nvSpPr>
        <p:spPr/>
        <p:txBody>
          <a:bodyPr>
            <a:normAutofit/>
          </a:bodyPr>
          <a:lstStyle/>
          <a:p>
            <a:r>
              <a:rPr lang="en-CA" sz="3600" dirty="0"/>
              <a:t>Plant Cells</a:t>
            </a:r>
          </a:p>
        </p:txBody>
      </p:sp>
      <p:sp>
        <p:nvSpPr>
          <p:cNvPr id="6" name="Content Placeholder 5">
            <a:extLst>
              <a:ext uri="{FF2B5EF4-FFF2-40B4-BE49-F238E27FC236}">
                <a16:creationId xmlns:a16="http://schemas.microsoft.com/office/drawing/2014/main" id="{1B786859-71AF-4BE8-9A94-3442C1F4FEC7}"/>
              </a:ext>
            </a:extLst>
          </p:cNvPr>
          <p:cNvSpPr>
            <a:spLocks noGrp="1"/>
          </p:cNvSpPr>
          <p:nvPr>
            <p:ph sz="quarter" idx="4"/>
          </p:nvPr>
        </p:nvSpPr>
        <p:spPr/>
        <p:txBody>
          <a:bodyPr>
            <a:normAutofit/>
          </a:bodyPr>
          <a:lstStyle/>
          <a:p>
            <a:r>
              <a:rPr lang="en-CA" sz="3600" dirty="0"/>
              <a:t>10-100um in length</a:t>
            </a:r>
          </a:p>
        </p:txBody>
      </p:sp>
      <p:pic>
        <p:nvPicPr>
          <p:cNvPr id="7" name="Picture 2" descr="Image result for plant cell size compare to animal cell">
            <a:extLst>
              <a:ext uri="{FF2B5EF4-FFF2-40B4-BE49-F238E27FC236}">
                <a16:creationId xmlns:a16="http://schemas.microsoft.com/office/drawing/2014/main" id="{27C96F20-6E8A-414F-A698-D9534ED324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523" t="-1138" b="-437"/>
          <a:stretch/>
        </p:blipFill>
        <p:spPr bwMode="auto">
          <a:xfrm>
            <a:off x="3188643" y="3432058"/>
            <a:ext cx="2040331" cy="33515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plant cell size compare to animal cell">
            <a:extLst>
              <a:ext uri="{FF2B5EF4-FFF2-40B4-BE49-F238E27FC236}">
                <a16:creationId xmlns:a16="http://schemas.microsoft.com/office/drawing/2014/main" id="{23EEA546-8485-42C4-9D72-356C739E18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2" r="50523" b="-596"/>
          <a:stretch/>
        </p:blipFill>
        <p:spPr bwMode="auto">
          <a:xfrm>
            <a:off x="6768605" y="3434885"/>
            <a:ext cx="2040331" cy="3353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754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25DD-9689-4062-AC4A-425DF30E23F1}"/>
              </a:ext>
            </a:extLst>
          </p:cNvPr>
          <p:cNvSpPr>
            <a:spLocks noGrp="1"/>
          </p:cNvSpPr>
          <p:nvPr>
            <p:ph type="title"/>
          </p:nvPr>
        </p:nvSpPr>
        <p:spPr/>
        <p:txBody>
          <a:bodyPr/>
          <a:lstStyle/>
          <a:p>
            <a:r>
              <a:rPr lang="en-US" b="1" dirty="0">
                <a:cs typeface="Calibri Light"/>
              </a:rPr>
              <a:t>Shape</a:t>
            </a:r>
            <a:r>
              <a:rPr lang="en-US" dirty="0">
                <a:cs typeface="Calibri Light"/>
              </a:rPr>
              <a:t>: </a:t>
            </a:r>
            <a:endParaRPr lang="en-US" dirty="0"/>
          </a:p>
        </p:txBody>
      </p:sp>
      <p:sp>
        <p:nvSpPr>
          <p:cNvPr id="3" name="Content Placeholder 2">
            <a:extLst>
              <a:ext uri="{FF2B5EF4-FFF2-40B4-BE49-F238E27FC236}">
                <a16:creationId xmlns:a16="http://schemas.microsoft.com/office/drawing/2014/main" id="{7C4D0DDB-FE79-4FC5-BDBA-9FADD84E7D8E}"/>
              </a:ext>
            </a:extLst>
          </p:cNvPr>
          <p:cNvSpPr>
            <a:spLocks noGrp="1"/>
          </p:cNvSpPr>
          <p:nvPr>
            <p:ph idx="1"/>
          </p:nvPr>
        </p:nvSpPr>
        <p:spPr/>
        <p:txBody>
          <a:bodyPr vert="horz" lIns="91440" tIns="45720" rIns="91440" bIns="45720" rtlCol="0" anchor="t">
            <a:normAutofit/>
          </a:bodyPr>
          <a:lstStyle/>
          <a:p>
            <a:r>
              <a:rPr lang="en-US" dirty="0">
                <a:cs typeface="Calibri"/>
              </a:rPr>
              <a:t>Plant cells are often </a:t>
            </a:r>
            <a:r>
              <a:rPr lang="en-US" b="1" dirty="0">
                <a:cs typeface="Calibri"/>
              </a:rPr>
              <a:t>square or rectangular</a:t>
            </a:r>
          </a:p>
          <a:p>
            <a:r>
              <a:rPr lang="en-US" dirty="0">
                <a:cs typeface="Calibri"/>
              </a:rPr>
              <a:t>Animal cells are more</a:t>
            </a:r>
            <a:r>
              <a:rPr lang="en-US" b="1" dirty="0">
                <a:cs typeface="Calibri"/>
              </a:rPr>
              <a:t> rounded</a:t>
            </a:r>
          </a:p>
        </p:txBody>
      </p:sp>
      <p:pic>
        <p:nvPicPr>
          <p:cNvPr id="5" name="Picture 2" descr="Image result for plant cell size compare to animal cell">
            <a:extLst>
              <a:ext uri="{FF2B5EF4-FFF2-40B4-BE49-F238E27FC236}">
                <a16:creationId xmlns:a16="http://schemas.microsoft.com/office/drawing/2014/main" id="{5460CAC1-F82E-43B1-8CBF-3480EDE5A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8681" y="3527026"/>
            <a:ext cx="4123764" cy="3299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8588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28659" y="636037"/>
            <a:ext cx="10759294" cy="1066800"/>
          </a:xfrm>
        </p:spPr>
        <p:txBody>
          <a:bodyPr>
            <a:normAutofit/>
          </a:bodyPr>
          <a:lstStyle/>
          <a:p>
            <a:pPr lvl="1" algn="l" rtl="0">
              <a:lnSpc>
                <a:spcPct val="90000"/>
              </a:lnSpc>
              <a:spcBef>
                <a:spcPct val="0"/>
              </a:spcBef>
            </a:pPr>
            <a:r>
              <a:rPr lang="en-US" altLang="en-US" sz="4400" b="1">
                <a:latin typeface="+mn-lt"/>
              </a:rPr>
              <a:t>Plant Cells have a </a:t>
            </a:r>
            <a:r>
              <a:rPr lang="en-US" altLang="en-US" sz="4400" b="1" u="sng">
                <a:latin typeface="+mn-lt"/>
              </a:rPr>
              <a:t>Cell Wall</a:t>
            </a:r>
            <a:endParaRPr lang="en-US" altLang="en-US" sz="4400" b="1" u="sng">
              <a:latin typeface="Calibri"/>
              <a:cs typeface="Calibri"/>
            </a:endParaRPr>
          </a:p>
        </p:txBody>
      </p:sp>
      <p:sp>
        <p:nvSpPr>
          <p:cNvPr id="12293" name="Rectangle 4"/>
          <p:cNvSpPr>
            <a:spLocks noGrp="1" noChangeArrowheads="1"/>
          </p:cNvSpPr>
          <p:nvPr>
            <p:ph type="body" idx="1"/>
          </p:nvPr>
        </p:nvSpPr>
        <p:spPr>
          <a:xfrm>
            <a:off x="741196" y="2070847"/>
            <a:ext cx="10661910" cy="2729754"/>
          </a:xfrm>
        </p:spPr>
        <p:txBody>
          <a:bodyPr vert="horz" lIns="91440" tIns="45720" rIns="91440" bIns="45720" rtlCol="0" anchor="t">
            <a:normAutofit/>
          </a:bodyPr>
          <a:lstStyle/>
          <a:p>
            <a:r>
              <a:rPr lang="en-US" i="1"/>
              <a:t>Cell Wall is a tough, rigid structure that surrounds the cell membrane</a:t>
            </a:r>
            <a:endParaRPr lang="en-CA" i="1">
              <a:cs typeface="Calibri"/>
            </a:endParaRPr>
          </a:p>
          <a:p>
            <a:r>
              <a:rPr lang="en-US" b="1" i="1"/>
              <a:t>Protects </a:t>
            </a:r>
            <a:r>
              <a:rPr lang="en-US" i="1"/>
              <a:t>and </a:t>
            </a:r>
            <a:r>
              <a:rPr lang="en-US" b="1" i="1"/>
              <a:t>supports </a:t>
            </a:r>
            <a:r>
              <a:rPr lang="en-US" i="1"/>
              <a:t>the cell and give the cell</a:t>
            </a:r>
            <a:r>
              <a:rPr lang="en-US" altLang="en-US" sz="3600" i="1" dirty="0"/>
              <a:t> </a:t>
            </a:r>
            <a:r>
              <a:rPr lang="en-US" altLang="en-US" sz="3600" b="1" i="1" dirty="0"/>
              <a:t>shape</a:t>
            </a:r>
            <a:endParaRPr lang="en-CA" sz="3600" i="1">
              <a:cs typeface="Calibri"/>
            </a:endParaRPr>
          </a:p>
        </p:txBody>
      </p:sp>
      <p:pic>
        <p:nvPicPr>
          <p:cNvPr id="5122" name="Picture 2" descr="Image result for cell wall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6527" r="12374"/>
          <a:stretch/>
        </p:blipFill>
        <p:spPr bwMode="auto">
          <a:xfrm>
            <a:off x="3780779" y="3806236"/>
            <a:ext cx="5356412" cy="343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4807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1831-A0D3-40CA-AE2C-827A5564948F}"/>
              </a:ext>
            </a:extLst>
          </p:cNvPr>
          <p:cNvSpPr>
            <a:spLocks noGrp="1"/>
          </p:cNvSpPr>
          <p:nvPr>
            <p:ph type="title"/>
          </p:nvPr>
        </p:nvSpPr>
        <p:spPr/>
        <p:txBody>
          <a:bodyPr/>
          <a:lstStyle/>
          <a:p>
            <a:r>
              <a:rPr lang="en-US" b="1" dirty="0">
                <a:cs typeface="Calibri Light"/>
              </a:rPr>
              <a:t>Centrioles</a:t>
            </a:r>
            <a:endParaRPr lang="en-US" b="1" dirty="0"/>
          </a:p>
        </p:txBody>
      </p:sp>
      <p:sp>
        <p:nvSpPr>
          <p:cNvPr id="3" name="Content Placeholder 2">
            <a:extLst>
              <a:ext uri="{FF2B5EF4-FFF2-40B4-BE49-F238E27FC236}">
                <a16:creationId xmlns:a16="http://schemas.microsoft.com/office/drawing/2014/main" id="{0D482758-42E0-45C0-9C62-7FE571093EF8}"/>
              </a:ext>
            </a:extLst>
          </p:cNvPr>
          <p:cNvSpPr>
            <a:spLocks noGrp="1"/>
          </p:cNvSpPr>
          <p:nvPr>
            <p:ph idx="1"/>
          </p:nvPr>
        </p:nvSpPr>
        <p:spPr/>
        <p:txBody>
          <a:bodyPr vert="horz" lIns="91440" tIns="45720" rIns="91440" bIns="45720" rtlCol="0" anchor="t">
            <a:normAutofit/>
          </a:bodyPr>
          <a:lstStyle/>
          <a:p>
            <a:r>
              <a:rPr lang="en-US" dirty="0">
                <a:cs typeface="Calibri"/>
              </a:rPr>
              <a:t>Plant cells have no centrioles</a:t>
            </a:r>
            <a:endParaRPr lang="en-US" dirty="0"/>
          </a:p>
        </p:txBody>
      </p:sp>
    </p:spTree>
    <p:extLst>
      <p:ext uri="{BB962C8B-B14F-4D97-AF65-F5344CB8AC3E}">
        <p14:creationId xmlns:p14="http://schemas.microsoft.com/office/powerpoint/2010/main" val="17041517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1831-A0D3-40CA-AE2C-827A5564948F}"/>
              </a:ext>
            </a:extLst>
          </p:cNvPr>
          <p:cNvSpPr>
            <a:spLocks noGrp="1"/>
          </p:cNvSpPr>
          <p:nvPr>
            <p:ph type="title"/>
          </p:nvPr>
        </p:nvSpPr>
        <p:spPr/>
        <p:txBody>
          <a:bodyPr/>
          <a:lstStyle/>
          <a:p>
            <a:r>
              <a:rPr lang="en-US" b="1">
                <a:cs typeface="Calibri Light"/>
              </a:rPr>
              <a:t>Plant cells have large central vacuole </a:t>
            </a:r>
            <a:endParaRPr lang="en-US" b="1" dirty="0"/>
          </a:p>
        </p:txBody>
      </p:sp>
      <p:sp>
        <p:nvSpPr>
          <p:cNvPr id="3" name="Content Placeholder 2">
            <a:extLst>
              <a:ext uri="{FF2B5EF4-FFF2-40B4-BE49-F238E27FC236}">
                <a16:creationId xmlns:a16="http://schemas.microsoft.com/office/drawing/2014/main" id="{0D482758-42E0-45C0-9C62-7FE571093EF8}"/>
              </a:ext>
            </a:extLst>
          </p:cNvPr>
          <p:cNvSpPr>
            <a:spLocks noGrp="1"/>
          </p:cNvSpPr>
          <p:nvPr>
            <p:ph idx="1"/>
          </p:nvPr>
        </p:nvSpPr>
        <p:spPr/>
        <p:txBody>
          <a:bodyPr vert="horz" lIns="91440" tIns="45720" rIns="91440" bIns="45720" rtlCol="0" anchor="t">
            <a:normAutofit/>
          </a:bodyPr>
          <a:lstStyle/>
          <a:p>
            <a:r>
              <a:rPr lang="en-US">
                <a:cs typeface="Calibri"/>
              </a:rPr>
              <a:t>For storing water</a:t>
            </a:r>
            <a:endParaRPr lang="en-US" dirty="0"/>
          </a:p>
        </p:txBody>
      </p:sp>
      <p:pic>
        <p:nvPicPr>
          <p:cNvPr id="5" name="Picture 2" descr="Image result for plant cell size compare to animal cell">
            <a:extLst>
              <a:ext uri="{FF2B5EF4-FFF2-40B4-BE49-F238E27FC236}">
                <a16:creationId xmlns:a16="http://schemas.microsoft.com/office/drawing/2014/main" id="{97A8A93D-02CF-4B6E-9143-03163A468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0870" y="1327289"/>
            <a:ext cx="6309122" cy="503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7987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981CE-FD9C-4BAA-BAF6-9A26453C1169}"/>
              </a:ext>
            </a:extLst>
          </p:cNvPr>
          <p:cNvSpPr>
            <a:spLocks noGrp="1"/>
          </p:cNvSpPr>
          <p:nvPr>
            <p:ph type="title"/>
          </p:nvPr>
        </p:nvSpPr>
        <p:spPr/>
        <p:txBody>
          <a:bodyPr/>
          <a:lstStyle/>
          <a:p>
            <a:endParaRPr lang="en-CA"/>
          </a:p>
        </p:txBody>
      </p:sp>
      <p:pic>
        <p:nvPicPr>
          <p:cNvPr id="23554" name="Picture 2" descr="Image result for plant cell with water vacuole">
            <a:extLst>
              <a:ext uri="{FF2B5EF4-FFF2-40B4-BE49-F238E27FC236}">
                <a16:creationId xmlns:a16="http://schemas.microsoft.com/office/drawing/2014/main" id="{35625700-6D08-4FE4-911B-5517B1E0DE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8871" y="365125"/>
            <a:ext cx="8592297" cy="6499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7634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4351338"/>
          </a:xfrm>
        </p:spPr>
        <p:txBody>
          <a:bodyPr vert="horz" lIns="91440" tIns="45720" rIns="91440" bIns="45720" rtlCol="0" anchor="t">
            <a:normAutofit/>
          </a:bodyPr>
          <a:lstStyle/>
          <a:p>
            <a:pPr marL="0" indent="0">
              <a:buNone/>
            </a:pPr>
            <a:r>
              <a:rPr lang="en-CA" dirty="0"/>
              <a:t> </a:t>
            </a:r>
            <a:endParaRPr lang="en-US"/>
          </a:p>
        </p:txBody>
      </p:sp>
      <p:pic>
        <p:nvPicPr>
          <p:cNvPr id="4" name="Picture 4">
            <a:extLst>
              <a:ext uri="{FF2B5EF4-FFF2-40B4-BE49-F238E27FC236}">
                <a16:creationId xmlns:a16="http://schemas.microsoft.com/office/drawing/2014/main" id="{E5DE48D3-C547-44A5-91C4-EC85C0FBF2A9}"/>
              </a:ext>
            </a:extLst>
          </p:cNvPr>
          <p:cNvPicPr>
            <a:picLocks noChangeAspect="1"/>
          </p:cNvPicPr>
          <p:nvPr/>
        </p:nvPicPr>
        <p:blipFill>
          <a:blip r:embed="rId3"/>
          <a:stretch>
            <a:fillRect/>
          </a:stretch>
        </p:blipFill>
        <p:spPr>
          <a:xfrm>
            <a:off x="268942" y="1690688"/>
            <a:ext cx="11301132" cy="4802187"/>
          </a:xfrm>
          <a:prstGeom prst="rect">
            <a:avLst/>
          </a:prstGeom>
        </p:spPr>
      </p:pic>
      <p:sp>
        <p:nvSpPr>
          <p:cNvPr id="6" name="Title 5">
            <a:extLst>
              <a:ext uri="{FF2B5EF4-FFF2-40B4-BE49-F238E27FC236}">
                <a16:creationId xmlns:a16="http://schemas.microsoft.com/office/drawing/2014/main" id="{293398EC-6546-4040-82BA-D850B772C1F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3256086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2347-54B7-45F1-B2C1-E3241A4CD256}"/>
              </a:ext>
            </a:extLst>
          </p:cNvPr>
          <p:cNvSpPr>
            <a:spLocks noGrp="1"/>
          </p:cNvSpPr>
          <p:nvPr>
            <p:ph type="title"/>
          </p:nvPr>
        </p:nvSpPr>
        <p:spPr>
          <a:xfrm>
            <a:off x="838200" y="506972"/>
            <a:ext cx="10515600" cy="1325563"/>
          </a:xfrm>
        </p:spPr>
        <p:txBody>
          <a:bodyPr/>
          <a:lstStyle/>
          <a:p>
            <a:r>
              <a:rPr lang="en-CA" dirty="0"/>
              <a:t>Plant cells have </a:t>
            </a:r>
            <a:r>
              <a:rPr lang="en-CA" b="1" dirty="0"/>
              <a:t>chloroplasts</a:t>
            </a:r>
          </a:p>
        </p:txBody>
      </p:sp>
      <p:sp>
        <p:nvSpPr>
          <p:cNvPr id="3" name="Text Placeholder 2">
            <a:extLst>
              <a:ext uri="{FF2B5EF4-FFF2-40B4-BE49-F238E27FC236}">
                <a16:creationId xmlns:a16="http://schemas.microsoft.com/office/drawing/2014/main" id="{6C2ED1D1-CD78-4C81-9F40-1393AE0BDB8C}"/>
              </a:ext>
            </a:extLst>
          </p:cNvPr>
          <p:cNvSpPr>
            <a:spLocks noGrp="1"/>
          </p:cNvSpPr>
          <p:nvPr>
            <p:ph type="body" idx="1"/>
          </p:nvPr>
        </p:nvSpPr>
        <p:spPr/>
        <p:txBody>
          <a:bodyPr>
            <a:normAutofit fontScale="92500" lnSpcReduction="10000"/>
          </a:bodyPr>
          <a:lstStyle/>
          <a:p>
            <a:r>
              <a:rPr lang="en-CA" sz="3600" dirty="0"/>
              <a:t>Animal Cells	</a:t>
            </a:r>
            <a:r>
              <a:rPr lang="en-CA" dirty="0"/>
              <a:t>			</a:t>
            </a:r>
          </a:p>
        </p:txBody>
      </p:sp>
      <p:sp>
        <p:nvSpPr>
          <p:cNvPr id="4" name="Content Placeholder 3">
            <a:extLst>
              <a:ext uri="{FF2B5EF4-FFF2-40B4-BE49-F238E27FC236}">
                <a16:creationId xmlns:a16="http://schemas.microsoft.com/office/drawing/2014/main" id="{54CE8CF9-4BE7-477F-92A3-B4A02D7A4C31}"/>
              </a:ext>
            </a:extLst>
          </p:cNvPr>
          <p:cNvSpPr>
            <a:spLocks noGrp="1"/>
          </p:cNvSpPr>
          <p:nvPr>
            <p:ph sz="half" idx="2"/>
          </p:nvPr>
        </p:nvSpPr>
        <p:spPr/>
        <p:txBody>
          <a:bodyPr vert="horz" lIns="91440" tIns="45720" rIns="91440" bIns="45720" rtlCol="0" anchor="t">
            <a:normAutofit/>
          </a:bodyPr>
          <a:lstStyle/>
          <a:p>
            <a:endParaRPr lang="en-CA" sz="3600" dirty="0">
              <a:cs typeface="Calibri"/>
            </a:endParaRPr>
          </a:p>
          <a:p>
            <a:endParaRPr lang="en-CA" sz="3600" dirty="0"/>
          </a:p>
        </p:txBody>
      </p:sp>
      <p:pic>
        <p:nvPicPr>
          <p:cNvPr id="8" name="Picture 2" descr="Image result for plant cell size compare to animal cell">
            <a:extLst>
              <a:ext uri="{FF2B5EF4-FFF2-40B4-BE49-F238E27FC236}">
                <a16:creationId xmlns:a16="http://schemas.microsoft.com/office/drawing/2014/main" id="{857E450E-6793-4A8C-8226-80FE3C37B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134" y="1586083"/>
            <a:ext cx="6021575" cy="482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70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Cell Structure	</a:t>
            </a:r>
          </a:p>
        </p:txBody>
      </p:sp>
      <p:sp>
        <p:nvSpPr>
          <p:cNvPr id="3" name="Content Placeholder 2"/>
          <p:cNvSpPr>
            <a:spLocks noGrp="1"/>
          </p:cNvSpPr>
          <p:nvPr>
            <p:ph idx="1"/>
          </p:nvPr>
        </p:nvSpPr>
        <p:spPr>
          <a:xfrm>
            <a:off x="355600" y="1825625"/>
            <a:ext cx="4055035" cy="4351338"/>
          </a:xfrm>
        </p:spPr>
        <p:txBody>
          <a:bodyPr>
            <a:normAutofit/>
          </a:bodyPr>
          <a:lstStyle/>
          <a:p>
            <a:r>
              <a:rPr lang="en-CA" sz="3600" dirty="0"/>
              <a:t>Like organs working together to body to function, cells made up of small,  </a:t>
            </a:r>
            <a:r>
              <a:rPr lang="en-CA" sz="3600" i="1" dirty="0"/>
              <a:t>specialized  structures </a:t>
            </a:r>
            <a:r>
              <a:rPr lang="en-CA" sz="3600" dirty="0"/>
              <a:t>called </a:t>
            </a:r>
            <a:r>
              <a:rPr lang="en-CA" sz="3600" b="1" u="sng" dirty="0"/>
              <a:t>organelles</a:t>
            </a:r>
            <a:endParaRPr lang="en-CA" dirty="0"/>
          </a:p>
        </p:txBody>
      </p:sp>
      <p:pic>
        <p:nvPicPr>
          <p:cNvPr id="1030" name="Picture 6" descr="Image result for organelles">
            <a:extLst>
              <a:ext uri="{FF2B5EF4-FFF2-40B4-BE49-F238E27FC236}">
                <a16:creationId xmlns:a16="http://schemas.microsoft.com/office/drawing/2014/main" id="{E7ABC84E-49E0-4072-B9BF-CDF3173B2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718" y="2373593"/>
            <a:ext cx="4119282" cy="41192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uman body organ diagram">
            <a:extLst>
              <a:ext uri="{FF2B5EF4-FFF2-40B4-BE49-F238E27FC236}">
                <a16:creationId xmlns:a16="http://schemas.microsoft.com/office/drawing/2014/main" id="{B944EF22-207A-452D-AE3D-567CDE9C15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729" t="9931" r="34734"/>
          <a:stretch/>
        </p:blipFill>
        <p:spPr bwMode="auto">
          <a:xfrm>
            <a:off x="4773709" y="681037"/>
            <a:ext cx="3007658" cy="617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444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Amoeba Sisters video on Photosynthesis</a:t>
            </a:r>
          </a:p>
        </p:txBody>
      </p:sp>
      <p:sp>
        <p:nvSpPr>
          <p:cNvPr id="3" name="Content Placeholder 2"/>
          <p:cNvSpPr>
            <a:spLocks noGrp="1"/>
          </p:cNvSpPr>
          <p:nvPr>
            <p:ph idx="1"/>
          </p:nvPr>
        </p:nvSpPr>
        <p:spPr/>
        <p:txBody>
          <a:bodyPr vert="horz" lIns="91440" tIns="45720" rIns="91440" bIns="45720" rtlCol="0" anchor="t">
            <a:normAutofit/>
          </a:bodyPr>
          <a:lstStyle/>
          <a:p>
            <a:r>
              <a:rPr lang="en-CA" dirty="0">
                <a:hlinkClick r:id="rId2"/>
              </a:rPr>
              <a:t>https://www.youtube.com/watch?v=uixA8ZXx0KU</a:t>
            </a:r>
            <a:endParaRPr lang="en-CA" dirty="0"/>
          </a:p>
          <a:p>
            <a:endParaRPr lang="en-CA" dirty="0">
              <a:cs typeface="Calibri"/>
            </a:endParaRPr>
          </a:p>
          <a:p>
            <a:endParaRPr lang="en-CA" dirty="0">
              <a:cs typeface="Calibri"/>
              <a:hlinkClick r:id="rId3"/>
            </a:endParaRPr>
          </a:p>
        </p:txBody>
      </p:sp>
    </p:spTree>
    <p:extLst>
      <p:ext uri="{BB962C8B-B14F-4D97-AF65-F5344CB8AC3E}">
        <p14:creationId xmlns:p14="http://schemas.microsoft.com/office/powerpoint/2010/main" val="36741494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Organelles summary</a:t>
            </a:r>
            <a:endParaRPr lang="en-CA" dirty="0"/>
          </a:p>
        </p:txBody>
      </p:sp>
      <p:sp>
        <p:nvSpPr>
          <p:cNvPr id="3" name="Content Placeholder 2"/>
          <p:cNvSpPr>
            <a:spLocks noGrp="1"/>
          </p:cNvSpPr>
          <p:nvPr>
            <p:ph idx="1"/>
          </p:nvPr>
        </p:nvSpPr>
        <p:spPr/>
        <p:txBody>
          <a:bodyPr vert="horz" lIns="91440" tIns="45720" rIns="91440" bIns="45720" rtlCol="0" anchor="t">
            <a:normAutofit/>
          </a:bodyPr>
          <a:lstStyle/>
          <a:p>
            <a:endParaRPr lang="en-CA" dirty="0">
              <a:cs typeface="Calibri"/>
            </a:endParaRPr>
          </a:p>
          <a:p>
            <a:endParaRPr lang="en-CA" dirty="0">
              <a:cs typeface="Calibri"/>
            </a:endParaRPr>
          </a:p>
          <a:p>
            <a:r>
              <a:rPr lang="en-CA">
                <a:cs typeface="Calibri"/>
              </a:rPr>
              <a:t>Cell organelles animation</a:t>
            </a:r>
            <a:endParaRPr lang="en-CA" dirty="0">
              <a:cs typeface="Calibri"/>
            </a:endParaRPr>
          </a:p>
          <a:p>
            <a:r>
              <a:rPr lang="en-CA" dirty="0">
                <a:cs typeface="Calibri"/>
                <a:hlinkClick r:id="rId2"/>
              </a:rPr>
              <a:t>https://www.youtube.com/watch?v=URUJD5NEXC8</a:t>
            </a:r>
            <a:endParaRPr lang="en-CA" dirty="0">
              <a:cs typeface="Calibri"/>
            </a:endParaRPr>
          </a:p>
          <a:p>
            <a:endParaRPr lang="en-CA" dirty="0">
              <a:cs typeface="Calibri"/>
            </a:endParaRPr>
          </a:p>
          <a:p>
            <a:r>
              <a:rPr lang="en-CA">
                <a:cs typeface="Calibri"/>
              </a:rPr>
              <a:t>Organelles Amoeba sisters</a:t>
            </a:r>
          </a:p>
          <a:p>
            <a:r>
              <a:rPr lang="en-CA" dirty="0">
                <a:cs typeface="Calibri"/>
                <a:hlinkClick r:id="rId3"/>
              </a:rPr>
              <a:t>https://www.youtube.com/watch?v=8IlzKri08kk</a:t>
            </a:r>
          </a:p>
          <a:p>
            <a:endParaRPr lang="en-CA" dirty="0">
              <a:cs typeface="Calibri"/>
            </a:endParaRPr>
          </a:p>
        </p:txBody>
      </p:sp>
    </p:spTree>
    <p:extLst>
      <p:ext uri="{BB962C8B-B14F-4D97-AF65-F5344CB8AC3E}">
        <p14:creationId xmlns:p14="http://schemas.microsoft.com/office/powerpoint/2010/main" val="29455423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C7DC7-4C86-418E-8D8C-69E333B6205E}"/>
              </a:ext>
            </a:extLst>
          </p:cNvPr>
          <p:cNvSpPr>
            <a:spLocks noGrp="1"/>
          </p:cNvSpPr>
          <p:nvPr>
            <p:ph type="title"/>
          </p:nvPr>
        </p:nvSpPr>
        <p:spPr/>
        <p:txBody>
          <a:bodyPr/>
          <a:lstStyle/>
          <a:p>
            <a:r>
              <a:rPr lang="en-US"/>
              <a:t>Check your understanding</a:t>
            </a:r>
            <a:endParaRPr lang="en-US" dirty="0"/>
          </a:p>
        </p:txBody>
      </p:sp>
      <p:sp>
        <p:nvSpPr>
          <p:cNvPr id="3" name="Content Placeholder 2">
            <a:extLst>
              <a:ext uri="{FF2B5EF4-FFF2-40B4-BE49-F238E27FC236}">
                <a16:creationId xmlns:a16="http://schemas.microsoft.com/office/drawing/2014/main" id="{6D17DB11-2DD5-4778-B216-9378D1DDCBF6}"/>
              </a:ext>
            </a:extLst>
          </p:cNvPr>
          <p:cNvSpPr>
            <a:spLocks noGrp="1"/>
          </p:cNvSpPr>
          <p:nvPr>
            <p:ph idx="1"/>
          </p:nvPr>
        </p:nvSpPr>
        <p:spPr/>
        <p:txBody>
          <a:bodyPr vert="horz" lIns="91440" tIns="45720" rIns="91440" bIns="45720" rtlCol="0" anchor="t">
            <a:normAutofit lnSpcReduction="10000"/>
          </a:bodyPr>
          <a:lstStyle/>
          <a:p>
            <a:pPr marL="742950" indent="-742950">
              <a:buAutoNum type="arabicPeriod"/>
            </a:pPr>
            <a:r>
              <a:rPr lang="en-US"/>
              <a:t>A cell that </a:t>
            </a:r>
            <a:r>
              <a:rPr lang="en-US">
                <a:ea typeface="+mn-lt"/>
                <a:cs typeface="+mn-lt"/>
              </a:rPr>
              <a:t>produces a lot of proteins </a:t>
            </a:r>
            <a:r>
              <a:rPr lang="en-US"/>
              <a:t>might have more of which organelle(s)?</a:t>
            </a:r>
          </a:p>
          <a:p>
            <a:pPr marL="742950" indent="-742950">
              <a:buAutoNum type="arabicPeriod"/>
            </a:pPr>
            <a:r>
              <a:rPr lang="en-US"/>
              <a:t>A cell whose job is about secretion might have more of which organelle(s)?</a:t>
            </a:r>
            <a:endParaRPr lang="en-US">
              <a:cs typeface="Calibri"/>
            </a:endParaRPr>
          </a:p>
          <a:p>
            <a:pPr marL="742950" indent="-742950">
              <a:buAutoNum type="arabicPeriod"/>
            </a:pPr>
            <a:r>
              <a:rPr lang="en-US"/>
              <a:t>Cells that require a lot of energy might have more of </a:t>
            </a:r>
            <a:r>
              <a:rPr lang="en-US" dirty="0"/>
              <a:t>which organelle?</a:t>
            </a:r>
            <a:endParaRPr lang="en-US" dirty="0">
              <a:cs typeface="Calibri"/>
            </a:endParaRPr>
          </a:p>
          <a:p>
            <a:pPr marL="742950" indent="-742950">
              <a:buAutoNum type="arabicPeriod"/>
            </a:pPr>
            <a:r>
              <a:rPr lang="en-CA">
                <a:ea typeface="+mn-lt"/>
                <a:cs typeface="+mn-lt"/>
              </a:rPr>
              <a:t>Compare photosynthesis and cellular respiration</a:t>
            </a:r>
          </a:p>
          <a:p>
            <a:pPr marL="742950" indent="-742950">
              <a:buAutoNum type="arabicPeriod"/>
            </a:pPr>
            <a:r>
              <a:rPr lang="en-CA">
                <a:cs typeface="Calibri"/>
              </a:rPr>
              <a:t>Compare plant and animal cells. </a:t>
            </a:r>
            <a:endParaRPr lang="en-CA" dirty="0">
              <a:cs typeface="Calibri"/>
            </a:endParaRPr>
          </a:p>
        </p:txBody>
      </p:sp>
    </p:spTree>
    <p:extLst>
      <p:ext uri="{BB962C8B-B14F-4D97-AF65-F5344CB8AC3E}">
        <p14:creationId xmlns:p14="http://schemas.microsoft.com/office/powerpoint/2010/main" val="7958125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2FBB-D3A5-416D-AE0D-87F3CA275388}"/>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46228CB1-8BAF-459E-A8AF-90F1CFC79099}"/>
              </a:ext>
            </a:extLst>
          </p:cNvPr>
          <p:cNvSpPr>
            <a:spLocks noGrp="1"/>
          </p:cNvSpPr>
          <p:nvPr>
            <p:ph idx="1"/>
          </p:nvPr>
        </p:nvSpPr>
        <p:spPr/>
        <p:txBody>
          <a:bodyPr/>
          <a:lstStyle/>
          <a:p>
            <a:r>
              <a:rPr lang="en-US" dirty="0"/>
              <a:t>Discuss the difference between prokaryotic and eukaryotic cells.  </a:t>
            </a:r>
          </a:p>
          <a:p>
            <a:r>
              <a:rPr lang="en-US" dirty="0"/>
              <a:t>Identify 3 differences between plant and animal cells.</a:t>
            </a:r>
          </a:p>
          <a:p>
            <a:r>
              <a:rPr lang="en-US" dirty="0"/>
              <a:t>Label the diagrams and state the function of each organelle:</a:t>
            </a:r>
          </a:p>
        </p:txBody>
      </p:sp>
    </p:spTree>
    <p:extLst>
      <p:ext uri="{BB962C8B-B14F-4D97-AF65-F5344CB8AC3E}">
        <p14:creationId xmlns:p14="http://schemas.microsoft.com/office/powerpoint/2010/main" val="16780424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Assignment: 3D model of a cell</a:t>
            </a:r>
          </a:p>
        </p:txBody>
      </p:sp>
      <p:sp>
        <p:nvSpPr>
          <p:cNvPr id="3" name="Content Placeholder 2"/>
          <p:cNvSpPr>
            <a:spLocks noGrp="1"/>
          </p:cNvSpPr>
          <p:nvPr>
            <p:ph idx="1"/>
          </p:nvPr>
        </p:nvSpPr>
        <p:spPr>
          <a:xfrm>
            <a:off x="838200" y="1454727"/>
            <a:ext cx="10515600" cy="5038537"/>
          </a:xfrm>
        </p:spPr>
        <p:txBody>
          <a:bodyPr vert="horz" lIns="91440" tIns="45720" rIns="91440" bIns="45720" rtlCol="0" anchor="t">
            <a:normAutofit lnSpcReduction="10000"/>
          </a:bodyPr>
          <a:lstStyle/>
          <a:p>
            <a:pPr marL="0" indent="0">
              <a:buNone/>
            </a:pPr>
            <a:r>
              <a:rPr lang="en-CA" dirty="0"/>
              <a:t>Using recycled materials from around the home, create </a:t>
            </a:r>
            <a:r>
              <a:rPr lang="en-CA"/>
              <a:t>a 3 dimensional model of a plant or animal cell. Must include:</a:t>
            </a:r>
            <a:endParaRPr lang="en-US"/>
          </a:p>
          <a:p>
            <a:pPr marL="514350" indent="-514350">
              <a:buAutoNum type="arabicPeriod"/>
            </a:pPr>
            <a:r>
              <a:rPr lang="en-CA">
                <a:ea typeface="+mn-lt"/>
                <a:cs typeface="+mn-lt"/>
              </a:rPr>
              <a:t>Title (plant or animal), your names, block</a:t>
            </a:r>
            <a:endParaRPr lang="en-US">
              <a:ea typeface="+mn-lt"/>
              <a:cs typeface="+mn-lt"/>
            </a:endParaRPr>
          </a:p>
          <a:p>
            <a:pPr marL="514350" indent="-514350">
              <a:buAutoNum type="arabicPeriod"/>
            </a:pPr>
            <a:r>
              <a:rPr lang="en-CA">
                <a:ea typeface="+mn-lt"/>
                <a:cs typeface="+mn-lt"/>
              </a:rPr>
              <a:t>Include all parts listed</a:t>
            </a:r>
            <a:endParaRPr lang="en-US">
              <a:ea typeface="+mn-lt"/>
              <a:cs typeface="+mn-lt"/>
            </a:endParaRPr>
          </a:p>
          <a:p>
            <a:pPr marL="514350" indent="-514350">
              <a:buAutoNum type="arabicPeriod"/>
            </a:pPr>
            <a:r>
              <a:rPr lang="en-CA">
                <a:ea typeface="+mn-lt"/>
                <a:cs typeface="+mn-lt"/>
              </a:rPr>
              <a:t>All parts must be labeled or use a legend</a:t>
            </a:r>
            <a:endParaRPr lang="en-US">
              <a:ea typeface="+mn-lt"/>
              <a:cs typeface="+mn-lt"/>
            </a:endParaRPr>
          </a:p>
          <a:p>
            <a:pPr marL="514350" indent="-514350">
              <a:buAutoNum type="arabicPeriod"/>
            </a:pPr>
            <a:r>
              <a:rPr lang="en-CA">
                <a:ea typeface="+mn-lt"/>
                <a:cs typeface="+mn-lt"/>
              </a:rPr>
              <a:t>Brief description of </a:t>
            </a:r>
            <a:r>
              <a:rPr lang="en-CA" b="1">
                <a:ea typeface="+mn-lt"/>
                <a:cs typeface="+mn-lt"/>
              </a:rPr>
              <a:t>function</a:t>
            </a:r>
            <a:r>
              <a:rPr lang="en-CA">
                <a:ea typeface="+mn-lt"/>
                <a:cs typeface="+mn-lt"/>
              </a:rPr>
              <a:t> of each organelle</a:t>
            </a:r>
            <a:endParaRPr lang="en-US">
              <a:ea typeface="+mn-lt"/>
              <a:cs typeface="+mn-lt"/>
            </a:endParaRPr>
          </a:p>
          <a:p>
            <a:pPr marL="514350" indent="-514350">
              <a:buAutoNum type="arabicPeriod"/>
            </a:pPr>
            <a:r>
              <a:rPr lang="en-CA">
                <a:ea typeface="+mn-lt"/>
                <a:cs typeface="+mn-lt"/>
              </a:rPr>
              <a:t>Each type of organelle must look different from the others</a:t>
            </a:r>
            <a:endParaRPr lang="en-CA"/>
          </a:p>
          <a:p>
            <a:endParaRPr lang="en-CA" dirty="0"/>
          </a:p>
          <a:p>
            <a:endParaRPr lang="en-CA" dirty="0">
              <a:cs typeface="Calibri"/>
            </a:endParaRPr>
          </a:p>
        </p:txBody>
      </p:sp>
    </p:spTree>
    <p:extLst>
      <p:ext uri="{BB962C8B-B14F-4D97-AF65-F5344CB8AC3E}">
        <p14:creationId xmlns:p14="http://schemas.microsoft.com/office/powerpoint/2010/main" val="3069791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C801-2310-4812-A6D8-12443EA5E0F3}"/>
              </a:ext>
            </a:extLst>
          </p:cNvPr>
          <p:cNvSpPr>
            <a:spLocks noGrp="1"/>
          </p:cNvSpPr>
          <p:nvPr>
            <p:ph type="title"/>
          </p:nvPr>
        </p:nvSpPr>
        <p:spPr/>
        <p:txBody>
          <a:bodyPr/>
          <a:lstStyle/>
          <a:p>
            <a:endParaRPr lang="en-US"/>
          </a:p>
        </p:txBody>
      </p:sp>
      <p:pic>
        <p:nvPicPr>
          <p:cNvPr id="4" name="Picture 4" descr="A close up of a map&#10;&#10;Description generated with high confidence">
            <a:extLst>
              <a:ext uri="{FF2B5EF4-FFF2-40B4-BE49-F238E27FC236}">
                <a16:creationId xmlns:a16="http://schemas.microsoft.com/office/drawing/2014/main" id="{A3C4D701-2DC7-47A3-B63A-858927B09336}"/>
              </a:ext>
            </a:extLst>
          </p:cNvPr>
          <p:cNvPicPr>
            <a:picLocks noGrp="1" noChangeAspect="1"/>
          </p:cNvPicPr>
          <p:nvPr>
            <p:ph idx="1"/>
          </p:nvPr>
        </p:nvPicPr>
        <p:blipFill>
          <a:blip r:embed="rId2"/>
          <a:stretch>
            <a:fillRect/>
          </a:stretch>
        </p:blipFill>
        <p:spPr>
          <a:xfrm>
            <a:off x="596661" y="-76754"/>
            <a:ext cx="10926792" cy="6934020"/>
          </a:xfrm>
        </p:spPr>
      </p:pic>
    </p:spTree>
    <p:extLst>
      <p:ext uri="{BB962C8B-B14F-4D97-AF65-F5344CB8AC3E}">
        <p14:creationId xmlns:p14="http://schemas.microsoft.com/office/powerpoint/2010/main" val="14099521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Cellular respiration</a:t>
            </a:r>
          </a:p>
        </p:txBody>
      </p:sp>
      <p:sp>
        <p:nvSpPr>
          <p:cNvPr id="3" name="Content Placeholder 2"/>
          <p:cNvSpPr>
            <a:spLocks noGrp="1"/>
          </p:cNvSpPr>
          <p:nvPr>
            <p:ph idx="1"/>
          </p:nvPr>
        </p:nvSpPr>
        <p:spPr/>
        <p:txBody>
          <a:bodyPr/>
          <a:lstStyle/>
          <a:p>
            <a:r>
              <a:rPr lang="en-US" dirty="0"/>
              <a:t>Both plants and animals</a:t>
            </a:r>
          </a:p>
          <a:p>
            <a:r>
              <a:rPr lang="en-US" dirty="0"/>
              <a:t>Doesn’t </a:t>
            </a:r>
            <a:r>
              <a:rPr lang="en-US"/>
              <a:t>require sunlight</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21583-8084-4870-8E3D-566322A19028}"/>
              </a:ext>
            </a:extLst>
          </p:cNvPr>
          <p:cNvSpPr>
            <a:spLocks noGrp="1"/>
          </p:cNvSpPr>
          <p:nvPr>
            <p:ph type="title"/>
          </p:nvPr>
        </p:nvSpPr>
        <p:spPr/>
        <p:txBody>
          <a:bodyPr/>
          <a:lstStyle/>
          <a:p>
            <a:r>
              <a:rPr lang="en-GB"/>
              <a:t>Difference between Bacteria and Virus</a:t>
            </a:r>
          </a:p>
        </p:txBody>
      </p:sp>
      <p:sp>
        <p:nvSpPr>
          <p:cNvPr id="3" name="Content Placeholder 2">
            <a:extLst>
              <a:ext uri="{FF2B5EF4-FFF2-40B4-BE49-F238E27FC236}">
                <a16:creationId xmlns:a16="http://schemas.microsoft.com/office/drawing/2014/main" id="{AA6810E8-98D9-40BD-9D19-E67F7285F45C}"/>
              </a:ext>
            </a:extLst>
          </p:cNvPr>
          <p:cNvSpPr>
            <a:spLocks noGrp="1"/>
          </p:cNvSpPr>
          <p:nvPr>
            <p:ph idx="1"/>
          </p:nvPr>
        </p:nvSpPr>
        <p:spPr/>
        <p:txBody>
          <a:bodyPr vert="horz" lIns="91440" tIns="45720" rIns="91440" bIns="45720" rtlCol="0" anchor="t">
            <a:normAutofit/>
          </a:bodyPr>
          <a:lstStyle/>
          <a:p>
            <a:r>
              <a:rPr lang="en-GB" u="sng">
                <a:hlinkClick r:id="rId2"/>
              </a:rPr>
              <a:t>Amoeba Sisters</a:t>
            </a:r>
            <a:r>
              <a:rPr lang="en-GB"/>
              <a:t>   </a:t>
            </a:r>
          </a:p>
          <a:p>
            <a:r>
              <a:rPr lang="en-GB">
                <a:hlinkClick r:id="rId2"/>
              </a:rPr>
              <a:t>https://www.youtube.com/watch?v=kxM_9DL2GYw</a:t>
            </a:r>
            <a:endParaRPr lang="en-GB"/>
          </a:p>
          <a:p>
            <a:endParaRPr lang="en-GB"/>
          </a:p>
        </p:txBody>
      </p:sp>
    </p:spTree>
    <p:extLst>
      <p:ext uri="{BB962C8B-B14F-4D97-AF65-F5344CB8AC3E}">
        <p14:creationId xmlns:p14="http://schemas.microsoft.com/office/powerpoint/2010/main" val="34467667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31E3-2ABD-463B-9BFB-AD93E3E3C4A3}"/>
              </a:ext>
            </a:extLst>
          </p:cNvPr>
          <p:cNvSpPr>
            <a:spLocks noGrp="1"/>
          </p:cNvSpPr>
          <p:nvPr>
            <p:ph type="title"/>
          </p:nvPr>
        </p:nvSpPr>
        <p:spPr/>
        <p:txBody>
          <a:bodyPr/>
          <a:lstStyle/>
          <a:p>
            <a:endParaRPr lang="en-CA"/>
          </a:p>
        </p:txBody>
      </p:sp>
      <p:pic>
        <p:nvPicPr>
          <p:cNvPr id="2050" name="Picture 2" descr="Image result for organelles">
            <a:extLst>
              <a:ext uri="{FF2B5EF4-FFF2-40B4-BE49-F238E27FC236}">
                <a16:creationId xmlns:a16="http://schemas.microsoft.com/office/drawing/2014/main" id="{220F5D6D-6EDC-44BF-BAEC-7958E96D13C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224" b="6335"/>
          <a:stretch/>
        </p:blipFill>
        <p:spPr bwMode="auto">
          <a:xfrm>
            <a:off x="591671" y="217207"/>
            <a:ext cx="9713258" cy="688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9108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9A4E-5C0E-4CE7-B942-BCCB1065F435}"/>
              </a:ext>
            </a:extLst>
          </p:cNvPr>
          <p:cNvSpPr>
            <a:spLocks noGrp="1"/>
          </p:cNvSpPr>
          <p:nvPr>
            <p:ph type="title"/>
          </p:nvPr>
        </p:nvSpPr>
        <p:spPr/>
        <p:txBody>
          <a:bodyPr/>
          <a:lstStyle/>
          <a:p>
            <a:endParaRPr lang="en-CA"/>
          </a:p>
        </p:txBody>
      </p:sp>
      <p:pic>
        <p:nvPicPr>
          <p:cNvPr id="4" name="Content Placeholder 3" descr="Related image">
            <a:extLst>
              <a:ext uri="{FF2B5EF4-FFF2-40B4-BE49-F238E27FC236}">
                <a16:creationId xmlns:a16="http://schemas.microsoft.com/office/drawing/2014/main" id="{D7CB5B87-76CB-47A7-AFB2-C4C2971E060E}"/>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t="13430"/>
          <a:stretch/>
        </p:blipFill>
        <p:spPr bwMode="auto">
          <a:xfrm>
            <a:off x="385482" y="0"/>
            <a:ext cx="11806518" cy="7025061"/>
          </a:xfrm>
          <a:prstGeom prst="rect">
            <a:avLst/>
          </a:prstGeom>
          <a:noFill/>
          <a:ln>
            <a:noFill/>
          </a:ln>
        </p:spPr>
      </p:pic>
    </p:spTree>
    <p:extLst>
      <p:ext uri="{BB962C8B-B14F-4D97-AF65-F5344CB8AC3E}">
        <p14:creationId xmlns:p14="http://schemas.microsoft.com/office/powerpoint/2010/main" val="251363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79352-5A72-484F-8A1F-4FCF911B46AA}"/>
              </a:ext>
            </a:extLst>
          </p:cNvPr>
          <p:cNvSpPr>
            <a:spLocks noGrp="1"/>
          </p:cNvSpPr>
          <p:nvPr>
            <p:ph type="title"/>
          </p:nvPr>
        </p:nvSpPr>
        <p:spPr/>
        <p:txBody>
          <a:bodyPr/>
          <a:lstStyle/>
          <a:p>
            <a:r>
              <a:rPr lang="en-CA" dirty="0"/>
              <a:t>Cell Structure</a:t>
            </a:r>
          </a:p>
        </p:txBody>
      </p:sp>
      <p:sp>
        <p:nvSpPr>
          <p:cNvPr id="3" name="Content Placeholder 2">
            <a:extLst>
              <a:ext uri="{FF2B5EF4-FFF2-40B4-BE49-F238E27FC236}">
                <a16:creationId xmlns:a16="http://schemas.microsoft.com/office/drawing/2014/main" id="{F4915803-5919-4902-8547-8B168E5B1102}"/>
              </a:ext>
            </a:extLst>
          </p:cNvPr>
          <p:cNvSpPr>
            <a:spLocks noGrp="1"/>
          </p:cNvSpPr>
          <p:nvPr>
            <p:ph idx="1"/>
          </p:nvPr>
        </p:nvSpPr>
        <p:spPr/>
        <p:txBody>
          <a:bodyPr vert="horz" lIns="91440" tIns="45720" rIns="91440" bIns="45720" rtlCol="0" anchor="t">
            <a:normAutofit/>
          </a:bodyPr>
          <a:lstStyle/>
          <a:p>
            <a:r>
              <a:rPr lang="en-CA" i="1" dirty="0"/>
              <a:t>Different types of cells have different types of organelles, but some organelles can be found in </a:t>
            </a:r>
            <a:r>
              <a:rPr lang="en-CA" b="1" i="1" dirty="0"/>
              <a:t>all cells.</a:t>
            </a:r>
          </a:p>
          <a:p>
            <a:r>
              <a:rPr lang="en-CA" b="1" i="1" dirty="0">
                <a:cs typeface="Calibri"/>
              </a:rPr>
              <a:t>Cell structure animation</a:t>
            </a:r>
          </a:p>
          <a:p>
            <a:r>
              <a:rPr lang="en-CA" dirty="0">
                <a:cs typeface="Calibri"/>
                <a:hlinkClick r:id="rId2"/>
              </a:rPr>
              <a:t>https://www.youtube.com/watch?v=URUJD5NEXC8</a:t>
            </a:r>
            <a:endParaRPr lang="en-CA" b="1" i="1" dirty="0">
              <a:cs typeface="Calibri"/>
            </a:endParaRPr>
          </a:p>
          <a:p>
            <a:r>
              <a:rPr lang="en-CA" dirty="0">
                <a:cs typeface="Calibri"/>
              </a:rPr>
              <a:t>Amoeba sisters: </a:t>
            </a:r>
            <a:r>
              <a:rPr lang="en-CA" dirty="0">
                <a:hlinkClick r:id="rId3"/>
              </a:rPr>
              <a:t>https://www.youtube.com/watch?v=8IlzKri08kk</a:t>
            </a:r>
            <a:endParaRPr lang="en-CA" dirty="0">
              <a:cs typeface="Calibri"/>
            </a:endParaRPr>
          </a:p>
          <a:p>
            <a:endParaRPr lang="en-CA" dirty="0">
              <a:cs typeface="Calibri"/>
            </a:endParaRPr>
          </a:p>
        </p:txBody>
      </p:sp>
    </p:spTree>
    <p:extLst>
      <p:ext uri="{BB962C8B-B14F-4D97-AF65-F5344CB8AC3E}">
        <p14:creationId xmlns:p14="http://schemas.microsoft.com/office/powerpoint/2010/main" val="26391255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p:cNvSpPr>
            <a:spLocks noGrp="1"/>
          </p:cNvSpPr>
          <p:nvPr>
            <p:ph type="ftr" sz="quarter" idx="11"/>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US" altLang="en-US" sz="1000"/>
              <a:t>(c) McGraw Hill Ryerson 2007</a:t>
            </a:r>
            <a:endParaRPr lang="en-US" altLang="en-US" sz="1400"/>
          </a:p>
        </p:txBody>
      </p:sp>
      <p:sp>
        <p:nvSpPr>
          <p:cNvPr id="4099" name="Rectangle 5"/>
          <p:cNvSpPr>
            <a:spLocks noGrp="1" noChangeArrowheads="1"/>
          </p:cNvSpPr>
          <p:nvPr>
            <p:ph type="title"/>
          </p:nvPr>
        </p:nvSpPr>
        <p:spPr>
          <a:xfrm>
            <a:off x="1752600" y="0"/>
            <a:ext cx="8915400" cy="1066800"/>
          </a:xfrm>
        </p:spPr>
        <p:txBody>
          <a:bodyPr/>
          <a:lstStyle/>
          <a:p>
            <a:pPr marL="746125" indent="-685800"/>
            <a:r>
              <a:rPr lang="en-CA" dirty="0" err="1"/>
              <a:t>Newo</a:t>
            </a:r>
            <a:r>
              <a:rPr lang="en-CA" dirty="0"/>
              <a:t> Colony Activity</a:t>
            </a:r>
            <a:endParaRPr lang="en-US" altLang="en-US" dirty="0"/>
          </a:p>
        </p:txBody>
      </p:sp>
      <p:sp>
        <p:nvSpPr>
          <p:cNvPr id="4100" name="Rectangle 8"/>
          <p:cNvSpPr>
            <a:spLocks noGrp="1" noChangeArrowheads="1"/>
          </p:cNvSpPr>
          <p:nvPr>
            <p:ph type="body" idx="1"/>
          </p:nvPr>
        </p:nvSpPr>
        <p:spPr>
          <a:xfrm>
            <a:off x="649941" y="1600200"/>
            <a:ext cx="10515600" cy="4351338"/>
          </a:xfrm>
        </p:spPr>
        <p:txBody>
          <a:bodyPr vert="horz" lIns="91440" tIns="45720" rIns="91440" bIns="45720" rtlCol="0" anchor="t">
            <a:normAutofit/>
          </a:bodyPr>
          <a:lstStyle/>
          <a:p>
            <a:pPr eaLnBrk="1" hangingPunct="1"/>
            <a:r>
              <a:rPr lang="en-US" altLang="en-US" sz="3600" i="1" dirty="0"/>
              <a:t>An </a:t>
            </a:r>
            <a:r>
              <a:rPr lang="en-US" altLang="en-US" sz="3600" b="1" i="1" dirty="0"/>
              <a:t>analogy</a:t>
            </a:r>
            <a:r>
              <a:rPr lang="en-US" altLang="en-US" sz="3600" i="1" dirty="0"/>
              <a:t> is a way to understand new ideas by making a comparison.</a:t>
            </a:r>
            <a:endParaRPr lang="en-US" altLang="en-US" sz="3600" i="1">
              <a:cs typeface="Calibri"/>
            </a:endParaRPr>
          </a:p>
          <a:p>
            <a:pPr eaLnBrk="1" hangingPunct="1"/>
            <a:r>
              <a:rPr lang="en-US" altLang="en-US" sz="3600" i="1" dirty="0"/>
              <a:t>A </a:t>
            </a:r>
            <a:r>
              <a:rPr lang="en-US" altLang="en-US" sz="3600" b="1" i="1" dirty="0"/>
              <a:t>factory</a:t>
            </a:r>
            <a:r>
              <a:rPr lang="en-US" altLang="en-US" sz="3600" i="1" dirty="0"/>
              <a:t> can be used as an analogy for the cell.</a:t>
            </a:r>
            <a:endParaRPr lang="en-US" altLang="en-US" sz="3600" i="1">
              <a:cs typeface="Calibri"/>
            </a:endParaRPr>
          </a:p>
          <a:p>
            <a:pPr algn="r" eaLnBrk="1" hangingPunct="1">
              <a:buFont typeface="Times" panose="02020603050405020304" pitchFamily="18" charset="0"/>
              <a:buNone/>
            </a:pPr>
            <a:endParaRPr lang="en-US" altLang="en-US" dirty="0"/>
          </a:p>
        </p:txBody>
      </p:sp>
      <p:sp>
        <p:nvSpPr>
          <p:cNvPr id="4101" name="Text Box 12"/>
          <p:cNvSpPr txBox="1">
            <a:spLocks noChangeArrowheads="1"/>
          </p:cNvSpPr>
          <p:nvPr/>
        </p:nvSpPr>
        <p:spPr bwMode="auto">
          <a:xfrm>
            <a:off x="8975726" y="6143625"/>
            <a:ext cx="9302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endParaRPr lang="en-CA" altLang="en-US"/>
          </a:p>
        </p:txBody>
      </p:sp>
      <p:sp>
        <p:nvSpPr>
          <p:cNvPr id="4102" name="Text Box 13"/>
          <p:cNvSpPr txBox="1">
            <a:spLocks noChangeArrowheads="1"/>
          </p:cNvSpPr>
          <p:nvPr/>
        </p:nvSpPr>
        <p:spPr bwMode="auto">
          <a:xfrm>
            <a:off x="8688389" y="6092825"/>
            <a:ext cx="1728787"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spcBef>
                <a:spcPct val="50000"/>
              </a:spcBef>
            </a:pPr>
            <a:r>
              <a:rPr lang="en-US" altLang="en-US" sz="1400"/>
              <a:t> </a:t>
            </a:r>
            <a:r>
              <a:rPr lang="en-US" altLang="en-US" sz="1400">
                <a:solidFill>
                  <a:schemeClr val="tx2"/>
                </a:solidFill>
              </a:rPr>
              <a:t>See pages 22 - 24</a:t>
            </a:r>
            <a:endParaRPr lang="en-US" altLang="en-US"/>
          </a:p>
        </p:txBody>
      </p:sp>
      <p:pic>
        <p:nvPicPr>
          <p:cNvPr id="4103"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6776" y="3427343"/>
            <a:ext cx="5227639" cy="259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Text Box 21"/>
          <p:cNvSpPr txBox="1">
            <a:spLocks noChangeArrowheads="1"/>
          </p:cNvSpPr>
          <p:nvPr/>
        </p:nvSpPr>
        <p:spPr bwMode="auto">
          <a:xfrm>
            <a:off x="2279651" y="5661026"/>
            <a:ext cx="32607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CA" altLang="en-US" sz="1600">
                <a:solidFill>
                  <a:schemeClr val="tx2"/>
                </a:solidFill>
              </a:rPr>
              <a:t>How is the Newo colony similar to a factory?</a:t>
            </a:r>
          </a:p>
        </p:txBody>
      </p:sp>
    </p:spTree>
    <p:extLst>
      <p:ext uri="{BB962C8B-B14F-4D97-AF65-F5344CB8AC3E}">
        <p14:creationId xmlns:p14="http://schemas.microsoft.com/office/powerpoint/2010/main" val="24030681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83770-46C3-4289-93B9-03222FF21955}"/>
              </a:ext>
            </a:extLst>
          </p:cNvPr>
          <p:cNvSpPr>
            <a:spLocks noGrp="1"/>
          </p:cNvSpPr>
          <p:nvPr>
            <p:ph type="title"/>
          </p:nvPr>
        </p:nvSpPr>
        <p:spPr/>
        <p:txBody>
          <a:bodyPr/>
          <a:lstStyle/>
          <a:p>
            <a:endParaRPr lang="en-CA"/>
          </a:p>
        </p:txBody>
      </p:sp>
      <p:pic>
        <p:nvPicPr>
          <p:cNvPr id="2050" name="Picture 2" descr="Image result for chromatin">
            <a:extLst>
              <a:ext uri="{FF2B5EF4-FFF2-40B4-BE49-F238E27FC236}">
                <a16:creationId xmlns:a16="http://schemas.microsoft.com/office/drawing/2014/main" id="{31EDF290-32E2-46CD-A4D8-70D7DF283B4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030"/>
          <a:stretch/>
        </p:blipFill>
        <p:spPr bwMode="auto">
          <a:xfrm>
            <a:off x="645459" y="-270034"/>
            <a:ext cx="10192871" cy="712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835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intable Animal Cell Diagram – Labeled, Unlabeled, and ...">
            <a:extLst>
              <a:ext uri="{FF2B5EF4-FFF2-40B4-BE49-F238E27FC236}">
                <a16:creationId xmlns:a16="http://schemas.microsoft.com/office/drawing/2014/main" id="{8870CC8F-8103-D7AC-A28A-6268BDD5200F}"/>
              </a:ext>
            </a:extLst>
          </p:cNvPr>
          <p:cNvPicPr>
            <a:picLocks noChangeAspect="1"/>
          </p:cNvPicPr>
          <p:nvPr/>
        </p:nvPicPr>
        <p:blipFill rotWithShape="1">
          <a:blip r:embed="rId2">
            <a:extLst>
              <a:ext uri="{28A0092B-C50C-407E-A947-70E740481C1C}">
                <a14:useLocalDpi xmlns:a14="http://schemas.microsoft.com/office/drawing/2010/main" val="0"/>
              </a:ext>
            </a:extLst>
          </a:blip>
          <a:srcRect l="5273" t="8470" r="7637" b="10353"/>
          <a:stretch/>
        </p:blipFill>
        <p:spPr bwMode="auto">
          <a:xfrm>
            <a:off x="1778205" y="673100"/>
            <a:ext cx="8635590" cy="5511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0362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2246</Words>
  <Application>Microsoft Office PowerPoint</Application>
  <PresentationFormat>Widescreen</PresentationFormat>
  <Paragraphs>302</Paragraphs>
  <Slides>81</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Calibri</vt:lpstr>
      <vt:lpstr>Calibri Light</vt:lpstr>
      <vt:lpstr>Times</vt:lpstr>
      <vt:lpstr>Times New Roman</vt:lpstr>
      <vt:lpstr>Office Theme</vt:lpstr>
      <vt:lpstr>Intro to Organelles</vt:lpstr>
      <vt:lpstr>Cells can be classified into TWO MAIN GROUPS:</vt:lpstr>
      <vt:lpstr>Prokaryotic Cells (Primitive)</vt:lpstr>
      <vt:lpstr>Prokaryotes are much smaller than Eukaryotes</vt:lpstr>
      <vt:lpstr>Eukaryotic Cells</vt:lpstr>
      <vt:lpstr>Practice </vt:lpstr>
      <vt:lpstr>Cell Structure </vt:lpstr>
      <vt:lpstr>Cell Structure</vt:lpstr>
      <vt:lpstr>PowerPoint Presentation</vt:lpstr>
      <vt:lpstr>PowerPoint Presentation</vt:lpstr>
      <vt:lpstr>PowerPoint Presentation</vt:lpstr>
      <vt:lpstr>Cell Membrane  = Gate Keeper</vt:lpstr>
      <vt:lpstr>Cell Membrane  = Gate Keeper</vt:lpstr>
      <vt:lpstr>Cytoplasm = Environment</vt:lpstr>
      <vt:lpstr>Nucleus =  Control Center</vt:lpstr>
      <vt:lpstr>Nucleus =  Control Center</vt:lpstr>
      <vt:lpstr>Nucleus =  Control Center</vt:lpstr>
      <vt:lpstr>Inside the Nucleus: Chromatin</vt:lpstr>
      <vt:lpstr>Inside the Nucleus: Chromatin</vt:lpstr>
      <vt:lpstr>Chromosomes</vt:lpstr>
      <vt:lpstr>Nucleolus</vt:lpstr>
      <vt:lpstr>Mitochondria = Power House of the Cell</vt:lpstr>
      <vt:lpstr>Mitochondrion</vt:lpstr>
      <vt:lpstr>PowerPoint Presentation</vt:lpstr>
      <vt:lpstr>Cellular Respiration: Label your diagram</vt:lpstr>
      <vt:lpstr>Ameoba Sisters Video on Cellular Respiration</vt:lpstr>
      <vt:lpstr>Chloroplast =  food Maker</vt:lpstr>
      <vt:lpstr>Chloroplast =  Food Maker</vt:lpstr>
      <vt:lpstr>Cyanobacteria</vt:lpstr>
      <vt:lpstr>Organelles for Assembly, Transport, and Storage:</vt:lpstr>
      <vt:lpstr>PowerPoint Presentation</vt:lpstr>
      <vt:lpstr>PowerPoint Presentation</vt:lpstr>
      <vt:lpstr>Endoplasmic Reticulum (ER) = transport</vt:lpstr>
      <vt:lpstr>Rough Endoplasmic Reticulum  (Rough ER)</vt:lpstr>
      <vt:lpstr>Rough Endoplasmic Reticulum  (Rough ER)</vt:lpstr>
      <vt:lpstr>Smooth Endoplasmic Recticulum (SER)</vt:lpstr>
      <vt:lpstr>Ribosomes = Production of Building Blocks</vt:lpstr>
      <vt:lpstr>Ribosomes = Production of Building Blocks</vt:lpstr>
      <vt:lpstr>Golgi Apparatus (Post Office)</vt:lpstr>
      <vt:lpstr>Golgi Body = Post Office</vt:lpstr>
      <vt:lpstr>Golgi Body = Post Office</vt:lpstr>
      <vt:lpstr>PowerPoint Presentation</vt:lpstr>
      <vt:lpstr>Vesicles  = transport units</vt:lpstr>
      <vt:lpstr>Organelles work together</vt:lpstr>
      <vt:lpstr>PowerPoint Presentation</vt:lpstr>
      <vt:lpstr>What would happen to cells without the endoplasmic reticulum? </vt:lpstr>
      <vt:lpstr>PowerPoint Presentation</vt:lpstr>
      <vt:lpstr>Vacuoles = Storage</vt:lpstr>
      <vt:lpstr>Vacuoles</vt:lpstr>
      <vt:lpstr>Lysosomes = Garbage Disposal</vt:lpstr>
      <vt:lpstr>Cell Wall = Structure and Support</vt:lpstr>
      <vt:lpstr>Cytoskeleton</vt:lpstr>
      <vt:lpstr>Centrioles</vt:lpstr>
      <vt:lpstr>Cilia and Flagella</vt:lpstr>
      <vt:lpstr>Flagella</vt:lpstr>
      <vt:lpstr>Practice </vt:lpstr>
      <vt:lpstr>Compare Plants and Animals</vt:lpstr>
      <vt:lpstr>PowerPoint Presentation</vt:lpstr>
      <vt:lpstr>Plants and Animals</vt:lpstr>
      <vt:lpstr>Difference between Animal and Plant Cells</vt:lpstr>
      <vt:lpstr>PowerPoint Presentation</vt:lpstr>
      <vt:lpstr>Size: Plant cells can sometimes be bigger.</vt:lpstr>
      <vt:lpstr>Shape: </vt:lpstr>
      <vt:lpstr>Plant Cells have a Cell Wall</vt:lpstr>
      <vt:lpstr>Centrioles</vt:lpstr>
      <vt:lpstr>Plant cells have large central vacuole </vt:lpstr>
      <vt:lpstr>PowerPoint Presentation</vt:lpstr>
      <vt:lpstr>PowerPoint Presentation</vt:lpstr>
      <vt:lpstr>Plant cells have chloroplasts</vt:lpstr>
      <vt:lpstr>Amoeba Sisters video on Photosynthesis</vt:lpstr>
      <vt:lpstr>Organelles summary</vt:lpstr>
      <vt:lpstr>Check your understanding</vt:lpstr>
      <vt:lpstr>Practice</vt:lpstr>
      <vt:lpstr>Assignment: 3D model of a cell</vt:lpstr>
      <vt:lpstr>PowerPoint Presentation</vt:lpstr>
      <vt:lpstr>Cellular respiration</vt:lpstr>
      <vt:lpstr>Difference between Bacteria and Virus</vt:lpstr>
      <vt:lpstr>PowerPoint Presentation</vt:lpstr>
      <vt:lpstr>PowerPoint Presentation</vt:lpstr>
      <vt:lpstr>Newo Colony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Cells Prokaryotic and Eukaryotic</dc:title>
  <dc:creator>Tammy Wilson</dc:creator>
  <cp:lastModifiedBy>Tammy Wilson</cp:lastModifiedBy>
  <cp:revision>1</cp:revision>
  <dcterms:created xsi:type="dcterms:W3CDTF">2020-09-09T02:39:54Z</dcterms:created>
  <dcterms:modified xsi:type="dcterms:W3CDTF">2023-09-24T02:28:49Z</dcterms:modified>
</cp:coreProperties>
</file>