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sldIdLst>
    <p:sldId id="275" r:id="rId2"/>
    <p:sldId id="382" r:id="rId3"/>
    <p:sldId id="347" r:id="rId4"/>
    <p:sldId id="365" r:id="rId5"/>
    <p:sldId id="346" r:id="rId6"/>
    <p:sldId id="383" r:id="rId7"/>
    <p:sldId id="290" r:id="rId8"/>
    <p:sldId id="291" r:id="rId9"/>
    <p:sldId id="338" r:id="rId10"/>
    <p:sldId id="339" r:id="rId11"/>
    <p:sldId id="292" r:id="rId12"/>
    <p:sldId id="384" r:id="rId13"/>
    <p:sldId id="258" r:id="rId14"/>
    <p:sldId id="330" r:id="rId15"/>
    <p:sldId id="326" r:id="rId16"/>
    <p:sldId id="328" r:id="rId17"/>
    <p:sldId id="349" r:id="rId18"/>
    <p:sldId id="350" r:id="rId19"/>
    <p:sldId id="289" r:id="rId20"/>
    <p:sldId id="370" r:id="rId21"/>
    <p:sldId id="371" r:id="rId22"/>
    <p:sldId id="333" r:id="rId23"/>
    <p:sldId id="375" r:id="rId24"/>
    <p:sldId id="385" r:id="rId25"/>
    <p:sldId id="368" r:id="rId26"/>
    <p:sldId id="373" r:id="rId27"/>
    <p:sldId id="374" r:id="rId28"/>
    <p:sldId id="377" r:id="rId29"/>
    <p:sldId id="376" r:id="rId30"/>
    <p:sldId id="378" r:id="rId31"/>
    <p:sldId id="379" r:id="rId32"/>
    <p:sldId id="381" r:id="rId33"/>
    <p:sldId id="323" r:id="rId34"/>
    <p:sldId id="380" r:id="rId35"/>
    <p:sldId id="316" r:id="rId36"/>
    <p:sldId id="319" r:id="rId37"/>
    <p:sldId id="362" r:id="rId38"/>
    <p:sldId id="348" r:id="rId39"/>
    <p:sldId id="276" r:id="rId40"/>
    <p:sldId id="312" r:id="rId41"/>
    <p:sldId id="329" r:id="rId42"/>
    <p:sldId id="277" r:id="rId43"/>
    <p:sldId id="313" r:id="rId44"/>
    <p:sldId id="336" r:id="rId45"/>
    <p:sldId id="278" r:id="rId46"/>
    <p:sldId id="351" r:id="rId47"/>
    <p:sldId id="352" r:id="rId48"/>
    <p:sldId id="353" r:id="rId49"/>
    <p:sldId id="354" r:id="rId50"/>
    <p:sldId id="355" r:id="rId51"/>
    <p:sldId id="356" r:id="rId52"/>
    <p:sldId id="357" r:id="rId53"/>
    <p:sldId id="358" r:id="rId54"/>
    <p:sldId id="359" r:id="rId55"/>
    <p:sldId id="360" r:id="rId56"/>
    <p:sldId id="361" r:id="rId57"/>
    <p:sldId id="279" r:id="rId58"/>
    <p:sldId id="280" r:id="rId59"/>
    <p:sldId id="281" r:id="rId60"/>
    <p:sldId id="282" r:id="rId61"/>
    <p:sldId id="283" r:id="rId62"/>
    <p:sldId id="284" r:id="rId63"/>
    <p:sldId id="285" r:id="rId64"/>
    <p:sldId id="345" r:id="rId65"/>
    <p:sldId id="324" r:id="rId66"/>
    <p:sldId id="334" r:id="rId67"/>
    <p:sldId id="311" r:id="rId68"/>
    <p:sldId id="303" r:id="rId69"/>
    <p:sldId id="335" r:id="rId70"/>
    <p:sldId id="369"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73B0C0-7AA3-444E-A46A-99CBF8750904}" v="29" dt="2023-10-31T00:07:30.5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18" autoAdjust="0"/>
    <p:restoredTop sz="76438" autoAdjust="0"/>
  </p:normalViewPr>
  <p:slideViewPr>
    <p:cSldViewPr snapToGrid="0">
      <p:cViewPr varScale="1">
        <p:scale>
          <a:sx n="35" d="100"/>
          <a:sy n="35" d="100"/>
        </p:scale>
        <p:origin x="60" y="4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78"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mmy Wilson" userId="e3b55da62d900d7c" providerId="LiveId" clId="{A36E8F6B-EC95-45B9-8E18-1FBBB8258668}"/>
    <pc:docChg chg="custSel addSld delSld modSld sldOrd">
      <pc:chgData name="Tammy Wilson" userId="e3b55da62d900d7c" providerId="LiveId" clId="{A36E8F6B-EC95-45B9-8E18-1FBBB8258668}" dt="2020-02-23T18:50:21.147" v="583" actId="2696"/>
      <pc:docMkLst>
        <pc:docMk/>
      </pc:docMkLst>
      <pc:sldChg chg="modSp del">
        <pc:chgData name="Tammy Wilson" userId="e3b55da62d900d7c" providerId="LiveId" clId="{A36E8F6B-EC95-45B9-8E18-1FBBB8258668}" dt="2020-02-23T18:50:20.645" v="563" actId="2696"/>
        <pc:sldMkLst>
          <pc:docMk/>
          <pc:sldMk cId="3190610834" sldId="258"/>
        </pc:sldMkLst>
        <pc:spChg chg="mod">
          <ac:chgData name="Tammy Wilson" userId="e3b55da62d900d7c" providerId="LiveId" clId="{A36E8F6B-EC95-45B9-8E18-1FBBB8258668}" dt="2020-02-20T02:57:07.557" v="255" actId="115"/>
          <ac:spMkLst>
            <pc:docMk/>
            <pc:sldMk cId="3190610834" sldId="258"/>
            <ac:spMk id="3" creationId="{00000000-0000-0000-0000-000000000000}"/>
          </ac:spMkLst>
        </pc:spChg>
      </pc:sldChg>
      <pc:sldChg chg="ord">
        <pc:chgData name="Tammy Wilson" userId="e3b55da62d900d7c" providerId="LiveId" clId="{A36E8F6B-EC95-45B9-8E18-1FBBB8258668}" dt="2020-02-20T02:51:15.739" v="1"/>
        <pc:sldMkLst>
          <pc:docMk/>
          <pc:sldMk cId="2599533195" sldId="275"/>
        </pc:sldMkLst>
      </pc:sldChg>
      <pc:sldChg chg="modSp">
        <pc:chgData name="Tammy Wilson" userId="e3b55da62d900d7c" providerId="LiveId" clId="{A36E8F6B-EC95-45B9-8E18-1FBBB8258668}" dt="2020-02-23T03:54:06.709" v="469" actId="115"/>
        <pc:sldMkLst>
          <pc:docMk/>
          <pc:sldMk cId="4267582970" sldId="276"/>
        </pc:sldMkLst>
        <pc:spChg chg="mod">
          <ac:chgData name="Tammy Wilson" userId="e3b55da62d900d7c" providerId="LiveId" clId="{A36E8F6B-EC95-45B9-8E18-1FBBB8258668}" dt="2020-02-23T03:54:06.709" v="469" actId="115"/>
          <ac:spMkLst>
            <pc:docMk/>
            <pc:sldMk cId="4267582970" sldId="276"/>
            <ac:spMk id="3" creationId="{00000000-0000-0000-0000-000000000000}"/>
          </ac:spMkLst>
        </pc:spChg>
      </pc:sldChg>
      <pc:sldChg chg="del">
        <pc:chgData name="Tammy Wilson" userId="e3b55da62d900d7c" providerId="LiveId" clId="{A36E8F6B-EC95-45B9-8E18-1FBBB8258668}" dt="2020-02-23T18:50:21.077" v="580" actId="2696"/>
        <pc:sldMkLst>
          <pc:docMk/>
          <pc:sldMk cId="3822412068" sldId="289"/>
        </pc:sldMkLst>
      </pc:sldChg>
      <pc:sldChg chg="modSp">
        <pc:chgData name="Tammy Wilson" userId="e3b55da62d900d7c" providerId="LiveId" clId="{A36E8F6B-EC95-45B9-8E18-1FBBB8258668}" dt="2020-02-20T03:12:15.519" v="330" actId="20577"/>
        <pc:sldMkLst>
          <pc:docMk/>
          <pc:sldMk cId="3649147808" sldId="290"/>
        </pc:sldMkLst>
        <pc:spChg chg="mod">
          <ac:chgData name="Tammy Wilson" userId="e3b55da62d900d7c" providerId="LiveId" clId="{A36E8F6B-EC95-45B9-8E18-1FBBB8258668}" dt="2020-02-20T03:12:15.519" v="330" actId="20577"/>
          <ac:spMkLst>
            <pc:docMk/>
            <pc:sldMk cId="3649147808" sldId="290"/>
            <ac:spMk id="3" creationId="{00000000-0000-0000-0000-000000000000}"/>
          </ac:spMkLst>
        </pc:spChg>
      </pc:sldChg>
      <pc:sldChg chg="modSp">
        <pc:chgData name="Tammy Wilson" userId="e3b55da62d900d7c" providerId="LiveId" clId="{A36E8F6B-EC95-45B9-8E18-1FBBB8258668}" dt="2020-02-23T04:00:38.493" v="471" actId="115"/>
        <pc:sldMkLst>
          <pc:docMk/>
          <pc:sldMk cId="2565309003" sldId="292"/>
        </pc:sldMkLst>
        <pc:spChg chg="mod">
          <ac:chgData name="Tammy Wilson" userId="e3b55da62d900d7c" providerId="LiveId" clId="{A36E8F6B-EC95-45B9-8E18-1FBBB8258668}" dt="2020-02-23T04:00:38.493" v="471" actId="115"/>
          <ac:spMkLst>
            <pc:docMk/>
            <pc:sldMk cId="2565309003" sldId="292"/>
            <ac:spMk id="3" creationId="{00000000-0000-0000-0000-000000000000}"/>
          </ac:spMkLst>
        </pc:spChg>
        <pc:picChg chg="mod">
          <ac:chgData name="Tammy Wilson" userId="e3b55da62d900d7c" providerId="LiveId" clId="{A36E8F6B-EC95-45B9-8E18-1FBBB8258668}" dt="2020-02-20T03:18:55.985" v="448" actId="1076"/>
          <ac:picMkLst>
            <pc:docMk/>
            <pc:sldMk cId="2565309003" sldId="292"/>
            <ac:picMk id="5" creationId="{919DD58C-631B-4D20-A2E0-0F3255B1C7F1}"/>
          </ac:picMkLst>
        </pc:picChg>
      </pc:sldChg>
      <pc:sldChg chg="del">
        <pc:chgData name="Tammy Wilson" userId="e3b55da62d900d7c" providerId="LiveId" clId="{A36E8F6B-EC95-45B9-8E18-1FBBB8258668}" dt="2020-02-23T18:50:20.845" v="570" actId="2696"/>
        <pc:sldMkLst>
          <pc:docMk/>
          <pc:sldMk cId="1111941216" sldId="303"/>
        </pc:sldMkLst>
      </pc:sldChg>
      <pc:sldChg chg="add del setBg">
        <pc:chgData name="Tammy Wilson" userId="e3b55da62d900d7c" providerId="LiveId" clId="{A36E8F6B-EC95-45B9-8E18-1FBBB8258668}" dt="2020-02-20T03:20:03.745" v="459" actId="2696"/>
        <pc:sldMkLst>
          <pc:docMk/>
          <pc:sldMk cId="1132142064" sldId="304"/>
        </pc:sldMkLst>
      </pc:sldChg>
      <pc:sldChg chg="del">
        <pc:chgData name="Tammy Wilson" userId="e3b55da62d900d7c" providerId="LiveId" clId="{A36E8F6B-EC95-45B9-8E18-1FBBB8258668}" dt="2020-02-20T03:00:29.714" v="309" actId="2696"/>
        <pc:sldMkLst>
          <pc:docMk/>
          <pc:sldMk cId="2315000080" sldId="305"/>
        </pc:sldMkLst>
      </pc:sldChg>
      <pc:sldChg chg="modSp add del">
        <pc:chgData name="Tammy Wilson" userId="e3b55da62d900d7c" providerId="LiveId" clId="{A36E8F6B-EC95-45B9-8E18-1FBBB8258668}" dt="2020-02-20T03:20:03.727" v="456" actId="2696"/>
        <pc:sldMkLst>
          <pc:docMk/>
          <pc:sldMk cId="1186108245" sldId="306"/>
        </pc:sldMkLst>
        <pc:picChg chg="mod">
          <ac:chgData name="Tammy Wilson" userId="e3b55da62d900d7c" providerId="LiveId" clId="{A36E8F6B-EC95-45B9-8E18-1FBBB8258668}" dt="2020-02-20T02:54:03.906" v="246" actId="14100"/>
          <ac:picMkLst>
            <pc:docMk/>
            <pc:sldMk cId="1186108245" sldId="306"/>
            <ac:picMk id="4" creationId="{6F6549ED-738A-4AF9-94EE-90FF7FC5552C}"/>
          </ac:picMkLst>
        </pc:picChg>
      </pc:sldChg>
      <pc:sldChg chg="del">
        <pc:chgData name="Tammy Wilson" userId="e3b55da62d900d7c" providerId="LiveId" clId="{A36E8F6B-EC95-45B9-8E18-1FBBB8258668}" dt="2020-02-23T18:50:20.760" v="568" actId="2696"/>
        <pc:sldMkLst>
          <pc:docMk/>
          <pc:sldMk cId="1200555447" sldId="308"/>
        </pc:sldMkLst>
      </pc:sldChg>
      <pc:sldChg chg="modSp del">
        <pc:chgData name="Tammy Wilson" userId="e3b55da62d900d7c" providerId="LiveId" clId="{A36E8F6B-EC95-45B9-8E18-1FBBB8258668}" dt="2020-02-23T18:50:20.744" v="567" actId="2696"/>
        <pc:sldMkLst>
          <pc:docMk/>
          <pc:sldMk cId="3543796726" sldId="309"/>
        </pc:sldMkLst>
        <pc:spChg chg="mod">
          <ac:chgData name="Tammy Wilson" userId="e3b55da62d900d7c" providerId="LiveId" clId="{A36E8F6B-EC95-45B9-8E18-1FBBB8258668}" dt="2020-02-20T02:59:28.878" v="308" actId="20577"/>
          <ac:spMkLst>
            <pc:docMk/>
            <pc:sldMk cId="3543796726" sldId="309"/>
            <ac:spMk id="2" creationId="{5A077CFB-606B-4116-8EF1-79B445570468}"/>
          </ac:spMkLst>
        </pc:spChg>
      </pc:sldChg>
      <pc:sldChg chg="del">
        <pc:chgData name="Tammy Wilson" userId="e3b55da62d900d7c" providerId="LiveId" clId="{A36E8F6B-EC95-45B9-8E18-1FBBB8258668}" dt="2020-02-23T18:50:20.794" v="569" actId="2696"/>
        <pc:sldMkLst>
          <pc:docMk/>
          <pc:sldMk cId="4057595595" sldId="311"/>
        </pc:sldMkLst>
      </pc:sldChg>
      <pc:sldChg chg="del">
        <pc:chgData name="Tammy Wilson" userId="e3b55da62d900d7c" providerId="LiveId" clId="{A36E8F6B-EC95-45B9-8E18-1FBBB8258668}" dt="2020-02-23T18:50:21.099" v="581" actId="2696"/>
        <pc:sldMkLst>
          <pc:docMk/>
          <pc:sldMk cId="120759917" sldId="316"/>
        </pc:sldMkLst>
      </pc:sldChg>
      <pc:sldChg chg="del">
        <pc:chgData name="Tammy Wilson" userId="e3b55da62d900d7c" providerId="LiveId" clId="{A36E8F6B-EC95-45B9-8E18-1FBBB8258668}" dt="2020-02-23T18:50:20.900" v="572" actId="2696"/>
        <pc:sldMkLst>
          <pc:docMk/>
          <pc:sldMk cId="1571814362" sldId="317"/>
        </pc:sldMkLst>
      </pc:sldChg>
      <pc:sldChg chg="modSp del">
        <pc:chgData name="Tammy Wilson" userId="e3b55da62d900d7c" providerId="LiveId" clId="{A36E8F6B-EC95-45B9-8E18-1FBBB8258668}" dt="2020-02-23T18:50:20.685" v="564" actId="2696"/>
        <pc:sldMkLst>
          <pc:docMk/>
          <pc:sldMk cId="4075161050" sldId="320"/>
        </pc:sldMkLst>
        <pc:spChg chg="mod">
          <ac:chgData name="Tammy Wilson" userId="e3b55da62d900d7c" providerId="LiveId" clId="{A36E8F6B-EC95-45B9-8E18-1FBBB8258668}" dt="2020-02-23T04:04:51.660" v="473" actId="115"/>
          <ac:spMkLst>
            <pc:docMk/>
            <pc:sldMk cId="4075161050" sldId="320"/>
            <ac:spMk id="3" creationId="{00000000-0000-0000-0000-000000000000}"/>
          </ac:spMkLst>
        </pc:spChg>
      </pc:sldChg>
      <pc:sldChg chg="del">
        <pc:chgData name="Tammy Wilson" userId="e3b55da62d900d7c" providerId="LiveId" clId="{A36E8F6B-EC95-45B9-8E18-1FBBB8258668}" dt="2020-02-23T18:50:20.868" v="571" actId="2696"/>
        <pc:sldMkLst>
          <pc:docMk/>
          <pc:sldMk cId="745805526" sldId="323"/>
        </pc:sldMkLst>
      </pc:sldChg>
      <pc:sldChg chg="delSp modSp del">
        <pc:chgData name="Tammy Wilson" userId="e3b55da62d900d7c" providerId="LiveId" clId="{A36E8F6B-EC95-45B9-8E18-1FBBB8258668}" dt="2020-02-23T18:50:20.704" v="565" actId="2696"/>
        <pc:sldMkLst>
          <pc:docMk/>
          <pc:sldMk cId="2646187055" sldId="324"/>
        </pc:sldMkLst>
        <pc:spChg chg="mod">
          <ac:chgData name="Tammy Wilson" userId="e3b55da62d900d7c" providerId="LiveId" clId="{A36E8F6B-EC95-45B9-8E18-1FBBB8258668}" dt="2020-02-20T02:59:10.231" v="295" actId="1076"/>
          <ac:spMkLst>
            <pc:docMk/>
            <pc:sldMk cId="2646187055" sldId="324"/>
            <ac:spMk id="2" creationId="{00000000-0000-0000-0000-000000000000}"/>
          </ac:spMkLst>
        </pc:spChg>
        <pc:spChg chg="mod">
          <ac:chgData name="Tammy Wilson" userId="e3b55da62d900d7c" providerId="LiveId" clId="{A36E8F6B-EC95-45B9-8E18-1FBBB8258668}" dt="2020-02-20T02:59:03.859" v="293" actId="14100"/>
          <ac:spMkLst>
            <pc:docMk/>
            <pc:sldMk cId="2646187055" sldId="324"/>
            <ac:spMk id="3" creationId="{00000000-0000-0000-0000-000000000000}"/>
          </ac:spMkLst>
        </pc:spChg>
        <pc:picChg chg="del">
          <ac:chgData name="Tammy Wilson" userId="e3b55da62d900d7c" providerId="LiveId" clId="{A36E8F6B-EC95-45B9-8E18-1FBBB8258668}" dt="2020-02-20T02:58:58.624" v="292" actId="478"/>
          <ac:picMkLst>
            <pc:docMk/>
            <pc:sldMk cId="2646187055" sldId="324"/>
            <ac:picMk id="5" creationId="{CA07233E-EAEB-439D-9FE7-2E21367061A1}"/>
          </ac:picMkLst>
        </pc:picChg>
        <pc:picChg chg="mod">
          <ac:chgData name="Tammy Wilson" userId="e3b55da62d900d7c" providerId="LiveId" clId="{A36E8F6B-EC95-45B9-8E18-1FBBB8258668}" dt="2020-02-20T02:59:13.978" v="297" actId="14100"/>
          <ac:picMkLst>
            <pc:docMk/>
            <pc:sldMk cId="2646187055" sldId="324"/>
            <ac:picMk id="7" creationId="{00000000-0000-0000-0000-000000000000}"/>
          </ac:picMkLst>
        </pc:picChg>
      </pc:sldChg>
      <pc:sldChg chg="del">
        <pc:chgData name="Tammy Wilson" userId="e3b55da62d900d7c" providerId="LiveId" clId="{A36E8F6B-EC95-45B9-8E18-1FBBB8258668}" dt="2020-02-23T18:50:21.025" v="578" actId="2696"/>
        <pc:sldMkLst>
          <pc:docMk/>
          <pc:sldMk cId="3493541146" sldId="326"/>
        </pc:sldMkLst>
      </pc:sldChg>
      <pc:sldChg chg="del">
        <pc:chgData name="Tammy Wilson" userId="e3b55da62d900d7c" providerId="LiveId" clId="{A36E8F6B-EC95-45B9-8E18-1FBBB8258668}" dt="2020-02-23T18:50:20.619" v="562" actId="2696"/>
        <pc:sldMkLst>
          <pc:docMk/>
          <pc:sldMk cId="22018503" sldId="327"/>
        </pc:sldMkLst>
      </pc:sldChg>
      <pc:sldChg chg="del">
        <pc:chgData name="Tammy Wilson" userId="e3b55da62d900d7c" providerId="LiveId" clId="{A36E8F6B-EC95-45B9-8E18-1FBBB8258668}" dt="2020-02-23T18:50:21.008" v="577" actId="2696"/>
        <pc:sldMkLst>
          <pc:docMk/>
          <pc:sldMk cId="2744843074" sldId="328"/>
        </pc:sldMkLst>
      </pc:sldChg>
      <pc:sldChg chg="del">
        <pc:chgData name="Tammy Wilson" userId="e3b55da62d900d7c" providerId="LiveId" clId="{A36E8F6B-EC95-45B9-8E18-1FBBB8258668}" dt="2020-02-23T18:50:20.920" v="573" actId="2696"/>
        <pc:sldMkLst>
          <pc:docMk/>
          <pc:sldMk cId="4163932324" sldId="330"/>
        </pc:sldMkLst>
      </pc:sldChg>
      <pc:sldChg chg="del ord">
        <pc:chgData name="Tammy Wilson" userId="e3b55da62d900d7c" providerId="LiveId" clId="{A36E8F6B-EC95-45B9-8E18-1FBBB8258668}" dt="2020-02-23T18:50:21.122" v="582" actId="2696"/>
        <pc:sldMkLst>
          <pc:docMk/>
          <pc:sldMk cId="1954613097" sldId="331"/>
        </pc:sldMkLst>
      </pc:sldChg>
      <pc:sldChg chg="del">
        <pc:chgData name="Tammy Wilson" userId="e3b55da62d900d7c" providerId="LiveId" clId="{A36E8F6B-EC95-45B9-8E18-1FBBB8258668}" dt="2020-02-23T18:50:20.955" v="575" actId="2696"/>
        <pc:sldMkLst>
          <pc:docMk/>
          <pc:sldMk cId="1654186143" sldId="332"/>
        </pc:sldMkLst>
      </pc:sldChg>
      <pc:sldChg chg="del">
        <pc:chgData name="Tammy Wilson" userId="e3b55da62d900d7c" providerId="LiveId" clId="{A36E8F6B-EC95-45B9-8E18-1FBBB8258668}" dt="2020-02-23T18:50:20.973" v="576" actId="2696"/>
        <pc:sldMkLst>
          <pc:docMk/>
          <pc:sldMk cId="3130224724" sldId="333"/>
        </pc:sldMkLst>
      </pc:sldChg>
      <pc:sldChg chg="del">
        <pc:chgData name="Tammy Wilson" userId="e3b55da62d900d7c" providerId="LiveId" clId="{A36E8F6B-EC95-45B9-8E18-1FBBB8258668}" dt="2020-02-23T18:50:20.727" v="566" actId="2696"/>
        <pc:sldMkLst>
          <pc:docMk/>
          <pc:sldMk cId="3852500331" sldId="334"/>
        </pc:sldMkLst>
      </pc:sldChg>
      <pc:sldChg chg="del">
        <pc:chgData name="Tammy Wilson" userId="e3b55da62d900d7c" providerId="LiveId" clId="{A36E8F6B-EC95-45B9-8E18-1FBBB8258668}" dt="2020-02-23T18:50:20.939" v="574" actId="2696"/>
        <pc:sldMkLst>
          <pc:docMk/>
          <pc:sldMk cId="2227780866" sldId="335"/>
        </pc:sldMkLst>
      </pc:sldChg>
      <pc:sldChg chg="del">
        <pc:chgData name="Tammy Wilson" userId="e3b55da62d900d7c" providerId="LiveId" clId="{A36E8F6B-EC95-45B9-8E18-1FBBB8258668}" dt="2020-02-23T18:50:21.147" v="583" actId="2696"/>
        <pc:sldMkLst>
          <pc:docMk/>
          <pc:sldMk cId="2780199652" sldId="336"/>
        </pc:sldMkLst>
      </pc:sldChg>
      <pc:sldChg chg="add del">
        <pc:chgData name="Tammy Wilson" userId="e3b55da62d900d7c" providerId="LiveId" clId="{A36E8F6B-EC95-45B9-8E18-1FBBB8258668}" dt="2020-02-20T03:20:03.738" v="458" actId="2696"/>
        <pc:sldMkLst>
          <pc:docMk/>
          <pc:sldMk cId="4010882726" sldId="340"/>
        </pc:sldMkLst>
      </pc:sldChg>
      <pc:sldChg chg="modSp add del ord">
        <pc:chgData name="Tammy Wilson" userId="e3b55da62d900d7c" providerId="LiveId" clId="{A36E8F6B-EC95-45B9-8E18-1FBBB8258668}" dt="2020-02-20T03:20:03.759" v="460" actId="2696"/>
        <pc:sldMkLst>
          <pc:docMk/>
          <pc:sldMk cId="1400629105" sldId="341"/>
        </pc:sldMkLst>
        <pc:spChg chg="mod">
          <ac:chgData name="Tammy Wilson" userId="e3b55da62d900d7c" providerId="LiveId" clId="{A36E8F6B-EC95-45B9-8E18-1FBBB8258668}" dt="2020-02-20T02:52:07.061" v="62" actId="27636"/>
          <ac:spMkLst>
            <pc:docMk/>
            <pc:sldMk cId="1400629105" sldId="341"/>
            <ac:spMk id="2" creationId="{00000000-0000-0000-0000-000000000000}"/>
          </ac:spMkLst>
        </pc:spChg>
      </pc:sldChg>
      <pc:sldChg chg="add del setBg">
        <pc:chgData name="Tammy Wilson" userId="e3b55da62d900d7c" providerId="LiveId" clId="{A36E8F6B-EC95-45B9-8E18-1FBBB8258668}" dt="2020-02-20T02:51:26.299" v="3"/>
        <pc:sldMkLst>
          <pc:docMk/>
          <pc:sldMk cId="1948599944" sldId="341"/>
        </pc:sldMkLst>
      </pc:sldChg>
      <pc:sldChg chg="addSp delSp modSp add del">
        <pc:chgData name="Tammy Wilson" userId="e3b55da62d900d7c" providerId="LiveId" clId="{A36E8F6B-EC95-45B9-8E18-1FBBB8258668}" dt="2020-02-20T03:20:03.732" v="457" actId="2696"/>
        <pc:sldMkLst>
          <pc:docMk/>
          <pc:sldMk cId="3004802480" sldId="342"/>
        </pc:sldMkLst>
        <pc:spChg chg="mod">
          <ac:chgData name="Tammy Wilson" userId="e3b55da62d900d7c" providerId="LiveId" clId="{A36E8F6B-EC95-45B9-8E18-1FBBB8258668}" dt="2020-02-20T02:53:36.462" v="240" actId="20577"/>
          <ac:spMkLst>
            <pc:docMk/>
            <pc:sldMk cId="3004802480" sldId="342"/>
            <ac:spMk id="2" creationId="{A8894CB5-D4D0-4558-9AB9-76BD310F8239}"/>
          </ac:spMkLst>
        </pc:spChg>
        <pc:spChg chg="del">
          <ac:chgData name="Tammy Wilson" userId="e3b55da62d900d7c" providerId="LiveId" clId="{A36E8F6B-EC95-45B9-8E18-1FBBB8258668}" dt="2020-02-20T02:52:37.974" v="64"/>
          <ac:spMkLst>
            <pc:docMk/>
            <pc:sldMk cId="3004802480" sldId="342"/>
            <ac:spMk id="3" creationId="{60B4D371-8888-4718-AD20-D73C5BBF6DDB}"/>
          </ac:spMkLst>
        </pc:spChg>
        <pc:picChg chg="add mod modCrop">
          <ac:chgData name="Tammy Wilson" userId="e3b55da62d900d7c" providerId="LiveId" clId="{A36E8F6B-EC95-45B9-8E18-1FBBB8258668}" dt="2020-02-20T02:53:54.302" v="245" actId="14100"/>
          <ac:picMkLst>
            <pc:docMk/>
            <pc:sldMk cId="3004802480" sldId="342"/>
            <ac:picMk id="4" creationId="{FE6A6219-F646-4CF2-921D-5E82B90D18D2}"/>
          </ac:picMkLst>
        </pc:picChg>
      </pc:sldChg>
      <pc:sldChg chg="add del">
        <pc:chgData name="Tammy Wilson" userId="e3b55da62d900d7c" providerId="LiveId" clId="{A36E8F6B-EC95-45B9-8E18-1FBBB8258668}" dt="2020-02-20T02:51:26.299" v="3"/>
        <pc:sldMkLst>
          <pc:docMk/>
          <pc:sldMk cId="3203660274" sldId="342"/>
        </pc:sldMkLst>
      </pc:sldChg>
      <pc:sldChg chg="add del">
        <pc:chgData name="Tammy Wilson" userId="e3b55da62d900d7c" providerId="LiveId" clId="{A36E8F6B-EC95-45B9-8E18-1FBBB8258668}" dt="2020-02-20T02:51:26.299" v="3"/>
        <pc:sldMkLst>
          <pc:docMk/>
          <pc:sldMk cId="2052786349" sldId="343"/>
        </pc:sldMkLst>
      </pc:sldChg>
      <pc:sldChg chg="addSp delSp modSp add ord">
        <pc:chgData name="Tammy Wilson" userId="e3b55da62d900d7c" providerId="LiveId" clId="{A36E8F6B-EC95-45B9-8E18-1FBBB8258668}" dt="2020-02-20T03:14:00.813" v="340"/>
        <pc:sldMkLst>
          <pc:docMk/>
          <pc:sldMk cId="2074407675" sldId="343"/>
        </pc:sldMkLst>
        <pc:spChg chg="del">
          <ac:chgData name="Tammy Wilson" userId="e3b55da62d900d7c" providerId="LiveId" clId="{A36E8F6B-EC95-45B9-8E18-1FBBB8258668}" dt="2020-02-20T03:13:19.360" v="332"/>
          <ac:spMkLst>
            <pc:docMk/>
            <pc:sldMk cId="2074407675" sldId="343"/>
            <ac:spMk id="3" creationId="{3A8D7936-CCAD-4A68-96E8-270D0B50A3A4}"/>
          </ac:spMkLst>
        </pc:spChg>
        <pc:picChg chg="add mod modCrop">
          <ac:chgData name="Tammy Wilson" userId="e3b55da62d900d7c" providerId="LiveId" clId="{A36E8F6B-EC95-45B9-8E18-1FBBB8258668}" dt="2020-02-20T03:13:55.018" v="339" actId="732"/>
          <ac:picMkLst>
            <pc:docMk/>
            <pc:sldMk cId="2074407675" sldId="343"/>
            <ac:picMk id="4" creationId="{CC97CE7B-DCE0-46EF-AF76-B84AAE05D2A6}"/>
          </ac:picMkLst>
        </pc:picChg>
      </pc:sldChg>
      <pc:sldChg chg="add ord">
        <pc:chgData name="Tammy Wilson" userId="e3b55da62d900d7c" providerId="LiveId" clId="{A36E8F6B-EC95-45B9-8E18-1FBBB8258668}" dt="2020-02-20T03:14:02.059" v="341"/>
        <pc:sldMkLst>
          <pc:docMk/>
          <pc:sldMk cId="1097871758" sldId="344"/>
        </pc:sldMkLst>
      </pc:sldChg>
      <pc:sldChg chg="modSp add">
        <pc:chgData name="Tammy Wilson" userId="e3b55da62d900d7c" providerId="LiveId" clId="{A36E8F6B-EC95-45B9-8E18-1FBBB8258668}" dt="2020-02-23T18:05:39.923" v="561" actId="20577"/>
        <pc:sldMkLst>
          <pc:docMk/>
          <pc:sldMk cId="3365181038" sldId="345"/>
        </pc:sldMkLst>
        <pc:spChg chg="mod">
          <ac:chgData name="Tammy Wilson" userId="e3b55da62d900d7c" providerId="LiveId" clId="{A36E8F6B-EC95-45B9-8E18-1FBBB8258668}" dt="2020-02-23T18:05:39.923" v="561" actId="20577"/>
          <ac:spMkLst>
            <pc:docMk/>
            <pc:sldMk cId="3365181038" sldId="345"/>
            <ac:spMk id="2" creationId="{7868A371-E037-4387-8C18-6A52D67DF4BD}"/>
          </ac:spMkLst>
        </pc:spChg>
        <pc:spChg chg="mod">
          <ac:chgData name="Tammy Wilson" userId="e3b55da62d900d7c" providerId="LiveId" clId="{A36E8F6B-EC95-45B9-8E18-1FBBB8258668}" dt="2020-02-23T18:05:28.019" v="551" actId="20577"/>
          <ac:spMkLst>
            <pc:docMk/>
            <pc:sldMk cId="3365181038" sldId="345"/>
            <ac:spMk id="3" creationId="{05AC1808-D7D2-4907-A62E-0149D81FE470}"/>
          </ac:spMkLst>
        </pc:spChg>
      </pc:sldChg>
      <pc:sldChg chg="modSp add del">
        <pc:chgData name="Tammy Wilson" userId="e3b55da62d900d7c" providerId="LiveId" clId="{A36E8F6B-EC95-45B9-8E18-1FBBB8258668}" dt="2020-02-23T18:50:21.061" v="579" actId="2696"/>
        <pc:sldMkLst>
          <pc:docMk/>
          <pc:sldMk cId="2053281441" sldId="346"/>
        </pc:sldMkLst>
        <pc:spChg chg="mod">
          <ac:chgData name="Tammy Wilson" userId="e3b55da62d900d7c" providerId="LiveId" clId="{A36E8F6B-EC95-45B9-8E18-1FBBB8258668}" dt="2020-02-23T14:30:35.393" v="513" actId="20577"/>
          <ac:spMkLst>
            <pc:docMk/>
            <pc:sldMk cId="2053281441" sldId="346"/>
            <ac:spMk id="2" creationId="{C6C4649C-4E7E-4C95-BC39-11E6ABCC9586}"/>
          </ac:spMkLst>
        </pc:spChg>
      </pc:sldChg>
    </pc:docChg>
  </pc:docChgLst>
  <pc:docChgLst>
    <pc:chgData name="Tammy Wilson" userId="e3b55da62d900d7c" providerId="LiveId" clId="{849DC451-9165-4A8E-8614-8E30173CD7A7}"/>
    <pc:docChg chg="undo custSel addSld delSld modSld sldOrd">
      <pc:chgData name="Tammy Wilson" userId="e3b55da62d900d7c" providerId="LiveId" clId="{849DC451-9165-4A8E-8614-8E30173CD7A7}" dt="2020-01-25T18:38:45.292" v="2059" actId="20577"/>
      <pc:docMkLst>
        <pc:docMk/>
      </pc:docMkLst>
      <pc:sldChg chg="modSp modNotesTx">
        <pc:chgData name="Tammy Wilson" userId="e3b55da62d900d7c" providerId="LiveId" clId="{849DC451-9165-4A8E-8614-8E30173CD7A7}" dt="2020-01-25T18:33:24.422" v="1977" actId="1076"/>
        <pc:sldMkLst>
          <pc:docMk/>
          <pc:sldMk cId="3190610834" sldId="258"/>
        </pc:sldMkLst>
        <pc:spChg chg="mod">
          <ac:chgData name="Tammy Wilson" userId="e3b55da62d900d7c" providerId="LiveId" clId="{849DC451-9165-4A8E-8614-8E30173CD7A7}" dt="2020-01-25T18:33:24.422" v="1977" actId="1076"/>
          <ac:spMkLst>
            <pc:docMk/>
            <pc:sldMk cId="3190610834" sldId="258"/>
            <ac:spMk id="3" creationId="{00000000-0000-0000-0000-000000000000}"/>
          </ac:spMkLst>
        </pc:spChg>
        <pc:picChg chg="mod">
          <ac:chgData name="Tammy Wilson" userId="e3b55da62d900d7c" providerId="LiveId" clId="{849DC451-9165-4A8E-8614-8E30173CD7A7}" dt="2020-01-24T21:08:37.160" v="425" actId="1076"/>
          <ac:picMkLst>
            <pc:docMk/>
            <pc:sldMk cId="3190610834" sldId="258"/>
            <ac:picMk id="4" creationId="{00000000-0000-0000-0000-000000000000}"/>
          </ac:picMkLst>
        </pc:picChg>
        <pc:picChg chg="mod">
          <ac:chgData name="Tammy Wilson" userId="e3b55da62d900d7c" providerId="LiveId" clId="{849DC451-9165-4A8E-8614-8E30173CD7A7}" dt="2020-01-24T21:08:41.877" v="427" actId="1076"/>
          <ac:picMkLst>
            <pc:docMk/>
            <pc:sldMk cId="3190610834" sldId="258"/>
            <ac:picMk id="1026" creationId="{A0C11BE5-CA19-4A37-AB7C-09A6482F3E85}"/>
          </ac:picMkLst>
        </pc:picChg>
      </pc:sldChg>
      <pc:sldChg chg="modSp">
        <pc:chgData name="Tammy Wilson" userId="e3b55da62d900d7c" providerId="LiveId" clId="{849DC451-9165-4A8E-8614-8E30173CD7A7}" dt="2020-01-24T20:55:13.386" v="163" actId="14100"/>
        <pc:sldMkLst>
          <pc:docMk/>
          <pc:sldMk cId="2599533195" sldId="275"/>
        </pc:sldMkLst>
        <pc:spChg chg="mod">
          <ac:chgData name="Tammy Wilson" userId="e3b55da62d900d7c" providerId="LiveId" clId="{849DC451-9165-4A8E-8614-8E30173CD7A7}" dt="2020-01-24T20:55:13.386" v="163" actId="14100"/>
          <ac:spMkLst>
            <pc:docMk/>
            <pc:sldMk cId="2599533195" sldId="275"/>
            <ac:spMk id="2" creationId="{00000000-0000-0000-0000-000000000000}"/>
          </ac:spMkLst>
        </pc:spChg>
      </pc:sldChg>
      <pc:sldChg chg="addSp modSp">
        <pc:chgData name="Tammy Wilson" userId="e3b55da62d900d7c" providerId="LiveId" clId="{849DC451-9165-4A8E-8614-8E30173CD7A7}" dt="2020-01-25T18:24:56.071" v="1598" actId="113"/>
        <pc:sldMkLst>
          <pc:docMk/>
          <pc:sldMk cId="4267582970" sldId="276"/>
        </pc:sldMkLst>
        <pc:spChg chg="mod">
          <ac:chgData name="Tammy Wilson" userId="e3b55da62d900d7c" providerId="LiveId" clId="{849DC451-9165-4A8E-8614-8E30173CD7A7}" dt="2020-01-25T18:24:56.071" v="1598" actId="113"/>
          <ac:spMkLst>
            <pc:docMk/>
            <pc:sldMk cId="4267582970" sldId="276"/>
            <ac:spMk id="3" creationId="{00000000-0000-0000-0000-000000000000}"/>
          </ac:spMkLst>
        </pc:spChg>
        <pc:picChg chg="add mod">
          <ac:chgData name="Tammy Wilson" userId="e3b55da62d900d7c" providerId="LiveId" clId="{849DC451-9165-4A8E-8614-8E30173CD7A7}" dt="2020-01-25T17:38:27.981" v="495" actId="1076"/>
          <ac:picMkLst>
            <pc:docMk/>
            <pc:sldMk cId="4267582970" sldId="276"/>
            <ac:picMk id="1026" creationId="{021D716E-5840-4A97-AB10-37A85A328F2C}"/>
          </ac:picMkLst>
        </pc:picChg>
      </pc:sldChg>
      <pc:sldChg chg="addSp modSp">
        <pc:chgData name="Tammy Wilson" userId="e3b55da62d900d7c" providerId="LiveId" clId="{849DC451-9165-4A8E-8614-8E30173CD7A7}" dt="2020-01-25T17:45:12.758" v="566" actId="1076"/>
        <pc:sldMkLst>
          <pc:docMk/>
          <pc:sldMk cId="1103021900" sldId="277"/>
        </pc:sldMkLst>
        <pc:spChg chg="mod">
          <ac:chgData name="Tammy Wilson" userId="e3b55da62d900d7c" providerId="LiveId" clId="{849DC451-9165-4A8E-8614-8E30173CD7A7}" dt="2020-01-25T17:45:06.285" v="564" actId="1076"/>
          <ac:spMkLst>
            <pc:docMk/>
            <pc:sldMk cId="1103021900" sldId="277"/>
            <ac:spMk id="2" creationId="{00000000-0000-0000-0000-000000000000}"/>
          </ac:spMkLst>
        </pc:spChg>
        <pc:spChg chg="mod">
          <ac:chgData name="Tammy Wilson" userId="e3b55da62d900d7c" providerId="LiveId" clId="{849DC451-9165-4A8E-8614-8E30173CD7A7}" dt="2020-01-25T17:45:11.177" v="565" actId="1076"/>
          <ac:spMkLst>
            <pc:docMk/>
            <pc:sldMk cId="1103021900" sldId="277"/>
            <ac:spMk id="3" creationId="{00000000-0000-0000-0000-000000000000}"/>
          </ac:spMkLst>
        </pc:spChg>
        <pc:picChg chg="add mod">
          <ac:chgData name="Tammy Wilson" userId="e3b55da62d900d7c" providerId="LiveId" clId="{849DC451-9165-4A8E-8614-8E30173CD7A7}" dt="2020-01-25T17:45:12.758" v="566" actId="1076"/>
          <ac:picMkLst>
            <pc:docMk/>
            <pc:sldMk cId="1103021900" sldId="277"/>
            <ac:picMk id="3074" creationId="{0EFDC7AF-5336-4A70-B77D-E51D01271DDC}"/>
          </ac:picMkLst>
        </pc:picChg>
      </pc:sldChg>
      <pc:sldChg chg="modSp">
        <pc:chgData name="Tammy Wilson" userId="e3b55da62d900d7c" providerId="LiveId" clId="{849DC451-9165-4A8E-8614-8E30173CD7A7}" dt="2020-01-25T17:46:21.568" v="582" actId="1076"/>
        <pc:sldMkLst>
          <pc:docMk/>
          <pc:sldMk cId="714814157" sldId="280"/>
        </pc:sldMkLst>
        <pc:spChg chg="mod">
          <ac:chgData name="Tammy Wilson" userId="e3b55da62d900d7c" providerId="LiveId" clId="{849DC451-9165-4A8E-8614-8E30173CD7A7}" dt="2020-01-25T17:46:19.722" v="581" actId="14100"/>
          <ac:spMkLst>
            <pc:docMk/>
            <pc:sldMk cId="714814157" sldId="280"/>
            <ac:spMk id="3" creationId="{00000000-0000-0000-0000-000000000000}"/>
          </ac:spMkLst>
        </pc:spChg>
        <pc:picChg chg="mod">
          <ac:chgData name="Tammy Wilson" userId="e3b55da62d900d7c" providerId="LiveId" clId="{849DC451-9165-4A8E-8614-8E30173CD7A7}" dt="2020-01-25T17:46:21.568" v="582" actId="1076"/>
          <ac:picMkLst>
            <pc:docMk/>
            <pc:sldMk cId="714814157" sldId="280"/>
            <ac:picMk id="4" creationId="{00000000-0000-0000-0000-000000000000}"/>
          </ac:picMkLst>
        </pc:picChg>
      </pc:sldChg>
      <pc:sldChg chg="modSp">
        <pc:chgData name="Tammy Wilson" userId="e3b55da62d900d7c" providerId="LiveId" clId="{849DC451-9165-4A8E-8614-8E30173CD7A7}" dt="2020-01-25T17:45:57.919" v="576" actId="20577"/>
        <pc:sldMkLst>
          <pc:docMk/>
          <pc:sldMk cId="2301244675" sldId="281"/>
        </pc:sldMkLst>
        <pc:spChg chg="mod">
          <ac:chgData name="Tammy Wilson" userId="e3b55da62d900d7c" providerId="LiveId" clId="{849DC451-9165-4A8E-8614-8E30173CD7A7}" dt="2020-01-25T17:45:57.919" v="576" actId="20577"/>
          <ac:spMkLst>
            <pc:docMk/>
            <pc:sldMk cId="2301244675" sldId="281"/>
            <ac:spMk id="3" creationId="{00000000-0000-0000-0000-000000000000}"/>
          </ac:spMkLst>
        </pc:spChg>
        <pc:picChg chg="mod">
          <ac:chgData name="Tammy Wilson" userId="e3b55da62d900d7c" providerId="LiveId" clId="{849DC451-9165-4A8E-8614-8E30173CD7A7}" dt="2020-01-25T17:45:48.856" v="572" actId="1076"/>
          <ac:picMkLst>
            <pc:docMk/>
            <pc:sldMk cId="2301244675" sldId="281"/>
            <ac:picMk id="4" creationId="{00000000-0000-0000-0000-000000000000}"/>
          </ac:picMkLst>
        </pc:picChg>
      </pc:sldChg>
      <pc:sldChg chg="modSp">
        <pc:chgData name="Tammy Wilson" userId="e3b55da62d900d7c" providerId="LiveId" clId="{849DC451-9165-4A8E-8614-8E30173CD7A7}" dt="2020-01-25T17:46:12.478" v="580" actId="1076"/>
        <pc:sldMkLst>
          <pc:docMk/>
          <pc:sldMk cId="3691956218" sldId="282"/>
        </pc:sldMkLst>
        <pc:spChg chg="mod">
          <ac:chgData name="Tammy Wilson" userId="e3b55da62d900d7c" providerId="LiveId" clId="{849DC451-9165-4A8E-8614-8E30173CD7A7}" dt="2020-01-25T17:46:10.713" v="579" actId="27636"/>
          <ac:spMkLst>
            <pc:docMk/>
            <pc:sldMk cId="3691956218" sldId="282"/>
            <ac:spMk id="3" creationId="{00000000-0000-0000-0000-000000000000}"/>
          </ac:spMkLst>
        </pc:spChg>
        <pc:picChg chg="mod">
          <ac:chgData name="Tammy Wilson" userId="e3b55da62d900d7c" providerId="LiveId" clId="{849DC451-9165-4A8E-8614-8E30173CD7A7}" dt="2020-01-25T17:46:12.478" v="580" actId="1076"/>
          <ac:picMkLst>
            <pc:docMk/>
            <pc:sldMk cId="3691956218" sldId="282"/>
            <ac:picMk id="4" creationId="{00000000-0000-0000-0000-000000000000}"/>
          </ac:picMkLst>
        </pc:picChg>
      </pc:sldChg>
      <pc:sldChg chg="modSp">
        <pc:chgData name="Tammy Wilson" userId="e3b55da62d900d7c" providerId="LiveId" clId="{849DC451-9165-4A8E-8614-8E30173CD7A7}" dt="2020-01-25T17:46:29.101" v="583" actId="14100"/>
        <pc:sldMkLst>
          <pc:docMk/>
          <pc:sldMk cId="1813871317" sldId="283"/>
        </pc:sldMkLst>
        <pc:spChg chg="mod">
          <ac:chgData name="Tammy Wilson" userId="e3b55da62d900d7c" providerId="LiveId" clId="{849DC451-9165-4A8E-8614-8E30173CD7A7}" dt="2020-01-25T17:46:29.101" v="583" actId="14100"/>
          <ac:spMkLst>
            <pc:docMk/>
            <pc:sldMk cId="1813871317" sldId="283"/>
            <ac:spMk id="3" creationId="{00000000-0000-0000-0000-000000000000}"/>
          </ac:spMkLst>
        </pc:spChg>
      </pc:sldChg>
      <pc:sldChg chg="modSp del">
        <pc:chgData name="Tammy Wilson" userId="e3b55da62d900d7c" providerId="LiveId" clId="{849DC451-9165-4A8E-8614-8E30173CD7A7}" dt="2020-01-25T17:56:15.015" v="930" actId="2696"/>
        <pc:sldMkLst>
          <pc:docMk/>
          <pc:sldMk cId="2679221835" sldId="286"/>
        </pc:sldMkLst>
        <pc:picChg chg="mod">
          <ac:chgData name="Tammy Wilson" userId="e3b55da62d900d7c" providerId="LiveId" clId="{849DC451-9165-4A8E-8614-8E30173CD7A7}" dt="2020-01-24T21:09:18.075" v="433" actId="1076"/>
          <ac:picMkLst>
            <pc:docMk/>
            <pc:sldMk cId="2679221835" sldId="286"/>
            <ac:picMk id="4" creationId="{00000000-0000-0000-0000-000000000000}"/>
          </ac:picMkLst>
        </pc:picChg>
      </pc:sldChg>
      <pc:sldChg chg="modSp del ord">
        <pc:chgData name="Tammy Wilson" userId="e3b55da62d900d7c" providerId="LiveId" clId="{849DC451-9165-4A8E-8614-8E30173CD7A7}" dt="2020-01-25T18:00:45.325" v="967" actId="2696"/>
        <pc:sldMkLst>
          <pc:docMk/>
          <pc:sldMk cId="3458917382" sldId="287"/>
        </pc:sldMkLst>
        <pc:spChg chg="mod">
          <ac:chgData name="Tammy Wilson" userId="e3b55da62d900d7c" providerId="LiveId" clId="{849DC451-9165-4A8E-8614-8E30173CD7A7}" dt="2020-01-25T17:56:31.718" v="931"/>
          <ac:spMkLst>
            <pc:docMk/>
            <pc:sldMk cId="3458917382" sldId="287"/>
            <ac:spMk id="3" creationId="{00000000-0000-0000-0000-000000000000}"/>
          </ac:spMkLst>
        </pc:spChg>
      </pc:sldChg>
      <pc:sldChg chg="addSp delSp modSp del">
        <pc:chgData name="Tammy Wilson" userId="e3b55da62d900d7c" providerId="LiveId" clId="{849DC451-9165-4A8E-8614-8E30173CD7A7}" dt="2020-01-25T18:13:38.129" v="1261" actId="2696"/>
        <pc:sldMkLst>
          <pc:docMk/>
          <pc:sldMk cId="1076634194" sldId="288"/>
        </pc:sldMkLst>
        <pc:spChg chg="mod">
          <ac:chgData name="Tammy Wilson" userId="e3b55da62d900d7c" providerId="LiveId" clId="{849DC451-9165-4A8E-8614-8E30173CD7A7}" dt="2020-01-24T20:59:20.027" v="255" actId="27636"/>
          <ac:spMkLst>
            <pc:docMk/>
            <pc:sldMk cId="1076634194" sldId="288"/>
            <ac:spMk id="3" creationId="{00000000-0000-0000-0000-000000000000}"/>
          </ac:spMkLst>
        </pc:spChg>
        <pc:picChg chg="add mod">
          <ac:chgData name="Tammy Wilson" userId="e3b55da62d900d7c" providerId="LiveId" clId="{849DC451-9165-4A8E-8614-8E30173CD7A7}" dt="2020-01-24T20:59:02.596" v="252" actId="1076"/>
          <ac:picMkLst>
            <pc:docMk/>
            <pc:sldMk cId="1076634194" sldId="288"/>
            <ac:picMk id="5" creationId="{54EB6A95-C438-4213-BA4D-4E1E0AD66EC6}"/>
          </ac:picMkLst>
        </pc:picChg>
        <pc:picChg chg="del">
          <ac:chgData name="Tammy Wilson" userId="e3b55da62d900d7c" providerId="LiveId" clId="{849DC451-9165-4A8E-8614-8E30173CD7A7}" dt="2020-01-24T20:58:39.595" v="246" actId="478"/>
          <ac:picMkLst>
            <pc:docMk/>
            <pc:sldMk cId="1076634194" sldId="288"/>
            <ac:picMk id="7" creationId="{00000000-0000-0000-0000-000000000000}"/>
          </ac:picMkLst>
        </pc:picChg>
      </pc:sldChg>
      <pc:sldChg chg="modSp add del">
        <pc:chgData name="Tammy Wilson" userId="e3b55da62d900d7c" providerId="LiveId" clId="{849DC451-9165-4A8E-8614-8E30173CD7A7}" dt="2020-01-25T18:32:28.697" v="1970" actId="2696"/>
        <pc:sldMkLst>
          <pc:docMk/>
          <pc:sldMk cId="2761318162" sldId="288"/>
        </pc:sldMkLst>
        <pc:spChg chg="mod">
          <ac:chgData name="Tammy Wilson" userId="e3b55da62d900d7c" providerId="LiveId" clId="{849DC451-9165-4A8E-8614-8E30173CD7A7}" dt="2020-01-25T18:31:36.646" v="1956" actId="27636"/>
          <ac:spMkLst>
            <pc:docMk/>
            <pc:sldMk cId="2761318162" sldId="288"/>
            <ac:spMk id="3" creationId="{00000000-0000-0000-0000-000000000000}"/>
          </ac:spMkLst>
        </pc:spChg>
      </pc:sldChg>
      <pc:sldChg chg="modSp">
        <pc:chgData name="Tammy Wilson" userId="e3b55da62d900d7c" providerId="LiveId" clId="{849DC451-9165-4A8E-8614-8E30173CD7A7}" dt="2020-01-25T18:08:42.602" v="1174" actId="255"/>
        <pc:sldMkLst>
          <pc:docMk/>
          <pc:sldMk cId="3822412068" sldId="289"/>
        </pc:sldMkLst>
        <pc:spChg chg="mod">
          <ac:chgData name="Tammy Wilson" userId="e3b55da62d900d7c" providerId="LiveId" clId="{849DC451-9165-4A8E-8614-8E30173CD7A7}" dt="2020-01-25T18:08:42.602" v="1174" actId="255"/>
          <ac:spMkLst>
            <pc:docMk/>
            <pc:sldMk cId="3822412068" sldId="289"/>
            <ac:spMk id="3" creationId="{00000000-0000-0000-0000-000000000000}"/>
          </ac:spMkLst>
        </pc:spChg>
      </pc:sldChg>
      <pc:sldChg chg="modSp add">
        <pc:chgData name="Tammy Wilson" userId="e3b55da62d900d7c" providerId="LiveId" clId="{849DC451-9165-4A8E-8614-8E30173CD7A7}" dt="2020-01-25T18:38:45.292" v="2059" actId="20577"/>
        <pc:sldMkLst>
          <pc:docMk/>
          <pc:sldMk cId="3649147808" sldId="290"/>
        </pc:sldMkLst>
        <pc:spChg chg="mod">
          <ac:chgData name="Tammy Wilson" userId="e3b55da62d900d7c" providerId="LiveId" clId="{849DC451-9165-4A8E-8614-8E30173CD7A7}" dt="2020-01-25T18:25:23.587" v="1599" actId="20577"/>
          <ac:spMkLst>
            <pc:docMk/>
            <pc:sldMk cId="3649147808" sldId="290"/>
            <ac:spMk id="2" creationId="{00000000-0000-0000-0000-000000000000}"/>
          </ac:spMkLst>
        </pc:spChg>
        <pc:spChg chg="mod">
          <ac:chgData name="Tammy Wilson" userId="e3b55da62d900d7c" providerId="LiveId" clId="{849DC451-9165-4A8E-8614-8E30173CD7A7}" dt="2020-01-25T18:38:45.292" v="2059" actId="20577"/>
          <ac:spMkLst>
            <pc:docMk/>
            <pc:sldMk cId="3649147808" sldId="290"/>
            <ac:spMk id="3" creationId="{00000000-0000-0000-0000-000000000000}"/>
          </ac:spMkLst>
        </pc:spChg>
      </pc:sldChg>
      <pc:sldChg chg="modSp del">
        <pc:chgData name="Tammy Wilson" userId="e3b55da62d900d7c" providerId="LiveId" clId="{849DC451-9165-4A8E-8614-8E30173CD7A7}" dt="2020-01-25T18:23:37.843" v="1549" actId="2696"/>
        <pc:sldMkLst>
          <pc:docMk/>
          <pc:sldMk cId="4242727010" sldId="290"/>
        </pc:sldMkLst>
        <pc:spChg chg="mod">
          <ac:chgData name="Tammy Wilson" userId="e3b55da62d900d7c" providerId="LiveId" clId="{849DC451-9165-4A8E-8614-8E30173CD7A7}" dt="2020-01-25T18:19:56.820" v="1514" actId="115"/>
          <ac:spMkLst>
            <pc:docMk/>
            <pc:sldMk cId="4242727010" sldId="290"/>
            <ac:spMk id="3" creationId="{00000000-0000-0000-0000-000000000000}"/>
          </ac:spMkLst>
        </pc:spChg>
      </pc:sldChg>
      <pc:sldChg chg="del">
        <pc:chgData name="Tammy Wilson" userId="e3b55da62d900d7c" providerId="LiveId" clId="{849DC451-9165-4A8E-8614-8E30173CD7A7}" dt="2020-01-25T18:23:37.838" v="1548" actId="2696"/>
        <pc:sldMkLst>
          <pc:docMk/>
          <pc:sldMk cId="2695459334" sldId="291"/>
        </pc:sldMkLst>
      </pc:sldChg>
      <pc:sldChg chg="modSp add">
        <pc:chgData name="Tammy Wilson" userId="e3b55da62d900d7c" providerId="LiveId" clId="{849DC451-9165-4A8E-8614-8E30173CD7A7}" dt="2020-01-25T18:26:30.536" v="1629" actId="255"/>
        <pc:sldMkLst>
          <pc:docMk/>
          <pc:sldMk cId="3038892247" sldId="291"/>
        </pc:sldMkLst>
        <pc:spChg chg="mod">
          <ac:chgData name="Tammy Wilson" userId="e3b55da62d900d7c" providerId="LiveId" clId="{849DC451-9165-4A8E-8614-8E30173CD7A7}" dt="2020-01-25T18:26:30.536" v="1629" actId="255"/>
          <ac:spMkLst>
            <pc:docMk/>
            <pc:sldMk cId="3038892247" sldId="291"/>
            <ac:spMk id="3" creationId="{00000000-0000-0000-0000-000000000000}"/>
          </ac:spMkLst>
        </pc:spChg>
      </pc:sldChg>
      <pc:sldChg chg="modSp add">
        <pc:chgData name="Tammy Wilson" userId="e3b55da62d900d7c" providerId="LiveId" clId="{849DC451-9165-4A8E-8614-8E30173CD7A7}" dt="2020-01-25T18:29:52.581" v="1923" actId="113"/>
        <pc:sldMkLst>
          <pc:docMk/>
          <pc:sldMk cId="2565309003" sldId="292"/>
        </pc:sldMkLst>
        <pc:spChg chg="mod">
          <ac:chgData name="Tammy Wilson" userId="e3b55da62d900d7c" providerId="LiveId" clId="{849DC451-9165-4A8E-8614-8E30173CD7A7}" dt="2020-01-25T18:29:52.581" v="1923" actId="113"/>
          <ac:spMkLst>
            <pc:docMk/>
            <pc:sldMk cId="2565309003" sldId="292"/>
            <ac:spMk id="3" creationId="{00000000-0000-0000-0000-000000000000}"/>
          </ac:spMkLst>
        </pc:spChg>
      </pc:sldChg>
      <pc:sldChg chg="addSp delSp modSp del">
        <pc:chgData name="Tammy Wilson" userId="e3b55da62d900d7c" providerId="LiveId" clId="{849DC451-9165-4A8E-8614-8E30173CD7A7}" dt="2020-01-25T18:23:37.830" v="1547" actId="2696"/>
        <pc:sldMkLst>
          <pc:docMk/>
          <pc:sldMk cId="4105761191" sldId="292"/>
        </pc:sldMkLst>
        <pc:spChg chg="del">
          <ac:chgData name="Tammy Wilson" userId="e3b55da62d900d7c" providerId="LiveId" clId="{849DC451-9165-4A8E-8614-8E30173CD7A7}" dt="2020-01-24T21:05:58.180" v="376" actId="478"/>
          <ac:spMkLst>
            <pc:docMk/>
            <pc:sldMk cId="4105761191" sldId="292"/>
            <ac:spMk id="2" creationId="{00000000-0000-0000-0000-000000000000}"/>
          </ac:spMkLst>
        </pc:spChg>
        <pc:spChg chg="mod">
          <ac:chgData name="Tammy Wilson" userId="e3b55da62d900d7c" providerId="LiveId" clId="{849DC451-9165-4A8E-8614-8E30173CD7A7}" dt="2020-01-25T18:22:33.069" v="1534"/>
          <ac:spMkLst>
            <pc:docMk/>
            <pc:sldMk cId="4105761191" sldId="292"/>
            <ac:spMk id="3" creationId="{00000000-0000-0000-0000-000000000000}"/>
          </ac:spMkLst>
        </pc:spChg>
        <pc:spChg chg="add del mod">
          <ac:chgData name="Tammy Wilson" userId="e3b55da62d900d7c" providerId="LiveId" clId="{849DC451-9165-4A8E-8614-8E30173CD7A7}" dt="2020-01-24T21:06:00.227" v="377" actId="478"/>
          <ac:spMkLst>
            <pc:docMk/>
            <pc:sldMk cId="4105761191" sldId="292"/>
            <ac:spMk id="6" creationId="{D3E7F9A2-F9DE-4F1E-9177-AFC68DD60EEE}"/>
          </ac:spMkLst>
        </pc:spChg>
        <pc:picChg chg="add mod">
          <ac:chgData name="Tammy Wilson" userId="e3b55da62d900d7c" providerId="LiveId" clId="{849DC451-9165-4A8E-8614-8E30173CD7A7}" dt="2020-01-25T18:20:32.854" v="1516" actId="1076"/>
          <ac:picMkLst>
            <pc:docMk/>
            <pc:sldMk cId="4105761191" sldId="292"/>
            <ac:picMk id="5" creationId="{919DD58C-631B-4D20-A2E0-0F3255B1C7F1}"/>
          </ac:picMkLst>
        </pc:picChg>
        <pc:picChg chg="mod">
          <ac:chgData name="Tammy Wilson" userId="e3b55da62d900d7c" providerId="LiveId" clId="{849DC451-9165-4A8E-8614-8E30173CD7A7}" dt="2020-01-25T18:20:33.888" v="1517" actId="1076"/>
          <ac:picMkLst>
            <pc:docMk/>
            <pc:sldMk cId="4105761191" sldId="292"/>
            <ac:picMk id="6146" creationId="{00000000-0000-0000-0000-000000000000}"/>
          </ac:picMkLst>
        </pc:picChg>
      </pc:sldChg>
      <pc:sldChg chg="modSp del ord">
        <pc:chgData name="Tammy Wilson" userId="e3b55da62d900d7c" providerId="LiveId" clId="{849DC451-9165-4A8E-8614-8E30173CD7A7}" dt="2020-01-25T18:22:36.397" v="1535" actId="2696"/>
        <pc:sldMkLst>
          <pc:docMk/>
          <pc:sldMk cId="4136373367" sldId="293"/>
        </pc:sldMkLst>
        <pc:spChg chg="mod">
          <ac:chgData name="Tammy Wilson" userId="e3b55da62d900d7c" providerId="LiveId" clId="{849DC451-9165-4A8E-8614-8E30173CD7A7}" dt="2020-01-25T18:22:29.671" v="1532"/>
          <ac:spMkLst>
            <pc:docMk/>
            <pc:sldMk cId="4136373367" sldId="293"/>
            <ac:spMk id="3" creationId="{00000000-0000-0000-0000-000000000000}"/>
          </ac:spMkLst>
        </pc:spChg>
      </pc:sldChg>
      <pc:sldChg chg="addSp delSp modSp">
        <pc:chgData name="Tammy Wilson" userId="e3b55da62d900d7c" providerId="LiveId" clId="{849DC451-9165-4A8E-8614-8E30173CD7A7}" dt="2020-01-25T18:15:04.463" v="1354" actId="113"/>
        <pc:sldMkLst>
          <pc:docMk/>
          <pc:sldMk cId="1111941216" sldId="303"/>
        </pc:sldMkLst>
        <pc:spChg chg="mod">
          <ac:chgData name="Tammy Wilson" userId="e3b55da62d900d7c" providerId="LiveId" clId="{849DC451-9165-4A8E-8614-8E30173CD7A7}" dt="2020-01-25T18:15:04.463" v="1354" actId="113"/>
          <ac:spMkLst>
            <pc:docMk/>
            <pc:sldMk cId="1111941216" sldId="303"/>
            <ac:spMk id="2" creationId="{00000000-0000-0000-0000-000000000000}"/>
          </ac:spMkLst>
        </pc:spChg>
        <pc:spChg chg="add del mod">
          <ac:chgData name="Tammy Wilson" userId="e3b55da62d900d7c" providerId="LiveId" clId="{849DC451-9165-4A8E-8614-8E30173CD7A7}" dt="2020-01-24T20:23:56.392" v="117" actId="478"/>
          <ac:spMkLst>
            <pc:docMk/>
            <pc:sldMk cId="1111941216" sldId="303"/>
            <ac:spMk id="3" creationId="{00000000-0000-0000-0000-000000000000}"/>
          </ac:spMkLst>
        </pc:spChg>
        <pc:spChg chg="add del mod">
          <ac:chgData name="Tammy Wilson" userId="e3b55da62d900d7c" providerId="LiveId" clId="{849DC451-9165-4A8E-8614-8E30173CD7A7}" dt="2020-01-24T20:10:26.199" v="95" actId="478"/>
          <ac:spMkLst>
            <pc:docMk/>
            <pc:sldMk cId="1111941216" sldId="303"/>
            <ac:spMk id="4" creationId="{4ACBB9AA-0C41-4996-A6B8-16B15B5EA0DC}"/>
          </ac:spMkLst>
        </pc:spChg>
        <pc:picChg chg="add del mod">
          <ac:chgData name="Tammy Wilson" userId="e3b55da62d900d7c" providerId="LiveId" clId="{849DC451-9165-4A8E-8614-8E30173CD7A7}" dt="2020-01-24T20:10:30.865" v="96" actId="478"/>
          <ac:picMkLst>
            <pc:docMk/>
            <pc:sldMk cId="1111941216" sldId="303"/>
            <ac:picMk id="1026" creationId="{92D72B9E-8154-4CE4-A354-FE8B45A5EE95}"/>
          </ac:picMkLst>
        </pc:picChg>
        <pc:picChg chg="mod">
          <ac:chgData name="Tammy Wilson" userId="e3b55da62d900d7c" providerId="LiveId" clId="{849DC451-9165-4A8E-8614-8E30173CD7A7}" dt="2020-01-24T20:11:30.901" v="114" actId="14100"/>
          <ac:picMkLst>
            <pc:docMk/>
            <pc:sldMk cId="1111941216" sldId="303"/>
            <ac:picMk id="5122" creationId="{4E6FBEBB-28F6-4F49-8AA8-6E520D0D753B}"/>
          </ac:picMkLst>
        </pc:picChg>
      </pc:sldChg>
      <pc:sldChg chg="ord">
        <pc:chgData name="Tammy Wilson" userId="e3b55da62d900d7c" providerId="LiveId" clId="{849DC451-9165-4A8E-8614-8E30173CD7A7}" dt="2020-01-25T18:23:08.014" v="1537"/>
        <pc:sldMkLst>
          <pc:docMk/>
          <pc:sldMk cId="2315000080" sldId="305"/>
        </pc:sldMkLst>
      </pc:sldChg>
      <pc:sldChg chg="del ord">
        <pc:chgData name="Tammy Wilson" userId="e3b55da62d900d7c" providerId="LiveId" clId="{849DC451-9165-4A8E-8614-8E30173CD7A7}" dt="2020-01-24T20:05:57.046" v="89" actId="2696"/>
        <pc:sldMkLst>
          <pc:docMk/>
          <pc:sldMk cId="1267548216" sldId="307"/>
        </pc:sldMkLst>
      </pc:sldChg>
      <pc:sldChg chg="addSp delSp modSp add del">
        <pc:chgData name="Tammy Wilson" userId="e3b55da62d900d7c" providerId="LiveId" clId="{849DC451-9165-4A8E-8614-8E30173CD7A7}" dt="2020-01-24T20:59:21.731" v="256" actId="2696"/>
        <pc:sldMkLst>
          <pc:docMk/>
          <pc:sldMk cId="2477611760" sldId="310"/>
        </pc:sldMkLst>
        <pc:graphicFrameChg chg="add del modGraphic">
          <ac:chgData name="Tammy Wilson" userId="e3b55da62d900d7c" providerId="LiveId" clId="{849DC451-9165-4A8E-8614-8E30173CD7A7}" dt="2020-01-24T20:58:50.121" v="249" actId="27309"/>
          <ac:graphicFrameMkLst>
            <pc:docMk/>
            <pc:sldMk cId="2477611760" sldId="310"/>
            <ac:graphicFrameMk id="4" creationId="{0909488D-6036-4F92-B960-8144A3D6243D}"/>
          </ac:graphicFrameMkLst>
        </pc:graphicFrameChg>
      </pc:sldChg>
      <pc:sldChg chg="ord">
        <pc:chgData name="Tammy Wilson" userId="e3b55da62d900d7c" providerId="LiveId" clId="{849DC451-9165-4A8E-8614-8E30173CD7A7}" dt="2020-01-24T21:09:38.765" v="435"/>
        <pc:sldMkLst>
          <pc:docMk/>
          <pc:sldMk cId="4057595595" sldId="311"/>
        </pc:sldMkLst>
      </pc:sldChg>
      <pc:sldChg chg="modSp ord">
        <pc:chgData name="Tammy Wilson" userId="e3b55da62d900d7c" providerId="LiveId" clId="{849DC451-9165-4A8E-8614-8E30173CD7A7}" dt="2020-01-25T17:44:36.161" v="559" actId="20577"/>
        <pc:sldMkLst>
          <pc:docMk/>
          <pc:sldMk cId="780437173" sldId="313"/>
        </pc:sldMkLst>
        <pc:spChg chg="mod">
          <ac:chgData name="Tammy Wilson" userId="e3b55da62d900d7c" providerId="LiveId" clId="{849DC451-9165-4A8E-8614-8E30173CD7A7}" dt="2020-01-25T17:44:32.907" v="558" actId="20577"/>
          <ac:spMkLst>
            <pc:docMk/>
            <pc:sldMk cId="780437173" sldId="313"/>
            <ac:spMk id="2" creationId="{978A5D38-6362-42F5-9374-DDAC927ACFF5}"/>
          </ac:spMkLst>
        </pc:spChg>
        <pc:spChg chg="mod">
          <ac:chgData name="Tammy Wilson" userId="e3b55da62d900d7c" providerId="LiveId" clId="{849DC451-9165-4A8E-8614-8E30173CD7A7}" dt="2020-01-25T17:44:36.161" v="559" actId="20577"/>
          <ac:spMkLst>
            <pc:docMk/>
            <pc:sldMk cId="780437173" sldId="313"/>
            <ac:spMk id="3" creationId="{193271EA-73E9-4A81-B86D-E6802766DE73}"/>
          </ac:spMkLst>
        </pc:spChg>
      </pc:sldChg>
      <pc:sldChg chg="del ord">
        <pc:chgData name="Tammy Wilson" userId="e3b55da62d900d7c" providerId="LiveId" clId="{849DC451-9165-4A8E-8614-8E30173CD7A7}" dt="2020-01-24T21:00:37.539" v="270" actId="2696"/>
        <pc:sldMkLst>
          <pc:docMk/>
          <pc:sldMk cId="3687943873" sldId="314"/>
        </pc:sldMkLst>
      </pc:sldChg>
      <pc:sldChg chg="modSp">
        <pc:chgData name="Tammy Wilson" userId="e3b55da62d900d7c" providerId="LiveId" clId="{849DC451-9165-4A8E-8614-8E30173CD7A7}" dt="2020-01-25T18:10:31.937" v="1200" actId="20577"/>
        <pc:sldMkLst>
          <pc:docMk/>
          <pc:sldMk cId="1571814362" sldId="317"/>
        </pc:sldMkLst>
        <pc:spChg chg="mod">
          <ac:chgData name="Tammy Wilson" userId="e3b55da62d900d7c" providerId="LiveId" clId="{849DC451-9165-4A8E-8614-8E30173CD7A7}" dt="2020-01-25T18:10:31.937" v="1200" actId="20577"/>
          <ac:spMkLst>
            <pc:docMk/>
            <pc:sldMk cId="1571814362" sldId="317"/>
            <ac:spMk id="3" creationId="{D172B7D1-434B-42A5-9B3D-F18CAB8F2EAF}"/>
          </ac:spMkLst>
        </pc:spChg>
      </pc:sldChg>
      <pc:sldChg chg="add">
        <pc:chgData name="Tammy Wilson" userId="e3b55da62d900d7c" providerId="LiveId" clId="{849DC451-9165-4A8E-8614-8E30173CD7A7}" dt="2020-01-25T18:08:54.499" v="1177"/>
        <pc:sldMkLst>
          <pc:docMk/>
          <pc:sldMk cId="3685982168" sldId="319"/>
        </pc:sldMkLst>
      </pc:sldChg>
      <pc:sldChg chg="modSp del ord">
        <pc:chgData name="Tammy Wilson" userId="e3b55da62d900d7c" providerId="LiveId" clId="{849DC451-9165-4A8E-8614-8E30173CD7A7}" dt="2020-01-25T18:08:52.442" v="1176" actId="2696"/>
        <pc:sldMkLst>
          <pc:docMk/>
          <pc:sldMk cId="3725787059" sldId="319"/>
        </pc:sldMkLst>
        <pc:spChg chg="mod">
          <ac:chgData name="Tammy Wilson" userId="e3b55da62d900d7c" providerId="LiveId" clId="{849DC451-9165-4A8E-8614-8E30173CD7A7}" dt="2020-01-25T18:08:31.436" v="1170"/>
          <ac:spMkLst>
            <pc:docMk/>
            <pc:sldMk cId="3725787059" sldId="319"/>
            <ac:spMk id="3" creationId="{00000000-0000-0000-0000-000000000000}"/>
          </ac:spMkLst>
        </pc:spChg>
      </pc:sldChg>
      <pc:sldChg chg="modSp modAnim">
        <pc:chgData name="Tammy Wilson" userId="e3b55da62d900d7c" providerId="LiveId" clId="{849DC451-9165-4A8E-8614-8E30173CD7A7}" dt="2020-01-25T18:12:11.431" v="1252" actId="20577"/>
        <pc:sldMkLst>
          <pc:docMk/>
          <pc:sldMk cId="4075161050" sldId="320"/>
        </pc:sldMkLst>
        <pc:spChg chg="mod">
          <ac:chgData name="Tammy Wilson" userId="e3b55da62d900d7c" providerId="LiveId" clId="{849DC451-9165-4A8E-8614-8E30173CD7A7}" dt="2020-01-25T18:12:11.431" v="1252" actId="20577"/>
          <ac:spMkLst>
            <pc:docMk/>
            <pc:sldMk cId="4075161050" sldId="320"/>
            <ac:spMk id="2" creationId="{00000000-0000-0000-0000-000000000000}"/>
          </ac:spMkLst>
        </pc:spChg>
        <pc:spChg chg="mod">
          <ac:chgData name="Tammy Wilson" userId="e3b55da62d900d7c" providerId="LiveId" clId="{849DC451-9165-4A8E-8614-8E30173CD7A7}" dt="2020-01-25T18:03:13.635" v="970" actId="27636"/>
          <ac:spMkLst>
            <pc:docMk/>
            <pc:sldMk cId="4075161050" sldId="320"/>
            <ac:spMk id="3" creationId="{00000000-0000-0000-0000-000000000000}"/>
          </ac:spMkLst>
        </pc:spChg>
      </pc:sldChg>
      <pc:sldChg chg="delSp add del setBg delDesignElem">
        <pc:chgData name="Tammy Wilson" userId="e3b55da62d900d7c" providerId="LiveId" clId="{849DC451-9165-4A8E-8614-8E30173CD7A7}" dt="2020-01-25T18:22:54.658" v="1536" actId="2696"/>
        <pc:sldMkLst>
          <pc:docMk/>
          <pc:sldMk cId="78181711" sldId="321"/>
        </pc:sldMkLst>
        <pc:spChg chg="del">
          <ac:chgData name="Tammy Wilson" userId="e3b55da62d900d7c" providerId="LiveId" clId="{849DC451-9165-4A8E-8614-8E30173CD7A7}" dt="2020-01-25T17:51:17.275" v="678"/>
          <ac:spMkLst>
            <pc:docMk/>
            <pc:sldMk cId="78181711" sldId="321"/>
            <ac:spMk id="9" creationId="{32BC26D8-82FB-445E-AA49-62A77D7C1EE0}"/>
          </ac:spMkLst>
        </pc:spChg>
        <pc:spChg chg="del">
          <ac:chgData name="Tammy Wilson" userId="e3b55da62d900d7c" providerId="LiveId" clId="{849DC451-9165-4A8E-8614-8E30173CD7A7}" dt="2020-01-25T17:51:17.275" v="678"/>
          <ac:spMkLst>
            <pc:docMk/>
            <pc:sldMk cId="78181711" sldId="321"/>
            <ac:spMk id="11" creationId="{CB44330D-EA18-4254-AA95-EB49948539B8}"/>
          </ac:spMkLst>
        </pc:spChg>
      </pc:sldChg>
      <pc:sldChg chg="add del">
        <pc:chgData name="Tammy Wilson" userId="e3b55da62d900d7c" providerId="LiveId" clId="{849DC451-9165-4A8E-8614-8E30173CD7A7}" dt="2020-01-25T17:51:14.518" v="676" actId="2696"/>
        <pc:sldMkLst>
          <pc:docMk/>
          <pc:sldMk cId="267417859" sldId="321"/>
        </pc:sldMkLst>
      </pc:sldChg>
      <pc:sldChg chg="del">
        <pc:chgData name="Tammy Wilson" userId="e3b55da62d900d7c" providerId="LiveId" clId="{849DC451-9165-4A8E-8614-8E30173CD7A7}" dt="2020-01-24T21:00:07.403" v="265" actId="2696"/>
        <pc:sldMkLst>
          <pc:docMk/>
          <pc:sldMk cId="1515176101" sldId="322"/>
        </pc:sldMkLst>
      </pc:sldChg>
      <pc:sldChg chg="modSp">
        <pc:chgData name="Tammy Wilson" userId="e3b55da62d900d7c" providerId="LiveId" clId="{849DC451-9165-4A8E-8614-8E30173CD7A7}" dt="2020-01-25T18:15:14.969" v="1355" actId="113"/>
        <pc:sldMkLst>
          <pc:docMk/>
          <pc:sldMk cId="745805526" sldId="323"/>
        </pc:sldMkLst>
        <pc:spChg chg="mod">
          <ac:chgData name="Tammy Wilson" userId="e3b55da62d900d7c" providerId="LiveId" clId="{849DC451-9165-4A8E-8614-8E30173CD7A7}" dt="2020-01-25T18:15:14.969" v="1355" actId="113"/>
          <ac:spMkLst>
            <pc:docMk/>
            <pc:sldMk cId="745805526" sldId="323"/>
            <ac:spMk id="2" creationId="{00000000-0000-0000-0000-000000000000}"/>
          </ac:spMkLst>
        </pc:spChg>
      </pc:sldChg>
      <pc:sldChg chg="addSp modSp ord">
        <pc:chgData name="Tammy Wilson" userId="e3b55da62d900d7c" providerId="LiveId" clId="{849DC451-9165-4A8E-8614-8E30173CD7A7}" dt="2020-01-25T18:32:24.998" v="1969" actId="1076"/>
        <pc:sldMkLst>
          <pc:docMk/>
          <pc:sldMk cId="2646187055" sldId="324"/>
        </pc:sldMkLst>
        <pc:spChg chg="mod">
          <ac:chgData name="Tammy Wilson" userId="e3b55da62d900d7c" providerId="LiveId" clId="{849DC451-9165-4A8E-8614-8E30173CD7A7}" dt="2020-01-25T18:32:18.435" v="1966" actId="115"/>
          <ac:spMkLst>
            <pc:docMk/>
            <pc:sldMk cId="2646187055" sldId="324"/>
            <ac:spMk id="3" creationId="{00000000-0000-0000-0000-000000000000}"/>
          </ac:spMkLst>
        </pc:spChg>
        <pc:picChg chg="add mod">
          <ac:chgData name="Tammy Wilson" userId="e3b55da62d900d7c" providerId="LiveId" clId="{849DC451-9165-4A8E-8614-8E30173CD7A7}" dt="2020-01-25T18:32:24.998" v="1969" actId="1076"/>
          <ac:picMkLst>
            <pc:docMk/>
            <pc:sldMk cId="2646187055" sldId="324"/>
            <ac:picMk id="5" creationId="{CA07233E-EAEB-439D-9FE7-2E21367061A1}"/>
          </ac:picMkLst>
        </pc:picChg>
        <pc:picChg chg="mod">
          <ac:chgData name="Tammy Wilson" userId="e3b55da62d900d7c" providerId="LiveId" clId="{849DC451-9165-4A8E-8614-8E30173CD7A7}" dt="2020-01-25T18:32:06.467" v="1965" actId="1076"/>
          <ac:picMkLst>
            <pc:docMk/>
            <pc:sldMk cId="2646187055" sldId="324"/>
            <ac:picMk id="7" creationId="{00000000-0000-0000-0000-000000000000}"/>
          </ac:picMkLst>
        </pc:picChg>
      </pc:sldChg>
      <pc:sldChg chg="del">
        <pc:chgData name="Tammy Wilson" userId="e3b55da62d900d7c" providerId="LiveId" clId="{849DC451-9165-4A8E-8614-8E30173CD7A7}" dt="2020-01-25T18:23:37.849" v="1550" actId="2696"/>
        <pc:sldMkLst>
          <pc:docMk/>
          <pc:sldMk cId="519306525" sldId="325"/>
        </pc:sldMkLst>
      </pc:sldChg>
      <pc:sldChg chg="add del">
        <pc:chgData name="Tammy Wilson" userId="e3b55da62d900d7c" providerId="LiveId" clId="{849DC451-9165-4A8E-8614-8E30173CD7A7}" dt="2020-01-25T18:24:18.573" v="1594" actId="2696"/>
        <pc:sldMkLst>
          <pc:docMk/>
          <pc:sldMk cId="3021179455" sldId="325"/>
        </pc:sldMkLst>
      </pc:sldChg>
      <pc:sldChg chg="modSp del">
        <pc:chgData name="Tammy Wilson" userId="e3b55da62d900d7c" providerId="LiveId" clId="{849DC451-9165-4A8E-8614-8E30173CD7A7}" dt="2020-01-24T20:57:27.369" v="241" actId="2696"/>
        <pc:sldMkLst>
          <pc:docMk/>
          <pc:sldMk cId="2743693907" sldId="326"/>
        </pc:sldMkLst>
        <pc:spChg chg="mod">
          <ac:chgData name="Tammy Wilson" userId="e3b55da62d900d7c" providerId="LiveId" clId="{849DC451-9165-4A8E-8614-8E30173CD7A7}" dt="2020-01-24T20:56:41.329" v="238" actId="20577"/>
          <ac:spMkLst>
            <pc:docMk/>
            <pc:sldMk cId="2743693907" sldId="326"/>
            <ac:spMk id="2" creationId="{699EA1C9-AD5A-46E0-8242-79BBEA02457C}"/>
          </ac:spMkLst>
        </pc:spChg>
      </pc:sldChg>
      <pc:sldChg chg="add ord">
        <pc:chgData name="Tammy Wilson" userId="e3b55da62d900d7c" providerId="LiveId" clId="{849DC451-9165-4A8E-8614-8E30173CD7A7}" dt="2020-01-25T18:08:18.936" v="1169"/>
        <pc:sldMkLst>
          <pc:docMk/>
          <pc:sldMk cId="3493541146" sldId="326"/>
        </pc:sldMkLst>
      </pc:sldChg>
      <pc:sldChg chg="modSp add">
        <pc:chgData name="Tammy Wilson" userId="e3b55da62d900d7c" providerId="LiveId" clId="{849DC451-9165-4A8E-8614-8E30173CD7A7}" dt="2020-01-25T18:30:36.189" v="1954" actId="115"/>
        <pc:sldMkLst>
          <pc:docMk/>
          <pc:sldMk cId="22018503" sldId="327"/>
        </pc:sldMkLst>
        <pc:spChg chg="mod">
          <ac:chgData name="Tammy Wilson" userId="e3b55da62d900d7c" providerId="LiveId" clId="{849DC451-9165-4A8E-8614-8E30173CD7A7}" dt="2020-01-25T18:30:36.189" v="1954" actId="115"/>
          <ac:spMkLst>
            <pc:docMk/>
            <pc:sldMk cId="22018503" sldId="327"/>
            <ac:spMk id="2" creationId="{0AD22E5F-CA8D-4913-9176-C72897396FFF}"/>
          </ac:spMkLst>
        </pc:spChg>
      </pc:sldChg>
      <pc:sldChg chg="modSp add del">
        <pc:chgData name="Tammy Wilson" userId="e3b55da62d900d7c" providerId="LiveId" clId="{849DC451-9165-4A8E-8614-8E30173CD7A7}" dt="2020-01-24T20:57:27.377" v="242" actId="2696"/>
        <pc:sldMkLst>
          <pc:docMk/>
          <pc:sldMk cId="1160859092" sldId="328"/>
        </pc:sldMkLst>
        <pc:spChg chg="mod">
          <ac:chgData name="Tammy Wilson" userId="e3b55da62d900d7c" providerId="LiveId" clId="{849DC451-9165-4A8E-8614-8E30173CD7A7}" dt="2020-01-24T20:56:20.950" v="210" actId="20577"/>
          <ac:spMkLst>
            <pc:docMk/>
            <pc:sldMk cId="1160859092" sldId="328"/>
            <ac:spMk id="2" creationId="{A1FC4C98-835F-405F-B52E-239E838E5DB8}"/>
          </ac:spMkLst>
        </pc:spChg>
      </pc:sldChg>
      <pc:sldChg chg="modSp add ord">
        <pc:chgData name="Tammy Wilson" userId="e3b55da62d900d7c" providerId="LiveId" clId="{849DC451-9165-4A8E-8614-8E30173CD7A7}" dt="2020-01-25T18:18:13.297" v="1446" actId="20577"/>
        <pc:sldMkLst>
          <pc:docMk/>
          <pc:sldMk cId="2744843074" sldId="328"/>
        </pc:sldMkLst>
        <pc:spChg chg="mod">
          <ac:chgData name="Tammy Wilson" userId="e3b55da62d900d7c" providerId="LiveId" clId="{849DC451-9165-4A8E-8614-8E30173CD7A7}" dt="2020-01-25T18:18:13.297" v="1446" actId="20577"/>
          <ac:spMkLst>
            <pc:docMk/>
            <pc:sldMk cId="2744843074" sldId="328"/>
            <ac:spMk id="3" creationId="{0CB1BE04-E7BD-45F4-92C3-753C46E4CEC6}"/>
          </ac:spMkLst>
        </pc:spChg>
      </pc:sldChg>
      <pc:sldChg chg="addSp delSp modSp add ord">
        <pc:chgData name="Tammy Wilson" userId="e3b55da62d900d7c" providerId="LiveId" clId="{849DC451-9165-4A8E-8614-8E30173CD7A7}" dt="2020-01-25T17:39:35.084" v="510"/>
        <pc:sldMkLst>
          <pc:docMk/>
          <pc:sldMk cId="901213806" sldId="329"/>
        </pc:sldMkLst>
        <pc:spChg chg="del">
          <ac:chgData name="Tammy Wilson" userId="e3b55da62d900d7c" providerId="LiveId" clId="{849DC451-9165-4A8E-8614-8E30173CD7A7}" dt="2020-01-25T17:38:33.212" v="497"/>
          <ac:spMkLst>
            <pc:docMk/>
            <pc:sldMk cId="901213806" sldId="329"/>
            <ac:spMk id="3" creationId="{02E2CCD4-C9A6-47FC-A656-A3F57F9564AB}"/>
          </ac:spMkLst>
        </pc:spChg>
        <pc:picChg chg="add mod">
          <ac:chgData name="Tammy Wilson" userId="e3b55da62d900d7c" providerId="LiveId" clId="{849DC451-9165-4A8E-8614-8E30173CD7A7}" dt="2020-01-25T17:38:52.833" v="501" actId="1076"/>
          <ac:picMkLst>
            <pc:docMk/>
            <pc:sldMk cId="901213806" sldId="329"/>
            <ac:picMk id="2050" creationId="{122C3D3C-E67A-4F4D-B5DD-DB6A25D1FDDA}"/>
          </ac:picMkLst>
        </pc:picChg>
      </pc:sldChg>
      <pc:sldChg chg="add">
        <pc:chgData name="Tammy Wilson" userId="e3b55da62d900d7c" providerId="LiveId" clId="{849DC451-9165-4A8E-8614-8E30173CD7A7}" dt="2020-01-25T18:13:33.591" v="1260"/>
        <pc:sldMkLst>
          <pc:docMk/>
          <pc:sldMk cId="4163932324" sldId="330"/>
        </pc:sldMkLst>
      </pc:sldChg>
      <pc:sldChg chg="modSp add del">
        <pc:chgData name="Tammy Wilson" userId="e3b55da62d900d7c" providerId="LiveId" clId="{849DC451-9165-4A8E-8614-8E30173CD7A7}" dt="2020-01-25T18:13:24.163" v="1259" actId="2696"/>
        <pc:sldMkLst>
          <pc:docMk/>
          <pc:sldMk cId="4292400875" sldId="330"/>
        </pc:sldMkLst>
        <pc:spChg chg="mod">
          <ac:chgData name="Tammy Wilson" userId="e3b55da62d900d7c" providerId="LiveId" clId="{849DC451-9165-4A8E-8614-8E30173CD7A7}" dt="2020-01-25T17:58:08.435" v="964" actId="313"/>
          <ac:spMkLst>
            <pc:docMk/>
            <pc:sldMk cId="4292400875" sldId="330"/>
            <ac:spMk id="2" creationId="{E16B3698-AA6D-498E-B8F7-95354883F98C}"/>
          </ac:spMkLst>
        </pc:spChg>
        <pc:spChg chg="mod">
          <ac:chgData name="Tammy Wilson" userId="e3b55da62d900d7c" providerId="LiveId" clId="{849DC451-9165-4A8E-8614-8E30173CD7A7}" dt="2020-01-25T18:05:03.420" v="1045" actId="20577"/>
          <ac:spMkLst>
            <pc:docMk/>
            <pc:sldMk cId="4292400875" sldId="330"/>
            <ac:spMk id="3" creationId="{1DEA4D88-1D7A-4D6D-97B8-1928156B6813}"/>
          </ac:spMkLst>
        </pc:spChg>
      </pc:sldChg>
      <pc:sldChg chg="modSp add">
        <pc:chgData name="Tammy Wilson" userId="e3b55da62d900d7c" providerId="LiveId" clId="{849DC451-9165-4A8E-8614-8E30173CD7A7}" dt="2020-01-25T18:03:29.256" v="997"/>
        <pc:sldMkLst>
          <pc:docMk/>
          <pc:sldMk cId="1954613097" sldId="331"/>
        </pc:sldMkLst>
        <pc:spChg chg="mod">
          <ac:chgData name="Tammy Wilson" userId="e3b55da62d900d7c" providerId="LiveId" clId="{849DC451-9165-4A8E-8614-8E30173CD7A7}" dt="2020-01-25T18:03:27.392" v="996" actId="20577"/>
          <ac:spMkLst>
            <pc:docMk/>
            <pc:sldMk cId="1954613097" sldId="331"/>
            <ac:spMk id="2" creationId="{8CB618DD-730F-463A-B6A0-3508A879461E}"/>
          </ac:spMkLst>
        </pc:spChg>
        <pc:spChg chg="mod">
          <ac:chgData name="Tammy Wilson" userId="e3b55da62d900d7c" providerId="LiveId" clId="{849DC451-9165-4A8E-8614-8E30173CD7A7}" dt="2020-01-25T18:03:29.256" v="997"/>
          <ac:spMkLst>
            <pc:docMk/>
            <pc:sldMk cId="1954613097" sldId="331"/>
            <ac:spMk id="3" creationId="{B00EA72B-E077-407B-9A99-49A9DEC5578E}"/>
          </ac:spMkLst>
        </pc:spChg>
      </pc:sldChg>
      <pc:sldChg chg="modSp add del">
        <pc:chgData name="Tammy Wilson" userId="e3b55da62d900d7c" providerId="LiveId" clId="{849DC451-9165-4A8E-8614-8E30173CD7A7}" dt="2020-01-25T18:13:24.150" v="1257" actId="2696"/>
        <pc:sldMkLst>
          <pc:docMk/>
          <pc:sldMk cId="643688739" sldId="332"/>
        </pc:sldMkLst>
        <pc:spChg chg="mod">
          <ac:chgData name="Tammy Wilson" userId="e3b55da62d900d7c" providerId="LiveId" clId="{849DC451-9165-4A8E-8614-8E30173CD7A7}" dt="2020-01-25T18:05:20.616" v="1080" actId="20577"/>
          <ac:spMkLst>
            <pc:docMk/>
            <pc:sldMk cId="643688739" sldId="332"/>
            <ac:spMk id="2" creationId="{8090E045-3FAD-4DC1-BCFA-146D3167F324}"/>
          </ac:spMkLst>
        </pc:spChg>
      </pc:sldChg>
      <pc:sldChg chg="add">
        <pc:chgData name="Tammy Wilson" userId="e3b55da62d900d7c" providerId="LiveId" clId="{849DC451-9165-4A8E-8614-8E30173CD7A7}" dt="2020-01-25T18:13:33.591" v="1260"/>
        <pc:sldMkLst>
          <pc:docMk/>
          <pc:sldMk cId="1654186143" sldId="332"/>
        </pc:sldMkLst>
      </pc:sldChg>
      <pc:sldChg chg="add">
        <pc:chgData name="Tammy Wilson" userId="e3b55da62d900d7c" providerId="LiveId" clId="{849DC451-9165-4A8E-8614-8E30173CD7A7}" dt="2020-01-25T18:13:33.591" v="1260"/>
        <pc:sldMkLst>
          <pc:docMk/>
          <pc:sldMk cId="3130224724" sldId="333"/>
        </pc:sldMkLst>
      </pc:sldChg>
      <pc:sldChg chg="modSp add del">
        <pc:chgData name="Tammy Wilson" userId="e3b55da62d900d7c" providerId="LiveId" clId="{849DC451-9165-4A8E-8614-8E30173CD7A7}" dt="2020-01-25T18:13:24.144" v="1256" actId="2696"/>
        <pc:sldMkLst>
          <pc:docMk/>
          <pc:sldMk cId="3526174747" sldId="333"/>
        </pc:sldMkLst>
        <pc:spChg chg="mod">
          <ac:chgData name="Tammy Wilson" userId="e3b55da62d900d7c" providerId="LiveId" clId="{849DC451-9165-4A8E-8614-8E30173CD7A7}" dt="2020-01-25T18:05:46.477" v="1128" actId="20577"/>
          <ac:spMkLst>
            <pc:docMk/>
            <pc:sldMk cId="3526174747" sldId="333"/>
            <ac:spMk id="2" creationId="{EF0483E2-6332-432B-A820-6DA52F5C9829}"/>
          </ac:spMkLst>
        </pc:spChg>
        <pc:spChg chg="mod">
          <ac:chgData name="Tammy Wilson" userId="e3b55da62d900d7c" providerId="LiveId" clId="{849DC451-9165-4A8E-8614-8E30173CD7A7}" dt="2020-01-25T18:06:05.328" v="1162" actId="20577"/>
          <ac:spMkLst>
            <pc:docMk/>
            <pc:sldMk cId="3526174747" sldId="333"/>
            <ac:spMk id="3" creationId="{6FCE8966-2C2D-47F1-AB58-2A2CDEB7E257}"/>
          </ac:spMkLst>
        </pc:spChg>
      </pc:sldChg>
      <pc:sldChg chg="modSp add del">
        <pc:chgData name="Tammy Wilson" userId="e3b55da62d900d7c" providerId="LiveId" clId="{849DC451-9165-4A8E-8614-8E30173CD7A7}" dt="2020-01-25T18:13:24.157" v="1258" actId="2696"/>
        <pc:sldMkLst>
          <pc:docMk/>
          <pc:sldMk cId="3024111761" sldId="334"/>
        </pc:sldMkLst>
        <pc:spChg chg="mod">
          <ac:chgData name="Tammy Wilson" userId="e3b55da62d900d7c" providerId="LiveId" clId="{849DC451-9165-4A8E-8614-8E30173CD7A7}" dt="2020-01-25T18:11:38.244" v="1229" actId="20577"/>
          <ac:spMkLst>
            <pc:docMk/>
            <pc:sldMk cId="3024111761" sldId="334"/>
            <ac:spMk id="2" creationId="{6B961AC6-224B-45E5-9BD2-0C3EB670032E}"/>
          </ac:spMkLst>
        </pc:spChg>
      </pc:sldChg>
      <pc:sldChg chg="modSp add">
        <pc:chgData name="Tammy Wilson" userId="e3b55da62d900d7c" providerId="LiveId" clId="{849DC451-9165-4A8E-8614-8E30173CD7A7}" dt="2020-01-25T18:32:39.171" v="1976" actId="20577"/>
        <pc:sldMkLst>
          <pc:docMk/>
          <pc:sldMk cId="3852500331" sldId="334"/>
        </pc:sldMkLst>
        <pc:spChg chg="mod">
          <ac:chgData name="Tammy Wilson" userId="e3b55da62d900d7c" providerId="LiveId" clId="{849DC451-9165-4A8E-8614-8E30173CD7A7}" dt="2020-01-25T18:32:39.171" v="1976" actId="20577"/>
          <ac:spMkLst>
            <pc:docMk/>
            <pc:sldMk cId="3852500331" sldId="334"/>
            <ac:spMk id="2" creationId="{6B961AC6-224B-45E5-9BD2-0C3EB670032E}"/>
          </ac:spMkLst>
        </pc:spChg>
        <pc:spChg chg="mod">
          <ac:chgData name="Tammy Wilson" userId="e3b55da62d900d7c" providerId="LiveId" clId="{849DC451-9165-4A8E-8614-8E30173CD7A7}" dt="2020-01-25T18:14:50.214" v="1353" actId="20577"/>
          <ac:spMkLst>
            <pc:docMk/>
            <pc:sldMk cId="3852500331" sldId="334"/>
            <ac:spMk id="3" creationId="{B1E750C1-0B5C-405D-A10E-014A22B190F7}"/>
          </ac:spMkLst>
        </pc:spChg>
      </pc:sldChg>
      <pc:sldChg chg="add del">
        <pc:chgData name="Tammy Wilson" userId="e3b55da62d900d7c" providerId="LiveId" clId="{849DC451-9165-4A8E-8614-8E30173CD7A7}" dt="2020-01-25T18:13:49.349" v="1263" actId="2696"/>
        <pc:sldMkLst>
          <pc:docMk/>
          <pc:sldMk cId="4234171955" sldId="334"/>
        </pc:sldMkLst>
      </pc:sldChg>
      <pc:sldChg chg="modSp add">
        <pc:chgData name="Tammy Wilson" userId="e3b55da62d900d7c" providerId="LiveId" clId="{849DC451-9165-4A8E-8614-8E30173CD7A7}" dt="2020-01-25T18:34:06.594" v="1981"/>
        <pc:sldMkLst>
          <pc:docMk/>
          <pc:sldMk cId="2227780866" sldId="335"/>
        </pc:sldMkLst>
        <pc:spChg chg="mod">
          <ac:chgData name="Tammy Wilson" userId="e3b55da62d900d7c" providerId="LiveId" clId="{849DC451-9165-4A8E-8614-8E30173CD7A7}" dt="2020-01-25T18:34:05.220" v="1980"/>
          <ac:spMkLst>
            <pc:docMk/>
            <pc:sldMk cId="2227780866" sldId="335"/>
            <ac:spMk id="2" creationId="{4F9633AC-48B4-4E62-B0D1-A6DA7CF5C422}"/>
          </ac:spMkLst>
        </pc:spChg>
        <pc:spChg chg="mod">
          <ac:chgData name="Tammy Wilson" userId="e3b55da62d900d7c" providerId="LiveId" clId="{849DC451-9165-4A8E-8614-8E30173CD7A7}" dt="2020-01-25T18:34:06.594" v="1981"/>
          <ac:spMkLst>
            <pc:docMk/>
            <pc:sldMk cId="2227780866" sldId="335"/>
            <ac:spMk id="3" creationId="{E9E5E70B-9E33-4020-B2EB-A8723BD42F0E}"/>
          </ac:spMkLst>
        </pc:spChg>
      </pc:sldChg>
      <pc:sldChg chg="modSp add">
        <pc:chgData name="Tammy Wilson" userId="e3b55da62d900d7c" providerId="LiveId" clId="{849DC451-9165-4A8E-8614-8E30173CD7A7}" dt="2020-01-25T18:38:17.286" v="2029"/>
        <pc:sldMkLst>
          <pc:docMk/>
          <pc:sldMk cId="2780199652" sldId="336"/>
        </pc:sldMkLst>
        <pc:spChg chg="mod">
          <ac:chgData name="Tammy Wilson" userId="e3b55da62d900d7c" providerId="LiveId" clId="{849DC451-9165-4A8E-8614-8E30173CD7A7}" dt="2020-01-25T18:38:17.286" v="2029"/>
          <ac:spMkLst>
            <pc:docMk/>
            <pc:sldMk cId="2780199652" sldId="336"/>
            <ac:spMk id="2" creationId="{9E20EEF7-6099-4EE3-986E-B8F47A2CD664}"/>
          </ac:spMkLst>
        </pc:spChg>
        <pc:spChg chg="mod">
          <ac:chgData name="Tammy Wilson" userId="e3b55da62d900d7c" providerId="LiveId" clId="{849DC451-9165-4A8E-8614-8E30173CD7A7}" dt="2020-01-25T18:38:13.127" v="2026"/>
          <ac:spMkLst>
            <pc:docMk/>
            <pc:sldMk cId="2780199652" sldId="336"/>
            <ac:spMk id="3" creationId="{50509545-A801-4D83-8E66-965FD9B1B979}"/>
          </ac:spMkLst>
        </pc:spChg>
      </pc:sldChg>
      <pc:sldChg chg="modSp add">
        <pc:chgData name="Tammy Wilson" userId="e3b55da62d900d7c" providerId="LiveId" clId="{849DC451-9165-4A8E-8614-8E30173CD7A7}" dt="2020-01-25T18:24:13.502" v="1593" actId="20577"/>
        <pc:sldMkLst>
          <pc:docMk/>
          <pc:sldMk cId="3247640695" sldId="337"/>
        </pc:sldMkLst>
        <pc:spChg chg="mod">
          <ac:chgData name="Tammy Wilson" userId="e3b55da62d900d7c" providerId="LiveId" clId="{849DC451-9165-4A8E-8614-8E30173CD7A7}" dt="2020-01-25T18:24:13.502" v="1593" actId="20577"/>
          <ac:spMkLst>
            <pc:docMk/>
            <pc:sldMk cId="3247640695" sldId="337"/>
            <ac:spMk id="2" creationId="{D24E2F9B-76E8-46A7-9038-0BE63F1D3C5F}"/>
          </ac:spMkLst>
        </pc:spChg>
      </pc:sldChg>
      <pc:sldChg chg="modSp add">
        <pc:chgData name="Tammy Wilson" userId="e3b55da62d900d7c" providerId="LiveId" clId="{849DC451-9165-4A8E-8614-8E30173CD7A7}" dt="2020-01-25T18:28:15.982" v="1705" actId="20577"/>
        <pc:sldMkLst>
          <pc:docMk/>
          <pc:sldMk cId="784027058" sldId="338"/>
        </pc:sldMkLst>
        <pc:spChg chg="mod">
          <ac:chgData name="Tammy Wilson" userId="e3b55da62d900d7c" providerId="LiveId" clId="{849DC451-9165-4A8E-8614-8E30173CD7A7}" dt="2020-01-25T18:28:15.982" v="1705" actId="20577"/>
          <ac:spMkLst>
            <pc:docMk/>
            <pc:sldMk cId="784027058" sldId="338"/>
            <ac:spMk id="2" creationId="{5021D9FE-40E5-435D-A452-306A4883A253}"/>
          </ac:spMkLst>
        </pc:spChg>
      </pc:sldChg>
      <pc:sldChg chg="modSp add">
        <pc:chgData name="Tammy Wilson" userId="e3b55da62d900d7c" providerId="LiveId" clId="{849DC451-9165-4A8E-8614-8E30173CD7A7}" dt="2020-01-25T18:29:42.715" v="1922" actId="207"/>
        <pc:sldMkLst>
          <pc:docMk/>
          <pc:sldMk cId="2848507557" sldId="339"/>
        </pc:sldMkLst>
        <pc:spChg chg="mod">
          <ac:chgData name="Tammy Wilson" userId="e3b55da62d900d7c" providerId="LiveId" clId="{849DC451-9165-4A8E-8614-8E30173CD7A7}" dt="2020-01-25T18:29:42.715" v="1922" actId="207"/>
          <ac:spMkLst>
            <pc:docMk/>
            <pc:sldMk cId="2848507557" sldId="339"/>
            <ac:spMk id="3" creationId="{D13805D4-D186-4F9E-82D3-D44088573E60}"/>
          </ac:spMkLst>
        </pc:spChg>
      </pc:sldChg>
    </pc:docChg>
  </pc:docChgLst>
  <pc:docChgLst>
    <pc:chgData name="Tammy Wilson" userId="e3b55da62d900d7c" providerId="Windows Live" clId="Web-{A6213E87-8501-4933-8AC1-149734F4589C}"/>
    <pc:docChg chg="addSld modSld">
      <pc:chgData name="Tammy Wilson" userId="e3b55da62d900d7c" providerId="Windows Live" clId="Web-{A6213E87-8501-4933-8AC1-149734F4589C}" dt="2020-03-04T23:03:38.011" v="306" actId="20577"/>
      <pc:docMkLst>
        <pc:docMk/>
      </pc:docMkLst>
      <pc:sldChg chg="modSp new">
        <pc:chgData name="Tammy Wilson" userId="e3b55da62d900d7c" providerId="Windows Live" clId="Web-{A6213E87-8501-4933-8AC1-149734F4589C}" dt="2020-03-04T23:01:36.824" v="109" actId="20577"/>
        <pc:sldMkLst>
          <pc:docMk/>
          <pc:sldMk cId="473665001" sldId="346"/>
        </pc:sldMkLst>
        <pc:spChg chg="mod">
          <ac:chgData name="Tammy Wilson" userId="e3b55da62d900d7c" providerId="Windows Live" clId="Web-{A6213E87-8501-4933-8AC1-149734F4589C}" dt="2020-03-04T23:01:08.262" v="19" actId="20577"/>
          <ac:spMkLst>
            <pc:docMk/>
            <pc:sldMk cId="473665001" sldId="346"/>
            <ac:spMk id="2" creationId="{142D7077-4C5A-4FC2-BDCC-8C1C1FE378F0}"/>
          </ac:spMkLst>
        </pc:spChg>
        <pc:spChg chg="mod">
          <ac:chgData name="Tammy Wilson" userId="e3b55da62d900d7c" providerId="Windows Live" clId="Web-{A6213E87-8501-4933-8AC1-149734F4589C}" dt="2020-03-04T23:01:36.824" v="109" actId="20577"/>
          <ac:spMkLst>
            <pc:docMk/>
            <pc:sldMk cId="473665001" sldId="346"/>
            <ac:spMk id="3" creationId="{1C7A7986-6DCC-4014-8903-1DB77FFD7674}"/>
          </ac:spMkLst>
        </pc:spChg>
      </pc:sldChg>
      <pc:sldChg chg="modSp new">
        <pc:chgData name="Tammy Wilson" userId="e3b55da62d900d7c" providerId="Windows Live" clId="Web-{A6213E87-8501-4933-8AC1-149734F4589C}" dt="2020-03-04T23:03:38.011" v="305" actId="20577"/>
        <pc:sldMkLst>
          <pc:docMk/>
          <pc:sldMk cId="2841528620" sldId="347"/>
        </pc:sldMkLst>
        <pc:spChg chg="mod">
          <ac:chgData name="Tammy Wilson" userId="e3b55da62d900d7c" providerId="Windows Live" clId="Web-{A6213E87-8501-4933-8AC1-149734F4589C}" dt="2020-03-04T23:01:51.402" v="156" actId="20577"/>
          <ac:spMkLst>
            <pc:docMk/>
            <pc:sldMk cId="2841528620" sldId="347"/>
            <ac:spMk id="2" creationId="{F01CD558-7E5D-4B5B-AAAF-161D854A64D8}"/>
          </ac:spMkLst>
        </pc:spChg>
        <pc:spChg chg="mod">
          <ac:chgData name="Tammy Wilson" userId="e3b55da62d900d7c" providerId="Windows Live" clId="Web-{A6213E87-8501-4933-8AC1-149734F4589C}" dt="2020-03-04T23:03:38.011" v="305" actId="20577"/>
          <ac:spMkLst>
            <pc:docMk/>
            <pc:sldMk cId="2841528620" sldId="347"/>
            <ac:spMk id="3" creationId="{D78050BE-93AD-4FBE-A89F-D479335A9237}"/>
          </ac:spMkLst>
        </pc:spChg>
      </pc:sldChg>
    </pc:docChg>
  </pc:docChgLst>
  <pc:docChgLst>
    <pc:chgData name="Tammy Wilson" userId="0392548a-554d-41ce-90db-a9cc305eb12d" providerId="ADAL" clId="{7073B0C0-7AA3-444E-A46A-99CBF8750904}"/>
    <pc:docChg chg="undo custSel addSld delSld modSld sldOrd">
      <pc:chgData name="Tammy Wilson" userId="0392548a-554d-41ce-90db-a9cc305eb12d" providerId="ADAL" clId="{7073B0C0-7AA3-444E-A46A-99CBF8750904}" dt="2023-10-31T00:12:40.201" v="2322" actId="47"/>
      <pc:docMkLst>
        <pc:docMk/>
      </pc:docMkLst>
      <pc:sldChg chg="modSp">
        <pc:chgData name="Tammy Wilson" userId="0392548a-554d-41ce-90db-a9cc305eb12d" providerId="ADAL" clId="{7073B0C0-7AA3-444E-A46A-99CBF8750904}" dt="2023-10-31T00:00:58.935" v="2043" actId="113"/>
        <pc:sldMkLst>
          <pc:docMk/>
          <pc:sldMk cId="1892347748" sldId="258"/>
        </pc:sldMkLst>
        <pc:spChg chg="mod">
          <ac:chgData name="Tammy Wilson" userId="0392548a-554d-41ce-90db-a9cc305eb12d" providerId="ADAL" clId="{7073B0C0-7AA3-444E-A46A-99CBF8750904}" dt="2023-10-31T00:00:58.935" v="2043" actId="113"/>
          <ac:spMkLst>
            <pc:docMk/>
            <pc:sldMk cId="1892347748" sldId="258"/>
            <ac:spMk id="3" creationId="{00000000-0000-0000-0000-000000000000}"/>
          </ac:spMkLst>
        </pc:spChg>
      </pc:sldChg>
      <pc:sldChg chg="modSp mod">
        <pc:chgData name="Tammy Wilson" userId="0392548a-554d-41ce-90db-a9cc305eb12d" providerId="ADAL" clId="{7073B0C0-7AA3-444E-A46A-99CBF8750904}" dt="2023-10-30T01:45:02.529" v="18" actId="20577"/>
        <pc:sldMkLst>
          <pc:docMk/>
          <pc:sldMk cId="2599533195" sldId="275"/>
        </pc:sldMkLst>
        <pc:spChg chg="mod">
          <ac:chgData name="Tammy Wilson" userId="0392548a-554d-41ce-90db-a9cc305eb12d" providerId="ADAL" clId="{7073B0C0-7AA3-444E-A46A-99CBF8750904}" dt="2023-10-30T01:45:02.529" v="18" actId="20577"/>
          <ac:spMkLst>
            <pc:docMk/>
            <pc:sldMk cId="2599533195" sldId="275"/>
            <ac:spMk id="2" creationId="{00000000-0000-0000-0000-000000000000}"/>
          </ac:spMkLst>
        </pc:spChg>
      </pc:sldChg>
      <pc:sldChg chg="modSp mod">
        <pc:chgData name="Tammy Wilson" userId="0392548a-554d-41ce-90db-a9cc305eb12d" providerId="ADAL" clId="{7073B0C0-7AA3-444E-A46A-99CBF8750904}" dt="2023-10-30T20:44:19.412" v="1647" actId="207"/>
        <pc:sldMkLst>
          <pc:docMk/>
          <pc:sldMk cId="4267582970" sldId="276"/>
        </pc:sldMkLst>
        <pc:spChg chg="mod">
          <ac:chgData name="Tammy Wilson" userId="0392548a-554d-41ce-90db-a9cc305eb12d" providerId="ADAL" clId="{7073B0C0-7AA3-444E-A46A-99CBF8750904}" dt="2023-10-30T20:44:19.412" v="1647" actId="207"/>
          <ac:spMkLst>
            <pc:docMk/>
            <pc:sldMk cId="4267582970" sldId="276"/>
            <ac:spMk id="3" creationId="{00000000-0000-0000-0000-000000000000}"/>
          </ac:spMkLst>
        </pc:spChg>
      </pc:sldChg>
      <pc:sldChg chg="modSp add mod">
        <pc:chgData name="Tammy Wilson" userId="0392548a-554d-41ce-90db-a9cc305eb12d" providerId="ADAL" clId="{7073B0C0-7AA3-444E-A46A-99CBF8750904}" dt="2023-10-31T00:11:53.659" v="2321" actId="115"/>
        <pc:sldMkLst>
          <pc:docMk/>
          <pc:sldMk cId="580613294" sldId="289"/>
        </pc:sldMkLst>
        <pc:spChg chg="mod">
          <ac:chgData name="Tammy Wilson" userId="0392548a-554d-41ce-90db-a9cc305eb12d" providerId="ADAL" clId="{7073B0C0-7AA3-444E-A46A-99CBF8750904}" dt="2023-10-31T00:11:53.659" v="2321" actId="115"/>
          <ac:spMkLst>
            <pc:docMk/>
            <pc:sldMk cId="580613294" sldId="289"/>
            <ac:spMk id="3" creationId="{00000000-0000-0000-0000-000000000000}"/>
          </ac:spMkLst>
        </pc:spChg>
      </pc:sldChg>
      <pc:sldChg chg="modSp del mod">
        <pc:chgData name="Tammy Wilson" userId="0392548a-554d-41ce-90db-a9cc305eb12d" providerId="ADAL" clId="{7073B0C0-7AA3-444E-A46A-99CBF8750904}" dt="2023-10-31T00:07:18.079" v="2259" actId="2696"/>
        <pc:sldMkLst>
          <pc:docMk/>
          <pc:sldMk cId="3877287356" sldId="289"/>
        </pc:sldMkLst>
        <pc:spChg chg="mod">
          <ac:chgData name="Tammy Wilson" userId="0392548a-554d-41ce-90db-a9cc305eb12d" providerId="ADAL" clId="{7073B0C0-7AA3-444E-A46A-99CBF8750904}" dt="2023-10-31T00:07:09.514" v="2258" actId="115"/>
          <ac:spMkLst>
            <pc:docMk/>
            <pc:sldMk cId="3877287356" sldId="289"/>
            <ac:spMk id="3" creationId="{00000000-0000-0000-0000-000000000000}"/>
          </ac:spMkLst>
        </pc:spChg>
      </pc:sldChg>
      <pc:sldChg chg="modSp add mod">
        <pc:chgData name="Tammy Wilson" userId="0392548a-554d-41ce-90db-a9cc305eb12d" providerId="ADAL" clId="{7073B0C0-7AA3-444E-A46A-99CBF8750904}" dt="2023-10-30T23:56:21.605" v="1906" actId="27636"/>
        <pc:sldMkLst>
          <pc:docMk/>
          <pc:sldMk cId="883080237" sldId="290"/>
        </pc:sldMkLst>
        <pc:spChg chg="mod">
          <ac:chgData name="Tammy Wilson" userId="0392548a-554d-41ce-90db-a9cc305eb12d" providerId="ADAL" clId="{7073B0C0-7AA3-444E-A46A-99CBF8750904}" dt="2023-10-30T23:56:21.605" v="1906" actId="27636"/>
          <ac:spMkLst>
            <pc:docMk/>
            <pc:sldMk cId="883080237" sldId="290"/>
            <ac:spMk id="3" creationId="{00000000-0000-0000-0000-000000000000}"/>
          </ac:spMkLst>
        </pc:spChg>
      </pc:sldChg>
      <pc:sldChg chg="modSp del mod">
        <pc:chgData name="Tammy Wilson" userId="0392548a-554d-41ce-90db-a9cc305eb12d" providerId="ADAL" clId="{7073B0C0-7AA3-444E-A46A-99CBF8750904}" dt="2023-10-30T23:49:01.028" v="1901" actId="2696"/>
        <pc:sldMkLst>
          <pc:docMk/>
          <pc:sldMk cId="1818343827" sldId="290"/>
        </pc:sldMkLst>
        <pc:spChg chg="mod">
          <ac:chgData name="Tammy Wilson" userId="0392548a-554d-41ce-90db-a9cc305eb12d" providerId="ADAL" clId="{7073B0C0-7AA3-444E-A46A-99CBF8750904}" dt="2023-10-30T20:43:23.262" v="1640" actId="114"/>
          <ac:spMkLst>
            <pc:docMk/>
            <pc:sldMk cId="1818343827" sldId="290"/>
            <ac:spMk id="3" creationId="{00000000-0000-0000-0000-000000000000}"/>
          </ac:spMkLst>
        </pc:spChg>
      </pc:sldChg>
      <pc:sldChg chg="del">
        <pc:chgData name="Tammy Wilson" userId="0392548a-554d-41ce-90db-a9cc305eb12d" providerId="ADAL" clId="{7073B0C0-7AA3-444E-A46A-99CBF8750904}" dt="2023-10-30T23:49:01.028" v="1901" actId="2696"/>
        <pc:sldMkLst>
          <pc:docMk/>
          <pc:sldMk cId="490569112" sldId="291"/>
        </pc:sldMkLst>
      </pc:sldChg>
      <pc:sldChg chg="add">
        <pc:chgData name="Tammy Wilson" userId="0392548a-554d-41ce-90db-a9cc305eb12d" providerId="ADAL" clId="{7073B0C0-7AA3-444E-A46A-99CBF8750904}" dt="2023-10-30T23:49:12.074" v="1902"/>
        <pc:sldMkLst>
          <pc:docMk/>
          <pc:sldMk cId="1343999186" sldId="291"/>
        </pc:sldMkLst>
      </pc:sldChg>
      <pc:sldChg chg="add">
        <pc:chgData name="Tammy Wilson" userId="0392548a-554d-41ce-90db-a9cc305eb12d" providerId="ADAL" clId="{7073B0C0-7AA3-444E-A46A-99CBF8750904}" dt="2023-10-30T23:49:12.074" v="1902"/>
        <pc:sldMkLst>
          <pc:docMk/>
          <pc:sldMk cId="276512504" sldId="292"/>
        </pc:sldMkLst>
      </pc:sldChg>
      <pc:sldChg chg="modSp del mod">
        <pc:chgData name="Tammy Wilson" userId="0392548a-554d-41ce-90db-a9cc305eb12d" providerId="ADAL" clId="{7073B0C0-7AA3-444E-A46A-99CBF8750904}" dt="2023-10-30T23:49:01.028" v="1901" actId="2696"/>
        <pc:sldMkLst>
          <pc:docMk/>
          <pc:sldMk cId="2278996230" sldId="292"/>
        </pc:sldMkLst>
        <pc:spChg chg="mod">
          <ac:chgData name="Tammy Wilson" userId="0392548a-554d-41ce-90db-a9cc305eb12d" providerId="ADAL" clId="{7073B0C0-7AA3-444E-A46A-99CBF8750904}" dt="2023-10-30T20:43:56.722" v="1641" actId="255"/>
          <ac:spMkLst>
            <pc:docMk/>
            <pc:sldMk cId="2278996230" sldId="292"/>
            <ac:spMk id="3" creationId="{00000000-0000-0000-0000-000000000000}"/>
          </ac:spMkLst>
        </pc:spChg>
        <pc:picChg chg="mod">
          <ac:chgData name="Tammy Wilson" userId="0392548a-554d-41ce-90db-a9cc305eb12d" providerId="ADAL" clId="{7073B0C0-7AA3-444E-A46A-99CBF8750904}" dt="2023-10-30T20:43:59.492" v="1642" actId="1076"/>
          <ac:picMkLst>
            <pc:docMk/>
            <pc:sldMk cId="2278996230" sldId="292"/>
            <ac:picMk id="5" creationId="{919DD58C-631B-4D20-A2E0-0F3255B1C7F1}"/>
          </ac:picMkLst>
        </pc:picChg>
        <pc:picChg chg="mod">
          <ac:chgData name="Tammy Wilson" userId="0392548a-554d-41ce-90db-a9cc305eb12d" providerId="ADAL" clId="{7073B0C0-7AA3-444E-A46A-99CBF8750904}" dt="2023-10-30T20:44:03.498" v="1643" actId="14100"/>
          <ac:picMkLst>
            <pc:docMk/>
            <pc:sldMk cId="2278996230" sldId="292"/>
            <ac:picMk id="6146" creationId="{00000000-0000-0000-0000-000000000000}"/>
          </ac:picMkLst>
        </pc:picChg>
      </pc:sldChg>
      <pc:sldChg chg="modSp mod">
        <pc:chgData name="Tammy Wilson" userId="0392548a-554d-41ce-90db-a9cc305eb12d" providerId="ADAL" clId="{7073B0C0-7AA3-444E-A46A-99CBF8750904}" dt="2023-10-30T20:10:24.493" v="581" actId="20577"/>
        <pc:sldMkLst>
          <pc:docMk/>
          <pc:sldMk cId="241031348" sldId="326"/>
        </pc:sldMkLst>
        <pc:spChg chg="mod">
          <ac:chgData name="Tammy Wilson" userId="0392548a-554d-41ce-90db-a9cc305eb12d" providerId="ADAL" clId="{7073B0C0-7AA3-444E-A46A-99CBF8750904}" dt="2023-10-30T20:10:24.493" v="581" actId="20577"/>
          <ac:spMkLst>
            <pc:docMk/>
            <pc:sldMk cId="241031348" sldId="326"/>
            <ac:spMk id="2" creationId="{699EA1C9-AD5A-46E0-8242-79BBEA02457C}"/>
          </ac:spMkLst>
        </pc:spChg>
      </pc:sldChg>
      <pc:sldChg chg="modSp mod">
        <pc:chgData name="Tammy Wilson" userId="0392548a-554d-41ce-90db-a9cc305eb12d" providerId="ADAL" clId="{7073B0C0-7AA3-444E-A46A-99CBF8750904}" dt="2023-10-31T00:03:10.374" v="2049" actId="114"/>
        <pc:sldMkLst>
          <pc:docMk/>
          <pc:sldMk cId="2708953463" sldId="330"/>
        </pc:sldMkLst>
        <pc:spChg chg="mod">
          <ac:chgData name="Tammy Wilson" userId="0392548a-554d-41ce-90db-a9cc305eb12d" providerId="ADAL" clId="{7073B0C0-7AA3-444E-A46A-99CBF8750904}" dt="2023-10-31T00:03:10.374" v="2049" actId="114"/>
          <ac:spMkLst>
            <pc:docMk/>
            <pc:sldMk cId="2708953463" sldId="330"/>
            <ac:spMk id="3" creationId="{1DEA4D88-1D7A-4D6D-97B8-1928156B6813}"/>
          </ac:spMkLst>
        </pc:spChg>
      </pc:sldChg>
      <pc:sldChg chg="modSp mod">
        <pc:chgData name="Tammy Wilson" userId="0392548a-554d-41ce-90db-a9cc305eb12d" providerId="ADAL" clId="{7073B0C0-7AA3-444E-A46A-99CBF8750904}" dt="2023-10-30T20:12:32.061" v="607" actId="20577"/>
        <pc:sldMkLst>
          <pc:docMk/>
          <pc:sldMk cId="2916543872" sldId="333"/>
        </pc:sldMkLst>
        <pc:spChg chg="mod">
          <ac:chgData name="Tammy Wilson" userId="0392548a-554d-41ce-90db-a9cc305eb12d" providerId="ADAL" clId="{7073B0C0-7AA3-444E-A46A-99CBF8750904}" dt="2023-10-30T20:12:32.061" v="607" actId="20577"/>
          <ac:spMkLst>
            <pc:docMk/>
            <pc:sldMk cId="2916543872" sldId="333"/>
            <ac:spMk id="2" creationId="{EF0483E2-6332-432B-A820-6DA52F5C9829}"/>
          </ac:spMkLst>
        </pc:spChg>
      </pc:sldChg>
      <pc:sldChg chg="modSp del mod">
        <pc:chgData name="Tammy Wilson" userId="0392548a-554d-41ce-90db-a9cc305eb12d" providerId="ADAL" clId="{7073B0C0-7AA3-444E-A46A-99CBF8750904}" dt="2023-10-29T17:30:38.509" v="4" actId="2696"/>
        <pc:sldMkLst>
          <pc:docMk/>
          <pc:sldMk cId="1651256387" sldId="336"/>
        </pc:sldMkLst>
        <pc:spChg chg="mod">
          <ac:chgData name="Tammy Wilson" userId="0392548a-554d-41ce-90db-a9cc305eb12d" providerId="ADAL" clId="{7073B0C0-7AA3-444E-A46A-99CBF8750904}" dt="2023-10-29T17:30:24.410" v="3" actId="27636"/>
          <ac:spMkLst>
            <pc:docMk/>
            <pc:sldMk cId="1651256387" sldId="336"/>
            <ac:spMk id="3" creationId="{50509545-A801-4D83-8E66-965FD9B1B979}"/>
          </ac:spMkLst>
        </pc:spChg>
      </pc:sldChg>
      <pc:sldChg chg="modSp add mod">
        <pc:chgData name="Tammy Wilson" userId="0392548a-554d-41ce-90db-a9cc305eb12d" providerId="ADAL" clId="{7073B0C0-7AA3-444E-A46A-99CBF8750904}" dt="2023-10-30T20:44:36.663" v="1648" actId="14100"/>
        <pc:sldMkLst>
          <pc:docMk/>
          <pc:sldMk cId="3999749252" sldId="336"/>
        </pc:sldMkLst>
        <pc:spChg chg="mod">
          <ac:chgData name="Tammy Wilson" userId="0392548a-554d-41ce-90db-a9cc305eb12d" providerId="ADAL" clId="{7073B0C0-7AA3-444E-A46A-99CBF8750904}" dt="2023-10-30T20:44:36.663" v="1648" actId="14100"/>
          <ac:spMkLst>
            <pc:docMk/>
            <pc:sldMk cId="3999749252" sldId="336"/>
            <ac:spMk id="2" creationId="{9E20EEF7-6099-4EE3-986E-B8F47A2CD664}"/>
          </ac:spMkLst>
        </pc:spChg>
      </pc:sldChg>
      <pc:sldChg chg="del">
        <pc:chgData name="Tammy Wilson" userId="0392548a-554d-41ce-90db-a9cc305eb12d" providerId="ADAL" clId="{7073B0C0-7AA3-444E-A46A-99CBF8750904}" dt="2023-10-30T23:49:01.028" v="1901" actId="2696"/>
        <pc:sldMkLst>
          <pc:docMk/>
          <pc:sldMk cId="1643932361" sldId="338"/>
        </pc:sldMkLst>
      </pc:sldChg>
      <pc:sldChg chg="add">
        <pc:chgData name="Tammy Wilson" userId="0392548a-554d-41ce-90db-a9cc305eb12d" providerId="ADAL" clId="{7073B0C0-7AA3-444E-A46A-99CBF8750904}" dt="2023-10-30T23:49:12.074" v="1902"/>
        <pc:sldMkLst>
          <pc:docMk/>
          <pc:sldMk cId="4199453536" sldId="338"/>
        </pc:sldMkLst>
      </pc:sldChg>
      <pc:sldChg chg="modSp add mod">
        <pc:chgData name="Tammy Wilson" userId="0392548a-554d-41ce-90db-a9cc305eb12d" providerId="ADAL" clId="{7073B0C0-7AA3-444E-A46A-99CBF8750904}" dt="2023-10-30T23:58:32.469" v="1985" actId="115"/>
        <pc:sldMkLst>
          <pc:docMk/>
          <pc:sldMk cId="1469399179" sldId="339"/>
        </pc:sldMkLst>
        <pc:spChg chg="mod">
          <ac:chgData name="Tammy Wilson" userId="0392548a-554d-41ce-90db-a9cc305eb12d" providerId="ADAL" clId="{7073B0C0-7AA3-444E-A46A-99CBF8750904}" dt="2023-10-30T23:58:32.469" v="1985" actId="115"/>
          <ac:spMkLst>
            <pc:docMk/>
            <pc:sldMk cId="1469399179" sldId="339"/>
            <ac:spMk id="3" creationId="{D13805D4-D186-4F9E-82D3-D44088573E60}"/>
          </ac:spMkLst>
        </pc:spChg>
      </pc:sldChg>
      <pc:sldChg chg="del">
        <pc:chgData name="Tammy Wilson" userId="0392548a-554d-41ce-90db-a9cc305eb12d" providerId="ADAL" clId="{7073B0C0-7AA3-444E-A46A-99CBF8750904}" dt="2023-10-30T23:49:01.028" v="1901" actId="2696"/>
        <pc:sldMkLst>
          <pc:docMk/>
          <pc:sldMk cId="3010730272" sldId="339"/>
        </pc:sldMkLst>
      </pc:sldChg>
      <pc:sldChg chg="modSp mod ord modNotesTx">
        <pc:chgData name="Tammy Wilson" userId="0392548a-554d-41ce-90db-a9cc305eb12d" providerId="ADAL" clId="{7073B0C0-7AA3-444E-A46A-99CBF8750904}" dt="2023-10-30T23:44:58.250" v="1865"/>
        <pc:sldMkLst>
          <pc:docMk/>
          <pc:sldMk cId="473665001" sldId="346"/>
        </pc:sldMkLst>
        <pc:spChg chg="mod">
          <ac:chgData name="Tammy Wilson" userId="0392548a-554d-41ce-90db-a9cc305eb12d" providerId="ADAL" clId="{7073B0C0-7AA3-444E-A46A-99CBF8750904}" dt="2023-10-30T20:06:18.357" v="430" actId="20577"/>
          <ac:spMkLst>
            <pc:docMk/>
            <pc:sldMk cId="473665001" sldId="346"/>
            <ac:spMk id="2" creationId="{142D7077-4C5A-4FC2-BDCC-8C1C1FE378F0}"/>
          </ac:spMkLst>
        </pc:spChg>
        <pc:spChg chg="mod">
          <ac:chgData name="Tammy Wilson" userId="0392548a-554d-41ce-90db-a9cc305eb12d" providerId="ADAL" clId="{7073B0C0-7AA3-444E-A46A-99CBF8750904}" dt="2023-10-30T23:44:21.799" v="1863" actId="20577"/>
          <ac:spMkLst>
            <pc:docMk/>
            <pc:sldMk cId="473665001" sldId="346"/>
            <ac:spMk id="3" creationId="{1C7A7986-6DCC-4014-8903-1DB77FFD7674}"/>
          </ac:spMkLst>
        </pc:spChg>
      </pc:sldChg>
      <pc:sldChg chg="modSp mod">
        <pc:chgData name="Tammy Wilson" userId="0392548a-554d-41ce-90db-a9cc305eb12d" providerId="ADAL" clId="{7073B0C0-7AA3-444E-A46A-99CBF8750904}" dt="2023-10-30T23:42:31.270" v="1832" actId="20577"/>
        <pc:sldMkLst>
          <pc:docMk/>
          <pc:sldMk cId="2841528620" sldId="347"/>
        </pc:sldMkLst>
        <pc:spChg chg="mod">
          <ac:chgData name="Tammy Wilson" userId="0392548a-554d-41ce-90db-a9cc305eb12d" providerId="ADAL" clId="{7073B0C0-7AA3-444E-A46A-99CBF8750904}" dt="2023-10-30T23:39:09.831" v="1705" actId="27636"/>
          <ac:spMkLst>
            <pc:docMk/>
            <pc:sldMk cId="2841528620" sldId="347"/>
            <ac:spMk id="2" creationId="{F01CD558-7E5D-4B5B-AAAF-161D854A64D8}"/>
          </ac:spMkLst>
        </pc:spChg>
        <pc:spChg chg="mod">
          <ac:chgData name="Tammy Wilson" userId="0392548a-554d-41ce-90db-a9cc305eb12d" providerId="ADAL" clId="{7073B0C0-7AA3-444E-A46A-99CBF8750904}" dt="2023-10-30T23:42:31.270" v="1832" actId="20577"/>
          <ac:spMkLst>
            <pc:docMk/>
            <pc:sldMk cId="2841528620" sldId="347"/>
            <ac:spMk id="3" creationId="{D78050BE-93AD-4FBE-A89F-D479335A9237}"/>
          </ac:spMkLst>
        </pc:spChg>
      </pc:sldChg>
      <pc:sldChg chg="addSp delSp modSp mod">
        <pc:chgData name="Tammy Wilson" userId="0392548a-554d-41ce-90db-a9cc305eb12d" providerId="ADAL" clId="{7073B0C0-7AA3-444E-A46A-99CBF8750904}" dt="2023-10-30T20:12:06.895" v="596" actId="207"/>
        <pc:sldMkLst>
          <pc:docMk/>
          <pc:sldMk cId="313404168" sldId="350"/>
        </pc:sldMkLst>
        <pc:spChg chg="del">
          <ac:chgData name="Tammy Wilson" userId="0392548a-554d-41ce-90db-a9cc305eb12d" providerId="ADAL" clId="{7073B0C0-7AA3-444E-A46A-99CBF8750904}" dt="2023-10-30T20:11:01.114" v="582" actId="478"/>
          <ac:spMkLst>
            <pc:docMk/>
            <pc:sldMk cId="313404168" sldId="350"/>
            <ac:spMk id="2" creationId="{B22E8D09-C34B-4752-A0E2-8625DD160173}"/>
          </ac:spMkLst>
        </pc:spChg>
        <pc:spChg chg="mod">
          <ac:chgData name="Tammy Wilson" userId="0392548a-554d-41ce-90db-a9cc305eb12d" providerId="ADAL" clId="{7073B0C0-7AA3-444E-A46A-99CBF8750904}" dt="2023-10-30T20:12:06.895" v="596" actId="207"/>
          <ac:spMkLst>
            <pc:docMk/>
            <pc:sldMk cId="313404168" sldId="350"/>
            <ac:spMk id="3" creationId="{59EF64EE-5DBE-46FB-861F-4F3F91FBF83A}"/>
          </ac:spMkLst>
        </pc:spChg>
        <pc:spChg chg="add del mod">
          <ac:chgData name="Tammy Wilson" userId="0392548a-554d-41ce-90db-a9cc305eb12d" providerId="ADAL" clId="{7073B0C0-7AA3-444E-A46A-99CBF8750904}" dt="2023-10-30T20:11:04.953" v="583" actId="478"/>
          <ac:spMkLst>
            <pc:docMk/>
            <pc:sldMk cId="313404168" sldId="350"/>
            <ac:spMk id="5" creationId="{45BC1E2A-8CA8-66F9-5C10-52A643E6C857}"/>
          </ac:spMkLst>
        </pc:spChg>
      </pc:sldChg>
      <pc:sldChg chg="modSp mod">
        <pc:chgData name="Tammy Wilson" userId="0392548a-554d-41ce-90db-a9cc305eb12d" providerId="ADAL" clId="{7073B0C0-7AA3-444E-A46A-99CBF8750904}" dt="2023-10-30T20:12:22.244" v="602" actId="20577"/>
        <pc:sldMkLst>
          <pc:docMk/>
          <pc:sldMk cId="4092244684" sldId="370"/>
        </pc:sldMkLst>
        <pc:spChg chg="mod">
          <ac:chgData name="Tammy Wilson" userId="0392548a-554d-41ce-90db-a9cc305eb12d" providerId="ADAL" clId="{7073B0C0-7AA3-444E-A46A-99CBF8750904}" dt="2023-10-30T20:12:22.244" v="602" actId="20577"/>
          <ac:spMkLst>
            <pc:docMk/>
            <pc:sldMk cId="4092244684" sldId="370"/>
            <ac:spMk id="2" creationId="{932CF82E-05AA-4DB3-834F-4B3F59BD7DEB}"/>
          </ac:spMkLst>
        </pc:spChg>
      </pc:sldChg>
      <pc:sldChg chg="modSp mod">
        <pc:chgData name="Tammy Wilson" userId="0392548a-554d-41ce-90db-a9cc305eb12d" providerId="ADAL" clId="{7073B0C0-7AA3-444E-A46A-99CBF8750904}" dt="2023-10-30T20:12:15.697" v="597" actId="207"/>
        <pc:sldMkLst>
          <pc:docMk/>
          <pc:sldMk cId="538732532" sldId="371"/>
        </pc:sldMkLst>
        <pc:spChg chg="mod">
          <ac:chgData name="Tammy Wilson" userId="0392548a-554d-41ce-90db-a9cc305eb12d" providerId="ADAL" clId="{7073B0C0-7AA3-444E-A46A-99CBF8750904}" dt="2023-10-30T20:12:15.697" v="597" actId="207"/>
          <ac:spMkLst>
            <pc:docMk/>
            <pc:sldMk cId="538732532" sldId="371"/>
            <ac:spMk id="3" creationId="{C0304A23-D4C0-4799-98FA-24892643D321}"/>
          </ac:spMkLst>
        </pc:spChg>
      </pc:sldChg>
      <pc:sldChg chg="add del">
        <pc:chgData name="Tammy Wilson" userId="0392548a-554d-41ce-90db-a9cc305eb12d" providerId="ADAL" clId="{7073B0C0-7AA3-444E-A46A-99CBF8750904}" dt="2023-10-31T00:12:40.201" v="2322" actId="47"/>
        <pc:sldMkLst>
          <pc:docMk/>
          <pc:sldMk cId="454945926" sldId="372"/>
        </pc:sldMkLst>
      </pc:sldChg>
      <pc:sldChg chg="modSp del mod">
        <pc:chgData name="Tammy Wilson" userId="0392548a-554d-41ce-90db-a9cc305eb12d" providerId="ADAL" clId="{7073B0C0-7AA3-444E-A46A-99CBF8750904}" dt="2023-10-31T00:07:18.079" v="2259" actId="2696"/>
        <pc:sldMkLst>
          <pc:docMk/>
          <pc:sldMk cId="3930481568" sldId="372"/>
        </pc:sldMkLst>
        <pc:spChg chg="mod">
          <ac:chgData name="Tammy Wilson" userId="0392548a-554d-41ce-90db-a9cc305eb12d" providerId="ADAL" clId="{7073B0C0-7AA3-444E-A46A-99CBF8750904}" dt="2023-10-30T20:42:15.850" v="1603" actId="20577"/>
          <ac:spMkLst>
            <pc:docMk/>
            <pc:sldMk cId="3930481568" sldId="372"/>
            <ac:spMk id="3" creationId="{00000000-0000-0000-0000-000000000000}"/>
          </ac:spMkLst>
        </pc:spChg>
      </pc:sldChg>
      <pc:sldChg chg="addSp modSp add mod modNotesTx">
        <pc:chgData name="Tammy Wilson" userId="0392548a-554d-41ce-90db-a9cc305eb12d" providerId="ADAL" clId="{7073B0C0-7AA3-444E-A46A-99CBF8750904}" dt="2023-10-30T20:36:56.141" v="1486" actId="20577"/>
        <pc:sldMkLst>
          <pc:docMk/>
          <pc:sldMk cId="360711767" sldId="373"/>
        </pc:sldMkLst>
        <pc:spChg chg="mod">
          <ac:chgData name="Tammy Wilson" userId="0392548a-554d-41ce-90db-a9cc305eb12d" providerId="ADAL" clId="{7073B0C0-7AA3-444E-A46A-99CBF8750904}" dt="2023-10-30T20:15:21.334" v="673" actId="21"/>
          <ac:spMkLst>
            <pc:docMk/>
            <pc:sldMk cId="360711767" sldId="373"/>
            <ac:spMk id="3" creationId="{02AA2A3C-8551-4A93-BA56-4828F2B38759}"/>
          </ac:spMkLst>
        </pc:spChg>
        <pc:spChg chg="add mod">
          <ac:chgData name="Tammy Wilson" userId="0392548a-554d-41ce-90db-a9cc305eb12d" providerId="ADAL" clId="{7073B0C0-7AA3-444E-A46A-99CBF8750904}" dt="2023-10-30T20:36:56.141" v="1486" actId="20577"/>
          <ac:spMkLst>
            <pc:docMk/>
            <pc:sldMk cId="360711767" sldId="373"/>
            <ac:spMk id="5" creationId="{AEEF226E-BABA-8F97-0AC0-75255CC03F9A}"/>
          </ac:spMkLst>
        </pc:spChg>
        <pc:picChg chg="mod">
          <ac:chgData name="Tammy Wilson" userId="0392548a-554d-41ce-90db-a9cc305eb12d" providerId="ADAL" clId="{7073B0C0-7AA3-444E-A46A-99CBF8750904}" dt="2023-10-30T20:13:58.602" v="660" actId="1076"/>
          <ac:picMkLst>
            <pc:docMk/>
            <pc:sldMk cId="360711767" sldId="373"/>
            <ac:picMk id="4098" creationId="{866E81C0-8D42-48BC-B6DB-56E98D962486}"/>
          </ac:picMkLst>
        </pc:picChg>
      </pc:sldChg>
      <pc:sldChg chg="modSp add mod modNotesTx">
        <pc:chgData name="Tammy Wilson" userId="0392548a-554d-41ce-90db-a9cc305eb12d" providerId="ADAL" clId="{7073B0C0-7AA3-444E-A46A-99CBF8750904}" dt="2023-10-31T00:06:15.612" v="2239" actId="20577"/>
        <pc:sldMkLst>
          <pc:docMk/>
          <pc:sldMk cId="2309696316" sldId="374"/>
        </pc:sldMkLst>
        <pc:spChg chg="mod">
          <ac:chgData name="Tammy Wilson" userId="0392548a-554d-41ce-90db-a9cc305eb12d" providerId="ADAL" clId="{7073B0C0-7AA3-444E-A46A-99CBF8750904}" dt="2023-10-31T00:06:15.612" v="2239" actId="20577"/>
          <ac:spMkLst>
            <pc:docMk/>
            <pc:sldMk cId="2309696316" sldId="374"/>
            <ac:spMk id="4" creationId="{AEFC4F37-21B2-4DFE-A466-2A8DCD69BD6D}"/>
          </ac:spMkLst>
        </pc:spChg>
        <pc:picChg chg="mod">
          <ac:chgData name="Tammy Wilson" userId="0392548a-554d-41ce-90db-a9cc305eb12d" providerId="ADAL" clId="{7073B0C0-7AA3-444E-A46A-99CBF8750904}" dt="2023-10-30T20:17:53.371" v="707" actId="1076"/>
          <ac:picMkLst>
            <pc:docMk/>
            <pc:sldMk cId="2309696316" sldId="374"/>
            <ac:picMk id="5122" creationId="{4E6FBEBB-28F6-4F49-8AA8-6E520D0D753B}"/>
          </ac:picMkLst>
        </pc:picChg>
      </pc:sldChg>
      <pc:sldChg chg="modSp add mod">
        <pc:chgData name="Tammy Wilson" userId="0392548a-554d-41ce-90db-a9cc305eb12d" providerId="ADAL" clId="{7073B0C0-7AA3-444E-A46A-99CBF8750904}" dt="2023-10-30T20:13:02.695" v="654" actId="207"/>
        <pc:sldMkLst>
          <pc:docMk/>
          <pc:sldMk cId="81331978" sldId="375"/>
        </pc:sldMkLst>
        <pc:spChg chg="mod">
          <ac:chgData name="Tammy Wilson" userId="0392548a-554d-41ce-90db-a9cc305eb12d" providerId="ADAL" clId="{7073B0C0-7AA3-444E-A46A-99CBF8750904}" dt="2023-10-30T20:13:02.695" v="654" actId="207"/>
          <ac:spMkLst>
            <pc:docMk/>
            <pc:sldMk cId="81331978" sldId="375"/>
            <ac:spMk id="3" creationId="{6FCE8966-2C2D-47F1-AB58-2A2CDEB7E257}"/>
          </ac:spMkLst>
        </pc:spChg>
      </pc:sldChg>
      <pc:sldChg chg="modSp new mod">
        <pc:chgData name="Tammy Wilson" userId="0392548a-554d-41ce-90db-a9cc305eb12d" providerId="ADAL" clId="{7073B0C0-7AA3-444E-A46A-99CBF8750904}" dt="2023-10-30T20:34:14.111" v="1474" actId="2711"/>
        <pc:sldMkLst>
          <pc:docMk/>
          <pc:sldMk cId="2146406666" sldId="376"/>
        </pc:sldMkLst>
        <pc:spChg chg="mod">
          <ac:chgData name="Tammy Wilson" userId="0392548a-554d-41ce-90db-a9cc305eb12d" providerId="ADAL" clId="{7073B0C0-7AA3-444E-A46A-99CBF8750904}" dt="2023-10-30T20:34:14.111" v="1474" actId="2711"/>
          <ac:spMkLst>
            <pc:docMk/>
            <pc:sldMk cId="2146406666" sldId="376"/>
            <ac:spMk id="3" creationId="{50B65F59-93A9-7EA4-78CD-A14C8EF78A2F}"/>
          </ac:spMkLst>
        </pc:spChg>
      </pc:sldChg>
      <pc:sldChg chg="modSp new mod">
        <pc:chgData name="Tammy Wilson" userId="0392548a-554d-41ce-90db-a9cc305eb12d" providerId="ADAL" clId="{7073B0C0-7AA3-444E-A46A-99CBF8750904}" dt="2023-10-30T20:33:54.452" v="1472" actId="20577"/>
        <pc:sldMkLst>
          <pc:docMk/>
          <pc:sldMk cId="1943651784" sldId="377"/>
        </pc:sldMkLst>
        <pc:spChg chg="mod">
          <ac:chgData name="Tammy Wilson" userId="0392548a-554d-41ce-90db-a9cc305eb12d" providerId="ADAL" clId="{7073B0C0-7AA3-444E-A46A-99CBF8750904}" dt="2023-10-30T20:22:18.521" v="811" actId="20577"/>
          <ac:spMkLst>
            <pc:docMk/>
            <pc:sldMk cId="1943651784" sldId="377"/>
            <ac:spMk id="2" creationId="{E121BE27-C8F4-A41F-BD62-60123EA12CA5}"/>
          </ac:spMkLst>
        </pc:spChg>
        <pc:spChg chg="mod">
          <ac:chgData name="Tammy Wilson" userId="0392548a-554d-41ce-90db-a9cc305eb12d" providerId="ADAL" clId="{7073B0C0-7AA3-444E-A46A-99CBF8750904}" dt="2023-10-30T20:33:54.452" v="1472" actId="20577"/>
          <ac:spMkLst>
            <pc:docMk/>
            <pc:sldMk cId="1943651784" sldId="377"/>
            <ac:spMk id="3" creationId="{7D0F7EFC-AF74-F0AB-59C7-1764687A1A0F}"/>
          </ac:spMkLst>
        </pc:spChg>
      </pc:sldChg>
      <pc:sldChg chg="addSp modSp new mod setBg modNotesTx">
        <pc:chgData name="Tammy Wilson" userId="0392548a-554d-41ce-90db-a9cc305eb12d" providerId="ADAL" clId="{7073B0C0-7AA3-444E-A46A-99CBF8750904}" dt="2023-10-30T20:30:03.246" v="1178" actId="20577"/>
        <pc:sldMkLst>
          <pc:docMk/>
          <pc:sldMk cId="410327756" sldId="378"/>
        </pc:sldMkLst>
        <pc:spChg chg="mod">
          <ac:chgData name="Tammy Wilson" userId="0392548a-554d-41ce-90db-a9cc305eb12d" providerId="ADAL" clId="{7073B0C0-7AA3-444E-A46A-99CBF8750904}" dt="2023-10-30T20:29:16.126" v="1176" actId="26606"/>
          <ac:spMkLst>
            <pc:docMk/>
            <pc:sldMk cId="410327756" sldId="378"/>
            <ac:spMk id="2" creationId="{0FB143DA-20BF-C3BC-0259-1F299E84906F}"/>
          </ac:spMkLst>
        </pc:spChg>
        <pc:spChg chg="mod">
          <ac:chgData name="Tammy Wilson" userId="0392548a-554d-41ce-90db-a9cc305eb12d" providerId="ADAL" clId="{7073B0C0-7AA3-444E-A46A-99CBF8750904}" dt="2023-10-30T20:30:03.246" v="1178" actId="20577"/>
          <ac:spMkLst>
            <pc:docMk/>
            <pc:sldMk cId="410327756" sldId="378"/>
            <ac:spMk id="3" creationId="{BCC3FFBC-091E-C1D3-E1EE-7598EC410C39}"/>
          </ac:spMkLst>
        </pc:spChg>
        <pc:spChg chg="add">
          <ac:chgData name="Tammy Wilson" userId="0392548a-554d-41ce-90db-a9cc305eb12d" providerId="ADAL" clId="{7073B0C0-7AA3-444E-A46A-99CBF8750904}" dt="2023-10-30T20:29:16.126" v="1176" actId="26606"/>
          <ac:spMkLst>
            <pc:docMk/>
            <pc:sldMk cId="410327756" sldId="378"/>
            <ac:spMk id="1031" creationId="{D009D6D5-DAC2-4A8B-A17A-E206B9012D09}"/>
          </ac:spMkLst>
        </pc:spChg>
        <pc:picChg chg="add mod">
          <ac:chgData name="Tammy Wilson" userId="0392548a-554d-41ce-90db-a9cc305eb12d" providerId="ADAL" clId="{7073B0C0-7AA3-444E-A46A-99CBF8750904}" dt="2023-10-30T20:29:16.126" v="1176" actId="26606"/>
          <ac:picMkLst>
            <pc:docMk/>
            <pc:sldMk cId="410327756" sldId="378"/>
            <ac:picMk id="1026" creationId="{9EA46C0F-1FEA-CE27-2A7E-E30512B9C253}"/>
          </ac:picMkLst>
        </pc:picChg>
      </pc:sldChg>
      <pc:sldChg chg="modSp new mod">
        <pc:chgData name="Tammy Wilson" userId="0392548a-554d-41ce-90db-a9cc305eb12d" providerId="ADAL" clId="{7073B0C0-7AA3-444E-A46A-99CBF8750904}" dt="2023-10-30T20:33:14.875" v="1460" actId="20577"/>
        <pc:sldMkLst>
          <pc:docMk/>
          <pc:sldMk cId="3336563017" sldId="379"/>
        </pc:sldMkLst>
        <pc:spChg chg="mod">
          <ac:chgData name="Tammy Wilson" userId="0392548a-554d-41ce-90db-a9cc305eb12d" providerId="ADAL" clId="{7073B0C0-7AA3-444E-A46A-99CBF8750904}" dt="2023-10-30T20:33:14.875" v="1460" actId="20577"/>
          <ac:spMkLst>
            <pc:docMk/>
            <pc:sldMk cId="3336563017" sldId="379"/>
            <ac:spMk id="3" creationId="{850F566F-7CCE-5F82-5D68-DF84BED4567B}"/>
          </ac:spMkLst>
        </pc:spChg>
      </pc:sldChg>
      <pc:sldChg chg="addSp delSp modSp new mod modNotesTx">
        <pc:chgData name="Tammy Wilson" userId="0392548a-554d-41ce-90db-a9cc305eb12d" providerId="ADAL" clId="{7073B0C0-7AA3-444E-A46A-99CBF8750904}" dt="2023-10-30T20:38:40.526" v="1506" actId="14100"/>
        <pc:sldMkLst>
          <pc:docMk/>
          <pc:sldMk cId="42035847" sldId="380"/>
        </pc:sldMkLst>
        <pc:spChg chg="del">
          <ac:chgData name="Tammy Wilson" userId="0392548a-554d-41ce-90db-a9cc305eb12d" providerId="ADAL" clId="{7073B0C0-7AA3-444E-A46A-99CBF8750904}" dt="2023-10-30T20:38:14.495" v="1497" actId="478"/>
          <ac:spMkLst>
            <pc:docMk/>
            <pc:sldMk cId="42035847" sldId="380"/>
            <ac:spMk id="2" creationId="{FBC79DEA-4A77-7812-8939-300BC62D4599}"/>
          </ac:spMkLst>
        </pc:spChg>
        <pc:spChg chg="mod">
          <ac:chgData name="Tammy Wilson" userId="0392548a-554d-41ce-90db-a9cc305eb12d" providerId="ADAL" clId="{7073B0C0-7AA3-444E-A46A-99CBF8750904}" dt="2023-10-30T20:38:37.262" v="1504" actId="20577"/>
          <ac:spMkLst>
            <pc:docMk/>
            <pc:sldMk cId="42035847" sldId="380"/>
            <ac:spMk id="3" creationId="{728B1466-69D8-9B0D-6A72-4ED6AE5DE40A}"/>
          </ac:spMkLst>
        </pc:spChg>
        <pc:picChg chg="add mod">
          <ac:chgData name="Tammy Wilson" userId="0392548a-554d-41ce-90db-a9cc305eb12d" providerId="ADAL" clId="{7073B0C0-7AA3-444E-A46A-99CBF8750904}" dt="2023-10-30T20:38:40.526" v="1506" actId="14100"/>
          <ac:picMkLst>
            <pc:docMk/>
            <pc:sldMk cId="42035847" sldId="380"/>
            <ac:picMk id="2050" creationId="{925C91DE-B656-1D57-25D9-7984176B679E}"/>
          </ac:picMkLst>
        </pc:picChg>
      </pc:sldChg>
      <pc:sldChg chg="modSp new mod modNotesTx">
        <pc:chgData name="Tammy Wilson" userId="0392548a-554d-41ce-90db-a9cc305eb12d" providerId="ADAL" clId="{7073B0C0-7AA3-444E-A46A-99CBF8750904}" dt="2023-10-31T00:06:38.148" v="2240" actId="20577"/>
        <pc:sldMkLst>
          <pc:docMk/>
          <pc:sldMk cId="3837976493" sldId="381"/>
        </pc:sldMkLst>
        <pc:spChg chg="mod">
          <ac:chgData name="Tammy Wilson" userId="0392548a-554d-41ce-90db-a9cc305eb12d" providerId="ADAL" clId="{7073B0C0-7AA3-444E-A46A-99CBF8750904}" dt="2023-10-31T00:06:38.148" v="2240" actId="20577"/>
          <ac:spMkLst>
            <pc:docMk/>
            <pc:sldMk cId="3837976493" sldId="381"/>
            <ac:spMk id="2" creationId="{1ADDC8F1-4EDF-E8DB-A5EB-6C58F98BD87F}"/>
          </ac:spMkLst>
        </pc:spChg>
        <pc:spChg chg="mod">
          <ac:chgData name="Tammy Wilson" userId="0392548a-554d-41ce-90db-a9cc305eb12d" providerId="ADAL" clId="{7073B0C0-7AA3-444E-A46A-99CBF8750904}" dt="2023-10-30T20:40:38.283" v="1554" actId="20577"/>
          <ac:spMkLst>
            <pc:docMk/>
            <pc:sldMk cId="3837976493" sldId="381"/>
            <ac:spMk id="3" creationId="{2823053E-1A3A-A068-4A01-024621151431}"/>
          </ac:spMkLst>
        </pc:spChg>
      </pc:sldChg>
      <pc:sldChg chg="modSp new mod">
        <pc:chgData name="Tammy Wilson" userId="0392548a-554d-41ce-90db-a9cc305eb12d" providerId="ADAL" clId="{7073B0C0-7AA3-444E-A46A-99CBF8750904}" dt="2023-10-30T23:38:37.119" v="1701" actId="20577"/>
        <pc:sldMkLst>
          <pc:docMk/>
          <pc:sldMk cId="1148946916" sldId="382"/>
        </pc:sldMkLst>
        <pc:spChg chg="mod">
          <ac:chgData name="Tammy Wilson" userId="0392548a-554d-41ce-90db-a9cc305eb12d" providerId="ADAL" clId="{7073B0C0-7AA3-444E-A46A-99CBF8750904}" dt="2023-10-30T23:38:37.119" v="1701" actId="20577"/>
          <ac:spMkLst>
            <pc:docMk/>
            <pc:sldMk cId="1148946916" sldId="382"/>
            <ac:spMk id="2" creationId="{E80D9AC2-0506-7C7F-7E0A-52DBEFC66CA3}"/>
          </ac:spMkLst>
        </pc:spChg>
      </pc:sldChg>
      <pc:sldChg chg="modSp new mod">
        <pc:chgData name="Tammy Wilson" userId="0392548a-554d-41ce-90db-a9cc305eb12d" providerId="ADAL" clId="{7073B0C0-7AA3-444E-A46A-99CBF8750904}" dt="2023-10-30T23:48:36.026" v="1900" actId="20577"/>
        <pc:sldMkLst>
          <pc:docMk/>
          <pc:sldMk cId="598801551" sldId="383"/>
        </pc:sldMkLst>
        <pc:spChg chg="mod">
          <ac:chgData name="Tammy Wilson" userId="0392548a-554d-41ce-90db-a9cc305eb12d" providerId="ADAL" clId="{7073B0C0-7AA3-444E-A46A-99CBF8750904}" dt="2023-10-30T23:48:36.026" v="1900" actId="20577"/>
          <ac:spMkLst>
            <pc:docMk/>
            <pc:sldMk cId="598801551" sldId="383"/>
            <ac:spMk id="2" creationId="{0CC2A95B-48BC-E0A4-9920-FD3366A36F08}"/>
          </ac:spMkLst>
        </pc:spChg>
      </pc:sldChg>
      <pc:sldChg chg="modSp new mod ord">
        <pc:chgData name="Tammy Wilson" userId="0392548a-554d-41ce-90db-a9cc305eb12d" providerId="ADAL" clId="{7073B0C0-7AA3-444E-A46A-99CBF8750904}" dt="2023-10-31T00:01:23.069" v="2045"/>
        <pc:sldMkLst>
          <pc:docMk/>
          <pc:sldMk cId="2857073897" sldId="384"/>
        </pc:sldMkLst>
        <pc:spChg chg="mod">
          <ac:chgData name="Tammy Wilson" userId="0392548a-554d-41ce-90db-a9cc305eb12d" providerId="ADAL" clId="{7073B0C0-7AA3-444E-A46A-99CBF8750904}" dt="2023-10-30T23:59:44.219" v="2037" actId="20577"/>
          <ac:spMkLst>
            <pc:docMk/>
            <pc:sldMk cId="2857073897" sldId="384"/>
            <ac:spMk id="2" creationId="{F08076AC-A196-188B-5B0D-31A30E8C4711}"/>
          </ac:spMkLst>
        </pc:spChg>
      </pc:sldChg>
      <pc:sldChg chg="modSp new mod">
        <pc:chgData name="Tammy Wilson" userId="0392548a-554d-41ce-90db-a9cc305eb12d" providerId="ADAL" clId="{7073B0C0-7AA3-444E-A46A-99CBF8750904}" dt="2023-10-31T00:05:50.825" v="2235" actId="20577"/>
        <pc:sldMkLst>
          <pc:docMk/>
          <pc:sldMk cId="1824058906" sldId="385"/>
        </pc:sldMkLst>
        <pc:spChg chg="mod">
          <ac:chgData name="Tammy Wilson" userId="0392548a-554d-41ce-90db-a9cc305eb12d" providerId="ADAL" clId="{7073B0C0-7AA3-444E-A46A-99CBF8750904}" dt="2023-10-31T00:05:02.089" v="2074" actId="20577"/>
          <ac:spMkLst>
            <pc:docMk/>
            <pc:sldMk cId="1824058906" sldId="385"/>
            <ac:spMk id="2" creationId="{29B40393-8CCC-9C8A-3878-68B86144308D}"/>
          </ac:spMkLst>
        </pc:spChg>
        <pc:spChg chg="mod">
          <ac:chgData name="Tammy Wilson" userId="0392548a-554d-41ce-90db-a9cc305eb12d" providerId="ADAL" clId="{7073B0C0-7AA3-444E-A46A-99CBF8750904}" dt="2023-10-31T00:05:50.825" v="2235" actId="20577"/>
          <ac:spMkLst>
            <pc:docMk/>
            <pc:sldMk cId="1824058906" sldId="385"/>
            <ac:spMk id="3" creationId="{719853B1-4244-AD55-62BA-47A28EED8954}"/>
          </ac:spMkLst>
        </pc:spChg>
      </pc:sldChg>
    </pc:docChg>
  </pc:docChgLst>
  <pc:docChgLst>
    <pc:chgData name="Tammy Wilson" userId="e3b55da62d900d7c" providerId="LiveId" clId="{F195FBC2-2E82-4219-9F7E-F5AD93EC3D0C}"/>
    <pc:docChg chg="undo custSel mod addSld modSld">
      <pc:chgData name="Tammy Wilson" userId="e3b55da62d900d7c" providerId="LiveId" clId="{F195FBC2-2E82-4219-9F7E-F5AD93EC3D0C}" dt="2021-01-07T18:02:10.208" v="111" actId="20577"/>
      <pc:docMkLst>
        <pc:docMk/>
      </pc:docMkLst>
      <pc:sldChg chg="modSp">
        <pc:chgData name="Tammy Wilson" userId="e3b55da62d900d7c" providerId="LiveId" clId="{F195FBC2-2E82-4219-9F7E-F5AD93EC3D0C}" dt="2021-01-07T17:59:06.436" v="6" actId="114"/>
        <pc:sldMkLst>
          <pc:docMk/>
          <pc:sldMk cId="4267582970" sldId="276"/>
        </pc:sldMkLst>
        <pc:spChg chg="mod">
          <ac:chgData name="Tammy Wilson" userId="e3b55da62d900d7c" providerId="LiveId" clId="{F195FBC2-2E82-4219-9F7E-F5AD93EC3D0C}" dt="2021-01-07T17:59:06.436" v="6" actId="114"/>
          <ac:spMkLst>
            <pc:docMk/>
            <pc:sldMk cId="4267582970" sldId="276"/>
            <ac:spMk id="3" creationId="{00000000-0000-0000-0000-000000000000}"/>
          </ac:spMkLst>
        </pc:spChg>
      </pc:sldChg>
      <pc:sldChg chg="addSp delSp modSp add mod setBg modNotesTx">
        <pc:chgData name="Tammy Wilson" userId="e3b55da62d900d7c" providerId="LiveId" clId="{F195FBC2-2E82-4219-9F7E-F5AD93EC3D0C}" dt="2021-01-07T18:02:10.208" v="111" actId="20577"/>
        <pc:sldMkLst>
          <pc:docMk/>
          <pc:sldMk cId="3878544476" sldId="350"/>
        </pc:sldMkLst>
        <pc:spChg chg="mod">
          <ac:chgData name="Tammy Wilson" userId="e3b55da62d900d7c" providerId="LiveId" clId="{F195FBC2-2E82-4219-9F7E-F5AD93EC3D0C}" dt="2021-01-07T18:01:10.411" v="30" actId="26606"/>
          <ac:spMkLst>
            <pc:docMk/>
            <pc:sldMk cId="3878544476" sldId="350"/>
            <ac:spMk id="2" creationId="{B22E8D09-C34B-4752-A0E2-8625DD160173}"/>
          </ac:spMkLst>
        </pc:spChg>
        <pc:spChg chg="mod">
          <ac:chgData name="Tammy Wilson" userId="e3b55da62d900d7c" providerId="LiveId" clId="{F195FBC2-2E82-4219-9F7E-F5AD93EC3D0C}" dt="2021-01-07T18:01:15.654" v="32" actId="14100"/>
          <ac:spMkLst>
            <pc:docMk/>
            <pc:sldMk cId="3878544476" sldId="350"/>
            <ac:spMk id="3" creationId="{59EF64EE-5DBE-46FB-861F-4F3F91FBF83A}"/>
          </ac:spMkLst>
        </pc:spChg>
        <pc:spChg chg="add del">
          <ac:chgData name="Tammy Wilson" userId="e3b55da62d900d7c" providerId="LiveId" clId="{F195FBC2-2E82-4219-9F7E-F5AD93EC3D0C}" dt="2021-01-07T18:01:10.411" v="30" actId="26606"/>
          <ac:spMkLst>
            <pc:docMk/>
            <pc:sldMk cId="3878544476" sldId="350"/>
            <ac:spMk id="71" creationId="{F4C0B10B-D2C4-4A54-AFAD-3D27DF88BB37}"/>
          </ac:spMkLst>
        </pc:spChg>
        <pc:grpChg chg="add del">
          <ac:chgData name="Tammy Wilson" userId="e3b55da62d900d7c" providerId="LiveId" clId="{F195FBC2-2E82-4219-9F7E-F5AD93EC3D0C}" dt="2021-01-07T18:01:10.411" v="30" actId="26606"/>
          <ac:grpSpMkLst>
            <pc:docMk/>
            <pc:sldMk cId="3878544476" sldId="350"/>
            <ac:grpSpMk id="73" creationId="{B6BADB90-C74B-40D6-86DC-503F65FCE8DC}"/>
          </ac:grpSpMkLst>
        </pc:grpChg>
        <pc:picChg chg="add mod">
          <ac:chgData name="Tammy Wilson" userId="e3b55da62d900d7c" providerId="LiveId" clId="{F195FBC2-2E82-4219-9F7E-F5AD93EC3D0C}" dt="2021-01-07T18:01:19.253" v="34" actId="14100"/>
          <ac:picMkLst>
            <pc:docMk/>
            <pc:sldMk cId="3878544476" sldId="350"/>
            <ac:picMk id="1026" creationId="{27AE1565-B709-4DB3-BE02-BD7419470184}"/>
          </ac:picMkLst>
        </pc:picChg>
      </pc:sldChg>
    </pc:docChg>
  </pc:docChgLst>
  <pc:docChgLst>
    <pc:chgData name="Tammy Wilson" userId="e3b55da62d900d7c" providerId="Windows Live" clId="Web-{D5833BD0-C6E6-482C-B93E-9431A33B7733}"/>
    <pc:docChg chg="addSld modSld">
      <pc:chgData name="Tammy Wilson" userId="e3b55da62d900d7c" providerId="Windows Live" clId="Web-{D5833BD0-C6E6-482C-B93E-9431A33B7733}" dt="2020-03-06T17:52:58.985" v="66" actId="20577"/>
      <pc:docMkLst>
        <pc:docMk/>
      </pc:docMkLst>
      <pc:sldChg chg="modSp">
        <pc:chgData name="Tammy Wilson" userId="e3b55da62d900d7c" providerId="Windows Live" clId="Web-{D5833BD0-C6E6-482C-B93E-9431A33B7733}" dt="2020-03-06T17:51:32.719" v="32" actId="20577"/>
        <pc:sldMkLst>
          <pc:docMk/>
          <pc:sldMk cId="3365181038" sldId="345"/>
        </pc:sldMkLst>
        <pc:spChg chg="mod">
          <ac:chgData name="Tammy Wilson" userId="e3b55da62d900d7c" providerId="Windows Live" clId="Web-{D5833BD0-C6E6-482C-B93E-9431A33B7733}" dt="2020-03-06T17:51:32.719" v="32" actId="20577"/>
          <ac:spMkLst>
            <pc:docMk/>
            <pc:sldMk cId="3365181038" sldId="345"/>
            <ac:spMk id="3" creationId="{05AC1808-D7D2-4907-A62E-0149D81FE470}"/>
          </ac:spMkLst>
        </pc:spChg>
      </pc:sldChg>
      <pc:sldChg chg="modSp new">
        <pc:chgData name="Tammy Wilson" userId="e3b55da62d900d7c" providerId="Windows Live" clId="Web-{D5833BD0-C6E6-482C-B93E-9431A33B7733}" dt="2020-03-06T17:52:58.985" v="65" actId="20577"/>
        <pc:sldMkLst>
          <pc:docMk/>
          <pc:sldMk cId="1030073744" sldId="348"/>
        </pc:sldMkLst>
        <pc:spChg chg="mod">
          <ac:chgData name="Tammy Wilson" userId="e3b55da62d900d7c" providerId="Windows Live" clId="Web-{D5833BD0-C6E6-482C-B93E-9431A33B7733}" dt="2020-03-06T17:52:42.095" v="60" actId="20577"/>
          <ac:spMkLst>
            <pc:docMk/>
            <pc:sldMk cId="1030073744" sldId="348"/>
            <ac:spMk id="2" creationId="{FD4AC7A1-6C0B-41CF-8756-ECBBC53D0E3B}"/>
          </ac:spMkLst>
        </pc:spChg>
        <pc:spChg chg="mod">
          <ac:chgData name="Tammy Wilson" userId="e3b55da62d900d7c" providerId="Windows Live" clId="Web-{D5833BD0-C6E6-482C-B93E-9431A33B7733}" dt="2020-03-06T17:52:58.985" v="65" actId="20577"/>
          <ac:spMkLst>
            <pc:docMk/>
            <pc:sldMk cId="1030073744" sldId="348"/>
            <ac:spMk id="3" creationId="{B40CA0D4-3294-4BC5-9465-AC2D02F6371C}"/>
          </ac:spMkLst>
        </pc:spChg>
      </pc:sldChg>
    </pc:docChg>
  </pc:docChgLst>
  <pc:docChgLst>
    <pc:chgData name="Tammy Wilson" userId="e3b55da62d900d7c" providerId="LiveId" clId="{CFD5BB1A-1818-4F0C-AC41-ACE6A2309F9C}"/>
    <pc:docChg chg="custSel addSld delSld modSld sldOrd">
      <pc:chgData name="Tammy Wilson" userId="e3b55da62d900d7c" providerId="LiveId" clId="{CFD5BB1A-1818-4F0C-AC41-ACE6A2309F9C}" dt="2020-12-17T22:07:30.427" v="192" actId="20577"/>
      <pc:docMkLst>
        <pc:docMk/>
      </pc:docMkLst>
      <pc:sldChg chg="add">
        <pc:chgData name="Tammy Wilson" userId="e3b55da62d900d7c" providerId="LiveId" clId="{CFD5BB1A-1818-4F0C-AC41-ACE6A2309F9C}" dt="2020-12-11T19:12:46.346" v="120"/>
        <pc:sldMkLst>
          <pc:docMk/>
          <pc:sldMk cId="2629012070" sldId="256"/>
        </pc:sldMkLst>
      </pc:sldChg>
      <pc:sldChg chg="add">
        <pc:chgData name="Tammy Wilson" userId="e3b55da62d900d7c" providerId="LiveId" clId="{CFD5BB1A-1818-4F0C-AC41-ACE6A2309F9C}" dt="2020-12-11T19:12:46.346" v="120"/>
        <pc:sldMkLst>
          <pc:docMk/>
          <pc:sldMk cId="3190610834" sldId="258"/>
        </pc:sldMkLst>
      </pc:sldChg>
      <pc:sldChg chg="modSp">
        <pc:chgData name="Tammy Wilson" userId="e3b55da62d900d7c" providerId="LiveId" clId="{CFD5BB1A-1818-4F0C-AC41-ACE6A2309F9C}" dt="2020-12-17T21:27:43.547" v="139" actId="1076"/>
        <pc:sldMkLst>
          <pc:docMk/>
          <pc:sldMk cId="4267582970" sldId="276"/>
        </pc:sldMkLst>
        <pc:spChg chg="mod">
          <ac:chgData name="Tammy Wilson" userId="e3b55da62d900d7c" providerId="LiveId" clId="{CFD5BB1A-1818-4F0C-AC41-ACE6A2309F9C}" dt="2020-12-17T21:27:10.801" v="135" actId="14100"/>
          <ac:spMkLst>
            <pc:docMk/>
            <pc:sldMk cId="4267582970" sldId="276"/>
            <ac:spMk id="2" creationId="{00000000-0000-0000-0000-000000000000}"/>
          </ac:spMkLst>
        </pc:spChg>
        <pc:spChg chg="mod">
          <ac:chgData name="Tammy Wilson" userId="e3b55da62d900d7c" providerId="LiveId" clId="{CFD5BB1A-1818-4F0C-AC41-ACE6A2309F9C}" dt="2020-12-17T21:27:40.068" v="138" actId="207"/>
          <ac:spMkLst>
            <pc:docMk/>
            <pc:sldMk cId="4267582970" sldId="276"/>
            <ac:spMk id="3" creationId="{00000000-0000-0000-0000-000000000000}"/>
          </ac:spMkLst>
        </pc:spChg>
        <pc:picChg chg="mod">
          <ac:chgData name="Tammy Wilson" userId="e3b55da62d900d7c" providerId="LiveId" clId="{CFD5BB1A-1818-4F0C-AC41-ACE6A2309F9C}" dt="2020-12-17T21:27:43.547" v="139" actId="1076"/>
          <ac:picMkLst>
            <pc:docMk/>
            <pc:sldMk cId="4267582970" sldId="276"/>
            <ac:picMk id="1026" creationId="{021D716E-5840-4A97-AB10-37A85A328F2C}"/>
          </ac:picMkLst>
        </pc:picChg>
      </pc:sldChg>
      <pc:sldChg chg="modSp add">
        <pc:chgData name="Tammy Wilson" userId="e3b55da62d900d7c" providerId="LiveId" clId="{CFD5BB1A-1818-4F0C-AC41-ACE6A2309F9C}" dt="2020-12-17T21:31:33.464" v="152" actId="114"/>
        <pc:sldMkLst>
          <pc:docMk/>
          <pc:sldMk cId="3822412068" sldId="289"/>
        </pc:sldMkLst>
        <pc:spChg chg="mod">
          <ac:chgData name="Tammy Wilson" userId="e3b55da62d900d7c" providerId="LiveId" clId="{CFD5BB1A-1818-4F0C-AC41-ACE6A2309F9C}" dt="2020-12-17T21:31:33.464" v="152" actId="114"/>
          <ac:spMkLst>
            <pc:docMk/>
            <pc:sldMk cId="3822412068" sldId="289"/>
            <ac:spMk id="3" creationId="{00000000-0000-0000-0000-000000000000}"/>
          </ac:spMkLst>
        </pc:spChg>
      </pc:sldChg>
      <pc:sldChg chg="modSp">
        <pc:chgData name="Tammy Wilson" userId="e3b55da62d900d7c" providerId="LiveId" clId="{CFD5BB1A-1818-4F0C-AC41-ACE6A2309F9C}" dt="2020-12-17T22:07:30.427" v="192" actId="20577"/>
        <pc:sldMkLst>
          <pc:docMk/>
          <pc:sldMk cId="3649147808" sldId="290"/>
        </pc:sldMkLst>
        <pc:spChg chg="mod">
          <ac:chgData name="Tammy Wilson" userId="e3b55da62d900d7c" providerId="LiveId" clId="{CFD5BB1A-1818-4F0C-AC41-ACE6A2309F9C}" dt="2020-12-17T22:07:30.427" v="192" actId="20577"/>
          <ac:spMkLst>
            <pc:docMk/>
            <pc:sldMk cId="3649147808" sldId="290"/>
            <ac:spMk id="3" creationId="{00000000-0000-0000-0000-000000000000}"/>
          </ac:spMkLst>
        </pc:spChg>
      </pc:sldChg>
      <pc:sldChg chg="modSp">
        <pc:chgData name="Tammy Wilson" userId="e3b55da62d900d7c" providerId="LiveId" clId="{CFD5BB1A-1818-4F0C-AC41-ACE6A2309F9C}" dt="2020-12-11T19:05:03.863" v="46" actId="20577"/>
        <pc:sldMkLst>
          <pc:docMk/>
          <pc:sldMk cId="3038892247" sldId="291"/>
        </pc:sldMkLst>
        <pc:spChg chg="mod">
          <ac:chgData name="Tammy Wilson" userId="e3b55da62d900d7c" providerId="LiveId" clId="{CFD5BB1A-1818-4F0C-AC41-ACE6A2309F9C}" dt="2020-12-11T19:05:03.863" v="46" actId="20577"/>
          <ac:spMkLst>
            <pc:docMk/>
            <pc:sldMk cId="3038892247" sldId="291"/>
            <ac:spMk id="2" creationId="{00000000-0000-0000-0000-000000000000}"/>
          </ac:spMkLst>
        </pc:spChg>
        <pc:spChg chg="mod">
          <ac:chgData name="Tammy Wilson" userId="e3b55da62d900d7c" providerId="LiveId" clId="{CFD5BB1A-1818-4F0C-AC41-ACE6A2309F9C}" dt="2020-12-11T19:03:49.370" v="5" actId="20577"/>
          <ac:spMkLst>
            <pc:docMk/>
            <pc:sldMk cId="3038892247" sldId="291"/>
            <ac:spMk id="3" creationId="{00000000-0000-0000-0000-000000000000}"/>
          </ac:spMkLst>
        </pc:spChg>
      </pc:sldChg>
      <pc:sldChg chg="modSp">
        <pc:chgData name="Tammy Wilson" userId="e3b55da62d900d7c" providerId="LiveId" clId="{CFD5BB1A-1818-4F0C-AC41-ACE6A2309F9C}" dt="2020-12-17T21:24:41.231" v="132" actId="20577"/>
        <pc:sldMkLst>
          <pc:docMk/>
          <pc:sldMk cId="2565309003" sldId="292"/>
        </pc:sldMkLst>
        <pc:spChg chg="mod">
          <ac:chgData name="Tammy Wilson" userId="e3b55da62d900d7c" providerId="LiveId" clId="{CFD5BB1A-1818-4F0C-AC41-ACE6A2309F9C}" dt="2020-12-17T21:24:41.231" v="132" actId="20577"/>
          <ac:spMkLst>
            <pc:docMk/>
            <pc:sldMk cId="2565309003" sldId="292"/>
            <ac:spMk id="3" creationId="{00000000-0000-0000-0000-000000000000}"/>
          </ac:spMkLst>
        </pc:spChg>
      </pc:sldChg>
      <pc:sldChg chg="add">
        <pc:chgData name="Tammy Wilson" userId="e3b55da62d900d7c" providerId="LiveId" clId="{CFD5BB1A-1818-4F0C-AC41-ACE6A2309F9C}" dt="2020-12-11T19:12:46.346" v="120"/>
        <pc:sldMkLst>
          <pc:docMk/>
          <pc:sldMk cId="1111941216" sldId="303"/>
        </pc:sldMkLst>
      </pc:sldChg>
      <pc:sldChg chg="add">
        <pc:chgData name="Tammy Wilson" userId="e3b55da62d900d7c" providerId="LiveId" clId="{CFD5BB1A-1818-4F0C-AC41-ACE6A2309F9C}" dt="2020-12-11T19:12:46.346" v="120"/>
        <pc:sldMkLst>
          <pc:docMk/>
          <pc:sldMk cId="4057595595" sldId="311"/>
        </pc:sldMkLst>
      </pc:sldChg>
      <pc:sldChg chg="add">
        <pc:chgData name="Tammy Wilson" userId="e3b55da62d900d7c" providerId="LiveId" clId="{CFD5BB1A-1818-4F0C-AC41-ACE6A2309F9C}" dt="2020-12-11T19:12:46.346" v="120"/>
        <pc:sldMkLst>
          <pc:docMk/>
          <pc:sldMk cId="120759917" sldId="316"/>
        </pc:sldMkLst>
      </pc:sldChg>
      <pc:sldChg chg="modSp add">
        <pc:chgData name="Tammy Wilson" userId="e3b55da62d900d7c" providerId="LiveId" clId="{CFD5BB1A-1818-4F0C-AC41-ACE6A2309F9C}" dt="2020-12-11T19:12:46.427" v="121" actId="27636"/>
        <pc:sldMkLst>
          <pc:docMk/>
          <pc:sldMk cId="745805526" sldId="323"/>
        </pc:sldMkLst>
        <pc:spChg chg="mod">
          <ac:chgData name="Tammy Wilson" userId="e3b55da62d900d7c" providerId="LiveId" clId="{CFD5BB1A-1818-4F0C-AC41-ACE6A2309F9C}" dt="2020-12-11T19:12:46.427" v="121" actId="27636"/>
          <ac:spMkLst>
            <pc:docMk/>
            <pc:sldMk cId="745805526" sldId="323"/>
            <ac:spMk id="3" creationId="{00000000-0000-0000-0000-000000000000}"/>
          </ac:spMkLst>
        </pc:spChg>
      </pc:sldChg>
      <pc:sldChg chg="modSp add">
        <pc:chgData name="Tammy Wilson" userId="e3b55da62d900d7c" providerId="LiveId" clId="{CFD5BB1A-1818-4F0C-AC41-ACE6A2309F9C}" dt="2020-12-17T21:29:51.459" v="146" actId="115"/>
        <pc:sldMkLst>
          <pc:docMk/>
          <pc:sldMk cId="2646187055" sldId="324"/>
        </pc:sldMkLst>
        <pc:spChg chg="mod">
          <ac:chgData name="Tammy Wilson" userId="e3b55da62d900d7c" providerId="LiveId" clId="{CFD5BB1A-1818-4F0C-AC41-ACE6A2309F9C}" dt="2020-12-17T21:29:51.459" v="146" actId="115"/>
          <ac:spMkLst>
            <pc:docMk/>
            <pc:sldMk cId="2646187055" sldId="324"/>
            <ac:spMk id="3" creationId="{00000000-0000-0000-0000-000000000000}"/>
          </ac:spMkLst>
        </pc:spChg>
      </pc:sldChg>
      <pc:sldChg chg="modSp add">
        <pc:chgData name="Tammy Wilson" userId="e3b55da62d900d7c" providerId="LiveId" clId="{CFD5BB1A-1818-4F0C-AC41-ACE6A2309F9C}" dt="2020-12-17T21:31:18.702" v="151" actId="14100"/>
        <pc:sldMkLst>
          <pc:docMk/>
          <pc:sldMk cId="3493541146" sldId="326"/>
        </pc:sldMkLst>
        <pc:spChg chg="mod">
          <ac:chgData name="Tammy Wilson" userId="e3b55da62d900d7c" providerId="LiveId" clId="{CFD5BB1A-1818-4F0C-AC41-ACE6A2309F9C}" dt="2020-12-17T21:31:18.702" v="151" actId="14100"/>
          <ac:spMkLst>
            <pc:docMk/>
            <pc:sldMk cId="3493541146" sldId="326"/>
            <ac:spMk id="3" creationId="{BAD36C51-06FB-4FD4-9566-D7A4BBBAB04B}"/>
          </ac:spMkLst>
        </pc:spChg>
      </pc:sldChg>
      <pc:sldChg chg="modSp add ord">
        <pc:chgData name="Tammy Wilson" userId="e3b55da62d900d7c" providerId="LiveId" clId="{CFD5BB1A-1818-4F0C-AC41-ACE6A2309F9C}" dt="2020-12-17T21:30:20.904" v="147"/>
        <pc:sldMkLst>
          <pc:docMk/>
          <pc:sldMk cId="2744843074" sldId="328"/>
        </pc:sldMkLst>
        <pc:spChg chg="mod">
          <ac:chgData name="Tammy Wilson" userId="e3b55da62d900d7c" providerId="LiveId" clId="{CFD5BB1A-1818-4F0C-AC41-ACE6A2309F9C}" dt="2020-12-11T19:12:46.455" v="123" actId="27636"/>
          <ac:spMkLst>
            <pc:docMk/>
            <pc:sldMk cId="2744843074" sldId="328"/>
            <ac:spMk id="3" creationId="{0CB1BE04-E7BD-45F4-92C3-753C46E4CEC6}"/>
          </ac:spMkLst>
        </pc:spChg>
      </pc:sldChg>
      <pc:sldChg chg="add">
        <pc:chgData name="Tammy Wilson" userId="e3b55da62d900d7c" providerId="LiveId" clId="{CFD5BB1A-1818-4F0C-AC41-ACE6A2309F9C}" dt="2020-12-11T19:12:46.346" v="120"/>
        <pc:sldMkLst>
          <pc:docMk/>
          <pc:sldMk cId="4163932324" sldId="330"/>
        </pc:sldMkLst>
      </pc:sldChg>
      <pc:sldChg chg="add">
        <pc:chgData name="Tammy Wilson" userId="e3b55da62d900d7c" providerId="LiveId" clId="{CFD5BB1A-1818-4F0C-AC41-ACE6A2309F9C}" dt="2020-12-11T19:12:46.346" v="120"/>
        <pc:sldMkLst>
          <pc:docMk/>
          <pc:sldMk cId="3130224724" sldId="333"/>
        </pc:sldMkLst>
      </pc:sldChg>
      <pc:sldChg chg="add">
        <pc:chgData name="Tammy Wilson" userId="e3b55da62d900d7c" providerId="LiveId" clId="{CFD5BB1A-1818-4F0C-AC41-ACE6A2309F9C}" dt="2020-12-11T19:12:46.346" v="120"/>
        <pc:sldMkLst>
          <pc:docMk/>
          <pc:sldMk cId="3852500331" sldId="334"/>
        </pc:sldMkLst>
      </pc:sldChg>
      <pc:sldChg chg="add">
        <pc:chgData name="Tammy Wilson" userId="e3b55da62d900d7c" providerId="LiveId" clId="{CFD5BB1A-1818-4F0C-AC41-ACE6A2309F9C}" dt="2020-12-11T19:12:46.346" v="120"/>
        <pc:sldMkLst>
          <pc:docMk/>
          <pc:sldMk cId="2227780866" sldId="335"/>
        </pc:sldMkLst>
      </pc:sldChg>
      <pc:sldChg chg="modSp add">
        <pc:chgData name="Tammy Wilson" userId="e3b55da62d900d7c" providerId="LiveId" clId="{CFD5BB1A-1818-4F0C-AC41-ACE6A2309F9C}" dt="2020-12-11T19:12:46.474" v="124" actId="27636"/>
        <pc:sldMkLst>
          <pc:docMk/>
          <pc:sldMk cId="2780199652" sldId="336"/>
        </pc:sldMkLst>
        <pc:spChg chg="mod">
          <ac:chgData name="Tammy Wilson" userId="e3b55da62d900d7c" providerId="LiveId" clId="{CFD5BB1A-1818-4F0C-AC41-ACE6A2309F9C}" dt="2020-12-11T19:12:46.474" v="124" actId="27636"/>
          <ac:spMkLst>
            <pc:docMk/>
            <pc:sldMk cId="2780199652" sldId="336"/>
            <ac:spMk id="3" creationId="{50509545-A801-4D83-8E66-965FD9B1B979}"/>
          </ac:spMkLst>
        </pc:spChg>
      </pc:sldChg>
      <pc:sldChg chg="modSp">
        <pc:chgData name="Tammy Wilson" userId="e3b55da62d900d7c" providerId="LiveId" clId="{CFD5BB1A-1818-4F0C-AC41-ACE6A2309F9C}" dt="2020-12-11T19:06:15.222" v="72" actId="20577"/>
        <pc:sldMkLst>
          <pc:docMk/>
          <pc:sldMk cId="2848507557" sldId="339"/>
        </pc:sldMkLst>
        <pc:spChg chg="mod">
          <ac:chgData name="Tammy Wilson" userId="e3b55da62d900d7c" providerId="LiveId" clId="{CFD5BB1A-1818-4F0C-AC41-ACE6A2309F9C}" dt="2020-12-11T19:06:15.222" v="72" actId="20577"/>
          <ac:spMkLst>
            <pc:docMk/>
            <pc:sldMk cId="2848507557" sldId="339"/>
            <ac:spMk id="2" creationId="{5021D9FE-40E5-435D-A452-306A4883A253}"/>
          </ac:spMkLst>
        </pc:spChg>
      </pc:sldChg>
      <pc:sldChg chg="del">
        <pc:chgData name="Tammy Wilson" userId="e3b55da62d900d7c" providerId="LiveId" clId="{CFD5BB1A-1818-4F0C-AC41-ACE6A2309F9C}" dt="2020-12-17T21:26:42.449" v="133" actId="2696"/>
        <pc:sldMkLst>
          <pc:docMk/>
          <pc:sldMk cId="2074407675" sldId="343"/>
        </pc:sldMkLst>
      </pc:sldChg>
      <pc:sldChg chg="modSp">
        <pc:chgData name="Tammy Wilson" userId="e3b55da62d900d7c" providerId="LiveId" clId="{CFD5BB1A-1818-4F0C-AC41-ACE6A2309F9C}" dt="2020-12-17T21:28:51.061" v="144" actId="20577"/>
        <pc:sldMkLst>
          <pc:docMk/>
          <pc:sldMk cId="1030073744" sldId="348"/>
        </pc:sldMkLst>
        <pc:spChg chg="mod">
          <ac:chgData name="Tammy Wilson" userId="e3b55da62d900d7c" providerId="LiveId" clId="{CFD5BB1A-1818-4F0C-AC41-ACE6A2309F9C}" dt="2020-12-17T21:28:51.061" v="144" actId="20577"/>
          <ac:spMkLst>
            <pc:docMk/>
            <pc:sldMk cId="1030073744" sldId="348"/>
            <ac:spMk id="3" creationId="{B40CA0D4-3294-4BC5-9465-AC2D02F6371C}"/>
          </ac:spMkLst>
        </pc:spChg>
      </pc:sldChg>
      <pc:sldChg chg="add">
        <pc:chgData name="Tammy Wilson" userId="e3b55da62d900d7c" providerId="LiveId" clId="{CFD5BB1A-1818-4F0C-AC41-ACE6A2309F9C}" dt="2020-12-11T19:12:46.346" v="120"/>
        <pc:sldMkLst>
          <pc:docMk/>
          <pc:sldMk cId="206892940" sldId="349"/>
        </pc:sldMkLst>
      </pc:sldChg>
    </pc:docChg>
  </pc:docChgLst>
  <pc:docChgLst>
    <pc:chgData name="Tammy Wilson" userId="e3b55da62d900d7c" providerId="Windows Live" clId="Web-{13241BC6-13BC-49C4-AEA5-E4D7701B3B94}"/>
    <pc:docChg chg="modSld">
      <pc:chgData name="Tammy Wilson" userId="e3b55da62d900d7c" providerId="Windows Live" clId="Web-{13241BC6-13BC-49C4-AEA5-E4D7701B3B94}" dt="2020-02-25T16:35:23.713" v="39" actId="20577"/>
      <pc:docMkLst>
        <pc:docMk/>
      </pc:docMkLst>
      <pc:sldChg chg="modSp">
        <pc:chgData name="Tammy Wilson" userId="e3b55da62d900d7c" providerId="Windows Live" clId="Web-{13241BC6-13BC-49C4-AEA5-E4D7701B3B94}" dt="2020-02-25T16:33:24.839" v="0" actId="20577"/>
        <pc:sldMkLst>
          <pc:docMk/>
          <pc:sldMk cId="4267582970" sldId="276"/>
        </pc:sldMkLst>
        <pc:spChg chg="mod">
          <ac:chgData name="Tammy Wilson" userId="e3b55da62d900d7c" providerId="Windows Live" clId="Web-{13241BC6-13BC-49C4-AEA5-E4D7701B3B94}" dt="2020-02-25T16:33:24.839" v="0" actId="20577"/>
          <ac:spMkLst>
            <pc:docMk/>
            <pc:sldMk cId="4267582970" sldId="276"/>
            <ac:spMk id="3" creationId="{00000000-0000-0000-0000-000000000000}"/>
          </ac:spMkLst>
        </pc:spChg>
      </pc:sldChg>
      <pc:sldChg chg="modSp">
        <pc:chgData name="Tammy Wilson" userId="e3b55da62d900d7c" providerId="Windows Live" clId="Web-{13241BC6-13BC-49C4-AEA5-E4D7701B3B94}" dt="2020-02-25T16:35:21.963" v="37" actId="20577"/>
        <pc:sldMkLst>
          <pc:docMk/>
          <pc:sldMk cId="2565309003" sldId="292"/>
        </pc:sldMkLst>
        <pc:spChg chg="mod">
          <ac:chgData name="Tammy Wilson" userId="e3b55da62d900d7c" providerId="Windows Live" clId="Web-{13241BC6-13BC-49C4-AEA5-E4D7701B3B94}" dt="2020-02-25T16:35:21.963" v="37" actId="20577"/>
          <ac:spMkLst>
            <pc:docMk/>
            <pc:sldMk cId="2565309003" sldId="292"/>
            <ac:spMk id="3" creationId="{00000000-0000-0000-0000-000000000000}"/>
          </ac:spMkLst>
        </pc:spChg>
      </pc:sldChg>
    </pc:docChg>
  </pc:docChgLst>
  <pc:docChgLst>
    <pc:chgData name="Tammy Wilson" userId="e3b55da62d900d7c" providerId="LiveId" clId="{B91B5914-46DE-406F-B026-AD29B6B9EB4B}"/>
    <pc:docChg chg="modSld sldOrd">
      <pc:chgData name="Tammy Wilson" userId="e3b55da62d900d7c" providerId="LiveId" clId="{B91B5914-46DE-406F-B026-AD29B6B9EB4B}" dt="2020-10-02T23:19:59.187" v="13"/>
      <pc:docMkLst>
        <pc:docMk/>
      </pc:docMkLst>
      <pc:sldChg chg="modSp ord">
        <pc:chgData name="Tammy Wilson" userId="e3b55da62d900d7c" providerId="LiveId" clId="{B91B5914-46DE-406F-B026-AD29B6B9EB4B}" dt="2020-10-02T23:18:02.808" v="10" actId="114"/>
        <pc:sldMkLst>
          <pc:docMk/>
          <pc:sldMk cId="4267582970" sldId="276"/>
        </pc:sldMkLst>
        <pc:spChg chg="mod">
          <ac:chgData name="Tammy Wilson" userId="e3b55da62d900d7c" providerId="LiveId" clId="{B91B5914-46DE-406F-B026-AD29B6B9EB4B}" dt="2020-10-02T23:18:02.808" v="10" actId="114"/>
          <ac:spMkLst>
            <pc:docMk/>
            <pc:sldMk cId="4267582970" sldId="276"/>
            <ac:spMk id="3" creationId="{00000000-0000-0000-0000-000000000000}"/>
          </ac:spMkLst>
        </pc:spChg>
      </pc:sldChg>
      <pc:sldChg chg="ord">
        <pc:chgData name="Tammy Wilson" userId="e3b55da62d900d7c" providerId="LiveId" clId="{B91B5914-46DE-406F-B026-AD29B6B9EB4B}" dt="2020-10-02T23:19:59.187" v="13"/>
        <pc:sldMkLst>
          <pc:docMk/>
          <pc:sldMk cId="2565309003" sldId="292"/>
        </pc:sldMkLst>
      </pc:sldChg>
      <pc:sldChg chg="ord">
        <pc:chgData name="Tammy Wilson" userId="e3b55da62d900d7c" providerId="LiveId" clId="{B91B5914-46DE-406F-B026-AD29B6B9EB4B}" dt="2020-10-02T23:18:37.467" v="12"/>
        <pc:sldMkLst>
          <pc:docMk/>
          <pc:sldMk cId="132766282" sldId="312"/>
        </pc:sldMkLst>
      </pc:sldChg>
      <pc:sldChg chg="modSp">
        <pc:chgData name="Tammy Wilson" userId="e3b55da62d900d7c" providerId="LiveId" clId="{B91B5914-46DE-406F-B026-AD29B6B9EB4B}" dt="2020-10-02T23:17:39.226" v="8" actId="5793"/>
        <pc:sldMkLst>
          <pc:docMk/>
          <pc:sldMk cId="2841528620" sldId="347"/>
        </pc:sldMkLst>
        <pc:spChg chg="mod">
          <ac:chgData name="Tammy Wilson" userId="e3b55da62d900d7c" providerId="LiveId" clId="{B91B5914-46DE-406F-B026-AD29B6B9EB4B}" dt="2020-10-02T23:17:39.226" v="8" actId="5793"/>
          <ac:spMkLst>
            <pc:docMk/>
            <pc:sldMk cId="2841528620" sldId="347"/>
            <ac:spMk id="3" creationId="{D78050BE-93AD-4FBE-A89F-D479335A923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9018D5-7A6D-4D24-913A-A29E2F0314A4}" type="datetimeFigureOut">
              <a:rPr lang="en-CA" smtClean="0"/>
              <a:t>2023-10-29</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54AF1E-86B1-4610-AB2F-A8ABFDB34901}" type="slidenum">
              <a:rPr lang="en-CA" smtClean="0"/>
              <a:t>‹#›</a:t>
            </a:fld>
            <a:endParaRPr lang="en-CA"/>
          </a:p>
        </p:txBody>
      </p:sp>
    </p:spTree>
    <p:extLst>
      <p:ext uri="{BB962C8B-B14F-4D97-AF65-F5344CB8AC3E}">
        <p14:creationId xmlns:p14="http://schemas.microsoft.com/office/powerpoint/2010/main" val="3243822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theguardian.com/society/ng-interactive/2015/feb/05/-sp-watch-how-measles-outbreak-spreads-when-kids-get-vaccinated" TargetMode="External"/><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54AF1E-86B1-4610-AB2F-A8ABFDB34901}" type="slidenum">
              <a:rPr lang="en-CA" smtClean="0"/>
              <a:t>4</a:t>
            </a:fld>
            <a:endParaRPr lang="en-CA"/>
          </a:p>
        </p:txBody>
      </p:sp>
    </p:spTree>
    <p:extLst>
      <p:ext uri="{BB962C8B-B14F-4D97-AF65-F5344CB8AC3E}">
        <p14:creationId xmlns:p14="http://schemas.microsoft.com/office/powerpoint/2010/main" val="18844567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111617"/>
                </a:solidFill>
                <a:effectLst/>
                <a:latin typeface="Source Sans Pro" panose="020B0503030403020204" pitchFamily="34" charset="0"/>
              </a:rPr>
              <a:t>"The technique was introduced to England in 1721 by Lady Mary Wortley Montagu and she called it inoculation, or engrafting which is how she had heard it described in Turkey. Later it came to be known as variolation and was widely </a:t>
            </a:r>
            <a:r>
              <a:rPr lang="en-US" b="0" i="0" dirty="0" err="1">
                <a:solidFill>
                  <a:srgbClr val="111617"/>
                </a:solidFill>
                <a:effectLst/>
                <a:latin typeface="Source Sans Pro" panose="020B0503030403020204" pitchFamily="34" charset="0"/>
              </a:rPr>
              <a:t>practised</a:t>
            </a:r>
            <a:r>
              <a:rPr lang="en-US" b="0" i="0" dirty="0">
                <a:solidFill>
                  <a:srgbClr val="111617"/>
                </a:solidFill>
                <a:effectLst/>
                <a:latin typeface="Source Sans Pro" panose="020B0503030403020204" pitchFamily="34" charset="0"/>
              </a:rPr>
              <a:t> in Britain until replaced by Jenner's vaccine inoculation," Gower said.</a:t>
            </a:r>
          </a:p>
          <a:p>
            <a:pPr algn="l"/>
            <a:r>
              <a:rPr lang="en-US" b="0" i="0" dirty="0">
                <a:solidFill>
                  <a:srgbClr val="111617"/>
                </a:solidFill>
                <a:effectLst/>
                <a:latin typeface="Source Sans Pro" panose="020B0503030403020204" pitchFamily="34" charset="0"/>
              </a:rPr>
              <a:t>In rural parts of Britain, there was a tradition that those who had contracted cowpox would also be safe from smallpox. Cowpox is a disease usually affecting cattle, but it could also be passed to people in close contact with animals, causing mild symptoms.</a:t>
            </a:r>
          </a:p>
          <a:p>
            <a:pPr algn="l"/>
            <a:r>
              <a:rPr lang="en-US" b="0" i="0" dirty="0">
                <a:solidFill>
                  <a:srgbClr val="111617"/>
                </a:solidFill>
                <a:effectLst/>
                <a:latin typeface="Source Sans Pro" panose="020B0503030403020204" pitchFamily="34" charset="0"/>
              </a:rPr>
              <a:t>Jenner decided to apply scientific tests to the country legend and began collecting evidence of people who had contracted cowpox and then been exposed to smallpox without becoming infected.</a:t>
            </a:r>
          </a:p>
          <a:p>
            <a:r>
              <a:rPr lang="en-US" dirty="0"/>
              <a:t>https://www.nzherald.co.nz/lifestyle/smallpox-and-the-photos-anti-vaxxers-dont-want-you-to-see/24MJGHWAIJRJYD6LIPQ6ZTBKHI/</a:t>
            </a:r>
          </a:p>
          <a:p>
            <a:endParaRPr lang="en-US" dirty="0"/>
          </a:p>
        </p:txBody>
      </p:sp>
      <p:sp>
        <p:nvSpPr>
          <p:cNvPr id="4" name="Slide Number Placeholder 3"/>
          <p:cNvSpPr>
            <a:spLocks noGrp="1"/>
          </p:cNvSpPr>
          <p:nvPr>
            <p:ph type="sldNum" sz="quarter" idx="5"/>
          </p:nvPr>
        </p:nvSpPr>
        <p:spPr/>
        <p:txBody>
          <a:bodyPr/>
          <a:lstStyle/>
          <a:p>
            <a:fld id="{E554AF1E-86B1-4610-AB2F-A8ABFDB34901}" type="slidenum">
              <a:rPr lang="en-CA" smtClean="0"/>
              <a:t>32</a:t>
            </a:fld>
            <a:endParaRPr lang="en-CA"/>
          </a:p>
        </p:txBody>
      </p:sp>
    </p:spTree>
    <p:extLst>
      <p:ext uri="{BB962C8B-B14F-4D97-AF65-F5344CB8AC3E}">
        <p14:creationId xmlns:p14="http://schemas.microsoft.com/office/powerpoint/2010/main" val="14489031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F1419"/>
                </a:solidFill>
                <a:effectLst/>
                <a:latin typeface="-apple-system"/>
              </a:rPr>
              <a:t>Both boys were exposed to smallpox, but only the boy on the right had previously been vaccinated. The photograph, taken by a doctor working in Leicester, was first published in 1901 </a:t>
            </a:r>
            <a:endParaRPr lang="en-US" dirty="0"/>
          </a:p>
        </p:txBody>
      </p:sp>
      <p:sp>
        <p:nvSpPr>
          <p:cNvPr id="4" name="Slide Number Placeholder 3"/>
          <p:cNvSpPr>
            <a:spLocks noGrp="1"/>
          </p:cNvSpPr>
          <p:nvPr>
            <p:ph type="sldNum" sz="quarter" idx="5"/>
          </p:nvPr>
        </p:nvSpPr>
        <p:spPr/>
        <p:txBody>
          <a:bodyPr/>
          <a:lstStyle/>
          <a:p>
            <a:fld id="{E554AF1E-86B1-4610-AB2F-A8ABFDB34901}" type="slidenum">
              <a:rPr lang="en-CA" smtClean="0"/>
              <a:t>34</a:t>
            </a:fld>
            <a:endParaRPr lang="en-CA"/>
          </a:p>
        </p:txBody>
      </p:sp>
    </p:spTree>
    <p:extLst>
      <p:ext uri="{BB962C8B-B14F-4D97-AF65-F5344CB8AC3E}">
        <p14:creationId xmlns:p14="http://schemas.microsoft.com/office/powerpoint/2010/main" val="24141520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a:solidFill>
                  <a:schemeClr val="tx1"/>
                </a:solidFill>
                <a:effectLst/>
                <a:latin typeface="+mn-lt"/>
                <a:ea typeface="+mn-ea"/>
                <a:cs typeface="+mn-cs"/>
              </a:rPr>
              <a:t>The plant has been </a:t>
            </a:r>
            <a:r>
              <a:rPr lang="en-CA" sz="1200" b="1" i="0" kern="1200" dirty="0">
                <a:solidFill>
                  <a:schemeClr val="tx1"/>
                </a:solidFill>
                <a:effectLst/>
                <a:latin typeface="+mn-lt"/>
                <a:ea typeface="+mn-ea"/>
                <a:cs typeface="+mn-cs"/>
              </a:rPr>
              <a:t>used</a:t>
            </a:r>
            <a:r>
              <a:rPr lang="en-CA" sz="1200" b="0" i="0" kern="1200" dirty="0">
                <a:solidFill>
                  <a:schemeClr val="tx1"/>
                </a:solidFill>
                <a:effectLst/>
                <a:latin typeface="+mn-lt"/>
                <a:ea typeface="+mn-ea"/>
                <a:cs typeface="+mn-cs"/>
              </a:rPr>
              <a:t> internally to treat a variety of conditions including influenza, measles, diabetes, cancer, arthritis, and rheumatism. </a:t>
            </a:r>
            <a:r>
              <a:rPr lang="en-CA" sz="1200" b="1" i="0" kern="1200" dirty="0">
                <a:solidFill>
                  <a:schemeClr val="tx1"/>
                </a:solidFill>
                <a:effectLst/>
                <a:latin typeface="+mn-lt"/>
                <a:ea typeface="+mn-ea"/>
                <a:cs typeface="+mn-cs"/>
              </a:rPr>
              <a:t>Devil's club</a:t>
            </a:r>
            <a:r>
              <a:rPr lang="en-CA" sz="1200" b="0" i="0" kern="1200" dirty="0">
                <a:solidFill>
                  <a:schemeClr val="tx1"/>
                </a:solidFill>
                <a:effectLst/>
                <a:latin typeface="+mn-lt"/>
                <a:ea typeface="+mn-ea"/>
                <a:cs typeface="+mn-cs"/>
              </a:rPr>
              <a:t> has been </a:t>
            </a:r>
            <a:r>
              <a:rPr lang="en-CA" sz="1200" b="1" i="0" kern="1200" dirty="0">
                <a:solidFill>
                  <a:schemeClr val="tx1"/>
                </a:solidFill>
                <a:effectLst/>
                <a:latin typeface="+mn-lt"/>
                <a:ea typeface="+mn-ea"/>
                <a:cs typeface="+mn-cs"/>
              </a:rPr>
              <a:t>used</a:t>
            </a:r>
            <a:r>
              <a:rPr lang="en-CA" sz="1200" b="0" i="0" kern="1200" dirty="0">
                <a:solidFill>
                  <a:schemeClr val="tx1"/>
                </a:solidFill>
                <a:effectLst/>
                <a:latin typeface="+mn-lt"/>
                <a:ea typeface="+mn-ea"/>
                <a:cs typeface="+mn-cs"/>
              </a:rPr>
              <a:t> as a purgative, emetic, and cathartic in higher doses.</a:t>
            </a:r>
          </a:p>
          <a:p>
            <a:endParaRPr lang="en-CA" sz="1200" b="0" i="0" kern="1200" dirty="0">
              <a:solidFill>
                <a:schemeClr val="tx1"/>
              </a:solidFill>
              <a:effectLst/>
              <a:latin typeface="+mn-lt"/>
              <a:ea typeface="+mn-ea"/>
              <a:cs typeface="+mn-cs"/>
            </a:endParaRPr>
          </a:p>
          <a:p>
            <a:r>
              <a:rPr lang="en-CA" sz="1200" b="0" i="0" kern="1200" dirty="0">
                <a:solidFill>
                  <a:schemeClr val="tx1"/>
                </a:solidFill>
                <a:effectLst/>
                <a:latin typeface="+mn-lt"/>
                <a:ea typeface="+mn-ea"/>
                <a:cs typeface="+mn-cs"/>
              </a:rPr>
              <a:t>arthritis, wounds, fever, tuberculosis, stomach trouble, cough, colds, sore throat, diabetes, low blood sugar, and pneumonia. It is also </a:t>
            </a:r>
            <a:r>
              <a:rPr lang="en-CA" sz="1200" b="1" i="0" kern="1200" dirty="0">
                <a:solidFill>
                  <a:schemeClr val="tx1"/>
                </a:solidFill>
                <a:effectLst/>
                <a:latin typeface="+mn-lt"/>
                <a:ea typeface="+mn-ea"/>
                <a:cs typeface="+mn-cs"/>
              </a:rPr>
              <a:t>used </a:t>
            </a:r>
            <a:r>
              <a:rPr lang="en-CA" sz="1200" b="1" i="0" kern="1200" dirty="0" err="1">
                <a:solidFill>
                  <a:schemeClr val="tx1"/>
                </a:solidFill>
                <a:effectLst/>
                <a:latin typeface="+mn-lt"/>
                <a:ea typeface="+mn-ea"/>
                <a:cs typeface="+mn-cs"/>
              </a:rPr>
              <a:t>for</a:t>
            </a:r>
            <a:r>
              <a:rPr lang="en-CA" sz="1200" b="0" i="0" kern="1200" dirty="0" err="1">
                <a:solidFill>
                  <a:schemeClr val="tx1"/>
                </a:solidFill>
                <a:effectLst/>
                <a:latin typeface="+mn-lt"/>
                <a:ea typeface="+mn-ea"/>
                <a:cs typeface="+mn-cs"/>
              </a:rPr>
              <a:t>emptying</a:t>
            </a:r>
            <a:r>
              <a:rPr lang="en-CA" sz="1200" b="0" i="0" kern="1200" dirty="0">
                <a:solidFill>
                  <a:schemeClr val="tx1"/>
                </a:solidFill>
                <a:effectLst/>
                <a:latin typeface="+mn-lt"/>
                <a:ea typeface="+mn-ea"/>
                <a:cs typeface="+mn-cs"/>
              </a:rPr>
              <a:t> the bowels and causing vomiting.</a:t>
            </a:r>
            <a:endParaRPr lang="en-CA" dirty="0"/>
          </a:p>
        </p:txBody>
      </p:sp>
      <p:sp>
        <p:nvSpPr>
          <p:cNvPr id="4" name="Slide Number Placeholder 3"/>
          <p:cNvSpPr>
            <a:spLocks noGrp="1"/>
          </p:cNvSpPr>
          <p:nvPr>
            <p:ph type="sldNum" sz="quarter" idx="10"/>
          </p:nvPr>
        </p:nvSpPr>
        <p:spPr/>
        <p:txBody>
          <a:bodyPr/>
          <a:lstStyle/>
          <a:p>
            <a:fld id="{AF43562F-DD4A-4DC0-89BA-2CD96C6D805A}" type="slidenum">
              <a:rPr lang="en-CA" smtClean="0"/>
              <a:t>59</a:t>
            </a:fld>
            <a:endParaRPr lang="en-CA"/>
          </a:p>
        </p:txBody>
      </p:sp>
    </p:spTree>
    <p:extLst>
      <p:ext uri="{BB962C8B-B14F-4D97-AF65-F5344CB8AC3E}">
        <p14:creationId xmlns:p14="http://schemas.microsoft.com/office/powerpoint/2010/main" val="41812293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Some medicinal plants are at risk of being lost as the land they grow on is claimed for other uses, such as commercial farming or housing. It is estimated that 15 000 different types of medicinal plants are at risk for extinction due to overharvesting and habitat loss.</a:t>
            </a:r>
            <a:endParaRPr lang="en-CA" sz="120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AF43562F-DD4A-4DC0-89BA-2CD96C6D805A}" type="slidenum">
              <a:rPr lang="en-CA" smtClean="0"/>
              <a:t>62</a:t>
            </a:fld>
            <a:endParaRPr lang="en-CA"/>
          </a:p>
        </p:txBody>
      </p:sp>
    </p:spTree>
    <p:extLst>
      <p:ext uri="{BB962C8B-B14F-4D97-AF65-F5344CB8AC3E}">
        <p14:creationId xmlns:p14="http://schemas.microsoft.com/office/powerpoint/2010/main" val="32114719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Some medicinal plants are at risk of being lost as the land they grow on is claimed for other uses, such as commercial farming or housing. It is estimated that 15 000 different types of medicinal plants are at risk for extinction due to overharvesting and habitat loss.</a:t>
            </a:r>
            <a:endParaRPr lang="en-CA" sz="120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AF43562F-DD4A-4DC0-89BA-2CD96C6D805A}" type="slidenum">
              <a:rPr lang="en-CA" smtClean="0"/>
              <a:t>63</a:t>
            </a:fld>
            <a:endParaRPr lang="en-CA"/>
          </a:p>
        </p:txBody>
      </p:sp>
    </p:spTree>
    <p:extLst>
      <p:ext uri="{BB962C8B-B14F-4D97-AF65-F5344CB8AC3E}">
        <p14:creationId xmlns:p14="http://schemas.microsoft.com/office/powerpoint/2010/main" val="34451274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spread of disease with/without vaccines:</a:t>
            </a:r>
            <a:endParaRPr lang="en-CA" dirty="0"/>
          </a:p>
          <a:p>
            <a:r>
              <a:rPr lang="en-US" u="sng" dirty="0">
                <a:hlinkClick r:id="rId3"/>
              </a:rPr>
              <a:t>http://www.theguardian.com/society/ng-interactive/2015/feb/05/-sp-watch-how-measles-outbreak-spreads-when-kids-get-vaccinated</a:t>
            </a:r>
            <a:endParaRPr lang="en-CA" dirty="0"/>
          </a:p>
          <a:p>
            <a:endParaRPr lang="en-CA" dirty="0"/>
          </a:p>
        </p:txBody>
      </p:sp>
      <p:sp>
        <p:nvSpPr>
          <p:cNvPr id="4" name="Slide Number Placeholder 3"/>
          <p:cNvSpPr>
            <a:spLocks noGrp="1"/>
          </p:cNvSpPr>
          <p:nvPr>
            <p:ph type="sldNum" sz="quarter" idx="10"/>
          </p:nvPr>
        </p:nvSpPr>
        <p:spPr/>
        <p:txBody>
          <a:bodyPr/>
          <a:lstStyle/>
          <a:p>
            <a:fld id="{E554AF1E-86B1-4610-AB2F-A8ABFDB34901}" type="slidenum">
              <a:rPr lang="en-CA" smtClean="0"/>
              <a:t>65</a:t>
            </a:fld>
            <a:endParaRPr lang="en-CA"/>
          </a:p>
        </p:txBody>
      </p:sp>
    </p:spTree>
    <p:extLst>
      <p:ext uri="{BB962C8B-B14F-4D97-AF65-F5344CB8AC3E}">
        <p14:creationId xmlns:p14="http://schemas.microsoft.com/office/powerpoint/2010/main" val="22990319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54AF1E-86B1-4610-AB2F-A8ABFDB34901}" type="slidenum">
              <a:rPr lang="en-CA" smtClean="0"/>
              <a:t>70</a:t>
            </a:fld>
            <a:endParaRPr lang="en-CA"/>
          </a:p>
        </p:txBody>
      </p:sp>
    </p:spTree>
    <p:extLst>
      <p:ext uri="{BB962C8B-B14F-4D97-AF65-F5344CB8AC3E}">
        <p14:creationId xmlns:p14="http://schemas.microsoft.com/office/powerpoint/2010/main" val="4210697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Being within 2m of a sneeze. </a:t>
            </a:r>
          </a:p>
          <a:p>
            <a:r>
              <a:rPr lang="en-US" dirty="0"/>
              <a:t>Sharing fluids</a:t>
            </a:r>
          </a:p>
        </p:txBody>
      </p:sp>
      <p:sp>
        <p:nvSpPr>
          <p:cNvPr id="4" name="Slide Number Placeholder 3"/>
          <p:cNvSpPr>
            <a:spLocks noGrp="1"/>
          </p:cNvSpPr>
          <p:nvPr>
            <p:ph type="sldNum" sz="quarter" idx="5"/>
          </p:nvPr>
        </p:nvSpPr>
        <p:spPr/>
        <p:txBody>
          <a:bodyPr/>
          <a:lstStyle/>
          <a:p>
            <a:fld id="{E554AF1E-86B1-4610-AB2F-A8ABFDB34901}" type="slidenum">
              <a:rPr lang="en-CA" smtClean="0"/>
              <a:t>5</a:t>
            </a:fld>
            <a:endParaRPr lang="en-CA"/>
          </a:p>
        </p:txBody>
      </p:sp>
    </p:spTree>
    <p:extLst>
      <p:ext uri="{BB962C8B-B14F-4D97-AF65-F5344CB8AC3E}">
        <p14:creationId xmlns:p14="http://schemas.microsoft.com/office/powerpoint/2010/main" val="1215185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Antibodies stick to the virus or bacteria and mark it  for destruction</a:t>
            </a:r>
          </a:p>
        </p:txBody>
      </p:sp>
      <p:sp>
        <p:nvSpPr>
          <p:cNvPr id="4" name="Slide Number Placeholder 3"/>
          <p:cNvSpPr>
            <a:spLocks noGrp="1"/>
          </p:cNvSpPr>
          <p:nvPr>
            <p:ph type="sldNum" sz="quarter" idx="5"/>
          </p:nvPr>
        </p:nvSpPr>
        <p:spPr/>
        <p:txBody>
          <a:bodyPr/>
          <a:lstStyle/>
          <a:p>
            <a:fld id="{E554AF1E-86B1-4610-AB2F-A8ABFDB34901}" type="slidenum">
              <a:rPr lang="en-CA" smtClean="0"/>
              <a:t>13</a:t>
            </a:fld>
            <a:endParaRPr lang="en-CA"/>
          </a:p>
        </p:txBody>
      </p:sp>
    </p:spTree>
    <p:extLst>
      <p:ext uri="{BB962C8B-B14F-4D97-AF65-F5344CB8AC3E}">
        <p14:creationId xmlns:p14="http://schemas.microsoft.com/office/powerpoint/2010/main" val="2117876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https://www.parents.com/health/vaccines/controversy/8-reasons-parents-dont-vaccinate-and-why-they-should/</a:t>
            </a:r>
          </a:p>
          <a:p>
            <a:endParaRPr lang="en-CA" dirty="0"/>
          </a:p>
        </p:txBody>
      </p:sp>
      <p:sp>
        <p:nvSpPr>
          <p:cNvPr id="4" name="Slide Number Placeholder 3"/>
          <p:cNvSpPr>
            <a:spLocks noGrp="1"/>
          </p:cNvSpPr>
          <p:nvPr>
            <p:ph type="sldNum" sz="quarter" idx="10"/>
          </p:nvPr>
        </p:nvSpPr>
        <p:spPr/>
        <p:txBody>
          <a:bodyPr/>
          <a:lstStyle/>
          <a:p>
            <a:fld id="{E554AF1E-86B1-4610-AB2F-A8ABFDB34901}" type="slidenum">
              <a:rPr lang="en-CA" smtClean="0"/>
              <a:t>15</a:t>
            </a:fld>
            <a:endParaRPr lang="en-CA"/>
          </a:p>
        </p:txBody>
      </p:sp>
    </p:spTree>
    <p:extLst>
      <p:ext uri="{BB962C8B-B14F-4D97-AF65-F5344CB8AC3E}">
        <p14:creationId xmlns:p14="http://schemas.microsoft.com/office/powerpoint/2010/main" val="2298475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Antibodies stick to the virus or bacteria and mark it  for destruction</a:t>
            </a:r>
          </a:p>
        </p:txBody>
      </p:sp>
      <p:sp>
        <p:nvSpPr>
          <p:cNvPr id="4" name="Slide Number Placeholder 3"/>
          <p:cNvSpPr>
            <a:spLocks noGrp="1"/>
          </p:cNvSpPr>
          <p:nvPr>
            <p:ph type="sldNum" sz="quarter" idx="5"/>
          </p:nvPr>
        </p:nvSpPr>
        <p:spPr/>
        <p:txBody>
          <a:bodyPr/>
          <a:lstStyle/>
          <a:p>
            <a:fld id="{E554AF1E-86B1-4610-AB2F-A8ABFDB34901}" type="slidenum">
              <a:rPr lang="en-CA" smtClean="0"/>
              <a:t>17</a:t>
            </a:fld>
            <a:endParaRPr lang="en-CA"/>
          </a:p>
        </p:txBody>
      </p:sp>
    </p:spTree>
    <p:extLst>
      <p:ext uri="{BB962C8B-B14F-4D97-AF65-F5344CB8AC3E}">
        <p14:creationId xmlns:p14="http://schemas.microsoft.com/office/powerpoint/2010/main" val="2140745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the blips? Virus always around. Sometimes we stop vaccinating.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Small pox has been a devastating disease. But after worldwide vaccination, it was declared </a:t>
            </a:r>
            <a:r>
              <a:rPr lang="en-US" i="1" u="sng" dirty="0"/>
              <a:t>eradicated </a:t>
            </a:r>
            <a:r>
              <a:rPr lang="en-US" i="1" dirty="0"/>
              <a:t>in 1980. </a:t>
            </a:r>
            <a:endParaRPr lang="en-CA" i="1" dirty="0"/>
          </a:p>
          <a:p>
            <a:endParaRPr lang="en-US" dirty="0"/>
          </a:p>
        </p:txBody>
      </p:sp>
      <p:sp>
        <p:nvSpPr>
          <p:cNvPr id="4" name="Slide Number Placeholder 3"/>
          <p:cNvSpPr>
            <a:spLocks noGrp="1"/>
          </p:cNvSpPr>
          <p:nvPr>
            <p:ph type="sldNum" sz="quarter" idx="5"/>
          </p:nvPr>
        </p:nvSpPr>
        <p:spPr/>
        <p:txBody>
          <a:bodyPr/>
          <a:lstStyle/>
          <a:p>
            <a:fld id="{E554AF1E-86B1-4610-AB2F-A8ABFDB34901}" type="slidenum">
              <a:rPr lang="en-CA" smtClean="0"/>
              <a:t>18</a:t>
            </a:fld>
            <a:endParaRPr lang="en-CA"/>
          </a:p>
        </p:txBody>
      </p:sp>
    </p:spTree>
    <p:extLst>
      <p:ext uri="{BB962C8B-B14F-4D97-AF65-F5344CB8AC3E}">
        <p14:creationId xmlns:p14="http://schemas.microsoft.com/office/powerpoint/2010/main" val="1564919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D5156"/>
                </a:solidFill>
                <a:effectLst/>
                <a:latin typeface="Google Sans"/>
              </a:rPr>
              <a:t>Smallpox is thought to arrive here from Asia through major trade routes, like the Silk Road. Crusades further contribute to the spread of smallpox in Europe with </a:t>
            </a:r>
            <a:r>
              <a:rPr lang="en-US" b="0" i="0" dirty="0">
                <a:solidFill>
                  <a:srgbClr val="040C28"/>
                </a:solidFill>
                <a:effectLst/>
                <a:latin typeface="Google Sans"/>
              </a:rPr>
              <a:t>the European Christians</a:t>
            </a:r>
            <a:r>
              <a:rPr lang="en-US" b="0" i="0" dirty="0">
                <a:solidFill>
                  <a:srgbClr val="4D5156"/>
                </a:solidFill>
                <a:effectLst/>
                <a:latin typeface="Google Sans"/>
              </a:rPr>
              <a:t> moving to and from the Middle East during the next two centuries.</a:t>
            </a:r>
          </a:p>
          <a:p>
            <a:r>
              <a:rPr lang="en-US" b="0" i="0" dirty="0">
                <a:solidFill>
                  <a:srgbClr val="4D5156"/>
                </a:solidFill>
                <a:effectLst/>
                <a:latin typeface="Google Sans"/>
              </a:rPr>
              <a:t>The last known natural case was in Somalia in 1977. </a:t>
            </a:r>
            <a:r>
              <a:rPr lang="en-US" b="0" i="0" dirty="0">
                <a:solidFill>
                  <a:srgbClr val="040C28"/>
                </a:solidFill>
                <a:effectLst/>
                <a:latin typeface="Google Sans"/>
              </a:rPr>
              <a:t>In 1980 WHO declared smallpox eradicated</a:t>
            </a:r>
            <a:endParaRPr lang="en-US" dirty="0"/>
          </a:p>
        </p:txBody>
      </p:sp>
      <p:sp>
        <p:nvSpPr>
          <p:cNvPr id="4" name="Slide Number Placeholder 3"/>
          <p:cNvSpPr>
            <a:spLocks noGrp="1"/>
          </p:cNvSpPr>
          <p:nvPr>
            <p:ph type="sldNum" sz="quarter" idx="5"/>
          </p:nvPr>
        </p:nvSpPr>
        <p:spPr/>
        <p:txBody>
          <a:bodyPr/>
          <a:lstStyle/>
          <a:p>
            <a:fld id="{E554AF1E-86B1-4610-AB2F-A8ABFDB34901}" type="slidenum">
              <a:rPr lang="en-CA" smtClean="0"/>
              <a:t>26</a:t>
            </a:fld>
            <a:endParaRPr lang="en-CA"/>
          </a:p>
        </p:txBody>
      </p:sp>
    </p:spTree>
    <p:extLst>
      <p:ext uri="{BB962C8B-B14F-4D97-AF65-F5344CB8AC3E}">
        <p14:creationId xmlns:p14="http://schemas.microsoft.com/office/powerpoint/2010/main" val="3630688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40C28"/>
                </a:solidFill>
                <a:effectLst/>
                <a:latin typeface="Google Sans"/>
              </a:rPr>
              <a:t> in April 1721, a smallpox epidemic was raging in England</a:t>
            </a:r>
            <a:r>
              <a:rPr lang="en-US" b="0" i="0" dirty="0">
                <a:solidFill>
                  <a:srgbClr val="202124"/>
                </a:solidFill>
                <a:effectLst/>
                <a:latin typeface="Google Sans"/>
              </a:rPr>
              <a:t>. </a:t>
            </a:r>
          </a:p>
          <a:p>
            <a:r>
              <a:rPr lang="en-US" b="0" i="0" dirty="0">
                <a:solidFill>
                  <a:srgbClr val="232323"/>
                </a:solidFill>
                <a:effectLst/>
                <a:latin typeface="Open Sans" panose="020B0606030504020204" pitchFamily="34" charset="0"/>
              </a:rPr>
              <a:t>Mary’s beloved only brother had died from the smallpox. When she also fell ill, only two years after her brother’s death, she narrowly escaped with her own life. Her skin now bore the tell-tale scars left by the disease. Her eyes suffered too. She could never look at bright light again. She also lost all her eyelashes</a:t>
            </a:r>
            <a:endParaRPr lang="en-US" b="0" i="0" dirty="0">
              <a:solidFill>
                <a:srgbClr val="202124"/>
              </a:solidFill>
              <a:effectLst/>
              <a:latin typeface="Google Sans"/>
            </a:endParaRPr>
          </a:p>
          <a:p>
            <a:endParaRPr lang="en-US" b="0" i="0" dirty="0">
              <a:solidFill>
                <a:srgbClr val="232323"/>
              </a:solidFill>
              <a:effectLst/>
              <a:latin typeface="Open Sans" panose="020B0606030504020204" pitchFamily="34" charset="0"/>
            </a:endParaRPr>
          </a:p>
          <a:p>
            <a:r>
              <a:rPr lang="en-US" b="0" i="0" dirty="0">
                <a:solidFill>
                  <a:srgbClr val="232323"/>
                </a:solidFill>
                <a:effectLst/>
                <a:latin typeface="Open Sans" panose="020B0606030504020204" pitchFamily="34" charset="0"/>
              </a:rPr>
              <a:t>After her own battle with smallpox, Mary went to live in Constantinople in Turkey with her husband. Daughter born there</a:t>
            </a:r>
            <a:endParaRPr lang="en-US" dirty="0"/>
          </a:p>
        </p:txBody>
      </p:sp>
      <p:sp>
        <p:nvSpPr>
          <p:cNvPr id="4" name="Slide Number Placeholder 3"/>
          <p:cNvSpPr>
            <a:spLocks noGrp="1"/>
          </p:cNvSpPr>
          <p:nvPr>
            <p:ph type="sldNum" sz="quarter" idx="5"/>
          </p:nvPr>
        </p:nvSpPr>
        <p:spPr/>
        <p:txBody>
          <a:bodyPr/>
          <a:lstStyle/>
          <a:p>
            <a:fld id="{E554AF1E-86B1-4610-AB2F-A8ABFDB34901}" type="slidenum">
              <a:rPr lang="en-CA" smtClean="0"/>
              <a:t>27</a:t>
            </a:fld>
            <a:endParaRPr lang="en-CA"/>
          </a:p>
        </p:txBody>
      </p:sp>
    </p:spTree>
    <p:extLst>
      <p:ext uri="{BB962C8B-B14F-4D97-AF65-F5344CB8AC3E}">
        <p14:creationId xmlns:p14="http://schemas.microsoft.com/office/powerpoint/2010/main" val="3767914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32323"/>
                </a:solidFill>
                <a:effectLst/>
              </a:rPr>
              <a:t>Mary was the first Western woman to be invited to dine alone with the wives of senior Turkish officials.</a:t>
            </a:r>
          </a:p>
          <a:p>
            <a:r>
              <a:rPr lang="en-US" b="0" i="0" dirty="0">
                <a:solidFill>
                  <a:srgbClr val="232323"/>
                </a:solidFill>
                <a:effectLst/>
              </a:rPr>
              <a:t>Her hostesses there assured her that inoculation was totally safe.</a:t>
            </a:r>
            <a:endParaRPr lang="en-US" dirty="0"/>
          </a:p>
          <a:p>
            <a:endParaRPr lang="en-US" dirty="0"/>
          </a:p>
        </p:txBody>
      </p:sp>
      <p:sp>
        <p:nvSpPr>
          <p:cNvPr id="4" name="Slide Number Placeholder 3"/>
          <p:cNvSpPr>
            <a:spLocks noGrp="1"/>
          </p:cNvSpPr>
          <p:nvPr>
            <p:ph type="sldNum" sz="quarter" idx="5"/>
          </p:nvPr>
        </p:nvSpPr>
        <p:spPr/>
        <p:txBody>
          <a:bodyPr/>
          <a:lstStyle/>
          <a:p>
            <a:fld id="{E554AF1E-86B1-4610-AB2F-A8ABFDB34901}" type="slidenum">
              <a:rPr lang="en-CA" smtClean="0"/>
              <a:t>30</a:t>
            </a:fld>
            <a:endParaRPr lang="en-CA"/>
          </a:p>
        </p:txBody>
      </p:sp>
    </p:spTree>
    <p:extLst>
      <p:ext uri="{BB962C8B-B14F-4D97-AF65-F5344CB8AC3E}">
        <p14:creationId xmlns:p14="http://schemas.microsoft.com/office/powerpoint/2010/main" val="2480036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9A3F7E7B-221C-49CA-9ABE-6212D529146F}" type="datetimeFigureOut">
              <a:rPr lang="en-CA" smtClean="0"/>
              <a:t>2023-10-29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3D1AD89-1188-487D-817B-A88542D421F2}" type="slidenum">
              <a:rPr lang="en-CA" smtClean="0"/>
              <a:t>‹#›</a:t>
            </a:fld>
            <a:endParaRPr lang="en-CA"/>
          </a:p>
        </p:txBody>
      </p:sp>
    </p:spTree>
    <p:extLst>
      <p:ext uri="{BB962C8B-B14F-4D97-AF65-F5344CB8AC3E}">
        <p14:creationId xmlns:p14="http://schemas.microsoft.com/office/powerpoint/2010/main" val="2272601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9A3F7E7B-221C-49CA-9ABE-6212D529146F}" type="datetimeFigureOut">
              <a:rPr lang="en-CA" smtClean="0"/>
              <a:t>2023-10-29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3D1AD89-1188-487D-817B-A88542D421F2}" type="slidenum">
              <a:rPr lang="en-CA" smtClean="0"/>
              <a:t>‹#›</a:t>
            </a:fld>
            <a:endParaRPr lang="en-CA"/>
          </a:p>
        </p:txBody>
      </p:sp>
    </p:spTree>
    <p:extLst>
      <p:ext uri="{BB962C8B-B14F-4D97-AF65-F5344CB8AC3E}">
        <p14:creationId xmlns:p14="http://schemas.microsoft.com/office/powerpoint/2010/main" val="2028974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9A3F7E7B-221C-49CA-9ABE-6212D529146F}" type="datetimeFigureOut">
              <a:rPr lang="en-CA" smtClean="0"/>
              <a:t>2023-10-29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3D1AD89-1188-487D-817B-A88542D421F2}" type="slidenum">
              <a:rPr lang="en-CA" smtClean="0"/>
              <a:t>‹#›</a:t>
            </a:fld>
            <a:endParaRPr lang="en-CA"/>
          </a:p>
        </p:txBody>
      </p:sp>
    </p:spTree>
    <p:extLst>
      <p:ext uri="{BB962C8B-B14F-4D97-AF65-F5344CB8AC3E}">
        <p14:creationId xmlns:p14="http://schemas.microsoft.com/office/powerpoint/2010/main" val="308782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lvl1pPr>
              <a:defRPr sz="36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10"/>
          </p:nvPr>
        </p:nvSpPr>
        <p:spPr/>
        <p:txBody>
          <a:bodyPr/>
          <a:lstStyle/>
          <a:p>
            <a:fld id="{9A3F7E7B-221C-49CA-9ABE-6212D529146F}" type="datetimeFigureOut">
              <a:rPr lang="en-CA" smtClean="0"/>
              <a:t>2023-10-29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3D1AD89-1188-487D-817B-A88542D421F2}" type="slidenum">
              <a:rPr lang="en-CA" smtClean="0"/>
              <a:t>‹#›</a:t>
            </a:fld>
            <a:endParaRPr lang="en-CA"/>
          </a:p>
        </p:txBody>
      </p:sp>
    </p:spTree>
    <p:extLst>
      <p:ext uri="{BB962C8B-B14F-4D97-AF65-F5344CB8AC3E}">
        <p14:creationId xmlns:p14="http://schemas.microsoft.com/office/powerpoint/2010/main" val="2406326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3F7E7B-221C-49CA-9ABE-6212D529146F}" type="datetimeFigureOut">
              <a:rPr lang="en-CA" smtClean="0"/>
              <a:t>2023-10-29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3D1AD89-1188-487D-817B-A88542D421F2}" type="slidenum">
              <a:rPr lang="en-CA" smtClean="0"/>
              <a:t>‹#›</a:t>
            </a:fld>
            <a:endParaRPr lang="en-CA"/>
          </a:p>
        </p:txBody>
      </p:sp>
    </p:spTree>
    <p:extLst>
      <p:ext uri="{BB962C8B-B14F-4D97-AF65-F5344CB8AC3E}">
        <p14:creationId xmlns:p14="http://schemas.microsoft.com/office/powerpoint/2010/main" val="2255448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9A3F7E7B-221C-49CA-9ABE-6212D529146F}" type="datetimeFigureOut">
              <a:rPr lang="en-CA" smtClean="0"/>
              <a:t>2023-10-29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3D1AD89-1188-487D-817B-A88542D421F2}" type="slidenum">
              <a:rPr lang="en-CA" smtClean="0"/>
              <a:t>‹#›</a:t>
            </a:fld>
            <a:endParaRPr lang="en-CA"/>
          </a:p>
        </p:txBody>
      </p:sp>
    </p:spTree>
    <p:extLst>
      <p:ext uri="{BB962C8B-B14F-4D97-AF65-F5344CB8AC3E}">
        <p14:creationId xmlns:p14="http://schemas.microsoft.com/office/powerpoint/2010/main" val="4262603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A3F7E7B-221C-49CA-9ABE-6212D529146F}" type="datetimeFigureOut">
              <a:rPr lang="en-CA" smtClean="0"/>
              <a:t>2023-10-29</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E3D1AD89-1188-487D-817B-A88542D421F2}" type="slidenum">
              <a:rPr lang="en-CA" smtClean="0"/>
              <a:t>‹#›</a:t>
            </a:fld>
            <a:endParaRPr lang="en-CA"/>
          </a:p>
        </p:txBody>
      </p:sp>
    </p:spTree>
    <p:extLst>
      <p:ext uri="{BB962C8B-B14F-4D97-AF65-F5344CB8AC3E}">
        <p14:creationId xmlns:p14="http://schemas.microsoft.com/office/powerpoint/2010/main" val="3897407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9A3F7E7B-221C-49CA-9ABE-6212D529146F}" type="datetimeFigureOut">
              <a:rPr lang="en-CA" smtClean="0"/>
              <a:t>2023-10-29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E3D1AD89-1188-487D-817B-A88542D421F2}" type="slidenum">
              <a:rPr lang="en-CA" smtClean="0"/>
              <a:t>‹#›</a:t>
            </a:fld>
            <a:endParaRPr lang="en-CA"/>
          </a:p>
        </p:txBody>
      </p:sp>
    </p:spTree>
    <p:extLst>
      <p:ext uri="{BB962C8B-B14F-4D97-AF65-F5344CB8AC3E}">
        <p14:creationId xmlns:p14="http://schemas.microsoft.com/office/powerpoint/2010/main" val="3367596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3F7E7B-221C-49CA-9ABE-6212D529146F}" type="datetimeFigureOut">
              <a:rPr lang="en-CA" smtClean="0"/>
              <a:t>2023-10-29</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E3D1AD89-1188-487D-817B-A88542D421F2}" type="slidenum">
              <a:rPr lang="en-CA" smtClean="0"/>
              <a:t>‹#›</a:t>
            </a:fld>
            <a:endParaRPr lang="en-CA"/>
          </a:p>
        </p:txBody>
      </p:sp>
    </p:spTree>
    <p:extLst>
      <p:ext uri="{BB962C8B-B14F-4D97-AF65-F5344CB8AC3E}">
        <p14:creationId xmlns:p14="http://schemas.microsoft.com/office/powerpoint/2010/main" val="2443175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A3F7E7B-221C-49CA-9ABE-6212D529146F}" type="datetimeFigureOut">
              <a:rPr lang="en-CA" smtClean="0"/>
              <a:t>2023-10-29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3D1AD89-1188-487D-817B-A88542D421F2}" type="slidenum">
              <a:rPr lang="en-CA" smtClean="0"/>
              <a:t>‹#›</a:t>
            </a:fld>
            <a:endParaRPr lang="en-CA"/>
          </a:p>
        </p:txBody>
      </p:sp>
    </p:spTree>
    <p:extLst>
      <p:ext uri="{BB962C8B-B14F-4D97-AF65-F5344CB8AC3E}">
        <p14:creationId xmlns:p14="http://schemas.microsoft.com/office/powerpoint/2010/main" val="302369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A3F7E7B-221C-49CA-9ABE-6212D529146F}" type="datetimeFigureOut">
              <a:rPr lang="en-CA" smtClean="0"/>
              <a:t>2023-10-29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3D1AD89-1188-487D-817B-A88542D421F2}" type="slidenum">
              <a:rPr lang="en-CA" smtClean="0"/>
              <a:t>‹#›</a:t>
            </a:fld>
            <a:endParaRPr lang="en-CA"/>
          </a:p>
        </p:txBody>
      </p:sp>
    </p:spTree>
    <p:extLst>
      <p:ext uri="{BB962C8B-B14F-4D97-AF65-F5344CB8AC3E}">
        <p14:creationId xmlns:p14="http://schemas.microsoft.com/office/powerpoint/2010/main" val="1668242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3F7E7B-221C-49CA-9ABE-6212D529146F}" type="datetimeFigureOut">
              <a:rPr lang="en-CA" smtClean="0"/>
              <a:t>2023-10-29</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D1AD89-1188-487D-817B-A88542D421F2}" type="slidenum">
              <a:rPr lang="en-CA" smtClean="0"/>
              <a:t>‹#›</a:t>
            </a:fld>
            <a:endParaRPr lang="en-CA"/>
          </a:p>
        </p:txBody>
      </p:sp>
    </p:spTree>
    <p:extLst>
      <p:ext uri="{BB962C8B-B14F-4D97-AF65-F5344CB8AC3E}">
        <p14:creationId xmlns:p14="http://schemas.microsoft.com/office/powerpoint/2010/main" val="37617988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xZbcwi7SfZE" TargetMode="External"/><Relationship Id="rId2" Type="http://schemas.openxmlformats.org/officeDocument/2006/relationships/hyperlink" Target="https://www.youtube.com/watch?v=znnp-Ivj2ek" TargetMode="External"/><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en.wikipedia.org/wiki/Image:Syringe_and_hypodermic.jp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2" Type="http://schemas.openxmlformats.org/officeDocument/2006/relationships/hyperlink" Target="https://www.youtube.com/watch?v=Zcftgu1Dwk4"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b03U6BYF9L0" TargetMode="External"/><Relationship Id="rId2" Type="http://schemas.openxmlformats.org/officeDocument/2006/relationships/hyperlink" Target="https://www.youtube.com/watch?v=3aNhzLUL2y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youtu.be/yqUFy-t4MlQ"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youtube.com/watch?v=yqUFy-t4MlQ"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youtube.com/watch?v=Y6E5Euli2Fc" TargetMode="External"/><Relationship Id="rId2" Type="http://schemas.openxmlformats.org/officeDocument/2006/relationships/hyperlink" Target="https://www.youtube.com/watch?v=3aNhzLUL2ys"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www.youtube.com/watch?v=xZbcwi7SfZE"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www.cbc.ca/news/canada/saskatoon/indigenous-medicinal-walk-1.4235900"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youtube.com/watch?v=Y6E5Euli2Fc" TargetMode="External"/><Relationship Id="rId2" Type="http://schemas.openxmlformats.org/officeDocument/2006/relationships/hyperlink" Target="https://youtu.be/rb7TVW77ZCs"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hyperlink" Target="https://www.cdc.gov/vaccines/vpd/vaccines-list.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youtube.com/watch?v=0ZWjzcsTd5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2891" y="2408238"/>
            <a:ext cx="10266218" cy="2387600"/>
          </a:xfrm>
        </p:spPr>
        <p:txBody>
          <a:bodyPr>
            <a:normAutofit fontScale="90000"/>
          </a:bodyPr>
          <a:lstStyle/>
          <a:p>
            <a:r>
              <a:rPr lang="en-CA" b="1" dirty="0"/>
              <a:t>Factors Affecting the Immune System</a:t>
            </a:r>
            <a:br>
              <a:rPr lang="en-CA" b="1" dirty="0"/>
            </a:br>
            <a:endParaRPr lang="en-CA" dirty="0"/>
          </a:p>
        </p:txBody>
      </p:sp>
      <p:sp>
        <p:nvSpPr>
          <p:cNvPr id="3" name="Subtitle 2"/>
          <p:cNvSpPr>
            <a:spLocks noGrp="1"/>
          </p:cNvSpPr>
          <p:nvPr>
            <p:ph type="subTitle" idx="1"/>
          </p:nvPr>
        </p:nvSpPr>
        <p:spPr/>
        <p:txBody>
          <a:bodyPr/>
          <a:lstStyle/>
          <a:p>
            <a:r>
              <a:rPr lang="en-CA" dirty="0"/>
              <a:t> </a:t>
            </a:r>
          </a:p>
        </p:txBody>
      </p:sp>
    </p:spTree>
    <p:extLst>
      <p:ext uri="{BB962C8B-B14F-4D97-AF65-F5344CB8AC3E}">
        <p14:creationId xmlns:p14="http://schemas.microsoft.com/office/powerpoint/2010/main" val="2599533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1D9FE-40E5-435D-A452-306A4883A253}"/>
              </a:ext>
            </a:extLst>
          </p:cNvPr>
          <p:cNvSpPr>
            <a:spLocks noGrp="1"/>
          </p:cNvSpPr>
          <p:nvPr>
            <p:ph type="title"/>
          </p:nvPr>
        </p:nvSpPr>
        <p:spPr/>
        <p:txBody>
          <a:bodyPr/>
          <a:lstStyle/>
          <a:p>
            <a:r>
              <a:rPr lang="en-CA" dirty="0"/>
              <a:t>Why should we be cautious about taking antibiotics? Not all bugs need drugs. </a:t>
            </a:r>
          </a:p>
        </p:txBody>
      </p:sp>
      <p:sp>
        <p:nvSpPr>
          <p:cNvPr id="3" name="Content Placeholder 2">
            <a:extLst>
              <a:ext uri="{FF2B5EF4-FFF2-40B4-BE49-F238E27FC236}">
                <a16:creationId xmlns:a16="http://schemas.microsoft.com/office/drawing/2014/main" id="{D13805D4-D186-4F9E-82D3-D44088573E60}"/>
              </a:ext>
            </a:extLst>
          </p:cNvPr>
          <p:cNvSpPr>
            <a:spLocks noGrp="1"/>
          </p:cNvSpPr>
          <p:nvPr>
            <p:ph idx="1"/>
          </p:nvPr>
        </p:nvSpPr>
        <p:spPr/>
        <p:txBody>
          <a:bodyPr/>
          <a:lstStyle/>
          <a:p>
            <a:r>
              <a:rPr lang="en-CA" dirty="0">
                <a:solidFill>
                  <a:srgbClr val="FF0000"/>
                </a:solidFill>
              </a:rPr>
              <a:t>Antibiotics only work against </a:t>
            </a:r>
            <a:r>
              <a:rPr lang="en-CA" b="1" u="sng" dirty="0">
                <a:solidFill>
                  <a:srgbClr val="FF0000"/>
                </a:solidFill>
              </a:rPr>
              <a:t>bacteria</a:t>
            </a:r>
            <a:r>
              <a:rPr lang="en-CA" dirty="0">
                <a:solidFill>
                  <a:srgbClr val="FF0000"/>
                </a:solidFill>
              </a:rPr>
              <a:t>l infections, NOT viruses or other microbes. </a:t>
            </a:r>
          </a:p>
          <a:p>
            <a:r>
              <a:rPr lang="en-CA" dirty="0">
                <a:solidFill>
                  <a:srgbClr val="FF0000"/>
                </a:solidFill>
              </a:rPr>
              <a:t>Sometimes the body can take care of itself</a:t>
            </a:r>
          </a:p>
          <a:p>
            <a:r>
              <a:rPr lang="en-CA" dirty="0">
                <a:solidFill>
                  <a:srgbClr val="FF0000"/>
                </a:solidFill>
              </a:rPr>
              <a:t>Antibiotics may kill </a:t>
            </a:r>
            <a:r>
              <a:rPr lang="en-CA" b="1" u="sng" dirty="0">
                <a:solidFill>
                  <a:srgbClr val="FF0000"/>
                </a:solidFill>
              </a:rPr>
              <a:t>good</a:t>
            </a:r>
            <a:r>
              <a:rPr lang="en-CA" dirty="0">
                <a:solidFill>
                  <a:srgbClr val="FF0000"/>
                </a:solidFill>
              </a:rPr>
              <a:t> bacteria in our bodies</a:t>
            </a:r>
          </a:p>
          <a:p>
            <a:r>
              <a:rPr lang="en-CA" dirty="0">
                <a:solidFill>
                  <a:srgbClr val="FF0000"/>
                </a:solidFill>
              </a:rPr>
              <a:t>Some bacteria can develop a </a:t>
            </a:r>
            <a:r>
              <a:rPr lang="en-CA" b="1" u="sng" dirty="0">
                <a:solidFill>
                  <a:srgbClr val="FF0000"/>
                </a:solidFill>
              </a:rPr>
              <a:t>RESISTANCE</a:t>
            </a:r>
            <a:r>
              <a:rPr lang="en-CA" dirty="0">
                <a:solidFill>
                  <a:srgbClr val="FF0000"/>
                </a:solidFill>
              </a:rPr>
              <a:t> to antibiotics</a:t>
            </a:r>
          </a:p>
          <a:p>
            <a:endParaRPr lang="en-CA" dirty="0"/>
          </a:p>
        </p:txBody>
      </p:sp>
    </p:spTree>
    <p:extLst>
      <p:ext uri="{BB962C8B-B14F-4D97-AF65-F5344CB8AC3E}">
        <p14:creationId xmlns:p14="http://schemas.microsoft.com/office/powerpoint/2010/main" val="14693991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231" y="912812"/>
            <a:ext cx="11526983" cy="5032375"/>
          </a:xfrm>
        </p:spPr>
        <p:txBody>
          <a:bodyPr vert="horz" lIns="91440" tIns="45720" rIns="91440" bIns="45720" rtlCol="0" anchor="t">
            <a:normAutofit/>
          </a:bodyPr>
          <a:lstStyle/>
          <a:p>
            <a:pPr lvl="1"/>
            <a:r>
              <a:rPr lang="en-US" sz="3600" dirty="0"/>
              <a:t>“Super bugs” are </a:t>
            </a:r>
            <a:r>
              <a:rPr lang="en-US" sz="3600" dirty="0">
                <a:ea typeface="+mn-lt"/>
                <a:cs typeface="+mn-lt"/>
              </a:rPr>
              <a:t>bacteria that have become </a:t>
            </a:r>
            <a:r>
              <a:rPr lang="en-US" sz="3600" b="1" u="sng" dirty="0">
                <a:ea typeface="+mn-lt"/>
                <a:cs typeface="+mn-lt"/>
              </a:rPr>
              <a:t>resistant</a:t>
            </a:r>
            <a:r>
              <a:rPr lang="en-US" sz="3600" dirty="0">
                <a:ea typeface="+mn-lt"/>
                <a:cs typeface="+mn-lt"/>
              </a:rPr>
              <a:t> to </a:t>
            </a:r>
            <a:r>
              <a:rPr lang="en-US" sz="3600" i="1" dirty="0">
                <a:ea typeface="+mn-lt"/>
                <a:cs typeface="+mn-lt"/>
              </a:rPr>
              <a:t>several</a:t>
            </a:r>
            <a:r>
              <a:rPr lang="en-US" sz="3600" dirty="0">
                <a:ea typeface="+mn-lt"/>
                <a:cs typeface="+mn-lt"/>
              </a:rPr>
              <a:t> types of antibiotics</a:t>
            </a:r>
            <a:r>
              <a:rPr lang="en-US" sz="3600" dirty="0"/>
              <a:t> </a:t>
            </a:r>
            <a:endParaRPr lang="en-US" sz="3600" dirty="0">
              <a:cs typeface="Calibri"/>
            </a:endParaRPr>
          </a:p>
          <a:p>
            <a:pPr lvl="1"/>
            <a:r>
              <a:rPr lang="en-US" sz="1800" dirty="0" err="1"/>
              <a:t>Eg</a:t>
            </a:r>
            <a:r>
              <a:rPr lang="en-US" sz="1800" dirty="0"/>
              <a:t> </a:t>
            </a:r>
            <a:r>
              <a:rPr lang="en-US" sz="1800" b="1" dirty="0"/>
              <a:t>MRSA </a:t>
            </a:r>
            <a:r>
              <a:rPr lang="en-US" sz="1800" dirty="0"/>
              <a:t>(Methicillin-resistant </a:t>
            </a:r>
            <a:r>
              <a:rPr lang="en-US" sz="1800" i="1" dirty="0"/>
              <a:t>Staphylococcus aureus</a:t>
            </a:r>
            <a:r>
              <a:rPr lang="en-US" sz="1800" dirty="0"/>
              <a:t> ).</a:t>
            </a:r>
          </a:p>
          <a:p>
            <a:pPr lvl="1"/>
            <a:r>
              <a:rPr lang="en-US" sz="1800" i="1" dirty="0"/>
              <a:t>Some disease such as </a:t>
            </a:r>
            <a:r>
              <a:rPr lang="en-US" sz="1800" b="1" i="1" dirty="0"/>
              <a:t>tuberculosis, pneumonia </a:t>
            </a:r>
            <a:r>
              <a:rPr lang="en-US" sz="1800" i="1" dirty="0"/>
              <a:t>and </a:t>
            </a:r>
            <a:r>
              <a:rPr lang="en-US" sz="1800" b="1" i="1" dirty="0"/>
              <a:t>meningitis</a:t>
            </a:r>
            <a:r>
              <a:rPr lang="en-US" sz="1800" i="1" dirty="0"/>
              <a:t> are now more difficult to treat as a result of antibiotic-resistant bacteria</a:t>
            </a:r>
          </a:p>
          <a:p>
            <a:r>
              <a:rPr lang="en-US" sz="1800" b="1" u="sng" dirty="0">
                <a:hlinkClick r:id="rId2"/>
              </a:rPr>
              <a:t>Ted Ed 4.5 min optional</a:t>
            </a:r>
          </a:p>
          <a:p>
            <a:r>
              <a:rPr lang="en-US" sz="1800" b="1" u="sng" dirty="0">
                <a:hlinkClick r:id="rId2"/>
              </a:rPr>
              <a:t>https://www.youtube.com/watch?v=znnp-Ivj2ek</a:t>
            </a:r>
            <a:endParaRPr lang="en-US" sz="1800" b="1" u="sng" dirty="0"/>
          </a:p>
          <a:p>
            <a:r>
              <a:rPr lang="en-US" sz="1800" b="1" u="sng" dirty="0"/>
              <a:t>Antibody Apocalypse </a:t>
            </a:r>
            <a:r>
              <a:rPr lang="en-CA" sz="1800" dirty="0">
                <a:hlinkClick r:id="rId3"/>
              </a:rPr>
              <a:t>https://www.youtube.com/watch?v=xZbcwi7SfZE</a:t>
            </a:r>
            <a:endParaRPr lang="en-CA" sz="1800" dirty="0"/>
          </a:p>
          <a:p>
            <a:pPr lvl="1"/>
            <a:endParaRPr lang="en-US" sz="2800" i="1" dirty="0"/>
          </a:p>
          <a:p>
            <a:pPr lvl="1"/>
            <a:endParaRPr lang="en-CA" sz="1800" dirty="0"/>
          </a:p>
          <a:p>
            <a:endParaRPr lang="en-CA" dirty="0"/>
          </a:p>
        </p:txBody>
      </p:sp>
      <p:pic>
        <p:nvPicPr>
          <p:cNvPr id="6146" name="Picture 2" descr="Image result for superbug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1339" y="3099963"/>
            <a:ext cx="3772914" cy="348849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antibiotic resistant bacteria image">
            <a:extLst>
              <a:ext uri="{FF2B5EF4-FFF2-40B4-BE49-F238E27FC236}">
                <a16:creationId xmlns:a16="http://schemas.microsoft.com/office/drawing/2014/main" id="{919DD58C-631B-4D20-A2E0-0F3255B1C7F1}"/>
              </a:ext>
            </a:extLst>
          </p:cNvPr>
          <p:cNvPicPr/>
          <p:nvPr/>
        </p:nvPicPr>
        <p:blipFill rotWithShape="1">
          <a:blip r:embed="rId5">
            <a:extLst>
              <a:ext uri="{28A0092B-C50C-407E-A947-70E740481C1C}">
                <a14:useLocalDpi xmlns:a14="http://schemas.microsoft.com/office/drawing/2010/main" val="0"/>
              </a:ext>
            </a:extLst>
          </a:blip>
          <a:srcRect b="58015"/>
          <a:stretch/>
        </p:blipFill>
        <p:spPr bwMode="auto">
          <a:xfrm>
            <a:off x="347748" y="4065459"/>
            <a:ext cx="6996545" cy="252299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6512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076AC-A196-188B-5B0D-31A30E8C4711}"/>
              </a:ext>
            </a:extLst>
          </p:cNvPr>
          <p:cNvSpPr>
            <a:spLocks noGrp="1"/>
          </p:cNvSpPr>
          <p:nvPr>
            <p:ph type="title"/>
          </p:nvPr>
        </p:nvSpPr>
        <p:spPr/>
        <p:txBody>
          <a:bodyPr/>
          <a:lstStyle/>
          <a:p>
            <a:r>
              <a:rPr lang="en-US" dirty="0"/>
              <a:t>What can we take to prevent use from getting sick? </a:t>
            </a:r>
          </a:p>
        </p:txBody>
      </p:sp>
      <p:sp>
        <p:nvSpPr>
          <p:cNvPr id="3" name="Content Placeholder 2">
            <a:extLst>
              <a:ext uri="{FF2B5EF4-FFF2-40B4-BE49-F238E27FC236}">
                <a16:creationId xmlns:a16="http://schemas.microsoft.com/office/drawing/2014/main" id="{FF89B2C9-5600-FE3B-9CCA-37C5C519B1D4}"/>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857073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497" y="274638"/>
            <a:ext cx="9757983" cy="1143000"/>
          </a:xfrm>
        </p:spPr>
        <p:txBody>
          <a:bodyPr>
            <a:noAutofit/>
          </a:bodyPr>
          <a:lstStyle/>
          <a:p>
            <a:pPr>
              <a:spcAft>
                <a:spcPts val="1200"/>
              </a:spcAft>
            </a:pPr>
            <a:r>
              <a:rPr lang="en-US" sz="4000" b="1" dirty="0"/>
              <a:t>What are vaccines? How do they work? </a:t>
            </a:r>
            <a:endParaRPr lang="en-US" sz="4000" dirty="0"/>
          </a:p>
        </p:txBody>
      </p:sp>
      <p:sp>
        <p:nvSpPr>
          <p:cNvPr id="3" name="Content Placeholder 2"/>
          <p:cNvSpPr>
            <a:spLocks noGrp="1"/>
          </p:cNvSpPr>
          <p:nvPr>
            <p:ph idx="1"/>
          </p:nvPr>
        </p:nvSpPr>
        <p:spPr>
          <a:xfrm>
            <a:off x="426720" y="1339561"/>
            <a:ext cx="10363833" cy="4953000"/>
          </a:xfrm>
        </p:spPr>
        <p:txBody>
          <a:bodyPr vert="horz" lIns="91440" tIns="45720" rIns="91440" bIns="45720" rtlCol="0" anchor="t">
            <a:normAutofit/>
          </a:bodyPr>
          <a:lstStyle/>
          <a:p>
            <a:pPr>
              <a:spcAft>
                <a:spcPts val="1200"/>
              </a:spcAft>
            </a:pPr>
            <a:r>
              <a:rPr lang="en-US" sz="3600" dirty="0"/>
              <a:t>Vaccines are </a:t>
            </a:r>
            <a:r>
              <a:rPr lang="en-US" sz="3600" b="1" u="sng" dirty="0"/>
              <a:t>injections</a:t>
            </a:r>
            <a:r>
              <a:rPr lang="en-US" sz="3600" dirty="0"/>
              <a:t> of a weakened, killed, or piece of pathogen given to people to </a:t>
            </a:r>
            <a:r>
              <a:rPr lang="en-US" sz="3600" b="1" u="sng" dirty="0"/>
              <a:t>stimulate your body</a:t>
            </a:r>
            <a:r>
              <a:rPr lang="en-US" sz="3600" dirty="0"/>
              <a:t> to create </a:t>
            </a:r>
            <a:r>
              <a:rPr lang="en-US" sz="3600" b="1" u="sng" dirty="0"/>
              <a:t>antibodies</a:t>
            </a:r>
            <a:r>
              <a:rPr lang="en-US" sz="3600" dirty="0"/>
              <a:t> against that particular disease (</a:t>
            </a:r>
            <a:r>
              <a:rPr lang="en-US" dirty="0"/>
              <a:t>usually a </a:t>
            </a:r>
            <a:r>
              <a:rPr lang="en-US" sz="3600" dirty="0"/>
              <a:t>virus).</a:t>
            </a:r>
            <a:r>
              <a:rPr lang="en-US" dirty="0">
                <a:solidFill>
                  <a:srgbClr val="FF0000"/>
                </a:solidFill>
              </a:rPr>
              <a:t> </a:t>
            </a:r>
            <a:endParaRPr lang="en-US" dirty="0">
              <a:solidFill>
                <a:srgbClr val="FF0000"/>
              </a:solidFill>
              <a:cs typeface="Calibri"/>
            </a:endParaRPr>
          </a:p>
        </p:txBody>
      </p:sp>
      <p:pic>
        <p:nvPicPr>
          <p:cNvPr id="4" name="Picture 21" descr="Syringe on left, hypodermic needle with attached color-coded luer lock on right.">
            <a:hlinkClick r:id="rId3" tooltip="Syringe on left, hypodermic needle with attached color-coded luer lock on righ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0553" y="596611"/>
            <a:ext cx="742950"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Image result for antibodies">
            <a:extLst>
              <a:ext uri="{FF2B5EF4-FFF2-40B4-BE49-F238E27FC236}">
                <a16:creationId xmlns:a16="http://schemas.microsoft.com/office/drawing/2014/main" id="{A0C11BE5-CA19-4A37-AB7C-09A6482F3E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824" y="3752954"/>
            <a:ext cx="7283116" cy="2539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2347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B3698-AA6D-498E-B8F7-95354883F98C}"/>
              </a:ext>
            </a:extLst>
          </p:cNvPr>
          <p:cNvSpPr>
            <a:spLocks noGrp="1"/>
          </p:cNvSpPr>
          <p:nvPr>
            <p:ph type="title"/>
          </p:nvPr>
        </p:nvSpPr>
        <p:spPr/>
        <p:txBody>
          <a:bodyPr/>
          <a:lstStyle/>
          <a:p>
            <a:r>
              <a:rPr lang="en-CA" dirty="0"/>
              <a:t>Types of Vaccines</a:t>
            </a:r>
          </a:p>
        </p:txBody>
      </p:sp>
      <p:sp>
        <p:nvSpPr>
          <p:cNvPr id="3" name="Content Placeholder 2">
            <a:extLst>
              <a:ext uri="{FF2B5EF4-FFF2-40B4-BE49-F238E27FC236}">
                <a16:creationId xmlns:a16="http://schemas.microsoft.com/office/drawing/2014/main" id="{1DEA4D88-1D7A-4D6D-97B8-1928156B6813}"/>
              </a:ext>
            </a:extLst>
          </p:cNvPr>
          <p:cNvSpPr>
            <a:spLocks noGrp="1"/>
          </p:cNvSpPr>
          <p:nvPr>
            <p:ph idx="1"/>
          </p:nvPr>
        </p:nvSpPr>
        <p:spPr>
          <a:xfrm>
            <a:off x="246185" y="1825625"/>
            <a:ext cx="11816861" cy="4351338"/>
          </a:xfrm>
        </p:spPr>
        <p:txBody>
          <a:bodyPr vert="horz" lIns="91440" tIns="45720" rIns="91440" bIns="45720" rtlCol="0" anchor="t">
            <a:normAutofit/>
          </a:bodyPr>
          <a:lstStyle/>
          <a:p>
            <a:r>
              <a:rPr lang="en-CA" b="1" u="sng" dirty="0"/>
              <a:t>Live</a:t>
            </a:r>
            <a:r>
              <a:rPr lang="en-CA" dirty="0"/>
              <a:t> attenuated (weakened)     	 eg. MMR, Flu</a:t>
            </a:r>
          </a:p>
          <a:p>
            <a:r>
              <a:rPr lang="en-CA" b="1" u="sng" dirty="0"/>
              <a:t>Killed</a:t>
            </a:r>
            <a:r>
              <a:rPr lang="en-CA" dirty="0"/>
              <a:t> (inactivated)                   	 eg. Polio, Hepatitis A</a:t>
            </a:r>
          </a:p>
          <a:p>
            <a:r>
              <a:rPr lang="en-CA" b="1" dirty="0"/>
              <a:t>Part </a:t>
            </a:r>
            <a:r>
              <a:rPr lang="en-CA" dirty="0"/>
              <a:t>of the pathogen                  	</a:t>
            </a:r>
            <a:r>
              <a:rPr lang="en-CA" dirty="0" err="1"/>
              <a:t>eg.</a:t>
            </a:r>
            <a:r>
              <a:rPr lang="en-CA" dirty="0"/>
              <a:t> DTaP (D, T)</a:t>
            </a:r>
          </a:p>
          <a:p>
            <a:r>
              <a:rPr lang="en-CA" b="1" u="sng" dirty="0"/>
              <a:t>Toxin</a:t>
            </a:r>
            <a:r>
              <a:rPr lang="en-CA" dirty="0"/>
              <a:t> produced by the pathogen    </a:t>
            </a:r>
            <a:r>
              <a:rPr lang="en-CA" sz="2800" dirty="0"/>
              <a:t> </a:t>
            </a:r>
            <a:r>
              <a:rPr lang="en-CA" sz="2800" dirty="0" err="1"/>
              <a:t>eg.</a:t>
            </a:r>
            <a:r>
              <a:rPr lang="en-CA" sz="2800" dirty="0"/>
              <a:t> “P” part of DTaP, Hepatitis B, </a:t>
            </a:r>
          </a:p>
          <a:p>
            <a:r>
              <a:rPr lang="en-CA" sz="3200" i="1" u="sng" dirty="0"/>
              <a:t>Mimics</a:t>
            </a:r>
            <a:r>
              <a:rPr lang="en-CA" sz="3200" i="1" dirty="0"/>
              <a:t> </a:t>
            </a:r>
            <a:r>
              <a:rPr lang="en-CA" sz="3200" dirty="0"/>
              <a:t>of the pathogen</a:t>
            </a:r>
          </a:p>
          <a:p>
            <a:endParaRPr lang="en-CA" sz="2000" dirty="0"/>
          </a:p>
          <a:p>
            <a:endParaRPr lang="en-US" sz="2000" u="sng" dirty="0"/>
          </a:p>
          <a:p>
            <a:r>
              <a:rPr lang="en-US" sz="2000" dirty="0">
                <a:cs typeface="Calibri"/>
              </a:rPr>
              <a:t>types of vaccines, 2min </a:t>
            </a:r>
            <a:r>
              <a:rPr lang="en-US" sz="2000" u="sng" dirty="0">
                <a:cs typeface="Calibri"/>
                <a:hlinkClick r:id="rId2"/>
              </a:rPr>
              <a:t>https://www.youtube.com/watch?v=Zcftgu1Dwk4</a:t>
            </a:r>
            <a:endParaRPr lang="en-CA" sz="2000" dirty="0">
              <a:ea typeface="+mn-lt"/>
              <a:cs typeface="+mn-lt"/>
            </a:endParaRPr>
          </a:p>
          <a:p>
            <a:endParaRPr lang="en-CA" sz="2000" dirty="0">
              <a:cs typeface="Calibri"/>
            </a:endParaRPr>
          </a:p>
          <a:p>
            <a:endParaRPr lang="en-CA" dirty="0"/>
          </a:p>
          <a:p>
            <a:endParaRPr lang="en-CA" dirty="0"/>
          </a:p>
          <a:p>
            <a:endParaRPr lang="en-CA" dirty="0"/>
          </a:p>
        </p:txBody>
      </p:sp>
    </p:spTree>
    <p:extLst>
      <p:ext uri="{BB962C8B-B14F-4D97-AF65-F5344CB8AC3E}">
        <p14:creationId xmlns:p14="http://schemas.microsoft.com/office/powerpoint/2010/main" val="27089534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EA1C9-AD5A-46E0-8242-79BBEA02457C}"/>
              </a:ext>
            </a:extLst>
          </p:cNvPr>
          <p:cNvSpPr>
            <a:spLocks noGrp="1"/>
          </p:cNvSpPr>
          <p:nvPr>
            <p:ph type="title"/>
          </p:nvPr>
        </p:nvSpPr>
        <p:spPr/>
        <p:txBody>
          <a:bodyPr/>
          <a:lstStyle/>
          <a:p>
            <a:r>
              <a:rPr lang="en-CA" dirty="0"/>
              <a:t>Concerns and Misinformation about vaccines</a:t>
            </a:r>
          </a:p>
        </p:txBody>
      </p:sp>
      <p:sp>
        <p:nvSpPr>
          <p:cNvPr id="3" name="Content Placeholder 2">
            <a:extLst>
              <a:ext uri="{FF2B5EF4-FFF2-40B4-BE49-F238E27FC236}">
                <a16:creationId xmlns:a16="http://schemas.microsoft.com/office/drawing/2014/main" id="{BAD36C51-06FB-4FD4-9566-D7A4BBBAB04B}"/>
              </a:ext>
            </a:extLst>
          </p:cNvPr>
          <p:cNvSpPr>
            <a:spLocks noGrp="1"/>
          </p:cNvSpPr>
          <p:nvPr>
            <p:ph idx="1"/>
          </p:nvPr>
        </p:nvSpPr>
        <p:spPr>
          <a:xfrm>
            <a:off x="838200" y="1825625"/>
            <a:ext cx="10515600" cy="4667250"/>
          </a:xfrm>
        </p:spPr>
        <p:txBody>
          <a:bodyPr>
            <a:normAutofit fontScale="85000" lnSpcReduction="20000"/>
          </a:bodyPr>
          <a:lstStyle/>
          <a:p>
            <a:r>
              <a:rPr lang="en-CA" i="1" dirty="0">
                <a:solidFill>
                  <a:schemeClr val="tx2"/>
                </a:solidFill>
              </a:rPr>
              <a:t>So many vaccines may overwhelm baby’s immune system</a:t>
            </a:r>
          </a:p>
          <a:p>
            <a:r>
              <a:rPr lang="en-CA" i="1" dirty="0">
                <a:solidFill>
                  <a:schemeClr val="tx2"/>
                </a:solidFill>
              </a:rPr>
              <a:t>Child’s immune system is too immature – better to wait</a:t>
            </a:r>
          </a:p>
          <a:p>
            <a:r>
              <a:rPr lang="en-CA" i="1" dirty="0">
                <a:solidFill>
                  <a:schemeClr val="tx2"/>
                </a:solidFill>
              </a:rPr>
              <a:t>Vaccines contain toxins, such as mercury, aluminum, formaldehyde, and antifreeze</a:t>
            </a:r>
          </a:p>
          <a:p>
            <a:r>
              <a:rPr lang="en-CA" i="1" dirty="0">
                <a:solidFill>
                  <a:schemeClr val="tx2"/>
                </a:solidFill>
              </a:rPr>
              <a:t>Vaccines don’t really work anyway (Flu)</a:t>
            </a:r>
          </a:p>
          <a:p>
            <a:r>
              <a:rPr lang="en-CA" i="1" dirty="0">
                <a:solidFill>
                  <a:schemeClr val="tx2"/>
                </a:solidFill>
              </a:rPr>
              <a:t>Vaccines are a way for pharmaceutical companies to make money</a:t>
            </a:r>
          </a:p>
          <a:p>
            <a:r>
              <a:rPr lang="en-CA" i="1" dirty="0">
                <a:solidFill>
                  <a:schemeClr val="tx2"/>
                </a:solidFill>
              </a:rPr>
              <a:t>Side effects are worse than the actual disease</a:t>
            </a:r>
          </a:p>
          <a:p>
            <a:r>
              <a:rPr lang="en-CA" i="1" dirty="0">
                <a:solidFill>
                  <a:schemeClr val="tx2"/>
                </a:solidFill>
              </a:rPr>
              <a:t>Forcing vaccination is a violation of rights</a:t>
            </a:r>
          </a:p>
          <a:p>
            <a:r>
              <a:rPr lang="en-CA" i="1" dirty="0">
                <a:solidFill>
                  <a:schemeClr val="tx2"/>
                </a:solidFill>
              </a:rPr>
              <a:t>Autism</a:t>
            </a:r>
          </a:p>
          <a:p>
            <a:endParaRPr lang="en-CA" dirty="0"/>
          </a:p>
          <a:p>
            <a:endParaRPr lang="en-CA" dirty="0"/>
          </a:p>
          <a:p>
            <a:endParaRPr lang="en-CA" dirty="0"/>
          </a:p>
        </p:txBody>
      </p:sp>
    </p:spTree>
    <p:extLst>
      <p:ext uri="{BB962C8B-B14F-4D97-AF65-F5344CB8AC3E}">
        <p14:creationId xmlns:p14="http://schemas.microsoft.com/office/powerpoint/2010/main" val="241031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C4C98-835F-405F-B52E-239E838E5DB8}"/>
              </a:ext>
            </a:extLst>
          </p:cNvPr>
          <p:cNvSpPr>
            <a:spLocks noGrp="1"/>
          </p:cNvSpPr>
          <p:nvPr>
            <p:ph type="title"/>
          </p:nvPr>
        </p:nvSpPr>
        <p:spPr>
          <a:xfrm>
            <a:off x="495300" y="365125"/>
            <a:ext cx="10858500" cy="1325563"/>
          </a:xfrm>
        </p:spPr>
        <p:txBody>
          <a:bodyPr/>
          <a:lstStyle/>
          <a:p>
            <a:r>
              <a:rPr lang="en-CA" dirty="0"/>
              <a:t>4 Corners: Should it </a:t>
            </a:r>
            <a:r>
              <a:rPr lang="en-CA"/>
              <a:t>be mandatory for </a:t>
            </a:r>
            <a:r>
              <a:rPr lang="en-CA" dirty="0"/>
              <a:t>everyone to get vaccinated?</a:t>
            </a:r>
          </a:p>
        </p:txBody>
      </p:sp>
      <p:sp>
        <p:nvSpPr>
          <p:cNvPr id="3" name="Content Placeholder 2">
            <a:extLst>
              <a:ext uri="{FF2B5EF4-FFF2-40B4-BE49-F238E27FC236}">
                <a16:creationId xmlns:a16="http://schemas.microsoft.com/office/drawing/2014/main" id="{0CB1BE04-E7BD-45F4-92C3-753C46E4CEC6}"/>
              </a:ext>
            </a:extLst>
          </p:cNvPr>
          <p:cNvSpPr>
            <a:spLocks noGrp="1"/>
          </p:cNvSpPr>
          <p:nvPr>
            <p:ph idx="1"/>
          </p:nvPr>
        </p:nvSpPr>
        <p:spPr/>
        <p:txBody>
          <a:bodyPr>
            <a:normAutofit fontScale="92500"/>
          </a:bodyPr>
          <a:lstStyle/>
          <a:p>
            <a:r>
              <a:rPr lang="en-CA" dirty="0"/>
              <a:t>If these diseases are so rarely deadly, what’s the point?</a:t>
            </a:r>
          </a:p>
          <a:p>
            <a:endParaRPr lang="en-CA" dirty="0"/>
          </a:p>
          <a:p>
            <a:r>
              <a:rPr lang="en-CA" dirty="0"/>
              <a:t>Strongly Agree					Agree</a:t>
            </a:r>
          </a:p>
          <a:p>
            <a:endParaRPr lang="en-CA" dirty="0"/>
          </a:p>
          <a:p>
            <a:endParaRPr lang="en-CA" dirty="0"/>
          </a:p>
          <a:p>
            <a:endParaRPr lang="en-CA" dirty="0"/>
          </a:p>
          <a:p>
            <a:r>
              <a:rPr lang="en-CA" dirty="0"/>
              <a:t>Disagree						Strongly Disagree  </a:t>
            </a:r>
          </a:p>
        </p:txBody>
      </p:sp>
    </p:spTree>
    <p:extLst>
      <p:ext uri="{BB962C8B-B14F-4D97-AF65-F5344CB8AC3E}">
        <p14:creationId xmlns:p14="http://schemas.microsoft.com/office/powerpoint/2010/main" val="20370603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497" y="274638"/>
            <a:ext cx="9757983" cy="1143000"/>
          </a:xfrm>
        </p:spPr>
        <p:txBody>
          <a:bodyPr>
            <a:noAutofit/>
          </a:bodyPr>
          <a:lstStyle/>
          <a:p>
            <a:pPr>
              <a:spcAft>
                <a:spcPts val="1200"/>
              </a:spcAft>
            </a:pPr>
            <a:r>
              <a:rPr lang="en-US" sz="4000" b="1" dirty="0"/>
              <a:t>Vaccines give immunity</a:t>
            </a:r>
            <a:endParaRPr lang="en-US" sz="4000" dirty="0"/>
          </a:p>
        </p:txBody>
      </p:sp>
      <p:sp>
        <p:nvSpPr>
          <p:cNvPr id="3" name="Content Placeholder 2"/>
          <p:cNvSpPr>
            <a:spLocks noGrp="1"/>
          </p:cNvSpPr>
          <p:nvPr>
            <p:ph idx="1"/>
          </p:nvPr>
        </p:nvSpPr>
        <p:spPr>
          <a:xfrm>
            <a:off x="426720" y="1339560"/>
            <a:ext cx="11765280" cy="5518439"/>
          </a:xfrm>
        </p:spPr>
        <p:txBody>
          <a:bodyPr vert="horz" lIns="91440" tIns="45720" rIns="91440" bIns="45720" rtlCol="0" anchor="t">
            <a:normAutofit/>
          </a:bodyPr>
          <a:lstStyle/>
          <a:p>
            <a:r>
              <a:rPr lang="en-US" sz="3600" dirty="0"/>
              <a:t>Vaccines give you </a:t>
            </a:r>
            <a:r>
              <a:rPr lang="en-US" sz="3600" b="1" u="sng" dirty="0"/>
              <a:t>immunity</a:t>
            </a:r>
            <a:r>
              <a:rPr lang="en-US" dirty="0"/>
              <a:t>, </a:t>
            </a:r>
            <a:r>
              <a:rPr lang="en-US" i="1" dirty="0">
                <a:solidFill>
                  <a:srgbClr val="FF0000"/>
                </a:solidFill>
                <a:ea typeface="+mn-lt"/>
                <a:cs typeface="+mn-lt"/>
              </a:rPr>
              <a:t>preventing</a:t>
            </a:r>
            <a:r>
              <a:rPr lang="en-US" dirty="0">
                <a:solidFill>
                  <a:srgbClr val="FF0000"/>
                </a:solidFill>
                <a:ea typeface="+mn-lt"/>
                <a:cs typeface="+mn-lt"/>
              </a:rPr>
              <a:t> you from getting that particular disease</a:t>
            </a:r>
            <a:r>
              <a:rPr lang="en-US" dirty="0">
                <a:ea typeface="+mn-lt"/>
                <a:cs typeface="+mn-lt"/>
              </a:rPr>
              <a:t>:</a:t>
            </a:r>
          </a:p>
          <a:p>
            <a:pPr lvl="0"/>
            <a:r>
              <a:rPr lang="en-US" sz="3600" dirty="0"/>
              <a:t>If a vaccinated person is exposed to that same pathogen, the immune system</a:t>
            </a:r>
            <a:r>
              <a:rPr lang="en-US" sz="3600" i="1" u="sng" dirty="0"/>
              <a:t> </a:t>
            </a:r>
            <a:r>
              <a:rPr lang="en-US" sz="3600" b="1" i="1" u="sng" dirty="0"/>
              <a:t>remembers</a:t>
            </a:r>
            <a:r>
              <a:rPr lang="en-US" sz="3600" i="1" u="sng" dirty="0"/>
              <a:t> </a:t>
            </a:r>
            <a:r>
              <a:rPr lang="en-US" sz="3600" dirty="0"/>
              <a:t>it and immediately begins to defend the body against it. </a:t>
            </a:r>
          </a:p>
          <a:p>
            <a:pPr>
              <a:spcAft>
                <a:spcPts val="1200"/>
              </a:spcAft>
            </a:pPr>
            <a:r>
              <a:rPr lang="en-US" sz="3600" dirty="0">
                <a:ea typeface="+mn-lt"/>
                <a:cs typeface="+mn-lt"/>
              </a:rPr>
              <a:t>Sometimes</a:t>
            </a:r>
            <a:r>
              <a:rPr lang="en-US" sz="3600" b="1" dirty="0">
                <a:ea typeface="+mn-lt"/>
                <a:cs typeface="+mn-lt"/>
              </a:rPr>
              <a:t> </a:t>
            </a:r>
            <a:r>
              <a:rPr lang="en-US" sz="3600" b="1" u="sng" dirty="0">
                <a:ea typeface="+mn-lt"/>
                <a:cs typeface="+mn-lt"/>
              </a:rPr>
              <a:t>booster</a:t>
            </a:r>
            <a:r>
              <a:rPr lang="en-US" sz="3600" u="sng" dirty="0">
                <a:ea typeface="+mn-lt"/>
                <a:cs typeface="+mn-lt"/>
              </a:rPr>
              <a:t> </a:t>
            </a:r>
            <a:r>
              <a:rPr lang="en-US" sz="3600" dirty="0">
                <a:ea typeface="+mn-lt"/>
                <a:cs typeface="+mn-lt"/>
              </a:rPr>
              <a:t>shots are required to increase the antibody production and extend the immune system’s memory for that antigen.</a:t>
            </a:r>
          </a:p>
        </p:txBody>
      </p:sp>
      <p:pic>
        <p:nvPicPr>
          <p:cNvPr id="1026" name="Picture 2" descr="Image result for antibodies">
            <a:extLst>
              <a:ext uri="{FF2B5EF4-FFF2-40B4-BE49-F238E27FC236}">
                <a16:creationId xmlns:a16="http://schemas.microsoft.com/office/drawing/2014/main" id="{A0C11BE5-CA19-4A37-AB7C-09A6482F3E8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43350" y="5062677"/>
            <a:ext cx="5148649" cy="1795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878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EF64EE-5DBE-46FB-861F-4F3F91FBF83A}"/>
              </a:ext>
            </a:extLst>
          </p:cNvPr>
          <p:cNvSpPr>
            <a:spLocks noGrp="1"/>
          </p:cNvSpPr>
          <p:nvPr>
            <p:ph idx="1"/>
          </p:nvPr>
        </p:nvSpPr>
        <p:spPr>
          <a:xfrm>
            <a:off x="407964" y="756138"/>
            <a:ext cx="4478362" cy="5420825"/>
          </a:xfrm>
        </p:spPr>
        <p:txBody>
          <a:bodyPr>
            <a:normAutofit/>
          </a:bodyPr>
          <a:lstStyle/>
          <a:p>
            <a:pPr lvl="0"/>
            <a:r>
              <a:rPr lang="en-US" dirty="0"/>
              <a:t>Vaccines can help </a:t>
            </a:r>
            <a:r>
              <a:rPr lang="en-US" b="1" u="sng" dirty="0"/>
              <a:t>stop </a:t>
            </a:r>
            <a:r>
              <a:rPr lang="en-US" dirty="0"/>
              <a:t>the spread of disease.</a:t>
            </a:r>
            <a:endParaRPr lang="en-CA" dirty="0"/>
          </a:p>
          <a:p>
            <a:r>
              <a:rPr lang="en-US" dirty="0"/>
              <a:t>E.g. Live measles vaccine was given in Canada in 1963, and by the early 1970s.</a:t>
            </a:r>
          </a:p>
          <a:p>
            <a:r>
              <a:rPr lang="en-US" dirty="0">
                <a:solidFill>
                  <a:srgbClr val="FF0000"/>
                </a:solidFill>
              </a:rPr>
              <a:t>Why the blips? </a:t>
            </a:r>
          </a:p>
        </p:txBody>
      </p:sp>
      <p:pic>
        <p:nvPicPr>
          <p:cNvPr id="1026" name="Picture 2" descr="Graph of U.S. Measles Cases | History of Vaccines">
            <a:extLst>
              <a:ext uri="{FF2B5EF4-FFF2-40B4-BE49-F238E27FC236}">
                <a16:creationId xmlns:a16="http://schemas.microsoft.com/office/drawing/2014/main" id="{27AE1565-B709-4DB3-BE02-BD74194701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3050" y="530225"/>
            <a:ext cx="7623096" cy="5646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4041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Why Vaccinate?</a:t>
            </a:r>
            <a:endParaRPr lang="en-CA" dirty="0"/>
          </a:p>
        </p:txBody>
      </p:sp>
      <p:sp>
        <p:nvSpPr>
          <p:cNvPr id="3" name="Content Placeholder 2"/>
          <p:cNvSpPr>
            <a:spLocks noGrp="1"/>
          </p:cNvSpPr>
          <p:nvPr>
            <p:ph idx="1"/>
          </p:nvPr>
        </p:nvSpPr>
        <p:spPr>
          <a:xfrm>
            <a:off x="838200" y="1457324"/>
            <a:ext cx="10515600" cy="5400675"/>
          </a:xfrm>
        </p:spPr>
        <p:txBody>
          <a:bodyPr vert="horz" lIns="91440" tIns="45720" rIns="91440" bIns="45720" rtlCol="0" anchor="t">
            <a:normAutofit fontScale="92500" lnSpcReduction="20000"/>
          </a:bodyPr>
          <a:lstStyle/>
          <a:p>
            <a:r>
              <a:rPr lang="en-US" sz="3900" dirty="0"/>
              <a:t>Vaccines create “</a:t>
            </a:r>
            <a:r>
              <a:rPr lang="en-US" sz="3900" b="1" u="sng" dirty="0"/>
              <a:t>Herd Immunity” -</a:t>
            </a:r>
            <a:r>
              <a:rPr lang="en-US" sz="3900" dirty="0"/>
              <a:t> a form of </a:t>
            </a:r>
            <a:r>
              <a:rPr lang="en-US" sz="3900" b="1" u="sng" dirty="0"/>
              <a:t>indirect</a:t>
            </a:r>
            <a:r>
              <a:rPr lang="en-US" sz="3900" dirty="0"/>
              <a:t> protection:  when a large percentage of a population is </a:t>
            </a:r>
            <a:r>
              <a:rPr lang="en-US" sz="3900" i="1" dirty="0"/>
              <a:t>immune</a:t>
            </a:r>
            <a:r>
              <a:rPr lang="en-US" sz="3900" dirty="0"/>
              <a:t> to an infection, this provide protection for individuals who are not or </a:t>
            </a:r>
            <a:r>
              <a:rPr lang="en-US" sz="3900" i="1" dirty="0"/>
              <a:t>cannot </a:t>
            </a:r>
            <a:r>
              <a:rPr lang="en-US" sz="3900" dirty="0"/>
              <a:t>get vaccinated:</a:t>
            </a:r>
          </a:p>
          <a:p>
            <a:endParaRPr lang="en-US" sz="3900" dirty="0"/>
          </a:p>
          <a:p>
            <a:pPr lvl="1"/>
            <a:r>
              <a:rPr lang="en-US" sz="3900" b="1" u="sng" dirty="0"/>
              <a:t>Babies</a:t>
            </a:r>
            <a:r>
              <a:rPr lang="en-US" sz="3900" b="1" dirty="0"/>
              <a:t> </a:t>
            </a:r>
            <a:r>
              <a:rPr lang="en-US" sz="3900" dirty="0"/>
              <a:t>who are too young</a:t>
            </a:r>
            <a:endParaRPr lang="en-CA" sz="3900" dirty="0"/>
          </a:p>
          <a:p>
            <a:pPr lvl="1"/>
            <a:r>
              <a:rPr lang="en-US" sz="3900" u="sng" dirty="0"/>
              <a:t>I</a:t>
            </a:r>
            <a:r>
              <a:rPr lang="en-US" sz="3900" b="1" u="sng" dirty="0"/>
              <a:t>mmunocompromised</a:t>
            </a:r>
            <a:r>
              <a:rPr lang="en-US" sz="3900" b="1" dirty="0"/>
              <a:t> </a:t>
            </a:r>
            <a:r>
              <a:rPr lang="en-US" sz="3900" dirty="0"/>
              <a:t>individuals</a:t>
            </a:r>
            <a:endParaRPr lang="en-CA" sz="3900" dirty="0"/>
          </a:p>
          <a:p>
            <a:pPr lvl="1"/>
            <a:r>
              <a:rPr lang="en-US" sz="3900" dirty="0"/>
              <a:t>People </a:t>
            </a:r>
            <a:r>
              <a:rPr lang="en-US" sz="3900" b="1" u="sng" dirty="0"/>
              <a:t>allergic </a:t>
            </a:r>
            <a:r>
              <a:rPr lang="en-US" sz="3900" b="1" dirty="0"/>
              <a:t> </a:t>
            </a:r>
            <a:r>
              <a:rPr lang="en-US" sz="3900" dirty="0"/>
              <a:t>to components of the vaccine</a:t>
            </a:r>
            <a:endParaRPr lang="en-CA" sz="3900" dirty="0"/>
          </a:p>
          <a:p>
            <a:pPr lvl="1"/>
            <a:r>
              <a:rPr lang="en-US" sz="3900" dirty="0"/>
              <a:t>Cultural or religious reasons</a:t>
            </a:r>
          </a:p>
          <a:p>
            <a:pPr lvl="1"/>
            <a:r>
              <a:rPr lang="en-US" sz="2000" dirty="0">
                <a:ea typeface="+mn-lt"/>
                <a:cs typeface="+mn-lt"/>
              </a:rPr>
              <a:t>Why vaccines work- herd immunity (7:22): </a:t>
            </a:r>
            <a:r>
              <a:rPr lang="en-US" sz="2000" u="sng" dirty="0">
                <a:ea typeface="+mn-lt"/>
                <a:cs typeface="+mn-lt"/>
                <a:hlinkClick r:id="rId2"/>
              </a:rPr>
              <a:t>https://www.youtube.com/watch?v=3aNhzLUL2ys</a:t>
            </a:r>
            <a:endParaRPr lang="en-US" sz="2000" dirty="0">
              <a:ea typeface="+mn-lt"/>
              <a:cs typeface="+mn-lt"/>
            </a:endParaRPr>
          </a:p>
          <a:p>
            <a:pPr lvl="1"/>
            <a:endParaRPr lang="en-US" sz="3600" dirty="0">
              <a:cs typeface="Calibri"/>
            </a:endParaRPr>
          </a:p>
          <a:p>
            <a:r>
              <a:rPr lang="en-US" sz="2400" dirty="0"/>
              <a:t>ASAP Science debunks anti-vaxxers, (7min)</a:t>
            </a:r>
          </a:p>
          <a:p>
            <a:r>
              <a:rPr lang="en-CA" sz="2400" dirty="0">
                <a:hlinkClick r:id="rId3"/>
              </a:rPr>
              <a:t>https://www.youtube.com/watch?v=b03U6BYF9L0</a:t>
            </a:r>
            <a:endParaRPr lang="en-CA" sz="2400" dirty="0"/>
          </a:p>
          <a:p>
            <a:pPr lvl="1"/>
            <a:endParaRPr lang="en-CA" sz="3600" dirty="0"/>
          </a:p>
          <a:p>
            <a:endParaRPr lang="en-US" dirty="0"/>
          </a:p>
          <a:p>
            <a:endParaRPr lang="en-CA" sz="3000" dirty="0"/>
          </a:p>
        </p:txBody>
      </p:sp>
    </p:spTree>
    <p:extLst>
      <p:ext uri="{BB962C8B-B14F-4D97-AF65-F5344CB8AC3E}">
        <p14:creationId xmlns:p14="http://schemas.microsoft.com/office/powerpoint/2010/main" val="580613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D9AC2-0506-7C7F-7E0A-52DBEFC66CA3}"/>
              </a:ext>
            </a:extLst>
          </p:cNvPr>
          <p:cNvSpPr>
            <a:spLocks noGrp="1"/>
          </p:cNvSpPr>
          <p:nvPr>
            <p:ph type="title"/>
          </p:nvPr>
        </p:nvSpPr>
        <p:spPr/>
        <p:txBody>
          <a:bodyPr/>
          <a:lstStyle/>
          <a:p>
            <a:r>
              <a:rPr lang="en-US" dirty="0"/>
              <a:t>When is someone more susceptible to infection? </a:t>
            </a:r>
          </a:p>
        </p:txBody>
      </p:sp>
      <p:sp>
        <p:nvSpPr>
          <p:cNvPr id="3" name="Content Placeholder 2">
            <a:extLst>
              <a:ext uri="{FF2B5EF4-FFF2-40B4-BE49-F238E27FC236}">
                <a16:creationId xmlns:a16="http://schemas.microsoft.com/office/drawing/2014/main" id="{A74C5F5E-5418-1F65-9075-13C530DB653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1489469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CF82E-05AA-4DB3-834F-4B3F59BD7DEB}"/>
              </a:ext>
            </a:extLst>
          </p:cNvPr>
          <p:cNvSpPr>
            <a:spLocks noGrp="1"/>
          </p:cNvSpPr>
          <p:nvPr>
            <p:ph type="title"/>
          </p:nvPr>
        </p:nvSpPr>
        <p:spPr/>
        <p:txBody>
          <a:bodyPr/>
          <a:lstStyle/>
          <a:p>
            <a:r>
              <a:rPr lang="en-US" dirty="0"/>
              <a:t>FAQ: Why don’t we just make vaccines for everything? </a:t>
            </a:r>
          </a:p>
        </p:txBody>
      </p:sp>
      <p:sp>
        <p:nvSpPr>
          <p:cNvPr id="3" name="Content Placeholder 2">
            <a:extLst>
              <a:ext uri="{FF2B5EF4-FFF2-40B4-BE49-F238E27FC236}">
                <a16:creationId xmlns:a16="http://schemas.microsoft.com/office/drawing/2014/main" id="{C0304A23-D4C0-4799-98FA-24892643D32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0922446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CF82E-05AA-4DB3-834F-4B3F59BD7DEB}"/>
              </a:ext>
            </a:extLst>
          </p:cNvPr>
          <p:cNvSpPr>
            <a:spLocks noGrp="1"/>
          </p:cNvSpPr>
          <p:nvPr>
            <p:ph type="title"/>
          </p:nvPr>
        </p:nvSpPr>
        <p:spPr/>
        <p:txBody>
          <a:bodyPr/>
          <a:lstStyle/>
          <a:p>
            <a:r>
              <a:rPr lang="en-US" dirty="0"/>
              <a:t>Why don’t we just make vaccines for everything? </a:t>
            </a:r>
          </a:p>
        </p:txBody>
      </p:sp>
      <p:sp>
        <p:nvSpPr>
          <p:cNvPr id="3" name="Content Placeholder 2">
            <a:extLst>
              <a:ext uri="{FF2B5EF4-FFF2-40B4-BE49-F238E27FC236}">
                <a16:creationId xmlns:a16="http://schemas.microsoft.com/office/drawing/2014/main" id="{C0304A23-D4C0-4799-98FA-24892643D321}"/>
              </a:ext>
            </a:extLst>
          </p:cNvPr>
          <p:cNvSpPr>
            <a:spLocks noGrp="1"/>
          </p:cNvSpPr>
          <p:nvPr>
            <p:ph idx="1"/>
          </p:nvPr>
        </p:nvSpPr>
        <p:spPr/>
        <p:txBody>
          <a:bodyPr/>
          <a:lstStyle/>
          <a:p>
            <a:r>
              <a:rPr lang="en-US" dirty="0">
                <a:solidFill>
                  <a:srgbClr val="FF0000"/>
                </a:solidFill>
              </a:rPr>
              <a:t>Some viruses mutate</a:t>
            </a:r>
          </a:p>
          <a:p>
            <a:r>
              <a:rPr lang="en-US" dirty="0" err="1">
                <a:solidFill>
                  <a:srgbClr val="FF0000"/>
                </a:solidFill>
              </a:rPr>
              <a:t>Eg.</a:t>
            </a:r>
            <a:r>
              <a:rPr lang="en-US" dirty="0">
                <a:solidFill>
                  <a:srgbClr val="FF0000"/>
                </a:solidFill>
              </a:rPr>
              <a:t> common cold</a:t>
            </a:r>
          </a:p>
          <a:p>
            <a:r>
              <a:rPr lang="en-US" dirty="0" err="1">
                <a:solidFill>
                  <a:srgbClr val="FF0000"/>
                </a:solidFill>
              </a:rPr>
              <a:t>Eg.</a:t>
            </a:r>
            <a:r>
              <a:rPr lang="en-US" dirty="0">
                <a:solidFill>
                  <a:srgbClr val="FF0000"/>
                </a:solidFill>
              </a:rPr>
              <a:t> the flu</a:t>
            </a:r>
          </a:p>
          <a:p>
            <a:endParaRPr lang="en-US" dirty="0"/>
          </a:p>
        </p:txBody>
      </p:sp>
    </p:spTree>
    <p:extLst>
      <p:ext uri="{BB962C8B-B14F-4D97-AF65-F5344CB8AC3E}">
        <p14:creationId xmlns:p14="http://schemas.microsoft.com/office/powerpoint/2010/main" val="5387325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483E2-6332-432B-A820-6DA52F5C9829}"/>
              </a:ext>
            </a:extLst>
          </p:cNvPr>
          <p:cNvSpPr>
            <a:spLocks noGrp="1"/>
          </p:cNvSpPr>
          <p:nvPr>
            <p:ph type="title"/>
          </p:nvPr>
        </p:nvSpPr>
        <p:spPr/>
        <p:txBody>
          <a:bodyPr/>
          <a:lstStyle/>
          <a:p>
            <a:r>
              <a:rPr lang="en-CA" dirty="0"/>
              <a:t>FAQ: Why take all these vaccines separately?</a:t>
            </a:r>
          </a:p>
        </p:txBody>
      </p:sp>
      <p:sp>
        <p:nvSpPr>
          <p:cNvPr id="3" name="Content Placeholder 2">
            <a:extLst>
              <a:ext uri="{FF2B5EF4-FFF2-40B4-BE49-F238E27FC236}">
                <a16:creationId xmlns:a16="http://schemas.microsoft.com/office/drawing/2014/main" id="{6FCE8966-2C2D-47F1-AB58-2A2CDEB7E257}"/>
              </a:ext>
            </a:extLst>
          </p:cNvPr>
          <p:cNvSpPr>
            <a:spLocks noGrp="1"/>
          </p:cNvSpPr>
          <p:nvPr>
            <p:ph idx="1"/>
          </p:nvPr>
        </p:nvSpPr>
        <p:spPr/>
        <p:txBody>
          <a:bodyPr>
            <a:normAutofit/>
          </a:bodyPr>
          <a:lstStyle/>
          <a:p>
            <a:r>
              <a:rPr lang="en-CA" sz="3600" dirty="0"/>
              <a:t>Why not combine them all into one?</a:t>
            </a:r>
          </a:p>
        </p:txBody>
      </p:sp>
    </p:spTree>
    <p:extLst>
      <p:ext uri="{BB962C8B-B14F-4D97-AF65-F5344CB8AC3E}">
        <p14:creationId xmlns:p14="http://schemas.microsoft.com/office/powerpoint/2010/main" val="29165438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483E2-6332-432B-A820-6DA52F5C9829}"/>
              </a:ext>
            </a:extLst>
          </p:cNvPr>
          <p:cNvSpPr>
            <a:spLocks noGrp="1"/>
          </p:cNvSpPr>
          <p:nvPr>
            <p:ph type="title"/>
          </p:nvPr>
        </p:nvSpPr>
        <p:spPr/>
        <p:txBody>
          <a:bodyPr/>
          <a:lstStyle/>
          <a:p>
            <a:r>
              <a:rPr lang="en-CA" dirty="0"/>
              <a:t>FAQ: Why take all these vaccines separately?</a:t>
            </a:r>
          </a:p>
        </p:txBody>
      </p:sp>
      <p:sp>
        <p:nvSpPr>
          <p:cNvPr id="3" name="Content Placeholder 2">
            <a:extLst>
              <a:ext uri="{FF2B5EF4-FFF2-40B4-BE49-F238E27FC236}">
                <a16:creationId xmlns:a16="http://schemas.microsoft.com/office/drawing/2014/main" id="{6FCE8966-2C2D-47F1-AB58-2A2CDEB7E257}"/>
              </a:ext>
            </a:extLst>
          </p:cNvPr>
          <p:cNvSpPr>
            <a:spLocks noGrp="1"/>
          </p:cNvSpPr>
          <p:nvPr>
            <p:ph idx="1"/>
          </p:nvPr>
        </p:nvSpPr>
        <p:spPr/>
        <p:txBody>
          <a:bodyPr>
            <a:normAutofit/>
          </a:bodyPr>
          <a:lstStyle/>
          <a:p>
            <a:r>
              <a:rPr lang="en-CA" sz="3600" dirty="0"/>
              <a:t>Why not combine them all into one?</a:t>
            </a:r>
          </a:p>
          <a:p>
            <a:r>
              <a:rPr lang="en-CA" dirty="0">
                <a:solidFill>
                  <a:srgbClr val="FF0000"/>
                </a:solidFill>
              </a:rPr>
              <a:t>This would overwhelm our immune system</a:t>
            </a:r>
            <a:endParaRPr lang="en-CA" sz="3600" dirty="0">
              <a:solidFill>
                <a:srgbClr val="FF0000"/>
              </a:solidFill>
            </a:endParaRPr>
          </a:p>
        </p:txBody>
      </p:sp>
    </p:spTree>
    <p:extLst>
      <p:ext uri="{BB962C8B-B14F-4D97-AF65-F5344CB8AC3E}">
        <p14:creationId xmlns:p14="http://schemas.microsoft.com/office/powerpoint/2010/main" val="813319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40393-8CCC-9C8A-3878-68B86144308D}"/>
              </a:ext>
            </a:extLst>
          </p:cNvPr>
          <p:cNvSpPr>
            <a:spLocks noGrp="1"/>
          </p:cNvSpPr>
          <p:nvPr>
            <p:ph type="title"/>
          </p:nvPr>
        </p:nvSpPr>
        <p:spPr/>
        <p:txBody>
          <a:bodyPr/>
          <a:lstStyle/>
          <a:p>
            <a:r>
              <a:rPr lang="en-US" dirty="0"/>
              <a:t>Check your understanding</a:t>
            </a:r>
          </a:p>
        </p:txBody>
      </p:sp>
      <p:sp>
        <p:nvSpPr>
          <p:cNvPr id="3" name="Content Placeholder 2">
            <a:extLst>
              <a:ext uri="{FF2B5EF4-FFF2-40B4-BE49-F238E27FC236}">
                <a16:creationId xmlns:a16="http://schemas.microsoft.com/office/drawing/2014/main" id="{719853B1-4244-AD55-62BA-47A28EED8954}"/>
              </a:ext>
            </a:extLst>
          </p:cNvPr>
          <p:cNvSpPr>
            <a:spLocks noGrp="1"/>
          </p:cNvSpPr>
          <p:nvPr>
            <p:ph idx="1"/>
          </p:nvPr>
        </p:nvSpPr>
        <p:spPr/>
        <p:txBody>
          <a:bodyPr/>
          <a:lstStyle/>
          <a:p>
            <a:r>
              <a:rPr lang="en-US" dirty="0"/>
              <a:t>What are the various type of vaccines?</a:t>
            </a:r>
          </a:p>
          <a:p>
            <a:r>
              <a:rPr lang="en-US" dirty="0"/>
              <a:t>How do vaccines work?</a:t>
            </a:r>
          </a:p>
          <a:p>
            <a:r>
              <a:rPr lang="en-US" dirty="0"/>
              <a:t>How are they different that antibiotics?</a:t>
            </a:r>
          </a:p>
          <a:p>
            <a:r>
              <a:rPr lang="en-US" dirty="0"/>
              <a:t>How do they affect the general population? </a:t>
            </a:r>
          </a:p>
        </p:txBody>
      </p:sp>
    </p:spTree>
    <p:extLst>
      <p:ext uri="{BB962C8B-B14F-4D97-AF65-F5344CB8AC3E}">
        <p14:creationId xmlns:p14="http://schemas.microsoft.com/office/powerpoint/2010/main" val="18240589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6BD36-75CC-4A00-836A-8C45E6A5C973}"/>
              </a:ext>
            </a:extLst>
          </p:cNvPr>
          <p:cNvSpPr>
            <a:spLocks noGrp="1"/>
          </p:cNvSpPr>
          <p:nvPr>
            <p:ph type="title"/>
          </p:nvPr>
        </p:nvSpPr>
        <p:spPr/>
        <p:txBody>
          <a:bodyPr/>
          <a:lstStyle/>
          <a:p>
            <a:r>
              <a:rPr lang="en-US" dirty="0"/>
              <a:t>How did Vaccines originate?</a:t>
            </a:r>
          </a:p>
        </p:txBody>
      </p:sp>
      <p:sp>
        <p:nvSpPr>
          <p:cNvPr id="3" name="Content Placeholder 2">
            <a:extLst>
              <a:ext uri="{FF2B5EF4-FFF2-40B4-BE49-F238E27FC236}">
                <a16:creationId xmlns:a16="http://schemas.microsoft.com/office/drawing/2014/main" id="{5FEA64EE-A04D-4EC2-981F-D4750FA1821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6135857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37FA8-FAEF-470D-BEA8-B5A135E94A69}"/>
              </a:ext>
            </a:extLst>
          </p:cNvPr>
          <p:cNvSpPr>
            <a:spLocks noGrp="1"/>
          </p:cNvSpPr>
          <p:nvPr>
            <p:ph type="title"/>
          </p:nvPr>
        </p:nvSpPr>
        <p:spPr/>
        <p:txBody>
          <a:bodyPr/>
          <a:lstStyle/>
          <a:p>
            <a:r>
              <a:rPr lang="en-CA" dirty="0"/>
              <a:t>Small Pox</a:t>
            </a:r>
          </a:p>
        </p:txBody>
      </p:sp>
      <p:pic>
        <p:nvPicPr>
          <p:cNvPr id="4098" name="Picture 2" descr="Image result for smallpox symptoms image">
            <a:extLst>
              <a:ext uri="{FF2B5EF4-FFF2-40B4-BE49-F238E27FC236}">
                <a16:creationId xmlns:a16="http://schemas.microsoft.com/office/drawing/2014/main" id="{866E81C0-8D42-48BC-B6DB-56E98D96248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180198" y="876359"/>
            <a:ext cx="6667500" cy="387435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2AA2A3C-8551-4A93-BA56-4828F2B38759}"/>
              </a:ext>
            </a:extLst>
          </p:cNvPr>
          <p:cNvSpPr txBox="1"/>
          <p:nvPr/>
        </p:nvSpPr>
        <p:spPr>
          <a:xfrm>
            <a:off x="615463" y="6123543"/>
            <a:ext cx="8706678" cy="369332"/>
          </a:xfrm>
          <a:prstGeom prst="rect">
            <a:avLst/>
          </a:prstGeom>
          <a:noFill/>
        </p:spPr>
        <p:txBody>
          <a:bodyPr wrap="square" rtlCol="0">
            <a:spAutoFit/>
          </a:bodyPr>
          <a:lstStyle/>
          <a:p>
            <a:r>
              <a:rPr lang="en-US" dirty="0"/>
              <a:t>.</a:t>
            </a:r>
          </a:p>
        </p:txBody>
      </p:sp>
      <p:sp>
        <p:nvSpPr>
          <p:cNvPr id="5" name="TextBox 4">
            <a:extLst>
              <a:ext uri="{FF2B5EF4-FFF2-40B4-BE49-F238E27FC236}">
                <a16:creationId xmlns:a16="http://schemas.microsoft.com/office/drawing/2014/main" id="{AEEF226E-BABA-8F97-0AC0-75255CC03F9A}"/>
              </a:ext>
            </a:extLst>
          </p:cNvPr>
          <p:cNvSpPr txBox="1"/>
          <p:nvPr/>
        </p:nvSpPr>
        <p:spPr>
          <a:xfrm>
            <a:off x="344302" y="1690688"/>
            <a:ext cx="5353113" cy="3416320"/>
          </a:xfrm>
          <a:prstGeom prst="rect">
            <a:avLst/>
          </a:prstGeom>
          <a:noFill/>
        </p:spPr>
        <p:txBody>
          <a:bodyPr wrap="square">
            <a:spAutoFit/>
          </a:bodyPr>
          <a:lstStyle/>
          <a:p>
            <a:pPr algn="l"/>
            <a:r>
              <a:rPr lang="en-US" dirty="0">
                <a:solidFill>
                  <a:srgbClr val="111617"/>
                </a:solidFill>
              </a:rPr>
              <a:t>O</a:t>
            </a:r>
            <a:r>
              <a:rPr lang="en-US" b="0" i="0" dirty="0">
                <a:solidFill>
                  <a:srgbClr val="111617"/>
                </a:solidFill>
                <a:effectLst/>
              </a:rPr>
              <a:t>ne of the deadliest and most contagious diseases known to humankind.</a:t>
            </a:r>
          </a:p>
          <a:p>
            <a:pPr algn="l"/>
            <a:r>
              <a:rPr lang="en-US" b="0" i="0" dirty="0">
                <a:solidFill>
                  <a:srgbClr val="111617"/>
                </a:solidFill>
                <a:effectLst/>
              </a:rPr>
              <a:t>Smallpox killed over half a billion people in the 20th century alone — three times the number of deaths from all of the century's wars combined.</a:t>
            </a:r>
          </a:p>
          <a:p>
            <a:pPr algn="l"/>
            <a:r>
              <a:rPr lang="en-US" b="0" i="0" dirty="0">
                <a:solidFill>
                  <a:srgbClr val="111617"/>
                </a:solidFill>
                <a:effectLst/>
              </a:rPr>
              <a:t>It began with flu-like symptoms, progressing to an horrendous rash consisting of deep sores, filled with fluid that would blister, ooze, crust and scab over, leaving permanent scars on those lucky enough to survive.</a:t>
            </a:r>
          </a:p>
          <a:p>
            <a:pPr marL="571500" indent="-571500">
              <a:buFont typeface="Arial" panose="020B0604020202020204" pitchFamily="34" charset="0"/>
              <a:buChar char="•"/>
            </a:pPr>
            <a:r>
              <a:rPr lang="en-US" dirty="0">
                <a:solidFill>
                  <a:srgbClr val="202124"/>
                </a:solidFill>
              </a:rPr>
              <a:t>1/3  </a:t>
            </a:r>
            <a:r>
              <a:rPr lang="en-US" b="0" i="0" dirty="0">
                <a:solidFill>
                  <a:srgbClr val="202124"/>
                </a:solidFill>
                <a:effectLst/>
              </a:rPr>
              <a:t>of the survivors went blind. </a:t>
            </a:r>
          </a:p>
          <a:p>
            <a:endParaRPr lang="en-US" b="0" i="0" dirty="0">
              <a:solidFill>
                <a:srgbClr val="202124"/>
              </a:solidFill>
              <a:effectLst/>
              <a:latin typeface="Google Sans"/>
            </a:endParaRPr>
          </a:p>
        </p:txBody>
      </p:sp>
    </p:spTree>
    <p:extLst>
      <p:ext uri="{BB962C8B-B14F-4D97-AF65-F5344CB8AC3E}">
        <p14:creationId xmlns:p14="http://schemas.microsoft.com/office/powerpoint/2010/main" val="3607117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244" y="863231"/>
            <a:ext cx="7655910" cy="710465"/>
          </a:xfrm>
        </p:spPr>
        <p:txBody>
          <a:bodyPr>
            <a:normAutofit fontScale="90000"/>
          </a:bodyPr>
          <a:lstStyle/>
          <a:p>
            <a:r>
              <a:rPr lang="en-CA" b="1" dirty="0"/>
              <a:t>Story of Lady Montagu:</a:t>
            </a:r>
            <a:br>
              <a:rPr lang="en-CA" dirty="0"/>
            </a:br>
            <a:endParaRPr lang="en-CA" dirty="0"/>
          </a:p>
        </p:txBody>
      </p:sp>
      <p:pic>
        <p:nvPicPr>
          <p:cNvPr id="5122" name="Picture 2" descr="http://muslimheritage.com/uploads/Lady/FigT03a.jpg">
            <a:extLst>
              <a:ext uri="{FF2B5EF4-FFF2-40B4-BE49-F238E27FC236}">
                <a16:creationId xmlns:a16="http://schemas.microsoft.com/office/drawing/2014/main" id="{4E6FBEBB-28F6-4F49-8AA8-6E520D0D75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7217" y="863231"/>
            <a:ext cx="2537305" cy="381239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EFC4F37-21B2-4DFE-A466-2A8DCD69BD6D}"/>
              </a:ext>
            </a:extLst>
          </p:cNvPr>
          <p:cNvSpPr txBox="1"/>
          <p:nvPr/>
        </p:nvSpPr>
        <p:spPr>
          <a:xfrm flipH="1">
            <a:off x="341242" y="1907599"/>
            <a:ext cx="8105974" cy="1938992"/>
          </a:xfrm>
          <a:prstGeom prst="rect">
            <a:avLst/>
          </a:prstGeom>
          <a:noFill/>
        </p:spPr>
        <p:txBody>
          <a:bodyPr wrap="square" rtlCol="0">
            <a:spAutoFit/>
          </a:bodyPr>
          <a:lstStyle/>
          <a:p>
            <a:pPr marL="285750" indent="-285750">
              <a:buFont typeface="Arial" panose="020B0604020202020204" pitchFamily="34" charset="0"/>
              <a:buChar char="•"/>
            </a:pPr>
            <a:r>
              <a:rPr lang="en-CA" sz="2800" dirty="0"/>
              <a:t>How One Daring Woman Introduced the Idea of Smallpox variolation to England.</a:t>
            </a:r>
          </a:p>
          <a:p>
            <a:pPr marL="285750" indent="-285750">
              <a:buFont typeface="Arial" panose="020B0604020202020204" pitchFamily="34" charset="0"/>
              <a:buChar char="•"/>
            </a:pPr>
            <a:endParaRPr lang="en-CA" sz="2800" dirty="0"/>
          </a:p>
          <a:p>
            <a:pPr marL="285750" indent="-285750">
              <a:buFont typeface="Arial" panose="020B0604020202020204" pitchFamily="34" charset="0"/>
              <a:buChar char="•"/>
            </a:pPr>
            <a:br>
              <a:rPr lang="en-CA" dirty="0">
                <a:cs typeface="Calibri Light"/>
              </a:rPr>
            </a:br>
            <a:endParaRPr lang="en-US" dirty="0"/>
          </a:p>
        </p:txBody>
      </p:sp>
    </p:spTree>
    <p:extLst>
      <p:ext uri="{BB962C8B-B14F-4D97-AF65-F5344CB8AC3E}">
        <p14:creationId xmlns:p14="http://schemas.microsoft.com/office/powerpoint/2010/main" val="23096963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1BE27-C8F4-A41F-BD62-60123EA12CA5}"/>
              </a:ext>
            </a:extLst>
          </p:cNvPr>
          <p:cNvSpPr>
            <a:spLocks noGrp="1"/>
          </p:cNvSpPr>
          <p:nvPr>
            <p:ph type="title"/>
          </p:nvPr>
        </p:nvSpPr>
        <p:spPr/>
        <p:txBody>
          <a:bodyPr/>
          <a:lstStyle/>
          <a:p>
            <a:r>
              <a:rPr lang="en-US" dirty="0"/>
              <a:t>Small Pox</a:t>
            </a:r>
          </a:p>
        </p:txBody>
      </p:sp>
      <p:sp>
        <p:nvSpPr>
          <p:cNvPr id="3" name="Content Placeholder 2">
            <a:extLst>
              <a:ext uri="{FF2B5EF4-FFF2-40B4-BE49-F238E27FC236}">
                <a16:creationId xmlns:a16="http://schemas.microsoft.com/office/drawing/2014/main" id="{7D0F7EFC-AF74-F0AB-59C7-1764687A1A0F}"/>
              </a:ext>
            </a:extLst>
          </p:cNvPr>
          <p:cNvSpPr>
            <a:spLocks noGrp="1"/>
          </p:cNvSpPr>
          <p:nvPr>
            <p:ph idx="1"/>
          </p:nvPr>
        </p:nvSpPr>
        <p:spPr/>
        <p:txBody>
          <a:bodyPr>
            <a:normAutofit fontScale="85000" lnSpcReduction="20000"/>
          </a:bodyPr>
          <a:lstStyle/>
          <a:p>
            <a:r>
              <a:rPr lang="en-US" b="0" i="0" dirty="0">
                <a:solidFill>
                  <a:srgbClr val="040C28"/>
                </a:solidFill>
                <a:effectLst/>
              </a:rPr>
              <a:t>April 1721, a smallpox epidemic was raging in England</a:t>
            </a:r>
            <a:r>
              <a:rPr lang="en-US" b="0" i="0" dirty="0">
                <a:solidFill>
                  <a:srgbClr val="202124"/>
                </a:solidFill>
                <a:effectLst/>
              </a:rPr>
              <a:t>. </a:t>
            </a:r>
          </a:p>
          <a:p>
            <a:endParaRPr lang="en-US" b="0" i="0" dirty="0">
              <a:solidFill>
                <a:srgbClr val="202124"/>
              </a:solidFill>
              <a:effectLst/>
            </a:endParaRPr>
          </a:p>
          <a:p>
            <a:r>
              <a:rPr lang="en-US" b="0" i="0" dirty="0">
                <a:solidFill>
                  <a:srgbClr val="232323"/>
                </a:solidFill>
                <a:effectLst/>
              </a:rPr>
              <a:t>Mary’s only brother had died from the smallpox. </a:t>
            </a:r>
          </a:p>
          <a:p>
            <a:endParaRPr lang="en-US" b="0" i="0" dirty="0">
              <a:solidFill>
                <a:srgbClr val="232323"/>
              </a:solidFill>
              <a:effectLst/>
            </a:endParaRPr>
          </a:p>
          <a:p>
            <a:r>
              <a:rPr lang="en-US" b="0" i="0" dirty="0">
                <a:solidFill>
                  <a:srgbClr val="232323"/>
                </a:solidFill>
                <a:effectLst/>
              </a:rPr>
              <a:t>2 yea</a:t>
            </a:r>
            <a:r>
              <a:rPr lang="en-US" dirty="0">
                <a:solidFill>
                  <a:srgbClr val="232323"/>
                </a:solidFill>
              </a:rPr>
              <a:t>rs later, she also fell ill but</a:t>
            </a:r>
            <a:r>
              <a:rPr lang="en-US" b="0" i="0" dirty="0">
                <a:solidFill>
                  <a:srgbClr val="232323"/>
                </a:solidFill>
                <a:effectLst/>
              </a:rPr>
              <a:t> survived. Her skin was scarred She could never look at bright light again. She also lost all her eyelashes.</a:t>
            </a:r>
            <a:endParaRPr lang="en-US" b="0" i="0" dirty="0">
              <a:solidFill>
                <a:srgbClr val="202124"/>
              </a:solidFill>
              <a:effectLst/>
            </a:endParaRPr>
          </a:p>
          <a:p>
            <a:endParaRPr lang="en-US" b="0" i="0" dirty="0">
              <a:solidFill>
                <a:srgbClr val="232323"/>
              </a:solidFill>
              <a:effectLst/>
            </a:endParaRPr>
          </a:p>
          <a:p>
            <a:r>
              <a:rPr lang="en-US" b="0" i="0" dirty="0">
                <a:solidFill>
                  <a:srgbClr val="232323"/>
                </a:solidFill>
                <a:effectLst/>
              </a:rPr>
              <a:t>Later, Mary went to live in Constantinople in Turkey with her husband. </a:t>
            </a:r>
            <a:endParaRPr lang="en-US" dirty="0"/>
          </a:p>
        </p:txBody>
      </p:sp>
    </p:spTree>
    <p:extLst>
      <p:ext uri="{BB962C8B-B14F-4D97-AF65-F5344CB8AC3E}">
        <p14:creationId xmlns:p14="http://schemas.microsoft.com/office/powerpoint/2010/main" val="19436517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557DA-AA21-8F7F-C730-8FEDB33B867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0B65F59-93A9-7EA4-78CD-A14C8EF78A2F}"/>
              </a:ext>
            </a:extLst>
          </p:cNvPr>
          <p:cNvSpPr>
            <a:spLocks noGrp="1"/>
          </p:cNvSpPr>
          <p:nvPr>
            <p:ph idx="1"/>
          </p:nvPr>
        </p:nvSpPr>
        <p:spPr/>
        <p:txBody>
          <a:bodyPr/>
          <a:lstStyle/>
          <a:p>
            <a:r>
              <a:rPr lang="en-US" b="0" i="0" dirty="0">
                <a:solidFill>
                  <a:srgbClr val="232323"/>
                </a:solidFill>
                <a:effectLst/>
              </a:rPr>
              <a:t>Lady Mary had witnessed the Turks employing a technique known as ‘engraftment’ against smallpox. </a:t>
            </a:r>
          </a:p>
          <a:p>
            <a:r>
              <a:rPr lang="en-US" b="0" i="0" dirty="0">
                <a:solidFill>
                  <a:srgbClr val="232323"/>
                </a:solidFill>
                <a:effectLst/>
              </a:rPr>
              <a:t>A small sample of </a:t>
            </a:r>
            <a:r>
              <a:rPr lang="en-US" b="1" i="0" dirty="0">
                <a:solidFill>
                  <a:srgbClr val="232323"/>
                </a:solidFill>
                <a:effectLst/>
              </a:rPr>
              <a:t>pus</a:t>
            </a:r>
            <a:r>
              <a:rPr lang="en-US" b="0" i="0" dirty="0">
                <a:solidFill>
                  <a:srgbClr val="232323"/>
                </a:solidFill>
                <a:effectLst/>
              </a:rPr>
              <a:t> from open wounds would be taken from someone who had the disease, and the pus mixed into their bloodstreams.</a:t>
            </a:r>
            <a:endParaRPr lang="en-US" dirty="0"/>
          </a:p>
        </p:txBody>
      </p:sp>
    </p:spTree>
    <p:extLst>
      <p:ext uri="{BB962C8B-B14F-4D97-AF65-F5344CB8AC3E}">
        <p14:creationId xmlns:p14="http://schemas.microsoft.com/office/powerpoint/2010/main" val="2146406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CD558-7E5D-4B5B-AAAF-161D854A64D8}"/>
              </a:ext>
            </a:extLst>
          </p:cNvPr>
          <p:cNvSpPr>
            <a:spLocks noGrp="1"/>
          </p:cNvSpPr>
          <p:nvPr>
            <p:ph type="title"/>
          </p:nvPr>
        </p:nvSpPr>
        <p:spPr/>
        <p:txBody>
          <a:bodyPr>
            <a:normAutofit fontScale="90000"/>
          </a:bodyPr>
          <a:lstStyle/>
          <a:p>
            <a:r>
              <a:rPr lang="en-US" dirty="0"/>
              <a:t>When is someone more susceptible to infection? </a:t>
            </a:r>
            <a:br>
              <a:rPr lang="en-US" dirty="0">
                <a:cs typeface="Calibri"/>
              </a:rPr>
            </a:br>
            <a:endParaRPr lang="en-US" dirty="0"/>
          </a:p>
        </p:txBody>
      </p:sp>
      <p:sp>
        <p:nvSpPr>
          <p:cNvPr id="3" name="Content Placeholder 2">
            <a:extLst>
              <a:ext uri="{FF2B5EF4-FFF2-40B4-BE49-F238E27FC236}">
                <a16:creationId xmlns:a16="http://schemas.microsoft.com/office/drawing/2014/main" id="{D78050BE-93AD-4FBE-A89F-D479335A9237}"/>
              </a:ext>
            </a:extLst>
          </p:cNvPr>
          <p:cNvSpPr>
            <a:spLocks noGrp="1"/>
          </p:cNvSpPr>
          <p:nvPr>
            <p:ph idx="1"/>
          </p:nvPr>
        </p:nvSpPr>
        <p:spPr/>
        <p:txBody>
          <a:bodyPr vert="horz" lIns="91440" tIns="45720" rIns="91440" bIns="45720" rtlCol="0" anchor="t">
            <a:normAutofit fontScale="92500" lnSpcReduction="10000"/>
          </a:bodyPr>
          <a:lstStyle/>
          <a:p>
            <a:r>
              <a:rPr lang="en-US" dirty="0">
                <a:cs typeface="Calibri"/>
              </a:rPr>
              <a:t>If you are </a:t>
            </a:r>
            <a:r>
              <a:rPr lang="en-US" b="1" u="sng" dirty="0">
                <a:cs typeface="Calibri"/>
              </a:rPr>
              <a:t>tired</a:t>
            </a:r>
            <a:r>
              <a:rPr lang="en-US" dirty="0">
                <a:cs typeface="Calibri"/>
              </a:rPr>
              <a:t> and feeling "run down“ you may be more susceptible to getting sick because you are less likely to be able to fit off infection.</a:t>
            </a:r>
          </a:p>
          <a:p>
            <a:r>
              <a:rPr lang="en-US" dirty="0">
                <a:cs typeface="Calibri"/>
              </a:rPr>
              <a:t>When you engage in </a:t>
            </a:r>
            <a:r>
              <a:rPr lang="en-US" b="1" u="sng" dirty="0">
                <a:cs typeface="Calibri"/>
              </a:rPr>
              <a:t>risky </a:t>
            </a:r>
            <a:r>
              <a:rPr lang="en-US" dirty="0" err="1">
                <a:cs typeface="Calibri"/>
              </a:rPr>
              <a:t>behaviour</a:t>
            </a:r>
            <a:endParaRPr lang="en-US" dirty="0">
              <a:cs typeface="Calibri"/>
            </a:endParaRPr>
          </a:p>
          <a:p>
            <a:r>
              <a:rPr lang="en-US" dirty="0">
                <a:cs typeface="Calibri"/>
              </a:rPr>
              <a:t>If you are</a:t>
            </a:r>
            <a:r>
              <a:rPr lang="en-US" b="1" u="sng" dirty="0">
                <a:cs typeface="Calibri"/>
              </a:rPr>
              <a:t> old</a:t>
            </a:r>
            <a:r>
              <a:rPr lang="en-US" dirty="0">
                <a:cs typeface="Calibri"/>
              </a:rPr>
              <a:t>: Elderly population may weakened immune system </a:t>
            </a:r>
          </a:p>
          <a:p>
            <a:r>
              <a:rPr lang="en-US" dirty="0">
                <a:cs typeface="Calibri"/>
              </a:rPr>
              <a:t>Some people are </a:t>
            </a:r>
            <a:r>
              <a:rPr lang="en-US" b="1" u="sng" dirty="0">
                <a:cs typeface="Calibri"/>
              </a:rPr>
              <a:t>Immunocompromised</a:t>
            </a:r>
          </a:p>
          <a:p>
            <a:r>
              <a:rPr lang="en-US" dirty="0">
                <a:cs typeface="Calibri"/>
              </a:rPr>
              <a:t>Some people have a </a:t>
            </a:r>
            <a:r>
              <a:rPr lang="en-US" b="1" u="sng" dirty="0">
                <a:cs typeface="Calibri"/>
              </a:rPr>
              <a:t>Genetic</a:t>
            </a:r>
            <a:r>
              <a:rPr lang="en-US" dirty="0">
                <a:cs typeface="Calibri"/>
              </a:rPr>
              <a:t> predisposition to certain disorders</a:t>
            </a:r>
          </a:p>
        </p:txBody>
      </p:sp>
    </p:spTree>
    <p:extLst>
      <p:ext uri="{BB962C8B-B14F-4D97-AF65-F5344CB8AC3E}">
        <p14:creationId xmlns:p14="http://schemas.microsoft.com/office/powerpoint/2010/main" val="28415286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B143DA-20BF-C3BC-0259-1F299E84906F}"/>
              </a:ext>
            </a:extLst>
          </p:cNvPr>
          <p:cNvSpPr>
            <a:spLocks noGrp="1"/>
          </p:cNvSpPr>
          <p:nvPr>
            <p:ph type="title"/>
          </p:nvPr>
        </p:nvSpPr>
        <p:spPr>
          <a:xfrm>
            <a:off x="838201" y="365125"/>
            <a:ext cx="5251316" cy="1807305"/>
          </a:xfrm>
        </p:spPr>
        <p:txBody>
          <a:bodyPr>
            <a:normAutofit/>
          </a:bodyPr>
          <a:lstStyle/>
          <a:p>
            <a:endParaRPr lang="en-US"/>
          </a:p>
        </p:txBody>
      </p:sp>
      <p:sp>
        <p:nvSpPr>
          <p:cNvPr id="3" name="Content Placeholder 2">
            <a:extLst>
              <a:ext uri="{FF2B5EF4-FFF2-40B4-BE49-F238E27FC236}">
                <a16:creationId xmlns:a16="http://schemas.microsoft.com/office/drawing/2014/main" id="{BCC3FFBC-091E-C1D3-E1EE-7598EC410C39}"/>
              </a:ext>
            </a:extLst>
          </p:cNvPr>
          <p:cNvSpPr>
            <a:spLocks noGrp="1"/>
          </p:cNvSpPr>
          <p:nvPr>
            <p:ph idx="1"/>
          </p:nvPr>
        </p:nvSpPr>
        <p:spPr>
          <a:xfrm>
            <a:off x="838200" y="2333297"/>
            <a:ext cx="4619621" cy="3843666"/>
          </a:xfrm>
        </p:spPr>
        <p:txBody>
          <a:bodyPr>
            <a:noAutofit/>
          </a:bodyPr>
          <a:lstStyle/>
          <a:p>
            <a:r>
              <a:rPr lang="en-US" sz="2800" b="0" i="0" dirty="0">
                <a:effectLst/>
              </a:rPr>
              <a:t>As a result of inoculation, smallpox was far less virulent in Turkey than it was back in England. </a:t>
            </a:r>
          </a:p>
          <a:p>
            <a:r>
              <a:rPr lang="en-US" sz="2800" dirty="0"/>
              <a:t>She had her older son inoculated before returning to England. Did not inoculate her daughter yet as she was just a baby.</a:t>
            </a:r>
            <a:endParaRPr lang="en-US" sz="2800" b="0" i="0" dirty="0">
              <a:effectLst/>
            </a:endParaRPr>
          </a:p>
        </p:txBody>
      </p:sp>
      <p:pic>
        <p:nvPicPr>
          <p:cNvPr id="1026" name="Picture 2">
            <a:extLst>
              <a:ext uri="{FF2B5EF4-FFF2-40B4-BE49-F238E27FC236}">
                <a16:creationId xmlns:a16="http://schemas.microsoft.com/office/drawing/2014/main" id="{9EA46C0F-1FEA-CE27-2A7E-E30512B9C25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683" b="3306"/>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3277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6F455-9AE0-9E65-B806-F090D836F15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50F566F-7CCE-5F82-5D68-DF84BED4567B}"/>
              </a:ext>
            </a:extLst>
          </p:cNvPr>
          <p:cNvSpPr>
            <a:spLocks noGrp="1"/>
          </p:cNvSpPr>
          <p:nvPr>
            <p:ph idx="1"/>
          </p:nvPr>
        </p:nvSpPr>
        <p:spPr/>
        <p:txBody>
          <a:bodyPr/>
          <a:lstStyle/>
          <a:p>
            <a:r>
              <a:rPr lang="en-US" dirty="0"/>
              <a:t>After many more dying in England due to smallpox, Mary decided to speak up about the inoculation procedure.....</a:t>
            </a:r>
          </a:p>
          <a:p>
            <a:endParaRPr lang="en-US" dirty="0"/>
          </a:p>
          <a:p>
            <a:r>
              <a:rPr lang="en-US" dirty="0"/>
              <a:t>1721. Had her own daughter inoculated in front of many who ran a temperature and a few harmless spots.</a:t>
            </a:r>
          </a:p>
        </p:txBody>
      </p:sp>
    </p:spTree>
    <p:extLst>
      <p:ext uri="{BB962C8B-B14F-4D97-AF65-F5344CB8AC3E}">
        <p14:creationId xmlns:p14="http://schemas.microsoft.com/office/powerpoint/2010/main" val="33365630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DC8F1-4EDF-E8DB-A5EB-6C58F98BD87F}"/>
              </a:ext>
            </a:extLst>
          </p:cNvPr>
          <p:cNvSpPr>
            <a:spLocks noGrp="1"/>
          </p:cNvSpPr>
          <p:nvPr>
            <p:ph type="title"/>
          </p:nvPr>
        </p:nvSpPr>
        <p:spPr/>
        <p:txBody>
          <a:bodyPr/>
          <a:lstStyle/>
          <a:p>
            <a:r>
              <a:rPr lang="en-US" dirty="0"/>
              <a:t>How we beat smallpox</a:t>
            </a:r>
          </a:p>
        </p:txBody>
      </p:sp>
      <p:sp>
        <p:nvSpPr>
          <p:cNvPr id="3" name="Content Placeholder 2">
            <a:extLst>
              <a:ext uri="{FF2B5EF4-FFF2-40B4-BE49-F238E27FC236}">
                <a16:creationId xmlns:a16="http://schemas.microsoft.com/office/drawing/2014/main" id="{2823053E-1A3A-A068-4A01-024621151431}"/>
              </a:ext>
            </a:extLst>
          </p:cNvPr>
          <p:cNvSpPr>
            <a:spLocks noGrp="1"/>
          </p:cNvSpPr>
          <p:nvPr>
            <p:ph idx="1"/>
          </p:nvPr>
        </p:nvSpPr>
        <p:spPr/>
        <p:txBody>
          <a:bodyPr/>
          <a:lstStyle/>
          <a:p>
            <a:r>
              <a:rPr lang="en-US" dirty="0">
                <a:hlinkClick r:id="rId3"/>
              </a:rPr>
              <a:t>Ted Ed 4.5 min</a:t>
            </a:r>
          </a:p>
          <a:p>
            <a:r>
              <a:rPr lang="en-US" dirty="0">
                <a:hlinkClick r:id="rId3"/>
              </a:rPr>
              <a:t>https://youtu.be/yqUFy-t4MlQ</a:t>
            </a:r>
            <a:endParaRPr lang="en-US" dirty="0"/>
          </a:p>
          <a:p>
            <a:endParaRPr lang="en-US" dirty="0"/>
          </a:p>
        </p:txBody>
      </p:sp>
    </p:spTree>
    <p:extLst>
      <p:ext uri="{BB962C8B-B14F-4D97-AF65-F5344CB8AC3E}">
        <p14:creationId xmlns:p14="http://schemas.microsoft.com/office/powerpoint/2010/main" val="38379764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659855" cy="1325563"/>
          </a:xfrm>
        </p:spPr>
        <p:txBody>
          <a:bodyPr>
            <a:normAutofit fontScale="90000"/>
          </a:bodyPr>
          <a:lstStyle/>
          <a:p>
            <a:r>
              <a:rPr lang="en-CA" b="1" dirty="0"/>
              <a:t>Edward Jenner developed the first vaccine</a:t>
            </a:r>
          </a:p>
        </p:txBody>
      </p:sp>
      <p:sp>
        <p:nvSpPr>
          <p:cNvPr id="3" name="Content Placeholder 2"/>
          <p:cNvSpPr>
            <a:spLocks noGrp="1"/>
          </p:cNvSpPr>
          <p:nvPr>
            <p:ph idx="1"/>
          </p:nvPr>
        </p:nvSpPr>
        <p:spPr>
          <a:xfrm>
            <a:off x="838200" y="1825625"/>
            <a:ext cx="5659855" cy="4351338"/>
          </a:xfrm>
        </p:spPr>
        <p:txBody>
          <a:bodyPr>
            <a:normAutofit fontScale="92500" lnSpcReduction="20000"/>
          </a:bodyPr>
          <a:lstStyle/>
          <a:p>
            <a:r>
              <a:rPr lang="en-CA" dirty="0">
                <a:solidFill>
                  <a:schemeClr val="bg2"/>
                </a:solidFill>
              </a:rPr>
              <a:t>80 years later </a:t>
            </a:r>
            <a:r>
              <a:rPr lang="en-US" dirty="0">
                <a:solidFill>
                  <a:schemeClr val="bg2"/>
                </a:solidFill>
              </a:rPr>
              <a:t>Edward Jenner realized that a milkmaid infected with </a:t>
            </a:r>
            <a:r>
              <a:rPr lang="en-US" b="1" dirty="0">
                <a:solidFill>
                  <a:schemeClr val="bg2"/>
                </a:solidFill>
              </a:rPr>
              <a:t>cowpox</a:t>
            </a:r>
            <a:r>
              <a:rPr lang="en-US" dirty="0">
                <a:solidFill>
                  <a:schemeClr val="bg2"/>
                </a:solidFill>
              </a:rPr>
              <a:t> would not subsequently get </a:t>
            </a:r>
            <a:r>
              <a:rPr lang="en-US" b="1" dirty="0">
                <a:solidFill>
                  <a:schemeClr val="bg2"/>
                </a:solidFill>
              </a:rPr>
              <a:t>smallpox</a:t>
            </a:r>
            <a:r>
              <a:rPr lang="en-US" dirty="0">
                <a:solidFill>
                  <a:schemeClr val="bg2"/>
                </a:solidFill>
              </a:rPr>
              <a:t>.</a:t>
            </a:r>
          </a:p>
          <a:p>
            <a:endParaRPr lang="en-CA" dirty="0"/>
          </a:p>
          <a:p>
            <a:endParaRPr lang="en-CA" dirty="0"/>
          </a:p>
          <a:p>
            <a:r>
              <a:rPr lang="en-CA" dirty="0"/>
              <a:t>Ted Ed on Variolation</a:t>
            </a:r>
          </a:p>
          <a:p>
            <a:r>
              <a:rPr lang="en-CA" dirty="0">
                <a:cs typeface="Calibri"/>
                <a:hlinkClick r:id="rId2"/>
              </a:rPr>
              <a:t>https://www.youtube.com/watch?v=yqUFy-t4MlQ</a:t>
            </a:r>
            <a:endParaRPr lang="en-CA" dirty="0">
              <a:cs typeface="Calibri"/>
            </a:endParaRPr>
          </a:p>
          <a:p>
            <a:endParaRPr lang="en-CA" dirty="0"/>
          </a:p>
          <a:p>
            <a:endParaRPr lang="en-CA" dirty="0"/>
          </a:p>
        </p:txBody>
      </p:sp>
      <p:pic>
        <p:nvPicPr>
          <p:cNvPr id="2050" name="Picture 2" descr="Image result for edward jenner">
            <a:extLst>
              <a:ext uri="{FF2B5EF4-FFF2-40B4-BE49-F238E27FC236}">
                <a16:creationId xmlns:a16="http://schemas.microsoft.com/office/drawing/2014/main" id="{D2EA94ED-698C-4287-BC21-958CED2EC2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8922" y="0"/>
            <a:ext cx="5659855" cy="6843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65971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8B1466-69D8-9B0D-6A72-4ED6AE5DE40A}"/>
              </a:ext>
            </a:extLst>
          </p:cNvPr>
          <p:cNvSpPr>
            <a:spLocks noGrp="1"/>
          </p:cNvSpPr>
          <p:nvPr>
            <p:ph idx="1"/>
          </p:nvPr>
        </p:nvSpPr>
        <p:spPr>
          <a:xfrm>
            <a:off x="624254" y="581270"/>
            <a:ext cx="11224846" cy="4351338"/>
          </a:xfrm>
        </p:spPr>
        <p:txBody>
          <a:bodyPr>
            <a:normAutofit/>
          </a:bodyPr>
          <a:lstStyle/>
          <a:p>
            <a:r>
              <a:rPr lang="en-US" b="0" i="0" dirty="0">
                <a:solidFill>
                  <a:srgbClr val="0F1419"/>
                </a:solidFill>
                <a:effectLst/>
                <a:latin typeface="-apple-system"/>
              </a:rPr>
              <a:t>Both boys were exposed to smallpox, but only the boy on the right had previously been vaccinated. </a:t>
            </a:r>
          </a:p>
          <a:p>
            <a:r>
              <a:rPr lang="en-US" b="0" i="0" dirty="0">
                <a:solidFill>
                  <a:srgbClr val="0F1419"/>
                </a:solidFill>
                <a:effectLst/>
                <a:latin typeface="-apple-system"/>
              </a:rPr>
              <a:t>1901 </a:t>
            </a:r>
            <a:endParaRPr lang="en-US" dirty="0"/>
          </a:p>
        </p:txBody>
      </p:sp>
      <p:pic>
        <p:nvPicPr>
          <p:cNvPr id="2050" name="Picture 2" descr="Image">
            <a:extLst>
              <a:ext uri="{FF2B5EF4-FFF2-40B4-BE49-F238E27FC236}">
                <a16:creationId xmlns:a16="http://schemas.microsoft.com/office/drawing/2014/main" id="{925C91DE-B656-1D57-25D9-7984176B67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5477" y="1799307"/>
            <a:ext cx="7593623" cy="5058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358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5FD52-1A04-41B0-A8F4-E3374E943657}"/>
              </a:ext>
            </a:extLst>
          </p:cNvPr>
          <p:cNvSpPr>
            <a:spLocks noGrp="1"/>
          </p:cNvSpPr>
          <p:nvPr>
            <p:ph type="title"/>
          </p:nvPr>
        </p:nvSpPr>
        <p:spPr/>
        <p:txBody>
          <a:bodyPr/>
          <a:lstStyle/>
          <a:p>
            <a:endParaRPr lang="en-CA"/>
          </a:p>
        </p:txBody>
      </p:sp>
      <p:pic>
        <p:nvPicPr>
          <p:cNvPr id="2050" name="Picture 2" descr="Image result for protect your immune system">
            <a:extLst>
              <a:ext uri="{FF2B5EF4-FFF2-40B4-BE49-F238E27FC236}">
                <a16:creationId xmlns:a16="http://schemas.microsoft.com/office/drawing/2014/main" id="{2FE05F69-6EB7-432C-9C4D-8EFBAA39BC1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3291" y="-18602"/>
            <a:ext cx="12032673" cy="8422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14157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Why Vaccinate?</a:t>
            </a:r>
            <a:endParaRPr lang="en-CA" dirty="0"/>
          </a:p>
        </p:txBody>
      </p:sp>
      <p:sp>
        <p:nvSpPr>
          <p:cNvPr id="3" name="Content Placeholder 2"/>
          <p:cNvSpPr>
            <a:spLocks noGrp="1"/>
          </p:cNvSpPr>
          <p:nvPr>
            <p:ph idx="1"/>
          </p:nvPr>
        </p:nvSpPr>
        <p:spPr>
          <a:xfrm>
            <a:off x="838200" y="1457324"/>
            <a:ext cx="10515600" cy="5400675"/>
          </a:xfrm>
        </p:spPr>
        <p:txBody>
          <a:bodyPr>
            <a:normAutofit/>
          </a:bodyPr>
          <a:lstStyle/>
          <a:p>
            <a:endParaRPr lang="en-US" sz="3000" dirty="0"/>
          </a:p>
          <a:p>
            <a:endParaRPr lang="en-US" sz="3000" dirty="0"/>
          </a:p>
          <a:p>
            <a:r>
              <a:rPr lang="en-US" sz="2000" dirty="0"/>
              <a:t>What are the pros and cons of getting vaccinated?</a:t>
            </a:r>
          </a:p>
          <a:p>
            <a:r>
              <a:rPr lang="en-US" sz="2000" dirty="0"/>
              <a:t>Why vaccines work- herd immunity (7:22): 	</a:t>
            </a:r>
            <a:r>
              <a:rPr lang="en-US" sz="2000" u="sng" dirty="0">
                <a:hlinkClick r:id="rId2"/>
              </a:rPr>
              <a:t>https://www.youtube.com/watch?v=3aNhzLUL2ys</a:t>
            </a:r>
            <a:endParaRPr lang="en-CA" sz="2000" dirty="0"/>
          </a:p>
          <a:p>
            <a:r>
              <a:rPr lang="en-US" sz="2000" dirty="0"/>
              <a:t>How vaccines work controversy	 	</a:t>
            </a:r>
            <a:r>
              <a:rPr lang="en-US" sz="2000" u="sng" dirty="0">
                <a:hlinkClick r:id="rId3"/>
              </a:rPr>
              <a:t>https://www.youtube.com/watch?v=Y6E5Euli2Fc</a:t>
            </a:r>
            <a:endParaRPr lang="en-US" sz="2000" u="sng" dirty="0"/>
          </a:p>
          <a:p>
            <a:endParaRPr lang="en-US" sz="3000" u="sng" dirty="0"/>
          </a:p>
          <a:p>
            <a:endParaRPr lang="en-CA" dirty="0"/>
          </a:p>
        </p:txBody>
      </p:sp>
    </p:spTree>
    <p:extLst>
      <p:ext uri="{BB962C8B-B14F-4D97-AF65-F5344CB8AC3E}">
        <p14:creationId xmlns:p14="http://schemas.microsoft.com/office/powerpoint/2010/main" val="25439221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53585-291F-4FD1-B62C-C751DC6E4450}"/>
              </a:ext>
            </a:extLst>
          </p:cNvPr>
          <p:cNvSpPr>
            <a:spLocks noGrp="1"/>
          </p:cNvSpPr>
          <p:nvPr>
            <p:ph type="title"/>
          </p:nvPr>
        </p:nvSpPr>
        <p:spPr/>
        <p:txBody>
          <a:bodyPr/>
          <a:lstStyle/>
          <a:p>
            <a:r>
              <a:rPr lang="en-US" dirty="0"/>
              <a:t>What can we do if we do get sick? </a:t>
            </a:r>
          </a:p>
        </p:txBody>
      </p:sp>
      <p:sp>
        <p:nvSpPr>
          <p:cNvPr id="3" name="Content Placeholder 2">
            <a:extLst>
              <a:ext uri="{FF2B5EF4-FFF2-40B4-BE49-F238E27FC236}">
                <a16:creationId xmlns:a16="http://schemas.microsoft.com/office/drawing/2014/main" id="{06C0770A-1941-4FDB-AB05-B4A738DCA29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5840641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AC7A1-6C0B-41CF-8756-ECBBC53D0E3B}"/>
              </a:ext>
            </a:extLst>
          </p:cNvPr>
          <p:cNvSpPr>
            <a:spLocks noGrp="1"/>
          </p:cNvSpPr>
          <p:nvPr>
            <p:ph type="title"/>
          </p:nvPr>
        </p:nvSpPr>
        <p:spPr/>
        <p:txBody>
          <a:bodyPr/>
          <a:lstStyle/>
          <a:p>
            <a:r>
              <a:rPr lang="en-US" dirty="0">
                <a:cs typeface="Calibri"/>
              </a:rPr>
              <a:t>Should we treat livestock with </a:t>
            </a:r>
            <a:r>
              <a:rPr lang="en-US">
                <a:cs typeface="Calibri"/>
              </a:rPr>
              <a:t>Antibiotics?</a:t>
            </a:r>
            <a:endParaRPr lang="en-US" dirty="0">
              <a:cs typeface="Calibri"/>
            </a:endParaRPr>
          </a:p>
        </p:txBody>
      </p:sp>
      <p:sp>
        <p:nvSpPr>
          <p:cNvPr id="3" name="Content Placeholder 2">
            <a:extLst>
              <a:ext uri="{FF2B5EF4-FFF2-40B4-BE49-F238E27FC236}">
                <a16:creationId xmlns:a16="http://schemas.microsoft.com/office/drawing/2014/main" id="{B40CA0D4-3294-4BC5-9465-AC2D02F6371C}"/>
              </a:ext>
            </a:extLst>
          </p:cNvPr>
          <p:cNvSpPr>
            <a:spLocks noGrp="1"/>
          </p:cNvSpPr>
          <p:nvPr>
            <p:ph idx="1"/>
          </p:nvPr>
        </p:nvSpPr>
        <p:spPr/>
        <p:txBody>
          <a:bodyPr vert="horz" lIns="91440" tIns="45720" rIns="91440" bIns="45720" rtlCol="0" anchor="t">
            <a:normAutofit/>
          </a:bodyPr>
          <a:lstStyle/>
          <a:p>
            <a:r>
              <a:rPr lang="en-US" dirty="0">
                <a:ea typeface="+mn-lt"/>
                <a:cs typeface="+mn-lt"/>
              </a:rPr>
              <a:t>Antibody Apocalypse:</a:t>
            </a:r>
          </a:p>
          <a:p>
            <a:r>
              <a:rPr lang="en-US" b="1" u="sng" dirty="0">
                <a:ea typeface="+mn-lt"/>
                <a:cs typeface="+mn-lt"/>
              </a:rPr>
              <a:t> </a:t>
            </a:r>
            <a:r>
              <a:rPr lang="en-CA" dirty="0">
                <a:ea typeface="+mn-lt"/>
                <a:cs typeface="+mn-lt"/>
                <a:hlinkClick r:id="rId2"/>
              </a:rPr>
              <a:t>https://www.youtube.com/watch?v=xZbcwi7SfZE</a:t>
            </a:r>
            <a:endParaRPr lang="en-US" dirty="0">
              <a:cs typeface="Calibri"/>
            </a:endParaRPr>
          </a:p>
        </p:txBody>
      </p:sp>
    </p:spTree>
    <p:extLst>
      <p:ext uri="{BB962C8B-B14F-4D97-AF65-F5344CB8AC3E}">
        <p14:creationId xmlns:p14="http://schemas.microsoft.com/office/powerpoint/2010/main" val="28710876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65125"/>
            <a:ext cx="11049000" cy="1325563"/>
          </a:xfrm>
        </p:spPr>
        <p:txBody>
          <a:bodyPr/>
          <a:lstStyle/>
          <a:p>
            <a:r>
              <a:rPr lang="en-CA" b="1" dirty="0"/>
              <a:t>Traditional Knowledge</a:t>
            </a:r>
          </a:p>
        </p:txBody>
      </p:sp>
      <p:sp>
        <p:nvSpPr>
          <p:cNvPr id="3" name="Content Placeholder 2"/>
          <p:cNvSpPr>
            <a:spLocks noGrp="1"/>
          </p:cNvSpPr>
          <p:nvPr>
            <p:ph idx="1"/>
          </p:nvPr>
        </p:nvSpPr>
        <p:spPr>
          <a:xfrm>
            <a:off x="304800" y="1825625"/>
            <a:ext cx="7406640" cy="4351338"/>
          </a:xfrm>
        </p:spPr>
        <p:txBody>
          <a:bodyPr vert="horz" lIns="91440" tIns="45720" rIns="91440" bIns="45720" rtlCol="0" anchor="t">
            <a:normAutofit/>
          </a:bodyPr>
          <a:lstStyle/>
          <a:p>
            <a:r>
              <a:rPr lang="en-CA" dirty="0"/>
              <a:t>Knowledge and practices of </a:t>
            </a:r>
            <a:r>
              <a:rPr lang="en-CA" b="1" u="sng" dirty="0"/>
              <a:t>indigenous</a:t>
            </a:r>
            <a:r>
              <a:rPr lang="en-CA" dirty="0"/>
              <a:t> and </a:t>
            </a:r>
            <a:r>
              <a:rPr lang="en-CA" i="1" dirty="0"/>
              <a:t>local</a:t>
            </a:r>
            <a:r>
              <a:rPr lang="en-CA" dirty="0"/>
              <a:t> communities around the world. </a:t>
            </a:r>
          </a:p>
          <a:p>
            <a:r>
              <a:rPr lang="en-CA" dirty="0"/>
              <a:t>Developed from </a:t>
            </a:r>
            <a:r>
              <a:rPr lang="en-CA" i="1" dirty="0"/>
              <a:t>experience gained over the centuries</a:t>
            </a:r>
            <a:r>
              <a:rPr lang="en-CA" dirty="0"/>
              <a:t> and adapted to the local culture and environment.</a:t>
            </a:r>
          </a:p>
          <a:p>
            <a:r>
              <a:rPr lang="en-CA" dirty="0"/>
              <a:t>Often transmitted </a:t>
            </a:r>
            <a:r>
              <a:rPr lang="en-CA" i="1" dirty="0">
                <a:solidFill>
                  <a:srgbClr val="FF0000"/>
                </a:solidFill>
              </a:rPr>
              <a:t>orally</a:t>
            </a:r>
            <a:r>
              <a:rPr lang="en-CA" dirty="0"/>
              <a:t> from generation to generation.</a:t>
            </a:r>
          </a:p>
          <a:p>
            <a:endParaRPr lang="en-CA" dirty="0"/>
          </a:p>
        </p:txBody>
      </p:sp>
      <p:pic>
        <p:nvPicPr>
          <p:cNvPr id="1026" name="Picture 2" descr="Image result for traditional knowledge home remedies">
            <a:extLst>
              <a:ext uri="{FF2B5EF4-FFF2-40B4-BE49-F238E27FC236}">
                <a16:creationId xmlns:a16="http://schemas.microsoft.com/office/drawing/2014/main" id="{021D716E-5840-4A97-AB10-37A85A328F2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2890" y="0"/>
            <a:ext cx="51435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7582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DD113-368A-4040-BC4C-EB7E7BDF742F}"/>
              </a:ext>
            </a:extLst>
          </p:cNvPr>
          <p:cNvSpPr>
            <a:spLocks noGrp="1"/>
          </p:cNvSpPr>
          <p:nvPr>
            <p:ph type="title"/>
          </p:nvPr>
        </p:nvSpPr>
        <p:spPr/>
        <p:txBody>
          <a:bodyPr/>
          <a:lstStyle/>
          <a:p>
            <a:r>
              <a:rPr lang="en-US" dirty="0"/>
              <a:t>How else can we prevent getting sick?</a:t>
            </a:r>
          </a:p>
        </p:txBody>
      </p:sp>
      <p:sp>
        <p:nvSpPr>
          <p:cNvPr id="3" name="Content Placeholder 2">
            <a:extLst>
              <a:ext uri="{FF2B5EF4-FFF2-40B4-BE49-F238E27FC236}">
                <a16:creationId xmlns:a16="http://schemas.microsoft.com/office/drawing/2014/main" id="{8E979667-FD24-4B19-968E-27964C5E7FD4}"/>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793377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FB93A-1588-4228-9653-0B9BF9222FDC}"/>
              </a:ext>
            </a:extLst>
          </p:cNvPr>
          <p:cNvSpPr>
            <a:spLocks noGrp="1"/>
          </p:cNvSpPr>
          <p:nvPr>
            <p:ph type="title"/>
          </p:nvPr>
        </p:nvSpPr>
        <p:spPr/>
        <p:txBody>
          <a:bodyPr/>
          <a:lstStyle/>
          <a:p>
            <a:r>
              <a:rPr lang="en-CA" dirty="0"/>
              <a:t>Traditional Knowledge</a:t>
            </a:r>
          </a:p>
        </p:txBody>
      </p:sp>
      <p:sp>
        <p:nvSpPr>
          <p:cNvPr id="3" name="Content Placeholder 2">
            <a:extLst>
              <a:ext uri="{FF2B5EF4-FFF2-40B4-BE49-F238E27FC236}">
                <a16:creationId xmlns:a16="http://schemas.microsoft.com/office/drawing/2014/main" id="{68B7B6E2-9D0E-481B-B956-76A1AF1E2B09}"/>
              </a:ext>
            </a:extLst>
          </p:cNvPr>
          <p:cNvSpPr>
            <a:spLocks noGrp="1"/>
          </p:cNvSpPr>
          <p:nvPr>
            <p:ph idx="1"/>
          </p:nvPr>
        </p:nvSpPr>
        <p:spPr/>
        <p:txBody>
          <a:bodyPr/>
          <a:lstStyle/>
          <a:p>
            <a:r>
              <a:rPr lang="en-CA" dirty="0"/>
              <a:t>Home Remedies</a:t>
            </a:r>
          </a:p>
          <a:p>
            <a:r>
              <a:rPr lang="en-CA" dirty="0"/>
              <a:t>What home remedies have you used?</a:t>
            </a:r>
          </a:p>
          <a:p>
            <a:endParaRPr lang="en-CA" dirty="0"/>
          </a:p>
        </p:txBody>
      </p:sp>
      <p:pic>
        <p:nvPicPr>
          <p:cNvPr id="1026" name="Picture 2" descr="Image result for tea">
            <a:extLst>
              <a:ext uri="{FF2B5EF4-FFF2-40B4-BE49-F238E27FC236}">
                <a16:creationId xmlns:a16="http://schemas.microsoft.com/office/drawing/2014/main" id="{3CAB1D63-BE16-4F31-9B04-5543603898F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611" t="9432" r="8639" b="15358"/>
          <a:stretch/>
        </p:blipFill>
        <p:spPr bwMode="auto">
          <a:xfrm>
            <a:off x="2357120" y="3233420"/>
            <a:ext cx="4368800" cy="3078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7662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9CA8A-973F-4D76-886F-A8A3394D4A78}"/>
              </a:ext>
            </a:extLst>
          </p:cNvPr>
          <p:cNvSpPr>
            <a:spLocks noGrp="1"/>
          </p:cNvSpPr>
          <p:nvPr>
            <p:ph type="title"/>
          </p:nvPr>
        </p:nvSpPr>
        <p:spPr/>
        <p:txBody>
          <a:bodyPr/>
          <a:lstStyle/>
          <a:p>
            <a:endParaRPr lang="en-CA"/>
          </a:p>
        </p:txBody>
      </p:sp>
      <p:pic>
        <p:nvPicPr>
          <p:cNvPr id="2050" name="Picture 2" descr="Image result for traditional knowledge home remedies">
            <a:extLst>
              <a:ext uri="{FF2B5EF4-FFF2-40B4-BE49-F238E27FC236}">
                <a16:creationId xmlns:a16="http://schemas.microsoft.com/office/drawing/2014/main" id="{122C3D3C-E67A-4F4D-B5DD-DB6A25D1FDD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9100" y="0"/>
            <a:ext cx="11353800" cy="7433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12138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1037"/>
            <a:ext cx="10515600" cy="1325563"/>
          </a:xfrm>
        </p:spPr>
        <p:txBody>
          <a:bodyPr>
            <a:normAutofit fontScale="90000"/>
          </a:bodyPr>
          <a:lstStyle/>
          <a:p>
            <a:r>
              <a:rPr lang="en-US" dirty="0"/>
              <a:t>First Peoples in British Columbia knew how to use resources from nature for medicinal purposes. </a:t>
            </a:r>
            <a:br>
              <a:rPr lang="en-CA" dirty="0"/>
            </a:br>
            <a:endParaRPr lang="en-CA" dirty="0"/>
          </a:p>
        </p:txBody>
      </p:sp>
      <p:sp>
        <p:nvSpPr>
          <p:cNvPr id="3" name="Content Placeholder 2"/>
          <p:cNvSpPr>
            <a:spLocks noGrp="1"/>
          </p:cNvSpPr>
          <p:nvPr>
            <p:ph idx="1"/>
          </p:nvPr>
        </p:nvSpPr>
        <p:spPr>
          <a:xfrm>
            <a:off x="533400" y="2365692"/>
            <a:ext cx="7943850" cy="4351338"/>
          </a:xfrm>
        </p:spPr>
        <p:txBody>
          <a:bodyPr/>
          <a:lstStyle/>
          <a:p>
            <a:r>
              <a:rPr lang="en-US" dirty="0"/>
              <a:t>plants, animals, and even clay deposits were used to treat various illnesses and conditions such as stomachaches, aching joints, sore eyes, fevers, nosebleeds and coughs and colds. </a:t>
            </a:r>
            <a:endParaRPr lang="en-CA" dirty="0"/>
          </a:p>
          <a:p>
            <a:endParaRPr lang="en-CA" dirty="0"/>
          </a:p>
        </p:txBody>
      </p:sp>
      <p:pic>
        <p:nvPicPr>
          <p:cNvPr id="3074" name="Picture 2" descr="Image result for traditional knowledge medicinal plants">
            <a:extLst>
              <a:ext uri="{FF2B5EF4-FFF2-40B4-BE49-F238E27FC236}">
                <a16:creationId xmlns:a16="http://schemas.microsoft.com/office/drawing/2014/main" id="{0EFDC7AF-5336-4A70-B77D-E51D01271DD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0000"/>
          <a:stretch/>
        </p:blipFill>
        <p:spPr bwMode="auto">
          <a:xfrm>
            <a:off x="8782050" y="2633663"/>
            <a:ext cx="2571750" cy="354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30219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A5D38-6362-42F5-9374-DDAC927ACFF5}"/>
              </a:ext>
            </a:extLst>
          </p:cNvPr>
          <p:cNvSpPr>
            <a:spLocks noGrp="1"/>
          </p:cNvSpPr>
          <p:nvPr>
            <p:ph type="title"/>
          </p:nvPr>
        </p:nvSpPr>
        <p:spPr/>
        <p:txBody>
          <a:bodyPr/>
          <a:lstStyle/>
          <a:p>
            <a:r>
              <a:rPr lang="en-CA" dirty="0"/>
              <a:t>Medicine in your own backyard. CBC (3 min) </a:t>
            </a:r>
          </a:p>
        </p:txBody>
      </p:sp>
      <p:sp>
        <p:nvSpPr>
          <p:cNvPr id="3" name="Content Placeholder 2">
            <a:extLst>
              <a:ext uri="{FF2B5EF4-FFF2-40B4-BE49-F238E27FC236}">
                <a16:creationId xmlns:a16="http://schemas.microsoft.com/office/drawing/2014/main" id="{193271EA-73E9-4A81-B86D-E6802766DE73}"/>
              </a:ext>
            </a:extLst>
          </p:cNvPr>
          <p:cNvSpPr>
            <a:spLocks noGrp="1"/>
          </p:cNvSpPr>
          <p:nvPr>
            <p:ph idx="1"/>
          </p:nvPr>
        </p:nvSpPr>
        <p:spPr/>
        <p:txBody>
          <a:bodyPr/>
          <a:lstStyle/>
          <a:p>
            <a:r>
              <a:rPr lang="en-CA" dirty="0">
                <a:hlinkClick r:id="rId2"/>
              </a:rPr>
              <a:t>https://www.cbc.ca/news/canada/saskatoon/indigenous-medicinal-walk-1.4235900</a:t>
            </a:r>
            <a:endParaRPr lang="en-CA" dirty="0"/>
          </a:p>
          <a:p>
            <a:endParaRPr lang="en-CA" dirty="0"/>
          </a:p>
        </p:txBody>
      </p:sp>
    </p:spTree>
    <p:extLst>
      <p:ext uri="{BB962C8B-B14F-4D97-AF65-F5344CB8AC3E}">
        <p14:creationId xmlns:p14="http://schemas.microsoft.com/office/powerpoint/2010/main" val="7804371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0EEF7-6099-4EE3-986E-B8F47A2CD664}"/>
              </a:ext>
            </a:extLst>
          </p:cNvPr>
          <p:cNvSpPr>
            <a:spLocks noGrp="1"/>
          </p:cNvSpPr>
          <p:nvPr>
            <p:ph type="title"/>
          </p:nvPr>
        </p:nvSpPr>
        <p:spPr>
          <a:xfrm>
            <a:off x="838200" y="365125"/>
            <a:ext cx="10978662" cy="1325563"/>
          </a:xfrm>
        </p:spPr>
        <p:txBody>
          <a:bodyPr/>
          <a:lstStyle/>
          <a:p>
            <a:r>
              <a:rPr lang="en-CA" dirty="0"/>
              <a:t>Practice: Compare Vaccines and Antibiotics WS </a:t>
            </a:r>
          </a:p>
        </p:txBody>
      </p:sp>
      <p:sp>
        <p:nvSpPr>
          <p:cNvPr id="3" name="Content Placeholder 2">
            <a:extLst>
              <a:ext uri="{FF2B5EF4-FFF2-40B4-BE49-F238E27FC236}">
                <a16:creationId xmlns:a16="http://schemas.microsoft.com/office/drawing/2014/main" id="{50509545-A801-4D83-8E66-965FD9B1B979}"/>
              </a:ext>
            </a:extLst>
          </p:cNvPr>
          <p:cNvSpPr>
            <a:spLocks noGrp="1"/>
          </p:cNvSpPr>
          <p:nvPr>
            <p:ph idx="1"/>
          </p:nvPr>
        </p:nvSpPr>
        <p:spPr/>
        <p:txBody>
          <a:bodyPr vert="horz" lIns="91440" tIns="45720" rIns="91440" bIns="45720" rtlCol="0" anchor="t">
            <a:normAutofit fontScale="70000" lnSpcReduction="20000"/>
          </a:bodyPr>
          <a:lstStyle/>
          <a:p>
            <a:r>
              <a:rPr lang="en-US" dirty="0">
                <a:cs typeface="Calibri"/>
              </a:rPr>
              <a:t>What is it made out of?</a:t>
            </a:r>
          </a:p>
          <a:p>
            <a:r>
              <a:rPr lang="en-US" dirty="0">
                <a:cs typeface="Calibri"/>
              </a:rPr>
              <a:t>How is it taken?</a:t>
            </a:r>
          </a:p>
          <a:p>
            <a:r>
              <a:rPr lang="en-US" dirty="0">
                <a:cs typeface="Calibri"/>
              </a:rPr>
              <a:t>When is it taken?</a:t>
            </a:r>
          </a:p>
          <a:p>
            <a:r>
              <a:rPr lang="en-US" dirty="0">
                <a:cs typeface="Calibri"/>
              </a:rPr>
              <a:t>What is it effective against?</a:t>
            </a:r>
          </a:p>
          <a:p>
            <a:r>
              <a:rPr lang="en-US" dirty="0">
                <a:cs typeface="Calibri"/>
              </a:rPr>
              <a:t>What are some examples?</a:t>
            </a:r>
          </a:p>
          <a:p>
            <a:r>
              <a:rPr lang="en-CA" dirty="0"/>
              <a:t>WS</a:t>
            </a:r>
          </a:p>
          <a:p>
            <a:r>
              <a:rPr lang="en-CA" dirty="0">
                <a:solidFill>
                  <a:schemeClr val="accent1"/>
                </a:solidFill>
              </a:rPr>
              <a:t>Measles graphing activity</a:t>
            </a:r>
          </a:p>
          <a:p>
            <a:endParaRPr lang="en-CA" dirty="0"/>
          </a:p>
          <a:p>
            <a:endParaRPr lang="en-CA" dirty="0">
              <a:cs typeface="Calibri" panose="020F0502020204030204"/>
            </a:endParaRPr>
          </a:p>
          <a:p>
            <a:r>
              <a:rPr lang="en-US" sz="2000" dirty="0">
                <a:cs typeface="Calibri" panose="020F0502020204030204"/>
              </a:rPr>
              <a:t>How do vaccines work? Ted ed: </a:t>
            </a:r>
            <a:r>
              <a:rPr lang="en-US" sz="2000" u="sng" dirty="0">
                <a:cs typeface="Calibri" panose="020F0502020204030204"/>
                <a:hlinkClick r:id="rId2"/>
              </a:rPr>
              <a:t>https://youtu.be/rb7TVW77ZCs</a:t>
            </a:r>
            <a:endParaRPr lang="en-US" sz="2000" dirty="0">
              <a:ea typeface="+mn-lt"/>
              <a:cs typeface="+mn-lt"/>
            </a:endParaRPr>
          </a:p>
          <a:p>
            <a:r>
              <a:rPr lang="en-US" sz="2000" dirty="0">
                <a:ea typeface="+mn-lt"/>
                <a:cs typeface="+mn-lt"/>
              </a:rPr>
              <a:t>What are the pros and cons of getting vaccinated?</a:t>
            </a:r>
          </a:p>
          <a:p>
            <a:r>
              <a:rPr lang="en-US" sz="2000" dirty="0">
                <a:ea typeface="+mn-lt"/>
                <a:cs typeface="+mn-lt"/>
              </a:rPr>
              <a:t>How vaccines work controversy </a:t>
            </a:r>
            <a:r>
              <a:rPr lang="en-US" sz="2000" u="sng" dirty="0">
                <a:ea typeface="+mn-lt"/>
                <a:cs typeface="+mn-lt"/>
                <a:hlinkClick r:id="rId3"/>
              </a:rPr>
              <a:t>https://www.youtube.com/watch?v=Y6E5Euli2Fc</a:t>
            </a:r>
            <a:endParaRPr lang="en-US" sz="2000" dirty="0">
              <a:ea typeface="+mn-lt"/>
              <a:cs typeface="+mn-lt"/>
            </a:endParaRPr>
          </a:p>
          <a:p>
            <a:endParaRPr lang="en-US" dirty="0">
              <a:ea typeface="+mn-lt"/>
              <a:cs typeface="+mn-lt"/>
            </a:endParaRPr>
          </a:p>
          <a:p>
            <a:endParaRPr lang="en-CA" dirty="0">
              <a:cs typeface="Calibri" panose="020F0502020204030204"/>
            </a:endParaRPr>
          </a:p>
        </p:txBody>
      </p:sp>
    </p:spTree>
    <p:extLst>
      <p:ext uri="{BB962C8B-B14F-4D97-AF65-F5344CB8AC3E}">
        <p14:creationId xmlns:p14="http://schemas.microsoft.com/office/powerpoint/2010/main" val="39997492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Valerian Root</a:t>
            </a:r>
            <a:endParaRPr lang="en-CA" dirty="0"/>
          </a:p>
        </p:txBody>
      </p:sp>
      <p:sp>
        <p:nvSpPr>
          <p:cNvPr id="3" name="Content Placeholder 2"/>
          <p:cNvSpPr>
            <a:spLocks noGrp="1"/>
          </p:cNvSpPr>
          <p:nvPr>
            <p:ph idx="1"/>
          </p:nvPr>
        </p:nvSpPr>
        <p:spPr/>
        <p:txBody>
          <a:bodyPr/>
          <a:lstStyle/>
          <a:p>
            <a:r>
              <a:rPr lang="en-US" dirty="0"/>
              <a:t>helps with sleep problems</a:t>
            </a:r>
            <a:endParaRPr lang="en-CA" dirty="0"/>
          </a:p>
          <a:p>
            <a:endParaRPr lang="en-CA" dirty="0"/>
          </a:p>
        </p:txBody>
      </p:sp>
      <p:pic>
        <p:nvPicPr>
          <p:cNvPr id="2054" name="Picture 6" descr="Image result for valerian ro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995" y="2900362"/>
            <a:ext cx="6096000" cy="327660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valerian roo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656" r="24198"/>
          <a:stretch/>
        </p:blipFill>
        <p:spPr bwMode="auto">
          <a:xfrm>
            <a:off x="7783551" y="1825625"/>
            <a:ext cx="2453269" cy="4616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02032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238DF-1E45-46DF-B788-1712E62DBBD8}"/>
              </a:ext>
            </a:extLst>
          </p:cNvPr>
          <p:cNvSpPr>
            <a:spLocks noGrp="1"/>
          </p:cNvSpPr>
          <p:nvPr>
            <p:ph type="title"/>
          </p:nvPr>
        </p:nvSpPr>
        <p:spPr/>
        <p:txBody>
          <a:bodyPr/>
          <a:lstStyle/>
          <a:p>
            <a:r>
              <a:rPr lang="en-US" dirty="0"/>
              <a:t>Trembling Aspen</a:t>
            </a:r>
          </a:p>
        </p:txBody>
      </p:sp>
      <p:sp>
        <p:nvSpPr>
          <p:cNvPr id="3" name="Content Placeholder 2">
            <a:extLst>
              <a:ext uri="{FF2B5EF4-FFF2-40B4-BE49-F238E27FC236}">
                <a16:creationId xmlns:a16="http://schemas.microsoft.com/office/drawing/2014/main" id="{C3282CCA-FFF3-450C-B4D6-B4D35D9545FD}"/>
              </a:ext>
            </a:extLst>
          </p:cNvPr>
          <p:cNvSpPr>
            <a:spLocks noGrp="1"/>
          </p:cNvSpPr>
          <p:nvPr>
            <p:ph idx="1"/>
          </p:nvPr>
        </p:nvSpPr>
        <p:spPr/>
        <p:txBody>
          <a:bodyPr/>
          <a:lstStyle/>
          <a:p>
            <a:r>
              <a:rPr lang="en-US" dirty="0"/>
              <a:t>Predict rain</a:t>
            </a:r>
          </a:p>
          <a:p>
            <a:r>
              <a:rPr lang="en-US" dirty="0"/>
              <a:t>Can be used as </a:t>
            </a:r>
            <a:r>
              <a:rPr lang="en-US" dirty="0" err="1"/>
              <a:t>suncsreeen</a:t>
            </a:r>
            <a:r>
              <a:rPr lang="en-US" dirty="0"/>
              <a:t> </a:t>
            </a:r>
          </a:p>
        </p:txBody>
      </p:sp>
      <p:pic>
        <p:nvPicPr>
          <p:cNvPr id="1026" name="Picture 2">
            <a:extLst>
              <a:ext uri="{FF2B5EF4-FFF2-40B4-BE49-F238E27FC236}">
                <a16:creationId xmlns:a16="http://schemas.microsoft.com/office/drawing/2014/main" id="{5913AF33-7613-4BE5-81FC-B2325B1702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00" y="2676525"/>
            <a:ext cx="7429500" cy="4181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22207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B843D0-57D7-4CB8-A6F6-CD6072B45FD2}"/>
              </a:ext>
            </a:extLst>
          </p:cNvPr>
          <p:cNvSpPr>
            <a:spLocks noGrp="1"/>
          </p:cNvSpPr>
          <p:nvPr>
            <p:ph type="title"/>
          </p:nvPr>
        </p:nvSpPr>
        <p:spPr>
          <a:xfrm>
            <a:off x="640080" y="325369"/>
            <a:ext cx="4368602" cy="1956841"/>
          </a:xfrm>
        </p:spPr>
        <p:txBody>
          <a:bodyPr anchor="b">
            <a:normAutofit/>
          </a:bodyPr>
          <a:lstStyle/>
          <a:p>
            <a:r>
              <a:rPr lang="en-US" sz="5400"/>
              <a:t>Creeping Juniper</a:t>
            </a:r>
          </a:p>
        </p:txBody>
      </p:sp>
      <p:sp>
        <p:nvSpPr>
          <p:cNvPr id="7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842C918-F285-4B5F-8F1B-106713B3EAD3}"/>
              </a:ext>
            </a:extLst>
          </p:cNvPr>
          <p:cNvSpPr>
            <a:spLocks noGrp="1"/>
          </p:cNvSpPr>
          <p:nvPr>
            <p:ph idx="1"/>
          </p:nvPr>
        </p:nvSpPr>
        <p:spPr>
          <a:xfrm>
            <a:off x="640080" y="2872899"/>
            <a:ext cx="4243589" cy="3320668"/>
          </a:xfrm>
        </p:spPr>
        <p:txBody>
          <a:bodyPr>
            <a:normAutofit/>
          </a:bodyPr>
          <a:lstStyle/>
          <a:p>
            <a:r>
              <a:rPr lang="en-US" sz="2200"/>
              <a:t>Tea for back pain</a:t>
            </a:r>
          </a:p>
          <a:p>
            <a:r>
              <a:rPr lang="en-US" sz="2200"/>
              <a:t>Keeps out rodents</a:t>
            </a:r>
          </a:p>
          <a:p>
            <a:r>
              <a:rPr lang="en-US" sz="2200"/>
              <a:t>Berries were used for birth control </a:t>
            </a:r>
          </a:p>
        </p:txBody>
      </p:sp>
      <p:pic>
        <p:nvPicPr>
          <p:cNvPr id="7170" name="Picture 2">
            <a:extLst>
              <a:ext uri="{FF2B5EF4-FFF2-40B4-BE49-F238E27FC236}">
                <a16:creationId xmlns:a16="http://schemas.microsoft.com/office/drawing/2014/main" id="{AE8758BF-9F6E-4BFB-8980-FDF12FE8A3C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360" r="29220"/>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12129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4C094-D17C-4248-A82E-6374DA72704B}"/>
              </a:ext>
            </a:extLst>
          </p:cNvPr>
          <p:cNvSpPr>
            <a:spLocks noGrp="1"/>
          </p:cNvSpPr>
          <p:nvPr>
            <p:ph type="title"/>
          </p:nvPr>
        </p:nvSpPr>
        <p:spPr/>
        <p:txBody>
          <a:bodyPr/>
          <a:lstStyle/>
          <a:p>
            <a:r>
              <a:rPr lang="en-US" dirty="0"/>
              <a:t>Stinging Nettle</a:t>
            </a:r>
          </a:p>
        </p:txBody>
      </p:sp>
      <p:sp>
        <p:nvSpPr>
          <p:cNvPr id="3" name="Content Placeholder 2">
            <a:extLst>
              <a:ext uri="{FF2B5EF4-FFF2-40B4-BE49-F238E27FC236}">
                <a16:creationId xmlns:a16="http://schemas.microsoft.com/office/drawing/2014/main" id="{B27C6CBA-B5A7-4F79-97D1-5AE6BB47982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5062583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6225E2-3452-49EB-96DA-EE631DCF989D}"/>
              </a:ext>
            </a:extLst>
          </p:cNvPr>
          <p:cNvSpPr>
            <a:spLocks noGrp="1"/>
          </p:cNvSpPr>
          <p:nvPr>
            <p:ph type="title"/>
          </p:nvPr>
        </p:nvSpPr>
        <p:spPr>
          <a:xfrm>
            <a:off x="640080" y="325369"/>
            <a:ext cx="4368602" cy="1956841"/>
          </a:xfrm>
        </p:spPr>
        <p:txBody>
          <a:bodyPr anchor="b">
            <a:normAutofit/>
          </a:bodyPr>
          <a:lstStyle/>
          <a:p>
            <a:r>
              <a:rPr lang="en-US" sz="5400"/>
              <a:t>Plantain</a:t>
            </a:r>
          </a:p>
        </p:txBody>
      </p:sp>
      <p:sp>
        <p:nvSpPr>
          <p:cNvPr id="7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0FD0DC2-3626-46FD-8BCD-E0B48B5B173D}"/>
              </a:ext>
            </a:extLst>
          </p:cNvPr>
          <p:cNvSpPr>
            <a:spLocks noGrp="1"/>
          </p:cNvSpPr>
          <p:nvPr>
            <p:ph idx="1"/>
          </p:nvPr>
        </p:nvSpPr>
        <p:spPr>
          <a:xfrm>
            <a:off x="640080" y="2872899"/>
            <a:ext cx="4243589" cy="3320668"/>
          </a:xfrm>
        </p:spPr>
        <p:txBody>
          <a:bodyPr>
            <a:normAutofit/>
          </a:bodyPr>
          <a:lstStyle/>
          <a:p>
            <a:r>
              <a:rPr lang="en-US" sz="2200"/>
              <a:t>Stops bleeding</a:t>
            </a:r>
          </a:p>
          <a:p>
            <a:r>
              <a:rPr lang="en-US" sz="2200"/>
              <a:t>Reduces pain and itching from bites</a:t>
            </a:r>
          </a:p>
        </p:txBody>
      </p:sp>
      <p:pic>
        <p:nvPicPr>
          <p:cNvPr id="8194" name="Picture 2" descr="Plantain, the medicinal green weed in your backyard - Green Prophet">
            <a:extLst>
              <a:ext uri="{FF2B5EF4-FFF2-40B4-BE49-F238E27FC236}">
                <a16:creationId xmlns:a16="http://schemas.microsoft.com/office/drawing/2014/main" id="{B22F5809-7B35-4BF1-A8E0-7F0B874B3B8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362" r="16694"/>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9696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D7077-4C5A-4FC2-BDCC-8C1C1FE378F0}"/>
              </a:ext>
            </a:extLst>
          </p:cNvPr>
          <p:cNvSpPr>
            <a:spLocks noGrp="1"/>
          </p:cNvSpPr>
          <p:nvPr>
            <p:ph type="title"/>
          </p:nvPr>
        </p:nvSpPr>
        <p:spPr/>
        <p:txBody>
          <a:bodyPr/>
          <a:lstStyle/>
          <a:p>
            <a:r>
              <a:rPr lang="en-US" dirty="0">
                <a:cs typeface="Calibri"/>
              </a:rPr>
              <a:t>Prevention goes a </a:t>
            </a:r>
            <a:r>
              <a:rPr lang="en-US" dirty="0" err="1">
                <a:cs typeface="Calibri"/>
              </a:rPr>
              <a:t>looooong</a:t>
            </a:r>
            <a:r>
              <a:rPr lang="en-US" dirty="0">
                <a:cs typeface="Calibri"/>
              </a:rPr>
              <a:t> way</a:t>
            </a:r>
            <a:endParaRPr lang="en-US" dirty="0"/>
          </a:p>
        </p:txBody>
      </p:sp>
      <p:sp>
        <p:nvSpPr>
          <p:cNvPr id="3" name="Content Placeholder 2">
            <a:extLst>
              <a:ext uri="{FF2B5EF4-FFF2-40B4-BE49-F238E27FC236}">
                <a16:creationId xmlns:a16="http://schemas.microsoft.com/office/drawing/2014/main" id="{1C7A7986-6DCC-4014-8903-1DB77FFD7674}"/>
              </a:ext>
            </a:extLst>
          </p:cNvPr>
          <p:cNvSpPr>
            <a:spLocks noGrp="1"/>
          </p:cNvSpPr>
          <p:nvPr>
            <p:ph idx="1"/>
          </p:nvPr>
        </p:nvSpPr>
        <p:spPr/>
        <p:txBody>
          <a:bodyPr vert="horz" lIns="91440" tIns="45720" rIns="91440" bIns="45720" rtlCol="0" anchor="t">
            <a:normAutofit/>
          </a:bodyPr>
          <a:lstStyle/>
          <a:p>
            <a:r>
              <a:rPr lang="en-US" dirty="0">
                <a:cs typeface="Calibri"/>
              </a:rPr>
              <a:t>WASH HANDS OFTEN!</a:t>
            </a:r>
          </a:p>
          <a:p>
            <a:r>
              <a:rPr lang="en-US" dirty="0">
                <a:cs typeface="Calibri"/>
              </a:rPr>
              <a:t>Don't touch your face</a:t>
            </a:r>
          </a:p>
          <a:p>
            <a:r>
              <a:rPr lang="en-US" dirty="0">
                <a:cs typeface="Calibri"/>
              </a:rPr>
              <a:t>Don't engage in risky </a:t>
            </a:r>
            <a:r>
              <a:rPr lang="en-US" dirty="0" err="1">
                <a:cs typeface="Calibri"/>
              </a:rPr>
              <a:t>behaviour</a:t>
            </a:r>
            <a:r>
              <a:rPr lang="en-US" dirty="0">
                <a:cs typeface="Calibri"/>
              </a:rPr>
              <a:t>...</a:t>
            </a:r>
          </a:p>
          <a:p>
            <a:r>
              <a:rPr lang="en-US" dirty="0">
                <a:cs typeface="Calibri"/>
              </a:rPr>
              <a:t>You may have natural Immunity:</a:t>
            </a:r>
          </a:p>
          <a:p>
            <a:pPr lvl="1"/>
            <a:r>
              <a:rPr lang="en-US" sz="3600" dirty="0">
                <a:cs typeface="Calibri"/>
              </a:rPr>
              <a:t>If you have been Exposed before</a:t>
            </a:r>
            <a:endParaRPr lang="en-US" sz="3600" dirty="0"/>
          </a:p>
          <a:p>
            <a:pPr lvl="1"/>
            <a:r>
              <a:rPr lang="en-US" sz="3600" dirty="0">
                <a:cs typeface="Calibri"/>
              </a:rPr>
              <a:t>If you have a genetic protection</a:t>
            </a:r>
          </a:p>
          <a:p>
            <a:endParaRPr lang="en-US" dirty="0">
              <a:cs typeface="Calibri"/>
            </a:endParaRPr>
          </a:p>
        </p:txBody>
      </p:sp>
    </p:spTree>
    <p:extLst>
      <p:ext uri="{BB962C8B-B14F-4D97-AF65-F5344CB8AC3E}">
        <p14:creationId xmlns:p14="http://schemas.microsoft.com/office/powerpoint/2010/main" val="4736650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927F4-FCAA-4487-B939-DF5A45367EA8}"/>
              </a:ext>
            </a:extLst>
          </p:cNvPr>
          <p:cNvSpPr>
            <a:spLocks noGrp="1"/>
          </p:cNvSpPr>
          <p:nvPr>
            <p:ph type="title"/>
          </p:nvPr>
        </p:nvSpPr>
        <p:spPr/>
        <p:txBody>
          <a:bodyPr/>
          <a:lstStyle/>
          <a:p>
            <a:r>
              <a:rPr lang="en-US" dirty="0"/>
              <a:t>Yarrow</a:t>
            </a:r>
          </a:p>
        </p:txBody>
      </p:sp>
      <p:sp>
        <p:nvSpPr>
          <p:cNvPr id="3" name="Content Placeholder 2">
            <a:extLst>
              <a:ext uri="{FF2B5EF4-FFF2-40B4-BE49-F238E27FC236}">
                <a16:creationId xmlns:a16="http://schemas.microsoft.com/office/drawing/2014/main" id="{B2107714-4F91-4FE7-AA75-BF617F90B30E}"/>
              </a:ext>
            </a:extLst>
          </p:cNvPr>
          <p:cNvSpPr>
            <a:spLocks noGrp="1"/>
          </p:cNvSpPr>
          <p:nvPr>
            <p:ph idx="1"/>
          </p:nvPr>
        </p:nvSpPr>
        <p:spPr>
          <a:xfrm>
            <a:off x="674077" y="1690688"/>
            <a:ext cx="10515600" cy="4351338"/>
          </a:xfrm>
        </p:spPr>
        <p:txBody>
          <a:bodyPr/>
          <a:lstStyle/>
          <a:p>
            <a:r>
              <a:rPr lang="en-US" dirty="0"/>
              <a:t>Insect repellent</a:t>
            </a:r>
          </a:p>
          <a:p>
            <a:r>
              <a:rPr lang="en-US" dirty="0"/>
              <a:t>Tea helps with fever, colds and flu</a:t>
            </a:r>
          </a:p>
          <a:p>
            <a:endParaRPr lang="en-US" dirty="0"/>
          </a:p>
        </p:txBody>
      </p:sp>
    </p:spTree>
    <p:extLst>
      <p:ext uri="{BB962C8B-B14F-4D97-AF65-F5344CB8AC3E}">
        <p14:creationId xmlns:p14="http://schemas.microsoft.com/office/powerpoint/2010/main" val="40520225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A2A6A2-858B-4E8F-9E01-2D4945CFAE7A}"/>
              </a:ext>
            </a:extLst>
          </p:cNvPr>
          <p:cNvSpPr>
            <a:spLocks noGrp="1"/>
          </p:cNvSpPr>
          <p:nvPr>
            <p:ph type="title"/>
          </p:nvPr>
        </p:nvSpPr>
        <p:spPr>
          <a:xfrm>
            <a:off x="640080" y="325369"/>
            <a:ext cx="4368602" cy="1956841"/>
          </a:xfrm>
        </p:spPr>
        <p:txBody>
          <a:bodyPr anchor="b">
            <a:normAutofit/>
          </a:bodyPr>
          <a:lstStyle/>
          <a:p>
            <a:r>
              <a:rPr lang="en-US" sz="4600"/>
              <a:t>Pineapple Weed (chamomile) </a:t>
            </a:r>
          </a:p>
        </p:txBody>
      </p:sp>
      <p:sp>
        <p:nvSpPr>
          <p:cNvPr id="7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3722462-B7A2-4C27-B8CC-224DDDC50958}"/>
              </a:ext>
            </a:extLst>
          </p:cNvPr>
          <p:cNvSpPr>
            <a:spLocks noGrp="1"/>
          </p:cNvSpPr>
          <p:nvPr>
            <p:ph idx="1"/>
          </p:nvPr>
        </p:nvSpPr>
        <p:spPr>
          <a:xfrm>
            <a:off x="640080" y="2872899"/>
            <a:ext cx="4243589" cy="3320668"/>
          </a:xfrm>
        </p:spPr>
        <p:txBody>
          <a:bodyPr>
            <a:normAutofit/>
          </a:bodyPr>
          <a:lstStyle/>
          <a:p>
            <a:r>
              <a:rPr lang="en-US" sz="2200"/>
              <a:t>Tea helps with insomnia</a:t>
            </a:r>
          </a:p>
        </p:txBody>
      </p:sp>
      <p:pic>
        <p:nvPicPr>
          <p:cNvPr id="6146" name="Picture 2">
            <a:extLst>
              <a:ext uri="{FF2B5EF4-FFF2-40B4-BE49-F238E27FC236}">
                <a16:creationId xmlns:a16="http://schemas.microsoft.com/office/drawing/2014/main" id="{3F5C898A-643A-4A9D-A04A-5E06217900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094" r="25485"/>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60535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F3185F-65B2-4E55-BA09-2DF87EBB25D3}"/>
              </a:ext>
            </a:extLst>
          </p:cNvPr>
          <p:cNvSpPr>
            <a:spLocks noGrp="1"/>
          </p:cNvSpPr>
          <p:nvPr>
            <p:ph type="title"/>
          </p:nvPr>
        </p:nvSpPr>
        <p:spPr>
          <a:xfrm>
            <a:off x="640080" y="325369"/>
            <a:ext cx="4368602" cy="1956841"/>
          </a:xfrm>
        </p:spPr>
        <p:txBody>
          <a:bodyPr anchor="b">
            <a:normAutofit/>
          </a:bodyPr>
          <a:lstStyle/>
          <a:p>
            <a:r>
              <a:rPr lang="en-US" sz="5400"/>
              <a:t>Manitoba Maple</a:t>
            </a:r>
          </a:p>
        </p:txBody>
      </p:sp>
      <p:sp>
        <p:nvSpPr>
          <p:cNvPr id="13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3680789-FDED-429D-8F71-3B511D03FC08}"/>
              </a:ext>
            </a:extLst>
          </p:cNvPr>
          <p:cNvSpPr>
            <a:spLocks noGrp="1"/>
          </p:cNvSpPr>
          <p:nvPr>
            <p:ph idx="1"/>
          </p:nvPr>
        </p:nvSpPr>
        <p:spPr>
          <a:xfrm>
            <a:off x="640080" y="2872899"/>
            <a:ext cx="4243589" cy="3320668"/>
          </a:xfrm>
        </p:spPr>
        <p:txBody>
          <a:bodyPr>
            <a:normAutofit/>
          </a:bodyPr>
          <a:lstStyle/>
          <a:p>
            <a:r>
              <a:rPr lang="en-US" sz="2200"/>
              <a:t>Sap for sweetner, sore throat</a:t>
            </a:r>
          </a:p>
          <a:p>
            <a:r>
              <a:rPr lang="en-US" sz="2200"/>
              <a:t>Snow shoes and spears</a:t>
            </a:r>
          </a:p>
        </p:txBody>
      </p:sp>
      <p:pic>
        <p:nvPicPr>
          <p:cNvPr id="2050" name="Picture 2">
            <a:extLst>
              <a:ext uri="{FF2B5EF4-FFF2-40B4-BE49-F238E27FC236}">
                <a16:creationId xmlns:a16="http://schemas.microsoft.com/office/drawing/2014/main" id="{CCB354A8-37CE-479B-8553-285EF07CD0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802" r="21777"/>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45769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DCF26-08F5-4B44-8824-CEB3A5D1659C}"/>
              </a:ext>
            </a:extLst>
          </p:cNvPr>
          <p:cNvSpPr>
            <a:spLocks noGrp="1"/>
          </p:cNvSpPr>
          <p:nvPr>
            <p:ph type="title"/>
          </p:nvPr>
        </p:nvSpPr>
        <p:spPr/>
        <p:txBody>
          <a:bodyPr/>
          <a:lstStyle/>
          <a:p>
            <a:r>
              <a:rPr lang="en-US" dirty="0"/>
              <a:t>Hawthorn </a:t>
            </a:r>
          </a:p>
        </p:txBody>
      </p:sp>
      <p:sp>
        <p:nvSpPr>
          <p:cNvPr id="3" name="Content Placeholder 2">
            <a:extLst>
              <a:ext uri="{FF2B5EF4-FFF2-40B4-BE49-F238E27FC236}">
                <a16:creationId xmlns:a16="http://schemas.microsoft.com/office/drawing/2014/main" id="{0B3D2119-3359-43D0-A472-BBA34358C7F2}"/>
              </a:ext>
            </a:extLst>
          </p:cNvPr>
          <p:cNvSpPr>
            <a:spLocks noGrp="1"/>
          </p:cNvSpPr>
          <p:nvPr>
            <p:ph idx="1"/>
          </p:nvPr>
        </p:nvSpPr>
        <p:spPr/>
        <p:txBody>
          <a:bodyPr/>
          <a:lstStyle/>
          <a:p>
            <a:r>
              <a:rPr lang="en-US" dirty="0"/>
              <a:t>Berries good for the heart</a:t>
            </a:r>
          </a:p>
          <a:p>
            <a:r>
              <a:rPr lang="en-US" dirty="0"/>
              <a:t>Thorn for fishing hooks, sewing needles</a:t>
            </a:r>
          </a:p>
        </p:txBody>
      </p:sp>
      <p:pic>
        <p:nvPicPr>
          <p:cNvPr id="3074" name="Picture 2">
            <a:extLst>
              <a:ext uri="{FF2B5EF4-FFF2-40B4-BE49-F238E27FC236}">
                <a16:creationId xmlns:a16="http://schemas.microsoft.com/office/drawing/2014/main" id="{03C2A3A8-2A5B-4DB2-8B5E-A2CC604F54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250" y="3200400"/>
            <a:ext cx="7429500" cy="4181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37305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910FBA-C30D-44F3-91C2-95E3CD19527B}"/>
              </a:ext>
            </a:extLst>
          </p:cNvPr>
          <p:cNvSpPr>
            <a:spLocks noGrp="1"/>
          </p:cNvSpPr>
          <p:nvPr>
            <p:ph type="title"/>
          </p:nvPr>
        </p:nvSpPr>
        <p:spPr>
          <a:xfrm>
            <a:off x="640080" y="325369"/>
            <a:ext cx="4368602" cy="1956841"/>
          </a:xfrm>
        </p:spPr>
        <p:txBody>
          <a:bodyPr anchor="b">
            <a:normAutofit/>
          </a:bodyPr>
          <a:lstStyle/>
          <a:p>
            <a:r>
              <a:rPr lang="en-US" sz="5400"/>
              <a:t>Female Sage</a:t>
            </a:r>
          </a:p>
        </p:txBody>
      </p:sp>
      <p:sp>
        <p:nvSpPr>
          <p:cNvPr id="7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D69E581-D060-4A7A-9773-6DB158809312}"/>
              </a:ext>
            </a:extLst>
          </p:cNvPr>
          <p:cNvSpPr>
            <a:spLocks noGrp="1"/>
          </p:cNvSpPr>
          <p:nvPr>
            <p:ph idx="1"/>
          </p:nvPr>
        </p:nvSpPr>
        <p:spPr>
          <a:xfrm>
            <a:off x="640080" y="2872899"/>
            <a:ext cx="4243589" cy="3320668"/>
          </a:xfrm>
        </p:spPr>
        <p:txBody>
          <a:bodyPr>
            <a:normAutofit/>
          </a:bodyPr>
          <a:lstStyle/>
          <a:p>
            <a:r>
              <a:rPr lang="en-US" sz="2200"/>
              <a:t>Deodorant, mosquito repellent </a:t>
            </a:r>
          </a:p>
          <a:p>
            <a:r>
              <a:rPr lang="en-US" sz="2200"/>
              <a:t>Tea for detoxify</a:t>
            </a:r>
          </a:p>
        </p:txBody>
      </p:sp>
      <p:pic>
        <p:nvPicPr>
          <p:cNvPr id="4098" name="Picture 2">
            <a:extLst>
              <a:ext uri="{FF2B5EF4-FFF2-40B4-BE49-F238E27FC236}">
                <a16:creationId xmlns:a16="http://schemas.microsoft.com/office/drawing/2014/main" id="{33DB8361-38E1-44C5-82A9-520533BA02B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763" r="30816"/>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63600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43C4DEF6-591E-4771-9663-98A6B51048F3}"/>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D38A241E-0395-41E5-8607-BAA2799A43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4892040"/>
            <a:ext cx="12191999" cy="1965960"/>
          </a:xfrm>
          <a:prstGeom prst="rect">
            <a:avLst/>
          </a:prstGeom>
          <a:solidFill>
            <a:schemeClr val="bg1">
              <a:alpha val="72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DDBB64E-344E-4998-9AAB-4BEDA45D9122}"/>
              </a:ext>
            </a:extLst>
          </p:cNvPr>
          <p:cNvSpPr>
            <a:spLocks noGrp="1"/>
          </p:cNvSpPr>
          <p:nvPr>
            <p:ph type="title"/>
          </p:nvPr>
        </p:nvSpPr>
        <p:spPr>
          <a:xfrm>
            <a:off x="969264" y="5154168"/>
            <a:ext cx="6973204" cy="1261872"/>
          </a:xfrm>
        </p:spPr>
        <p:txBody>
          <a:bodyPr vert="horz" lIns="91440" tIns="45720" rIns="91440" bIns="45720" rtlCol="0" anchor="ctr">
            <a:normAutofit/>
          </a:bodyPr>
          <a:lstStyle/>
          <a:p>
            <a:r>
              <a:rPr lang="en-US" sz="4800">
                <a:solidFill>
                  <a:schemeClr val="tx1">
                    <a:lumMod val="85000"/>
                    <a:lumOff val="15000"/>
                  </a:schemeClr>
                </a:solidFill>
                <a:latin typeface="+mj-lt"/>
              </a:rPr>
              <a:t>Rose Hips</a:t>
            </a:r>
          </a:p>
        </p:txBody>
      </p:sp>
      <p:sp>
        <p:nvSpPr>
          <p:cNvPr id="3" name="Content Placeholder 2">
            <a:extLst>
              <a:ext uri="{FF2B5EF4-FFF2-40B4-BE49-F238E27FC236}">
                <a16:creationId xmlns:a16="http://schemas.microsoft.com/office/drawing/2014/main" id="{6D664BFC-A2CE-4B2D-9AB0-E868FA2445FA}"/>
              </a:ext>
            </a:extLst>
          </p:cNvPr>
          <p:cNvSpPr>
            <a:spLocks noGrp="1"/>
          </p:cNvSpPr>
          <p:nvPr>
            <p:ph idx="1"/>
          </p:nvPr>
        </p:nvSpPr>
        <p:spPr>
          <a:xfrm>
            <a:off x="8458200" y="5154168"/>
            <a:ext cx="2892986" cy="1261872"/>
          </a:xfrm>
        </p:spPr>
        <p:txBody>
          <a:bodyPr vert="horz" lIns="91440" tIns="45720" rIns="91440" bIns="45720" rtlCol="0" anchor="ctr">
            <a:normAutofit/>
          </a:bodyPr>
          <a:lstStyle/>
          <a:p>
            <a:pPr marL="0" indent="0">
              <a:buNone/>
            </a:pPr>
            <a:r>
              <a:rPr lang="en-US" sz="2000">
                <a:solidFill>
                  <a:schemeClr val="tx2"/>
                </a:solidFill>
              </a:rPr>
              <a:t>High in Vit C</a:t>
            </a:r>
          </a:p>
        </p:txBody>
      </p:sp>
      <p:cxnSp>
        <p:nvCxnSpPr>
          <p:cNvPr id="73" name="Straight Connector 72">
            <a:extLst>
              <a:ext uri="{FF2B5EF4-FFF2-40B4-BE49-F238E27FC236}">
                <a16:creationId xmlns:a16="http://schemas.microsoft.com/office/drawing/2014/main" id="{CE352288-84AD-4CA8-BCD5-76C29D34E1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138160" y="5325066"/>
            <a:ext cx="0" cy="914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0889294"/>
      </p:ext>
    </p:extLst>
  </p:cSld>
  <p:clrMapOvr>
    <a:overrideClrMapping bg1="dk1" tx1="lt1" bg2="dk2" tx2="lt2" accent1="accent1" accent2="accent2" accent3="accent3" accent4="accent4" accent5="accent5" accent6="accent6" hlink="hlink" folHlink="folHlink"/>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341A0-F013-4015-9F7C-BD1400869967}"/>
              </a:ext>
            </a:extLst>
          </p:cNvPr>
          <p:cNvSpPr>
            <a:spLocks noGrp="1"/>
          </p:cNvSpPr>
          <p:nvPr>
            <p:ph type="title"/>
          </p:nvPr>
        </p:nvSpPr>
        <p:spPr/>
        <p:txBody>
          <a:bodyPr/>
          <a:lstStyle/>
          <a:p>
            <a:r>
              <a:rPr lang="en-US" dirty="0"/>
              <a:t>Lichen</a:t>
            </a:r>
          </a:p>
        </p:txBody>
      </p:sp>
      <p:sp>
        <p:nvSpPr>
          <p:cNvPr id="3" name="Content Placeholder 2">
            <a:extLst>
              <a:ext uri="{FF2B5EF4-FFF2-40B4-BE49-F238E27FC236}">
                <a16:creationId xmlns:a16="http://schemas.microsoft.com/office/drawing/2014/main" id="{47C0D9CF-EC00-440B-BC6B-A60E39E6753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5965604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Willow bark</a:t>
            </a:r>
            <a:endParaRPr lang="en-CA" dirty="0"/>
          </a:p>
        </p:txBody>
      </p:sp>
      <p:sp>
        <p:nvSpPr>
          <p:cNvPr id="3" name="Content Placeholder 2"/>
          <p:cNvSpPr>
            <a:spLocks noGrp="1"/>
          </p:cNvSpPr>
          <p:nvPr>
            <p:ph idx="1"/>
          </p:nvPr>
        </p:nvSpPr>
        <p:spPr>
          <a:xfrm>
            <a:off x="838200" y="1764348"/>
            <a:ext cx="10515600" cy="4351338"/>
          </a:xfrm>
        </p:spPr>
        <p:txBody>
          <a:bodyPr/>
          <a:lstStyle/>
          <a:p>
            <a:r>
              <a:rPr lang="en-CA" b="1" dirty="0"/>
              <a:t>bark</a:t>
            </a:r>
            <a:r>
              <a:rPr lang="en-CA" dirty="0"/>
              <a:t> of white willow contains </a:t>
            </a:r>
            <a:r>
              <a:rPr lang="en-CA" b="1" dirty="0" err="1"/>
              <a:t>salicin</a:t>
            </a:r>
            <a:r>
              <a:rPr lang="en-CA" dirty="0"/>
              <a:t>, has pain-relieving and anti-inflammatory effects </a:t>
            </a:r>
          </a:p>
          <a:p>
            <a:r>
              <a:rPr lang="en-US" dirty="0"/>
              <a:t>Used to treat inflammation and injury</a:t>
            </a:r>
            <a:endParaRPr lang="en-CA" dirty="0"/>
          </a:p>
          <a:p>
            <a:r>
              <a:rPr lang="en-CA" dirty="0"/>
              <a:t>Today Western Medicine makes similar chemical, </a:t>
            </a:r>
            <a:r>
              <a:rPr lang="en-CA" b="1" dirty="0"/>
              <a:t>acetylsalicylic acid</a:t>
            </a:r>
            <a:r>
              <a:rPr lang="en-CA" dirty="0"/>
              <a:t>, the active ingredient in aspirin </a:t>
            </a:r>
          </a:p>
        </p:txBody>
      </p:sp>
      <p:pic>
        <p:nvPicPr>
          <p:cNvPr id="3076" name="Picture 4" descr="Image result for willow ba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3844" y="4470399"/>
            <a:ext cx="4026475" cy="3224389"/>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willow bark"/>
          <p:cNvPicPr>
            <a:picLocks noChangeAspect="1" noChangeArrowheads="1"/>
          </p:cNvPicPr>
          <p:nvPr/>
        </p:nvPicPr>
        <p:blipFill rotWithShape="1">
          <a:blip r:embed="rId3">
            <a:extLst>
              <a:ext uri="{28A0092B-C50C-407E-A947-70E740481C1C}">
                <a14:useLocalDpi xmlns:a14="http://schemas.microsoft.com/office/drawing/2010/main" val="0"/>
              </a:ext>
            </a:extLst>
          </a:blip>
          <a:srcRect l="4481" t="19012" r="4055"/>
          <a:stretch/>
        </p:blipFill>
        <p:spPr bwMode="auto">
          <a:xfrm>
            <a:off x="838200" y="4837591"/>
            <a:ext cx="4296662" cy="2556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44819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Indian Hellebore</a:t>
            </a:r>
          </a:p>
        </p:txBody>
      </p:sp>
      <p:sp>
        <p:nvSpPr>
          <p:cNvPr id="3" name="Content Placeholder 2"/>
          <p:cNvSpPr>
            <a:spLocks noGrp="1"/>
          </p:cNvSpPr>
          <p:nvPr>
            <p:ph idx="1"/>
          </p:nvPr>
        </p:nvSpPr>
        <p:spPr>
          <a:xfrm>
            <a:off x="838200" y="1825625"/>
            <a:ext cx="5775960" cy="4351338"/>
          </a:xfrm>
        </p:spPr>
        <p:txBody>
          <a:bodyPr/>
          <a:lstStyle/>
          <a:p>
            <a:r>
              <a:rPr lang="en-CA" dirty="0"/>
              <a:t>Used by </a:t>
            </a:r>
            <a:r>
              <a:rPr lang="en-CA" dirty="0" err="1"/>
              <a:t>Nuxalk</a:t>
            </a:r>
            <a:r>
              <a:rPr lang="en-CA" dirty="0"/>
              <a:t> Nation to treat skin and scalp conditions. </a:t>
            </a:r>
          </a:p>
          <a:p>
            <a:r>
              <a:rPr lang="en-CA" dirty="0"/>
              <a:t>When burned, smoke can be used as a decongestant</a:t>
            </a:r>
          </a:p>
          <a:p>
            <a:endParaRPr lang="en-CA" dirty="0"/>
          </a:p>
        </p:txBody>
      </p:sp>
      <p:pic>
        <p:nvPicPr>
          <p:cNvPr id="4" name="Picture 3" descr="Image result for indian hellebore image"/>
          <p:cNvPicPr/>
          <p:nvPr/>
        </p:nvPicPr>
        <p:blipFill rotWithShape="1">
          <a:blip r:embed="rId2" cstate="print">
            <a:extLst>
              <a:ext uri="{28A0092B-C50C-407E-A947-70E740481C1C}">
                <a14:useLocalDpi xmlns:a14="http://schemas.microsoft.com/office/drawing/2010/main" val="0"/>
              </a:ext>
            </a:extLst>
          </a:blip>
          <a:srcRect l="12729"/>
          <a:stretch/>
        </p:blipFill>
        <p:spPr bwMode="auto">
          <a:xfrm>
            <a:off x="6614160" y="1825625"/>
            <a:ext cx="4950724" cy="369068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1481415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Devil’s Club</a:t>
            </a:r>
          </a:p>
        </p:txBody>
      </p:sp>
      <p:sp>
        <p:nvSpPr>
          <p:cNvPr id="3" name="Content Placeholder 2"/>
          <p:cNvSpPr>
            <a:spLocks noGrp="1"/>
          </p:cNvSpPr>
          <p:nvPr>
            <p:ph idx="1"/>
          </p:nvPr>
        </p:nvSpPr>
        <p:spPr>
          <a:xfrm>
            <a:off x="838200" y="1690688"/>
            <a:ext cx="6038454" cy="4473097"/>
          </a:xfrm>
        </p:spPr>
        <p:txBody>
          <a:bodyPr>
            <a:normAutofit/>
          </a:bodyPr>
          <a:lstStyle/>
          <a:p>
            <a:r>
              <a:rPr lang="en-CA" dirty="0"/>
              <a:t>Inner bark used to treat </a:t>
            </a:r>
            <a:r>
              <a:rPr lang="en-CA" u="sng" dirty="0"/>
              <a:t>breathing</a:t>
            </a:r>
            <a:r>
              <a:rPr lang="en-CA" dirty="0"/>
              <a:t> and </a:t>
            </a:r>
            <a:r>
              <a:rPr lang="en-CA" u="sng" dirty="0"/>
              <a:t>digestive </a:t>
            </a:r>
            <a:r>
              <a:rPr lang="en-CA" dirty="0"/>
              <a:t>disorders as well as arthritis and diabetes</a:t>
            </a:r>
          </a:p>
          <a:p>
            <a:r>
              <a:rPr lang="en-CA" dirty="0"/>
              <a:t>also used for emptying the bowels and causing vomiting.</a:t>
            </a:r>
          </a:p>
          <a:p>
            <a:endParaRPr lang="en-CA" dirty="0"/>
          </a:p>
        </p:txBody>
      </p:sp>
      <p:pic>
        <p:nvPicPr>
          <p:cNvPr id="4" name="Picture 3" descr="Image result for devils club image"/>
          <p:cNvPicPr/>
          <p:nvPr/>
        </p:nvPicPr>
        <p:blipFill rotWithShape="1">
          <a:blip r:embed="rId3" cstate="print">
            <a:extLst>
              <a:ext uri="{28A0092B-C50C-407E-A947-70E740481C1C}">
                <a14:useLocalDpi xmlns:a14="http://schemas.microsoft.com/office/drawing/2010/main" val="0"/>
              </a:ext>
            </a:extLst>
          </a:blip>
          <a:srcRect b="28041"/>
          <a:stretch/>
        </p:blipFill>
        <p:spPr bwMode="auto">
          <a:xfrm>
            <a:off x="7150974" y="2433477"/>
            <a:ext cx="4807346" cy="373030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01244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2A95B-48BC-E0A4-9920-FD3366A36F08}"/>
              </a:ext>
            </a:extLst>
          </p:cNvPr>
          <p:cNvSpPr>
            <a:spLocks noGrp="1"/>
          </p:cNvSpPr>
          <p:nvPr>
            <p:ph type="title"/>
          </p:nvPr>
        </p:nvSpPr>
        <p:spPr/>
        <p:txBody>
          <a:bodyPr/>
          <a:lstStyle/>
          <a:p>
            <a:r>
              <a:rPr lang="en-US" dirty="0"/>
              <a:t>What do we take when we are sick? </a:t>
            </a:r>
          </a:p>
        </p:txBody>
      </p:sp>
      <p:sp>
        <p:nvSpPr>
          <p:cNvPr id="3" name="Content Placeholder 2">
            <a:extLst>
              <a:ext uri="{FF2B5EF4-FFF2-40B4-BE49-F238E27FC236}">
                <a16:creationId xmlns:a16="http://schemas.microsoft.com/office/drawing/2014/main" id="{53CA9D93-4E35-DC4A-F971-DAC73A11582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5988015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Pacific Yew</a:t>
            </a:r>
          </a:p>
        </p:txBody>
      </p:sp>
      <p:sp>
        <p:nvSpPr>
          <p:cNvPr id="3" name="Content Placeholder 2"/>
          <p:cNvSpPr>
            <a:spLocks noGrp="1"/>
          </p:cNvSpPr>
          <p:nvPr>
            <p:ph idx="1"/>
          </p:nvPr>
        </p:nvSpPr>
        <p:spPr>
          <a:xfrm>
            <a:off x="633389" y="1910714"/>
            <a:ext cx="6349233" cy="2173923"/>
          </a:xfrm>
        </p:spPr>
        <p:txBody>
          <a:bodyPr>
            <a:normAutofit fontScale="92500"/>
          </a:bodyPr>
          <a:lstStyle/>
          <a:p>
            <a:r>
              <a:rPr lang="en-CA" dirty="0"/>
              <a:t>Tea from the needles and bark to treat pain and internal injuries</a:t>
            </a:r>
          </a:p>
          <a:p>
            <a:r>
              <a:rPr lang="en-CA" dirty="0"/>
              <a:t>Bark also has cancer fighting chemicals</a:t>
            </a:r>
          </a:p>
        </p:txBody>
      </p:sp>
      <p:pic>
        <p:nvPicPr>
          <p:cNvPr id="4" name="Picture 3" descr="Image result for pacific yew image"/>
          <p:cNvPicPr/>
          <p:nvPr/>
        </p:nvPicPr>
        <p:blipFill>
          <a:blip r:embed="rId2">
            <a:extLst>
              <a:ext uri="{28A0092B-C50C-407E-A947-70E740481C1C}">
                <a14:useLocalDpi xmlns:a14="http://schemas.microsoft.com/office/drawing/2010/main" val="0"/>
              </a:ext>
            </a:extLst>
          </a:blip>
          <a:srcRect/>
          <a:stretch>
            <a:fillRect/>
          </a:stretch>
        </p:blipFill>
        <p:spPr bwMode="auto">
          <a:xfrm>
            <a:off x="6982622" y="1986914"/>
            <a:ext cx="4575989" cy="3719512"/>
          </a:xfrm>
          <a:prstGeom prst="rect">
            <a:avLst/>
          </a:prstGeom>
          <a:noFill/>
          <a:ln>
            <a:noFill/>
          </a:ln>
        </p:spPr>
      </p:pic>
    </p:spTree>
    <p:extLst>
      <p:ext uri="{BB962C8B-B14F-4D97-AF65-F5344CB8AC3E}">
        <p14:creationId xmlns:p14="http://schemas.microsoft.com/office/powerpoint/2010/main" val="36919562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err="1"/>
              <a:t>Kisameet</a:t>
            </a:r>
            <a:r>
              <a:rPr lang="en-CA" b="1" dirty="0"/>
              <a:t> Clay</a:t>
            </a:r>
          </a:p>
        </p:txBody>
      </p:sp>
      <p:sp>
        <p:nvSpPr>
          <p:cNvPr id="3" name="Content Placeholder 2"/>
          <p:cNvSpPr>
            <a:spLocks noGrp="1"/>
          </p:cNvSpPr>
          <p:nvPr>
            <p:ph idx="1"/>
          </p:nvPr>
        </p:nvSpPr>
        <p:spPr>
          <a:xfrm>
            <a:off x="289081" y="1690688"/>
            <a:ext cx="7107399" cy="4486275"/>
          </a:xfrm>
        </p:spPr>
        <p:txBody>
          <a:bodyPr>
            <a:normAutofit lnSpcReduction="10000"/>
          </a:bodyPr>
          <a:lstStyle/>
          <a:p>
            <a:r>
              <a:rPr lang="en-CA" dirty="0"/>
              <a:t>Also called </a:t>
            </a:r>
            <a:r>
              <a:rPr lang="en-CA" dirty="0" err="1"/>
              <a:t>Kisolite</a:t>
            </a:r>
            <a:r>
              <a:rPr lang="en-CA" dirty="0"/>
              <a:t>, first discovered by the </a:t>
            </a:r>
            <a:r>
              <a:rPr lang="en-CA" dirty="0" err="1"/>
              <a:t>Heiltsuk</a:t>
            </a:r>
            <a:r>
              <a:rPr lang="en-CA" dirty="0"/>
              <a:t> people used to treat eczema, acne and psoriasis.</a:t>
            </a:r>
          </a:p>
          <a:p>
            <a:r>
              <a:rPr lang="en-CA" dirty="0"/>
              <a:t>Also to treat a range of ailments, including ulcerative colitis, arthritis, neuritis, phlebitis, skin irritation, and burns. </a:t>
            </a:r>
          </a:p>
          <a:p>
            <a:r>
              <a:rPr lang="en-CA" dirty="0"/>
              <a:t>found to kill bacteria resistant to antibiotics</a:t>
            </a:r>
          </a:p>
          <a:p>
            <a:pPr marL="0" indent="0">
              <a:buNone/>
            </a:pPr>
            <a:endParaRPr lang="en-CA" dirty="0"/>
          </a:p>
          <a:p>
            <a:endParaRPr lang="en-CA" dirty="0"/>
          </a:p>
        </p:txBody>
      </p:sp>
      <p:pic>
        <p:nvPicPr>
          <p:cNvPr id="4098" name="Picture 2" descr="Image result for kisameet cl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0578" y="365124"/>
            <a:ext cx="3332341" cy="233743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Skincare clay from B.C."/>
          <p:cNvPicPr/>
          <p:nvPr/>
        </p:nvPicPr>
        <p:blipFill>
          <a:blip r:embed="rId3">
            <a:extLst>
              <a:ext uri="{28A0092B-C50C-407E-A947-70E740481C1C}">
                <a14:useLocalDpi xmlns:a14="http://schemas.microsoft.com/office/drawing/2010/main" val="0"/>
              </a:ext>
            </a:extLst>
          </a:blip>
          <a:srcRect/>
          <a:stretch>
            <a:fillRect/>
          </a:stretch>
        </p:blipFill>
        <p:spPr bwMode="auto">
          <a:xfrm>
            <a:off x="7396480" y="3548064"/>
            <a:ext cx="4795520" cy="3160712"/>
          </a:xfrm>
          <a:prstGeom prst="rect">
            <a:avLst/>
          </a:prstGeom>
          <a:noFill/>
          <a:ln>
            <a:noFill/>
          </a:ln>
        </p:spPr>
      </p:pic>
    </p:spTree>
    <p:extLst>
      <p:ext uri="{BB962C8B-B14F-4D97-AF65-F5344CB8AC3E}">
        <p14:creationId xmlns:p14="http://schemas.microsoft.com/office/powerpoint/2010/main" val="18138713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Question:</a:t>
            </a:r>
          </a:p>
        </p:txBody>
      </p:sp>
      <p:sp>
        <p:nvSpPr>
          <p:cNvPr id="3" name="Content Placeholder 2"/>
          <p:cNvSpPr>
            <a:spLocks noGrp="1"/>
          </p:cNvSpPr>
          <p:nvPr>
            <p:ph idx="1"/>
          </p:nvPr>
        </p:nvSpPr>
        <p:spPr/>
        <p:txBody>
          <a:bodyPr/>
          <a:lstStyle/>
          <a:p>
            <a:pPr marL="0" indent="0">
              <a:buNone/>
            </a:pPr>
            <a:r>
              <a:rPr lang="en-US" dirty="0"/>
              <a:t>Why might it be important to identify and preserve plants used for medicinal purposes?</a:t>
            </a:r>
            <a:endParaRPr lang="en-CA" dirty="0"/>
          </a:p>
          <a:p>
            <a:endParaRPr lang="en-CA" dirty="0"/>
          </a:p>
        </p:txBody>
      </p:sp>
    </p:spTree>
    <p:extLst>
      <p:ext uri="{BB962C8B-B14F-4D97-AF65-F5344CB8AC3E}">
        <p14:creationId xmlns:p14="http://schemas.microsoft.com/office/powerpoint/2010/main" val="359087068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 </a:t>
            </a:r>
          </a:p>
        </p:txBody>
      </p:sp>
      <p:sp>
        <p:nvSpPr>
          <p:cNvPr id="3" name="Content Placeholder 2"/>
          <p:cNvSpPr>
            <a:spLocks noGrp="1"/>
          </p:cNvSpPr>
          <p:nvPr>
            <p:ph idx="1"/>
          </p:nvPr>
        </p:nvSpPr>
        <p:spPr/>
        <p:txBody>
          <a:bodyPr/>
          <a:lstStyle/>
          <a:p>
            <a:r>
              <a:rPr lang="en-US" dirty="0"/>
              <a:t>Why might it be important to identify and preserve plants used for medicinal purposes?</a:t>
            </a:r>
          </a:p>
          <a:p>
            <a:endParaRPr lang="en-US" dirty="0"/>
          </a:p>
          <a:p>
            <a:r>
              <a:rPr lang="en-US" dirty="0">
                <a:solidFill>
                  <a:srgbClr val="FF0000"/>
                </a:solidFill>
              </a:rPr>
              <a:t>Some medicinal plants are at risk of being lost as the land they grow on is claimed for other uses, such as commercial farming or housing. It is estimated that 15 000 different types of medicinal plants are at risk for extinction due to overharvesting and habitat loss.</a:t>
            </a:r>
            <a:endParaRPr lang="en-CA" dirty="0">
              <a:solidFill>
                <a:srgbClr val="FF0000"/>
              </a:solidFill>
            </a:endParaRPr>
          </a:p>
          <a:p>
            <a:endParaRPr lang="en-CA" dirty="0">
              <a:solidFill>
                <a:srgbClr val="FF0000"/>
              </a:solidFill>
            </a:endParaRPr>
          </a:p>
          <a:p>
            <a:endParaRPr lang="en-CA" dirty="0"/>
          </a:p>
        </p:txBody>
      </p:sp>
    </p:spTree>
    <p:extLst>
      <p:ext uri="{BB962C8B-B14F-4D97-AF65-F5344CB8AC3E}">
        <p14:creationId xmlns:p14="http://schemas.microsoft.com/office/powerpoint/2010/main" val="11577172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8A371-E037-4387-8C18-6A52D67DF4BD}"/>
              </a:ext>
            </a:extLst>
          </p:cNvPr>
          <p:cNvSpPr>
            <a:spLocks noGrp="1"/>
          </p:cNvSpPr>
          <p:nvPr>
            <p:ph type="title"/>
          </p:nvPr>
        </p:nvSpPr>
        <p:spPr/>
        <p:txBody>
          <a:bodyPr/>
          <a:lstStyle/>
          <a:p>
            <a:r>
              <a:rPr lang="en-CA" dirty="0"/>
              <a:t>Assignment </a:t>
            </a:r>
          </a:p>
        </p:txBody>
      </p:sp>
      <p:sp>
        <p:nvSpPr>
          <p:cNvPr id="3" name="Content Placeholder 2">
            <a:extLst>
              <a:ext uri="{FF2B5EF4-FFF2-40B4-BE49-F238E27FC236}">
                <a16:creationId xmlns:a16="http://schemas.microsoft.com/office/drawing/2014/main" id="{05AC1808-D7D2-4907-A62E-0149D81FE470}"/>
              </a:ext>
            </a:extLst>
          </p:cNvPr>
          <p:cNvSpPr>
            <a:spLocks noGrp="1"/>
          </p:cNvSpPr>
          <p:nvPr>
            <p:ph idx="1"/>
          </p:nvPr>
        </p:nvSpPr>
        <p:spPr/>
        <p:txBody>
          <a:bodyPr vert="horz" lIns="91440" tIns="45720" rIns="91440" bIns="45720" rtlCol="0" anchor="t">
            <a:normAutofit/>
          </a:bodyPr>
          <a:lstStyle/>
          <a:p>
            <a:r>
              <a:rPr lang="en-CA" dirty="0"/>
              <a:t>Immune System comic</a:t>
            </a:r>
          </a:p>
          <a:p>
            <a:r>
              <a:rPr lang="en-CA" dirty="0"/>
              <a:t>Medicinal Plant Poster</a:t>
            </a:r>
          </a:p>
          <a:p>
            <a:r>
              <a:rPr lang="en-CA">
                <a:cs typeface="Calibri" panose="020F0502020204030204"/>
              </a:rPr>
              <a:t>Graphing Activity</a:t>
            </a:r>
            <a:endParaRPr lang="en-CA" dirty="0">
              <a:cs typeface="Calibri" panose="020F0502020204030204"/>
            </a:endParaRPr>
          </a:p>
        </p:txBody>
      </p:sp>
    </p:spTree>
    <p:extLst>
      <p:ext uri="{BB962C8B-B14F-4D97-AF65-F5344CB8AC3E}">
        <p14:creationId xmlns:p14="http://schemas.microsoft.com/office/powerpoint/2010/main" val="336518103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4643"/>
            <a:ext cx="10515600" cy="1325563"/>
          </a:xfrm>
        </p:spPr>
        <p:txBody>
          <a:bodyPr/>
          <a:lstStyle/>
          <a:p>
            <a:r>
              <a:rPr lang="en-US" b="1" dirty="0"/>
              <a:t>Vaccines and Public Health</a:t>
            </a:r>
            <a:br>
              <a:rPr lang="en-CA" dirty="0"/>
            </a:br>
            <a:endParaRPr lang="en-CA" dirty="0"/>
          </a:p>
        </p:txBody>
      </p:sp>
      <p:sp>
        <p:nvSpPr>
          <p:cNvPr id="3" name="Content Placeholder 2"/>
          <p:cNvSpPr>
            <a:spLocks noGrp="1"/>
          </p:cNvSpPr>
          <p:nvPr>
            <p:ph idx="1"/>
          </p:nvPr>
        </p:nvSpPr>
        <p:spPr>
          <a:xfrm>
            <a:off x="57615" y="1271238"/>
            <a:ext cx="6038385" cy="4905724"/>
          </a:xfrm>
        </p:spPr>
        <p:txBody>
          <a:bodyPr>
            <a:normAutofit/>
          </a:bodyPr>
          <a:lstStyle/>
          <a:p>
            <a:pPr lvl="0"/>
            <a:r>
              <a:rPr lang="en-US" sz="3600" dirty="0"/>
              <a:t>Vaccines can help </a:t>
            </a:r>
            <a:r>
              <a:rPr lang="en-US" sz="3600" b="1" u="sng" dirty="0"/>
              <a:t>stop </a:t>
            </a:r>
            <a:r>
              <a:rPr lang="en-US" sz="3600" dirty="0"/>
              <a:t>the spread of disease.</a:t>
            </a:r>
            <a:endParaRPr lang="en-CA" sz="3600" dirty="0"/>
          </a:p>
          <a:p>
            <a:r>
              <a:rPr lang="en-US" sz="3600" i="1" dirty="0"/>
              <a:t>Small pox has been a devastating disease. But after worldwide vaccination, it was declared </a:t>
            </a:r>
            <a:r>
              <a:rPr lang="en-US" sz="3600" i="1" u="sng" dirty="0"/>
              <a:t>eradicated </a:t>
            </a:r>
            <a:r>
              <a:rPr lang="en-US" sz="3600" i="1" dirty="0"/>
              <a:t>in 1980. </a:t>
            </a:r>
            <a:endParaRPr lang="en-CA" sz="3600" i="1" dirty="0"/>
          </a:p>
          <a:p>
            <a:pPr lvl="0"/>
            <a:endParaRPr lang="en-US" i="1" dirty="0"/>
          </a:p>
          <a:p>
            <a:pPr lvl="0"/>
            <a:endParaRPr lang="en-CA" sz="2000" dirty="0"/>
          </a:p>
          <a:p>
            <a:endParaRPr lang="en-CA" dirty="0"/>
          </a:p>
        </p:txBody>
      </p:sp>
      <p:pic>
        <p:nvPicPr>
          <p:cNvPr id="7" name="Picture 6" descr="Image result for effectiveness of certain vaccines image"/>
          <p:cNvPicPr/>
          <p:nvPr/>
        </p:nvPicPr>
        <p:blipFill rotWithShape="1">
          <a:blip r:embed="rId3">
            <a:extLst>
              <a:ext uri="{28A0092B-C50C-407E-A947-70E740481C1C}">
                <a14:useLocalDpi xmlns:a14="http://schemas.microsoft.com/office/drawing/2010/main" val="0"/>
              </a:ext>
            </a:extLst>
          </a:blip>
          <a:srcRect l="6737" r="6587"/>
          <a:stretch/>
        </p:blipFill>
        <p:spPr bwMode="auto">
          <a:xfrm>
            <a:off x="6400800" y="314643"/>
            <a:ext cx="5733585" cy="6322741"/>
          </a:xfrm>
          <a:prstGeom prst="rect">
            <a:avLst/>
          </a:prstGeom>
          <a:noFill/>
          <a:ln>
            <a:noFill/>
          </a:ln>
        </p:spPr>
      </p:pic>
    </p:spTree>
    <p:extLst>
      <p:ext uri="{BB962C8B-B14F-4D97-AF65-F5344CB8AC3E}">
        <p14:creationId xmlns:p14="http://schemas.microsoft.com/office/powerpoint/2010/main" val="244643309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61AC6-224B-45E5-9BD2-0C3EB670032E}"/>
              </a:ext>
            </a:extLst>
          </p:cNvPr>
          <p:cNvSpPr>
            <a:spLocks noGrp="1"/>
          </p:cNvSpPr>
          <p:nvPr>
            <p:ph type="title"/>
          </p:nvPr>
        </p:nvSpPr>
        <p:spPr/>
        <p:txBody>
          <a:bodyPr/>
          <a:lstStyle/>
          <a:p>
            <a:r>
              <a:rPr lang="en-CA" dirty="0"/>
              <a:t>Small Pox</a:t>
            </a:r>
          </a:p>
        </p:txBody>
      </p:sp>
      <p:sp>
        <p:nvSpPr>
          <p:cNvPr id="3" name="Content Placeholder 2">
            <a:extLst>
              <a:ext uri="{FF2B5EF4-FFF2-40B4-BE49-F238E27FC236}">
                <a16:creationId xmlns:a16="http://schemas.microsoft.com/office/drawing/2014/main" id="{B1E750C1-0B5C-405D-A10E-014A22B190F7}"/>
              </a:ext>
            </a:extLst>
          </p:cNvPr>
          <p:cNvSpPr>
            <a:spLocks noGrp="1"/>
          </p:cNvSpPr>
          <p:nvPr>
            <p:ph idx="1"/>
          </p:nvPr>
        </p:nvSpPr>
        <p:spPr/>
        <p:txBody>
          <a:bodyPr vert="horz" lIns="91440" tIns="45720" rIns="91440" bIns="45720" rtlCol="0" anchor="t">
            <a:normAutofit/>
          </a:bodyPr>
          <a:lstStyle/>
          <a:p>
            <a:endParaRPr lang="en-CA" dirty="0"/>
          </a:p>
        </p:txBody>
      </p:sp>
      <p:pic>
        <p:nvPicPr>
          <p:cNvPr id="5" name="Picture 2" descr="Image result for smallpox symptoms image">
            <a:extLst>
              <a:ext uri="{FF2B5EF4-FFF2-40B4-BE49-F238E27FC236}">
                <a16:creationId xmlns:a16="http://schemas.microsoft.com/office/drawing/2014/main" id="{7790BDFD-7E66-4A06-AFA3-8F6681F8D71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619" b="7503"/>
          <a:stretch/>
        </p:blipFill>
        <p:spPr bwMode="auto">
          <a:xfrm>
            <a:off x="245384" y="2332424"/>
            <a:ext cx="8553559" cy="458308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smallpox symptoms image">
            <a:extLst>
              <a:ext uri="{FF2B5EF4-FFF2-40B4-BE49-F238E27FC236}">
                <a16:creationId xmlns:a16="http://schemas.microsoft.com/office/drawing/2014/main" id="{240DFD31-EF89-45BE-BC62-7D504F85AE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5012" y="3307577"/>
            <a:ext cx="4282410" cy="3262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54904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37FA8-FAEF-470D-BEA8-B5A135E94A69}"/>
              </a:ext>
            </a:extLst>
          </p:cNvPr>
          <p:cNvSpPr>
            <a:spLocks noGrp="1"/>
          </p:cNvSpPr>
          <p:nvPr>
            <p:ph type="title"/>
          </p:nvPr>
        </p:nvSpPr>
        <p:spPr/>
        <p:txBody>
          <a:bodyPr/>
          <a:lstStyle/>
          <a:p>
            <a:r>
              <a:rPr lang="en-CA" dirty="0"/>
              <a:t>Small Pox</a:t>
            </a:r>
          </a:p>
        </p:txBody>
      </p:sp>
      <p:pic>
        <p:nvPicPr>
          <p:cNvPr id="4098" name="Picture 2" descr="Image result for smallpox symptoms image">
            <a:extLst>
              <a:ext uri="{FF2B5EF4-FFF2-40B4-BE49-F238E27FC236}">
                <a16:creationId xmlns:a16="http://schemas.microsoft.com/office/drawing/2014/main" id="{866E81C0-8D42-48BC-B6DB-56E98D96248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62250" y="1491821"/>
            <a:ext cx="6667500" cy="387435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2AA2A3C-8551-4A93-BA56-4828F2B38759}"/>
              </a:ext>
            </a:extLst>
          </p:cNvPr>
          <p:cNvSpPr txBox="1"/>
          <p:nvPr/>
        </p:nvSpPr>
        <p:spPr>
          <a:xfrm>
            <a:off x="1205948" y="5366179"/>
            <a:ext cx="8706678" cy="369332"/>
          </a:xfrm>
          <a:prstGeom prst="rect">
            <a:avLst/>
          </a:prstGeom>
          <a:noFill/>
        </p:spPr>
        <p:txBody>
          <a:bodyPr wrap="square" rtlCol="0">
            <a:spAutoFit/>
          </a:bodyPr>
          <a:lstStyle/>
          <a:p>
            <a:r>
              <a:rPr lang="en-US" dirty="0"/>
              <a:t>Killed Billions. 30 % of population.</a:t>
            </a:r>
          </a:p>
        </p:txBody>
      </p:sp>
    </p:spTree>
    <p:extLst>
      <p:ext uri="{BB962C8B-B14F-4D97-AF65-F5344CB8AC3E}">
        <p14:creationId xmlns:p14="http://schemas.microsoft.com/office/powerpoint/2010/main" val="61933767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244" y="863231"/>
            <a:ext cx="7655910" cy="710465"/>
          </a:xfrm>
        </p:spPr>
        <p:txBody>
          <a:bodyPr>
            <a:normAutofit fontScale="90000"/>
          </a:bodyPr>
          <a:lstStyle/>
          <a:p>
            <a:r>
              <a:rPr lang="en-CA" b="1" dirty="0"/>
              <a:t>Story of Lady Montagu:</a:t>
            </a:r>
            <a:br>
              <a:rPr lang="en-CA" dirty="0"/>
            </a:br>
            <a:endParaRPr lang="en-CA" dirty="0"/>
          </a:p>
        </p:txBody>
      </p:sp>
      <p:pic>
        <p:nvPicPr>
          <p:cNvPr id="5122" name="Picture 2" descr="http://muslimheritage.com/uploads/Lady/FigT03a.jpg">
            <a:extLst>
              <a:ext uri="{FF2B5EF4-FFF2-40B4-BE49-F238E27FC236}">
                <a16:creationId xmlns:a16="http://schemas.microsoft.com/office/drawing/2014/main" id="{4E6FBEBB-28F6-4F49-8AA8-6E520D0D75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1710" y="2784763"/>
            <a:ext cx="2537305" cy="381239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EFC4F37-21B2-4DFE-A466-2A8DCD69BD6D}"/>
              </a:ext>
            </a:extLst>
          </p:cNvPr>
          <p:cNvSpPr txBox="1"/>
          <p:nvPr/>
        </p:nvSpPr>
        <p:spPr>
          <a:xfrm flipH="1">
            <a:off x="954154" y="1907599"/>
            <a:ext cx="6056245" cy="2031325"/>
          </a:xfrm>
          <a:prstGeom prst="rect">
            <a:avLst/>
          </a:prstGeom>
          <a:noFill/>
        </p:spPr>
        <p:txBody>
          <a:bodyPr wrap="square" rtlCol="0">
            <a:spAutoFit/>
          </a:bodyPr>
          <a:lstStyle/>
          <a:p>
            <a:pPr marL="285750" indent="-285750">
              <a:buFont typeface="Arial" panose="020B0604020202020204" pitchFamily="34" charset="0"/>
              <a:buChar char="•"/>
            </a:pPr>
            <a:r>
              <a:rPr lang="en-CA" dirty="0"/>
              <a:t>How One Daring Woman Introduced the Idea of Smallpox variolation to England.</a:t>
            </a:r>
          </a:p>
          <a:p>
            <a:pPr marL="285750" indent="-285750">
              <a:buFont typeface="Arial" panose="020B0604020202020204" pitchFamily="34" charset="0"/>
              <a:buChar char="•"/>
            </a:pPr>
            <a:r>
              <a:rPr lang="en-US" b="1" dirty="0"/>
              <a:t>Variolation</a:t>
            </a:r>
            <a:r>
              <a:rPr lang="en-US" dirty="0"/>
              <a:t>, the practice of infecting people with low doses of smallpox, dates back to 1000 BC in India. </a:t>
            </a:r>
          </a:p>
          <a:p>
            <a:pPr marL="285750" indent="-285750">
              <a:buFont typeface="Arial" panose="020B0604020202020204" pitchFamily="34" charset="0"/>
              <a:buChar char="•"/>
            </a:pPr>
            <a:r>
              <a:rPr lang="en-US" dirty="0"/>
              <a:t>It would generally induce a mild form of the disease, which would prevent the person from being re-infected. </a:t>
            </a:r>
            <a:br>
              <a:rPr lang="en-CA" dirty="0">
                <a:cs typeface="Calibri Light"/>
              </a:rPr>
            </a:br>
            <a:endParaRPr lang="en-US" dirty="0"/>
          </a:p>
        </p:txBody>
      </p:sp>
    </p:spTree>
    <p:extLst>
      <p:ext uri="{BB962C8B-B14F-4D97-AF65-F5344CB8AC3E}">
        <p14:creationId xmlns:p14="http://schemas.microsoft.com/office/powerpoint/2010/main" val="376769017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633AC-48B4-4E62-B0D1-A6DA7CF5C422}"/>
              </a:ext>
            </a:extLst>
          </p:cNvPr>
          <p:cNvSpPr>
            <a:spLocks noGrp="1"/>
          </p:cNvSpPr>
          <p:nvPr>
            <p:ph type="title"/>
          </p:nvPr>
        </p:nvSpPr>
        <p:spPr/>
        <p:txBody>
          <a:bodyPr/>
          <a:lstStyle/>
          <a:p>
            <a:r>
              <a:rPr lang="en-CA" dirty="0"/>
              <a:t>About 26 diseases have vaccines</a:t>
            </a:r>
            <a:br>
              <a:rPr lang="en-CA" dirty="0"/>
            </a:br>
            <a:endParaRPr lang="en-CA" dirty="0"/>
          </a:p>
        </p:txBody>
      </p:sp>
      <p:sp>
        <p:nvSpPr>
          <p:cNvPr id="3" name="Content Placeholder 2">
            <a:extLst>
              <a:ext uri="{FF2B5EF4-FFF2-40B4-BE49-F238E27FC236}">
                <a16:creationId xmlns:a16="http://schemas.microsoft.com/office/drawing/2014/main" id="{E9E5E70B-9E33-4020-B2EB-A8723BD42F0E}"/>
              </a:ext>
            </a:extLst>
          </p:cNvPr>
          <p:cNvSpPr>
            <a:spLocks noGrp="1"/>
          </p:cNvSpPr>
          <p:nvPr>
            <p:ph idx="1"/>
          </p:nvPr>
        </p:nvSpPr>
        <p:spPr/>
        <p:txBody>
          <a:bodyPr vert="horz" lIns="91440" tIns="45720" rIns="91440" bIns="45720" rtlCol="0" anchor="t">
            <a:normAutofit/>
          </a:bodyPr>
          <a:lstStyle/>
          <a:p>
            <a:r>
              <a:rPr lang="en-CA" dirty="0"/>
              <a:t>List of Vaccines, CDC </a:t>
            </a:r>
            <a:r>
              <a:rPr lang="en-CA" dirty="0">
                <a:hlinkClick r:id="rId2"/>
              </a:rPr>
              <a:t>https://www.cdc.gov/vaccines/vpd/vaccines-list.html</a:t>
            </a:r>
            <a:endParaRPr lang="en-CA" dirty="0"/>
          </a:p>
          <a:p>
            <a:endParaRPr lang="en-CA" dirty="0">
              <a:cs typeface="Calibri" panose="020F0502020204030204"/>
            </a:endParaRPr>
          </a:p>
          <a:p>
            <a:endParaRPr lang="en-CA" dirty="0">
              <a:cs typeface="Calibri" panose="020F0502020204030204"/>
            </a:endParaRPr>
          </a:p>
          <a:p>
            <a:r>
              <a:rPr lang="en-CA" dirty="0">
                <a:ea typeface="+mn-lt"/>
                <a:cs typeface="+mn-lt"/>
              </a:rPr>
              <a:t>Why do we have so many vaccines?</a:t>
            </a:r>
          </a:p>
          <a:p>
            <a:endParaRPr lang="en-CA" dirty="0">
              <a:cs typeface="Calibri" panose="020F0502020204030204"/>
            </a:endParaRPr>
          </a:p>
        </p:txBody>
      </p:sp>
    </p:spTree>
    <p:extLst>
      <p:ext uri="{BB962C8B-B14F-4D97-AF65-F5344CB8AC3E}">
        <p14:creationId xmlns:p14="http://schemas.microsoft.com/office/powerpoint/2010/main" val="2964044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Antibiotics</a:t>
            </a:r>
            <a:endParaRPr lang="en-CA" dirty="0"/>
          </a:p>
        </p:txBody>
      </p:sp>
      <p:sp>
        <p:nvSpPr>
          <p:cNvPr id="3" name="Content Placeholder 2"/>
          <p:cNvSpPr>
            <a:spLocks noGrp="1"/>
          </p:cNvSpPr>
          <p:nvPr>
            <p:ph idx="1"/>
          </p:nvPr>
        </p:nvSpPr>
        <p:spPr/>
        <p:txBody>
          <a:bodyPr>
            <a:normAutofit fontScale="92500"/>
          </a:bodyPr>
          <a:lstStyle/>
          <a:p>
            <a:pPr lvl="0"/>
            <a:r>
              <a:rPr lang="en-US" dirty="0"/>
              <a:t>Antibiotics are substances that can either </a:t>
            </a:r>
            <a:r>
              <a:rPr lang="en-US" b="1" u="sng" dirty="0"/>
              <a:t>kill</a:t>
            </a:r>
            <a:r>
              <a:rPr lang="en-US" b="1" dirty="0"/>
              <a:t> </a:t>
            </a:r>
            <a:r>
              <a:rPr lang="en-US" dirty="0"/>
              <a:t>or </a:t>
            </a:r>
            <a:r>
              <a:rPr lang="en-US" b="1" u="sng" dirty="0"/>
              <a:t>prevent</a:t>
            </a:r>
            <a:r>
              <a:rPr lang="en-US" u="sng" dirty="0"/>
              <a:t> </a:t>
            </a:r>
            <a:r>
              <a:rPr lang="en-US" i="1" dirty="0"/>
              <a:t>bacteria</a:t>
            </a:r>
            <a:r>
              <a:rPr lang="en-US" dirty="0"/>
              <a:t> from growing by disrupting their cell wall. </a:t>
            </a:r>
            <a:endParaRPr lang="en-CA" dirty="0"/>
          </a:p>
          <a:p>
            <a:pPr lvl="0"/>
            <a:r>
              <a:rPr lang="en-US" dirty="0"/>
              <a:t>We take antibiotics </a:t>
            </a:r>
            <a:r>
              <a:rPr lang="en-US" b="1" i="1" u="sng" dirty="0"/>
              <a:t>after</a:t>
            </a:r>
            <a:r>
              <a:rPr lang="en-US" dirty="0"/>
              <a:t> we know what infection we have. </a:t>
            </a:r>
          </a:p>
          <a:p>
            <a:pPr lvl="0"/>
            <a:r>
              <a:rPr lang="en-US" dirty="0"/>
              <a:t>Usually taken in</a:t>
            </a:r>
            <a:r>
              <a:rPr lang="en-US" b="1" u="sng" dirty="0"/>
              <a:t> pill </a:t>
            </a:r>
            <a:r>
              <a:rPr lang="en-US" dirty="0"/>
              <a:t>form</a:t>
            </a:r>
          </a:p>
          <a:p>
            <a:pPr lvl="0"/>
            <a:endParaRPr lang="en-US" dirty="0"/>
          </a:p>
          <a:p>
            <a:pPr lvl="0"/>
            <a:r>
              <a:rPr lang="en-US" i="1" dirty="0"/>
              <a:t>Penicillin</a:t>
            </a:r>
            <a:r>
              <a:rPr lang="en-US" dirty="0"/>
              <a:t> was the first antibiotic developed</a:t>
            </a:r>
          </a:p>
          <a:p>
            <a:pPr lvl="0"/>
            <a:r>
              <a:rPr lang="en-US" dirty="0" err="1"/>
              <a:t>Tetracyclin</a:t>
            </a:r>
            <a:r>
              <a:rPr lang="en-US" dirty="0"/>
              <a:t>,….</a:t>
            </a:r>
          </a:p>
          <a:p>
            <a:pPr lvl="0"/>
            <a:endParaRPr lang="en-CA" dirty="0"/>
          </a:p>
          <a:p>
            <a:endParaRPr lang="en-CA" dirty="0"/>
          </a:p>
        </p:txBody>
      </p:sp>
    </p:spTree>
    <p:extLst>
      <p:ext uri="{BB962C8B-B14F-4D97-AF65-F5344CB8AC3E}">
        <p14:creationId xmlns:p14="http://schemas.microsoft.com/office/powerpoint/2010/main" val="88308023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70A9E-B960-4ACF-A63C-536AFCA57861}"/>
              </a:ext>
            </a:extLst>
          </p:cNvPr>
          <p:cNvSpPr>
            <a:spLocks noGrp="1"/>
          </p:cNvSpPr>
          <p:nvPr>
            <p:ph type="title"/>
          </p:nvPr>
        </p:nvSpPr>
        <p:spPr/>
        <p:txBody>
          <a:bodyPr/>
          <a:lstStyle/>
          <a:p>
            <a:r>
              <a:rPr lang="en-US" dirty="0"/>
              <a:t>Plant Diva</a:t>
            </a:r>
          </a:p>
        </p:txBody>
      </p:sp>
      <p:sp>
        <p:nvSpPr>
          <p:cNvPr id="3" name="Content Placeholder 2">
            <a:extLst>
              <a:ext uri="{FF2B5EF4-FFF2-40B4-BE49-F238E27FC236}">
                <a16:creationId xmlns:a16="http://schemas.microsoft.com/office/drawing/2014/main" id="{09B749EE-1BC0-449E-BD00-F0F4EF063E1C}"/>
              </a:ext>
            </a:extLst>
          </p:cNvPr>
          <p:cNvSpPr>
            <a:spLocks noGrp="1"/>
          </p:cNvSpPr>
          <p:nvPr>
            <p:ph idx="1"/>
          </p:nvPr>
        </p:nvSpPr>
        <p:spPr/>
        <p:txBody>
          <a:bodyPr/>
          <a:lstStyle/>
          <a:p>
            <a:r>
              <a:rPr lang="en-US" dirty="0"/>
              <a:t>National Film Board</a:t>
            </a:r>
          </a:p>
          <a:p>
            <a:r>
              <a:rPr lang="en-US" dirty="0"/>
              <a:t>Library, online resources, NFB</a:t>
            </a:r>
          </a:p>
          <a:p>
            <a:endParaRPr lang="en-US" dirty="0"/>
          </a:p>
        </p:txBody>
      </p:sp>
    </p:spTree>
    <p:extLst>
      <p:ext uri="{BB962C8B-B14F-4D97-AF65-F5344CB8AC3E}">
        <p14:creationId xmlns:p14="http://schemas.microsoft.com/office/powerpoint/2010/main" val="2175293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Penicillin is an antibiotic that came from mold</a:t>
            </a:r>
          </a:p>
        </p:txBody>
      </p:sp>
      <p:sp>
        <p:nvSpPr>
          <p:cNvPr id="3" name="Content Placeholder 2"/>
          <p:cNvSpPr>
            <a:spLocks noGrp="1"/>
          </p:cNvSpPr>
          <p:nvPr>
            <p:ph idx="1"/>
          </p:nvPr>
        </p:nvSpPr>
        <p:spPr>
          <a:xfrm>
            <a:off x="838200" y="1825625"/>
            <a:ext cx="6744629" cy="4351338"/>
          </a:xfrm>
        </p:spPr>
        <p:txBody>
          <a:bodyPr>
            <a:normAutofit fontScale="85000" lnSpcReduction="20000"/>
          </a:bodyPr>
          <a:lstStyle/>
          <a:p>
            <a:r>
              <a:rPr lang="en-US" sz="3500" i="1" dirty="0">
                <a:solidFill>
                  <a:schemeClr val="accent1"/>
                </a:solidFill>
              </a:rPr>
              <a:t>By accident in 1928, a British scientist named </a:t>
            </a:r>
            <a:r>
              <a:rPr lang="en-US" sz="3500" b="1" i="1" dirty="0">
                <a:solidFill>
                  <a:schemeClr val="accent1"/>
                </a:solidFill>
              </a:rPr>
              <a:t>Alexander Fleming</a:t>
            </a:r>
            <a:r>
              <a:rPr lang="en-US" sz="3500" i="1" dirty="0">
                <a:solidFill>
                  <a:schemeClr val="accent1"/>
                </a:solidFill>
              </a:rPr>
              <a:t> returned to his laboratory from holiday to find several petri dishes with Staphylococcus aureus bacteria still on his bench.</a:t>
            </a:r>
          </a:p>
          <a:p>
            <a:r>
              <a:rPr lang="en-US" sz="3500" i="1" dirty="0">
                <a:solidFill>
                  <a:schemeClr val="accent1"/>
                </a:solidFill>
              </a:rPr>
              <a:t>One dish also had a large patch of </a:t>
            </a:r>
            <a:r>
              <a:rPr lang="en-US" sz="3500" i="1" dirty="0" err="1">
                <a:solidFill>
                  <a:schemeClr val="accent1"/>
                </a:solidFill>
              </a:rPr>
              <a:t>mould</a:t>
            </a:r>
            <a:r>
              <a:rPr lang="en-US" sz="3500" i="1" dirty="0">
                <a:solidFill>
                  <a:schemeClr val="accent1"/>
                </a:solidFill>
              </a:rPr>
              <a:t> growing on it. No bacteria were growing around the </a:t>
            </a:r>
            <a:r>
              <a:rPr lang="en-US" sz="3500" i="1" dirty="0" err="1">
                <a:solidFill>
                  <a:schemeClr val="accent1"/>
                </a:solidFill>
              </a:rPr>
              <a:t>mould</a:t>
            </a:r>
            <a:r>
              <a:rPr lang="en-US" sz="3500" i="1" dirty="0">
                <a:solidFill>
                  <a:schemeClr val="accent1"/>
                </a:solidFill>
              </a:rPr>
              <a:t>.</a:t>
            </a:r>
            <a:r>
              <a:rPr lang="en-US" sz="3500" b="1" i="1" dirty="0">
                <a:solidFill>
                  <a:schemeClr val="accent1"/>
                </a:solidFill>
              </a:rPr>
              <a:t> </a:t>
            </a:r>
            <a:endParaRPr lang="en-CA" sz="3500" i="1" dirty="0">
              <a:solidFill>
                <a:schemeClr val="accent1"/>
              </a:solidFill>
            </a:endParaRPr>
          </a:p>
          <a:p>
            <a:r>
              <a:rPr lang="en-US" sz="3500" i="1" dirty="0">
                <a:solidFill>
                  <a:schemeClr val="accent1"/>
                </a:solidFill>
              </a:rPr>
              <a:t>Derivatives: erythromycin, amoxicillin and tetracycline</a:t>
            </a:r>
          </a:p>
          <a:p>
            <a:r>
              <a:rPr lang="en-CA" sz="3500" i="1" dirty="0">
                <a:hlinkClick r:id="rId2"/>
              </a:rPr>
              <a:t>https://www.youtube.com/watch?v=0ZWjzcsTd5M</a:t>
            </a:r>
            <a:endParaRPr lang="en-CA" sz="3500" i="1" dirty="0"/>
          </a:p>
          <a:p>
            <a:endParaRPr lang="en-CA" sz="3500" i="1" dirty="0"/>
          </a:p>
          <a:p>
            <a:endParaRPr lang="en-CA" dirty="0"/>
          </a:p>
        </p:txBody>
      </p:sp>
      <p:pic>
        <p:nvPicPr>
          <p:cNvPr id="4" name="Picture 3" descr="Image result for penicillium notatum plate"/>
          <p:cNvPicPr/>
          <p:nvPr/>
        </p:nvPicPr>
        <p:blipFill>
          <a:blip r:embed="rId3">
            <a:extLst>
              <a:ext uri="{28A0092B-C50C-407E-A947-70E740481C1C}">
                <a14:useLocalDpi xmlns:a14="http://schemas.microsoft.com/office/drawing/2010/main" val="0"/>
              </a:ext>
            </a:extLst>
          </a:blip>
          <a:srcRect/>
          <a:stretch>
            <a:fillRect/>
          </a:stretch>
        </p:blipFill>
        <p:spPr bwMode="auto">
          <a:xfrm>
            <a:off x="7582829" y="1338146"/>
            <a:ext cx="4609171" cy="3969834"/>
          </a:xfrm>
          <a:prstGeom prst="rect">
            <a:avLst/>
          </a:prstGeom>
          <a:noFill/>
          <a:ln>
            <a:noFill/>
          </a:ln>
        </p:spPr>
      </p:pic>
    </p:spTree>
    <p:extLst>
      <p:ext uri="{BB962C8B-B14F-4D97-AF65-F5344CB8AC3E}">
        <p14:creationId xmlns:p14="http://schemas.microsoft.com/office/powerpoint/2010/main" val="1343999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1D9FE-40E5-435D-A452-306A4883A253}"/>
              </a:ext>
            </a:extLst>
          </p:cNvPr>
          <p:cNvSpPr>
            <a:spLocks noGrp="1"/>
          </p:cNvSpPr>
          <p:nvPr>
            <p:ph type="title"/>
          </p:nvPr>
        </p:nvSpPr>
        <p:spPr/>
        <p:txBody>
          <a:bodyPr/>
          <a:lstStyle/>
          <a:p>
            <a:r>
              <a:rPr lang="en-CA" dirty="0"/>
              <a:t>Why should we be cautious about taking antibiotics?</a:t>
            </a:r>
          </a:p>
        </p:txBody>
      </p:sp>
      <p:sp>
        <p:nvSpPr>
          <p:cNvPr id="3" name="Content Placeholder 2">
            <a:extLst>
              <a:ext uri="{FF2B5EF4-FFF2-40B4-BE49-F238E27FC236}">
                <a16:creationId xmlns:a16="http://schemas.microsoft.com/office/drawing/2014/main" id="{D13805D4-D186-4F9E-82D3-D44088573E60}"/>
              </a:ext>
            </a:extLst>
          </p:cNvPr>
          <p:cNvSpPr>
            <a:spLocks noGrp="1"/>
          </p:cNvSpPr>
          <p:nvPr>
            <p:ph idx="1"/>
          </p:nvPr>
        </p:nvSpPr>
        <p:spPr/>
        <p:txBody>
          <a:bodyPr/>
          <a:lstStyle/>
          <a:p>
            <a:endParaRPr lang="en-CA"/>
          </a:p>
        </p:txBody>
      </p:sp>
    </p:spTree>
    <p:extLst>
      <p:ext uri="{BB962C8B-B14F-4D97-AF65-F5344CB8AC3E}">
        <p14:creationId xmlns:p14="http://schemas.microsoft.com/office/powerpoint/2010/main" val="41994535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1600</TotalTime>
  <Words>2814</Words>
  <Application>Microsoft Office PowerPoint</Application>
  <PresentationFormat>Widescreen</PresentationFormat>
  <Paragraphs>299</Paragraphs>
  <Slides>70</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70</vt:i4>
      </vt:variant>
    </vt:vector>
  </HeadingPairs>
  <TitlesOfParts>
    <vt:vector size="78" baseType="lpstr">
      <vt:lpstr>-apple-system</vt:lpstr>
      <vt:lpstr>Arial</vt:lpstr>
      <vt:lpstr>Calibri</vt:lpstr>
      <vt:lpstr>Calibri Light</vt:lpstr>
      <vt:lpstr>Google Sans</vt:lpstr>
      <vt:lpstr>Open Sans</vt:lpstr>
      <vt:lpstr>Source Sans Pro</vt:lpstr>
      <vt:lpstr>Office Theme</vt:lpstr>
      <vt:lpstr>Factors Affecting the Immune System </vt:lpstr>
      <vt:lpstr>When is someone more susceptible to infection? </vt:lpstr>
      <vt:lpstr>When is someone more susceptible to infection?  </vt:lpstr>
      <vt:lpstr>How else can we prevent getting sick?</vt:lpstr>
      <vt:lpstr>Prevention goes a looooong way</vt:lpstr>
      <vt:lpstr>What do we take when we are sick? </vt:lpstr>
      <vt:lpstr>Antibiotics</vt:lpstr>
      <vt:lpstr>Penicillin is an antibiotic that came from mold</vt:lpstr>
      <vt:lpstr>Why should we be cautious about taking antibiotics?</vt:lpstr>
      <vt:lpstr>Why should we be cautious about taking antibiotics? Not all bugs need drugs. </vt:lpstr>
      <vt:lpstr>PowerPoint Presentation</vt:lpstr>
      <vt:lpstr>What can we take to prevent use from getting sick? </vt:lpstr>
      <vt:lpstr>What are vaccines? How do they work? </vt:lpstr>
      <vt:lpstr>Types of Vaccines</vt:lpstr>
      <vt:lpstr>Concerns and Misinformation about vaccines</vt:lpstr>
      <vt:lpstr>4 Corners: Should it be mandatory for everyone to get vaccinated?</vt:lpstr>
      <vt:lpstr>Vaccines give immunity</vt:lpstr>
      <vt:lpstr>PowerPoint Presentation</vt:lpstr>
      <vt:lpstr>Why Vaccinate?</vt:lpstr>
      <vt:lpstr>FAQ: Why don’t we just make vaccines for everything? </vt:lpstr>
      <vt:lpstr>Why don’t we just make vaccines for everything? </vt:lpstr>
      <vt:lpstr>FAQ: Why take all these vaccines separately?</vt:lpstr>
      <vt:lpstr>FAQ: Why take all these vaccines separately?</vt:lpstr>
      <vt:lpstr>Check your understanding</vt:lpstr>
      <vt:lpstr>How did Vaccines originate?</vt:lpstr>
      <vt:lpstr>Small Pox</vt:lpstr>
      <vt:lpstr>Story of Lady Montagu: </vt:lpstr>
      <vt:lpstr>Small Pox</vt:lpstr>
      <vt:lpstr>PowerPoint Presentation</vt:lpstr>
      <vt:lpstr>PowerPoint Presentation</vt:lpstr>
      <vt:lpstr>PowerPoint Presentation</vt:lpstr>
      <vt:lpstr>How we beat smallpox</vt:lpstr>
      <vt:lpstr>Edward Jenner developed the first vaccine</vt:lpstr>
      <vt:lpstr>PowerPoint Presentation</vt:lpstr>
      <vt:lpstr>PowerPoint Presentation</vt:lpstr>
      <vt:lpstr>Why Vaccinate?</vt:lpstr>
      <vt:lpstr>What can we do if we do get sick? </vt:lpstr>
      <vt:lpstr>Should we treat livestock with Antibiotics?</vt:lpstr>
      <vt:lpstr>Traditional Knowledge</vt:lpstr>
      <vt:lpstr>Traditional Knowledge</vt:lpstr>
      <vt:lpstr>PowerPoint Presentation</vt:lpstr>
      <vt:lpstr>First Peoples in British Columbia knew how to use resources from nature for medicinal purposes.  </vt:lpstr>
      <vt:lpstr>Medicine in your own backyard. CBC (3 min) </vt:lpstr>
      <vt:lpstr>Practice: Compare Vaccines and Antibiotics WS </vt:lpstr>
      <vt:lpstr>Valerian Root</vt:lpstr>
      <vt:lpstr>Trembling Aspen</vt:lpstr>
      <vt:lpstr>Creeping Juniper</vt:lpstr>
      <vt:lpstr>Stinging Nettle</vt:lpstr>
      <vt:lpstr>Plantain</vt:lpstr>
      <vt:lpstr>Yarrow</vt:lpstr>
      <vt:lpstr>Pineapple Weed (chamomile) </vt:lpstr>
      <vt:lpstr>Manitoba Maple</vt:lpstr>
      <vt:lpstr>Hawthorn </vt:lpstr>
      <vt:lpstr>Female Sage</vt:lpstr>
      <vt:lpstr>Rose Hips</vt:lpstr>
      <vt:lpstr>Lichen</vt:lpstr>
      <vt:lpstr>Willow bark</vt:lpstr>
      <vt:lpstr>Indian Hellebore</vt:lpstr>
      <vt:lpstr>Devil’s Club</vt:lpstr>
      <vt:lpstr>Pacific Yew</vt:lpstr>
      <vt:lpstr>Kisameet Clay</vt:lpstr>
      <vt:lpstr>Question:</vt:lpstr>
      <vt:lpstr> </vt:lpstr>
      <vt:lpstr>Assignment </vt:lpstr>
      <vt:lpstr>Vaccines and Public Health </vt:lpstr>
      <vt:lpstr>Small Pox</vt:lpstr>
      <vt:lpstr>Small Pox</vt:lpstr>
      <vt:lpstr>Story of Lady Montagu: </vt:lpstr>
      <vt:lpstr>About 26 diseases have vaccines </vt:lpstr>
      <vt:lpstr>Plant Diva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Factors Affecting the Immune System: Home Remedies, Vaccine, Antibiotics</dc:title>
  <dc:creator>Tammy Wilson</dc:creator>
  <cp:lastModifiedBy>Tammy Wilson</cp:lastModifiedBy>
  <cp:revision>8</cp:revision>
  <dcterms:created xsi:type="dcterms:W3CDTF">2022-05-19T16:12:46Z</dcterms:created>
  <dcterms:modified xsi:type="dcterms:W3CDTF">2023-10-31T00:12:49Z</dcterms:modified>
</cp:coreProperties>
</file>