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4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BC8466-890E-47DD-A96D-EA9A7F52D71C}" v="42" dt="2022-02-01T04:25:09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8" autoAdjust="0"/>
    <p:restoredTop sz="94660"/>
  </p:normalViewPr>
  <p:slideViewPr>
    <p:cSldViewPr snapToGrid="0">
      <p:cViewPr varScale="1">
        <p:scale>
          <a:sx n="62" d="100"/>
          <a:sy n="62" d="100"/>
        </p:scale>
        <p:origin x="1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LiveId" clId="{58BC8466-890E-47DD-A96D-EA9A7F52D71C}"/>
    <pc:docChg chg="custSel addSld delSld modSld modMainMaster">
      <pc:chgData name="Tammy Wilson" userId="e3b55da62d900d7c" providerId="LiveId" clId="{58BC8466-890E-47DD-A96D-EA9A7F52D71C}" dt="2022-02-01T04:25:14.967" v="579" actId="2696"/>
      <pc:docMkLst>
        <pc:docMk/>
      </pc:docMkLst>
      <pc:sldChg chg="modSp">
        <pc:chgData name="Tammy Wilson" userId="e3b55da62d900d7c" providerId="LiveId" clId="{58BC8466-890E-47DD-A96D-EA9A7F52D71C}" dt="2022-02-01T04:09:22.467" v="66" actId="20577"/>
        <pc:sldMkLst>
          <pc:docMk/>
          <pc:sldMk cId="508738453" sldId="256"/>
        </pc:sldMkLst>
        <pc:spChg chg="mod">
          <ac:chgData name="Tammy Wilson" userId="e3b55da62d900d7c" providerId="LiveId" clId="{58BC8466-890E-47DD-A96D-EA9A7F52D71C}" dt="2022-02-01T04:09:22.467" v="66" actId="20577"/>
          <ac:spMkLst>
            <pc:docMk/>
            <pc:sldMk cId="508738453" sldId="256"/>
            <ac:spMk id="2" creationId="{9B7F6B73-E6E6-41AB-A53F-F31242C34932}"/>
          </ac:spMkLst>
        </pc:spChg>
      </pc:sldChg>
      <pc:sldChg chg="addSp delSp modSp">
        <pc:chgData name="Tammy Wilson" userId="e3b55da62d900d7c" providerId="LiveId" clId="{58BC8466-890E-47DD-A96D-EA9A7F52D71C}" dt="2022-02-01T04:18:35.321" v="368" actId="1076"/>
        <pc:sldMkLst>
          <pc:docMk/>
          <pc:sldMk cId="1210331048" sldId="257"/>
        </pc:sldMkLst>
        <pc:spChg chg="mod">
          <ac:chgData name="Tammy Wilson" userId="e3b55da62d900d7c" providerId="LiveId" clId="{58BC8466-890E-47DD-A96D-EA9A7F52D71C}" dt="2022-02-01T04:09:33.105" v="78" actId="20577"/>
          <ac:spMkLst>
            <pc:docMk/>
            <pc:sldMk cId="1210331048" sldId="257"/>
            <ac:spMk id="2" creationId="{4EAB8CBE-E47D-4042-BF0E-A2EF74BEF457}"/>
          </ac:spMkLst>
        </pc:spChg>
        <pc:spChg chg="mod">
          <ac:chgData name="Tammy Wilson" userId="e3b55da62d900d7c" providerId="LiveId" clId="{58BC8466-890E-47DD-A96D-EA9A7F52D71C}" dt="2022-02-01T04:10:48.646" v="244" actId="20577"/>
          <ac:spMkLst>
            <pc:docMk/>
            <pc:sldMk cId="1210331048" sldId="257"/>
            <ac:spMk id="3" creationId="{1165FCEB-7AF9-401B-A6CA-AAB3DFC065A6}"/>
          </ac:spMkLst>
        </pc:spChg>
        <pc:picChg chg="add mod">
          <ac:chgData name="Tammy Wilson" userId="e3b55da62d900d7c" providerId="LiveId" clId="{58BC8466-890E-47DD-A96D-EA9A7F52D71C}" dt="2022-02-01T04:18:32.667" v="367" actId="14100"/>
          <ac:picMkLst>
            <pc:docMk/>
            <pc:sldMk cId="1210331048" sldId="257"/>
            <ac:picMk id="4" creationId="{91D41465-EE0A-4483-B2CC-8222449C2FF0}"/>
          </ac:picMkLst>
        </pc:picChg>
        <pc:picChg chg="add mod">
          <ac:chgData name="Tammy Wilson" userId="e3b55da62d900d7c" providerId="LiveId" clId="{58BC8466-890E-47DD-A96D-EA9A7F52D71C}" dt="2022-02-01T04:18:35.321" v="368" actId="1076"/>
          <ac:picMkLst>
            <pc:docMk/>
            <pc:sldMk cId="1210331048" sldId="257"/>
            <ac:picMk id="2050" creationId="{B7B940F5-59AC-4102-8BBC-61F40B69B923}"/>
          </ac:picMkLst>
        </pc:picChg>
        <pc:picChg chg="del mod">
          <ac:chgData name="Tammy Wilson" userId="e3b55da62d900d7c" providerId="LiveId" clId="{58BC8466-890E-47DD-A96D-EA9A7F52D71C}" dt="2022-02-01T04:10:34.990" v="199" actId="478"/>
          <ac:picMkLst>
            <pc:docMk/>
            <pc:sldMk cId="1210331048" sldId="257"/>
            <ac:picMk id="2052" creationId="{84F93500-1859-4503-9C81-39184ED55903}"/>
          </ac:picMkLst>
        </pc:picChg>
      </pc:sldChg>
      <pc:sldChg chg="delSp del">
        <pc:chgData name="Tammy Wilson" userId="e3b55da62d900d7c" providerId="LiveId" clId="{58BC8466-890E-47DD-A96D-EA9A7F52D71C}" dt="2022-02-01T04:11:05.282" v="246" actId="2696"/>
        <pc:sldMkLst>
          <pc:docMk/>
          <pc:sldMk cId="3733753393" sldId="258"/>
        </pc:sldMkLst>
        <pc:picChg chg="del">
          <ac:chgData name="Tammy Wilson" userId="e3b55da62d900d7c" providerId="LiveId" clId="{58BC8466-890E-47DD-A96D-EA9A7F52D71C}" dt="2022-02-01T04:10:56.633" v="245" actId="478"/>
          <ac:picMkLst>
            <pc:docMk/>
            <pc:sldMk cId="3733753393" sldId="258"/>
            <ac:picMk id="3074" creationId="{1B265828-54F4-4309-A987-68F94821A7D5}"/>
          </ac:picMkLst>
        </pc:picChg>
      </pc:sldChg>
      <pc:sldChg chg="del">
        <pc:chgData name="Tammy Wilson" userId="e3b55da62d900d7c" providerId="LiveId" clId="{58BC8466-890E-47DD-A96D-EA9A7F52D71C}" dt="2022-02-01T04:11:11.175" v="247" actId="2696"/>
        <pc:sldMkLst>
          <pc:docMk/>
          <pc:sldMk cId="3208760781" sldId="259"/>
        </pc:sldMkLst>
      </pc:sldChg>
      <pc:sldChg chg="modSp">
        <pc:chgData name="Tammy Wilson" userId="e3b55da62d900d7c" providerId="LiveId" clId="{58BC8466-890E-47DD-A96D-EA9A7F52D71C}" dt="2022-02-01T04:17:17.113" v="356" actId="20577"/>
        <pc:sldMkLst>
          <pc:docMk/>
          <pc:sldMk cId="1367653350" sldId="260"/>
        </pc:sldMkLst>
        <pc:spChg chg="mod">
          <ac:chgData name="Tammy Wilson" userId="e3b55da62d900d7c" providerId="LiveId" clId="{58BC8466-890E-47DD-A96D-EA9A7F52D71C}" dt="2022-02-01T04:11:19.654" v="255" actId="20577"/>
          <ac:spMkLst>
            <pc:docMk/>
            <pc:sldMk cId="1367653350" sldId="260"/>
            <ac:spMk id="2" creationId="{EC1F331E-1671-4DCB-ABA0-AA1F50740B95}"/>
          </ac:spMkLst>
        </pc:spChg>
        <pc:spChg chg="mod">
          <ac:chgData name="Tammy Wilson" userId="e3b55da62d900d7c" providerId="LiveId" clId="{58BC8466-890E-47DD-A96D-EA9A7F52D71C}" dt="2022-02-01T04:17:17.113" v="356" actId="20577"/>
          <ac:spMkLst>
            <pc:docMk/>
            <pc:sldMk cId="1367653350" sldId="260"/>
            <ac:spMk id="3" creationId="{B005C03E-7B7B-43B7-B2F1-C76BDAC87F97}"/>
          </ac:spMkLst>
        </pc:spChg>
      </pc:sldChg>
      <pc:sldChg chg="addSp modSp">
        <pc:chgData name="Tammy Wilson" userId="e3b55da62d900d7c" providerId="LiveId" clId="{58BC8466-890E-47DD-A96D-EA9A7F52D71C}" dt="2022-02-01T04:20:44.906" v="424" actId="14100"/>
        <pc:sldMkLst>
          <pc:docMk/>
          <pc:sldMk cId="3633055110" sldId="261"/>
        </pc:sldMkLst>
        <pc:spChg chg="mod">
          <ac:chgData name="Tammy Wilson" userId="e3b55da62d900d7c" providerId="LiveId" clId="{58BC8466-890E-47DD-A96D-EA9A7F52D71C}" dt="2022-02-01T04:12:29.862" v="271" actId="20577"/>
          <ac:spMkLst>
            <pc:docMk/>
            <pc:sldMk cId="3633055110" sldId="261"/>
            <ac:spMk id="2" creationId="{EC1F331E-1671-4DCB-ABA0-AA1F50740B95}"/>
          </ac:spMkLst>
        </pc:spChg>
        <pc:spChg chg="mod">
          <ac:chgData name="Tammy Wilson" userId="e3b55da62d900d7c" providerId="LiveId" clId="{58BC8466-890E-47DD-A96D-EA9A7F52D71C}" dt="2022-02-01T04:20:38.196" v="423" actId="20577"/>
          <ac:spMkLst>
            <pc:docMk/>
            <pc:sldMk cId="3633055110" sldId="261"/>
            <ac:spMk id="3" creationId="{B005C03E-7B7B-43B7-B2F1-C76BDAC87F97}"/>
          </ac:spMkLst>
        </pc:spChg>
        <pc:picChg chg="add mod">
          <ac:chgData name="Tammy Wilson" userId="e3b55da62d900d7c" providerId="LiveId" clId="{58BC8466-890E-47DD-A96D-EA9A7F52D71C}" dt="2022-02-01T04:20:44.906" v="424" actId="14100"/>
          <ac:picMkLst>
            <pc:docMk/>
            <pc:sldMk cId="3633055110" sldId="261"/>
            <ac:picMk id="3074" creationId="{120B6DF6-87BE-4B1B-A992-216BB5078A7E}"/>
          </ac:picMkLst>
        </pc:picChg>
      </pc:sldChg>
      <pc:sldChg chg="modSp">
        <pc:chgData name="Tammy Wilson" userId="e3b55da62d900d7c" providerId="LiveId" clId="{58BC8466-890E-47DD-A96D-EA9A7F52D71C}" dt="2022-02-01T04:21:15.659" v="440" actId="20577"/>
        <pc:sldMkLst>
          <pc:docMk/>
          <pc:sldMk cId="3232264646" sldId="262"/>
        </pc:sldMkLst>
        <pc:spChg chg="mod">
          <ac:chgData name="Tammy Wilson" userId="e3b55da62d900d7c" providerId="LiveId" clId="{58BC8466-890E-47DD-A96D-EA9A7F52D71C}" dt="2022-02-01T04:21:15.659" v="440" actId="20577"/>
          <ac:spMkLst>
            <pc:docMk/>
            <pc:sldMk cId="3232264646" sldId="262"/>
            <ac:spMk id="2" creationId="{EC1F331E-1671-4DCB-ABA0-AA1F50740B95}"/>
          </ac:spMkLst>
        </pc:spChg>
        <pc:spChg chg="mod">
          <ac:chgData name="Tammy Wilson" userId="e3b55da62d900d7c" providerId="LiveId" clId="{58BC8466-890E-47DD-A96D-EA9A7F52D71C}" dt="2022-02-01T04:21:01.402" v="427" actId="20577"/>
          <ac:spMkLst>
            <pc:docMk/>
            <pc:sldMk cId="3232264646" sldId="262"/>
            <ac:spMk id="3" creationId="{B005C03E-7B7B-43B7-B2F1-C76BDAC87F97}"/>
          </ac:spMkLst>
        </pc:spChg>
        <pc:picChg chg="mod">
          <ac:chgData name="Tammy Wilson" userId="e3b55da62d900d7c" providerId="LiveId" clId="{58BC8466-890E-47DD-A96D-EA9A7F52D71C}" dt="2022-02-01T04:20:50.588" v="425" actId="1076"/>
          <ac:picMkLst>
            <pc:docMk/>
            <pc:sldMk cId="3232264646" sldId="262"/>
            <ac:picMk id="4098" creationId="{0AEF2E26-1AD4-4DC2-8F2E-977479FDE1AC}"/>
          </ac:picMkLst>
        </pc:picChg>
      </pc:sldChg>
      <pc:sldChg chg="modSp">
        <pc:chgData name="Tammy Wilson" userId="e3b55da62d900d7c" providerId="LiveId" clId="{58BC8466-890E-47DD-A96D-EA9A7F52D71C}" dt="2022-02-01T04:16:35.180" v="350" actId="27636"/>
        <pc:sldMkLst>
          <pc:docMk/>
          <pc:sldMk cId="3626400971" sldId="263"/>
        </pc:sldMkLst>
        <pc:spChg chg="mod">
          <ac:chgData name="Tammy Wilson" userId="e3b55da62d900d7c" providerId="LiveId" clId="{58BC8466-890E-47DD-A96D-EA9A7F52D71C}" dt="2022-02-01T04:16:35.180" v="350" actId="27636"/>
          <ac:spMkLst>
            <pc:docMk/>
            <pc:sldMk cId="3626400971" sldId="263"/>
            <ac:spMk id="3" creationId="{B005C03E-7B7B-43B7-B2F1-C76BDAC87F97}"/>
          </ac:spMkLst>
        </pc:spChg>
      </pc:sldChg>
      <pc:sldChg chg="addSp modSp">
        <pc:chgData name="Tammy Wilson" userId="e3b55da62d900d7c" providerId="LiveId" clId="{58BC8466-890E-47DD-A96D-EA9A7F52D71C}" dt="2022-02-01T04:16:35.196" v="351" actId="27636"/>
        <pc:sldMkLst>
          <pc:docMk/>
          <pc:sldMk cId="2946284048" sldId="264"/>
        </pc:sldMkLst>
        <pc:spChg chg="mod">
          <ac:chgData name="Tammy Wilson" userId="e3b55da62d900d7c" providerId="LiveId" clId="{58BC8466-890E-47DD-A96D-EA9A7F52D71C}" dt="2022-02-01T04:12:41.896" v="283" actId="20577"/>
          <ac:spMkLst>
            <pc:docMk/>
            <pc:sldMk cId="2946284048" sldId="264"/>
            <ac:spMk id="2" creationId="{0C8D67AC-427B-4554-8165-7C483E627CA4}"/>
          </ac:spMkLst>
        </pc:spChg>
        <pc:spChg chg="mod">
          <ac:chgData name="Tammy Wilson" userId="e3b55da62d900d7c" providerId="LiveId" clId="{58BC8466-890E-47DD-A96D-EA9A7F52D71C}" dt="2022-02-01T04:16:35.196" v="351" actId="27636"/>
          <ac:spMkLst>
            <pc:docMk/>
            <pc:sldMk cId="2946284048" sldId="264"/>
            <ac:spMk id="3" creationId="{3C851F1E-75F6-4AEC-B8B3-3BABD492B7B7}"/>
          </ac:spMkLst>
        </pc:spChg>
        <pc:picChg chg="add mod">
          <ac:chgData name="Tammy Wilson" userId="e3b55da62d900d7c" providerId="LiveId" clId="{58BC8466-890E-47DD-A96D-EA9A7F52D71C}" dt="2022-02-01T04:13:56.877" v="295" actId="1076"/>
          <ac:picMkLst>
            <pc:docMk/>
            <pc:sldMk cId="2946284048" sldId="264"/>
            <ac:picMk id="1026" creationId="{0445F24D-219D-4310-AE2A-987F68766A2A}"/>
          </ac:picMkLst>
        </pc:picChg>
        <pc:picChg chg="add mod">
          <ac:chgData name="Tammy Wilson" userId="e3b55da62d900d7c" providerId="LiveId" clId="{58BC8466-890E-47DD-A96D-EA9A7F52D71C}" dt="2022-02-01T04:13:55.228" v="294" actId="1076"/>
          <ac:picMkLst>
            <pc:docMk/>
            <pc:sldMk cId="2946284048" sldId="264"/>
            <ac:picMk id="1028" creationId="{661B4D78-F4DD-4036-9B6C-ADA0924E274A}"/>
          </ac:picMkLst>
        </pc:picChg>
      </pc:sldChg>
      <pc:sldChg chg="modSp">
        <pc:chgData name="Tammy Wilson" userId="e3b55da62d900d7c" providerId="LiveId" clId="{58BC8466-890E-47DD-A96D-EA9A7F52D71C}" dt="2022-02-01T04:16:35.226" v="352" actId="27636"/>
        <pc:sldMkLst>
          <pc:docMk/>
          <pc:sldMk cId="2795987295" sldId="265"/>
        </pc:sldMkLst>
        <pc:spChg chg="mod">
          <ac:chgData name="Tammy Wilson" userId="e3b55da62d900d7c" providerId="LiveId" clId="{58BC8466-890E-47DD-A96D-EA9A7F52D71C}" dt="2022-02-01T04:16:35.226" v="352" actId="27636"/>
          <ac:spMkLst>
            <pc:docMk/>
            <pc:sldMk cId="2795987295" sldId="265"/>
            <ac:spMk id="3" creationId="{3C851F1E-75F6-4AEC-B8B3-3BABD492B7B7}"/>
          </ac:spMkLst>
        </pc:spChg>
      </pc:sldChg>
      <pc:sldChg chg="modSp">
        <pc:chgData name="Tammy Wilson" userId="e3b55da62d900d7c" providerId="LiveId" clId="{58BC8466-890E-47DD-A96D-EA9A7F52D71C}" dt="2022-02-01T04:15:44.809" v="336" actId="14100"/>
        <pc:sldMkLst>
          <pc:docMk/>
          <pc:sldMk cId="4181006060" sldId="266"/>
        </pc:sldMkLst>
        <pc:picChg chg="mod">
          <ac:chgData name="Tammy Wilson" userId="e3b55da62d900d7c" providerId="LiveId" clId="{58BC8466-890E-47DD-A96D-EA9A7F52D71C}" dt="2022-02-01T04:15:44.809" v="336" actId="14100"/>
          <ac:picMkLst>
            <pc:docMk/>
            <pc:sldMk cId="4181006060" sldId="266"/>
            <ac:picMk id="5122" creationId="{8B59B18F-E022-4DFA-BBF1-AC811E58285A}"/>
          </ac:picMkLst>
        </pc:picChg>
      </pc:sldChg>
      <pc:sldChg chg="modSp">
        <pc:chgData name="Tammy Wilson" userId="e3b55da62d900d7c" providerId="LiveId" clId="{58BC8466-890E-47DD-A96D-EA9A7F52D71C}" dt="2022-02-01T04:23:03.086" v="522" actId="255"/>
        <pc:sldMkLst>
          <pc:docMk/>
          <pc:sldMk cId="1014917955" sldId="267"/>
        </pc:sldMkLst>
        <pc:spChg chg="mod">
          <ac:chgData name="Tammy Wilson" userId="e3b55da62d900d7c" providerId="LiveId" clId="{58BC8466-890E-47DD-A96D-EA9A7F52D71C}" dt="2022-02-01T04:15:53.500" v="344" actId="20577"/>
          <ac:spMkLst>
            <pc:docMk/>
            <pc:sldMk cId="1014917955" sldId="267"/>
            <ac:spMk id="2" creationId="{0C8D67AC-427B-4554-8165-7C483E627CA4}"/>
          </ac:spMkLst>
        </pc:spChg>
        <pc:spChg chg="mod">
          <ac:chgData name="Tammy Wilson" userId="e3b55da62d900d7c" providerId="LiveId" clId="{58BC8466-890E-47DD-A96D-EA9A7F52D71C}" dt="2022-02-01T04:23:03.086" v="522" actId="255"/>
          <ac:spMkLst>
            <pc:docMk/>
            <pc:sldMk cId="1014917955" sldId="267"/>
            <ac:spMk id="3" creationId="{3C851F1E-75F6-4AEC-B8B3-3BABD492B7B7}"/>
          </ac:spMkLst>
        </pc:spChg>
      </pc:sldChg>
      <pc:sldChg chg="modSp">
        <pc:chgData name="Tammy Wilson" userId="e3b55da62d900d7c" providerId="LiveId" clId="{58BC8466-890E-47DD-A96D-EA9A7F52D71C}" dt="2022-02-01T04:23:54.056" v="560" actId="20577"/>
        <pc:sldMkLst>
          <pc:docMk/>
          <pc:sldMk cId="157704641" sldId="268"/>
        </pc:sldMkLst>
        <pc:spChg chg="mod">
          <ac:chgData name="Tammy Wilson" userId="e3b55da62d900d7c" providerId="LiveId" clId="{58BC8466-890E-47DD-A96D-EA9A7F52D71C}" dt="2022-02-01T04:23:22.303" v="551" actId="20577"/>
          <ac:spMkLst>
            <pc:docMk/>
            <pc:sldMk cId="157704641" sldId="268"/>
            <ac:spMk id="2" creationId="{0C8D67AC-427B-4554-8165-7C483E627CA4}"/>
          </ac:spMkLst>
        </pc:spChg>
        <pc:spChg chg="mod">
          <ac:chgData name="Tammy Wilson" userId="e3b55da62d900d7c" providerId="LiveId" clId="{58BC8466-890E-47DD-A96D-EA9A7F52D71C}" dt="2022-02-01T04:23:54.056" v="560" actId="20577"/>
          <ac:spMkLst>
            <pc:docMk/>
            <pc:sldMk cId="157704641" sldId="268"/>
            <ac:spMk id="3" creationId="{3C851F1E-75F6-4AEC-B8B3-3BABD492B7B7}"/>
          </ac:spMkLst>
        </pc:spChg>
      </pc:sldChg>
      <pc:sldChg chg="modSp">
        <pc:chgData name="Tammy Wilson" userId="e3b55da62d900d7c" providerId="LiveId" clId="{58BC8466-890E-47DD-A96D-EA9A7F52D71C}" dt="2022-02-01T04:24:46.642" v="572" actId="114"/>
        <pc:sldMkLst>
          <pc:docMk/>
          <pc:sldMk cId="2107518644" sldId="269"/>
        </pc:sldMkLst>
        <pc:spChg chg="mod">
          <ac:chgData name="Tammy Wilson" userId="e3b55da62d900d7c" providerId="LiveId" clId="{58BC8466-890E-47DD-A96D-EA9A7F52D71C}" dt="2022-02-01T04:24:14.486" v="570" actId="20577"/>
          <ac:spMkLst>
            <pc:docMk/>
            <pc:sldMk cId="2107518644" sldId="269"/>
            <ac:spMk id="2" creationId="{0C8D67AC-427B-4554-8165-7C483E627CA4}"/>
          </ac:spMkLst>
        </pc:spChg>
        <pc:spChg chg="mod">
          <ac:chgData name="Tammy Wilson" userId="e3b55da62d900d7c" providerId="LiveId" clId="{58BC8466-890E-47DD-A96D-EA9A7F52D71C}" dt="2022-02-01T04:24:46.642" v="572" actId="114"/>
          <ac:spMkLst>
            <pc:docMk/>
            <pc:sldMk cId="2107518644" sldId="269"/>
            <ac:spMk id="3" creationId="{3C851F1E-75F6-4AEC-B8B3-3BABD492B7B7}"/>
          </ac:spMkLst>
        </pc:spChg>
      </pc:sldChg>
      <pc:sldChg chg="modSp">
        <pc:chgData name="Tammy Wilson" userId="e3b55da62d900d7c" providerId="LiveId" clId="{58BC8466-890E-47DD-A96D-EA9A7F52D71C}" dt="2022-02-01T04:25:09.109" v="578"/>
        <pc:sldMkLst>
          <pc:docMk/>
          <pc:sldMk cId="303706762" sldId="270"/>
        </pc:sldMkLst>
        <pc:spChg chg="mod">
          <ac:chgData name="Tammy Wilson" userId="e3b55da62d900d7c" providerId="LiveId" clId="{58BC8466-890E-47DD-A96D-EA9A7F52D71C}" dt="2022-02-01T04:25:09.109" v="578"/>
          <ac:spMkLst>
            <pc:docMk/>
            <pc:sldMk cId="303706762" sldId="270"/>
            <ac:spMk id="2" creationId="{10C6B3B3-4D14-4E60-ABC6-07C7DFB73F6A}"/>
          </ac:spMkLst>
        </pc:spChg>
        <pc:spChg chg="mod">
          <ac:chgData name="Tammy Wilson" userId="e3b55da62d900d7c" providerId="LiveId" clId="{58BC8466-890E-47DD-A96D-EA9A7F52D71C}" dt="2022-02-01T04:24:59.078" v="577" actId="27636"/>
          <ac:spMkLst>
            <pc:docMk/>
            <pc:sldMk cId="303706762" sldId="270"/>
            <ac:spMk id="3" creationId="{CA8C3C50-D38D-41C0-89F7-4EA10B541E9D}"/>
          </ac:spMkLst>
        </pc:spChg>
      </pc:sldChg>
      <pc:sldChg chg="del">
        <pc:chgData name="Tammy Wilson" userId="e3b55da62d900d7c" providerId="LiveId" clId="{58BC8466-890E-47DD-A96D-EA9A7F52D71C}" dt="2022-02-01T04:25:14.967" v="579" actId="2696"/>
        <pc:sldMkLst>
          <pc:docMk/>
          <pc:sldMk cId="1608008125" sldId="272"/>
        </pc:sldMkLst>
      </pc:sldChg>
      <pc:sldChg chg="add del">
        <pc:chgData name="Tammy Wilson" userId="e3b55da62d900d7c" providerId="LiveId" clId="{58BC8466-890E-47DD-A96D-EA9A7F52D71C}" dt="2022-02-01T04:16:40.023" v="355" actId="2696"/>
        <pc:sldMkLst>
          <pc:docMk/>
          <pc:sldMk cId="1232290857" sldId="273"/>
        </pc:sldMkLst>
      </pc:sldChg>
      <pc:sldChg chg="modSp add">
        <pc:chgData name="Tammy Wilson" userId="e3b55da62d900d7c" providerId="LiveId" clId="{58BC8466-890E-47DD-A96D-EA9A7F52D71C}" dt="2022-02-01T04:11:55.974" v="258"/>
        <pc:sldMkLst>
          <pc:docMk/>
          <pc:sldMk cId="3931497441" sldId="274"/>
        </pc:sldMkLst>
        <pc:spChg chg="mod">
          <ac:chgData name="Tammy Wilson" userId="e3b55da62d900d7c" providerId="LiveId" clId="{58BC8466-890E-47DD-A96D-EA9A7F52D71C}" dt="2022-02-01T04:11:55.974" v="258"/>
          <ac:spMkLst>
            <pc:docMk/>
            <pc:sldMk cId="3931497441" sldId="274"/>
            <ac:spMk id="3" creationId="{AD7F20EF-3AE7-46F8-AA51-9A8157C181F4}"/>
          </ac:spMkLst>
        </pc:spChg>
      </pc:sldChg>
      <pc:sldMasterChg chg="modSldLayout">
        <pc:chgData name="Tammy Wilson" userId="e3b55da62d900d7c" providerId="LiveId" clId="{58BC8466-890E-47DD-A96D-EA9A7F52D71C}" dt="2022-02-01T04:16:35.116" v="348" actId="255"/>
        <pc:sldMasterMkLst>
          <pc:docMk/>
          <pc:sldMasterMk cId="1047445093" sldId="2147483648"/>
        </pc:sldMasterMkLst>
        <pc:sldLayoutChg chg="modSp">
          <pc:chgData name="Tammy Wilson" userId="e3b55da62d900d7c" providerId="LiveId" clId="{58BC8466-890E-47DD-A96D-EA9A7F52D71C}" dt="2022-02-01T04:16:35.116" v="348" actId="255"/>
          <pc:sldLayoutMkLst>
            <pc:docMk/>
            <pc:sldMasterMk cId="1047445093" sldId="2147483648"/>
            <pc:sldLayoutMk cId="491487985" sldId="2147483650"/>
          </pc:sldLayoutMkLst>
          <pc:spChg chg="mod">
            <ac:chgData name="Tammy Wilson" userId="e3b55da62d900d7c" providerId="LiveId" clId="{58BC8466-890E-47DD-A96D-EA9A7F52D71C}" dt="2022-02-01T04:16:29.694" v="347" actId="2711"/>
            <ac:spMkLst>
              <pc:docMk/>
              <pc:sldMasterMk cId="1047445093" sldId="2147483648"/>
              <pc:sldLayoutMk cId="491487985" sldId="2147483650"/>
              <ac:spMk id="2" creationId="{DC885B33-B821-4DDA-B0AC-373D7B619B38}"/>
            </ac:spMkLst>
          </pc:spChg>
          <pc:spChg chg="mod">
            <ac:chgData name="Tammy Wilson" userId="e3b55da62d900d7c" providerId="LiveId" clId="{58BC8466-890E-47DD-A96D-EA9A7F52D71C}" dt="2022-02-01T04:16:35.116" v="348" actId="255"/>
            <ac:spMkLst>
              <pc:docMk/>
              <pc:sldMasterMk cId="1047445093" sldId="2147483648"/>
              <pc:sldLayoutMk cId="491487985" sldId="2147483650"/>
              <ac:spMk id="3" creationId="{1238C890-7DC4-4D89-875A-C1EED597717E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B90C9-5208-4388-81EF-BD527841A9F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A1909-D5C8-4829-A175-04BF5F5DE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3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Catalysts often </a:t>
            </a:r>
            <a:r>
              <a:rPr lang="en-US" b="1" dirty="0"/>
              <a:t>lower the amount of energy </a:t>
            </a:r>
            <a:r>
              <a:rPr lang="en-US" dirty="0"/>
              <a:t>necessary to break the bonds holding reactants together (activation energy).​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4A1909-D5C8-4829-A175-04BF5F5DEB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9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E95D4-6E88-4B6F-9AA6-226C492CD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35B96-2D62-44F7-B1B1-BFA49595B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34252-54DD-4944-8FC9-7B0EDDCD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F279-50C4-4545-9DB3-20165F30116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D7407-26FB-4143-AC40-04DB9F03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4EACE-013F-4ED2-B006-36D5A8E7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E1D1-B313-4059-93F8-9FDAE11C1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1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4463-AD1F-498D-9F5D-055C3B38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4F47F-4210-4A48-BB8D-83D098D25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EB861-5BF5-4C49-B742-A8F8761BF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F279-50C4-4545-9DB3-20165F30116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83F3D-AF29-4572-B9A3-89274BC1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74D58-70CF-4248-BE0A-846E323D1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E1D1-B313-4059-93F8-9FDAE11C1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4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54FD6A-1ADB-486B-8F9D-9BF192A42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7C860-5169-4A1F-8D5B-070878916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E1B68-5468-41D2-875B-54FCF4D82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F279-50C4-4545-9DB3-20165F30116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19664-CE58-42EE-9497-3CCE9D28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90636-4A91-4029-9C05-4B1BFD92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E1D1-B313-4059-93F8-9FDAE11C1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1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5B33-B821-4DDA-B0AC-373D7B619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8C890-7DC4-4D89-875A-C1EED5977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5D17A-6D0A-4568-8DCA-226ED9D1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F279-50C4-4545-9DB3-20165F30116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30426-0E7F-45C8-8B1E-103BB9CE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04CA0-F120-472F-A741-C1A749CC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E1D1-B313-4059-93F8-9FDAE11C1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8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EF733-EF96-462D-B0D7-C79173E81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25296-73AD-4843-8269-B183A8575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46D56-B55F-4C77-9B1F-F18350C7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F279-50C4-4545-9DB3-20165F30116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326C4-9A36-494E-A2F3-42B23B76D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B2A86-3BDB-4E19-852B-3A970CFC7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E1D1-B313-4059-93F8-9FDAE11C1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6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6FE6F-CA07-4188-A2C4-39A420471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3B518-9F76-4534-BBB8-A496949C49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4DAE8-F5AC-446A-B26E-3101DC208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35C0B-024C-439E-8831-C33F7C034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F279-50C4-4545-9DB3-20165F30116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E25D7-53A5-4852-8482-F2711F926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28027-1793-440A-BB8E-3A8E4C18F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E1D1-B313-4059-93F8-9FDAE11C1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0E08F-DBDD-4906-A19B-29054B5E2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F6A1E-3E16-4294-B556-9741D4CA1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FB0E63-F7AB-4F5A-84B5-35F3F93B7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A43118-67FD-416A-8BCE-85051DDDC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6018F-5731-42AC-9792-938CB174C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3FA64-7C69-4636-87CF-8587E3BF9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F279-50C4-4545-9DB3-20165F30116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1B4740-D0E8-4BD0-8824-C3D0C4BB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56B93E-2E04-4456-9A71-AF8D843C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E1D1-B313-4059-93F8-9FDAE11C1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3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0B0A-0077-46B7-9C9C-C5EF5309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D295D2-B1A6-4F94-9D0B-7EB293B20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F279-50C4-4545-9DB3-20165F30116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2C6BA9-A36B-40E8-A2D8-98A169D99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EAF429-43DE-45A5-B4EE-0E1E45B40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E1D1-B313-4059-93F8-9FDAE11C1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6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829759-32BD-4F83-B07B-2242534D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F279-50C4-4545-9DB3-20165F30116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429FC4-2D15-4D75-B8DA-AC78DF710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0B3BD-C41B-4B62-8269-396990CB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E1D1-B313-4059-93F8-9FDAE11C1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3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38A54-0914-4A26-9D42-034EA508D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6D6A5-E97B-4CD2-9AA1-0BEFE314C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9C94D-0D99-473E-883D-D6474759B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5B9DF-15A0-492A-9E6E-23B83C848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F279-50C4-4545-9DB3-20165F30116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404FE-EBCA-4047-BABC-B4AB1973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C51FC-E426-4DB7-9BB0-A6BFCA8A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E1D1-B313-4059-93F8-9FDAE11C1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1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20EF0-BEB1-4DAE-8B34-EC9C5932A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3C8DFE-E226-471F-B8B0-017B1B344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7DEC4-DFB2-449E-BD91-CC59F731C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49A7F-B8CD-457E-ACCB-87A52231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F279-50C4-4545-9DB3-20165F30116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45269-8C14-4182-98FB-194D5C34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87AD3C-6762-4973-89F5-F4138DDC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E1D1-B313-4059-93F8-9FDAE11C1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30933F-48CB-4DD7-9241-B4575697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54C2B-02AE-48A6-BF65-C512ADD3B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B282A-935D-4E87-BB90-7B726967C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2F279-50C4-4545-9DB3-20165F30116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D5523-0DE9-48A4-80A1-6D8C031F8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97F2E-BFD6-4313-B081-C1614BFE8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4E1D1-B313-4059-93F8-9FDAE11C1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4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F6B73-E6E6-41AB-A53F-F31242C349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Factors Affecting Rates of Chemical Reactions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D04C4-839C-4BAF-ADDE-08752D1461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38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D67AC-427B-4554-8165-7C483E62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B59B18F-E022-4DFA-BBF1-AC811E5828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538" y="538712"/>
            <a:ext cx="9378462" cy="578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006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D67AC-427B-4554-8165-7C483E62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Catalyst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51F1E-75F6-4AEC-B8B3-3BABD492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A catalyst is something that speeds up a reaction without being used up in it. ​</a:t>
            </a:r>
          </a:p>
          <a:p>
            <a:pPr fontAlgn="base"/>
            <a:r>
              <a:rPr lang="en-US" dirty="0" err="1"/>
              <a:t>Eg.</a:t>
            </a:r>
            <a:r>
              <a:rPr lang="en-US" dirty="0"/>
              <a:t> Biological Catalysts are enzymes.</a:t>
            </a:r>
          </a:p>
          <a:p>
            <a:pPr fontAlgn="base"/>
            <a:r>
              <a:rPr lang="en-US" sz="2800" dirty="0"/>
              <a:t>Saliva has enzymes that help speed the breakdown of starches when they enter the mouth.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17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D67AC-427B-4554-8165-7C483E62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Enzymes are Catalysts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51F1E-75F6-4AEC-B8B3-3BABD492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CA" i="1" dirty="0"/>
              <a:t>Protease</a:t>
            </a:r>
            <a:r>
              <a:rPr lang="en-CA" dirty="0"/>
              <a:t> is used commercially to soften the meat.</a:t>
            </a:r>
            <a:r>
              <a:rPr lang="en-US" dirty="0"/>
              <a:t>​</a:t>
            </a:r>
          </a:p>
          <a:p>
            <a:pPr fontAlgn="base"/>
            <a:r>
              <a:rPr lang="en-CA" i="1" dirty="0"/>
              <a:t>Lactase</a:t>
            </a:r>
            <a:r>
              <a:rPr lang="en-CA" dirty="0"/>
              <a:t> to produce lactose-free milk.</a:t>
            </a:r>
            <a:r>
              <a:rPr lang="en-US" dirty="0"/>
              <a:t>​</a:t>
            </a:r>
          </a:p>
          <a:p>
            <a:pPr fontAlgn="base"/>
            <a:r>
              <a:rPr lang="en-CA" i="1" dirty="0"/>
              <a:t>Maltase</a:t>
            </a:r>
            <a:r>
              <a:rPr lang="en-CA" dirty="0"/>
              <a:t> to hydrolyse starch </a:t>
            </a:r>
            <a:r>
              <a:rPr lang="en-US" dirty="0"/>
              <a:t>​</a:t>
            </a:r>
          </a:p>
          <a:p>
            <a:pPr fontAlgn="base"/>
            <a:r>
              <a:rPr lang="en-CA" dirty="0"/>
              <a:t>Beer and bread are typically made with yeast, a living organism containing enzymes.</a:t>
            </a:r>
            <a:r>
              <a:rPr lang="en-US" dirty="0"/>
              <a:t>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4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D67AC-427B-4554-8165-7C483E62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Catalysts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51F1E-75F6-4AEC-B8B3-3BABD492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Chlorine from CFCs acts as a catalyst to transform ozone (O</a:t>
            </a:r>
            <a:r>
              <a:rPr lang="en-US" i="1" baseline="-25000" dirty="0"/>
              <a:t>3</a:t>
            </a:r>
            <a:r>
              <a:rPr lang="en-US" i="1" dirty="0"/>
              <a:t>) in our atmosphere to elemental oxygen, which is not nearly as effective as ozone for shielding Earth from ultra-violet light. ​</a:t>
            </a:r>
            <a:br>
              <a:rPr lang="en-US" i="1" dirty="0"/>
            </a:br>
            <a:r>
              <a:rPr lang="en-US" i="1" dirty="0"/>
              <a:t>​</a:t>
            </a:r>
            <a:br>
              <a:rPr lang="en-US" i="1" dirty="0"/>
            </a:br>
            <a:r>
              <a:rPr lang="en-US" i="1" dirty="0"/>
              <a:t>It is estimated that a single chlorine atom can destroy up to 1 million ozone molecules per second. ​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18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B3B3-4D14-4E60-ABC6-07C7DFB7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catalytic converter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C3C50-D38D-41C0-89F7-4EA10B541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A catalytic converter is a device installed in all cars to decrease pollution. ​</a:t>
            </a:r>
          </a:p>
          <a:p>
            <a:pPr lvl="1" fontAlgn="base"/>
            <a:r>
              <a:rPr lang="en-US" dirty="0"/>
              <a:t>Car exhaust passes through the catalytic converter before leaving the car.​</a:t>
            </a:r>
          </a:p>
          <a:p>
            <a:pPr lvl="1" fontAlgn="base"/>
            <a:r>
              <a:rPr lang="en-CA" dirty="0"/>
              <a:t>A series of reactions involving catalysts, platinum, rhodium and palladium, convert toxic carbon monoxide into carbon dioxide.</a:t>
            </a:r>
            <a:r>
              <a:rPr lang="en-US" dirty="0"/>
              <a:t>​</a:t>
            </a:r>
          </a:p>
          <a:p>
            <a:pPr lvl="1" fontAlgn="base"/>
            <a:r>
              <a:rPr lang="en-CA" dirty="0"/>
              <a:t>Poisonous nitrogen oxides are converted into nitrogen gas and oxygen gas. </a:t>
            </a:r>
            <a:r>
              <a:rPr lang="en-US" dirty="0"/>
              <a:t>​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6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B3B3-4D14-4E60-ABC6-07C7DFB7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C3C50-D38D-41C0-89F7-4EA10B541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an important chemical reaction </a:t>
            </a:r>
          </a:p>
          <a:p>
            <a:r>
              <a:rPr lang="en-US" dirty="0"/>
              <a:t>Describe the type of reaction it is </a:t>
            </a:r>
          </a:p>
          <a:p>
            <a:r>
              <a:rPr lang="en-US" dirty="0"/>
              <a:t>Factors </a:t>
            </a:r>
            <a:r>
              <a:rPr lang="en-US"/>
              <a:t>that affect it. </a:t>
            </a:r>
          </a:p>
        </p:txBody>
      </p:sp>
    </p:spTree>
    <p:extLst>
      <p:ext uri="{BB962C8B-B14F-4D97-AF65-F5344CB8AC3E}">
        <p14:creationId xmlns:p14="http://schemas.microsoft.com/office/powerpoint/2010/main" val="134947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D1772-69CB-49A1-B362-DC7A747D6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F20EF-3AE7-46F8-AA51-9A8157C18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surface area of a solid reactant.</a:t>
            </a:r>
          </a:p>
          <a:p>
            <a:r>
              <a:rPr lang="en-US" dirty="0"/>
              <a:t>concentration or pressure of a reactant.</a:t>
            </a:r>
          </a:p>
          <a:p>
            <a:r>
              <a:rPr lang="en-US" dirty="0"/>
              <a:t>temperature.</a:t>
            </a:r>
          </a:p>
          <a:p>
            <a:r>
              <a:rPr lang="en-US" dirty="0"/>
              <a:t>nature of the reactants.</a:t>
            </a:r>
          </a:p>
          <a:p>
            <a:r>
              <a:rPr lang="en-US" dirty="0"/>
              <a:t>presence/absence of a catalyst.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9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B8CBE-E47D-4042-BF0E-A2EF74BE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5FCEB-7AF9-401B-A6CA-AAB3DFC06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Heating a substance give the particles more energy</a:t>
            </a:r>
          </a:p>
          <a:p>
            <a:r>
              <a:rPr lang="en-US" dirty="0"/>
              <a:t>The more energy particles have, the more they bump into each other and react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7B940F5-59AC-4102-8BBC-61F40B69B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510" y="3294063"/>
            <a:ext cx="1527937" cy="288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91D41465-EE0A-4483-B2CC-8222449C2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447" y="3294063"/>
            <a:ext cx="1527937" cy="288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33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F331E-1671-4DCB-ABA0-AA1F50740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5C03E-7B7B-43B7-B2F1-C76BDAC87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CA" dirty="0"/>
              <a:t>Cookies bake faster at higher temperatures.</a:t>
            </a:r>
            <a:r>
              <a:rPr lang="en-US" dirty="0"/>
              <a:t>​</a:t>
            </a:r>
          </a:p>
          <a:p>
            <a:pPr fontAlgn="base"/>
            <a:r>
              <a:rPr lang="en-CA" dirty="0"/>
              <a:t>Bread dough rises more quickly in a warm place than in a cool one. </a:t>
            </a:r>
            <a:r>
              <a:rPr lang="en-US" dirty="0"/>
              <a:t>​</a:t>
            </a:r>
          </a:p>
          <a:p>
            <a:pPr fontAlgn="base"/>
            <a:r>
              <a:rPr lang="en-CA" dirty="0"/>
              <a:t>Low body temperatures slow down metabolism. In fact, warm-blooded animals regulate body temperature so that their biochemical reactions run at the correct rate.</a:t>
            </a:r>
            <a:r>
              <a:rPr lang="en-US" dirty="0"/>
              <a:t>​</a:t>
            </a:r>
          </a:p>
          <a:p>
            <a:pPr fontAlgn="base"/>
            <a:r>
              <a:rPr lang="en-CA" dirty="0"/>
              <a:t> Light sticks glow more intensely when dropped into hot water.</a:t>
            </a:r>
            <a:r>
              <a:rPr lang="en-US" dirty="0"/>
              <a:t>​</a:t>
            </a:r>
          </a:p>
          <a:p>
            <a:pPr fontAlgn="base"/>
            <a:r>
              <a:rPr lang="en-CA" dirty="0"/>
              <a:t>Fridge slows down food spoilage.</a:t>
            </a:r>
            <a:r>
              <a:rPr lang="en-US" dirty="0"/>
              <a:t>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53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F331E-1671-4DCB-ABA0-AA1F50740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5C03E-7B7B-43B7-B2F1-C76BDAC87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600" cy="4351338"/>
          </a:xfrm>
        </p:spPr>
        <p:txBody>
          <a:bodyPr/>
          <a:lstStyle/>
          <a:p>
            <a:pPr fontAlgn="base"/>
            <a:r>
              <a:rPr lang="en-US" dirty="0"/>
              <a:t>Concentration refers to how much solute is dissolved in a certain volume of solute.​</a:t>
            </a:r>
          </a:p>
          <a:p>
            <a:pPr fontAlgn="base"/>
            <a:r>
              <a:rPr lang="en-US" dirty="0"/>
              <a:t>Concentration is measured in mass per unit volume (g/L).​</a:t>
            </a:r>
          </a:p>
          <a:p>
            <a:endParaRPr lang="en-US" dirty="0"/>
          </a:p>
        </p:txBody>
      </p:sp>
      <p:pic>
        <p:nvPicPr>
          <p:cNvPr id="3074" name="Picture 2" descr="January 2018">
            <a:extLst>
              <a:ext uri="{FF2B5EF4-FFF2-40B4-BE49-F238E27FC236}">
                <a16:creationId xmlns:a16="http://schemas.microsoft.com/office/drawing/2014/main" id="{120B6DF6-87BE-4B1B-A992-216BB5078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928" y="3740727"/>
            <a:ext cx="6457741" cy="291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055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F331E-1671-4DCB-ABA0-AA1F50740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5C03E-7B7B-43B7-B2F1-C76BDAC87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Usually, the higher the concentration of reactants, the faster the reaction occurs.​</a:t>
            </a:r>
          </a:p>
          <a:p>
            <a:pPr fontAlgn="base"/>
            <a:r>
              <a:rPr lang="en-US" dirty="0"/>
              <a:t>Since there are more molecules per unit volume in high concentrations, there are more opportunities ​</a:t>
            </a:r>
          </a:p>
          <a:p>
            <a:pPr marL="0" indent="0" fontAlgn="base">
              <a:buNone/>
            </a:pPr>
            <a:r>
              <a:rPr lang="en-US" dirty="0"/>
              <a:t>for molecules to collide and react.​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0AEF2E26-1AD4-4DC2-8F2E-977479FDE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568" y="4997450"/>
            <a:ext cx="4448175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26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F331E-1671-4DCB-ABA0-AA1F50740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5C03E-7B7B-43B7-B2F1-C76BDAC87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err="1"/>
              <a:t>Eg.</a:t>
            </a:r>
            <a:r>
              <a:rPr lang="en-US" dirty="0"/>
              <a:t> a splint of wood glows brighter in highly concentrated oxygen than in normal air, with a lower concentration of oxygen </a:t>
            </a:r>
            <a:r>
              <a:rPr lang="en-CA" dirty="0"/>
              <a:t>Two antacid tablets will neutralize a given amount of acid faster than one tablet will.</a:t>
            </a:r>
            <a:r>
              <a:rPr lang="en-US" dirty="0"/>
              <a:t>​</a:t>
            </a:r>
          </a:p>
          <a:p>
            <a:pPr fontAlgn="base"/>
            <a:r>
              <a:rPr lang="en-CA" dirty="0"/>
              <a:t>Higher concentrations of acid in rain erode marble faster than lower concentrations. </a:t>
            </a:r>
            <a:r>
              <a:rPr lang="en-US" dirty="0"/>
              <a:t>​</a:t>
            </a:r>
          </a:p>
          <a:p>
            <a:pPr fontAlgn="base"/>
            <a:r>
              <a:rPr lang="en-CA" dirty="0"/>
              <a:t>Fire extinguishers “remove” oxygen by smothering a fire, inhibiting combustion.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0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D67AC-427B-4554-8165-7C483E62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Surface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51F1E-75F6-4AEC-B8B3-3BABD492B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69" y="1602765"/>
            <a:ext cx="6265985" cy="435133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Surface area is the exposed surface of a solid substance</a:t>
            </a:r>
          </a:p>
          <a:p>
            <a:pPr fontAlgn="base"/>
            <a:r>
              <a:rPr lang="en-US" dirty="0"/>
              <a:t>As more atoms are exposed to react, ​more reactions take place .</a:t>
            </a:r>
          </a:p>
          <a:p>
            <a:pPr fontAlgn="base"/>
            <a:r>
              <a:rPr lang="en-US" dirty="0" err="1"/>
              <a:t>Eg.</a:t>
            </a:r>
            <a:r>
              <a:rPr lang="en-US" dirty="0"/>
              <a:t> A powdered substance has far more surface area than one, large chunk.​</a:t>
            </a:r>
          </a:p>
          <a:p>
            <a:pPr fontAlgn="base"/>
            <a:r>
              <a:rPr lang="en-US" dirty="0"/>
              <a:t>Kindling vs log.​</a:t>
            </a:r>
          </a:p>
          <a:p>
            <a:pPr fontAlgn="base"/>
            <a:r>
              <a:rPr lang="en-US" dirty="0"/>
              <a:t>coffee mate​ demo</a:t>
            </a:r>
          </a:p>
          <a:p>
            <a:pPr fontAlgn="base"/>
            <a:endParaRPr lang="en-CA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445F24D-219D-4310-AE2A-987F68766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65125"/>
            <a:ext cx="3810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61B4D78-F4DD-4036-9B6C-ADA0924E2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089" y="4096728"/>
            <a:ext cx="404812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284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D67AC-427B-4554-8165-7C483E62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51F1E-75F6-4AEC-B8B3-3BABD492B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CA" i="1" dirty="0"/>
              <a:t>Lakeland Sawmill explosion April 2012</a:t>
            </a:r>
            <a:r>
              <a:rPr lang="en-US" dirty="0"/>
              <a:t>​</a:t>
            </a:r>
          </a:p>
          <a:p>
            <a:pPr fontAlgn="base"/>
            <a:r>
              <a:rPr lang="en-CA" dirty="0"/>
              <a:t>The wood dust dispersed in the air was of sufficient concentration to explode. </a:t>
            </a:r>
            <a:r>
              <a:rPr lang="en-US" dirty="0"/>
              <a:t>​</a:t>
            </a:r>
          </a:p>
          <a:p>
            <a:pPr fontAlgn="base"/>
            <a:r>
              <a:rPr lang="en-CA" dirty="0"/>
              <a:t>Friction in machinery gear generated frictional heat, providing ignition source for wood dust explosion.</a:t>
            </a:r>
            <a:r>
              <a:rPr lang="en-US" dirty="0"/>
              <a:t>​</a:t>
            </a:r>
          </a:p>
          <a:p>
            <a:pPr fontAlgn="base"/>
            <a:r>
              <a:rPr lang="en-CA" dirty="0"/>
              <a:t>Two workers dead and 22 other workers injured, many seriously.</a:t>
            </a:r>
            <a:r>
              <a:rPr lang="en-US" dirty="0"/>
              <a:t>​</a:t>
            </a:r>
          </a:p>
          <a:p>
            <a:r>
              <a:rPr lang="en-US" dirty="0"/>
              <a:t>Coffee can demo</a:t>
            </a:r>
          </a:p>
          <a:p>
            <a:pPr fontAlgn="base"/>
            <a:r>
              <a:rPr lang="en-CA" dirty="0"/>
              <a:t>Coffee Mate contains Sodium Caseinate (C47H48N3O7S2Na) also known as casein. </a:t>
            </a:r>
            <a:r>
              <a:rPr lang="en-US" dirty="0"/>
              <a:t>​</a:t>
            </a:r>
          </a:p>
          <a:p>
            <a:pPr fontAlgn="base"/>
            <a:r>
              <a:rPr lang="en-CA" dirty="0"/>
              <a:t>Sodium Caseinate contains the flammable element sulphur . </a:t>
            </a:r>
            <a:r>
              <a:rPr lang="en-US" dirty="0"/>
              <a:t>​</a:t>
            </a:r>
          </a:p>
          <a:p>
            <a:pPr fontAlgn="base"/>
            <a:r>
              <a:rPr lang="en-CA" dirty="0"/>
              <a:t>When it is poured over a flame, individual particles ignite making the flame grow. </a:t>
            </a:r>
            <a:r>
              <a:rPr lang="en-US" dirty="0"/>
              <a:t>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87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189</Words>
  <Application>Microsoft Office PowerPoint</Application>
  <PresentationFormat>Widescreen</PresentationFormat>
  <Paragraphs>61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Factors Affecting Rates of Chemical Reactions</vt:lpstr>
      <vt:lpstr>PowerPoint Presentation</vt:lpstr>
      <vt:lpstr>Temperature</vt:lpstr>
      <vt:lpstr>Examples</vt:lpstr>
      <vt:lpstr>Concentration</vt:lpstr>
      <vt:lpstr>Concentration</vt:lpstr>
      <vt:lpstr>PowerPoint Presentation</vt:lpstr>
      <vt:lpstr>Surface Area</vt:lpstr>
      <vt:lpstr>PowerPoint Presentation</vt:lpstr>
      <vt:lpstr>PowerPoint Presentation</vt:lpstr>
      <vt:lpstr>Catalyst</vt:lpstr>
      <vt:lpstr>Enzymes are Catalysts</vt:lpstr>
      <vt:lpstr>Catalysts</vt:lpstr>
      <vt:lpstr>catalytic converter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Wilson</dc:creator>
  <cp:lastModifiedBy>Tammy Wilson</cp:lastModifiedBy>
  <cp:revision>1</cp:revision>
  <dcterms:created xsi:type="dcterms:W3CDTF">2022-01-30T18:28:45Z</dcterms:created>
  <dcterms:modified xsi:type="dcterms:W3CDTF">2022-02-01T04:25:17Z</dcterms:modified>
</cp:coreProperties>
</file>