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274" r:id="rId4"/>
    <p:sldId id="276" r:id="rId5"/>
    <p:sldId id="267" r:id="rId6"/>
    <p:sldId id="286" r:id="rId7"/>
    <p:sldId id="277" r:id="rId8"/>
    <p:sldId id="268" r:id="rId9"/>
    <p:sldId id="287" r:id="rId10"/>
    <p:sldId id="290" r:id="rId11"/>
    <p:sldId id="289" r:id="rId12"/>
    <p:sldId id="279" r:id="rId13"/>
    <p:sldId id="284" r:id="rId14"/>
    <p:sldId id="275" r:id="rId15"/>
    <p:sldId id="266" r:id="rId16"/>
    <p:sldId id="291" r:id="rId17"/>
    <p:sldId id="292" r:id="rId18"/>
    <p:sldId id="293" r:id="rId19"/>
    <p:sldId id="296" r:id="rId20"/>
    <p:sldId id="295" r:id="rId21"/>
    <p:sldId id="280" r:id="rId22"/>
    <p:sldId id="288" r:id="rId23"/>
    <p:sldId id="269" r:id="rId24"/>
    <p:sldId id="294" r:id="rId25"/>
    <p:sldId id="270" r:id="rId26"/>
    <p:sldId id="281" r:id="rId27"/>
    <p:sldId id="261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ABEBB-826F-4B5B-A8D1-0F66795A8EE3}" v="45" dt="2023-12-22T20:53:11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F87ABEBB-826F-4B5B-A8D1-0F66795A8EE3}"/>
    <pc:docChg chg="undo custSel addSld delSld modSld sldOrd">
      <pc:chgData name="Tammy Wilson" userId="0392548a-554d-41ce-90db-a9cc305eb12d" providerId="ADAL" clId="{F87ABEBB-826F-4B5B-A8D1-0F66795A8EE3}" dt="2023-12-22T20:54:42.377" v="606" actId="20577"/>
      <pc:docMkLst>
        <pc:docMk/>
      </pc:docMkLst>
      <pc:sldChg chg="del">
        <pc:chgData name="Tammy Wilson" userId="0392548a-554d-41ce-90db-a9cc305eb12d" providerId="ADAL" clId="{F87ABEBB-826F-4B5B-A8D1-0F66795A8EE3}" dt="2023-12-22T20:51:44.917" v="577" actId="47"/>
        <pc:sldMkLst>
          <pc:docMk/>
          <pc:sldMk cId="0" sldId="257"/>
        </pc:sldMkLst>
      </pc:sldChg>
      <pc:sldChg chg="del">
        <pc:chgData name="Tammy Wilson" userId="0392548a-554d-41ce-90db-a9cc305eb12d" providerId="ADAL" clId="{F87ABEBB-826F-4B5B-A8D1-0F66795A8EE3}" dt="2023-12-22T20:51:47.934" v="578" actId="47"/>
        <pc:sldMkLst>
          <pc:docMk/>
          <pc:sldMk cId="0" sldId="258"/>
        </pc:sldMkLst>
      </pc:sldChg>
      <pc:sldChg chg="del">
        <pc:chgData name="Tammy Wilson" userId="0392548a-554d-41ce-90db-a9cc305eb12d" providerId="ADAL" clId="{F87ABEBB-826F-4B5B-A8D1-0F66795A8EE3}" dt="2023-12-22T20:54:14.054" v="597" actId="47"/>
        <pc:sldMkLst>
          <pc:docMk/>
          <pc:sldMk cId="0" sldId="259"/>
        </pc:sldMkLst>
      </pc:sldChg>
      <pc:sldChg chg="delSp modSp add del mod ord">
        <pc:chgData name="Tammy Wilson" userId="0392548a-554d-41ce-90db-a9cc305eb12d" providerId="ADAL" clId="{F87ABEBB-826F-4B5B-A8D1-0F66795A8EE3}" dt="2023-12-22T20:49:24.196" v="540" actId="47"/>
        <pc:sldMkLst>
          <pc:docMk/>
          <pc:sldMk cId="0" sldId="265"/>
        </pc:sldMkLst>
        <pc:spChg chg="mod">
          <ac:chgData name="Tammy Wilson" userId="0392548a-554d-41ce-90db-a9cc305eb12d" providerId="ADAL" clId="{F87ABEBB-826F-4B5B-A8D1-0F66795A8EE3}" dt="2023-12-22T20:43:50.732" v="493" actId="27636"/>
          <ac:spMkLst>
            <pc:docMk/>
            <pc:sldMk cId="0" sldId="265"/>
            <ac:spMk id="28675" creationId="{643E512A-8875-42D5-A381-F56571513274}"/>
          </ac:spMkLst>
        </pc:spChg>
        <pc:picChg chg="del">
          <ac:chgData name="Tammy Wilson" userId="0392548a-554d-41ce-90db-a9cc305eb12d" providerId="ADAL" clId="{F87ABEBB-826F-4B5B-A8D1-0F66795A8EE3}" dt="2023-12-22T20:39:18.853" v="159" actId="478"/>
          <ac:picMkLst>
            <pc:docMk/>
            <pc:sldMk cId="0" sldId="265"/>
            <ac:picMk id="28677" creationId="{B6D202F5-F269-4B76-920A-5D0F99781DDA}"/>
          </ac:picMkLst>
        </pc:picChg>
      </pc:sldChg>
      <pc:sldChg chg="add">
        <pc:chgData name="Tammy Wilson" userId="0392548a-554d-41ce-90db-a9cc305eb12d" providerId="ADAL" clId="{F87ABEBB-826F-4B5B-A8D1-0F66795A8EE3}" dt="2023-12-22T20:52:33.745" v="584"/>
        <pc:sldMkLst>
          <pc:docMk/>
          <pc:sldMk cId="0" sldId="266"/>
        </pc:sldMkLst>
      </pc:sldChg>
      <pc:sldChg chg="addSp delSp modSp add mod">
        <pc:chgData name="Tammy Wilson" userId="0392548a-554d-41ce-90db-a9cc305eb12d" providerId="ADAL" clId="{F87ABEBB-826F-4B5B-A8D1-0F66795A8EE3}" dt="2023-12-22T20:38:38.778" v="149" actId="113"/>
        <pc:sldMkLst>
          <pc:docMk/>
          <pc:sldMk cId="0" sldId="267"/>
        </pc:sldMkLst>
        <pc:spChg chg="mod">
          <ac:chgData name="Tammy Wilson" userId="0392548a-554d-41ce-90db-a9cc305eb12d" providerId="ADAL" clId="{F87ABEBB-826F-4B5B-A8D1-0F66795A8EE3}" dt="2023-12-22T20:38:38.778" v="149" actId="113"/>
          <ac:spMkLst>
            <pc:docMk/>
            <pc:sldMk cId="0" sldId="267"/>
            <ac:spMk id="19459" creationId="{F63020C8-CE1C-4238-BC84-7EA63B418571}"/>
          </ac:spMkLst>
        </pc:spChg>
        <pc:picChg chg="add mod">
          <ac:chgData name="Tammy Wilson" userId="0392548a-554d-41ce-90db-a9cc305eb12d" providerId="ADAL" clId="{F87ABEBB-826F-4B5B-A8D1-0F66795A8EE3}" dt="2023-12-22T20:36:36.236" v="120" actId="1076"/>
          <ac:picMkLst>
            <pc:docMk/>
            <pc:sldMk cId="0" sldId="267"/>
            <ac:picMk id="1026" creationId="{F54699CC-5096-4EC6-D655-BB7C795655FE}"/>
          </ac:picMkLst>
        </pc:picChg>
        <pc:picChg chg="del">
          <ac:chgData name="Tammy Wilson" userId="0392548a-554d-41ce-90db-a9cc305eb12d" providerId="ADAL" clId="{F87ABEBB-826F-4B5B-A8D1-0F66795A8EE3}" dt="2023-12-22T20:36:34.364" v="119" actId="21"/>
          <ac:picMkLst>
            <pc:docMk/>
            <pc:sldMk cId="0" sldId="267"/>
            <ac:picMk id="19461" creationId="{F4C3C7F5-BC26-4534-9760-3FC5B5D75299}"/>
          </ac:picMkLst>
        </pc:picChg>
      </pc:sldChg>
      <pc:sldChg chg="addSp delSp modSp add mod ord">
        <pc:chgData name="Tammy Wilson" userId="0392548a-554d-41ce-90db-a9cc305eb12d" providerId="ADAL" clId="{F87ABEBB-826F-4B5B-A8D1-0F66795A8EE3}" dt="2023-12-22T20:39:45.608" v="161" actId="1076"/>
        <pc:sldMkLst>
          <pc:docMk/>
          <pc:sldMk cId="0" sldId="268"/>
        </pc:sldMkLst>
        <pc:spChg chg="add del mod">
          <ac:chgData name="Tammy Wilson" userId="0392548a-554d-41ce-90db-a9cc305eb12d" providerId="ADAL" clId="{F87ABEBB-826F-4B5B-A8D1-0F66795A8EE3}" dt="2023-12-22T20:38:51.459" v="153" actId="478"/>
          <ac:spMkLst>
            <pc:docMk/>
            <pc:sldMk cId="0" sldId="268"/>
            <ac:spMk id="3" creationId="{76480B38-0F2C-CF1D-74C8-76B54061E442}"/>
          </ac:spMkLst>
        </pc:spChg>
        <pc:spChg chg="del">
          <ac:chgData name="Tammy Wilson" userId="0392548a-554d-41ce-90db-a9cc305eb12d" providerId="ADAL" clId="{F87ABEBB-826F-4B5B-A8D1-0F66795A8EE3}" dt="2023-12-22T20:38:49.094" v="152" actId="478"/>
          <ac:spMkLst>
            <pc:docMk/>
            <pc:sldMk cId="0" sldId="268"/>
            <ac:spMk id="24578" creationId="{97AD6DFD-5CAE-4115-8F91-2FF01382EE4B}"/>
          </ac:spMkLst>
        </pc:spChg>
        <pc:spChg chg="mod">
          <ac:chgData name="Tammy Wilson" userId="0392548a-554d-41ce-90db-a9cc305eb12d" providerId="ADAL" clId="{F87ABEBB-826F-4B5B-A8D1-0F66795A8EE3}" dt="2023-12-22T20:38:56.461" v="154" actId="14100"/>
          <ac:spMkLst>
            <pc:docMk/>
            <pc:sldMk cId="0" sldId="268"/>
            <ac:spMk id="24579" creationId="{54E811EB-B3DA-4D84-9612-DEBC6CF77A28}"/>
          </ac:spMkLst>
        </pc:spChg>
        <pc:picChg chg="add mod">
          <ac:chgData name="Tammy Wilson" userId="0392548a-554d-41ce-90db-a9cc305eb12d" providerId="ADAL" clId="{F87ABEBB-826F-4B5B-A8D1-0F66795A8EE3}" dt="2023-12-22T20:39:45.608" v="161" actId="1076"/>
          <ac:picMkLst>
            <pc:docMk/>
            <pc:sldMk cId="0" sldId="268"/>
            <ac:picMk id="4" creationId="{F6D254FC-48AE-382D-0C1D-7A68C66A4431}"/>
          </ac:picMkLst>
        </pc:picChg>
      </pc:sldChg>
      <pc:sldChg chg="modSp add mod">
        <pc:chgData name="Tammy Wilson" userId="0392548a-554d-41ce-90db-a9cc305eb12d" providerId="ADAL" clId="{F87ABEBB-826F-4B5B-A8D1-0F66795A8EE3}" dt="2023-12-22T20:53:11.452" v="586" actId="27636"/>
        <pc:sldMkLst>
          <pc:docMk/>
          <pc:sldMk cId="0" sldId="269"/>
        </pc:sldMkLst>
        <pc:spChg chg="mod">
          <ac:chgData name="Tammy Wilson" userId="0392548a-554d-41ce-90db-a9cc305eb12d" providerId="ADAL" clId="{F87ABEBB-826F-4B5B-A8D1-0F66795A8EE3}" dt="2023-12-22T20:53:11.452" v="586" actId="27636"/>
          <ac:spMkLst>
            <pc:docMk/>
            <pc:sldMk cId="0" sldId="269"/>
            <ac:spMk id="36867" creationId="{E1D8949F-7072-4643-9595-77A4C1B34942}"/>
          </ac:spMkLst>
        </pc:spChg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0" sldId="270"/>
        </pc:sldMkLst>
      </pc:sldChg>
      <pc:sldChg chg="modSp add mod">
        <pc:chgData name="Tammy Wilson" userId="0392548a-554d-41ce-90db-a9cc305eb12d" providerId="ADAL" clId="{F87ABEBB-826F-4B5B-A8D1-0F66795A8EE3}" dt="2023-12-22T20:31:41.940" v="73" actId="20577"/>
        <pc:sldMkLst>
          <pc:docMk/>
          <pc:sldMk cId="0" sldId="273"/>
        </pc:sldMkLst>
        <pc:spChg chg="mod">
          <ac:chgData name="Tammy Wilson" userId="0392548a-554d-41ce-90db-a9cc305eb12d" providerId="ADAL" clId="{F87ABEBB-826F-4B5B-A8D1-0F66795A8EE3}" dt="2023-12-22T20:31:41.940" v="73" actId="20577"/>
          <ac:spMkLst>
            <pc:docMk/>
            <pc:sldMk cId="0" sldId="273"/>
            <ac:spMk id="15363" creationId="{95BB8913-B4D3-4FA8-8515-122D63BDBB9A}"/>
          </ac:spMkLst>
        </pc:spChg>
      </pc:sldChg>
      <pc:sldChg chg="modSp add mod">
        <pc:chgData name="Tammy Wilson" userId="0392548a-554d-41ce-90db-a9cc305eb12d" providerId="ADAL" clId="{F87ABEBB-826F-4B5B-A8D1-0F66795A8EE3}" dt="2023-12-22T20:33:20.390" v="79" actId="27636"/>
        <pc:sldMkLst>
          <pc:docMk/>
          <pc:sldMk cId="0" sldId="274"/>
        </pc:sldMkLst>
        <pc:spChg chg="mod">
          <ac:chgData name="Tammy Wilson" userId="0392548a-554d-41ce-90db-a9cc305eb12d" providerId="ADAL" clId="{F87ABEBB-826F-4B5B-A8D1-0F66795A8EE3}" dt="2023-12-22T20:33:20.390" v="79" actId="27636"/>
          <ac:spMkLst>
            <pc:docMk/>
            <pc:sldMk cId="0" sldId="274"/>
            <ac:spMk id="16387" creationId="{BDA770D2-A388-4E74-B26E-ED736349CB73}"/>
          </ac:spMkLst>
        </pc:spChg>
      </pc:sldChg>
      <pc:sldChg chg="add">
        <pc:chgData name="Tammy Wilson" userId="0392548a-554d-41ce-90db-a9cc305eb12d" providerId="ADAL" clId="{F87ABEBB-826F-4B5B-A8D1-0F66795A8EE3}" dt="2023-12-22T20:52:15.197" v="579"/>
        <pc:sldMkLst>
          <pc:docMk/>
          <pc:sldMk cId="0" sldId="275"/>
        </pc:sldMkLst>
      </pc:sldChg>
      <pc:sldChg chg="modSp add mod">
        <pc:chgData name="Tammy Wilson" userId="0392548a-554d-41ce-90db-a9cc305eb12d" providerId="ADAL" clId="{F87ABEBB-826F-4B5B-A8D1-0F66795A8EE3}" dt="2023-12-22T20:34:16.214" v="104" actId="207"/>
        <pc:sldMkLst>
          <pc:docMk/>
          <pc:sldMk cId="0" sldId="276"/>
        </pc:sldMkLst>
        <pc:spChg chg="mod">
          <ac:chgData name="Tammy Wilson" userId="0392548a-554d-41ce-90db-a9cc305eb12d" providerId="ADAL" clId="{F87ABEBB-826F-4B5B-A8D1-0F66795A8EE3}" dt="2023-12-22T20:33:47.240" v="97" actId="20577"/>
          <ac:spMkLst>
            <pc:docMk/>
            <pc:sldMk cId="0" sldId="276"/>
            <ac:spMk id="17410" creationId="{48534362-F674-4BC1-B19B-09CE42CCA894}"/>
          </ac:spMkLst>
        </pc:spChg>
        <pc:spChg chg="mod">
          <ac:chgData name="Tammy Wilson" userId="0392548a-554d-41ce-90db-a9cc305eb12d" providerId="ADAL" clId="{F87ABEBB-826F-4B5B-A8D1-0F66795A8EE3}" dt="2023-12-22T20:34:16.214" v="104" actId="207"/>
          <ac:spMkLst>
            <pc:docMk/>
            <pc:sldMk cId="0" sldId="276"/>
            <ac:spMk id="17411" creationId="{05E4A953-7196-4D22-B948-0AA8B2544E02}"/>
          </ac:spMkLst>
        </pc:spChg>
      </pc:sldChg>
      <pc:sldChg chg="addSp delSp modSp add mod">
        <pc:chgData name="Tammy Wilson" userId="0392548a-554d-41ce-90db-a9cc305eb12d" providerId="ADAL" clId="{F87ABEBB-826F-4B5B-A8D1-0F66795A8EE3}" dt="2023-12-22T20:38:14.362" v="148" actId="1076"/>
        <pc:sldMkLst>
          <pc:docMk/>
          <pc:sldMk cId="0" sldId="277"/>
        </pc:sldMkLst>
        <pc:spChg chg="add del mod">
          <ac:chgData name="Tammy Wilson" userId="0392548a-554d-41ce-90db-a9cc305eb12d" providerId="ADAL" clId="{F87ABEBB-826F-4B5B-A8D1-0F66795A8EE3}" dt="2023-12-22T20:38:11.706" v="147" actId="478"/>
          <ac:spMkLst>
            <pc:docMk/>
            <pc:sldMk cId="0" sldId="277"/>
            <ac:spMk id="3" creationId="{0242491A-F266-35E8-D045-EA636168F66B}"/>
          </ac:spMkLst>
        </pc:spChg>
        <pc:spChg chg="del">
          <ac:chgData name="Tammy Wilson" userId="0392548a-554d-41ce-90db-a9cc305eb12d" providerId="ADAL" clId="{F87ABEBB-826F-4B5B-A8D1-0F66795A8EE3}" dt="2023-12-22T20:38:08.644" v="146" actId="478"/>
          <ac:spMkLst>
            <pc:docMk/>
            <pc:sldMk cId="0" sldId="277"/>
            <ac:spMk id="22530" creationId="{3A1C5E0C-2E7B-4D0A-8E97-73CA80F5D200}"/>
          </ac:spMkLst>
        </pc:spChg>
        <pc:picChg chg="mod">
          <ac:chgData name="Tammy Wilson" userId="0392548a-554d-41ce-90db-a9cc305eb12d" providerId="ADAL" clId="{F87ABEBB-826F-4B5B-A8D1-0F66795A8EE3}" dt="2023-12-22T20:38:14.362" v="148" actId="1076"/>
          <ac:picMkLst>
            <pc:docMk/>
            <pc:sldMk cId="0" sldId="277"/>
            <ac:picMk id="22533" creationId="{5C9F2DF9-C3FC-4F7B-BB29-0DC14BB1575D}"/>
          </ac:picMkLst>
        </pc:picChg>
      </pc:sldChg>
      <pc:sldChg chg="delSp modSp add del mod modNotesTx">
        <pc:chgData name="Tammy Wilson" userId="0392548a-554d-41ce-90db-a9cc305eb12d" providerId="ADAL" clId="{F87ABEBB-826F-4B5B-A8D1-0F66795A8EE3}" dt="2023-12-22T20:37:50.368" v="145" actId="47"/>
        <pc:sldMkLst>
          <pc:docMk/>
          <pc:sldMk cId="0" sldId="278"/>
        </pc:sldMkLst>
        <pc:spChg chg="del mod">
          <ac:chgData name="Tammy Wilson" userId="0392548a-554d-41ce-90db-a9cc305eb12d" providerId="ADAL" clId="{F87ABEBB-826F-4B5B-A8D1-0F66795A8EE3}" dt="2023-12-22T20:14:16.782" v="50" actId="478"/>
          <ac:spMkLst>
            <pc:docMk/>
            <pc:sldMk cId="0" sldId="278"/>
            <ac:spMk id="21507" creationId="{C08A99E6-CAF7-46EA-9D5B-E6444B1EB807}"/>
          </ac:spMkLst>
        </pc:spChg>
        <pc:picChg chg="mod">
          <ac:chgData name="Tammy Wilson" userId="0392548a-554d-41ce-90db-a9cc305eb12d" providerId="ADAL" clId="{F87ABEBB-826F-4B5B-A8D1-0F66795A8EE3}" dt="2023-12-22T20:14:27.810" v="54" actId="732"/>
          <ac:picMkLst>
            <pc:docMk/>
            <pc:sldMk cId="0" sldId="278"/>
            <ac:picMk id="21509" creationId="{FC7701B4-10B5-4C34-88FF-E361AE22876C}"/>
          </ac:picMkLst>
        </pc:picChg>
      </pc:sldChg>
      <pc:sldChg chg="modSp add mod">
        <pc:chgData name="Tammy Wilson" userId="0392548a-554d-41ce-90db-a9cc305eb12d" providerId="ADAL" clId="{F87ABEBB-826F-4B5B-A8D1-0F66795A8EE3}" dt="2023-12-22T20:39:12.754" v="158" actId="313"/>
        <pc:sldMkLst>
          <pc:docMk/>
          <pc:sldMk cId="0" sldId="279"/>
        </pc:sldMkLst>
        <pc:spChg chg="mod">
          <ac:chgData name="Tammy Wilson" userId="0392548a-554d-41ce-90db-a9cc305eb12d" providerId="ADAL" clId="{F87ABEBB-826F-4B5B-A8D1-0F66795A8EE3}" dt="2023-12-22T20:39:12.754" v="158" actId="313"/>
          <ac:spMkLst>
            <pc:docMk/>
            <pc:sldMk cId="0" sldId="279"/>
            <ac:spMk id="27651" creationId="{63CA59B6-0020-4421-8E25-F5278538C6F2}"/>
          </ac:spMkLst>
        </pc:spChg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0" sldId="280"/>
        </pc:sldMkLst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4219507549" sldId="281"/>
        </pc:sldMkLst>
      </pc:sldChg>
      <pc:sldChg chg="modSp add mod ord">
        <pc:chgData name="Tammy Wilson" userId="0392548a-554d-41ce-90db-a9cc305eb12d" providerId="ADAL" clId="{F87ABEBB-826F-4B5B-A8D1-0F66795A8EE3}" dt="2023-12-22T20:52:24.536" v="583" actId="14100"/>
        <pc:sldMkLst>
          <pc:docMk/>
          <pc:sldMk cId="2058623322" sldId="284"/>
        </pc:sldMkLst>
        <pc:spChg chg="mod">
          <ac:chgData name="Tammy Wilson" userId="0392548a-554d-41ce-90db-a9cc305eb12d" providerId="ADAL" clId="{F87ABEBB-826F-4B5B-A8D1-0F66795A8EE3}" dt="2023-12-22T20:50:50.613" v="571" actId="21"/>
          <ac:spMkLst>
            <pc:docMk/>
            <pc:sldMk cId="2058623322" sldId="284"/>
            <ac:spMk id="28675" creationId="{643E512A-8875-42D5-A381-F56571513274}"/>
          </ac:spMkLst>
        </pc:spChg>
        <pc:picChg chg="mod">
          <ac:chgData name="Tammy Wilson" userId="0392548a-554d-41ce-90db-a9cc305eb12d" providerId="ADAL" clId="{F87ABEBB-826F-4B5B-A8D1-0F66795A8EE3}" dt="2023-12-22T20:52:24.536" v="583" actId="14100"/>
          <ac:picMkLst>
            <pc:docMk/>
            <pc:sldMk cId="2058623322" sldId="284"/>
            <ac:picMk id="28677" creationId="{B6D202F5-F269-4B76-920A-5D0F99781DDA}"/>
          </ac:picMkLst>
        </pc:picChg>
      </pc:sldChg>
      <pc:sldChg chg="modSp add del mod">
        <pc:chgData name="Tammy Wilson" userId="0392548a-554d-41ce-90db-a9cc305eb12d" providerId="ADAL" clId="{F87ABEBB-826F-4B5B-A8D1-0F66795A8EE3}" dt="2023-12-22T20:36:43.361" v="121" actId="47"/>
        <pc:sldMkLst>
          <pc:docMk/>
          <pc:sldMk cId="3248433403" sldId="285"/>
        </pc:sldMkLst>
        <pc:spChg chg="mod">
          <ac:chgData name="Tammy Wilson" userId="0392548a-554d-41ce-90db-a9cc305eb12d" providerId="ADAL" clId="{F87ABEBB-826F-4B5B-A8D1-0F66795A8EE3}" dt="2023-12-22T20:34:54.790" v="106" actId="21"/>
          <ac:spMkLst>
            <pc:docMk/>
            <pc:sldMk cId="3248433403" sldId="285"/>
            <ac:spMk id="19459" creationId="{F63020C8-CE1C-4238-BC84-7EA63B418571}"/>
          </ac:spMkLst>
        </pc:spChg>
        <pc:picChg chg="mod">
          <ac:chgData name="Tammy Wilson" userId="0392548a-554d-41ce-90db-a9cc305eb12d" providerId="ADAL" clId="{F87ABEBB-826F-4B5B-A8D1-0F66795A8EE3}" dt="2023-12-22T20:13:44.550" v="44" actId="732"/>
          <ac:picMkLst>
            <pc:docMk/>
            <pc:sldMk cId="3248433403" sldId="285"/>
            <ac:picMk id="19461" creationId="{F4C3C7F5-BC26-4534-9760-3FC5B5D75299}"/>
          </ac:picMkLst>
        </pc:picChg>
      </pc:sldChg>
      <pc:sldChg chg="addSp delSp modSp add mod ord">
        <pc:chgData name="Tammy Wilson" userId="0392548a-554d-41ce-90db-a9cc305eb12d" providerId="ADAL" clId="{F87ABEBB-826F-4B5B-A8D1-0F66795A8EE3}" dt="2023-12-22T20:37:46.650" v="144" actId="115"/>
        <pc:sldMkLst>
          <pc:docMk/>
          <pc:sldMk cId="632531044" sldId="286"/>
        </pc:sldMkLst>
        <pc:spChg chg="add del mod">
          <ac:chgData name="Tammy Wilson" userId="0392548a-554d-41ce-90db-a9cc305eb12d" providerId="ADAL" clId="{F87ABEBB-826F-4B5B-A8D1-0F66795A8EE3}" dt="2023-12-22T20:37:11.791" v="131" actId="478"/>
          <ac:spMkLst>
            <pc:docMk/>
            <pc:sldMk cId="632531044" sldId="286"/>
            <ac:spMk id="3" creationId="{5B7CF7FB-D77D-B552-C724-6F967CA9342F}"/>
          </ac:spMkLst>
        </pc:spChg>
        <pc:spChg chg="del">
          <ac:chgData name="Tammy Wilson" userId="0392548a-554d-41ce-90db-a9cc305eb12d" providerId="ADAL" clId="{F87ABEBB-826F-4B5B-A8D1-0F66795A8EE3}" dt="2023-12-22T20:37:09.854" v="130" actId="478"/>
          <ac:spMkLst>
            <pc:docMk/>
            <pc:sldMk cId="632531044" sldId="286"/>
            <ac:spMk id="21506" creationId="{355C3CB4-1E63-434D-BA9C-AF02F4983AD2}"/>
          </ac:spMkLst>
        </pc:spChg>
        <pc:spChg chg="mod">
          <ac:chgData name="Tammy Wilson" userId="0392548a-554d-41ce-90db-a9cc305eb12d" providerId="ADAL" clId="{F87ABEBB-826F-4B5B-A8D1-0F66795A8EE3}" dt="2023-12-22T20:37:46.650" v="144" actId="115"/>
          <ac:spMkLst>
            <pc:docMk/>
            <pc:sldMk cId="632531044" sldId="286"/>
            <ac:spMk id="21507" creationId="{C08A99E6-CAF7-46EA-9D5B-E6444B1EB807}"/>
          </ac:spMkLst>
        </pc:spChg>
        <pc:picChg chg="mod">
          <ac:chgData name="Tammy Wilson" userId="0392548a-554d-41ce-90db-a9cc305eb12d" providerId="ADAL" clId="{F87ABEBB-826F-4B5B-A8D1-0F66795A8EE3}" dt="2023-12-22T20:37:39.442" v="143" actId="14100"/>
          <ac:picMkLst>
            <pc:docMk/>
            <pc:sldMk cId="632531044" sldId="286"/>
            <ac:picMk id="21509" creationId="{FC7701B4-10B5-4C34-88FF-E361AE22876C}"/>
          </ac:picMkLst>
        </pc:picChg>
      </pc:sldChg>
      <pc:sldChg chg="addSp modSp add mod ord">
        <pc:chgData name="Tammy Wilson" userId="0392548a-554d-41ce-90db-a9cc305eb12d" providerId="ADAL" clId="{F87ABEBB-826F-4B5B-A8D1-0F66795A8EE3}" dt="2023-12-22T20:47:59.097" v="525" actId="1076"/>
        <pc:sldMkLst>
          <pc:docMk/>
          <pc:sldMk cId="1722613181" sldId="287"/>
        </pc:sldMkLst>
        <pc:spChg chg="mod">
          <ac:chgData name="Tammy Wilson" userId="0392548a-554d-41ce-90db-a9cc305eb12d" providerId="ADAL" clId="{F87ABEBB-826F-4B5B-A8D1-0F66795A8EE3}" dt="2023-12-22T20:47:21.913" v="523" actId="27636"/>
          <ac:spMkLst>
            <pc:docMk/>
            <pc:sldMk cId="1722613181" sldId="287"/>
            <ac:spMk id="28675" creationId="{643E512A-8875-42D5-A381-F56571513274}"/>
          </ac:spMkLst>
        </pc:spChg>
        <pc:picChg chg="add mod">
          <ac:chgData name="Tammy Wilson" userId="0392548a-554d-41ce-90db-a9cc305eb12d" providerId="ADAL" clId="{F87ABEBB-826F-4B5B-A8D1-0F66795A8EE3}" dt="2023-12-22T20:47:59.097" v="525" actId="1076"/>
          <ac:picMkLst>
            <pc:docMk/>
            <pc:sldMk cId="1722613181" sldId="287"/>
            <ac:picMk id="2" creationId="{151E72DC-95CF-6A94-D1D3-DEDDDDC3F4E5}"/>
          </ac:picMkLst>
        </pc:picChg>
      </pc:sldChg>
      <pc:sldChg chg="modSp new del mod">
        <pc:chgData name="Tammy Wilson" userId="0392548a-554d-41ce-90db-a9cc305eb12d" providerId="ADAL" clId="{F87ABEBB-826F-4B5B-A8D1-0F66795A8EE3}" dt="2023-12-22T20:49:31.478" v="541" actId="47"/>
        <pc:sldMkLst>
          <pc:docMk/>
          <pc:sldMk cId="1096936689" sldId="288"/>
        </pc:sldMkLst>
        <pc:spChg chg="mod">
          <ac:chgData name="Tammy Wilson" userId="0392548a-554d-41ce-90db-a9cc305eb12d" providerId="ADAL" clId="{F87ABEBB-826F-4B5B-A8D1-0F66795A8EE3}" dt="2023-12-22T20:45:59.507" v="497" actId="20577"/>
          <ac:spMkLst>
            <pc:docMk/>
            <pc:sldMk cId="1096936689" sldId="288"/>
            <ac:spMk id="3" creationId="{932DEA84-4E7B-53D7-B332-D9A5733B60FA}"/>
          </ac:spMkLst>
        </pc:spChg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1249073208" sldId="288"/>
        </pc:sldMkLst>
      </pc:sldChg>
      <pc:sldChg chg="addSp modSp new mod">
        <pc:chgData name="Tammy Wilson" userId="0392548a-554d-41ce-90db-a9cc305eb12d" providerId="ADAL" clId="{F87ABEBB-826F-4B5B-A8D1-0F66795A8EE3}" dt="2023-12-22T20:49:55.007" v="569" actId="20577"/>
        <pc:sldMkLst>
          <pc:docMk/>
          <pc:sldMk cId="2419866730" sldId="289"/>
        </pc:sldMkLst>
        <pc:spChg chg="mod">
          <ac:chgData name="Tammy Wilson" userId="0392548a-554d-41ce-90db-a9cc305eb12d" providerId="ADAL" clId="{F87ABEBB-826F-4B5B-A8D1-0F66795A8EE3}" dt="2023-12-22T20:49:55.007" v="569" actId="20577"/>
          <ac:spMkLst>
            <pc:docMk/>
            <pc:sldMk cId="2419866730" sldId="289"/>
            <ac:spMk id="2" creationId="{0ABFBB38-1009-DE94-5E34-78701A11885D}"/>
          </ac:spMkLst>
        </pc:spChg>
        <pc:spChg chg="mod">
          <ac:chgData name="Tammy Wilson" userId="0392548a-554d-41ce-90db-a9cc305eb12d" providerId="ADAL" clId="{F87ABEBB-826F-4B5B-A8D1-0F66795A8EE3}" dt="2023-12-22T20:49:46.003" v="544"/>
          <ac:spMkLst>
            <pc:docMk/>
            <pc:sldMk cId="2419866730" sldId="289"/>
            <ac:spMk id="3" creationId="{7A752B31-7B47-0F57-682C-2C63D4CF8398}"/>
          </ac:spMkLst>
        </pc:spChg>
        <pc:picChg chg="add mod">
          <ac:chgData name="Tammy Wilson" userId="0392548a-554d-41ce-90db-a9cc305eb12d" providerId="ADAL" clId="{F87ABEBB-826F-4B5B-A8D1-0F66795A8EE3}" dt="2023-12-22T20:49:36.582" v="543" actId="1076"/>
          <ac:picMkLst>
            <pc:docMk/>
            <pc:sldMk cId="2419866730" sldId="289"/>
            <ac:picMk id="2050" creationId="{0FF69FCB-A783-D4C8-3107-329AAEAB1935}"/>
          </ac:picMkLst>
        </pc:picChg>
      </pc:sldChg>
      <pc:sldChg chg="addSp delSp modSp add mod">
        <pc:chgData name="Tammy Wilson" userId="0392548a-554d-41ce-90db-a9cc305eb12d" providerId="ADAL" clId="{F87ABEBB-826F-4B5B-A8D1-0F66795A8EE3}" dt="2023-12-22T20:51:21.415" v="576" actId="113"/>
        <pc:sldMkLst>
          <pc:docMk/>
          <pc:sldMk cId="3488716306" sldId="290"/>
        </pc:sldMkLst>
        <pc:spChg chg="add del">
          <ac:chgData name="Tammy Wilson" userId="0392548a-554d-41ce-90db-a9cc305eb12d" providerId="ADAL" clId="{F87ABEBB-826F-4B5B-A8D1-0F66795A8EE3}" dt="2023-12-22T20:48:17.402" v="530" actId="22"/>
          <ac:spMkLst>
            <pc:docMk/>
            <pc:sldMk cId="3488716306" sldId="290"/>
            <ac:spMk id="3" creationId="{81D7FCE6-064C-9E36-0012-FF7E71776492}"/>
          </ac:spMkLst>
        </pc:spChg>
        <pc:spChg chg="mod">
          <ac:chgData name="Tammy Wilson" userId="0392548a-554d-41ce-90db-a9cc305eb12d" providerId="ADAL" clId="{F87ABEBB-826F-4B5B-A8D1-0F66795A8EE3}" dt="2023-12-22T20:51:21.415" v="576" actId="113"/>
          <ac:spMkLst>
            <pc:docMk/>
            <pc:sldMk cId="3488716306" sldId="290"/>
            <ac:spMk id="28675" creationId="{643E512A-8875-42D5-A381-F56571513274}"/>
          </ac:spMkLst>
        </pc:spChg>
        <pc:picChg chg="add mod">
          <ac:chgData name="Tammy Wilson" userId="0392548a-554d-41ce-90db-a9cc305eb12d" providerId="ADAL" clId="{F87ABEBB-826F-4B5B-A8D1-0F66795A8EE3}" dt="2023-12-22T20:48:56.221" v="537"/>
          <ac:picMkLst>
            <pc:docMk/>
            <pc:sldMk cId="3488716306" sldId="290"/>
            <ac:picMk id="4" creationId="{74016050-3E4F-D7A7-21FB-A1C69B2B42AE}"/>
          </ac:picMkLst>
        </pc:picChg>
      </pc:sldChg>
      <pc:sldChg chg="modSp add del mod">
        <pc:chgData name="Tammy Wilson" userId="0392548a-554d-41ce-90db-a9cc305eb12d" providerId="ADAL" clId="{F87ABEBB-826F-4B5B-A8D1-0F66795A8EE3}" dt="2023-12-22T20:49:58.268" v="570" actId="47"/>
        <pc:sldMkLst>
          <pc:docMk/>
          <pc:sldMk cId="981001797" sldId="291"/>
        </pc:sldMkLst>
        <pc:spChg chg="mod">
          <ac:chgData name="Tammy Wilson" userId="0392548a-554d-41ce-90db-a9cc305eb12d" providerId="ADAL" clId="{F87ABEBB-826F-4B5B-A8D1-0F66795A8EE3}" dt="2023-12-22T20:49:19.557" v="539" actId="20577"/>
          <ac:spMkLst>
            <pc:docMk/>
            <pc:sldMk cId="981001797" sldId="291"/>
            <ac:spMk id="28675" creationId="{643E512A-8875-42D5-A381-F56571513274}"/>
          </ac:spMkLst>
        </pc:spChg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3782530937" sldId="291"/>
        </pc:sldMkLst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194995579" sldId="292"/>
        </pc:sldMkLst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0" sldId="293"/>
        </pc:sldMkLst>
      </pc:sldChg>
      <pc:sldChg chg="add">
        <pc:chgData name="Tammy Wilson" userId="0392548a-554d-41ce-90db-a9cc305eb12d" providerId="ADAL" clId="{F87ABEBB-826F-4B5B-A8D1-0F66795A8EE3}" dt="2023-12-22T20:53:11.359" v="585"/>
        <pc:sldMkLst>
          <pc:docMk/>
          <pc:sldMk cId="2699611920" sldId="294"/>
        </pc:sldMkLst>
      </pc:sldChg>
      <pc:sldChg chg="modSp new mod">
        <pc:chgData name="Tammy Wilson" userId="0392548a-554d-41ce-90db-a9cc305eb12d" providerId="ADAL" clId="{F87ABEBB-826F-4B5B-A8D1-0F66795A8EE3}" dt="2023-12-22T20:54:01.712" v="596" actId="20577"/>
        <pc:sldMkLst>
          <pc:docMk/>
          <pc:sldMk cId="2018567404" sldId="295"/>
        </pc:sldMkLst>
        <pc:spChg chg="mod">
          <ac:chgData name="Tammy Wilson" userId="0392548a-554d-41ce-90db-a9cc305eb12d" providerId="ADAL" clId="{F87ABEBB-826F-4B5B-A8D1-0F66795A8EE3}" dt="2023-12-22T20:54:01.712" v="596" actId="20577"/>
          <ac:spMkLst>
            <pc:docMk/>
            <pc:sldMk cId="2018567404" sldId="295"/>
            <ac:spMk id="2" creationId="{780DDB67-C47A-A2EE-2E53-02BAED2BB340}"/>
          </ac:spMkLst>
        </pc:spChg>
      </pc:sldChg>
      <pc:sldChg chg="modSp new mod">
        <pc:chgData name="Tammy Wilson" userId="0392548a-554d-41ce-90db-a9cc305eb12d" providerId="ADAL" clId="{F87ABEBB-826F-4B5B-A8D1-0F66795A8EE3}" dt="2023-12-22T20:54:42.377" v="606" actId="20577"/>
        <pc:sldMkLst>
          <pc:docMk/>
          <pc:sldMk cId="4618032" sldId="296"/>
        </pc:sldMkLst>
        <pc:spChg chg="mod">
          <ac:chgData name="Tammy Wilson" userId="0392548a-554d-41ce-90db-a9cc305eb12d" providerId="ADAL" clId="{F87ABEBB-826F-4B5B-A8D1-0F66795A8EE3}" dt="2023-12-22T20:54:42.377" v="606" actId="20577"/>
          <ac:spMkLst>
            <pc:docMk/>
            <pc:sldMk cId="4618032" sldId="296"/>
            <ac:spMk id="2" creationId="{42C76FF5-EFE1-D36D-2A73-F3ECE7CB9D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A178-5D7B-4E56-88C0-F313775F304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049A-4FB9-4B65-BB8B-64C6879C5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75B5862-82DF-4EA0-8EF8-AEA18346D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B2D11BD-33BF-4616-9C13-DED362883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/>
              <a:t>Story of Isaac. At one time people thought colour was something added to light. Green leaf added green to the light. </a:t>
            </a:r>
          </a:p>
          <a:p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97B4E7C-4A8A-4087-A202-AC0454266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C4C9835-EBE6-49B1-9F61-ADC2DE2C40C3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57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F5B318E-1BA8-424F-B0D6-512A7E4CC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0A5F578-4037-4968-9BA6-AABB4B54C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/>
              <a:t>Story of Isaac. At one time people thought colour was something added to light. Green leaf added green to the light.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B24F3C8-01A2-4F2B-AB6F-641E025E9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0E4DA7F-21B9-4A5B-8FA2-AE8482243D2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726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A362378-8732-4B49-B39F-7931E7898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3E7763A-D51E-449D-8CF3-87C66060E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/>
              <a:t>Story of Isaac. At one time people thought colour was something added to light. Green leaf added green to the light. 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46B1442-25E9-455F-9DCC-D27BF35B5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BBAA06B-E7C8-4396-9D44-0934D4F0EDEE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476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71BBC37-B2E5-4E08-80FD-3F46B15AF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EF58610-4051-41CE-8ED1-D0E563D7411F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70E7322-1CBC-4087-BB13-FB20224E2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EC71889-D9DB-4CCB-9D1A-DCA979754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034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383A-D55D-4E50-A06F-7C84485AB655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FBB8-814F-4D6E-8203-A67C67A71E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iV1m4j2wJ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gi0g67uXM" TargetMode="External"/><Relationship Id="rId2" Type="http://schemas.openxmlformats.org/officeDocument/2006/relationships/hyperlink" Target="https://www.youtube.com/watch?v=9eEyTw4wyl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Light, Wavelength and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918D447-2E83-4C24-B762-1176D3866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1066800"/>
          </a:xfrm>
        </p:spPr>
        <p:txBody>
          <a:bodyPr/>
          <a:lstStyle/>
          <a:p>
            <a:r>
              <a:rPr lang="en-CA" altLang="en-US" dirty="0"/>
              <a:t>Why does this happen?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43E512A-8875-42D5-A381-F565715132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10600" cy="51034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White light contains </a:t>
            </a:r>
            <a:r>
              <a:rPr lang="en-US" b="1" u="sng" dirty="0"/>
              <a:t>ALL </a:t>
            </a:r>
            <a:r>
              <a:rPr lang="en-US" dirty="0" err="1"/>
              <a:t>colours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Each </a:t>
            </a:r>
            <a:r>
              <a:rPr lang="en-US" dirty="0" err="1"/>
              <a:t>colour</a:t>
            </a:r>
            <a:r>
              <a:rPr lang="en-US" dirty="0"/>
              <a:t> has its own </a:t>
            </a:r>
            <a:r>
              <a:rPr lang="en-US" i="1" dirty="0"/>
              <a:t>wavelength</a:t>
            </a:r>
            <a:r>
              <a:rPr lang="en-US" dirty="0"/>
              <a:t> and </a:t>
            </a:r>
            <a:r>
              <a:rPr lang="en-US" i="1" dirty="0"/>
              <a:t>frequency.</a:t>
            </a:r>
          </a:p>
          <a:p>
            <a:pPr eaLnBrk="1" hangingPunct="1">
              <a:lnSpc>
                <a:spcPct val="90000"/>
              </a:lnSpc>
            </a:pP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>
              <a:lnSpc>
                <a:spcPct val="90000"/>
              </a:lnSpc>
            </a:pPr>
            <a:r>
              <a:rPr lang="en-US" altLang="en-US" i="1" dirty="0">
                <a:solidFill>
                  <a:schemeClr val="tx2"/>
                </a:solidFill>
              </a:rPr>
              <a:t>The different wavelengths are refracted by different amount, causing them to </a:t>
            </a:r>
            <a:r>
              <a:rPr lang="en-US" altLang="en-US" b="1" i="1" dirty="0">
                <a:solidFill>
                  <a:schemeClr val="tx2"/>
                </a:solidFill>
              </a:rPr>
              <a:t>separate</a:t>
            </a:r>
            <a:r>
              <a:rPr lang="en-US" altLang="en-US" i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endParaRPr lang="en-CA" altLang="en-US" dirty="0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E6862CA7-ADF3-4D6B-B3EC-C208BBB1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4" name="Picture 4" descr="Image result for refraction of light prism">
            <a:extLst>
              <a:ext uri="{FF2B5EF4-FFF2-40B4-BE49-F238E27FC236}">
                <a16:creationId xmlns:a16="http://schemas.microsoft.com/office/drawing/2014/main" id="{74016050-3E4F-D7A7-21FB-A1C69B2B4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23922" r="13333" b="20522"/>
          <a:stretch/>
        </p:blipFill>
        <p:spPr bwMode="auto">
          <a:xfrm>
            <a:off x="2438400" y="4648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1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BB38-1009-DE94-5E34-78701A11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Visible Spectrum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2B31-7B47-0F57-682C-2C63D4CF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When white light is separated by a prism we see these </a:t>
            </a:r>
            <a:r>
              <a:rPr lang="en-US" dirty="0" err="1">
                <a:solidFill>
                  <a:schemeClr val="tx2"/>
                </a:solidFill>
              </a:rPr>
              <a:t>colours</a:t>
            </a:r>
            <a:r>
              <a:rPr lang="en-US" dirty="0">
                <a:solidFill>
                  <a:schemeClr val="tx2"/>
                </a:solidFill>
              </a:rPr>
              <a:t> (the VISIBLE SPECTRUM). </a:t>
            </a:r>
          </a:p>
        </p:txBody>
      </p:sp>
      <p:pic>
        <p:nvPicPr>
          <p:cNvPr id="2050" name="Picture 2" descr="electromagnetic radiation - Why do prisms work (why is refraction frequency  dependent)? - Physics Stack Exchange">
            <a:extLst>
              <a:ext uri="{FF2B5EF4-FFF2-40B4-BE49-F238E27FC236}">
                <a16:creationId xmlns:a16="http://schemas.microsoft.com/office/drawing/2014/main" id="{0FF69FCB-A783-D4C8-3107-329AAEAB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5341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6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1D80B5B-1F02-44C4-86DB-4184AD0CC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Summary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63CA59B6-0020-4421-8E25-F5278538C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Isaac Newton proved visible light was all colours by passing a beam of light through a prism, and finding the white light separated into its component colours because each colour has different wavelengths. </a:t>
            </a:r>
          </a:p>
          <a:p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Each wavelength “refracts” differently, allowing them to </a:t>
            </a:r>
            <a:r>
              <a:rPr lang="en-CA" altLang="en-US" b="1" i="1" u="sng" dirty="0">
                <a:solidFill>
                  <a:schemeClr val="tx2"/>
                </a:solidFill>
                <a:latin typeface="Calibri"/>
                <a:cs typeface="Calibri"/>
              </a:rPr>
              <a:t>separate.</a:t>
            </a:r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endParaRPr lang="en-CA" altLang="en-US" dirty="0">
              <a:solidFill>
                <a:schemeClr val="tx2"/>
              </a:solidFill>
            </a:endParaRPr>
          </a:p>
          <a:p>
            <a:endParaRPr lang="en-CA" altLang="en-US" dirty="0"/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AE52F98A-E959-4C3E-AD41-D7C6D1F0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918D447-2E83-4C24-B762-1176D3866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1066800"/>
          </a:xfrm>
        </p:spPr>
        <p:txBody>
          <a:bodyPr/>
          <a:lstStyle/>
          <a:p>
            <a:r>
              <a:rPr lang="en-CA" altLang="en-US" dirty="0"/>
              <a:t>Why does this happen?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43E512A-8875-42D5-A381-F565715132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101456"/>
            <a:ext cx="8610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Shorter wavelengths refract </a:t>
            </a:r>
            <a:r>
              <a:rPr lang="en-US" altLang="en-US" b="1" u="sng" dirty="0"/>
              <a:t>more </a:t>
            </a:r>
            <a:r>
              <a:rPr lang="en-US" altLang="en-US" dirty="0"/>
              <a:t>than longer wavelengths.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endParaRPr lang="en-CA" altLang="en-US" dirty="0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E6862CA7-ADF3-4D6B-B3EC-C208BBB1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28677" name="Picture 2" descr="Image result for refraction of light image prisma">
            <a:extLst>
              <a:ext uri="{FF2B5EF4-FFF2-40B4-BE49-F238E27FC236}">
                <a16:creationId xmlns:a16="http://schemas.microsoft.com/office/drawing/2014/main" id="{B6D202F5-F269-4B76-920A-5D0F9978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51" y="3139765"/>
            <a:ext cx="3531925" cy="26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2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1CE6BCD-F929-4BC5-B3EC-B18ACC735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7C5C91F-E8A3-418F-B506-203DA14CF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013176"/>
            <a:ext cx="8610600" cy="4525962"/>
          </a:xfrm>
        </p:spPr>
        <p:txBody>
          <a:bodyPr/>
          <a:lstStyle/>
          <a:p>
            <a:r>
              <a:rPr lang="en-CA" altLang="en-US" dirty="0"/>
              <a:t>Which colour has the </a:t>
            </a:r>
            <a:r>
              <a:rPr lang="en-CA" altLang="en-US" i="1" dirty="0"/>
              <a:t>longest wavelength</a:t>
            </a:r>
            <a:r>
              <a:rPr lang="en-CA" altLang="en-US" dirty="0"/>
              <a:t>?</a:t>
            </a:r>
          </a:p>
          <a:p>
            <a:r>
              <a:rPr lang="en-CA" altLang="en-US" dirty="0"/>
              <a:t>Which colour will </a:t>
            </a:r>
            <a:r>
              <a:rPr lang="en-CA" altLang="en-US" i="1" dirty="0"/>
              <a:t>refract the most</a:t>
            </a:r>
            <a:r>
              <a:rPr lang="en-CA" altLang="en-US" dirty="0"/>
              <a:t>?</a:t>
            </a:r>
          </a:p>
          <a:p>
            <a:endParaRPr lang="en-CA" altLang="en-US" dirty="0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FF2D11E7-BCBE-4901-B7B3-AAB5956C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D8AEA89F-15A0-44D2-861E-419CBC17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" y="21636"/>
            <a:ext cx="8915400" cy="499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7EEFA38-CEE6-4C51-963A-CC9A67CDF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AD0D-E56D-457B-A2F0-A8C701AE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97" y="4149080"/>
            <a:ext cx="8610600" cy="4525962"/>
          </a:xfrm>
        </p:spPr>
        <p:txBody>
          <a:bodyPr/>
          <a:lstStyle/>
          <a:p>
            <a:pPr>
              <a:defRPr/>
            </a:pPr>
            <a:r>
              <a:rPr lang="en-US" b="1" i="1" cap="all" dirty="0">
                <a:solidFill>
                  <a:srgbClr val="FF0000"/>
                </a:solidFill>
              </a:rPr>
              <a:t>red </a:t>
            </a:r>
            <a:r>
              <a:rPr lang="en-US" i="1" dirty="0">
                <a:solidFill>
                  <a:srgbClr val="FF0000"/>
                </a:solidFill>
              </a:rPr>
              <a:t>has the longest wavelength and lowest frequency. Refracts least.</a:t>
            </a:r>
            <a:endParaRPr lang="en-CA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Violet</a:t>
            </a:r>
            <a:r>
              <a:rPr lang="en-US" i="1" dirty="0">
                <a:solidFill>
                  <a:srgbClr val="FF0000"/>
                </a:solidFill>
              </a:rPr>
              <a:t> has the shortest wavelength and highest frequency. Refracts most.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1C9BF831-BDF8-46BA-96BC-640992CE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32773" name="Picture 2" descr="Image result for visible light spectrum wavelength">
            <a:extLst>
              <a:ext uri="{FF2B5EF4-FFF2-40B4-BE49-F238E27FC236}">
                <a16:creationId xmlns:a16="http://schemas.microsoft.com/office/drawing/2014/main" id="{1ED5A9F2-AED6-46A0-812C-657BA48D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8" y="0"/>
            <a:ext cx="6374828" cy="42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8733-B6F1-4EC0-80B4-F0299A5D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has most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C45F-A314-419A-B418-024E0951C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C977-9D45-478E-B761-700FADDE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378253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8733-B6F1-4EC0-80B4-F0299A5D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has most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C45F-A314-419A-B418-024E0951C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A:</a:t>
            </a:r>
            <a:r>
              <a:rPr lang="en-US" dirty="0">
                <a:solidFill>
                  <a:srgbClr val="FF0000"/>
                </a:solidFill>
              </a:rPr>
              <a:t> Violet light has the greatest energy because it has the shortest wavelength and therefore highest frequency.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C977-9D45-478E-B761-700FADDE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19499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F1E95A58-2BA3-4EE2-B3C1-CDC2DD45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8B4B0E8-AA7B-457A-BA58-913C8F8E0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Colour and Reflection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87A7916-D4CA-4687-95AD-215B966A4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714499"/>
            <a:ext cx="7276678" cy="51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white light strikes an object, some </a:t>
            </a:r>
            <a:r>
              <a:rPr lang="en-US" altLang="en-US" dirty="0" err="1"/>
              <a:t>colours</a:t>
            </a:r>
            <a:r>
              <a:rPr lang="en-US" altLang="en-US" dirty="0"/>
              <a:t> are </a:t>
            </a:r>
            <a:r>
              <a:rPr lang="en-US" altLang="en-US" b="1" u="sng" dirty="0"/>
              <a:t>reflected</a:t>
            </a:r>
            <a:r>
              <a:rPr lang="en-US" altLang="en-US" dirty="0"/>
              <a:t> and some are </a:t>
            </a:r>
            <a:r>
              <a:rPr lang="en-US" altLang="en-US" b="1" u="sng" dirty="0"/>
              <a:t>absorbed</a:t>
            </a:r>
            <a:r>
              <a:rPr lang="en-US" altLang="en-US" b="1" dirty="0"/>
              <a:t>.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see only </a:t>
            </a:r>
            <a:r>
              <a:rPr lang="en-US" altLang="en-US" b="1" u="sng" dirty="0"/>
              <a:t>reflected</a:t>
            </a:r>
            <a:r>
              <a:rPr lang="en-US" altLang="en-US" b="1" dirty="0"/>
              <a:t> </a:t>
            </a:r>
            <a:r>
              <a:rPr lang="en-US" altLang="en-US" dirty="0" err="1"/>
              <a:t>colours</a:t>
            </a:r>
            <a:r>
              <a:rPr lang="en-US" altLang="en-US" dirty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3200" dirty="0"/>
              <a:t>Which </a:t>
            </a:r>
            <a:r>
              <a:rPr lang="en-US" altLang="en-US" sz="3200" dirty="0" err="1"/>
              <a:t>colour</a:t>
            </a:r>
            <a:r>
              <a:rPr lang="en-US" altLang="en-US" sz="3200" dirty="0"/>
              <a:t>(s) are </a:t>
            </a:r>
            <a:r>
              <a:rPr lang="en-US" altLang="en-US" sz="3200" i="1" dirty="0"/>
              <a:t>absorbed </a:t>
            </a:r>
            <a:r>
              <a:rPr lang="en-US" altLang="en-US" sz="3200" dirty="0"/>
              <a:t>and which are </a:t>
            </a:r>
            <a:r>
              <a:rPr lang="en-US" altLang="en-US" sz="3200" i="1" dirty="0"/>
              <a:t>reflected</a:t>
            </a:r>
            <a:r>
              <a:rPr lang="en-US" altLang="en-US" sz="3200" dirty="0"/>
              <a:t> when we see a </a:t>
            </a:r>
            <a:r>
              <a:rPr lang="en-US" altLang="en-US" sz="3200" b="1" dirty="0"/>
              <a:t>red balloon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C0B9388D-DC52-47A0-BDAA-FF7D1249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096000"/>
            <a:ext cx="1292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148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FD15EAED-9868-41C5-B1D6-1BC79D99F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34824" name="Rectangle 9">
            <a:extLst>
              <a:ext uri="{FF2B5EF4-FFF2-40B4-BE49-F238E27FC236}">
                <a16:creationId xmlns:a16="http://schemas.microsoft.com/office/drawing/2014/main" id="{30BF3D85-2499-4D66-A328-99FE6ACC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34825" name="Rectangle 10">
            <a:extLst>
              <a:ext uri="{FF2B5EF4-FFF2-40B4-BE49-F238E27FC236}">
                <a16:creationId xmlns:a16="http://schemas.microsoft.com/office/drawing/2014/main" id="{19F01AF1-984E-455A-9BB5-B027D0C1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34826" name="Rectangle 11">
            <a:extLst>
              <a:ext uri="{FF2B5EF4-FFF2-40B4-BE49-F238E27FC236}">
                <a16:creationId xmlns:a16="http://schemas.microsoft.com/office/drawing/2014/main" id="{D5499FD2-F676-4ADE-B6A7-9F31BDF7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red ball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r="28203" b="11013"/>
          <a:stretch/>
        </p:blipFill>
        <p:spPr bwMode="auto">
          <a:xfrm>
            <a:off x="7308304" y="2432048"/>
            <a:ext cx="1296144" cy="29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6FF5-EFE1-D36D-2A73-F3ECE7CB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C5D0-DCAB-DCD7-601C-38D03F09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544972B-3A75-4A7A-971A-4FCBF967B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Colour Activity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5BB8913-B4D3-4FA8-8515-122D63BDBB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Colour Wheel</a:t>
            </a:r>
          </a:p>
          <a:p>
            <a:r>
              <a:rPr lang="en-CA" sz="2800" dirty="0">
                <a:latin typeface="Calibri"/>
                <a:cs typeface="Calibri"/>
                <a:hlinkClick r:id="rId2"/>
              </a:rPr>
              <a:t>https://www.youtube.com/watch?v=7iV1m4j2wJQ</a:t>
            </a:r>
            <a:endParaRPr lang="en-CA" altLang="en-US" sz="2800" dirty="0">
              <a:latin typeface="Calibri"/>
              <a:cs typeface="Calibri"/>
            </a:endParaRPr>
          </a:p>
          <a:p>
            <a:endParaRPr lang="en-CA" dirty="0"/>
          </a:p>
          <a:p>
            <a:r>
              <a:rPr lang="en-CA" altLang="en-US" dirty="0"/>
              <a:t>Play with prisms</a:t>
            </a: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CBB83783-38AF-43E5-BC0F-903CBD9C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DB67-C47A-A2EE-2E53-02BAED2B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DA07-0A98-2710-4CCB-62116A692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F03BF10-CF87-4432-B88A-F8E3F188A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Activity 4-6 p149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C568598-E2D5-4CF3-B4FC-E1775F16D3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Lights, CD, filters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Create a rainbow then “colour” it by holding a </a:t>
            </a:r>
            <a:r>
              <a:rPr lang="en-CA" altLang="en-US" u="sng" dirty="0">
                <a:solidFill>
                  <a:schemeClr val="accent1"/>
                </a:solidFill>
                <a:latin typeface="Calibri"/>
                <a:cs typeface="Calibri"/>
              </a:rPr>
              <a:t>red filter </a:t>
            </a:r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between your eye and the CD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Try holding the filter in front of CD. 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Try holding filter in front of eye.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Try with other colours.</a:t>
            </a:r>
          </a:p>
          <a:p>
            <a:endParaRPr lang="en-CA" alt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D44791A7-491A-4DEA-B87B-1B84F48C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F03BF10-CF87-4432-B88A-F8E3F188A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Activity 4-6 p149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C568598-E2D5-4CF3-B4FC-E1775F16D3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What colours do you see when you look at the rainbow made from white light?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What is the effect on the appearance when using the red filter? 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Does it matter where the filter is held?</a:t>
            </a:r>
          </a:p>
          <a:p>
            <a:r>
              <a:rPr lang="en-CA" altLang="en-US" dirty="0">
                <a:solidFill>
                  <a:schemeClr val="accent1"/>
                </a:solidFill>
                <a:latin typeface="Calibri"/>
                <a:cs typeface="Calibri"/>
              </a:rPr>
              <a:t>What does a coloured filter do to the light coming from the light source? </a:t>
            </a:r>
          </a:p>
          <a:p>
            <a:endParaRPr lang="en-CA" alt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D44791A7-491A-4DEA-B87B-1B84F48C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40C2216-3E91-4DCB-A387-E9E3834A5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u="sng"/>
              <a:t>ADDITIVE PRIMARY COLOURS</a:t>
            </a:r>
            <a:endParaRPr lang="en-CA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1D8949F-7072-4643-9595-77A4C1B34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Only three </a:t>
            </a:r>
            <a:r>
              <a:rPr lang="en-US" altLang="en-US" dirty="0" err="1">
                <a:solidFill>
                  <a:schemeClr val="accent1"/>
                </a:solidFill>
              </a:rPr>
              <a:t>colours</a:t>
            </a:r>
            <a:r>
              <a:rPr lang="en-US" altLang="en-US" dirty="0">
                <a:solidFill>
                  <a:schemeClr val="accent1"/>
                </a:solidFill>
              </a:rPr>
              <a:t> of light are needed to produce all the </a:t>
            </a:r>
            <a:r>
              <a:rPr lang="en-US" altLang="en-US" dirty="0" err="1">
                <a:solidFill>
                  <a:schemeClr val="accent1"/>
                </a:solidFill>
              </a:rPr>
              <a:t>colours</a:t>
            </a:r>
            <a:r>
              <a:rPr lang="en-US" altLang="en-US" dirty="0">
                <a:solidFill>
                  <a:schemeClr val="accent1"/>
                </a:solidFill>
              </a:rPr>
              <a:t> of the rainbow: </a:t>
            </a:r>
          </a:p>
          <a:p>
            <a:pPr lvl="1"/>
            <a:r>
              <a:rPr lang="en-CA" altLang="en-US" sz="3200" b="1" dirty="0">
                <a:solidFill>
                  <a:schemeClr val="accent1"/>
                </a:solidFill>
              </a:rPr>
              <a:t>red, green and blue.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They are called the three </a:t>
            </a:r>
            <a:r>
              <a:rPr lang="en-US" altLang="en-US" b="1" u="sng" dirty="0">
                <a:solidFill>
                  <a:schemeClr val="accent1"/>
                </a:solidFill>
              </a:rPr>
              <a:t>additive primary </a:t>
            </a:r>
            <a:r>
              <a:rPr lang="en-US" altLang="en-US" b="1" u="sng" dirty="0" err="1">
                <a:solidFill>
                  <a:schemeClr val="accent1"/>
                </a:solidFill>
              </a:rPr>
              <a:t>colours</a:t>
            </a:r>
            <a:r>
              <a:rPr lang="en-US" altLang="en-US" b="1" dirty="0">
                <a:solidFill>
                  <a:schemeClr val="accent1"/>
                </a:solidFill>
              </a:rPr>
              <a:t>  </a:t>
            </a:r>
            <a:r>
              <a:rPr lang="en-US" altLang="en-US" dirty="0">
                <a:solidFill>
                  <a:schemeClr val="accent1"/>
                </a:solidFill>
              </a:rPr>
              <a:t>because adding all three together in proper amounts will make white light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  <a:p>
            <a:endParaRPr lang="en-CA" altLang="en-US" b="1" dirty="0"/>
          </a:p>
          <a:p>
            <a:endParaRPr lang="en-CA" altLang="en-US" dirty="0"/>
          </a:p>
          <a:p>
            <a:endParaRPr lang="en-CA" altLang="en-US" i="1" dirty="0"/>
          </a:p>
          <a:p>
            <a:endParaRPr lang="en-CA" altLang="en-US" i="1" dirty="0"/>
          </a:p>
          <a:p>
            <a:r>
              <a:rPr lang="en-CA" altLang="en-US" i="1" dirty="0"/>
              <a:t>Yellow</a:t>
            </a:r>
            <a:r>
              <a:rPr lang="en-CA" altLang="en-US" dirty="0"/>
              <a:t>, </a:t>
            </a:r>
            <a:r>
              <a:rPr lang="en-CA" altLang="en-US" i="1" dirty="0"/>
              <a:t>Magenta</a:t>
            </a:r>
            <a:r>
              <a:rPr lang="en-CA" altLang="en-US" dirty="0"/>
              <a:t> and </a:t>
            </a:r>
            <a:r>
              <a:rPr lang="en-CA" altLang="en-US" i="1" dirty="0"/>
              <a:t>Cyan</a:t>
            </a:r>
            <a:r>
              <a:rPr lang="en-CA" altLang="en-US" dirty="0"/>
              <a:t>.</a:t>
            </a: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6A91A8DA-292F-40C9-A2B3-A3E82966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36869" name="Picture 7">
            <a:extLst>
              <a:ext uri="{FF2B5EF4-FFF2-40B4-BE49-F238E27FC236}">
                <a16:creationId xmlns:a16="http://schemas.microsoft.com/office/drawing/2014/main" id="{6CEBE044-C72A-4D66-8A90-40996744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22096" r="13542" b="11610"/>
          <a:stretch>
            <a:fillRect/>
          </a:stretch>
        </p:blipFill>
        <p:spPr bwMode="auto">
          <a:xfrm>
            <a:off x="4905375" y="5353050"/>
            <a:ext cx="36290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196C5A4-4875-4286-AE3E-0D9154BFD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Secondary Colours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CE992B6-EDB4-48C3-8FC6-B44BB7D00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96875" y="1951038"/>
            <a:ext cx="8610600" cy="4525962"/>
          </a:xfrm>
        </p:spPr>
        <p:txBody>
          <a:bodyPr/>
          <a:lstStyle/>
          <a:p>
            <a:pPr marL="857250" lvl="2" indent="0"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light of two additive primary </a:t>
            </a:r>
            <a:r>
              <a:rPr lang="en-US" altLang="en-US" sz="3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produce a </a:t>
            </a:r>
            <a:r>
              <a:rPr lang="en-US" altLang="en-US" sz="36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color. </a:t>
            </a:r>
            <a:endParaRPr lang="en-CA" alt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0">
              <a:buFont typeface="Wingdings" panose="05000000000000000000" pitchFamily="2" charset="2"/>
              <a:buNone/>
            </a:pPr>
            <a:endParaRPr lang="en-CA" alt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0"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three secondary </a:t>
            </a:r>
            <a:r>
              <a:rPr lang="en-US" altLang="en-US" sz="3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57250" lvl="2" indent="0"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CA" altLang="en-US" sz="36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yellow, cyan, magenta</a:t>
            </a:r>
            <a:r>
              <a:rPr lang="en-CA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CA" altLang="en-US" dirty="0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FFC780A1-285C-47DE-A818-530A105B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D3987ACE-8E33-427E-A2DC-6B233D0C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938463"/>
            <a:ext cx="25939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1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196C5A4-4875-4286-AE3E-0D9154BFD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Additive Colours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CE992B6-EDB4-48C3-8FC6-B44BB7D00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7" y="1951038"/>
            <a:ext cx="7992889" cy="4525962"/>
          </a:xfrm>
        </p:spPr>
        <p:txBody>
          <a:bodyPr/>
          <a:lstStyle/>
          <a:p>
            <a:r>
              <a:rPr lang="en-CA" altLang="en-US" dirty="0">
                <a:solidFill>
                  <a:schemeClr val="accent1"/>
                </a:solidFill>
              </a:rPr>
              <a:t>It takes three colours to make white light. Doesn’t have to be primary colours.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Could even be the secondary colours (yellow, magenta, cyan).</a:t>
            </a:r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FFC780A1-285C-47DE-A818-530A105B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11D88DA-A156-4C07-AA58-D136FCEE3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Homework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DB7197AC-00F2-4589-B7AB-AB4CD7BCF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Check your Understanding p151</a:t>
            </a:r>
          </a:p>
          <a:p>
            <a:r>
              <a:rPr lang="en-CA" altLang="en-US" dirty="0"/>
              <a:t>#1, 2, 3, 4, 5, 8, 9, 12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826C5595-73D9-41E3-81E7-761BA418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07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Describe one way that a light wave is like a water wave. Describe one way that it isn’t.</a:t>
            </a:r>
          </a:p>
          <a:p>
            <a:pPr marL="514350" indent="-514350">
              <a:buAutoNum type="arabicPeriod"/>
            </a:pPr>
            <a:r>
              <a:rPr lang="en-US" dirty="0"/>
              <a:t>One wave has a higher frequency than another wave. Which wave would have the longer wavelength? Explain your reasoning.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3-E p218 new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3-F p219 Guided Inquiry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4C4112C-62B4-43E6-87E5-923D92CD9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Regroup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DA770D2-A388-4E74-B26E-ED736349CB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/>
              <a:t>What colour(s) do you see when the colour wheel spins?</a:t>
            </a:r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>
                <a:solidFill>
                  <a:schemeClr val="accent1"/>
                </a:solidFill>
              </a:rPr>
              <a:t>What colour(s) do you see when you shine a light through a prism?</a:t>
            </a:r>
          </a:p>
          <a:p>
            <a:r>
              <a:rPr lang="en-CA" altLang="en-US" sz="2000" dirty="0">
                <a:hlinkClick r:id="rId2"/>
              </a:rPr>
              <a:t>https://www.youtube.com/watch?v=9eEyTw4wylk</a:t>
            </a:r>
            <a:endParaRPr lang="en-CA" altLang="en-US" sz="2000" dirty="0"/>
          </a:p>
          <a:p>
            <a:r>
              <a:rPr lang="en-CA" altLang="en-US" dirty="0"/>
              <a:t>Explanation:</a:t>
            </a:r>
          </a:p>
          <a:p>
            <a:r>
              <a:rPr lang="en-CA" altLang="en-US" sz="2000" dirty="0">
                <a:hlinkClick r:id="rId3"/>
              </a:rPr>
              <a:t>https://www.youtube.com/watch?v=Aggi0g67uXM</a:t>
            </a:r>
            <a:endParaRPr lang="en-CA" altLang="en-US" sz="2000" dirty="0"/>
          </a:p>
          <a:p>
            <a:endParaRPr lang="en-CA" altLang="en-US" dirty="0">
              <a:solidFill>
                <a:schemeClr val="accent1"/>
              </a:solidFill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EF54D219-0F48-47C0-AB97-398963D9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8534362-F674-4BC1-B19B-09CE42CCA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Why we see Colour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5E4A953-7196-4D22-B948-0AA8B2544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599" y="1963230"/>
            <a:ext cx="8610600" cy="4525962"/>
          </a:xfrm>
        </p:spPr>
        <p:txBody>
          <a:bodyPr/>
          <a:lstStyle/>
          <a:p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At one time people believed that colour was something added to light. </a:t>
            </a:r>
            <a:endParaRPr lang="en-CA" altLang="en-US" i="1" dirty="0">
              <a:solidFill>
                <a:schemeClr val="tx2"/>
              </a:solidFill>
            </a:endParaRPr>
          </a:p>
          <a:p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E.g. When white light struck a green leaf, people believed that leaf was adding green to the light.</a:t>
            </a:r>
          </a:p>
          <a:p>
            <a:endParaRPr lang="en-CA" altLang="en-US" dirty="0"/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C6D5A34D-F939-4CE1-9CE4-12826C2E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1028" name="Picture 4" descr="Environmentally Friendly UPS Products. Green Leaf Power Protection">
            <a:extLst>
              <a:ext uri="{FF2B5EF4-FFF2-40B4-BE49-F238E27FC236}">
                <a16:creationId xmlns:a16="http://schemas.microsoft.com/office/drawing/2014/main" id="{35C9B688-C8D6-42C5-A326-50693895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877"/>
            <a:ext cx="34004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C41FCDA-B220-438C-B373-318459DFD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r>
              <a:rPr lang="en-CA" altLang="en-US"/>
              <a:t>Producing Visible Spectrum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63020C8-CE1C-4238-BC84-7EA63B418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In the 17</a:t>
            </a:r>
            <a:r>
              <a:rPr lang="en-US" altLang="en-US" i="1" baseline="30000" dirty="0">
                <a:solidFill>
                  <a:schemeClr val="tx2"/>
                </a:solidFill>
                <a:latin typeface="Calibri"/>
                <a:cs typeface="Calibri"/>
              </a:rPr>
              <a:t>th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 century, </a:t>
            </a:r>
            <a:r>
              <a:rPr lang="en-US" altLang="en-US" b="1" i="1" dirty="0">
                <a:solidFill>
                  <a:schemeClr val="tx2"/>
                </a:solidFill>
                <a:latin typeface="Calibri"/>
                <a:cs typeface="Calibri"/>
              </a:rPr>
              <a:t>Sir Isaac Newton 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did an experiment to prove that light contains </a:t>
            </a:r>
            <a:r>
              <a:rPr lang="en-US" altLang="en-US" b="1" i="1" dirty="0" err="1">
                <a:solidFill>
                  <a:schemeClr val="tx2"/>
                </a:solidFill>
                <a:latin typeface="Calibri"/>
                <a:cs typeface="Calibri"/>
              </a:rPr>
              <a:t>colours</a:t>
            </a:r>
            <a:r>
              <a:rPr lang="en-US" altLang="en-US" b="1" i="1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CA" altLang="en-US" b="1" i="1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altLang="en-US" i="1" dirty="0">
                <a:latin typeface="Calibri"/>
                <a:cs typeface="Calibri"/>
              </a:rPr>
              <a:t>He passed white light through a </a:t>
            </a:r>
            <a:r>
              <a:rPr lang="en-US" altLang="en-US" b="1" i="1" dirty="0">
                <a:latin typeface="Calibri"/>
                <a:cs typeface="Calibri"/>
              </a:rPr>
              <a:t>prism.</a:t>
            </a:r>
            <a:endParaRPr lang="en-CA" altLang="en-US" b="1" dirty="0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EB703F89-A15A-4323-A792-196B55A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1026" name="Picture 2" descr="What Happens to a White Light When It Passes Through a Prism and Why? |  Sciencing">
            <a:extLst>
              <a:ext uri="{FF2B5EF4-FFF2-40B4-BE49-F238E27FC236}">
                <a16:creationId xmlns:a16="http://schemas.microsoft.com/office/drawing/2014/main" id="{F54699CC-5096-4EC6-D655-BB7C79565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4"/>
          <a:stretch/>
        </p:blipFill>
        <p:spPr bwMode="auto">
          <a:xfrm>
            <a:off x="3124200" y="3863181"/>
            <a:ext cx="303784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08A99E6-CAF7-46EA-9D5B-E6444B1EB8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When white light travelled through the prism, he saw bands of colour.</a:t>
            </a:r>
          </a:p>
          <a:p>
            <a:endParaRPr lang="en-CA" altLang="en-US" i="1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CA" altLang="en-US" i="1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CA" altLang="en-US" i="1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CA" altLang="en-US" i="1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CA" altLang="en-US" i="1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CA" altLang="en-US" i="1" dirty="0">
                <a:solidFill>
                  <a:schemeClr val="tx2"/>
                </a:solidFill>
                <a:latin typeface="Calibri"/>
                <a:cs typeface="Calibri"/>
              </a:rPr>
              <a:t>He concluded that the prism was not the source of the colours, that the different colours were </a:t>
            </a:r>
            <a:r>
              <a:rPr lang="en-CA" altLang="en-US" i="1" u="sng" dirty="0">
                <a:solidFill>
                  <a:schemeClr val="tx2"/>
                </a:solidFill>
                <a:latin typeface="Calibri"/>
                <a:cs typeface="Calibri"/>
              </a:rPr>
              <a:t>already present in the white light. </a:t>
            </a:r>
            <a:endParaRPr lang="en-CA" altLang="en-US" i="1" u="sng" dirty="0">
              <a:solidFill>
                <a:schemeClr val="tx2"/>
              </a:solidFill>
            </a:endParaRPr>
          </a:p>
          <a:p>
            <a:endParaRPr lang="en-CA" altLang="en-US" dirty="0"/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B1CD9CED-E559-473A-81CA-2B7E7551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21509" name="Picture 4" descr="Image result for refraction of light prism">
            <a:extLst>
              <a:ext uri="{FF2B5EF4-FFF2-40B4-BE49-F238E27FC236}">
                <a16:creationId xmlns:a16="http://schemas.microsoft.com/office/drawing/2014/main" id="{FC7701B4-10B5-4C34-88FF-E361AE22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23922" r="13333" b="20522"/>
          <a:stretch/>
        </p:blipFill>
        <p:spPr bwMode="auto">
          <a:xfrm>
            <a:off x="1371601" y="1600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1BD6BA3-78C3-4A66-B593-38942CB0B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He then used a </a:t>
            </a:r>
            <a:r>
              <a:rPr lang="en-US" altLang="en-US" b="1" i="1" dirty="0">
                <a:solidFill>
                  <a:schemeClr val="tx2"/>
                </a:solidFill>
                <a:latin typeface="Calibri"/>
                <a:cs typeface="Calibri"/>
              </a:rPr>
              <a:t>reverse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 prism to </a:t>
            </a:r>
            <a:r>
              <a:rPr lang="en-US" altLang="en-US" b="1" i="1" dirty="0">
                <a:solidFill>
                  <a:schemeClr val="tx2"/>
                </a:solidFill>
                <a:latin typeface="Calibri"/>
                <a:cs typeface="Calibri"/>
              </a:rPr>
              <a:t>combine 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lang="en-US" altLang="en-US" i="1" dirty="0" err="1">
                <a:solidFill>
                  <a:schemeClr val="tx2"/>
                </a:solidFill>
                <a:latin typeface="Calibri"/>
                <a:cs typeface="Calibri"/>
              </a:rPr>
              <a:t>colours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 into white light again.</a:t>
            </a:r>
          </a:p>
          <a:p>
            <a:endParaRPr lang="en-CA" altLang="en-US" dirty="0"/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44370401-A290-40EC-B62A-11C2DDD3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22533" name="Picture 7">
            <a:extLst>
              <a:ext uri="{FF2B5EF4-FFF2-40B4-BE49-F238E27FC236}">
                <a16:creationId xmlns:a16="http://schemas.microsoft.com/office/drawing/2014/main" id="{5C9F2DF9-C3FC-4F7B-BB29-0DC14BB1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2739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4E811EB-B3DA-4D84-9612-DEBC6CF77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endParaRPr lang="en-CA" altLang="en-US" sz="2000" i="1" dirty="0"/>
          </a:p>
          <a:p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He proposed that white light, such as sunlight, is the result of </a:t>
            </a:r>
            <a:r>
              <a:rPr lang="en-US" altLang="en-US" b="1" i="1" dirty="0">
                <a:solidFill>
                  <a:schemeClr val="tx2"/>
                </a:solidFill>
                <a:latin typeface="Calibri"/>
                <a:cs typeface="Calibri"/>
              </a:rPr>
              <a:t>mixing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 together all the different </a:t>
            </a:r>
            <a:r>
              <a:rPr lang="en-US" altLang="en-US" i="1" dirty="0" err="1">
                <a:solidFill>
                  <a:schemeClr val="tx2"/>
                </a:solidFill>
                <a:latin typeface="Calibri"/>
                <a:cs typeface="Calibri"/>
              </a:rPr>
              <a:t>colours</a:t>
            </a:r>
            <a:r>
              <a:rPr lang="en-US" altLang="en-US" i="1" dirty="0">
                <a:solidFill>
                  <a:schemeClr val="tx2"/>
                </a:solidFill>
                <a:latin typeface="Calibri"/>
                <a:cs typeface="Calibri"/>
              </a:rPr>
              <a:t> of light</a:t>
            </a:r>
            <a:r>
              <a:rPr lang="en-US" altLang="en-US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n-CA" altLang="en-US"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629661EA-09D1-4CDA-8B91-2651C36F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4" name="Picture 4" descr="Image result for refraction of light prism">
            <a:extLst>
              <a:ext uri="{FF2B5EF4-FFF2-40B4-BE49-F238E27FC236}">
                <a16:creationId xmlns:a16="http://schemas.microsoft.com/office/drawing/2014/main" id="{F6D254FC-48AE-382D-0C1D-7A68C66A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23922" r="13333" b="20522"/>
          <a:stretch/>
        </p:blipFill>
        <p:spPr bwMode="auto">
          <a:xfrm>
            <a:off x="1600200" y="35814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918D447-2E83-4C24-B762-1176D3866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1066800"/>
          </a:xfrm>
        </p:spPr>
        <p:txBody>
          <a:bodyPr/>
          <a:lstStyle/>
          <a:p>
            <a:r>
              <a:rPr lang="en-CA" altLang="en-US" dirty="0"/>
              <a:t>Why does this happen?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43E512A-8875-42D5-A381-F565715132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10600" cy="51034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When light waves pass through the prism, they </a:t>
            </a:r>
            <a:r>
              <a:rPr lang="en-US" b="1" u="sng" dirty="0"/>
              <a:t>slow down</a:t>
            </a:r>
            <a:r>
              <a:rPr lang="en-US" dirty="0"/>
              <a:t>, causing them to “</a:t>
            </a:r>
            <a:r>
              <a:rPr lang="en-US" b="1" u="sng" dirty="0"/>
              <a:t>bend</a:t>
            </a:r>
            <a:r>
              <a:rPr lang="en-US" dirty="0"/>
              <a:t>” or change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bending of light when it passed through a different substance is called </a:t>
            </a:r>
            <a:r>
              <a:rPr lang="en-US" b="1" u="sng" dirty="0"/>
              <a:t>Refraction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endParaRPr lang="en-CA" altLang="en-US" dirty="0"/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E6862CA7-ADF3-4D6B-B3EC-C208BBB1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2" name="Picture 4" descr="Image result for refraction of light prism">
            <a:extLst>
              <a:ext uri="{FF2B5EF4-FFF2-40B4-BE49-F238E27FC236}">
                <a16:creationId xmlns:a16="http://schemas.microsoft.com/office/drawing/2014/main" id="{151E72DC-95CF-6A94-D1D3-DEDDDDC3F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23922" r="13333" b="20522"/>
          <a:stretch/>
        </p:blipFill>
        <p:spPr bwMode="auto">
          <a:xfrm>
            <a:off x="2438400" y="4648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61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1024</Words>
  <Application>Microsoft Office PowerPoint</Application>
  <PresentationFormat>On-screen Show (4:3)</PresentationFormat>
  <Paragraphs>128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Google Sans</vt:lpstr>
      <vt:lpstr>Arial</vt:lpstr>
      <vt:lpstr>Arial Rounded MT Bold</vt:lpstr>
      <vt:lpstr>Calibri</vt:lpstr>
      <vt:lpstr>Times</vt:lpstr>
      <vt:lpstr>Wingdings</vt:lpstr>
      <vt:lpstr>Office Theme</vt:lpstr>
      <vt:lpstr>Light, Wavelength and Colour</vt:lpstr>
      <vt:lpstr>Colour Activity</vt:lpstr>
      <vt:lpstr>Regroup</vt:lpstr>
      <vt:lpstr>Why we see Colour</vt:lpstr>
      <vt:lpstr>Producing Visible Spectrum</vt:lpstr>
      <vt:lpstr>PowerPoint Presentation</vt:lpstr>
      <vt:lpstr>PowerPoint Presentation</vt:lpstr>
      <vt:lpstr>PowerPoint Presentation</vt:lpstr>
      <vt:lpstr>Why does this happen?</vt:lpstr>
      <vt:lpstr>Why does this happen?</vt:lpstr>
      <vt:lpstr>Visible Spectrum of Light</vt:lpstr>
      <vt:lpstr>Summary</vt:lpstr>
      <vt:lpstr>Why does this happen?</vt:lpstr>
      <vt:lpstr>PowerPoint Presentation</vt:lpstr>
      <vt:lpstr>PowerPoint Presentation</vt:lpstr>
      <vt:lpstr>Which has most energy?</vt:lpstr>
      <vt:lpstr>Which has most energy?</vt:lpstr>
      <vt:lpstr>Colour and Reflection</vt:lpstr>
      <vt:lpstr>Practice</vt:lpstr>
      <vt:lpstr>Extension</vt:lpstr>
      <vt:lpstr>Activity 4-6 p149</vt:lpstr>
      <vt:lpstr>Activity 4-6 p149</vt:lpstr>
      <vt:lpstr>ADDITIVE PRIMARY COLOURS</vt:lpstr>
      <vt:lpstr>Secondary Colours</vt:lpstr>
      <vt:lpstr>Additive Colours</vt:lpstr>
      <vt:lpstr>Homework</vt:lpstr>
      <vt:lpstr>Check your understanding</vt:lpstr>
      <vt:lpstr>Investigation 3-E p218 new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Light, Wavelength and Colour</dc:title>
  <dc:creator>User</dc:creator>
  <cp:lastModifiedBy>Tammy Wilson</cp:lastModifiedBy>
  <cp:revision>5</cp:revision>
  <dcterms:created xsi:type="dcterms:W3CDTF">2020-04-09T21:09:30Z</dcterms:created>
  <dcterms:modified xsi:type="dcterms:W3CDTF">2023-12-22T20:56:58Z</dcterms:modified>
</cp:coreProperties>
</file>