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2"/>
  </p:notesMasterIdLst>
  <p:sldIdLst>
    <p:sldId id="256" r:id="rId2"/>
    <p:sldId id="304" r:id="rId3"/>
    <p:sldId id="305" r:id="rId4"/>
    <p:sldId id="257" r:id="rId5"/>
    <p:sldId id="292" r:id="rId6"/>
    <p:sldId id="293" r:id="rId7"/>
    <p:sldId id="294" r:id="rId8"/>
    <p:sldId id="306" r:id="rId9"/>
    <p:sldId id="258" r:id="rId10"/>
    <p:sldId id="269" r:id="rId11"/>
    <p:sldId id="270" r:id="rId12"/>
    <p:sldId id="307" r:id="rId13"/>
    <p:sldId id="311" r:id="rId14"/>
    <p:sldId id="259" r:id="rId15"/>
    <p:sldId id="273" r:id="rId16"/>
    <p:sldId id="274" r:id="rId17"/>
    <p:sldId id="275" r:id="rId18"/>
    <p:sldId id="291" r:id="rId19"/>
    <p:sldId id="260" r:id="rId20"/>
    <p:sldId id="296" r:id="rId21"/>
    <p:sldId id="315" r:id="rId22"/>
    <p:sldId id="295" r:id="rId23"/>
    <p:sldId id="276" r:id="rId24"/>
    <p:sldId id="283" r:id="rId25"/>
    <p:sldId id="284" r:id="rId26"/>
    <p:sldId id="285" r:id="rId27"/>
    <p:sldId id="268" r:id="rId28"/>
    <p:sldId id="312" r:id="rId29"/>
    <p:sldId id="313" r:id="rId30"/>
    <p:sldId id="314" r:id="rId31"/>
    <p:sldId id="262" r:id="rId32"/>
    <p:sldId id="263" r:id="rId33"/>
    <p:sldId id="286" r:id="rId34"/>
    <p:sldId id="290" r:id="rId35"/>
    <p:sldId id="297" r:id="rId36"/>
    <p:sldId id="310" r:id="rId37"/>
    <p:sldId id="298" r:id="rId38"/>
    <p:sldId id="299" r:id="rId39"/>
    <p:sldId id="300" r:id="rId40"/>
    <p:sldId id="301" r:id="rId41"/>
    <p:sldId id="302" r:id="rId42"/>
    <p:sldId id="303" r:id="rId43"/>
    <p:sldId id="278" r:id="rId44"/>
    <p:sldId id="265" r:id="rId45"/>
    <p:sldId id="308" r:id="rId46"/>
    <p:sldId id="309" r:id="rId47"/>
    <p:sldId id="266" r:id="rId48"/>
    <p:sldId id="316" r:id="rId49"/>
    <p:sldId id="317" r:id="rId50"/>
    <p:sldId id="267"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97748-D16C-4F42-986E-8111CBBE4FC5}" v="2" dt="2021-09-14T19:18:31.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450C9896-BA07-4EB0-9D06-FA7850C8ACFD}"/>
    <pc:docChg chg="custSel addSld modSld sldOrd">
      <pc:chgData name="Tammy Wilson" userId="e3b55da62d900d7c" providerId="LiveId" clId="{450C9896-BA07-4EB0-9D06-FA7850C8ACFD}" dt="2020-09-16T19:35:12.678" v="586" actId="115"/>
      <pc:docMkLst>
        <pc:docMk/>
      </pc:docMkLst>
      <pc:sldChg chg="modSp modAnim">
        <pc:chgData name="Tammy Wilson" userId="e3b55da62d900d7c" providerId="LiveId" clId="{450C9896-BA07-4EB0-9D06-FA7850C8ACFD}" dt="2020-09-16T18:08:23.494" v="29" actId="115"/>
        <pc:sldMkLst>
          <pc:docMk/>
          <pc:sldMk cId="0" sldId="258"/>
        </pc:sldMkLst>
        <pc:spChg chg="mod">
          <ac:chgData name="Tammy Wilson" userId="e3b55da62d900d7c" providerId="LiveId" clId="{450C9896-BA07-4EB0-9D06-FA7850C8ACFD}" dt="2020-09-16T18:08:23.494" v="29" actId="115"/>
          <ac:spMkLst>
            <pc:docMk/>
            <pc:sldMk cId="0" sldId="258"/>
            <ac:spMk id="3" creationId="{00000000-0000-0000-0000-000000000000}"/>
          </ac:spMkLst>
        </pc:spChg>
      </pc:sldChg>
      <pc:sldChg chg="modSp">
        <pc:chgData name="Tammy Wilson" userId="e3b55da62d900d7c" providerId="LiveId" clId="{450C9896-BA07-4EB0-9D06-FA7850C8ACFD}" dt="2020-09-16T18:09:04.657" v="49" actId="27636"/>
        <pc:sldMkLst>
          <pc:docMk/>
          <pc:sldMk cId="0" sldId="259"/>
        </pc:sldMkLst>
        <pc:spChg chg="mod">
          <ac:chgData name="Tammy Wilson" userId="e3b55da62d900d7c" providerId="LiveId" clId="{450C9896-BA07-4EB0-9D06-FA7850C8ACFD}" dt="2020-09-16T18:09:04.657" v="49" actId="27636"/>
          <ac:spMkLst>
            <pc:docMk/>
            <pc:sldMk cId="0" sldId="259"/>
            <ac:spMk id="3" creationId="{00000000-0000-0000-0000-000000000000}"/>
          </ac:spMkLst>
        </pc:spChg>
      </pc:sldChg>
      <pc:sldChg chg="modSp">
        <pc:chgData name="Tammy Wilson" userId="e3b55da62d900d7c" providerId="LiveId" clId="{450C9896-BA07-4EB0-9D06-FA7850C8ACFD}" dt="2020-09-16T18:10:56.313" v="58" actId="115"/>
        <pc:sldMkLst>
          <pc:docMk/>
          <pc:sldMk cId="0" sldId="260"/>
        </pc:sldMkLst>
        <pc:spChg chg="mod">
          <ac:chgData name="Tammy Wilson" userId="e3b55da62d900d7c" providerId="LiveId" clId="{450C9896-BA07-4EB0-9D06-FA7850C8ACFD}" dt="2020-09-16T18:10:56.313" v="58" actId="115"/>
          <ac:spMkLst>
            <pc:docMk/>
            <pc:sldMk cId="0" sldId="260"/>
            <ac:spMk id="3" creationId="{00000000-0000-0000-0000-000000000000}"/>
          </ac:spMkLst>
        </pc:spChg>
      </pc:sldChg>
      <pc:sldChg chg="modSp add">
        <pc:chgData name="Tammy Wilson" userId="e3b55da62d900d7c" providerId="LiveId" clId="{450C9896-BA07-4EB0-9D06-FA7850C8ACFD}" dt="2020-09-16T19:35:12.678" v="586" actId="115"/>
        <pc:sldMkLst>
          <pc:docMk/>
          <pc:sldMk cId="0" sldId="278"/>
        </pc:sldMkLst>
        <pc:spChg chg="mod">
          <ac:chgData name="Tammy Wilson" userId="e3b55da62d900d7c" providerId="LiveId" clId="{450C9896-BA07-4EB0-9D06-FA7850C8ACFD}" dt="2020-09-16T19:35:12.678" v="586" actId="115"/>
          <ac:spMkLst>
            <pc:docMk/>
            <pc:sldMk cId="0" sldId="278"/>
            <ac:spMk id="49155" creationId="{8B6775B7-0545-4A60-966D-9F745AAC499B}"/>
          </ac:spMkLst>
        </pc:spChg>
      </pc:sldChg>
      <pc:sldChg chg="modSp ord">
        <pc:chgData name="Tammy Wilson" userId="e3b55da62d900d7c" providerId="LiveId" clId="{450C9896-BA07-4EB0-9D06-FA7850C8ACFD}" dt="2020-09-16T18:07:30.506" v="19" actId="20577"/>
        <pc:sldMkLst>
          <pc:docMk/>
          <pc:sldMk cId="1190518350" sldId="292"/>
        </pc:sldMkLst>
        <pc:spChg chg="mod">
          <ac:chgData name="Tammy Wilson" userId="e3b55da62d900d7c" providerId="LiveId" clId="{450C9896-BA07-4EB0-9D06-FA7850C8ACFD}" dt="2020-09-16T18:07:30.506" v="19" actId="20577"/>
          <ac:spMkLst>
            <pc:docMk/>
            <pc:sldMk cId="1190518350" sldId="292"/>
            <ac:spMk id="3" creationId="{9C008EEA-0002-44E0-9D7C-CB24C6CC6106}"/>
          </ac:spMkLst>
        </pc:spChg>
      </pc:sldChg>
      <pc:sldChg chg="modSp">
        <pc:chgData name="Tammy Wilson" userId="e3b55da62d900d7c" providerId="LiveId" clId="{450C9896-BA07-4EB0-9D06-FA7850C8ACFD}" dt="2020-09-16T18:07:37.954" v="23" actId="20577"/>
        <pc:sldMkLst>
          <pc:docMk/>
          <pc:sldMk cId="3270427439" sldId="293"/>
        </pc:sldMkLst>
        <pc:spChg chg="mod">
          <ac:chgData name="Tammy Wilson" userId="e3b55da62d900d7c" providerId="LiveId" clId="{450C9896-BA07-4EB0-9D06-FA7850C8ACFD}" dt="2020-09-16T18:07:37.954" v="23" actId="20577"/>
          <ac:spMkLst>
            <pc:docMk/>
            <pc:sldMk cId="3270427439" sldId="293"/>
            <ac:spMk id="3" creationId="{B616FB49-C2F1-4227-9ACD-E9EFE81F0FFD}"/>
          </ac:spMkLst>
        </pc:spChg>
      </pc:sldChg>
      <pc:sldChg chg="modSp add">
        <pc:chgData name="Tammy Wilson" userId="e3b55da62d900d7c" providerId="LiveId" clId="{450C9896-BA07-4EB0-9D06-FA7850C8ACFD}" dt="2020-09-16T18:13:13.586" v="319" actId="20577"/>
        <pc:sldMkLst>
          <pc:docMk/>
          <pc:sldMk cId="2792126679" sldId="296"/>
        </pc:sldMkLst>
        <pc:spChg chg="mod">
          <ac:chgData name="Tammy Wilson" userId="e3b55da62d900d7c" providerId="LiveId" clId="{450C9896-BA07-4EB0-9D06-FA7850C8ACFD}" dt="2020-09-16T18:11:37.609" v="76" actId="20577"/>
          <ac:spMkLst>
            <pc:docMk/>
            <pc:sldMk cId="2792126679" sldId="296"/>
            <ac:spMk id="2" creationId="{B3ED53DE-A51D-4E7F-8C24-2F80A6BB0DF7}"/>
          </ac:spMkLst>
        </pc:spChg>
        <pc:spChg chg="mod">
          <ac:chgData name="Tammy Wilson" userId="e3b55da62d900d7c" providerId="LiveId" clId="{450C9896-BA07-4EB0-9D06-FA7850C8ACFD}" dt="2020-09-16T18:13:13.586" v="319" actId="20577"/>
          <ac:spMkLst>
            <pc:docMk/>
            <pc:sldMk cId="2792126679" sldId="296"/>
            <ac:spMk id="3" creationId="{B3F76903-07B5-442C-BE90-625E3367BF9B}"/>
          </ac:spMkLst>
        </pc:spChg>
      </pc:sldChg>
      <pc:sldChg chg="modSp add">
        <pc:chgData name="Tammy Wilson" userId="e3b55da62d900d7c" providerId="LiveId" clId="{450C9896-BA07-4EB0-9D06-FA7850C8ACFD}" dt="2020-09-16T19:33:56.867" v="524"/>
        <pc:sldMkLst>
          <pc:docMk/>
          <pc:sldMk cId="1771534861" sldId="297"/>
        </pc:sldMkLst>
        <pc:spChg chg="mod">
          <ac:chgData name="Tammy Wilson" userId="e3b55da62d900d7c" providerId="LiveId" clId="{450C9896-BA07-4EB0-9D06-FA7850C8ACFD}" dt="2020-09-16T18:14:31.605" v="344" actId="20577"/>
          <ac:spMkLst>
            <pc:docMk/>
            <pc:sldMk cId="1771534861" sldId="297"/>
            <ac:spMk id="2" creationId="{82E226BD-D484-4A31-805F-BACC37DA771D}"/>
          </ac:spMkLst>
        </pc:spChg>
        <pc:spChg chg="mod">
          <ac:chgData name="Tammy Wilson" userId="e3b55da62d900d7c" providerId="LiveId" clId="{450C9896-BA07-4EB0-9D06-FA7850C8ACFD}" dt="2020-09-16T19:33:56.867" v="524"/>
          <ac:spMkLst>
            <pc:docMk/>
            <pc:sldMk cId="1771534861" sldId="297"/>
            <ac:spMk id="3" creationId="{4248FF40-099B-412B-87B8-782926AB8418}"/>
          </ac:spMkLst>
        </pc:spChg>
      </pc:sldChg>
      <pc:sldChg chg="add">
        <pc:chgData name="Tammy Wilson" userId="e3b55da62d900d7c" providerId="LiveId" clId="{450C9896-BA07-4EB0-9D06-FA7850C8ACFD}" dt="2020-09-16T19:33:49.009" v="523"/>
        <pc:sldMkLst>
          <pc:docMk/>
          <pc:sldMk cId="0" sldId="298"/>
        </pc:sldMkLst>
      </pc:sldChg>
      <pc:sldChg chg="add">
        <pc:chgData name="Tammy Wilson" userId="e3b55da62d900d7c" providerId="LiveId" clId="{450C9896-BA07-4EB0-9D06-FA7850C8ACFD}" dt="2020-09-16T19:33:49.009" v="523"/>
        <pc:sldMkLst>
          <pc:docMk/>
          <pc:sldMk cId="0" sldId="299"/>
        </pc:sldMkLst>
      </pc:sldChg>
      <pc:sldChg chg="add">
        <pc:chgData name="Tammy Wilson" userId="e3b55da62d900d7c" providerId="LiveId" clId="{450C9896-BA07-4EB0-9D06-FA7850C8ACFD}" dt="2020-09-16T19:33:49.009" v="523"/>
        <pc:sldMkLst>
          <pc:docMk/>
          <pc:sldMk cId="0" sldId="300"/>
        </pc:sldMkLst>
      </pc:sldChg>
      <pc:sldChg chg="add">
        <pc:chgData name="Tammy Wilson" userId="e3b55da62d900d7c" providerId="LiveId" clId="{450C9896-BA07-4EB0-9D06-FA7850C8ACFD}" dt="2020-09-16T19:33:49.009" v="523"/>
        <pc:sldMkLst>
          <pc:docMk/>
          <pc:sldMk cId="0" sldId="301"/>
        </pc:sldMkLst>
      </pc:sldChg>
      <pc:sldChg chg="add">
        <pc:chgData name="Tammy Wilson" userId="e3b55da62d900d7c" providerId="LiveId" clId="{450C9896-BA07-4EB0-9D06-FA7850C8ACFD}" dt="2020-09-16T19:33:49.009" v="523"/>
        <pc:sldMkLst>
          <pc:docMk/>
          <pc:sldMk cId="0" sldId="302"/>
        </pc:sldMkLst>
      </pc:sldChg>
      <pc:sldChg chg="add">
        <pc:chgData name="Tammy Wilson" userId="e3b55da62d900d7c" providerId="LiveId" clId="{450C9896-BA07-4EB0-9D06-FA7850C8ACFD}" dt="2020-09-16T19:33:49.009" v="523"/>
        <pc:sldMkLst>
          <pc:docMk/>
          <pc:sldMk cId="0" sldId="303"/>
        </pc:sldMkLst>
      </pc:sldChg>
    </pc:docChg>
  </pc:docChgLst>
  <pc:docChgLst>
    <pc:chgData name="Tammy Wilson" userId="e3b55da62d900d7c" providerId="Windows Live" clId="Web-{6CC772EE-7F5E-4C19-94B4-DBF6C479FB99}"/>
    <pc:docChg chg="addSld modSld">
      <pc:chgData name="Tammy Wilson" userId="e3b55da62d900d7c" providerId="Windows Live" clId="Web-{6CC772EE-7F5E-4C19-94B4-DBF6C479FB99}" dt="2019-09-09T17:23:17.720" v="263" actId="20577"/>
      <pc:docMkLst>
        <pc:docMk/>
      </pc:docMkLst>
      <pc:sldChg chg="modSp">
        <pc:chgData name="Tammy Wilson" userId="e3b55da62d900d7c" providerId="Windows Live" clId="Web-{6CC772EE-7F5E-4C19-94B4-DBF6C479FB99}" dt="2019-09-09T17:13:24.125" v="124" actId="20577"/>
        <pc:sldMkLst>
          <pc:docMk/>
          <pc:sldMk cId="0" sldId="259"/>
        </pc:sldMkLst>
        <pc:spChg chg="mod">
          <ac:chgData name="Tammy Wilson" userId="e3b55da62d900d7c" providerId="Windows Live" clId="Web-{6CC772EE-7F5E-4C19-94B4-DBF6C479FB99}" dt="2019-09-09T17:13:24.125" v="124" actId="20577"/>
          <ac:spMkLst>
            <pc:docMk/>
            <pc:sldMk cId="0" sldId="259"/>
            <ac:spMk id="3" creationId="{00000000-0000-0000-0000-000000000000}"/>
          </ac:spMkLst>
        </pc:spChg>
        <pc:picChg chg="mod">
          <ac:chgData name="Tammy Wilson" userId="e3b55da62d900d7c" providerId="Windows Live" clId="Web-{6CC772EE-7F5E-4C19-94B4-DBF6C479FB99}" dt="2019-09-09T17:11:54.218" v="47" actId="1076"/>
          <ac:picMkLst>
            <pc:docMk/>
            <pc:sldMk cId="0" sldId="259"/>
            <ac:picMk id="20483" creationId="{00000000-0000-0000-0000-000000000000}"/>
          </ac:picMkLst>
        </pc:picChg>
      </pc:sldChg>
      <pc:sldChg chg="modSp">
        <pc:chgData name="Tammy Wilson" userId="e3b55da62d900d7c" providerId="Windows Live" clId="Web-{6CC772EE-7F5E-4C19-94B4-DBF6C479FB99}" dt="2019-09-09T17:15:06.703" v="127" actId="20577"/>
        <pc:sldMkLst>
          <pc:docMk/>
          <pc:sldMk cId="0" sldId="260"/>
        </pc:sldMkLst>
        <pc:spChg chg="mod">
          <ac:chgData name="Tammy Wilson" userId="e3b55da62d900d7c" providerId="Windows Live" clId="Web-{6CC772EE-7F5E-4C19-94B4-DBF6C479FB99}" dt="2019-09-09T17:15:06.703" v="127" actId="20577"/>
          <ac:spMkLst>
            <pc:docMk/>
            <pc:sldMk cId="0" sldId="260"/>
            <ac:spMk id="22529" creationId="{00000000-0000-0000-0000-000000000000}"/>
          </ac:spMkLst>
        </pc:spChg>
      </pc:sldChg>
      <pc:sldChg chg="modSp">
        <pc:chgData name="Tammy Wilson" userId="e3b55da62d900d7c" providerId="Windows Live" clId="Web-{6CC772EE-7F5E-4C19-94B4-DBF6C479FB99}" dt="2019-09-09T17:23:17.705" v="262" actId="20577"/>
        <pc:sldMkLst>
          <pc:docMk/>
          <pc:sldMk cId="0" sldId="262"/>
        </pc:sldMkLst>
        <pc:spChg chg="mod">
          <ac:chgData name="Tammy Wilson" userId="e3b55da62d900d7c" providerId="Windows Live" clId="Web-{6CC772EE-7F5E-4C19-94B4-DBF6C479FB99}" dt="2019-09-09T17:23:17.705" v="262" actId="20577"/>
          <ac:spMkLst>
            <pc:docMk/>
            <pc:sldMk cId="0" sldId="262"/>
            <ac:spMk id="3" creationId="{00000000-0000-0000-0000-000000000000}"/>
          </ac:spMkLst>
        </pc:spChg>
      </pc:sldChg>
      <pc:sldChg chg="modSp">
        <pc:chgData name="Tammy Wilson" userId="e3b55da62d900d7c" providerId="Windows Live" clId="Web-{6CC772EE-7F5E-4C19-94B4-DBF6C479FB99}" dt="2019-09-09T17:22:22.517" v="257" actId="20577"/>
        <pc:sldMkLst>
          <pc:docMk/>
          <pc:sldMk cId="0" sldId="263"/>
        </pc:sldMkLst>
        <pc:spChg chg="mod">
          <ac:chgData name="Tammy Wilson" userId="e3b55da62d900d7c" providerId="Windows Live" clId="Web-{6CC772EE-7F5E-4C19-94B4-DBF6C479FB99}" dt="2019-09-09T17:22:22.517" v="257" actId="20577"/>
          <ac:spMkLst>
            <pc:docMk/>
            <pc:sldMk cId="0" sldId="263"/>
            <ac:spMk id="3" creationId="{00000000-0000-0000-0000-000000000000}"/>
          </ac:spMkLst>
        </pc:spChg>
      </pc:sldChg>
      <pc:sldChg chg="modSp">
        <pc:chgData name="Tammy Wilson" userId="e3b55da62d900d7c" providerId="Windows Live" clId="Web-{6CC772EE-7F5E-4C19-94B4-DBF6C479FB99}" dt="2019-09-09T16:52:07.183" v="4" actId="20577"/>
        <pc:sldMkLst>
          <pc:docMk/>
          <pc:sldMk cId="764911927" sldId="265"/>
        </pc:sldMkLst>
        <pc:spChg chg="mod">
          <ac:chgData name="Tammy Wilson" userId="e3b55da62d900d7c" providerId="Windows Live" clId="Web-{6CC772EE-7F5E-4C19-94B4-DBF6C479FB99}" dt="2019-09-09T16:52:07.183" v="4" actId="20577"/>
          <ac:spMkLst>
            <pc:docMk/>
            <pc:sldMk cId="764911927" sldId="265"/>
            <ac:spMk id="3" creationId="{99C807E9-57D3-403B-B3B6-3D5491625F91}"/>
          </ac:spMkLst>
        </pc:spChg>
      </pc:sldChg>
      <pc:sldChg chg="modSp">
        <pc:chgData name="Tammy Wilson" userId="e3b55da62d900d7c" providerId="Windows Live" clId="Web-{6CC772EE-7F5E-4C19-94B4-DBF6C479FB99}" dt="2019-09-09T17:18:11.454" v="233" actId="20577"/>
        <pc:sldMkLst>
          <pc:docMk/>
          <pc:sldMk cId="1200391358" sldId="268"/>
        </pc:sldMkLst>
        <pc:spChg chg="mod">
          <ac:chgData name="Tammy Wilson" userId="e3b55da62d900d7c" providerId="Windows Live" clId="Web-{6CC772EE-7F5E-4C19-94B4-DBF6C479FB99}" dt="2019-09-09T17:18:11.454" v="233" actId="20577"/>
          <ac:spMkLst>
            <pc:docMk/>
            <pc:sldMk cId="1200391358" sldId="268"/>
            <ac:spMk id="2" creationId="{8B90D954-5332-41CD-9714-3CA45CC8AA4D}"/>
          </ac:spMkLst>
        </pc:spChg>
        <pc:spChg chg="mod">
          <ac:chgData name="Tammy Wilson" userId="e3b55da62d900d7c" providerId="Windows Live" clId="Web-{6CC772EE-7F5E-4C19-94B4-DBF6C479FB99}" dt="2019-09-09T17:17:54.641" v="218" actId="20577"/>
          <ac:spMkLst>
            <pc:docMk/>
            <pc:sldMk cId="1200391358" sldId="268"/>
            <ac:spMk id="3" creationId="{405E2025-797A-463F-B5F0-5575CC58EDD2}"/>
          </ac:spMkLst>
        </pc:spChg>
      </pc:sldChg>
      <pc:sldChg chg="modSp">
        <pc:chgData name="Tammy Wilson" userId="e3b55da62d900d7c" providerId="Windows Live" clId="Web-{6CC772EE-7F5E-4C19-94B4-DBF6C479FB99}" dt="2019-09-09T17:17:16.032" v="215" actId="1076"/>
        <pc:sldMkLst>
          <pc:docMk/>
          <pc:sldMk cId="0" sldId="284"/>
        </pc:sldMkLst>
        <pc:spChg chg="mod">
          <ac:chgData name="Tammy Wilson" userId="e3b55da62d900d7c" providerId="Windows Live" clId="Web-{6CC772EE-7F5E-4C19-94B4-DBF6C479FB99}" dt="2019-09-09T17:17:13.329" v="213" actId="20577"/>
          <ac:spMkLst>
            <pc:docMk/>
            <pc:sldMk cId="0" sldId="284"/>
            <ac:spMk id="2" creationId="{00000000-0000-0000-0000-000000000000}"/>
          </ac:spMkLst>
        </pc:spChg>
        <pc:graphicFrameChg chg="mod">
          <ac:chgData name="Tammy Wilson" userId="e3b55da62d900d7c" providerId="Windows Live" clId="Web-{6CC772EE-7F5E-4C19-94B4-DBF6C479FB99}" dt="2019-09-09T17:17:16.032" v="215" actId="1076"/>
          <ac:graphicFrameMkLst>
            <pc:docMk/>
            <pc:sldMk cId="0" sldId="284"/>
            <ac:graphicFrameMk id="4" creationId="{00000000-0000-0000-0000-000000000000}"/>
          </ac:graphicFrameMkLst>
        </pc:graphicFrameChg>
      </pc:sldChg>
      <pc:sldChg chg="modSp new">
        <pc:chgData name="Tammy Wilson" userId="e3b55da62d900d7c" providerId="Windows Live" clId="Web-{6CC772EE-7F5E-4C19-94B4-DBF6C479FB99}" dt="2019-09-09T17:16:15.750" v="204" actId="20577"/>
        <pc:sldMkLst>
          <pc:docMk/>
          <pc:sldMk cId="2084959995" sldId="291"/>
        </pc:sldMkLst>
        <pc:spChg chg="mod">
          <ac:chgData name="Tammy Wilson" userId="e3b55da62d900d7c" providerId="Windows Live" clId="Web-{6CC772EE-7F5E-4C19-94B4-DBF6C479FB99}" dt="2019-09-09T17:15:35.719" v="136" actId="20577"/>
          <ac:spMkLst>
            <pc:docMk/>
            <pc:sldMk cId="2084959995" sldId="291"/>
            <ac:spMk id="2" creationId="{848A2C60-B14D-4F19-8D1B-E9EBE4CF73EA}"/>
          </ac:spMkLst>
        </pc:spChg>
        <pc:spChg chg="mod">
          <ac:chgData name="Tammy Wilson" userId="e3b55da62d900d7c" providerId="Windows Live" clId="Web-{6CC772EE-7F5E-4C19-94B4-DBF6C479FB99}" dt="2019-09-09T17:16:15.750" v="204" actId="20577"/>
          <ac:spMkLst>
            <pc:docMk/>
            <pc:sldMk cId="2084959995" sldId="291"/>
            <ac:spMk id="3" creationId="{7A3BFBBA-32B9-454D-BE93-F60439B4C7EF}"/>
          </ac:spMkLst>
        </pc:spChg>
      </pc:sldChg>
    </pc:docChg>
  </pc:docChgLst>
  <pc:docChgLst>
    <pc:chgData name="Tammy Wilson" userId="e3b55da62d900d7c" providerId="LiveId" clId="{96DCDC43-A465-4964-90BB-844F47BF4CDA}"/>
    <pc:docChg chg="custSel addSld delSld modSld modMainMaster">
      <pc:chgData name="Tammy Wilson" userId="e3b55da62d900d7c" providerId="LiveId" clId="{96DCDC43-A465-4964-90BB-844F47BF4CDA}" dt="2019-06-26T17:26:43.938" v="1073" actId="20577"/>
      <pc:docMkLst>
        <pc:docMk/>
      </pc:docMkLst>
      <pc:sldChg chg="modNotesTx">
        <pc:chgData name="Tammy Wilson" userId="e3b55da62d900d7c" providerId="LiveId" clId="{96DCDC43-A465-4964-90BB-844F47BF4CDA}" dt="2019-06-25T04:38:28.439" v="263" actId="20577"/>
        <pc:sldMkLst>
          <pc:docMk/>
          <pc:sldMk cId="0" sldId="257"/>
        </pc:sldMkLst>
      </pc:sldChg>
      <pc:sldChg chg="modSp modNotesTx">
        <pc:chgData name="Tammy Wilson" userId="e3b55da62d900d7c" providerId="LiveId" clId="{96DCDC43-A465-4964-90BB-844F47BF4CDA}" dt="2019-06-25T04:44:41.342" v="537" actId="27636"/>
        <pc:sldMkLst>
          <pc:docMk/>
          <pc:sldMk cId="0" sldId="258"/>
        </pc:sldMkLst>
        <pc:spChg chg="mod">
          <ac:chgData name="Tammy Wilson" userId="e3b55da62d900d7c" providerId="LiveId" clId="{96DCDC43-A465-4964-90BB-844F47BF4CDA}" dt="2019-06-25T04:44:41.342" v="537" actId="27636"/>
          <ac:spMkLst>
            <pc:docMk/>
            <pc:sldMk cId="0" sldId="258"/>
            <ac:spMk id="3" creationId="{00000000-0000-0000-0000-000000000000}"/>
          </ac:spMkLst>
        </pc:spChg>
        <pc:picChg chg="mod">
          <ac:chgData name="Tammy Wilson" userId="e3b55da62d900d7c" providerId="LiveId" clId="{96DCDC43-A465-4964-90BB-844F47BF4CDA}" dt="2019-06-25T04:39:57.663" v="383" actId="1076"/>
          <ac:picMkLst>
            <pc:docMk/>
            <pc:sldMk cId="0" sldId="258"/>
            <ac:picMk id="18435" creationId="{00000000-0000-0000-0000-000000000000}"/>
          </ac:picMkLst>
        </pc:picChg>
      </pc:sldChg>
      <pc:sldChg chg="modSp modAnim">
        <pc:chgData name="Tammy Wilson" userId="e3b55da62d900d7c" providerId="LiveId" clId="{96DCDC43-A465-4964-90BB-844F47BF4CDA}" dt="2019-06-26T17:25:23.213" v="948" actId="207"/>
        <pc:sldMkLst>
          <pc:docMk/>
          <pc:sldMk cId="0" sldId="259"/>
        </pc:sldMkLst>
        <pc:spChg chg="mod">
          <ac:chgData name="Tammy Wilson" userId="e3b55da62d900d7c" providerId="LiveId" clId="{96DCDC43-A465-4964-90BB-844F47BF4CDA}" dt="2019-06-26T17:25:23.213" v="948" actId="207"/>
          <ac:spMkLst>
            <pc:docMk/>
            <pc:sldMk cId="0" sldId="259"/>
            <ac:spMk id="3" creationId="{00000000-0000-0000-0000-000000000000}"/>
          </ac:spMkLst>
        </pc:spChg>
        <pc:picChg chg="mod">
          <ac:chgData name="Tammy Wilson" userId="e3b55da62d900d7c" providerId="LiveId" clId="{96DCDC43-A465-4964-90BB-844F47BF4CDA}" dt="2019-06-25T04:46:29.114" v="624" actId="1076"/>
          <ac:picMkLst>
            <pc:docMk/>
            <pc:sldMk cId="0" sldId="259"/>
            <ac:picMk id="20483" creationId="{00000000-0000-0000-0000-000000000000}"/>
          </ac:picMkLst>
        </pc:picChg>
      </pc:sldChg>
      <pc:sldChg chg="modSp">
        <pc:chgData name="Tammy Wilson" userId="e3b55da62d900d7c" providerId="LiveId" clId="{96DCDC43-A465-4964-90BB-844F47BF4CDA}" dt="2019-06-26T17:26:02.396" v="1019" actId="207"/>
        <pc:sldMkLst>
          <pc:docMk/>
          <pc:sldMk cId="0" sldId="260"/>
        </pc:sldMkLst>
        <pc:spChg chg="mod">
          <ac:chgData name="Tammy Wilson" userId="e3b55da62d900d7c" providerId="LiveId" clId="{96DCDC43-A465-4964-90BB-844F47BF4CDA}" dt="2019-06-26T17:24:28.542" v="921" actId="207"/>
          <ac:spMkLst>
            <pc:docMk/>
            <pc:sldMk cId="0" sldId="260"/>
            <ac:spMk id="3" creationId="{00000000-0000-0000-0000-000000000000}"/>
          </ac:spMkLst>
        </pc:spChg>
        <pc:spChg chg="mod">
          <ac:chgData name="Tammy Wilson" userId="e3b55da62d900d7c" providerId="LiveId" clId="{96DCDC43-A465-4964-90BB-844F47BF4CDA}" dt="2019-06-26T17:26:02.396" v="1019" actId="207"/>
          <ac:spMkLst>
            <pc:docMk/>
            <pc:sldMk cId="0" sldId="260"/>
            <ac:spMk id="22529" creationId="{00000000-0000-0000-0000-000000000000}"/>
          </ac:spMkLst>
        </pc:spChg>
        <pc:picChg chg="mod">
          <ac:chgData name="Tammy Wilson" userId="e3b55da62d900d7c" providerId="LiveId" clId="{96DCDC43-A465-4964-90BB-844F47BF4CDA}" dt="2019-06-25T04:50:03.780" v="729" actId="1076"/>
          <ac:picMkLst>
            <pc:docMk/>
            <pc:sldMk cId="0" sldId="260"/>
            <ac:picMk id="22531" creationId="{00000000-0000-0000-0000-000000000000}"/>
          </ac:picMkLst>
        </pc:picChg>
      </pc:sldChg>
      <pc:sldChg chg="delSp modSp">
        <pc:chgData name="Tammy Wilson" userId="e3b55da62d900d7c" providerId="LiveId" clId="{96DCDC43-A465-4964-90BB-844F47BF4CDA}" dt="2019-06-25T04:54:11.979" v="808"/>
        <pc:sldMkLst>
          <pc:docMk/>
          <pc:sldMk cId="0" sldId="263"/>
        </pc:sldMkLst>
        <pc:picChg chg="del mod modCrop">
          <ac:chgData name="Tammy Wilson" userId="e3b55da62d900d7c" providerId="LiveId" clId="{96DCDC43-A465-4964-90BB-844F47BF4CDA}" dt="2019-06-25T04:54:11.979" v="808"/>
          <ac:picMkLst>
            <pc:docMk/>
            <pc:sldMk cId="0" sldId="263"/>
            <ac:picMk id="27651" creationId="{00000000-0000-0000-0000-000000000000}"/>
          </ac:picMkLst>
        </pc:picChg>
      </pc:sldChg>
      <pc:sldChg chg="modSp add">
        <pc:chgData name="Tammy Wilson" userId="e3b55da62d900d7c" providerId="LiveId" clId="{96DCDC43-A465-4964-90BB-844F47BF4CDA}" dt="2019-06-25T04:57:42.710" v="858" actId="20577"/>
        <pc:sldMkLst>
          <pc:docMk/>
          <pc:sldMk cId="764911927" sldId="265"/>
        </pc:sldMkLst>
        <pc:spChg chg="mod">
          <ac:chgData name="Tammy Wilson" userId="e3b55da62d900d7c" providerId="LiveId" clId="{96DCDC43-A465-4964-90BB-844F47BF4CDA}" dt="2019-06-25T04:37:41.155" v="248" actId="20577"/>
          <ac:spMkLst>
            <pc:docMk/>
            <pc:sldMk cId="764911927" sldId="265"/>
            <ac:spMk id="2" creationId="{DE785DAD-9B92-4F68-855D-26C9451C4B52}"/>
          </ac:spMkLst>
        </pc:spChg>
        <pc:spChg chg="mod">
          <ac:chgData name="Tammy Wilson" userId="e3b55da62d900d7c" providerId="LiveId" clId="{96DCDC43-A465-4964-90BB-844F47BF4CDA}" dt="2019-06-25T04:57:42.710" v="858" actId="20577"/>
          <ac:spMkLst>
            <pc:docMk/>
            <pc:sldMk cId="764911927" sldId="265"/>
            <ac:spMk id="3" creationId="{99C807E9-57D3-403B-B3B6-3D5491625F91}"/>
          </ac:spMkLst>
        </pc:spChg>
      </pc:sldChg>
      <pc:sldChg chg="addSp delSp modSp del">
        <pc:chgData name="Tammy Wilson" userId="e3b55da62d900d7c" providerId="LiveId" clId="{96DCDC43-A465-4964-90BB-844F47BF4CDA}" dt="2019-06-25T04:58:12.253" v="876" actId="20577"/>
        <pc:sldMkLst>
          <pc:docMk/>
          <pc:sldMk cId="1964037259" sldId="266"/>
        </pc:sldMkLst>
        <pc:spChg chg="mod">
          <ac:chgData name="Tammy Wilson" userId="e3b55da62d900d7c" providerId="LiveId" clId="{96DCDC43-A465-4964-90BB-844F47BF4CDA}" dt="2019-06-25T04:58:12.253" v="876" actId="20577"/>
          <ac:spMkLst>
            <pc:docMk/>
            <pc:sldMk cId="1964037259" sldId="266"/>
            <ac:spMk id="2" creationId="{DE785DAD-9B92-4F68-855D-26C9451C4B52}"/>
          </ac:spMkLst>
        </pc:spChg>
        <pc:spChg chg="del">
          <ac:chgData name="Tammy Wilson" userId="e3b55da62d900d7c" providerId="LiveId" clId="{96DCDC43-A465-4964-90BB-844F47BF4CDA}" dt="2019-06-25T04:57:57.145" v="859"/>
          <ac:spMkLst>
            <pc:docMk/>
            <pc:sldMk cId="1964037259" sldId="266"/>
            <ac:spMk id="3" creationId="{99C807E9-57D3-403B-B3B6-3D5491625F91}"/>
          </ac:spMkLst>
        </pc:spChg>
        <pc:picChg chg="add mod">
          <ac:chgData name="Tammy Wilson" userId="e3b55da62d900d7c" providerId="LiveId" clId="{96DCDC43-A465-4964-90BB-844F47BF4CDA}" dt="2019-06-25T04:57:57.145" v="859"/>
          <ac:picMkLst>
            <pc:docMk/>
            <pc:sldMk cId="1964037259" sldId="266"/>
            <ac:picMk id="4" creationId="{11C08C6E-7581-4135-B1EF-8FEAECC13897}"/>
          </ac:picMkLst>
        </pc:picChg>
      </pc:sldChg>
      <pc:sldChg chg="modSp add">
        <pc:chgData name="Tammy Wilson" userId="e3b55da62d900d7c" providerId="LiveId" clId="{96DCDC43-A465-4964-90BB-844F47BF4CDA}" dt="2019-06-25T04:58:24.484" v="884" actId="20577"/>
        <pc:sldMkLst>
          <pc:docMk/>
          <pc:sldMk cId="3498086370" sldId="267"/>
        </pc:sldMkLst>
        <pc:spChg chg="mod">
          <ac:chgData name="Tammy Wilson" userId="e3b55da62d900d7c" providerId="LiveId" clId="{96DCDC43-A465-4964-90BB-844F47BF4CDA}" dt="2019-06-25T04:58:24.484" v="884" actId="20577"/>
          <ac:spMkLst>
            <pc:docMk/>
            <pc:sldMk cId="3498086370" sldId="267"/>
            <ac:spMk id="2" creationId="{DE785DAD-9B92-4F68-855D-26C9451C4B52}"/>
          </ac:spMkLst>
        </pc:spChg>
      </pc:sldChg>
      <pc:sldChg chg="modSp add">
        <pc:chgData name="Tammy Wilson" userId="e3b55da62d900d7c" providerId="LiveId" clId="{96DCDC43-A465-4964-90BB-844F47BF4CDA}" dt="2019-06-25T04:49:34.704" v="725" actId="20577"/>
        <pc:sldMkLst>
          <pc:docMk/>
          <pc:sldMk cId="1200391358" sldId="268"/>
        </pc:sldMkLst>
        <pc:spChg chg="mod">
          <ac:chgData name="Tammy Wilson" userId="e3b55da62d900d7c" providerId="LiveId" clId="{96DCDC43-A465-4964-90BB-844F47BF4CDA}" dt="2019-06-25T04:49:05.133" v="712"/>
          <ac:spMkLst>
            <pc:docMk/>
            <pc:sldMk cId="1200391358" sldId="268"/>
            <ac:spMk id="2" creationId="{8B90D954-5332-41CD-9714-3CA45CC8AA4D}"/>
          </ac:spMkLst>
        </pc:spChg>
        <pc:spChg chg="mod">
          <ac:chgData name="Tammy Wilson" userId="e3b55da62d900d7c" providerId="LiveId" clId="{96DCDC43-A465-4964-90BB-844F47BF4CDA}" dt="2019-06-25T04:49:34.704" v="725" actId="20577"/>
          <ac:spMkLst>
            <pc:docMk/>
            <pc:sldMk cId="1200391358" sldId="268"/>
            <ac:spMk id="3" creationId="{405E2025-797A-463F-B5F0-5575CC58EDD2}"/>
          </ac:spMkLst>
        </pc:spChg>
      </pc:sldChg>
      <pc:sldChg chg="modSp add">
        <pc:chgData name="Tammy Wilson" userId="e3b55da62d900d7c" providerId="LiveId" clId="{96DCDC43-A465-4964-90BB-844F47BF4CDA}" dt="2019-06-25T04:42:59.739" v="499" actId="113"/>
        <pc:sldMkLst>
          <pc:docMk/>
          <pc:sldMk cId="3090774333" sldId="269"/>
        </pc:sldMkLst>
        <pc:spChg chg="mod">
          <ac:chgData name="Tammy Wilson" userId="e3b55da62d900d7c" providerId="LiveId" clId="{96DCDC43-A465-4964-90BB-844F47BF4CDA}" dt="2019-06-25T04:42:35.734" v="498" actId="20577"/>
          <ac:spMkLst>
            <pc:docMk/>
            <pc:sldMk cId="3090774333" sldId="269"/>
            <ac:spMk id="2" creationId="{B85F40E3-C74E-42B6-A7C6-3B5A61040A94}"/>
          </ac:spMkLst>
        </pc:spChg>
        <pc:spChg chg="mod">
          <ac:chgData name="Tammy Wilson" userId="e3b55da62d900d7c" providerId="LiveId" clId="{96DCDC43-A465-4964-90BB-844F47BF4CDA}" dt="2019-06-25T04:42:59.739" v="499" actId="113"/>
          <ac:spMkLst>
            <pc:docMk/>
            <pc:sldMk cId="3090774333" sldId="269"/>
            <ac:spMk id="3" creationId="{AAE706D7-C990-45ED-B050-872F10D560E0}"/>
          </ac:spMkLst>
        </pc:spChg>
      </pc:sldChg>
      <pc:sldChg chg="addSp delSp modSp add">
        <pc:chgData name="Tammy Wilson" userId="e3b55da62d900d7c" providerId="LiveId" clId="{96DCDC43-A465-4964-90BB-844F47BF4CDA}" dt="2019-06-25T04:43:51.437" v="535" actId="20577"/>
        <pc:sldMkLst>
          <pc:docMk/>
          <pc:sldMk cId="2849127317" sldId="270"/>
        </pc:sldMkLst>
        <pc:spChg chg="mod">
          <ac:chgData name="Tammy Wilson" userId="e3b55da62d900d7c" providerId="LiveId" clId="{96DCDC43-A465-4964-90BB-844F47BF4CDA}" dt="2019-06-25T04:43:31.511" v="527" actId="20577"/>
          <ac:spMkLst>
            <pc:docMk/>
            <pc:sldMk cId="2849127317" sldId="270"/>
            <ac:spMk id="2" creationId="{CB10BE69-D623-4B5A-ABB8-9DF9586A2FE2}"/>
          </ac:spMkLst>
        </pc:spChg>
        <pc:spChg chg="mod">
          <ac:chgData name="Tammy Wilson" userId="e3b55da62d900d7c" providerId="LiveId" clId="{96DCDC43-A465-4964-90BB-844F47BF4CDA}" dt="2019-06-25T04:43:51.437" v="535" actId="20577"/>
          <ac:spMkLst>
            <pc:docMk/>
            <pc:sldMk cId="2849127317" sldId="270"/>
            <ac:spMk id="3" creationId="{E642528B-8EE7-4341-84A5-73D9F53EC43E}"/>
          </ac:spMkLst>
        </pc:spChg>
        <pc:spChg chg="add del">
          <ac:chgData name="Tammy Wilson" userId="e3b55da62d900d7c" providerId="LiveId" clId="{96DCDC43-A465-4964-90BB-844F47BF4CDA}" dt="2019-06-25T04:43:19.121" v="502"/>
          <ac:spMkLst>
            <pc:docMk/>
            <pc:sldMk cId="2849127317" sldId="270"/>
            <ac:spMk id="4" creationId="{0CBD4F9B-BA50-45BF-8743-B0A55B289D7A}"/>
          </ac:spMkLst>
        </pc:spChg>
      </pc:sldChg>
      <pc:sldChg chg="add">
        <pc:chgData name="Tammy Wilson" userId="e3b55da62d900d7c" providerId="LiveId" clId="{96DCDC43-A465-4964-90BB-844F47BF4CDA}" dt="2019-06-25T04:46:54.380" v="625"/>
        <pc:sldMkLst>
          <pc:docMk/>
          <pc:sldMk cId="0" sldId="273"/>
        </pc:sldMkLst>
      </pc:sldChg>
      <pc:sldChg chg="add">
        <pc:chgData name="Tammy Wilson" userId="e3b55da62d900d7c" providerId="LiveId" clId="{96DCDC43-A465-4964-90BB-844F47BF4CDA}" dt="2019-06-25T04:47:04.147" v="626"/>
        <pc:sldMkLst>
          <pc:docMk/>
          <pc:sldMk cId="0" sldId="274"/>
        </pc:sldMkLst>
      </pc:sldChg>
      <pc:sldChg chg="modSp add">
        <pc:chgData name="Tammy Wilson" userId="e3b55da62d900d7c" providerId="LiveId" clId="{96DCDC43-A465-4964-90BB-844F47BF4CDA}" dt="2019-06-26T17:25:49.717" v="1006" actId="20577"/>
        <pc:sldMkLst>
          <pc:docMk/>
          <pc:sldMk cId="1960789118" sldId="275"/>
        </pc:sldMkLst>
        <pc:spChg chg="mod">
          <ac:chgData name="Tammy Wilson" userId="e3b55da62d900d7c" providerId="LiveId" clId="{96DCDC43-A465-4964-90BB-844F47BF4CDA}" dt="2019-06-26T17:25:49.717" v="1006" actId="20577"/>
          <ac:spMkLst>
            <pc:docMk/>
            <pc:sldMk cId="1960789118" sldId="275"/>
            <ac:spMk id="2" creationId="{84ED46BA-F6D1-4F06-8403-3CA77C655BD5}"/>
          </ac:spMkLst>
        </pc:spChg>
        <pc:spChg chg="mod">
          <ac:chgData name="Tammy Wilson" userId="e3b55da62d900d7c" providerId="LiveId" clId="{96DCDC43-A465-4964-90BB-844F47BF4CDA}" dt="2019-06-25T04:48:16.959" v="652"/>
          <ac:spMkLst>
            <pc:docMk/>
            <pc:sldMk cId="1960789118" sldId="275"/>
            <ac:spMk id="3" creationId="{7B7416CA-E843-413B-84E9-193875982AAF}"/>
          </ac:spMkLst>
        </pc:spChg>
      </pc:sldChg>
      <pc:sldChg chg="modSp del">
        <pc:chgData name="Tammy Wilson" userId="e3b55da62d900d7c" providerId="LiveId" clId="{96DCDC43-A465-4964-90BB-844F47BF4CDA}" dt="2019-06-26T17:26:43.938" v="1073" actId="20577"/>
        <pc:sldMkLst>
          <pc:docMk/>
          <pc:sldMk cId="2625023921" sldId="276"/>
        </pc:sldMkLst>
        <pc:spChg chg="mod">
          <ac:chgData name="Tammy Wilson" userId="e3b55da62d900d7c" providerId="LiveId" clId="{96DCDC43-A465-4964-90BB-844F47BF4CDA}" dt="2019-06-25T04:50:48.159" v="743" actId="20577"/>
          <ac:spMkLst>
            <pc:docMk/>
            <pc:sldMk cId="2625023921" sldId="276"/>
            <ac:spMk id="2" creationId="{1CA511B7-09F5-4D81-921E-B3D8B20C449D}"/>
          </ac:spMkLst>
        </pc:spChg>
        <pc:spChg chg="mod">
          <ac:chgData name="Tammy Wilson" userId="e3b55da62d900d7c" providerId="LiveId" clId="{96DCDC43-A465-4964-90BB-844F47BF4CDA}" dt="2019-06-26T17:26:43.938" v="1073" actId="20577"/>
          <ac:spMkLst>
            <pc:docMk/>
            <pc:sldMk cId="2625023921" sldId="276"/>
            <ac:spMk id="3" creationId="{888C8191-0724-4701-8EFD-C6ABCD47CB7F}"/>
          </ac:spMkLst>
        </pc:spChg>
      </pc:sldChg>
      <pc:sldChg chg="add">
        <pc:chgData name="Tammy Wilson" userId="e3b55da62d900d7c" providerId="LiveId" clId="{96DCDC43-A465-4964-90BB-844F47BF4CDA}" dt="2019-06-25T04:52:08.781" v="803"/>
        <pc:sldMkLst>
          <pc:docMk/>
          <pc:sldMk cId="0" sldId="283"/>
        </pc:sldMkLst>
      </pc:sldChg>
      <pc:sldChg chg="add">
        <pc:chgData name="Tammy Wilson" userId="e3b55da62d900d7c" providerId="LiveId" clId="{96DCDC43-A465-4964-90BB-844F47BF4CDA}" dt="2019-06-25T04:53:10.035" v="804"/>
        <pc:sldMkLst>
          <pc:docMk/>
          <pc:sldMk cId="0" sldId="284"/>
        </pc:sldMkLst>
      </pc:sldChg>
      <pc:sldChg chg="add">
        <pc:chgData name="Tammy Wilson" userId="e3b55da62d900d7c" providerId="LiveId" clId="{96DCDC43-A465-4964-90BB-844F47BF4CDA}" dt="2019-06-25T04:53:10.035" v="804"/>
        <pc:sldMkLst>
          <pc:docMk/>
          <pc:sldMk cId="0" sldId="285"/>
        </pc:sldMkLst>
      </pc:sldChg>
      <pc:sldChg chg="addSp delSp modSp add">
        <pc:chgData name="Tammy Wilson" userId="e3b55da62d900d7c" providerId="LiveId" clId="{96DCDC43-A465-4964-90BB-844F47BF4CDA}" dt="2019-06-25T04:54:25.990" v="814" actId="1076"/>
        <pc:sldMkLst>
          <pc:docMk/>
          <pc:sldMk cId="4211380505" sldId="286"/>
        </pc:sldMkLst>
        <pc:spChg chg="del">
          <ac:chgData name="Tammy Wilson" userId="e3b55da62d900d7c" providerId="LiveId" clId="{96DCDC43-A465-4964-90BB-844F47BF4CDA}" dt="2019-06-25T04:54:14.581" v="809"/>
          <ac:spMkLst>
            <pc:docMk/>
            <pc:sldMk cId="4211380505" sldId="286"/>
            <ac:spMk id="3" creationId="{5F60A95A-F39D-4DC1-A6D2-681B3F01E3E0}"/>
          </ac:spMkLst>
        </pc:spChg>
        <pc:picChg chg="add mod">
          <ac:chgData name="Tammy Wilson" userId="e3b55da62d900d7c" providerId="LiveId" clId="{96DCDC43-A465-4964-90BB-844F47BF4CDA}" dt="2019-06-25T04:54:25.990" v="814" actId="1076"/>
          <ac:picMkLst>
            <pc:docMk/>
            <pc:sldMk cId="4211380505" sldId="286"/>
            <ac:picMk id="4" creationId="{3928A491-2147-4B7A-8B58-CECB27CE737C}"/>
          </ac:picMkLst>
        </pc:picChg>
      </pc:sldChg>
      <pc:sldChg chg="modSp add">
        <pc:chgData name="Tammy Wilson" userId="e3b55da62d900d7c" providerId="LiveId" clId="{96DCDC43-A465-4964-90BB-844F47BF4CDA}" dt="2019-06-25T04:54:58.927" v="819" actId="14734"/>
        <pc:sldMkLst>
          <pc:docMk/>
          <pc:sldMk cId="0" sldId="290"/>
        </pc:sldMkLst>
        <pc:spChg chg="mod">
          <ac:chgData name="Tammy Wilson" userId="e3b55da62d900d7c" providerId="LiveId" clId="{96DCDC43-A465-4964-90BB-844F47BF4CDA}" dt="2019-06-25T04:54:44.432" v="816" actId="27636"/>
          <ac:spMkLst>
            <pc:docMk/>
            <pc:sldMk cId="0" sldId="290"/>
            <ac:spMk id="3" creationId="{00000000-0000-0000-0000-000000000000}"/>
          </ac:spMkLst>
        </pc:spChg>
        <pc:graphicFrameChg chg="mod modGraphic">
          <ac:chgData name="Tammy Wilson" userId="e3b55da62d900d7c" providerId="LiveId" clId="{96DCDC43-A465-4964-90BB-844F47BF4CDA}" dt="2019-06-25T04:54:58.927" v="819" actId="14734"/>
          <ac:graphicFrameMkLst>
            <pc:docMk/>
            <pc:sldMk cId="0" sldId="290"/>
            <ac:graphicFrameMk id="4" creationId="{00000000-0000-0000-0000-000000000000}"/>
          </ac:graphicFrameMkLst>
        </pc:graphicFrameChg>
      </pc:sldChg>
      <pc:sldMasterChg chg="modSldLayout">
        <pc:chgData name="Tammy Wilson" userId="e3b55da62d900d7c" providerId="LiveId" clId="{96DCDC43-A465-4964-90BB-844F47BF4CDA}" dt="2019-06-25T04:44:40.947" v="536" actId="255"/>
        <pc:sldMasterMkLst>
          <pc:docMk/>
          <pc:sldMasterMk cId="0" sldId="2147483744"/>
        </pc:sldMasterMkLst>
        <pc:sldLayoutChg chg="modSp">
          <pc:chgData name="Tammy Wilson" userId="e3b55da62d900d7c" providerId="LiveId" clId="{96DCDC43-A465-4964-90BB-844F47BF4CDA}" dt="2019-06-25T04:44:40.947" v="536" actId="255"/>
          <pc:sldLayoutMkLst>
            <pc:docMk/>
            <pc:sldMasterMk cId="0" sldId="2147483744"/>
            <pc:sldLayoutMk cId="0" sldId="2147483755"/>
          </pc:sldLayoutMkLst>
          <pc:spChg chg="mod">
            <ac:chgData name="Tammy Wilson" userId="e3b55da62d900d7c" providerId="LiveId" clId="{96DCDC43-A465-4964-90BB-844F47BF4CDA}" dt="2019-06-25T04:44:40.947" v="536" actId="255"/>
            <ac:spMkLst>
              <pc:docMk/>
              <pc:sldMasterMk cId="0" sldId="2147483744"/>
              <pc:sldLayoutMk cId="0" sldId="2147483755"/>
              <ac:spMk id="8" creationId="{00000000-0000-0000-0000-000000000000}"/>
            </ac:spMkLst>
          </pc:spChg>
        </pc:sldLayoutChg>
      </pc:sldMasterChg>
    </pc:docChg>
  </pc:docChgLst>
  <pc:docChgLst>
    <pc:chgData name="Tammy Wilson" userId="e3b55da62d900d7c" providerId="Windows Live" clId="Web-{FC49ACBD-14BE-4E6A-9036-7C1BDCD7882D}"/>
    <pc:docChg chg="modSld">
      <pc:chgData name="Tammy Wilson" userId="e3b55da62d900d7c" providerId="Windows Live" clId="Web-{FC49ACBD-14BE-4E6A-9036-7C1BDCD7882D}" dt="2019-09-17T20:55:54.282" v="27" actId="1076"/>
      <pc:docMkLst>
        <pc:docMk/>
      </pc:docMkLst>
      <pc:sldChg chg="modSp">
        <pc:chgData name="Tammy Wilson" userId="e3b55da62d900d7c" providerId="Windows Live" clId="Web-{FC49ACBD-14BE-4E6A-9036-7C1BDCD7882D}" dt="2019-09-17T20:55:54.282" v="27" actId="1076"/>
        <pc:sldMkLst>
          <pc:docMk/>
          <pc:sldMk cId="0" sldId="258"/>
        </pc:sldMkLst>
        <pc:spChg chg="mod">
          <ac:chgData name="Tammy Wilson" userId="e3b55da62d900d7c" providerId="Windows Live" clId="Web-{FC49ACBD-14BE-4E6A-9036-7C1BDCD7882D}" dt="2019-09-17T20:55:52.954" v="25" actId="20577"/>
          <ac:spMkLst>
            <pc:docMk/>
            <pc:sldMk cId="0" sldId="258"/>
            <ac:spMk id="3" creationId="{00000000-0000-0000-0000-000000000000}"/>
          </ac:spMkLst>
        </pc:spChg>
        <pc:picChg chg="mod">
          <ac:chgData name="Tammy Wilson" userId="e3b55da62d900d7c" providerId="Windows Live" clId="Web-{FC49ACBD-14BE-4E6A-9036-7C1BDCD7882D}" dt="2019-09-17T20:55:54.282" v="27" actId="1076"/>
          <ac:picMkLst>
            <pc:docMk/>
            <pc:sldMk cId="0" sldId="258"/>
            <ac:picMk id="18435" creationId="{00000000-0000-0000-0000-000000000000}"/>
          </ac:picMkLst>
        </pc:picChg>
      </pc:sldChg>
    </pc:docChg>
  </pc:docChgLst>
  <pc:docChgLst>
    <pc:chgData name="Tammy Wilson" userId="e3b55da62d900d7c" providerId="LiveId" clId="{DDD2084B-FF60-4F9F-881D-F7EC812DCB20}"/>
    <pc:docChg chg="custSel addSld modSld">
      <pc:chgData name="Tammy Wilson" userId="e3b55da62d900d7c" providerId="LiveId" clId="{DDD2084B-FF60-4F9F-881D-F7EC812DCB20}" dt="2020-11-25T00:35:33.704" v="409" actId="14100"/>
      <pc:docMkLst>
        <pc:docMk/>
      </pc:docMkLst>
      <pc:sldChg chg="modSp">
        <pc:chgData name="Tammy Wilson" userId="e3b55da62d900d7c" providerId="LiveId" clId="{DDD2084B-FF60-4F9F-881D-F7EC812DCB20}" dt="2020-11-18T23:12:40.824" v="233" actId="113"/>
        <pc:sldMkLst>
          <pc:docMk/>
          <pc:sldMk cId="0" sldId="259"/>
        </pc:sldMkLst>
        <pc:spChg chg="mod">
          <ac:chgData name="Tammy Wilson" userId="e3b55da62d900d7c" providerId="LiveId" clId="{DDD2084B-FF60-4F9F-881D-F7EC812DCB20}" dt="2020-11-18T23:12:40.824" v="233" actId="113"/>
          <ac:spMkLst>
            <pc:docMk/>
            <pc:sldMk cId="0" sldId="259"/>
            <ac:spMk id="3" creationId="{00000000-0000-0000-0000-000000000000}"/>
          </ac:spMkLst>
        </pc:spChg>
      </pc:sldChg>
      <pc:sldChg chg="modSp">
        <pc:chgData name="Tammy Wilson" userId="e3b55da62d900d7c" providerId="LiveId" clId="{DDD2084B-FF60-4F9F-881D-F7EC812DCB20}" dt="2020-11-18T23:20:12.038" v="274" actId="20577"/>
        <pc:sldMkLst>
          <pc:docMk/>
          <pc:sldMk cId="0" sldId="260"/>
        </pc:sldMkLst>
        <pc:spChg chg="mod">
          <ac:chgData name="Tammy Wilson" userId="e3b55da62d900d7c" providerId="LiveId" clId="{DDD2084B-FF60-4F9F-881D-F7EC812DCB20}" dt="2020-11-18T23:20:12.038" v="274" actId="20577"/>
          <ac:spMkLst>
            <pc:docMk/>
            <pc:sldMk cId="0" sldId="260"/>
            <ac:spMk id="3" creationId="{00000000-0000-0000-0000-000000000000}"/>
          </ac:spMkLst>
        </pc:spChg>
      </pc:sldChg>
      <pc:sldChg chg="modSp">
        <pc:chgData name="Tammy Wilson" userId="e3b55da62d900d7c" providerId="LiveId" clId="{DDD2084B-FF60-4F9F-881D-F7EC812DCB20}" dt="2020-11-18T23:21:21.663" v="275" actId="1076"/>
        <pc:sldMkLst>
          <pc:docMk/>
          <pc:sldMk cId="0" sldId="262"/>
        </pc:sldMkLst>
        <pc:picChg chg="mod">
          <ac:chgData name="Tammy Wilson" userId="e3b55da62d900d7c" providerId="LiveId" clId="{DDD2084B-FF60-4F9F-881D-F7EC812DCB20}" dt="2020-11-18T23:21:21.663" v="275" actId="1076"/>
          <ac:picMkLst>
            <pc:docMk/>
            <pc:sldMk cId="0" sldId="262"/>
            <ac:picMk id="26627" creationId="{00000000-0000-0000-0000-000000000000}"/>
          </ac:picMkLst>
        </pc:picChg>
      </pc:sldChg>
      <pc:sldChg chg="modSp modNotesTx">
        <pc:chgData name="Tammy Wilson" userId="e3b55da62d900d7c" providerId="LiveId" clId="{DDD2084B-FF60-4F9F-881D-F7EC812DCB20}" dt="2020-11-18T23:24:29.676" v="341" actId="313"/>
        <pc:sldMkLst>
          <pc:docMk/>
          <pc:sldMk cId="764911927" sldId="265"/>
        </pc:sldMkLst>
        <pc:spChg chg="mod">
          <ac:chgData name="Tammy Wilson" userId="e3b55da62d900d7c" providerId="LiveId" clId="{DDD2084B-FF60-4F9F-881D-F7EC812DCB20}" dt="2020-11-18T23:24:13.612" v="314" actId="20577"/>
          <ac:spMkLst>
            <pc:docMk/>
            <pc:sldMk cId="764911927" sldId="265"/>
            <ac:spMk id="3" creationId="{99C807E9-57D3-403B-B3B6-3D5491625F91}"/>
          </ac:spMkLst>
        </pc:spChg>
      </pc:sldChg>
      <pc:sldChg chg="modSp">
        <pc:chgData name="Tammy Wilson" userId="e3b55da62d900d7c" providerId="LiveId" clId="{DDD2084B-FF60-4F9F-881D-F7EC812DCB20}" dt="2020-11-18T23:13:35.558" v="263" actId="20577"/>
        <pc:sldMkLst>
          <pc:docMk/>
          <pc:sldMk cId="2084959995" sldId="291"/>
        </pc:sldMkLst>
        <pc:spChg chg="mod">
          <ac:chgData name="Tammy Wilson" userId="e3b55da62d900d7c" providerId="LiveId" clId="{DDD2084B-FF60-4F9F-881D-F7EC812DCB20}" dt="2020-11-18T23:13:35.558" v="263" actId="20577"/>
          <ac:spMkLst>
            <pc:docMk/>
            <pc:sldMk cId="2084959995" sldId="291"/>
            <ac:spMk id="3" creationId="{7A3BFBBA-32B9-454D-BE93-F60439B4C7EF}"/>
          </ac:spMkLst>
        </pc:spChg>
      </pc:sldChg>
      <pc:sldChg chg="modSp">
        <pc:chgData name="Tammy Wilson" userId="e3b55da62d900d7c" providerId="LiveId" clId="{DDD2084B-FF60-4F9F-881D-F7EC812DCB20}" dt="2020-11-18T23:11:39.302" v="231" actId="115"/>
        <pc:sldMkLst>
          <pc:docMk/>
          <pc:sldMk cId="451013078" sldId="294"/>
        </pc:sldMkLst>
        <pc:spChg chg="mod">
          <ac:chgData name="Tammy Wilson" userId="e3b55da62d900d7c" providerId="LiveId" clId="{DDD2084B-FF60-4F9F-881D-F7EC812DCB20}" dt="2020-11-18T23:11:39.302" v="231" actId="115"/>
          <ac:spMkLst>
            <pc:docMk/>
            <pc:sldMk cId="451013078" sldId="294"/>
            <ac:spMk id="3" creationId="{A3C56C72-29F7-4826-9EDF-37D24CB0717B}"/>
          </ac:spMkLst>
        </pc:spChg>
      </pc:sldChg>
      <pc:sldChg chg="modSp add">
        <pc:chgData name="Tammy Wilson" userId="e3b55da62d900d7c" providerId="LiveId" clId="{DDD2084B-FF60-4F9F-881D-F7EC812DCB20}" dt="2020-11-17T22:16:17.037" v="26" actId="5793"/>
        <pc:sldMkLst>
          <pc:docMk/>
          <pc:sldMk cId="2594250030" sldId="304"/>
        </pc:sldMkLst>
        <pc:spChg chg="mod">
          <ac:chgData name="Tammy Wilson" userId="e3b55da62d900d7c" providerId="LiveId" clId="{DDD2084B-FF60-4F9F-881D-F7EC812DCB20}" dt="2020-11-17T22:15:47.789" v="18" actId="20577"/>
          <ac:spMkLst>
            <pc:docMk/>
            <pc:sldMk cId="2594250030" sldId="304"/>
            <ac:spMk id="2" creationId="{BBB3D8D9-D22A-4C8A-A364-D63405E0B17D}"/>
          </ac:spMkLst>
        </pc:spChg>
        <pc:spChg chg="mod">
          <ac:chgData name="Tammy Wilson" userId="e3b55da62d900d7c" providerId="LiveId" clId="{DDD2084B-FF60-4F9F-881D-F7EC812DCB20}" dt="2020-11-17T22:16:17.037" v="26" actId="5793"/>
          <ac:spMkLst>
            <pc:docMk/>
            <pc:sldMk cId="2594250030" sldId="304"/>
            <ac:spMk id="3" creationId="{6D5A01A0-EA2C-4C0F-9F0C-FF44F3D2E619}"/>
          </ac:spMkLst>
        </pc:spChg>
      </pc:sldChg>
      <pc:sldChg chg="modSp add">
        <pc:chgData name="Tammy Wilson" userId="e3b55da62d900d7c" providerId="LiveId" clId="{DDD2084B-FF60-4F9F-881D-F7EC812DCB20}" dt="2020-11-17T22:17:35.368" v="132" actId="20577"/>
        <pc:sldMkLst>
          <pc:docMk/>
          <pc:sldMk cId="2007168554" sldId="305"/>
        </pc:sldMkLst>
        <pc:spChg chg="mod">
          <ac:chgData name="Tammy Wilson" userId="e3b55da62d900d7c" providerId="LiveId" clId="{DDD2084B-FF60-4F9F-881D-F7EC812DCB20}" dt="2020-11-17T22:16:38.674" v="63" actId="20577"/>
          <ac:spMkLst>
            <pc:docMk/>
            <pc:sldMk cId="2007168554" sldId="305"/>
            <ac:spMk id="2" creationId="{BBB3D8D9-D22A-4C8A-A364-D63405E0B17D}"/>
          </ac:spMkLst>
        </pc:spChg>
        <pc:spChg chg="mod">
          <ac:chgData name="Tammy Wilson" userId="e3b55da62d900d7c" providerId="LiveId" clId="{DDD2084B-FF60-4F9F-881D-F7EC812DCB20}" dt="2020-11-17T22:17:35.368" v="132" actId="20577"/>
          <ac:spMkLst>
            <pc:docMk/>
            <pc:sldMk cId="2007168554" sldId="305"/>
            <ac:spMk id="3" creationId="{6D5A01A0-EA2C-4C0F-9F0C-FF44F3D2E619}"/>
          </ac:spMkLst>
        </pc:spChg>
      </pc:sldChg>
      <pc:sldChg chg="modSp add">
        <pc:chgData name="Tammy Wilson" userId="e3b55da62d900d7c" providerId="LiveId" clId="{DDD2084B-FF60-4F9F-881D-F7EC812DCB20}" dt="2020-11-17T22:18:55.157" v="160" actId="20577"/>
        <pc:sldMkLst>
          <pc:docMk/>
          <pc:sldMk cId="2558252426" sldId="306"/>
        </pc:sldMkLst>
        <pc:spChg chg="mod">
          <ac:chgData name="Tammy Wilson" userId="e3b55da62d900d7c" providerId="LiveId" clId="{DDD2084B-FF60-4F9F-881D-F7EC812DCB20}" dt="2020-11-17T22:18:43.970" v="158" actId="20577"/>
          <ac:spMkLst>
            <pc:docMk/>
            <pc:sldMk cId="2558252426" sldId="306"/>
            <ac:spMk id="2" creationId="{4CA2AC05-AF69-45EF-BE8B-83CC34713C13}"/>
          </ac:spMkLst>
        </pc:spChg>
        <pc:spChg chg="mod">
          <ac:chgData name="Tammy Wilson" userId="e3b55da62d900d7c" providerId="LiveId" clId="{DDD2084B-FF60-4F9F-881D-F7EC812DCB20}" dt="2020-11-17T22:18:55.157" v="160" actId="20577"/>
          <ac:spMkLst>
            <pc:docMk/>
            <pc:sldMk cId="2558252426" sldId="306"/>
            <ac:spMk id="3" creationId="{4A678882-30FC-40BD-8F86-3F6ACB03E026}"/>
          </ac:spMkLst>
        </pc:spChg>
      </pc:sldChg>
      <pc:sldChg chg="modSp add">
        <pc:chgData name="Tammy Wilson" userId="e3b55da62d900d7c" providerId="LiveId" clId="{DDD2084B-FF60-4F9F-881D-F7EC812DCB20}" dt="2020-11-17T22:19:37.944" v="175" actId="20577"/>
        <pc:sldMkLst>
          <pc:docMk/>
          <pc:sldMk cId="3860222461" sldId="307"/>
        </pc:sldMkLst>
        <pc:spChg chg="mod">
          <ac:chgData name="Tammy Wilson" userId="e3b55da62d900d7c" providerId="LiveId" clId="{DDD2084B-FF60-4F9F-881D-F7EC812DCB20}" dt="2020-11-17T22:19:27.230" v="171" actId="20577"/>
          <ac:spMkLst>
            <pc:docMk/>
            <pc:sldMk cId="3860222461" sldId="307"/>
            <ac:spMk id="2" creationId="{EF933318-D176-4A32-80FB-ABFA2D6E6654}"/>
          </ac:spMkLst>
        </pc:spChg>
        <pc:spChg chg="mod">
          <ac:chgData name="Tammy Wilson" userId="e3b55da62d900d7c" providerId="LiveId" clId="{DDD2084B-FF60-4F9F-881D-F7EC812DCB20}" dt="2020-11-17T22:19:37.944" v="175" actId="20577"/>
          <ac:spMkLst>
            <pc:docMk/>
            <pc:sldMk cId="3860222461" sldId="307"/>
            <ac:spMk id="3" creationId="{688B85EE-07C3-4206-B74C-18EB0D1428FA}"/>
          </ac:spMkLst>
        </pc:spChg>
      </pc:sldChg>
      <pc:sldChg chg="modSp add">
        <pc:chgData name="Tammy Wilson" userId="e3b55da62d900d7c" providerId="LiveId" clId="{DDD2084B-FF60-4F9F-881D-F7EC812DCB20}" dt="2020-11-17T22:21:51.912" v="200" actId="5793"/>
        <pc:sldMkLst>
          <pc:docMk/>
          <pc:sldMk cId="2885794093" sldId="308"/>
        </pc:sldMkLst>
        <pc:spChg chg="mod">
          <ac:chgData name="Tammy Wilson" userId="e3b55da62d900d7c" providerId="LiveId" clId="{DDD2084B-FF60-4F9F-881D-F7EC812DCB20}" dt="2020-11-17T22:20:54.409" v="184" actId="20577"/>
          <ac:spMkLst>
            <pc:docMk/>
            <pc:sldMk cId="2885794093" sldId="308"/>
            <ac:spMk id="2" creationId="{E12B2A9B-C474-4468-B923-1D800A2E99B2}"/>
          </ac:spMkLst>
        </pc:spChg>
        <pc:spChg chg="mod">
          <ac:chgData name="Tammy Wilson" userId="e3b55da62d900d7c" providerId="LiveId" clId="{DDD2084B-FF60-4F9F-881D-F7EC812DCB20}" dt="2020-11-17T22:21:51.912" v="200" actId="5793"/>
          <ac:spMkLst>
            <pc:docMk/>
            <pc:sldMk cId="2885794093" sldId="308"/>
            <ac:spMk id="3" creationId="{FAC56737-05C6-48AB-B87C-96B2D58AF555}"/>
          </ac:spMkLst>
        </pc:spChg>
      </pc:sldChg>
      <pc:sldChg chg="modSp add">
        <pc:chgData name="Tammy Wilson" userId="e3b55da62d900d7c" providerId="LiveId" clId="{DDD2084B-FF60-4F9F-881D-F7EC812DCB20}" dt="2020-11-17T22:23:05.998" v="229" actId="20577"/>
        <pc:sldMkLst>
          <pc:docMk/>
          <pc:sldMk cId="2604116343" sldId="309"/>
        </pc:sldMkLst>
        <pc:spChg chg="mod">
          <ac:chgData name="Tammy Wilson" userId="e3b55da62d900d7c" providerId="LiveId" clId="{DDD2084B-FF60-4F9F-881D-F7EC812DCB20}" dt="2020-11-17T22:22:06.467" v="213" actId="20577"/>
          <ac:spMkLst>
            <pc:docMk/>
            <pc:sldMk cId="2604116343" sldId="309"/>
            <ac:spMk id="2" creationId="{E12B2A9B-C474-4468-B923-1D800A2E99B2}"/>
          </ac:spMkLst>
        </pc:spChg>
        <pc:spChg chg="mod">
          <ac:chgData name="Tammy Wilson" userId="e3b55da62d900d7c" providerId="LiveId" clId="{DDD2084B-FF60-4F9F-881D-F7EC812DCB20}" dt="2020-11-17T22:23:05.998" v="229" actId="20577"/>
          <ac:spMkLst>
            <pc:docMk/>
            <pc:sldMk cId="2604116343" sldId="309"/>
            <ac:spMk id="3" creationId="{FAC56737-05C6-48AB-B87C-96B2D58AF555}"/>
          </ac:spMkLst>
        </pc:spChg>
      </pc:sldChg>
      <pc:sldChg chg="add">
        <pc:chgData name="Tammy Wilson" userId="e3b55da62d900d7c" providerId="LiveId" clId="{DDD2084B-FF60-4F9F-881D-F7EC812DCB20}" dt="2020-11-20T21:43:38.416" v="342"/>
        <pc:sldMkLst>
          <pc:docMk/>
          <pc:sldMk cId="2906091622" sldId="310"/>
        </pc:sldMkLst>
      </pc:sldChg>
      <pc:sldChg chg="modSp add">
        <pc:chgData name="Tammy Wilson" userId="e3b55da62d900d7c" providerId="LiveId" clId="{DDD2084B-FF60-4F9F-881D-F7EC812DCB20}" dt="2020-11-25T00:32:22.415" v="371" actId="20577"/>
        <pc:sldMkLst>
          <pc:docMk/>
          <pc:sldMk cId="2174791086" sldId="311"/>
        </pc:sldMkLst>
        <pc:spChg chg="mod">
          <ac:chgData name="Tammy Wilson" userId="e3b55da62d900d7c" providerId="LiveId" clId="{DDD2084B-FF60-4F9F-881D-F7EC812DCB20}" dt="2020-11-25T00:32:22.415" v="371" actId="20577"/>
          <ac:spMkLst>
            <pc:docMk/>
            <pc:sldMk cId="2174791086" sldId="311"/>
            <ac:spMk id="2" creationId="{78DA3027-D567-403A-9DDD-241E7B0B199C}"/>
          </ac:spMkLst>
        </pc:spChg>
      </pc:sldChg>
      <pc:sldChg chg="addSp delSp modSp add">
        <pc:chgData name="Tammy Wilson" userId="e3b55da62d900d7c" providerId="LiveId" clId="{DDD2084B-FF60-4F9F-881D-F7EC812DCB20}" dt="2020-11-25T00:35:10.705" v="400" actId="478"/>
        <pc:sldMkLst>
          <pc:docMk/>
          <pc:sldMk cId="3671528815" sldId="312"/>
        </pc:sldMkLst>
        <pc:spChg chg="mod">
          <ac:chgData name="Tammy Wilson" userId="e3b55da62d900d7c" providerId="LiveId" clId="{DDD2084B-FF60-4F9F-881D-F7EC812DCB20}" dt="2020-11-25T00:32:59.685" v="384" actId="20577"/>
          <ac:spMkLst>
            <pc:docMk/>
            <pc:sldMk cId="3671528815" sldId="312"/>
            <ac:spMk id="2" creationId="{3E2619BC-D8BF-435B-A3BF-52EB580B248D}"/>
          </ac:spMkLst>
        </pc:spChg>
        <pc:spChg chg="del">
          <ac:chgData name="Tammy Wilson" userId="e3b55da62d900d7c" providerId="LiveId" clId="{DDD2084B-FF60-4F9F-881D-F7EC812DCB20}" dt="2020-11-25T00:33:45.943" v="385"/>
          <ac:spMkLst>
            <pc:docMk/>
            <pc:sldMk cId="3671528815" sldId="312"/>
            <ac:spMk id="3" creationId="{93C7656F-A7D8-435F-AAC1-897E3320891A}"/>
          </ac:spMkLst>
        </pc:spChg>
        <pc:spChg chg="add del mod">
          <ac:chgData name="Tammy Wilson" userId="e3b55da62d900d7c" providerId="LiveId" clId="{DDD2084B-FF60-4F9F-881D-F7EC812DCB20}" dt="2020-11-25T00:35:10.705" v="400" actId="478"/>
          <ac:spMkLst>
            <pc:docMk/>
            <pc:sldMk cId="3671528815" sldId="312"/>
            <ac:spMk id="4" creationId="{5F8D6392-491A-4B6B-A23B-7FE16BF00158}"/>
          </ac:spMkLst>
        </pc:spChg>
        <pc:picChg chg="add del">
          <ac:chgData name="Tammy Wilson" userId="e3b55da62d900d7c" providerId="LiveId" clId="{DDD2084B-FF60-4F9F-881D-F7EC812DCB20}" dt="2020-11-25T00:34:56.875" v="394" actId="478"/>
          <ac:picMkLst>
            <pc:docMk/>
            <pc:sldMk cId="3671528815" sldId="312"/>
            <ac:picMk id="1026" creationId="{B1299D09-441E-4C9C-9DD1-BDB7357CCB57}"/>
          </ac:picMkLst>
        </pc:picChg>
        <pc:picChg chg="add mod">
          <ac:chgData name="Tammy Wilson" userId="e3b55da62d900d7c" providerId="LiveId" clId="{DDD2084B-FF60-4F9F-881D-F7EC812DCB20}" dt="2020-11-25T00:35:06.813" v="399" actId="1076"/>
          <ac:picMkLst>
            <pc:docMk/>
            <pc:sldMk cId="3671528815" sldId="312"/>
            <ac:picMk id="1028" creationId="{C6FA4DA3-3B2F-420F-9D67-107C8BE6172B}"/>
          </ac:picMkLst>
        </pc:picChg>
        <pc:picChg chg="add del mod">
          <ac:chgData name="Tammy Wilson" userId="e3b55da62d900d7c" providerId="LiveId" clId="{DDD2084B-FF60-4F9F-881D-F7EC812DCB20}" dt="2020-11-25T00:35:00.254" v="396" actId="478"/>
          <ac:picMkLst>
            <pc:docMk/>
            <pc:sldMk cId="3671528815" sldId="312"/>
            <ac:picMk id="1030" creationId="{82E48A9D-4735-4AB6-BD72-EA61E9DA948D}"/>
          </ac:picMkLst>
        </pc:picChg>
      </pc:sldChg>
      <pc:sldChg chg="delSp modSp add">
        <pc:chgData name="Tammy Wilson" userId="e3b55da62d900d7c" providerId="LiveId" clId="{DDD2084B-FF60-4F9F-881D-F7EC812DCB20}" dt="2020-11-25T00:35:22.473" v="404" actId="1076"/>
        <pc:sldMkLst>
          <pc:docMk/>
          <pc:sldMk cId="3521497644" sldId="313"/>
        </pc:sldMkLst>
        <pc:picChg chg="mod">
          <ac:chgData name="Tammy Wilson" userId="e3b55da62d900d7c" providerId="LiveId" clId="{DDD2084B-FF60-4F9F-881D-F7EC812DCB20}" dt="2020-11-25T00:35:22.473" v="404" actId="1076"/>
          <ac:picMkLst>
            <pc:docMk/>
            <pc:sldMk cId="3521497644" sldId="313"/>
            <ac:picMk id="1026" creationId="{B1299D09-441E-4C9C-9DD1-BDB7357CCB57}"/>
          </ac:picMkLst>
        </pc:picChg>
        <pc:picChg chg="del">
          <ac:chgData name="Tammy Wilson" userId="e3b55da62d900d7c" providerId="LiveId" clId="{DDD2084B-FF60-4F9F-881D-F7EC812DCB20}" dt="2020-11-25T00:35:15.858" v="401" actId="478"/>
          <ac:picMkLst>
            <pc:docMk/>
            <pc:sldMk cId="3521497644" sldId="313"/>
            <ac:picMk id="1028" creationId="{C6FA4DA3-3B2F-420F-9D67-107C8BE6172B}"/>
          </ac:picMkLst>
        </pc:picChg>
        <pc:picChg chg="del">
          <ac:chgData name="Tammy Wilson" userId="e3b55da62d900d7c" providerId="LiveId" clId="{DDD2084B-FF60-4F9F-881D-F7EC812DCB20}" dt="2020-11-25T00:35:17.851" v="402" actId="478"/>
          <ac:picMkLst>
            <pc:docMk/>
            <pc:sldMk cId="3521497644" sldId="313"/>
            <ac:picMk id="1030" creationId="{82E48A9D-4735-4AB6-BD72-EA61E9DA948D}"/>
          </ac:picMkLst>
        </pc:picChg>
      </pc:sldChg>
      <pc:sldChg chg="addSp delSp modSp add">
        <pc:chgData name="Tammy Wilson" userId="e3b55da62d900d7c" providerId="LiveId" clId="{DDD2084B-FF60-4F9F-881D-F7EC812DCB20}" dt="2020-11-25T00:35:33.704" v="409" actId="14100"/>
        <pc:sldMkLst>
          <pc:docMk/>
          <pc:sldMk cId="4213560730" sldId="314"/>
        </pc:sldMkLst>
        <pc:spChg chg="add del mod">
          <ac:chgData name="Tammy Wilson" userId="e3b55da62d900d7c" providerId="LiveId" clId="{DDD2084B-FF60-4F9F-881D-F7EC812DCB20}" dt="2020-11-25T00:35:29.457" v="407" actId="478"/>
          <ac:spMkLst>
            <pc:docMk/>
            <pc:sldMk cId="4213560730" sldId="314"/>
            <ac:spMk id="3" creationId="{ECE7186A-3A7D-4FDC-9510-0A9BAD72E7E9}"/>
          </ac:spMkLst>
        </pc:spChg>
        <pc:picChg chg="del">
          <ac:chgData name="Tammy Wilson" userId="e3b55da62d900d7c" providerId="LiveId" clId="{DDD2084B-FF60-4F9F-881D-F7EC812DCB20}" dt="2020-11-25T00:35:25.781" v="405" actId="478"/>
          <ac:picMkLst>
            <pc:docMk/>
            <pc:sldMk cId="4213560730" sldId="314"/>
            <ac:picMk id="1026" creationId="{B1299D09-441E-4C9C-9DD1-BDB7357CCB57}"/>
          </ac:picMkLst>
        </pc:picChg>
        <pc:picChg chg="del">
          <ac:chgData name="Tammy Wilson" userId="e3b55da62d900d7c" providerId="LiveId" clId="{DDD2084B-FF60-4F9F-881D-F7EC812DCB20}" dt="2020-11-25T00:35:27.228" v="406" actId="478"/>
          <ac:picMkLst>
            <pc:docMk/>
            <pc:sldMk cId="4213560730" sldId="314"/>
            <ac:picMk id="1028" creationId="{C6FA4DA3-3B2F-420F-9D67-107C8BE6172B}"/>
          </ac:picMkLst>
        </pc:picChg>
        <pc:picChg chg="mod">
          <ac:chgData name="Tammy Wilson" userId="e3b55da62d900d7c" providerId="LiveId" clId="{DDD2084B-FF60-4F9F-881D-F7EC812DCB20}" dt="2020-11-25T00:35:33.704" v="409" actId="14100"/>
          <ac:picMkLst>
            <pc:docMk/>
            <pc:sldMk cId="4213560730" sldId="314"/>
            <ac:picMk id="1030" creationId="{82E48A9D-4735-4AB6-BD72-EA61E9DA948D}"/>
          </ac:picMkLst>
        </pc:picChg>
      </pc:sldChg>
    </pc:docChg>
  </pc:docChgLst>
  <pc:docChgLst>
    <pc:chgData name="Tammy Wilson" userId="e3b55da62d900d7c" providerId="Windows Live" clId="Web-{CA72E010-85D4-474E-9F26-9C2FF4742BDE}"/>
    <pc:docChg chg="addSld modSld">
      <pc:chgData name="Tammy Wilson" userId="e3b55da62d900d7c" providerId="Windows Live" clId="Web-{CA72E010-85D4-474E-9F26-9C2FF4742BDE}" dt="2019-09-30T18:37:50.958" v="44" actId="20577"/>
      <pc:docMkLst>
        <pc:docMk/>
      </pc:docMkLst>
      <pc:sldChg chg="modSp">
        <pc:chgData name="Tammy Wilson" userId="e3b55da62d900d7c" providerId="Windows Live" clId="Web-{CA72E010-85D4-474E-9F26-9C2FF4742BDE}" dt="2019-09-30T18:37:21.364" v="17" actId="20577"/>
        <pc:sldMkLst>
          <pc:docMk/>
          <pc:sldMk cId="0" sldId="260"/>
        </pc:sldMkLst>
        <pc:spChg chg="mod">
          <ac:chgData name="Tammy Wilson" userId="e3b55da62d900d7c" providerId="Windows Live" clId="Web-{CA72E010-85D4-474E-9F26-9C2FF4742BDE}" dt="2019-09-30T18:37:21.364" v="17" actId="20577"/>
          <ac:spMkLst>
            <pc:docMk/>
            <pc:sldMk cId="0" sldId="260"/>
            <ac:spMk id="3" creationId="{00000000-0000-0000-0000-000000000000}"/>
          </ac:spMkLst>
        </pc:spChg>
      </pc:sldChg>
      <pc:sldChg chg="modSp">
        <pc:chgData name="Tammy Wilson" userId="e3b55da62d900d7c" providerId="Windows Live" clId="Web-{CA72E010-85D4-474E-9F26-9C2FF4742BDE}" dt="2019-09-30T18:36:53.520" v="7" actId="20577"/>
        <pc:sldMkLst>
          <pc:docMk/>
          <pc:sldMk cId="2084959995" sldId="291"/>
        </pc:sldMkLst>
        <pc:spChg chg="mod">
          <ac:chgData name="Tammy Wilson" userId="e3b55da62d900d7c" providerId="Windows Live" clId="Web-{CA72E010-85D4-474E-9F26-9C2FF4742BDE}" dt="2019-09-30T18:36:53.520" v="7" actId="20577"/>
          <ac:spMkLst>
            <pc:docMk/>
            <pc:sldMk cId="2084959995" sldId="291"/>
            <ac:spMk id="3" creationId="{7A3BFBBA-32B9-454D-BE93-F60439B4C7EF}"/>
          </ac:spMkLst>
        </pc:spChg>
      </pc:sldChg>
      <pc:sldChg chg="modSp new">
        <pc:chgData name="Tammy Wilson" userId="e3b55da62d900d7c" providerId="Windows Live" clId="Web-{CA72E010-85D4-474E-9F26-9C2FF4742BDE}" dt="2019-09-30T18:37:50.958" v="44" actId="20577"/>
        <pc:sldMkLst>
          <pc:docMk/>
          <pc:sldMk cId="1319187880" sldId="295"/>
        </pc:sldMkLst>
        <pc:spChg chg="mod">
          <ac:chgData name="Tammy Wilson" userId="e3b55da62d900d7c" providerId="Windows Live" clId="Web-{CA72E010-85D4-474E-9F26-9C2FF4742BDE}" dt="2019-09-30T18:37:24.270" v="21" actId="20577"/>
          <ac:spMkLst>
            <pc:docMk/>
            <pc:sldMk cId="1319187880" sldId="295"/>
            <ac:spMk id="2" creationId="{E9A62E8E-03A7-4973-9344-E18F03FD383A}"/>
          </ac:spMkLst>
        </pc:spChg>
        <pc:spChg chg="mod">
          <ac:chgData name="Tammy Wilson" userId="e3b55da62d900d7c" providerId="Windows Live" clId="Web-{CA72E010-85D4-474E-9F26-9C2FF4742BDE}" dt="2019-09-30T18:37:50.958" v="44" actId="20577"/>
          <ac:spMkLst>
            <pc:docMk/>
            <pc:sldMk cId="1319187880" sldId="295"/>
            <ac:spMk id="3" creationId="{86768BE9-44F9-49BD-934C-16AF7B8B1D49}"/>
          </ac:spMkLst>
        </pc:spChg>
      </pc:sldChg>
    </pc:docChg>
  </pc:docChgLst>
  <pc:docChgLst>
    <pc:chgData name="Tammy Wilson" userId="e3b55da62d900d7c" providerId="LiveId" clId="{7AD97748-D16C-4F42-986E-8111CBBE4FC5}"/>
    <pc:docChg chg="addSld modSld">
      <pc:chgData name="Tammy Wilson" userId="e3b55da62d900d7c" providerId="LiveId" clId="{7AD97748-D16C-4F42-986E-8111CBBE4FC5}" dt="2021-09-14T19:18:31.842" v="1"/>
      <pc:docMkLst>
        <pc:docMk/>
      </pc:docMkLst>
      <pc:sldChg chg="add">
        <pc:chgData name="Tammy Wilson" userId="e3b55da62d900d7c" providerId="LiveId" clId="{7AD97748-D16C-4F42-986E-8111CBBE4FC5}" dt="2021-09-14T19:18:30.456" v="0"/>
        <pc:sldMkLst>
          <pc:docMk/>
          <pc:sldMk cId="3395027838" sldId="316"/>
        </pc:sldMkLst>
      </pc:sldChg>
      <pc:sldChg chg="add">
        <pc:chgData name="Tammy Wilson" userId="e3b55da62d900d7c" providerId="LiveId" clId="{7AD97748-D16C-4F42-986E-8111CBBE4FC5}" dt="2021-09-14T19:18:31.842" v="1"/>
        <pc:sldMkLst>
          <pc:docMk/>
          <pc:sldMk cId="2449839812" sldId="317"/>
        </pc:sldMkLst>
      </pc:sldChg>
    </pc:docChg>
  </pc:docChgLst>
  <pc:docChgLst>
    <pc:chgData name="Tammy Wilson" userId="e3b55da62d900d7c" providerId="LiveId" clId="{239A3DAA-0125-4575-BEF1-4F88503F4A7A}"/>
    <pc:docChg chg="custSel addSld modSld sldOrd">
      <pc:chgData name="Tammy Wilson" userId="e3b55da62d900d7c" providerId="LiveId" clId="{239A3DAA-0125-4575-BEF1-4F88503F4A7A}" dt="2019-09-19T23:08:56.438" v="594" actId="20577"/>
      <pc:docMkLst>
        <pc:docMk/>
      </pc:docMkLst>
      <pc:sldChg chg="modSp">
        <pc:chgData name="Tammy Wilson" userId="e3b55da62d900d7c" providerId="LiveId" clId="{239A3DAA-0125-4575-BEF1-4F88503F4A7A}" dt="2019-09-19T22:50:33.838" v="175" actId="20577"/>
        <pc:sldMkLst>
          <pc:docMk/>
          <pc:sldMk cId="0" sldId="258"/>
        </pc:sldMkLst>
        <pc:spChg chg="mod">
          <ac:chgData name="Tammy Wilson" userId="e3b55da62d900d7c" providerId="LiveId" clId="{239A3DAA-0125-4575-BEF1-4F88503F4A7A}" dt="2019-09-19T22:50:33.838" v="175" actId="20577"/>
          <ac:spMkLst>
            <pc:docMk/>
            <pc:sldMk cId="0" sldId="258"/>
            <ac:spMk id="3" creationId="{00000000-0000-0000-0000-000000000000}"/>
          </ac:spMkLst>
        </pc:spChg>
      </pc:sldChg>
      <pc:sldChg chg="modSp">
        <pc:chgData name="Tammy Wilson" userId="e3b55da62d900d7c" providerId="LiveId" clId="{239A3DAA-0125-4575-BEF1-4F88503F4A7A}" dt="2019-09-19T22:51:08.072" v="178" actId="20577"/>
        <pc:sldMkLst>
          <pc:docMk/>
          <pc:sldMk cId="0" sldId="259"/>
        </pc:sldMkLst>
        <pc:spChg chg="mod">
          <ac:chgData name="Tammy Wilson" userId="e3b55da62d900d7c" providerId="LiveId" clId="{239A3DAA-0125-4575-BEF1-4F88503F4A7A}" dt="2019-09-19T22:51:08.072" v="178" actId="20577"/>
          <ac:spMkLst>
            <pc:docMk/>
            <pc:sldMk cId="0" sldId="259"/>
            <ac:spMk id="3" creationId="{00000000-0000-0000-0000-000000000000}"/>
          </ac:spMkLst>
        </pc:spChg>
      </pc:sldChg>
      <pc:sldChg chg="modSp add ord">
        <pc:chgData name="Tammy Wilson" userId="e3b55da62d900d7c" providerId="LiveId" clId="{239A3DAA-0125-4575-BEF1-4F88503F4A7A}" dt="2019-09-19T23:08:56.438" v="594" actId="20577"/>
        <pc:sldMkLst>
          <pc:docMk/>
          <pc:sldMk cId="1190518350" sldId="292"/>
        </pc:sldMkLst>
        <pc:spChg chg="mod">
          <ac:chgData name="Tammy Wilson" userId="e3b55da62d900d7c" providerId="LiveId" clId="{239A3DAA-0125-4575-BEF1-4F88503F4A7A}" dt="2019-09-19T22:45:10.403" v="21" actId="20577"/>
          <ac:spMkLst>
            <pc:docMk/>
            <pc:sldMk cId="1190518350" sldId="292"/>
            <ac:spMk id="2" creationId="{04B2FD44-EEAB-44CB-843B-D29ABCD16149}"/>
          </ac:spMkLst>
        </pc:spChg>
        <pc:spChg chg="mod">
          <ac:chgData name="Tammy Wilson" userId="e3b55da62d900d7c" providerId="LiveId" clId="{239A3DAA-0125-4575-BEF1-4F88503F4A7A}" dt="2019-09-19T23:08:56.438" v="594" actId="20577"/>
          <ac:spMkLst>
            <pc:docMk/>
            <pc:sldMk cId="1190518350" sldId="292"/>
            <ac:spMk id="3" creationId="{9C008EEA-0002-44E0-9D7C-CB24C6CC6106}"/>
          </ac:spMkLst>
        </pc:spChg>
      </pc:sldChg>
      <pc:sldChg chg="modSp add ord">
        <pc:chgData name="Tammy Wilson" userId="e3b55da62d900d7c" providerId="LiveId" clId="{239A3DAA-0125-4575-BEF1-4F88503F4A7A}" dt="2019-09-19T23:02:55.589" v="335" actId="20577"/>
        <pc:sldMkLst>
          <pc:docMk/>
          <pc:sldMk cId="3270427439" sldId="293"/>
        </pc:sldMkLst>
        <pc:spChg chg="mod">
          <ac:chgData name="Tammy Wilson" userId="e3b55da62d900d7c" providerId="LiveId" clId="{239A3DAA-0125-4575-BEF1-4F88503F4A7A}" dt="2019-09-19T22:46:34.667" v="50" actId="20577"/>
          <ac:spMkLst>
            <pc:docMk/>
            <pc:sldMk cId="3270427439" sldId="293"/>
            <ac:spMk id="2" creationId="{164BFDAC-C8E0-4864-9B5E-28AE14723D42}"/>
          </ac:spMkLst>
        </pc:spChg>
        <pc:spChg chg="mod">
          <ac:chgData name="Tammy Wilson" userId="e3b55da62d900d7c" providerId="LiveId" clId="{239A3DAA-0125-4575-BEF1-4F88503F4A7A}" dt="2019-09-19T23:02:55.589" v="335" actId="20577"/>
          <ac:spMkLst>
            <pc:docMk/>
            <pc:sldMk cId="3270427439" sldId="293"/>
            <ac:spMk id="3" creationId="{B616FB49-C2F1-4227-9ACD-E9EFE81F0FFD}"/>
          </ac:spMkLst>
        </pc:spChg>
      </pc:sldChg>
      <pc:sldChg chg="modSp add">
        <pc:chgData name="Tammy Wilson" userId="e3b55da62d900d7c" providerId="LiveId" clId="{239A3DAA-0125-4575-BEF1-4F88503F4A7A}" dt="2019-09-19T22:53:20.712" v="272" actId="1076"/>
        <pc:sldMkLst>
          <pc:docMk/>
          <pc:sldMk cId="451013078" sldId="294"/>
        </pc:sldMkLst>
        <pc:spChg chg="mod">
          <ac:chgData name="Tammy Wilson" userId="e3b55da62d900d7c" providerId="LiveId" clId="{239A3DAA-0125-4575-BEF1-4F88503F4A7A}" dt="2019-09-19T22:53:20.712" v="272" actId="1076"/>
          <ac:spMkLst>
            <pc:docMk/>
            <pc:sldMk cId="451013078" sldId="294"/>
            <ac:spMk id="2" creationId="{918FF5FD-6FD2-4975-BB4B-00B25DFDEDA1}"/>
          </ac:spMkLst>
        </pc:spChg>
        <pc:spChg chg="mod">
          <ac:chgData name="Tammy Wilson" userId="e3b55da62d900d7c" providerId="LiveId" clId="{239A3DAA-0125-4575-BEF1-4F88503F4A7A}" dt="2019-09-19T22:53:10.702" v="271" actId="20577"/>
          <ac:spMkLst>
            <pc:docMk/>
            <pc:sldMk cId="451013078" sldId="294"/>
            <ac:spMk id="3" creationId="{A3C56C72-29F7-4826-9EDF-37D24CB071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6F51F-AEE5-4DB7-8786-B7F3CC6137BE}" type="datetimeFigureOut">
              <a:rPr lang="en-CA" smtClean="0"/>
              <a:t>2021-09-14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EFE86-4938-454C-A998-075D793586EE}" type="slidenum">
              <a:rPr lang="en-CA" smtClean="0"/>
              <a:t>‹#›</a:t>
            </a:fld>
            <a:endParaRPr lang="en-CA"/>
          </a:p>
        </p:txBody>
      </p:sp>
    </p:spTree>
    <p:extLst>
      <p:ext uri="{BB962C8B-B14F-4D97-AF65-F5344CB8AC3E}">
        <p14:creationId xmlns:p14="http://schemas.microsoft.com/office/powerpoint/2010/main" val="292263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Why Bother? </a:t>
            </a:r>
            <a:r>
              <a:rPr lang="en-CA" sz="1200" dirty="0">
                <a:latin typeface="Calibri" panose="020F0502020204030204" pitchFamily="34" charset="0"/>
              </a:rPr>
              <a:t>It ensures your experiment will actually </a:t>
            </a:r>
            <a:r>
              <a:rPr lang="en-CA" sz="1200" b="1" dirty="0">
                <a:latin typeface="Calibri" panose="020F0502020204030204" pitchFamily="34" charset="0"/>
              </a:rPr>
              <a:t>answer your question.</a:t>
            </a:r>
          </a:p>
          <a:p>
            <a:pPr lvl="0"/>
            <a:r>
              <a:rPr lang="en-CA" sz="1200" dirty="0">
                <a:latin typeface="Calibri" panose="020F0502020204030204" pitchFamily="34" charset="0"/>
              </a:rPr>
              <a:t>It </a:t>
            </a:r>
            <a:r>
              <a:rPr lang="en-CA" sz="1200" b="1" dirty="0">
                <a:latin typeface="Calibri" panose="020F0502020204030204" pitchFamily="34" charset="0"/>
              </a:rPr>
              <a:t>shows the world </a:t>
            </a:r>
            <a:r>
              <a:rPr lang="en-CA" sz="1200" dirty="0">
                <a:latin typeface="Calibri" panose="020F0502020204030204" pitchFamily="34" charset="0"/>
              </a:rPr>
              <a:t>how you obtained your results.</a:t>
            </a:r>
          </a:p>
          <a:p>
            <a:pPr lvl="0"/>
            <a:r>
              <a:rPr lang="en-CA" sz="1200" dirty="0">
                <a:latin typeface="Calibri" panose="020F0502020204030204" pitchFamily="34" charset="0"/>
              </a:rPr>
              <a:t>It allows other scientists to </a:t>
            </a:r>
            <a:r>
              <a:rPr lang="en-CA" sz="1200" b="1" dirty="0">
                <a:latin typeface="Calibri" panose="020F0502020204030204" pitchFamily="34" charset="0"/>
              </a:rPr>
              <a:t>recreate</a:t>
            </a:r>
            <a:r>
              <a:rPr lang="en-CA" sz="1200" dirty="0">
                <a:latin typeface="Calibri" panose="020F0502020204030204" pitchFamily="34" charset="0"/>
              </a:rPr>
              <a:t> your experiment to </a:t>
            </a:r>
            <a:r>
              <a:rPr lang="en-CA" sz="1200" b="1" dirty="0">
                <a:latin typeface="Calibri" panose="020F0502020204030204" pitchFamily="34" charset="0"/>
              </a:rPr>
              <a:t>support/disprove your conclusions</a:t>
            </a:r>
            <a:r>
              <a:rPr lang="en-CA" sz="1200" dirty="0">
                <a:latin typeface="Calibri" panose="020F0502020204030204" pitchFamily="34" charset="0"/>
              </a:rPr>
              <a:t>.</a:t>
            </a:r>
          </a:p>
          <a:p>
            <a:pPr lvl="0"/>
            <a:r>
              <a:rPr lang="en-CA" sz="1200" dirty="0">
                <a:latin typeface="Calibri" panose="020F0502020204030204" pitchFamily="34" charset="0"/>
              </a:rPr>
              <a:t>It allows other scientists to build and extend on your research</a:t>
            </a:r>
          </a:p>
          <a:p>
            <a:endParaRPr lang="en-CA" dirty="0"/>
          </a:p>
        </p:txBody>
      </p:sp>
      <p:sp>
        <p:nvSpPr>
          <p:cNvPr id="4" name="Slide Number Placeholder 3"/>
          <p:cNvSpPr>
            <a:spLocks noGrp="1"/>
          </p:cNvSpPr>
          <p:nvPr>
            <p:ph type="sldNum" sz="quarter" idx="5"/>
          </p:nvPr>
        </p:nvSpPr>
        <p:spPr/>
        <p:txBody>
          <a:bodyPr/>
          <a:lstStyle/>
          <a:p>
            <a:fld id="{401EFE86-4938-454C-A998-075D793586EE}" type="slidenum">
              <a:rPr lang="en-CA" smtClean="0"/>
              <a:t>4</a:t>
            </a:fld>
            <a:endParaRPr lang="en-CA"/>
          </a:p>
        </p:txBody>
      </p:sp>
    </p:spTree>
    <p:extLst>
      <p:ext uri="{BB962C8B-B14F-4D97-AF65-F5344CB8AC3E}">
        <p14:creationId xmlns:p14="http://schemas.microsoft.com/office/powerpoint/2010/main" val="346732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Eg.</a:t>
            </a:r>
            <a:r>
              <a:rPr lang="en-CA" dirty="0"/>
              <a:t> Why is there air?  Is not a testable question</a:t>
            </a:r>
          </a:p>
          <a:p>
            <a:r>
              <a:rPr lang="en-CA" dirty="0"/>
              <a:t>How fast does a football fly through the air? </a:t>
            </a:r>
          </a:p>
          <a:p>
            <a:pPr marL="1314450" lvl="2" indent="-514350"/>
            <a:r>
              <a:rPr lang="en-US" sz="2800" b="1" dirty="0">
                <a:latin typeface="Calibri" panose="020F0502020204030204" pitchFamily="34" charset="0"/>
              </a:rPr>
              <a:t>Why do leaves turn brown?</a:t>
            </a:r>
          </a:p>
          <a:p>
            <a:pPr marL="1314450" lvl="2" indent="-514350"/>
            <a:endParaRPr lang="en-US" sz="2800" b="1" dirty="0">
              <a:latin typeface="Calibri" panose="020F0502020204030204" pitchFamily="34" charset="0"/>
            </a:endParaRPr>
          </a:p>
          <a:p>
            <a:pPr marL="1314450" lvl="2" indent="-514350"/>
            <a:r>
              <a:rPr lang="en-US" sz="2800" b="1" dirty="0">
                <a:latin typeface="Calibri" panose="020F0502020204030204" pitchFamily="34" charset="0"/>
              </a:rPr>
              <a:t>Does the amount of water or sun a plant receives affect the </a:t>
            </a:r>
            <a:r>
              <a:rPr lang="en-US" sz="2800" b="1" dirty="0" err="1">
                <a:latin typeface="Calibri" panose="020F0502020204030204" pitchFamily="34" charset="0"/>
              </a:rPr>
              <a:t>colour</a:t>
            </a:r>
            <a:r>
              <a:rPr lang="en-US" sz="2800" b="1" dirty="0">
                <a:latin typeface="Calibri" panose="020F0502020204030204" pitchFamily="34" charset="0"/>
              </a:rPr>
              <a:t> of the leaf?</a:t>
            </a:r>
          </a:p>
          <a:p>
            <a:endParaRPr lang="en-CA" dirty="0"/>
          </a:p>
        </p:txBody>
      </p:sp>
      <p:sp>
        <p:nvSpPr>
          <p:cNvPr id="4" name="Slide Number Placeholder 3"/>
          <p:cNvSpPr>
            <a:spLocks noGrp="1"/>
          </p:cNvSpPr>
          <p:nvPr>
            <p:ph type="sldNum" sz="quarter" idx="5"/>
          </p:nvPr>
        </p:nvSpPr>
        <p:spPr/>
        <p:txBody>
          <a:bodyPr/>
          <a:lstStyle/>
          <a:p>
            <a:fld id="{401EFE86-4938-454C-A998-075D793586EE}" type="slidenum">
              <a:rPr lang="en-CA" smtClean="0"/>
              <a:t>9</a:t>
            </a:fld>
            <a:endParaRPr lang="en-CA"/>
          </a:p>
        </p:txBody>
      </p:sp>
    </p:spTree>
    <p:extLst>
      <p:ext uri="{BB962C8B-B14F-4D97-AF65-F5344CB8AC3E}">
        <p14:creationId xmlns:p14="http://schemas.microsoft.com/office/powerpoint/2010/main" val="368096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A47434A-5C1E-4DF3-ABAC-C02F5968FD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29E757-36BB-4C77-AA48-A76C98145344}" type="slidenum">
              <a:rPr lang="en-US" altLang="en-US" smtClean="0"/>
              <a:pPr>
                <a:spcBef>
                  <a:spcPct val="0"/>
                </a:spcBef>
              </a:pPr>
              <a:t>40</a:t>
            </a:fld>
            <a:endParaRPr lang="en-US" altLang="en-US"/>
          </a:p>
        </p:txBody>
      </p:sp>
      <p:sp>
        <p:nvSpPr>
          <p:cNvPr id="44035" name="Rectangle 2">
            <a:extLst>
              <a:ext uri="{FF2B5EF4-FFF2-40B4-BE49-F238E27FC236}">
                <a16:creationId xmlns:a16="http://schemas.microsoft.com/office/drawing/2014/main" id="{8FEA7E01-55A6-47AD-AF2D-DE65D8B741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08519D95-615D-4BCF-8FFD-7AA1D48241F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D39ECB1-5FC4-44E7-99E6-CBFF8C3320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904768-EB6F-4376-9080-91360944AC1D}" type="slidenum">
              <a:rPr lang="en-US" altLang="en-US" smtClean="0"/>
              <a:pPr>
                <a:spcBef>
                  <a:spcPct val="0"/>
                </a:spcBef>
              </a:pPr>
              <a:t>41</a:t>
            </a:fld>
            <a:endParaRPr lang="en-US" altLang="en-US"/>
          </a:p>
        </p:txBody>
      </p:sp>
      <p:sp>
        <p:nvSpPr>
          <p:cNvPr id="46083" name="Rectangle 2">
            <a:extLst>
              <a:ext uri="{FF2B5EF4-FFF2-40B4-BE49-F238E27FC236}">
                <a16:creationId xmlns:a16="http://schemas.microsoft.com/office/drawing/2014/main" id="{2CC725E2-5EC6-44D8-AF72-D52C2CC86F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0256C23A-2870-4A85-9919-6D0F966B5EC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7D0A7A3-F011-4CF8-9666-9843D61212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8D335B-C431-4561-BE35-095743C31D8A}" type="slidenum">
              <a:rPr lang="en-US" altLang="en-US" smtClean="0"/>
              <a:pPr>
                <a:spcBef>
                  <a:spcPct val="0"/>
                </a:spcBef>
              </a:pPr>
              <a:t>42</a:t>
            </a:fld>
            <a:endParaRPr lang="en-US" altLang="en-US"/>
          </a:p>
        </p:txBody>
      </p:sp>
      <p:sp>
        <p:nvSpPr>
          <p:cNvPr id="48131" name="Rectangle 2">
            <a:extLst>
              <a:ext uri="{FF2B5EF4-FFF2-40B4-BE49-F238E27FC236}">
                <a16:creationId xmlns:a16="http://schemas.microsoft.com/office/drawing/2014/main" id="{6D2A2A82-0E59-4FF0-88C1-F963356261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86B75665-2AAA-4530-87DD-F650D71EA4C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4369E0A-9F0D-483F-88E8-B60BFAD431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7371C6-2BF6-485C-AA1D-EE67B1B2CAA2}" type="slidenum">
              <a:rPr lang="en-US" altLang="en-US" smtClean="0"/>
              <a:pPr>
                <a:spcBef>
                  <a:spcPct val="0"/>
                </a:spcBef>
              </a:pPr>
              <a:t>43</a:t>
            </a:fld>
            <a:endParaRPr lang="en-US" altLang="en-US"/>
          </a:p>
        </p:txBody>
      </p:sp>
      <p:sp>
        <p:nvSpPr>
          <p:cNvPr id="50179" name="Rectangle 2">
            <a:extLst>
              <a:ext uri="{FF2B5EF4-FFF2-40B4-BE49-F238E27FC236}">
                <a16:creationId xmlns:a16="http://schemas.microsoft.com/office/drawing/2014/main" id="{2FFB9642-4161-4D0F-BD1A-73CADB21F3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FA3213C7-9BB1-41D2-AA3D-49963B150A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list “human error”</a:t>
            </a:r>
          </a:p>
        </p:txBody>
      </p:sp>
      <p:sp>
        <p:nvSpPr>
          <p:cNvPr id="4" name="Slide Number Placeholder 3"/>
          <p:cNvSpPr>
            <a:spLocks noGrp="1"/>
          </p:cNvSpPr>
          <p:nvPr>
            <p:ph type="sldNum" sz="quarter" idx="5"/>
          </p:nvPr>
        </p:nvSpPr>
        <p:spPr/>
        <p:txBody>
          <a:bodyPr/>
          <a:lstStyle/>
          <a:p>
            <a:fld id="{401EFE86-4938-454C-A998-075D793586EE}" type="slidenum">
              <a:rPr lang="en-CA" smtClean="0"/>
              <a:t>44</a:t>
            </a:fld>
            <a:endParaRPr lang="en-CA"/>
          </a:p>
        </p:txBody>
      </p:sp>
    </p:spTree>
    <p:extLst>
      <p:ext uri="{BB962C8B-B14F-4D97-AF65-F5344CB8AC3E}">
        <p14:creationId xmlns:p14="http://schemas.microsoft.com/office/powerpoint/2010/main" val="158151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would be the</a:t>
            </a:r>
            <a:r>
              <a:rPr lang="en-CA" baseline="0" dirty="0"/>
              <a:t> Question, </a:t>
            </a:r>
            <a:r>
              <a:rPr lang="en-CA" baseline="0" dirty="0" err="1"/>
              <a:t>Hypoth</a:t>
            </a:r>
            <a:r>
              <a:rPr lang="en-CA" baseline="0" dirty="0"/>
              <a:t> for this </a:t>
            </a:r>
            <a:r>
              <a:rPr lang="en-CA" baseline="0" dirty="0" err="1"/>
              <a:t>exp</a:t>
            </a:r>
            <a:r>
              <a:rPr lang="en-CA" baseline="0" dirty="0"/>
              <a:t>?</a:t>
            </a:r>
            <a:endParaRPr lang="en-CA" dirty="0"/>
          </a:p>
        </p:txBody>
      </p:sp>
      <p:sp>
        <p:nvSpPr>
          <p:cNvPr id="4" name="Slide Number Placeholder 3"/>
          <p:cNvSpPr>
            <a:spLocks noGrp="1"/>
          </p:cNvSpPr>
          <p:nvPr>
            <p:ph type="sldNum" sz="quarter" idx="10"/>
          </p:nvPr>
        </p:nvSpPr>
        <p:spPr/>
        <p:txBody>
          <a:bodyPr/>
          <a:lstStyle/>
          <a:p>
            <a:fld id="{AFEBF1D5-20E9-4F71-B46B-E0A726C2EBA1}" type="slidenum">
              <a:rPr lang="en-CA" smtClean="0"/>
              <a:t>49</a:t>
            </a:fld>
            <a:endParaRPr lang="en-CA"/>
          </a:p>
        </p:txBody>
      </p:sp>
    </p:spTree>
    <p:extLst>
      <p:ext uri="{BB962C8B-B14F-4D97-AF65-F5344CB8AC3E}">
        <p14:creationId xmlns:p14="http://schemas.microsoft.com/office/powerpoint/2010/main" val="405720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ABA5EFE-B93E-4635-9D19-87362B8BA128}" type="datetimeFigureOut">
              <a:rPr lang="en-US"/>
              <a:pPr>
                <a:defRPr/>
              </a:pPr>
              <a:t>9/14/2021</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F6F3412-0621-49ED-A549-1A6F4C47D22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2114229-75B6-4E3C-B0A2-8518673D4379}" type="datetimeFigureOut">
              <a:rPr lang="en-US"/>
              <a:pPr>
                <a:defRPr/>
              </a:pPr>
              <a:t>9/14/2021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9E49D4-C02C-4C43-BC62-754D43D8AF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1A095B43-DF0E-46B2-845F-42ABA1564110}" type="datetimeFigureOut">
              <a:rPr lang="en-US"/>
              <a:pPr>
                <a:defRPr/>
              </a:pPr>
              <a:t>9/14/2021</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B5764BE5-9DB2-469B-A15D-B395683F455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normAutofit/>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DDACF1-1293-4806-9F48-F673F93E66F2}"/>
              </a:ext>
            </a:extLst>
          </p:cNvPr>
          <p:cNvSpPr>
            <a:spLocks noGrp="1"/>
          </p:cNvSpPr>
          <p:nvPr>
            <p:ph type="dt" sz="half" idx="10"/>
          </p:nvPr>
        </p:nvSpPr>
        <p:spPr>
          <a:xfrm>
            <a:off x="457200" y="6278563"/>
            <a:ext cx="21336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A7D66DC-ADEC-43C5-838B-0A2B9FF8AAE1}"/>
              </a:ext>
            </a:extLst>
          </p:cNvPr>
          <p:cNvSpPr>
            <a:spLocks noGrp="1"/>
          </p:cNvSpPr>
          <p:nvPr>
            <p:ph type="ftr" sz="quarter" idx="11"/>
          </p:nvPr>
        </p:nvSpPr>
        <p:spPr>
          <a:xfrm>
            <a:off x="3124200" y="6278563"/>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F46D879-AAD4-45B0-B093-FA98C9AAF02C}"/>
              </a:ext>
            </a:extLst>
          </p:cNvPr>
          <p:cNvSpPr>
            <a:spLocks noGrp="1"/>
          </p:cNvSpPr>
          <p:nvPr>
            <p:ph type="sldNum" sz="quarter" idx="12"/>
          </p:nvPr>
        </p:nvSpPr>
        <p:spPr>
          <a:xfrm>
            <a:off x="6553200" y="6278563"/>
            <a:ext cx="2133600" cy="457200"/>
          </a:xfrm>
        </p:spPr>
        <p:txBody>
          <a:bodyPr/>
          <a:lstStyle>
            <a:lvl1pPr>
              <a:defRPr/>
            </a:lvl1pPr>
          </a:lstStyle>
          <a:p>
            <a:pPr>
              <a:defRPr/>
            </a:pPr>
            <a:fld id="{217A629D-AA23-40E0-99F9-6FF8F6C19720}" type="slidenum">
              <a:rPr lang="en-US" altLang="en-US"/>
              <a:pPr>
                <a:defRPr/>
              </a:pPr>
              <a:t>‹#›</a:t>
            </a:fld>
            <a:endParaRPr lang="en-US" altLang="en-US"/>
          </a:p>
        </p:txBody>
      </p:sp>
    </p:spTree>
    <p:extLst>
      <p:ext uri="{BB962C8B-B14F-4D97-AF65-F5344CB8AC3E}">
        <p14:creationId xmlns:p14="http://schemas.microsoft.com/office/powerpoint/2010/main" val="397755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normAutofit/>
          </a:bodyPr>
          <a:lstStyle/>
          <a:p>
            <a:pPr lvl="0"/>
            <a:endParaRPr lang="en-US" noProof="0"/>
          </a:p>
        </p:txBody>
      </p:sp>
      <p:sp>
        <p:nvSpPr>
          <p:cNvPr id="5" name="Date Placeholder 4">
            <a:extLst>
              <a:ext uri="{FF2B5EF4-FFF2-40B4-BE49-F238E27FC236}">
                <a16:creationId xmlns:a16="http://schemas.microsoft.com/office/drawing/2014/main" id="{A4C8BA86-E1EF-455F-9D5D-BE214B6C2B44}"/>
              </a:ext>
            </a:extLst>
          </p:cNvPr>
          <p:cNvSpPr>
            <a:spLocks noGrp="1"/>
          </p:cNvSpPr>
          <p:nvPr>
            <p:ph type="dt" sz="half" idx="10"/>
          </p:nvPr>
        </p:nvSpPr>
        <p:spPr>
          <a:xfrm>
            <a:off x="457200" y="6278563"/>
            <a:ext cx="21336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E0CFE47-D5E5-4B3A-B873-F75C2D40B6F7}"/>
              </a:ext>
            </a:extLst>
          </p:cNvPr>
          <p:cNvSpPr>
            <a:spLocks noGrp="1"/>
          </p:cNvSpPr>
          <p:nvPr>
            <p:ph type="ftr" sz="quarter" idx="11"/>
          </p:nvPr>
        </p:nvSpPr>
        <p:spPr>
          <a:xfrm>
            <a:off x="3124200" y="6278563"/>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2612201-9FF0-4CC3-8BDA-BA612D4C37B2}"/>
              </a:ext>
            </a:extLst>
          </p:cNvPr>
          <p:cNvSpPr>
            <a:spLocks noGrp="1"/>
          </p:cNvSpPr>
          <p:nvPr>
            <p:ph type="sldNum" sz="quarter" idx="12"/>
          </p:nvPr>
        </p:nvSpPr>
        <p:spPr>
          <a:xfrm>
            <a:off x="6553200" y="6278563"/>
            <a:ext cx="2133600" cy="457200"/>
          </a:xfrm>
        </p:spPr>
        <p:txBody>
          <a:bodyPr/>
          <a:lstStyle>
            <a:lvl1pPr>
              <a:defRPr/>
            </a:lvl1pPr>
          </a:lstStyle>
          <a:p>
            <a:pPr>
              <a:defRPr/>
            </a:pPr>
            <a:fld id="{655968DB-B8CF-4AAE-B0F5-4885C0B4314F}" type="slidenum">
              <a:rPr lang="en-US" altLang="en-US"/>
              <a:pPr>
                <a:defRPr/>
              </a:pPr>
              <a:t>‹#›</a:t>
            </a:fld>
            <a:endParaRPr lang="en-US" altLang="en-US"/>
          </a:p>
        </p:txBody>
      </p:sp>
    </p:spTree>
    <p:extLst>
      <p:ext uri="{BB962C8B-B14F-4D97-AF65-F5344CB8AC3E}">
        <p14:creationId xmlns:p14="http://schemas.microsoft.com/office/powerpoint/2010/main" val="236696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85F8BD9F-0E67-4D91-B3A3-6E64BB7E35FE}" type="datetimeFigureOut">
              <a:rPr lang="en-US"/>
              <a:pPr>
                <a:defRPr/>
              </a:pPr>
              <a:t>9/14/2021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5A73F27-8B7E-448E-BD21-AFCF2C6762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AB4D58B3-E268-4B4B-8138-D88789D8A778}" type="datetimeFigureOut">
              <a:rPr lang="en-US"/>
              <a:pPr>
                <a:defRPr/>
              </a:pPr>
              <a:t>9/14/2021</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32525E7-EFD1-4425-B606-C53221C912C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78B2C1A7-85EF-4589-B222-3B7CFC9ED551}" type="datetimeFigureOut">
              <a:rPr lang="en-US"/>
              <a:pPr>
                <a:defRPr/>
              </a:pPr>
              <a:t>9/14/2021</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7E01E6C0-FD01-45A7-A007-B08CDAB3FE44}"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0DE0170-32BF-469B-9A80-3832B7FCCDB7}" type="datetimeFigureOut">
              <a:rPr lang="en-US"/>
              <a:pPr>
                <a:defRPr/>
              </a:pPr>
              <a:t>9/14/2021</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AFD3C36E-1856-4523-9366-EC6D2879750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59D3CE2D-E1C6-4FE2-8665-0CD9E05CDDFA}" type="datetimeFigureOut">
              <a:rPr lang="en-US"/>
              <a:pPr>
                <a:defRPr/>
              </a:pPr>
              <a:t>9/14/2021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C8E98E4-4FA2-4675-890C-E06DE5DEBD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4D8597C-36A4-4ECA-B4BF-F87A746E60D3}" type="datetimeFigureOut">
              <a:rPr lang="en-US"/>
              <a:pPr>
                <a:defRPr/>
              </a:pPr>
              <a:t>9/14/2021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F7DFF67-129F-471E-9E3F-C1022BE26B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0DB6DEA0-0AEE-41E0-9908-AC3FC6575AA9}" type="datetimeFigureOut">
              <a:rPr lang="en-US"/>
              <a:pPr>
                <a:defRPr/>
              </a:pPr>
              <a:t>9/14/2021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82A1FEE-72E0-4418-9095-7BDACF3967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9102C437-C683-45BF-AE56-B3DA21D72CF9}" type="datetimeFigureOut">
              <a:rPr lang="en-US"/>
              <a:pPr>
                <a:defRPr/>
              </a:pPr>
              <a:t>9/14/2021</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574C421-A7C7-40EF-B497-23BE8F11274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8E29701F-0F5F-4D2B-827A-8EBB9145E724}" type="datetimeFigureOut">
              <a:rPr lang="en-US"/>
              <a:pPr>
                <a:defRPr/>
              </a:pPr>
              <a:t>9/14/2021</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CBCA3FFB-0790-46AA-B340-CFF3B170C6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8" r:id="rId4"/>
    <p:sldLayoutId id="2147483759" r:id="rId5"/>
    <p:sldLayoutId id="2147483754" r:id="rId6"/>
    <p:sldLayoutId id="2147483760" r:id="rId7"/>
    <p:sldLayoutId id="2147483753" r:id="rId8"/>
    <p:sldLayoutId id="2147483761" r:id="rId9"/>
    <p:sldLayoutId id="2147483752" r:id="rId10"/>
    <p:sldLayoutId id="2147483762" r:id="rId11"/>
    <p:sldLayoutId id="2147483763" r:id="rId12"/>
    <p:sldLayoutId id="2147483764"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1B587C"/>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4E854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a:t>The Scientific Method</a:t>
            </a:r>
          </a:p>
        </p:txBody>
      </p:sp>
      <p:sp>
        <p:nvSpPr>
          <p:cNvPr id="13314" name="Subtitle 2"/>
          <p:cNvSpPr>
            <a:spLocks noGrp="1"/>
          </p:cNvSpPr>
          <p:nvPr>
            <p:ph type="subTitle" idx="1"/>
          </p:nvPr>
        </p:nvSpPr>
        <p:spPr>
          <a:xfrm>
            <a:off x="2362200" y="6049963"/>
            <a:ext cx="6705600" cy="685800"/>
          </a:xfrm>
        </p:spPr>
        <p:txBody>
          <a:bodyPr/>
          <a:lstStyle/>
          <a:p>
            <a:pPr eaLnBrk="1" hangingPunct="1"/>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40E3-C74E-42B6-A7C6-3B5A61040A94}"/>
              </a:ext>
            </a:extLst>
          </p:cNvPr>
          <p:cNvSpPr>
            <a:spLocks noGrp="1"/>
          </p:cNvSpPr>
          <p:nvPr>
            <p:ph type="title"/>
          </p:nvPr>
        </p:nvSpPr>
        <p:spPr/>
        <p:txBody>
          <a:bodyPr/>
          <a:lstStyle/>
          <a:p>
            <a:r>
              <a:rPr lang="en-CA" dirty="0"/>
              <a:t>Are these good questions? </a:t>
            </a:r>
          </a:p>
        </p:txBody>
      </p:sp>
      <p:sp>
        <p:nvSpPr>
          <p:cNvPr id="3" name="Content Placeholder 2">
            <a:extLst>
              <a:ext uri="{FF2B5EF4-FFF2-40B4-BE49-F238E27FC236}">
                <a16:creationId xmlns:a16="http://schemas.microsoft.com/office/drawing/2014/main" id="{AAE706D7-C990-45ED-B050-872F10D560E0}"/>
              </a:ext>
            </a:extLst>
          </p:cNvPr>
          <p:cNvSpPr>
            <a:spLocks noGrp="1"/>
          </p:cNvSpPr>
          <p:nvPr>
            <p:ph sz="quarter" idx="1"/>
          </p:nvPr>
        </p:nvSpPr>
        <p:spPr/>
        <p:txBody>
          <a:bodyPr/>
          <a:lstStyle/>
          <a:p>
            <a:pPr>
              <a:spcAft>
                <a:spcPts val="600"/>
              </a:spcAft>
            </a:pPr>
            <a:r>
              <a:rPr lang="en-US" dirty="0">
                <a:latin typeface="Calibri" panose="020F0502020204030204" pitchFamily="34" charset="0"/>
              </a:rPr>
              <a:t>Why do dogs bark?</a:t>
            </a:r>
          </a:p>
          <a:p>
            <a:pPr>
              <a:spcAft>
                <a:spcPts val="600"/>
              </a:spcAft>
            </a:pPr>
            <a:r>
              <a:rPr lang="en-US" dirty="0">
                <a:latin typeface="Calibri" panose="020F0502020204030204" pitchFamily="34" charset="0"/>
              </a:rPr>
              <a:t>How are students’ grades affected by the amount of television watched?</a:t>
            </a:r>
          </a:p>
          <a:p>
            <a:pPr>
              <a:spcAft>
                <a:spcPts val="600"/>
              </a:spcAft>
            </a:pPr>
            <a:r>
              <a:rPr lang="en-US" dirty="0">
                <a:latin typeface="Calibri" panose="020F0502020204030204" pitchFamily="34" charset="0"/>
              </a:rPr>
              <a:t>What temperatures cause bacteria to grow the fastest?</a:t>
            </a:r>
          </a:p>
          <a:p>
            <a:pPr>
              <a:spcAft>
                <a:spcPts val="600"/>
              </a:spcAft>
            </a:pPr>
            <a:r>
              <a:rPr lang="en-US" dirty="0">
                <a:latin typeface="Calibri" panose="020F0502020204030204" pitchFamily="34" charset="0"/>
              </a:rPr>
              <a:t>What chemicals will prevent cut apples from turning brown?</a:t>
            </a:r>
          </a:p>
          <a:p>
            <a:pPr>
              <a:spcAft>
                <a:spcPts val="600"/>
              </a:spcAft>
            </a:pPr>
            <a:r>
              <a:rPr lang="en-US" sz="2800" dirty="0">
                <a:latin typeface="Calibri" panose="020F0502020204030204" pitchFamily="34" charset="0"/>
              </a:rPr>
              <a:t>Why do leaves turn brown?</a:t>
            </a:r>
          </a:p>
          <a:p>
            <a:pPr>
              <a:spcAft>
                <a:spcPts val="600"/>
              </a:spcAft>
            </a:pPr>
            <a:r>
              <a:rPr lang="en-US" sz="2800" dirty="0">
                <a:latin typeface="Calibri" panose="020F0502020204030204" pitchFamily="34" charset="0"/>
              </a:rPr>
              <a:t>Does the amount of water or sun a plant receives affect the </a:t>
            </a:r>
            <a:r>
              <a:rPr lang="en-US" sz="2800" dirty="0" err="1">
                <a:latin typeface="Calibri" panose="020F0502020204030204" pitchFamily="34" charset="0"/>
              </a:rPr>
              <a:t>colour</a:t>
            </a:r>
            <a:r>
              <a:rPr lang="en-US" sz="2800" dirty="0">
                <a:latin typeface="Calibri" panose="020F0502020204030204" pitchFamily="34" charset="0"/>
              </a:rPr>
              <a:t> of the leaf?</a:t>
            </a:r>
          </a:p>
          <a:p>
            <a:pPr>
              <a:spcAft>
                <a:spcPts val="600"/>
              </a:spcAft>
            </a:pPr>
            <a:endParaRPr lang="en-US" dirty="0">
              <a:latin typeface="Calibri" panose="020F0502020204030204" pitchFamily="34" charset="0"/>
            </a:endParaRPr>
          </a:p>
          <a:p>
            <a:endParaRPr lang="en-CA" dirty="0"/>
          </a:p>
        </p:txBody>
      </p:sp>
    </p:spTree>
    <p:extLst>
      <p:ext uri="{BB962C8B-B14F-4D97-AF65-F5344CB8AC3E}">
        <p14:creationId xmlns:p14="http://schemas.microsoft.com/office/powerpoint/2010/main" val="309077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BE69-D623-4B5A-ABB8-9DF9586A2FE2}"/>
              </a:ext>
            </a:extLst>
          </p:cNvPr>
          <p:cNvSpPr>
            <a:spLocks noGrp="1"/>
          </p:cNvSpPr>
          <p:nvPr>
            <p:ph type="title"/>
          </p:nvPr>
        </p:nvSpPr>
        <p:spPr/>
        <p:txBody>
          <a:bodyPr/>
          <a:lstStyle/>
          <a:p>
            <a:r>
              <a:rPr lang="en-CA" dirty="0"/>
              <a:t>What about these? </a:t>
            </a:r>
          </a:p>
        </p:txBody>
      </p:sp>
      <p:sp>
        <p:nvSpPr>
          <p:cNvPr id="3" name="Content Placeholder 2">
            <a:extLst>
              <a:ext uri="{FF2B5EF4-FFF2-40B4-BE49-F238E27FC236}">
                <a16:creationId xmlns:a16="http://schemas.microsoft.com/office/drawing/2014/main" id="{E642528B-8EE7-4341-84A5-73D9F53EC43E}"/>
              </a:ext>
            </a:extLst>
          </p:cNvPr>
          <p:cNvSpPr>
            <a:spLocks noGrp="1"/>
          </p:cNvSpPr>
          <p:nvPr>
            <p:ph sz="quarter" idx="1"/>
          </p:nvPr>
        </p:nvSpPr>
        <p:spPr/>
        <p:txBody>
          <a:bodyPr/>
          <a:lstStyle/>
          <a:p>
            <a:pPr>
              <a:spcAft>
                <a:spcPts val="600"/>
              </a:spcAft>
            </a:pPr>
            <a:r>
              <a:rPr lang="en-US" dirty="0">
                <a:latin typeface="Calibri" panose="020F0502020204030204" pitchFamily="34" charset="0"/>
              </a:rPr>
              <a:t>Why are oceans salty?</a:t>
            </a:r>
          </a:p>
          <a:p>
            <a:pPr>
              <a:spcAft>
                <a:spcPts val="600"/>
              </a:spcAft>
            </a:pPr>
            <a:r>
              <a:rPr lang="en-US" dirty="0">
                <a:latin typeface="Calibri" panose="020F0502020204030204" pitchFamily="34" charset="0"/>
              </a:rPr>
              <a:t>Is the bounciness of a basketball related to the temperature of the ball?</a:t>
            </a:r>
          </a:p>
          <a:p>
            <a:pPr>
              <a:spcAft>
                <a:spcPts val="600"/>
              </a:spcAft>
            </a:pPr>
            <a:r>
              <a:rPr lang="en-US" dirty="0">
                <a:latin typeface="Calibri" panose="020F0502020204030204" pitchFamily="34" charset="0"/>
              </a:rPr>
              <a:t>Is protein synthesis affected when cells are placed in hypotonic solutions?</a:t>
            </a:r>
          </a:p>
          <a:p>
            <a:pPr>
              <a:spcAft>
                <a:spcPts val="600"/>
              </a:spcAft>
            </a:pPr>
            <a:r>
              <a:rPr lang="en-US" dirty="0">
                <a:latin typeface="Calibri" panose="020F0502020204030204" pitchFamily="34" charset="0"/>
              </a:rPr>
              <a:t>What types of materials best reduce friction on a skateboard wheel?</a:t>
            </a:r>
          </a:p>
          <a:p>
            <a:pPr>
              <a:spcAft>
                <a:spcPts val="1800"/>
              </a:spcAft>
            </a:pPr>
            <a:r>
              <a:rPr lang="en-US" dirty="0">
                <a:latin typeface="Calibri" panose="020F0502020204030204" pitchFamily="34" charset="0"/>
              </a:rPr>
              <a:t>Is the rate of hair growth affected by the amount of protein someone eats?</a:t>
            </a:r>
          </a:p>
          <a:p>
            <a:pPr>
              <a:spcAft>
                <a:spcPts val="1800"/>
              </a:spcAft>
            </a:pPr>
            <a:r>
              <a:rPr lang="en-US" dirty="0">
                <a:latin typeface="Calibri" panose="020F0502020204030204" pitchFamily="34" charset="0"/>
              </a:rPr>
              <a:t>Does baking soda and vinegar react?</a:t>
            </a:r>
          </a:p>
          <a:p>
            <a:pPr>
              <a:spcAft>
                <a:spcPts val="1800"/>
              </a:spcAft>
            </a:pPr>
            <a:r>
              <a:rPr lang="en-US" dirty="0">
                <a:latin typeface="Calibri" panose="020F0502020204030204" pitchFamily="34" charset="0"/>
              </a:rPr>
              <a:t>How often does the sun rise?</a:t>
            </a:r>
          </a:p>
          <a:p>
            <a:pPr>
              <a:spcAft>
                <a:spcPts val="600"/>
              </a:spcAft>
            </a:pPr>
            <a:endParaRPr lang="en-US" dirty="0">
              <a:latin typeface="Calibri" panose="020F0502020204030204" pitchFamily="34" charset="0"/>
            </a:endParaRPr>
          </a:p>
          <a:p>
            <a:endParaRPr lang="en-CA" dirty="0"/>
          </a:p>
        </p:txBody>
      </p:sp>
    </p:spTree>
    <p:extLst>
      <p:ext uri="{BB962C8B-B14F-4D97-AF65-F5344CB8AC3E}">
        <p14:creationId xmlns:p14="http://schemas.microsoft.com/office/powerpoint/2010/main" val="284912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3318-D176-4A32-80FB-ABFA2D6E6654}"/>
              </a:ext>
            </a:extLst>
          </p:cNvPr>
          <p:cNvSpPr>
            <a:spLocks noGrp="1"/>
          </p:cNvSpPr>
          <p:nvPr>
            <p:ph type="title"/>
          </p:nvPr>
        </p:nvSpPr>
        <p:spPr/>
        <p:txBody>
          <a:bodyPr/>
          <a:lstStyle/>
          <a:p>
            <a:r>
              <a:rPr lang="en-US" dirty="0"/>
              <a:t>Hypothesis</a:t>
            </a:r>
          </a:p>
        </p:txBody>
      </p:sp>
      <p:sp>
        <p:nvSpPr>
          <p:cNvPr id="3" name="Content Placeholder 2">
            <a:extLst>
              <a:ext uri="{FF2B5EF4-FFF2-40B4-BE49-F238E27FC236}">
                <a16:creationId xmlns:a16="http://schemas.microsoft.com/office/drawing/2014/main" id="{688B85EE-07C3-4206-B74C-18EB0D1428FA}"/>
              </a:ext>
            </a:extLst>
          </p:cNvPr>
          <p:cNvSpPr>
            <a:spLocks noGrp="1"/>
          </p:cNvSpPr>
          <p:nvPr>
            <p:ph sz="quarter" idx="1"/>
          </p:nvPr>
        </p:nvSpPr>
        <p:spPr/>
        <p:txBody>
          <a:bodyPr/>
          <a:lstStyle/>
          <a:p>
            <a:endParaRPr lang="en-US" dirty="0"/>
          </a:p>
          <a:p>
            <a:r>
              <a:rPr lang="en-US" dirty="0"/>
              <a:t> What do you think will happen? </a:t>
            </a:r>
          </a:p>
          <a:p>
            <a:r>
              <a:rPr lang="en-US" dirty="0"/>
              <a:t>Predict the answer to your question or the outcome of the experiment. 	</a:t>
            </a:r>
          </a:p>
          <a:p>
            <a:endParaRPr lang="en-US" dirty="0"/>
          </a:p>
        </p:txBody>
      </p:sp>
    </p:spTree>
    <p:extLst>
      <p:ext uri="{BB962C8B-B14F-4D97-AF65-F5344CB8AC3E}">
        <p14:creationId xmlns:p14="http://schemas.microsoft.com/office/powerpoint/2010/main" val="386022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3027-D567-403A-9DDD-241E7B0B199C}"/>
              </a:ext>
            </a:extLst>
          </p:cNvPr>
          <p:cNvSpPr>
            <a:spLocks noGrp="1"/>
          </p:cNvSpPr>
          <p:nvPr>
            <p:ph type="title"/>
          </p:nvPr>
        </p:nvSpPr>
        <p:spPr/>
        <p:txBody>
          <a:bodyPr/>
          <a:lstStyle/>
          <a:p>
            <a:r>
              <a:rPr lang="en-US" dirty="0"/>
              <a:t>First Identify the Variables</a:t>
            </a:r>
          </a:p>
        </p:txBody>
      </p:sp>
      <p:sp>
        <p:nvSpPr>
          <p:cNvPr id="3" name="Content Placeholder 2">
            <a:extLst>
              <a:ext uri="{FF2B5EF4-FFF2-40B4-BE49-F238E27FC236}">
                <a16:creationId xmlns:a16="http://schemas.microsoft.com/office/drawing/2014/main" id="{2E40FD79-C0C0-4A6A-89B9-F0E12C579658}"/>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217479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2775" y="228600"/>
            <a:ext cx="8153400" cy="990600"/>
          </a:xfrm>
        </p:spPr>
        <p:txBody>
          <a:bodyPr/>
          <a:lstStyle/>
          <a:p>
            <a:pPr eaLnBrk="1" hangingPunct="1"/>
            <a:r>
              <a:rPr lang="en-US"/>
              <a:t>2. Hypothesis</a:t>
            </a:r>
          </a:p>
        </p:txBody>
      </p:sp>
      <p:sp>
        <p:nvSpPr>
          <p:cNvPr id="3" name="Content Placeholder 2"/>
          <p:cNvSpPr>
            <a:spLocks noGrp="1"/>
          </p:cNvSpPr>
          <p:nvPr>
            <p:ph sz="quarter" idx="1"/>
          </p:nvPr>
        </p:nvSpPr>
        <p:spPr>
          <a:xfrm>
            <a:off x="425869" y="2477219"/>
            <a:ext cx="8153400" cy="4495800"/>
          </a:xfrm>
        </p:spPr>
        <p:txBody>
          <a:bodyPr>
            <a:normAutofit/>
          </a:bodyPr>
          <a:lstStyle/>
          <a:p>
            <a:pPr marL="320040" indent="-320040" eaLnBrk="1" fontAlgn="auto" hangingPunct="1">
              <a:spcAft>
                <a:spcPts val="0"/>
              </a:spcAft>
              <a:buFont typeface="Wingdings"/>
              <a:buChar char=""/>
              <a:defRPr/>
            </a:pPr>
            <a:r>
              <a:rPr lang="en-US" dirty="0"/>
              <a:t>A </a:t>
            </a:r>
            <a:r>
              <a:rPr lang="en-US" b="1" u="sng" dirty="0"/>
              <a:t>prediction</a:t>
            </a:r>
            <a:r>
              <a:rPr lang="en-US" dirty="0"/>
              <a:t> based on </a:t>
            </a:r>
            <a:r>
              <a:rPr lang="en-US" dirty="0">
                <a:ea typeface="+mn-lt"/>
                <a:cs typeface="+mn-lt"/>
              </a:rPr>
              <a:t>prior </a:t>
            </a:r>
            <a:r>
              <a:rPr lang="en-US" b="1" u="sng" dirty="0">
                <a:ea typeface="+mn-lt"/>
                <a:cs typeface="+mn-lt"/>
              </a:rPr>
              <a:t>knowledge</a:t>
            </a:r>
            <a:r>
              <a:rPr lang="en-US" dirty="0">
                <a:ea typeface="+mn-lt"/>
                <a:cs typeface="+mn-lt"/>
              </a:rPr>
              <a:t>.</a:t>
            </a:r>
            <a:endParaRPr lang="en-US" dirty="0"/>
          </a:p>
          <a:p>
            <a:pPr marL="320040" indent="-320040">
              <a:spcAft>
                <a:spcPts val="0"/>
              </a:spcAft>
              <a:buFont typeface="Wingdings"/>
              <a:buChar char=""/>
              <a:defRPr/>
            </a:pPr>
            <a:r>
              <a:rPr lang="en-US" dirty="0">
                <a:latin typeface="Calibri"/>
                <a:cs typeface="Calibri"/>
              </a:rPr>
              <a:t>An educated guess to explain a cause-effect relationship.</a:t>
            </a:r>
            <a:endParaRPr lang="en-US" dirty="0"/>
          </a:p>
          <a:p>
            <a:pPr marL="320040" indent="-320040" eaLnBrk="1" fontAlgn="auto" hangingPunct="1">
              <a:spcAft>
                <a:spcPts val="0"/>
              </a:spcAft>
              <a:buFont typeface="Wingdings"/>
              <a:buChar char=""/>
              <a:defRPr/>
            </a:pPr>
            <a:r>
              <a:rPr lang="en-US" dirty="0"/>
              <a:t>Format: </a:t>
            </a:r>
          </a:p>
          <a:p>
            <a:pPr marL="0" indent="0" eaLnBrk="1" fontAlgn="auto" hangingPunct="1">
              <a:spcAft>
                <a:spcPts val="0"/>
              </a:spcAft>
              <a:buFont typeface="Wingdings"/>
              <a:buNone/>
              <a:defRPr/>
            </a:pPr>
            <a:r>
              <a:rPr lang="en-US" dirty="0"/>
              <a:t>“If ____________, then __________ because _________________”</a:t>
            </a:r>
          </a:p>
          <a:p>
            <a:pPr marL="0" indent="0" eaLnBrk="1" fontAlgn="auto" hangingPunct="1">
              <a:spcAft>
                <a:spcPts val="0"/>
              </a:spcAft>
              <a:buFont typeface="Wingdings"/>
              <a:buNone/>
              <a:defRPr/>
            </a:pPr>
            <a:r>
              <a:rPr lang="en-US" sz="2400" dirty="0"/>
              <a:t>   (If you do this to the I.V)     (the D.V. changes like this)</a:t>
            </a:r>
          </a:p>
          <a:p>
            <a:pPr marL="0" indent="0" eaLnBrk="1" fontAlgn="auto" hangingPunct="1">
              <a:spcAft>
                <a:spcPts val="0"/>
              </a:spcAft>
              <a:buFont typeface="Wingdings"/>
              <a:buNone/>
              <a:defRPr/>
            </a:pPr>
            <a:endParaRPr lang="en-US" dirty="0"/>
          </a:p>
        </p:txBody>
      </p:sp>
      <p:pic>
        <p:nvPicPr>
          <p:cNvPr id="20483" name="Picture 2" descr="http://sd.keepcalm-o-matic.co.uk/i/keep-calm-and-create-a-hypothesis.png"/>
          <p:cNvPicPr>
            <a:picLocks noChangeAspect="1" noChangeArrowheads="1"/>
          </p:cNvPicPr>
          <p:nvPr/>
        </p:nvPicPr>
        <p:blipFill>
          <a:blip r:embed="rId2"/>
          <a:srcRect/>
          <a:stretch>
            <a:fillRect/>
          </a:stretch>
        </p:blipFill>
        <p:spPr bwMode="auto">
          <a:xfrm>
            <a:off x="6996322" y="-114660"/>
            <a:ext cx="2057400" cy="2400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u="sng" dirty="0">
                <a:latin typeface="Calibri" panose="020F0502020204030204" pitchFamily="34" charset="0"/>
              </a:rPr>
              <a:t>Question:</a:t>
            </a:r>
            <a:r>
              <a:rPr lang="en-US" sz="3200" dirty="0">
                <a:latin typeface="Calibri" panose="020F0502020204030204" pitchFamily="34" charset="0"/>
              </a:rPr>
              <a:t> How does temperature (heat energy) affect the rate at which water boils?</a:t>
            </a:r>
          </a:p>
          <a:p>
            <a:pPr>
              <a:buNone/>
            </a:pPr>
            <a:endParaRPr lang="en-US" sz="3200" dirty="0">
              <a:latin typeface="Calibri" panose="020F0502020204030204" pitchFamily="34" charset="0"/>
            </a:endParaRPr>
          </a:p>
          <a:p>
            <a:pPr>
              <a:buNone/>
            </a:pPr>
            <a:r>
              <a:rPr lang="en-US" sz="3200" b="1" u="sng" dirty="0">
                <a:latin typeface="Calibri" panose="020F0502020204030204" pitchFamily="34" charset="0"/>
              </a:rPr>
              <a:t>Hypothesis:</a:t>
            </a:r>
            <a:r>
              <a:rPr lang="en-US" sz="3200" dirty="0">
                <a:latin typeface="Calibri" panose="020F0502020204030204" pitchFamily="34" charset="0"/>
              </a:rPr>
              <a:t>  </a:t>
            </a:r>
            <a:r>
              <a:rPr lang="en-US" sz="3200" b="1" i="1" dirty="0">
                <a:solidFill>
                  <a:srgbClr val="0000FF"/>
                </a:solidFill>
                <a:latin typeface="Calibri" panose="020F0502020204030204" pitchFamily="34" charset="0"/>
              </a:rPr>
              <a:t>If</a:t>
            </a:r>
            <a:r>
              <a:rPr lang="en-US" sz="3200" dirty="0">
                <a:solidFill>
                  <a:srgbClr val="0000FF"/>
                </a:solidFill>
                <a:latin typeface="Calibri" panose="020F0502020204030204" pitchFamily="34" charset="0"/>
              </a:rPr>
              <a:t> </a:t>
            </a:r>
            <a:r>
              <a:rPr lang="en-US" sz="3200" dirty="0">
                <a:latin typeface="Calibri" panose="020F0502020204030204" pitchFamily="34" charset="0"/>
              </a:rPr>
              <a:t>more heat energy is added to water, </a:t>
            </a:r>
            <a:r>
              <a:rPr lang="en-US" sz="3200" b="1" i="1" dirty="0">
                <a:solidFill>
                  <a:srgbClr val="0000FF"/>
                </a:solidFill>
                <a:latin typeface="Calibri" panose="020F0502020204030204" pitchFamily="34" charset="0"/>
              </a:rPr>
              <a:t>then</a:t>
            </a:r>
            <a:r>
              <a:rPr lang="en-US" sz="3200" dirty="0">
                <a:solidFill>
                  <a:srgbClr val="0000FF"/>
                </a:solidFill>
                <a:latin typeface="Calibri" panose="020F0502020204030204" pitchFamily="34" charset="0"/>
              </a:rPr>
              <a:t> </a:t>
            </a:r>
            <a:r>
              <a:rPr lang="en-US" sz="3200" dirty="0">
                <a:latin typeface="Calibri" panose="020F0502020204030204" pitchFamily="34" charset="0"/>
              </a:rPr>
              <a:t>the water will come to a boil faster </a:t>
            </a:r>
            <a:r>
              <a:rPr lang="en-US" sz="3200" b="1" i="1" dirty="0">
                <a:solidFill>
                  <a:srgbClr val="0000FF"/>
                </a:solidFill>
                <a:latin typeface="Calibri" panose="020F0502020204030204" pitchFamily="34" charset="0"/>
              </a:rPr>
              <a:t>because</a:t>
            </a:r>
            <a:r>
              <a:rPr lang="en-US" sz="3200" dirty="0">
                <a:latin typeface="Calibri" panose="020F0502020204030204" pitchFamily="34" charset="0"/>
              </a:rPr>
              <a:t> the water particles will be moving faster.</a:t>
            </a:r>
          </a:p>
        </p:txBody>
      </p:sp>
      <p:sp>
        <p:nvSpPr>
          <p:cNvPr id="3" name="Title 2"/>
          <p:cNvSpPr>
            <a:spLocks noGrp="1"/>
          </p:cNvSpPr>
          <p:nvPr>
            <p:ph type="title"/>
          </p:nvPr>
        </p:nvSpPr>
        <p:spPr/>
        <p:txBody>
          <a:bodyPr/>
          <a:lstStyle/>
          <a:p>
            <a:r>
              <a:rPr lang="en-US" dirty="0"/>
              <a:t>Example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u="sng" dirty="0">
                <a:latin typeface="Calibri" panose="020F0502020204030204" pitchFamily="34" charset="0"/>
              </a:rPr>
              <a:t>Question:</a:t>
            </a:r>
            <a:r>
              <a:rPr lang="en-US" sz="3200" dirty="0">
                <a:latin typeface="Calibri" panose="020F0502020204030204" pitchFamily="34" charset="0"/>
              </a:rPr>
              <a:t> How does the amount of time a student spends studying affect their grades?</a:t>
            </a:r>
          </a:p>
          <a:p>
            <a:pPr>
              <a:buNone/>
            </a:pPr>
            <a:endParaRPr lang="en-US" sz="3200" dirty="0">
              <a:latin typeface="Calibri" panose="020F0502020204030204" pitchFamily="34" charset="0"/>
            </a:endParaRPr>
          </a:p>
          <a:p>
            <a:pPr>
              <a:buNone/>
            </a:pPr>
            <a:r>
              <a:rPr lang="en-US" sz="3200" b="1" u="sng" dirty="0">
                <a:latin typeface="Calibri" panose="020F0502020204030204" pitchFamily="34" charset="0"/>
              </a:rPr>
              <a:t>Hypothesis:</a:t>
            </a:r>
            <a:r>
              <a:rPr lang="en-US" sz="3200" dirty="0">
                <a:latin typeface="Calibri" panose="020F0502020204030204" pitchFamily="34" charset="0"/>
              </a:rPr>
              <a:t>  </a:t>
            </a:r>
            <a:r>
              <a:rPr lang="en-US" sz="3200" b="1" i="1" dirty="0">
                <a:solidFill>
                  <a:srgbClr val="0000FF"/>
                </a:solidFill>
                <a:latin typeface="Calibri" panose="020F0502020204030204" pitchFamily="34" charset="0"/>
              </a:rPr>
              <a:t>If</a:t>
            </a:r>
            <a:r>
              <a:rPr lang="en-US" sz="3200" dirty="0">
                <a:solidFill>
                  <a:srgbClr val="0000FF"/>
                </a:solidFill>
                <a:latin typeface="Calibri" panose="020F0502020204030204" pitchFamily="34" charset="0"/>
              </a:rPr>
              <a:t> </a:t>
            </a:r>
            <a:r>
              <a:rPr lang="en-US" sz="3200" dirty="0">
                <a:latin typeface="Calibri" panose="020F0502020204030204" pitchFamily="34" charset="0"/>
              </a:rPr>
              <a:t>a student studies more, </a:t>
            </a:r>
            <a:r>
              <a:rPr lang="en-US" sz="3200" b="1" i="1" dirty="0">
                <a:solidFill>
                  <a:srgbClr val="0000FF"/>
                </a:solidFill>
                <a:latin typeface="Calibri" panose="020F0502020204030204" pitchFamily="34" charset="0"/>
              </a:rPr>
              <a:t>then</a:t>
            </a:r>
            <a:r>
              <a:rPr lang="en-US" sz="3200" dirty="0">
                <a:solidFill>
                  <a:srgbClr val="0000FF"/>
                </a:solidFill>
                <a:latin typeface="Calibri" panose="020F0502020204030204" pitchFamily="34" charset="0"/>
              </a:rPr>
              <a:t> </a:t>
            </a:r>
            <a:r>
              <a:rPr lang="en-US" sz="3200" dirty="0">
                <a:latin typeface="Calibri" panose="020F0502020204030204" pitchFamily="34" charset="0"/>
              </a:rPr>
              <a:t>their marks will improve </a:t>
            </a:r>
            <a:r>
              <a:rPr lang="en-US" sz="3200" b="1" i="1" dirty="0">
                <a:solidFill>
                  <a:srgbClr val="0000FF"/>
                </a:solidFill>
                <a:latin typeface="Calibri" panose="020F0502020204030204" pitchFamily="34" charset="0"/>
              </a:rPr>
              <a:t>because</a:t>
            </a:r>
            <a:r>
              <a:rPr lang="en-US" sz="3200" dirty="0">
                <a:latin typeface="Calibri" panose="020F0502020204030204" pitchFamily="34" charset="0"/>
              </a:rPr>
              <a:t> they have a better understanding of the material.</a:t>
            </a:r>
          </a:p>
        </p:txBody>
      </p:sp>
      <p:sp>
        <p:nvSpPr>
          <p:cNvPr id="3" name="Title 2"/>
          <p:cNvSpPr>
            <a:spLocks noGrp="1"/>
          </p:cNvSpPr>
          <p:nvPr>
            <p:ph type="title"/>
          </p:nvPr>
        </p:nvSpPr>
        <p:spPr/>
        <p:txBody>
          <a:bodyPr/>
          <a:lstStyle/>
          <a:p>
            <a:r>
              <a:rPr lang="en-US" dirty="0"/>
              <a:t>Example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D46BA-F6D1-4F06-8403-3CA77C655BD5}"/>
              </a:ext>
            </a:extLst>
          </p:cNvPr>
          <p:cNvSpPr>
            <a:spLocks noGrp="1"/>
          </p:cNvSpPr>
          <p:nvPr>
            <p:ph type="title"/>
          </p:nvPr>
        </p:nvSpPr>
        <p:spPr/>
        <p:txBody>
          <a:bodyPr/>
          <a:lstStyle/>
          <a:p>
            <a:r>
              <a:rPr lang="en-CA" dirty="0"/>
              <a:t>Write a hypothesis for each.</a:t>
            </a:r>
          </a:p>
        </p:txBody>
      </p:sp>
      <p:sp>
        <p:nvSpPr>
          <p:cNvPr id="3" name="Content Placeholder 2">
            <a:extLst>
              <a:ext uri="{FF2B5EF4-FFF2-40B4-BE49-F238E27FC236}">
                <a16:creationId xmlns:a16="http://schemas.microsoft.com/office/drawing/2014/main" id="{7B7416CA-E843-413B-84E9-193875982AAF}"/>
              </a:ext>
            </a:extLst>
          </p:cNvPr>
          <p:cNvSpPr>
            <a:spLocks noGrp="1"/>
          </p:cNvSpPr>
          <p:nvPr>
            <p:ph sz="quarter" idx="1"/>
          </p:nvPr>
        </p:nvSpPr>
        <p:spPr/>
        <p:txBody>
          <a:bodyPr/>
          <a:lstStyle/>
          <a:p>
            <a:pPr marL="852678" indent="-742950">
              <a:buAutoNum type="arabicPeriod"/>
            </a:pPr>
            <a:r>
              <a:rPr lang="en-US" dirty="0">
                <a:latin typeface="Calibri" panose="020F0502020204030204" pitchFamily="34" charset="0"/>
              </a:rPr>
              <a:t>How does the amount of sunlight affect the growth of a plant?</a:t>
            </a:r>
          </a:p>
          <a:p>
            <a:pPr marL="852678" indent="-742950">
              <a:buFont typeface="Wingdings" pitchFamily="2" charset="2"/>
              <a:buAutoNum type="arabicPeriod"/>
            </a:pPr>
            <a:r>
              <a:rPr lang="en-US" dirty="0">
                <a:latin typeface="Calibri" panose="020F0502020204030204" pitchFamily="34" charset="0"/>
              </a:rPr>
              <a:t>Why do plastic lids no longer fit their containers after going through the dishwasher?</a:t>
            </a:r>
          </a:p>
          <a:p>
            <a:pPr marL="852678" indent="-742950">
              <a:buAutoNum type="arabicPeriod"/>
            </a:pPr>
            <a:endParaRPr lang="en-US" dirty="0">
              <a:latin typeface="Calibri" panose="020F0502020204030204" pitchFamily="34" charset="0"/>
            </a:endParaRPr>
          </a:p>
          <a:p>
            <a:endParaRPr lang="en-CA" dirty="0"/>
          </a:p>
        </p:txBody>
      </p:sp>
    </p:spTree>
    <p:extLst>
      <p:ext uri="{BB962C8B-B14F-4D97-AF65-F5344CB8AC3E}">
        <p14:creationId xmlns:p14="http://schemas.microsoft.com/office/powerpoint/2010/main" val="196078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2C60-B14D-4F19-8D1B-E9EBE4CF73EA}"/>
              </a:ext>
            </a:extLst>
          </p:cNvPr>
          <p:cNvSpPr>
            <a:spLocks noGrp="1"/>
          </p:cNvSpPr>
          <p:nvPr>
            <p:ph type="title"/>
          </p:nvPr>
        </p:nvSpPr>
        <p:spPr/>
        <p:txBody>
          <a:bodyPr/>
          <a:lstStyle/>
          <a:p>
            <a:r>
              <a:rPr lang="en-US"/>
              <a:t>DESIGN THE EXPERIMENT</a:t>
            </a:r>
          </a:p>
        </p:txBody>
      </p:sp>
      <p:sp>
        <p:nvSpPr>
          <p:cNvPr id="3" name="Content Placeholder 2">
            <a:extLst>
              <a:ext uri="{FF2B5EF4-FFF2-40B4-BE49-F238E27FC236}">
                <a16:creationId xmlns:a16="http://schemas.microsoft.com/office/drawing/2014/main" id="{7A3BFBBA-32B9-454D-BE93-F60439B4C7EF}"/>
              </a:ext>
            </a:extLst>
          </p:cNvPr>
          <p:cNvSpPr>
            <a:spLocks noGrp="1"/>
          </p:cNvSpPr>
          <p:nvPr>
            <p:ph sz="quarter" idx="1"/>
          </p:nvPr>
        </p:nvSpPr>
        <p:spPr/>
        <p:txBody>
          <a:bodyPr/>
          <a:lstStyle/>
          <a:p>
            <a:pPr marL="318770" indent="-318770"/>
            <a:r>
              <a:rPr lang="en-US" dirty="0"/>
              <a:t>IDENTIFY THE VARIABLES</a:t>
            </a:r>
          </a:p>
          <a:p>
            <a:pPr marL="318770" indent="-318770"/>
            <a:r>
              <a:rPr lang="en-US" dirty="0"/>
              <a:t>A variable is a factor that can change or be </a:t>
            </a:r>
            <a:r>
              <a:rPr lang="en-US" b="1" dirty="0"/>
              <a:t>changed</a:t>
            </a:r>
            <a:r>
              <a:rPr lang="en-US" dirty="0"/>
              <a:t> in an experiment.</a:t>
            </a:r>
          </a:p>
        </p:txBody>
      </p:sp>
    </p:spTree>
    <p:extLst>
      <p:ext uri="{BB962C8B-B14F-4D97-AF65-F5344CB8AC3E}">
        <p14:creationId xmlns:p14="http://schemas.microsoft.com/office/powerpoint/2010/main" val="208495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12775" y="228600"/>
            <a:ext cx="8153400" cy="990600"/>
          </a:xfrm>
        </p:spPr>
        <p:txBody>
          <a:bodyPr/>
          <a:lstStyle/>
          <a:p>
            <a:pPr eaLnBrk="1" hangingPunct="1"/>
            <a:r>
              <a:rPr lang="en-US"/>
              <a:t>3. Identify the Variables  </a:t>
            </a:r>
            <a:endParaRPr lang="en-US">
              <a:solidFill>
                <a:srgbClr val="FF0000"/>
              </a:solidFill>
            </a:endParaRPr>
          </a:p>
        </p:txBody>
      </p:sp>
      <p:sp>
        <p:nvSpPr>
          <p:cNvPr id="3" name="Content Placeholder 2"/>
          <p:cNvSpPr>
            <a:spLocks noGrp="1"/>
          </p:cNvSpPr>
          <p:nvPr>
            <p:ph sz="quarter" idx="1"/>
          </p:nvPr>
        </p:nvSpPr>
        <p:spPr>
          <a:xfrm>
            <a:off x="228600" y="1600200"/>
            <a:ext cx="8537575" cy="4495800"/>
          </a:xfrm>
        </p:spPr>
        <p:txBody>
          <a:bodyPr/>
          <a:lstStyle/>
          <a:p>
            <a:pPr marL="639445" lvl="1" eaLnBrk="1" hangingPunct="1"/>
            <a:r>
              <a:rPr lang="en-US" sz="3600" b="1" dirty="0"/>
              <a:t>Independent Variable (I.V.): </a:t>
            </a:r>
            <a:r>
              <a:rPr lang="en-US" sz="3600" dirty="0"/>
              <a:t>a factor that you </a:t>
            </a:r>
            <a:r>
              <a:rPr lang="en-US" sz="3600" b="1" u="sng" dirty="0"/>
              <a:t>manipulate</a:t>
            </a:r>
            <a:endParaRPr lang="en-US" b="1" u="sng" dirty="0"/>
          </a:p>
          <a:p>
            <a:pPr marL="639445" lvl="1" eaLnBrk="1" hangingPunct="1"/>
            <a:r>
              <a:rPr lang="en-US" sz="3600" b="1" dirty="0"/>
              <a:t>Dependent Variable (D.V.): </a:t>
            </a:r>
            <a:r>
              <a:rPr lang="en-US" sz="3600" dirty="0"/>
              <a:t>a factor that </a:t>
            </a:r>
            <a:r>
              <a:rPr lang="en-US" sz="3600" b="1" u="sng" dirty="0"/>
              <a:t>depends</a:t>
            </a:r>
            <a:r>
              <a:rPr lang="en-US" sz="3600" dirty="0"/>
              <a:t> on the I.V.</a:t>
            </a:r>
          </a:p>
          <a:p>
            <a:pPr marL="639445" lvl="1" eaLnBrk="1" hangingPunct="1"/>
            <a:r>
              <a:rPr lang="en-US" sz="3600" dirty="0"/>
              <a:t>Often something you </a:t>
            </a:r>
            <a:r>
              <a:rPr lang="en-US" sz="3600" b="1" u="sng" dirty="0"/>
              <a:t>measure</a:t>
            </a:r>
          </a:p>
        </p:txBody>
      </p:sp>
      <p:pic>
        <p:nvPicPr>
          <p:cNvPr id="22531" name="Picture 2" descr="http://science.pppst.com/m_variables.gif"/>
          <p:cNvPicPr>
            <a:picLocks noChangeAspect="1" noChangeArrowheads="1"/>
          </p:cNvPicPr>
          <p:nvPr/>
        </p:nvPicPr>
        <p:blipFill>
          <a:blip r:embed="rId2"/>
          <a:srcRect/>
          <a:stretch>
            <a:fillRect/>
          </a:stretch>
        </p:blipFill>
        <p:spPr bwMode="auto">
          <a:xfrm>
            <a:off x="6626860" y="5040884"/>
            <a:ext cx="2552700" cy="21102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D8D9-D22A-4C8A-A364-D63405E0B17D}"/>
              </a:ext>
            </a:extLst>
          </p:cNvPr>
          <p:cNvSpPr>
            <a:spLocks noGrp="1"/>
          </p:cNvSpPr>
          <p:nvPr>
            <p:ph type="title"/>
          </p:nvPr>
        </p:nvSpPr>
        <p:spPr/>
        <p:txBody>
          <a:bodyPr/>
          <a:lstStyle/>
          <a:p>
            <a:r>
              <a:rPr lang="en-US" dirty="0"/>
              <a:t>Scientific Method</a:t>
            </a:r>
          </a:p>
        </p:txBody>
      </p:sp>
      <p:sp>
        <p:nvSpPr>
          <p:cNvPr id="3" name="Content Placeholder 2">
            <a:extLst>
              <a:ext uri="{FF2B5EF4-FFF2-40B4-BE49-F238E27FC236}">
                <a16:creationId xmlns:a16="http://schemas.microsoft.com/office/drawing/2014/main" id="{6D5A01A0-EA2C-4C0F-9F0C-FF44F3D2E619}"/>
              </a:ext>
            </a:extLst>
          </p:cNvPr>
          <p:cNvSpPr>
            <a:spLocks noGrp="1"/>
          </p:cNvSpPr>
          <p:nvPr>
            <p:ph sz="quarter" idx="1"/>
          </p:nvPr>
        </p:nvSpPr>
        <p:spPr/>
        <p:txBody>
          <a:bodyPr/>
          <a:lstStyle/>
          <a:p>
            <a:pPr marL="0" indent="0">
              <a:buNone/>
            </a:pPr>
            <a:r>
              <a:rPr lang="en-US" dirty="0"/>
              <a:t>The scientific method is a process that scientists follow in order to answer questions about the world around us. </a:t>
            </a:r>
          </a:p>
          <a:p>
            <a:pPr marL="0" indent="0">
              <a:buNone/>
            </a:pPr>
            <a:endParaRPr lang="en-US" dirty="0"/>
          </a:p>
          <a:p>
            <a:pPr marL="0" indent="0">
              <a:buNone/>
            </a:pPr>
            <a:r>
              <a:rPr lang="en-US" dirty="0"/>
              <a:t>Big deal. </a:t>
            </a:r>
            <a:r>
              <a:rPr lang="en-US" b="1" dirty="0"/>
              <a:t>WHY </a:t>
            </a:r>
            <a:r>
              <a:rPr lang="en-US" dirty="0"/>
              <a:t>should I follow this so called “process”? </a:t>
            </a:r>
          </a:p>
          <a:p>
            <a:pPr marL="0" indent="0">
              <a:buNone/>
            </a:pPr>
            <a:endParaRPr lang="en-US" dirty="0"/>
          </a:p>
        </p:txBody>
      </p:sp>
    </p:spTree>
    <p:extLst>
      <p:ext uri="{BB962C8B-B14F-4D97-AF65-F5344CB8AC3E}">
        <p14:creationId xmlns:p14="http://schemas.microsoft.com/office/powerpoint/2010/main" val="2594250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53DE-A51D-4E7F-8C24-2F80A6BB0DF7}"/>
              </a:ext>
            </a:extLst>
          </p:cNvPr>
          <p:cNvSpPr>
            <a:spLocks noGrp="1"/>
          </p:cNvSpPr>
          <p:nvPr>
            <p:ph type="title"/>
          </p:nvPr>
        </p:nvSpPr>
        <p:spPr/>
        <p:txBody>
          <a:bodyPr/>
          <a:lstStyle/>
          <a:p>
            <a:r>
              <a:rPr lang="en-US" dirty="0"/>
              <a:t>Control Variables</a:t>
            </a:r>
          </a:p>
        </p:txBody>
      </p:sp>
      <p:sp>
        <p:nvSpPr>
          <p:cNvPr id="3" name="Content Placeholder 2">
            <a:extLst>
              <a:ext uri="{FF2B5EF4-FFF2-40B4-BE49-F238E27FC236}">
                <a16:creationId xmlns:a16="http://schemas.microsoft.com/office/drawing/2014/main" id="{B3F76903-07B5-442C-BE90-625E3367BF9B}"/>
              </a:ext>
            </a:extLst>
          </p:cNvPr>
          <p:cNvSpPr>
            <a:spLocks noGrp="1"/>
          </p:cNvSpPr>
          <p:nvPr>
            <p:ph sz="quarter" idx="1"/>
          </p:nvPr>
        </p:nvSpPr>
        <p:spPr/>
        <p:txBody>
          <a:bodyPr/>
          <a:lstStyle/>
          <a:p>
            <a:r>
              <a:rPr lang="en-US" b="1" dirty="0"/>
              <a:t>Controlled variable(s) (C.V): </a:t>
            </a:r>
            <a:r>
              <a:rPr lang="en-US" dirty="0"/>
              <a:t>factors that are kept the </a:t>
            </a:r>
            <a:r>
              <a:rPr lang="en-US" b="1" u="sng" dirty="0"/>
              <a:t>same (constant) </a:t>
            </a:r>
            <a:r>
              <a:rPr lang="en-US" dirty="0"/>
              <a:t>for all groups</a:t>
            </a:r>
          </a:p>
          <a:p>
            <a:endParaRPr lang="en-US" dirty="0"/>
          </a:p>
          <a:p>
            <a:r>
              <a:rPr lang="en-US" dirty="0"/>
              <a:t>You can only change ONE variable at a time in an experiment. </a:t>
            </a:r>
          </a:p>
          <a:p>
            <a:r>
              <a:rPr lang="en-US" dirty="0"/>
              <a:t>Otherwise you can be sure which variable is responsible for the result. </a:t>
            </a:r>
          </a:p>
        </p:txBody>
      </p:sp>
    </p:spTree>
    <p:extLst>
      <p:ext uri="{BB962C8B-B14F-4D97-AF65-F5344CB8AC3E}">
        <p14:creationId xmlns:p14="http://schemas.microsoft.com/office/powerpoint/2010/main" val="279212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58F4-9146-4C71-B4EA-39AEFDB59BFF}"/>
              </a:ext>
            </a:extLst>
          </p:cNvPr>
          <p:cNvSpPr>
            <a:spLocks noGrp="1"/>
          </p:cNvSpPr>
          <p:nvPr>
            <p:ph type="title"/>
          </p:nvPr>
        </p:nvSpPr>
        <p:spPr/>
        <p:txBody>
          <a:bodyPr/>
          <a:lstStyle/>
          <a:p>
            <a:r>
              <a:rPr lang="en-US" dirty="0"/>
              <a:t>Control Group</a:t>
            </a:r>
          </a:p>
        </p:txBody>
      </p:sp>
      <p:sp>
        <p:nvSpPr>
          <p:cNvPr id="3" name="Content Placeholder 2">
            <a:extLst>
              <a:ext uri="{FF2B5EF4-FFF2-40B4-BE49-F238E27FC236}">
                <a16:creationId xmlns:a16="http://schemas.microsoft.com/office/drawing/2014/main" id="{948227C9-1B58-43CD-B52B-AA0ADB9D13E8}"/>
              </a:ext>
            </a:extLst>
          </p:cNvPr>
          <p:cNvSpPr>
            <a:spLocks noGrp="1"/>
          </p:cNvSpPr>
          <p:nvPr>
            <p:ph sz="quarter" idx="1"/>
          </p:nvPr>
        </p:nvSpPr>
        <p:spPr/>
        <p:txBody>
          <a:bodyPr/>
          <a:lstStyle/>
          <a:p>
            <a:r>
              <a:rPr lang="en-US" dirty="0"/>
              <a:t>The “group” that stays under </a:t>
            </a:r>
            <a:r>
              <a:rPr lang="en-US" b="1" u="sng" dirty="0"/>
              <a:t>normal </a:t>
            </a:r>
            <a:r>
              <a:rPr lang="en-US" dirty="0"/>
              <a:t>conditions </a:t>
            </a:r>
          </a:p>
        </p:txBody>
      </p:sp>
    </p:spTree>
    <p:extLst>
      <p:ext uri="{BB962C8B-B14F-4D97-AF65-F5344CB8AC3E}">
        <p14:creationId xmlns:p14="http://schemas.microsoft.com/office/powerpoint/2010/main" val="289325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2E8E-03A7-4973-9344-E18F03FD383A}"/>
              </a:ext>
            </a:extLst>
          </p:cNvPr>
          <p:cNvSpPr>
            <a:spLocks noGrp="1"/>
          </p:cNvSpPr>
          <p:nvPr>
            <p:ph type="title"/>
          </p:nvPr>
        </p:nvSpPr>
        <p:spPr/>
        <p:txBody>
          <a:bodyPr/>
          <a:lstStyle/>
          <a:p>
            <a:r>
              <a:rPr lang="en-US" dirty="0"/>
              <a:t>Format</a:t>
            </a:r>
          </a:p>
        </p:txBody>
      </p:sp>
      <p:sp>
        <p:nvSpPr>
          <p:cNvPr id="3" name="Content Placeholder 2">
            <a:extLst>
              <a:ext uri="{FF2B5EF4-FFF2-40B4-BE49-F238E27FC236}">
                <a16:creationId xmlns:a16="http://schemas.microsoft.com/office/drawing/2014/main" id="{86768BE9-44F9-49BD-934C-16AF7B8B1D49}"/>
              </a:ext>
            </a:extLst>
          </p:cNvPr>
          <p:cNvSpPr>
            <a:spLocks noGrp="1"/>
          </p:cNvSpPr>
          <p:nvPr>
            <p:ph sz="quarter" idx="1"/>
          </p:nvPr>
        </p:nvSpPr>
        <p:spPr/>
        <p:txBody>
          <a:bodyPr/>
          <a:lstStyle/>
          <a:p>
            <a:pPr marL="318770" indent="-318770"/>
            <a:r>
              <a:rPr lang="en-US" dirty="0"/>
              <a:t>IV </a:t>
            </a:r>
            <a:r>
              <a:rPr lang="en-US" i="1" dirty="0"/>
              <a:t>has an effect</a:t>
            </a:r>
            <a:r>
              <a:rPr lang="en-US" dirty="0"/>
              <a:t> on DV</a:t>
            </a:r>
          </a:p>
          <a:p>
            <a:pPr marL="318770" indent="-318770"/>
            <a:r>
              <a:rPr lang="en-US" dirty="0"/>
              <a:t>DV </a:t>
            </a:r>
            <a:r>
              <a:rPr lang="en-US" i="1" dirty="0"/>
              <a:t>depends o</a:t>
            </a:r>
            <a:r>
              <a:rPr lang="en-US" dirty="0"/>
              <a:t>n IV</a:t>
            </a:r>
          </a:p>
          <a:p>
            <a:pPr marL="318770" indent="-318770"/>
            <a:endParaRPr lang="en-US" dirty="0"/>
          </a:p>
          <a:p>
            <a:pPr marL="318770" indent="-318770"/>
            <a:r>
              <a:rPr lang="en-US" dirty="0" err="1"/>
              <a:t>Eg.</a:t>
            </a:r>
            <a:r>
              <a:rPr lang="en-US" dirty="0"/>
              <a:t> Does the amount of fertilizer depend on the height of the plant or will the height of the plant depend on the amount of fertilizer added? </a:t>
            </a:r>
          </a:p>
        </p:txBody>
      </p:sp>
    </p:spTree>
    <p:extLst>
      <p:ext uri="{BB962C8B-B14F-4D97-AF65-F5344CB8AC3E}">
        <p14:creationId xmlns:p14="http://schemas.microsoft.com/office/powerpoint/2010/main" val="1319187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11B7-09F5-4D81-921E-B3D8B20C449D}"/>
              </a:ext>
            </a:extLst>
          </p:cNvPr>
          <p:cNvSpPr>
            <a:spLocks noGrp="1"/>
          </p:cNvSpPr>
          <p:nvPr>
            <p:ph type="title"/>
          </p:nvPr>
        </p:nvSpPr>
        <p:spPr/>
        <p:txBody>
          <a:bodyPr/>
          <a:lstStyle/>
          <a:p>
            <a:r>
              <a:rPr lang="en-CA" dirty="0"/>
              <a:t>Example</a:t>
            </a:r>
          </a:p>
        </p:txBody>
      </p:sp>
      <p:sp>
        <p:nvSpPr>
          <p:cNvPr id="3" name="Content Placeholder 2">
            <a:extLst>
              <a:ext uri="{FF2B5EF4-FFF2-40B4-BE49-F238E27FC236}">
                <a16:creationId xmlns:a16="http://schemas.microsoft.com/office/drawing/2014/main" id="{888C8191-0724-4701-8EFD-C6ABCD47CB7F}"/>
              </a:ext>
            </a:extLst>
          </p:cNvPr>
          <p:cNvSpPr>
            <a:spLocks noGrp="1"/>
          </p:cNvSpPr>
          <p:nvPr>
            <p:ph sz="quarter" idx="1"/>
          </p:nvPr>
        </p:nvSpPr>
        <p:spPr/>
        <p:txBody>
          <a:bodyPr/>
          <a:lstStyle/>
          <a:p>
            <a:r>
              <a:rPr lang="en-US" sz="4400" dirty="0">
                <a:latin typeface="Calibri" panose="020F0502020204030204" pitchFamily="34" charset="0"/>
              </a:rPr>
              <a:t>I</a:t>
            </a:r>
            <a:r>
              <a:rPr lang="en-CA" dirty="0"/>
              <a:t>f testing the effect of amount of light on the growth of seedling:</a:t>
            </a:r>
          </a:p>
          <a:p>
            <a:r>
              <a:rPr lang="en-CA" dirty="0"/>
              <a:t>Question = </a:t>
            </a:r>
          </a:p>
          <a:p>
            <a:r>
              <a:rPr lang="en-CA" dirty="0"/>
              <a:t>Independent Variable  = </a:t>
            </a:r>
          </a:p>
          <a:p>
            <a:r>
              <a:rPr lang="en-CA" dirty="0"/>
              <a:t>Dependent Variable = </a:t>
            </a:r>
          </a:p>
          <a:p>
            <a:r>
              <a:rPr lang="en-CA" dirty="0"/>
              <a:t>Controls = </a:t>
            </a:r>
          </a:p>
          <a:p>
            <a:r>
              <a:rPr lang="en-CA"/>
              <a:t>Hypothesis =</a:t>
            </a:r>
            <a:endParaRPr lang="en-CA" dirty="0"/>
          </a:p>
        </p:txBody>
      </p:sp>
    </p:spTree>
    <p:extLst>
      <p:ext uri="{BB962C8B-B14F-4D97-AF65-F5344CB8AC3E}">
        <p14:creationId xmlns:p14="http://schemas.microsoft.com/office/powerpoint/2010/main" val="262502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7544" y="0"/>
          <a:ext cx="7772400" cy="6522718"/>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761998">
                <a:tc>
                  <a:txBody>
                    <a:bodyPr/>
                    <a:lstStyle/>
                    <a:p>
                      <a:r>
                        <a:rPr lang="en-US" dirty="0"/>
                        <a:t>Question</a:t>
                      </a:r>
                    </a:p>
                  </a:txBody>
                  <a:tcPr/>
                </a:tc>
                <a:tc>
                  <a:txBody>
                    <a:bodyPr/>
                    <a:lstStyle/>
                    <a:p>
                      <a:r>
                        <a:rPr lang="en-US" dirty="0"/>
                        <a:t>Independent variable</a:t>
                      </a:r>
                    </a:p>
                  </a:txBody>
                  <a:tcPr/>
                </a:tc>
                <a:tc>
                  <a:txBody>
                    <a:bodyPr/>
                    <a:lstStyle/>
                    <a:p>
                      <a:r>
                        <a:rPr lang="en-US" dirty="0"/>
                        <a:t>Dependent variable</a:t>
                      </a:r>
                    </a:p>
                  </a:txBody>
                  <a:tcPr/>
                </a:tc>
                <a:tc>
                  <a:txBody>
                    <a:bodyPr/>
                    <a:lstStyle/>
                    <a:p>
                      <a:r>
                        <a:rPr lang="en-US" dirty="0"/>
                        <a:t>Controlled variables</a:t>
                      </a:r>
                    </a:p>
                  </a:txBody>
                  <a:tcPr/>
                </a:tc>
                <a:extLst>
                  <a:ext uri="{0D108BD9-81ED-4DB2-BD59-A6C34878D82A}">
                    <a16:rowId xmlns:a16="http://schemas.microsoft.com/office/drawing/2014/main" val="10000"/>
                  </a:ext>
                </a:extLst>
              </a:tr>
              <a:tr h="955349">
                <a:tc>
                  <a:txBody>
                    <a:bodyPr/>
                    <a:lstStyle/>
                    <a:p>
                      <a:r>
                        <a:rPr lang="en-US" sz="2400" dirty="0">
                          <a:latin typeface="Calibri" panose="020F0502020204030204" pitchFamily="34" charset="0"/>
                        </a:rPr>
                        <a:t>How much water flows through a faucet at different openings?</a:t>
                      </a:r>
                    </a:p>
                    <a:p>
                      <a:endParaRPr lang="en-US" sz="2400" dirty="0">
                        <a:latin typeface="Calibri" panose="020F0502020204030204" pitchFamily="34" charset="0"/>
                      </a:endParaRPr>
                    </a:p>
                  </a:txBody>
                  <a:tcPr/>
                </a:tc>
                <a:tc>
                  <a:txBody>
                    <a:bodyPr/>
                    <a:lstStyle/>
                    <a:p>
                      <a:r>
                        <a:rPr lang="en-US" sz="2400" dirty="0">
                          <a:latin typeface="Calibri" panose="020F0502020204030204" pitchFamily="34" charset="0"/>
                        </a:rPr>
                        <a:t>Faucet</a:t>
                      </a:r>
                      <a:r>
                        <a:rPr lang="en-US" sz="2400" baseline="0" dirty="0">
                          <a:latin typeface="Calibri" panose="020F0502020204030204" pitchFamily="34" charset="0"/>
                        </a:rPr>
                        <a:t> openings (closed, half-open, fully open)</a:t>
                      </a:r>
                      <a:endParaRPr lang="en-US" sz="2400" dirty="0">
                        <a:latin typeface="Calibri" panose="020F0502020204030204" pitchFamily="34" charset="0"/>
                      </a:endParaRPr>
                    </a:p>
                  </a:txBody>
                  <a:tcPr/>
                </a:tc>
                <a:tc>
                  <a:txBody>
                    <a:bodyPr/>
                    <a:lstStyle/>
                    <a:p>
                      <a:r>
                        <a:rPr lang="en-US" sz="2400" dirty="0">
                          <a:latin typeface="Calibri" panose="020F0502020204030204" pitchFamily="34" charset="0"/>
                        </a:rPr>
                        <a:t>Amount of water flowing in </a:t>
                      </a:r>
                      <a:r>
                        <a:rPr lang="en-US" sz="2400" dirty="0" err="1">
                          <a:latin typeface="Calibri" panose="020F0502020204030204" pitchFamily="34" charset="0"/>
                        </a:rPr>
                        <a:t>litres</a:t>
                      </a:r>
                      <a:r>
                        <a:rPr lang="en-US" sz="2400" dirty="0">
                          <a:latin typeface="Calibri" panose="020F0502020204030204" pitchFamily="34" charset="0"/>
                        </a:rPr>
                        <a:t> per minute</a:t>
                      </a:r>
                    </a:p>
                  </a:txBody>
                  <a:tcPr/>
                </a:tc>
                <a:tc>
                  <a:txBody>
                    <a:bodyPr/>
                    <a:lstStyle/>
                    <a:p>
                      <a:r>
                        <a:rPr lang="en-US" sz="2400" dirty="0">
                          <a:latin typeface="Calibri" panose="020F0502020204030204" pitchFamily="34" charset="0"/>
                        </a:rPr>
                        <a:t>Same faucet</a:t>
                      </a:r>
                    </a:p>
                    <a:p>
                      <a:r>
                        <a:rPr lang="en-US" sz="2400" dirty="0">
                          <a:latin typeface="Calibri" panose="020F0502020204030204" pitchFamily="34" charset="0"/>
                        </a:rPr>
                        <a:t>Same</a:t>
                      </a:r>
                      <a:r>
                        <a:rPr lang="en-US" sz="2400" baseline="0" dirty="0">
                          <a:latin typeface="Calibri" panose="020F0502020204030204" pitchFamily="34" charset="0"/>
                        </a:rPr>
                        <a:t> water pressure</a:t>
                      </a:r>
                      <a:endParaRPr lang="en-US" sz="2400" dirty="0">
                        <a:latin typeface="Calibri" panose="020F0502020204030204" pitchFamily="34" charset="0"/>
                      </a:endParaRPr>
                    </a:p>
                  </a:txBody>
                  <a:tcPr/>
                </a:tc>
                <a:extLst>
                  <a:ext uri="{0D108BD9-81ED-4DB2-BD59-A6C34878D82A}">
                    <a16:rowId xmlns:a16="http://schemas.microsoft.com/office/drawing/2014/main" val="10001"/>
                  </a:ext>
                </a:extLst>
              </a:tr>
              <a:tr h="955349">
                <a:tc>
                  <a:txBody>
                    <a:bodyPr/>
                    <a:lstStyle/>
                    <a:p>
                      <a:r>
                        <a:rPr lang="en-US" sz="2400" dirty="0">
                          <a:latin typeface="Calibri" panose="020F0502020204030204" pitchFamily="34" charset="0"/>
                        </a:rPr>
                        <a:t>Does heating a cup of water allow it to dissolve</a:t>
                      </a:r>
                      <a:r>
                        <a:rPr lang="en-US" sz="2400" baseline="0" dirty="0">
                          <a:latin typeface="Calibri" panose="020F0502020204030204" pitchFamily="34" charset="0"/>
                        </a:rPr>
                        <a:t> more sugar?</a:t>
                      </a:r>
                    </a:p>
                  </a:txBody>
                  <a:tcPr/>
                </a:tc>
                <a:tc>
                  <a:txBody>
                    <a:bodyPr/>
                    <a:lstStyle/>
                    <a:p>
                      <a:endParaRPr lang="en-US" sz="2400" dirty="0">
                        <a:latin typeface="Calibri" panose="020F0502020204030204" pitchFamily="34" charset="0"/>
                      </a:endParaRPr>
                    </a:p>
                  </a:txBody>
                  <a:tcPr/>
                </a:tc>
                <a:tc>
                  <a:txBody>
                    <a:bodyPr/>
                    <a:lstStyle/>
                    <a:p>
                      <a:endParaRPr lang="en-US" sz="2400">
                        <a:latin typeface="Calibri" panose="020F0502020204030204" pitchFamily="34" charset="0"/>
                      </a:endParaRPr>
                    </a:p>
                  </a:txBody>
                  <a:tcPr/>
                </a:tc>
                <a:tc>
                  <a:txBody>
                    <a:bodyPr/>
                    <a:lstStyle/>
                    <a:p>
                      <a:endParaRPr lang="en-US" sz="2400" dirty="0">
                        <a:latin typeface="Calibri" panose="020F0502020204030204" pitchFamily="34" charset="0"/>
                      </a:endParaRPr>
                    </a:p>
                  </a:txBody>
                  <a:tcPr/>
                </a:tc>
                <a:extLst>
                  <a:ext uri="{0D108BD9-81ED-4DB2-BD59-A6C34878D82A}">
                    <a16:rowId xmlns:a16="http://schemas.microsoft.com/office/drawing/2014/main" val="10002"/>
                  </a:ext>
                </a:extLst>
              </a:tr>
              <a:tr h="955349">
                <a:tc>
                  <a:txBody>
                    <a:bodyPr/>
                    <a:lstStyle/>
                    <a:p>
                      <a:r>
                        <a:rPr lang="en-US" sz="2400" dirty="0">
                          <a:latin typeface="Calibri" panose="020F0502020204030204" pitchFamily="34" charset="0"/>
                        </a:rPr>
                        <a:t>Does an electric motor turn faster if you increase the voltage?</a:t>
                      </a:r>
                    </a:p>
                  </a:txBody>
                  <a:tcPr/>
                </a:tc>
                <a:tc>
                  <a:txBody>
                    <a:bodyPr/>
                    <a:lstStyle/>
                    <a:p>
                      <a:endParaRPr lang="en-US" sz="2400">
                        <a:latin typeface="Calibri" panose="020F0502020204030204" pitchFamily="34" charset="0"/>
                      </a:endParaRPr>
                    </a:p>
                  </a:txBody>
                  <a:tcPr/>
                </a:tc>
                <a:tc>
                  <a:txBody>
                    <a:bodyPr/>
                    <a:lstStyle/>
                    <a:p>
                      <a:endParaRPr lang="en-US" sz="2400" dirty="0">
                        <a:latin typeface="Calibri" panose="020F0502020204030204" pitchFamily="34" charset="0"/>
                      </a:endParaRPr>
                    </a:p>
                  </a:txBody>
                  <a:tcPr/>
                </a:tc>
                <a:tc>
                  <a:txBody>
                    <a:bodyPr/>
                    <a:lstStyle/>
                    <a:p>
                      <a:endParaRPr lang="en-US" sz="2400" dirty="0">
                        <a:latin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318770" indent="-318770">
              <a:buNone/>
            </a:pPr>
            <a:r>
              <a:rPr lang="en-US" sz="2000" err="1">
                <a:latin typeface="Calibri"/>
                <a:cs typeface="Arial"/>
              </a:rPr>
              <a:t>Smithers</a:t>
            </a:r>
            <a:r>
              <a:rPr lang="en-US" sz="2000" dirty="0">
                <a:latin typeface="Calibri"/>
                <a:cs typeface="Arial"/>
              </a:rPr>
              <a:t> thinks that a special juice will increase the productivity of workers.  He creates two groups of 50 workers each and assigns each group the same task (in this case, they’re supposed to staple a set of papers).  Group A is given the special juice to drink while they work.  Group B is not given the special juice.  After an hour, </a:t>
            </a:r>
            <a:r>
              <a:rPr lang="en-US" sz="2000" err="1">
                <a:latin typeface="Calibri"/>
                <a:cs typeface="Arial"/>
              </a:rPr>
              <a:t>Smithers</a:t>
            </a:r>
            <a:r>
              <a:rPr lang="en-US" sz="2000" dirty="0">
                <a:latin typeface="Calibri"/>
                <a:cs typeface="Arial"/>
              </a:rPr>
              <a:t> counts how many stacks of papers each group has made.  Group A made 1,587 stacks, Group B made 2,113 stacks.</a:t>
            </a:r>
          </a:p>
          <a:p>
            <a:pPr marL="318770" indent="-318770">
              <a:buNone/>
            </a:pPr>
            <a:endParaRPr lang="en-US" sz="2000" dirty="0">
              <a:latin typeface="Calibri"/>
              <a:cs typeface="Arial"/>
            </a:endParaRPr>
          </a:p>
          <a:p>
            <a:pPr marL="318770" indent="-318770">
              <a:buNone/>
            </a:pPr>
            <a:r>
              <a:rPr lang="en-US" sz="2000" b="1" dirty="0">
                <a:latin typeface="Calibri"/>
                <a:cs typeface="Arial"/>
              </a:rPr>
              <a:t>Problem: </a:t>
            </a:r>
            <a:r>
              <a:rPr lang="en-US" sz="2000" err="1">
                <a:latin typeface="Calibri"/>
                <a:cs typeface="Arial"/>
              </a:rPr>
              <a:t>Smithers</a:t>
            </a:r>
            <a:r>
              <a:rPr lang="en-US" sz="2000" dirty="0">
                <a:latin typeface="Calibri"/>
                <a:cs typeface="Arial"/>
              </a:rPr>
              <a:t> thinks that a special juice will increase productivity of workers.</a:t>
            </a:r>
          </a:p>
          <a:p>
            <a:pPr marL="318770" indent="-318770">
              <a:buNone/>
            </a:pPr>
            <a:endParaRPr lang="en-US" sz="2000" dirty="0">
              <a:latin typeface="Calibri"/>
              <a:cs typeface="Arial"/>
            </a:endParaRPr>
          </a:p>
          <a:p>
            <a:pPr marL="318770" indent="-318770">
              <a:buNone/>
            </a:pPr>
            <a:r>
              <a:rPr lang="en-US" sz="2000" b="1" dirty="0">
                <a:latin typeface="Calibri"/>
                <a:cs typeface="Arial"/>
              </a:rPr>
              <a:t>Specific question:  </a:t>
            </a:r>
            <a:r>
              <a:rPr lang="en-US" sz="2000" dirty="0">
                <a:latin typeface="Calibri"/>
                <a:cs typeface="Arial"/>
              </a:rPr>
              <a:t>Will the special juice that </a:t>
            </a:r>
            <a:r>
              <a:rPr lang="en-US" sz="2000" err="1">
                <a:latin typeface="Calibri"/>
                <a:cs typeface="Arial"/>
              </a:rPr>
              <a:t>Smithers</a:t>
            </a:r>
            <a:r>
              <a:rPr lang="en-US" sz="2000" dirty="0">
                <a:latin typeface="Calibri"/>
                <a:cs typeface="Arial"/>
              </a:rPr>
              <a:t> has increase the productivity of workers?</a:t>
            </a:r>
          </a:p>
          <a:p>
            <a:pPr marL="318770" indent="-318770">
              <a:buNone/>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1931562744"/>
              </p:ext>
            </p:extLst>
          </p:nvPr>
        </p:nvGraphicFramePr>
        <p:xfrm>
          <a:off x="774940" y="4912741"/>
          <a:ext cx="7696200" cy="1981202"/>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524438">
                <a:tc>
                  <a:txBody>
                    <a:bodyPr/>
                    <a:lstStyle/>
                    <a:p>
                      <a:r>
                        <a:rPr lang="en-US" dirty="0"/>
                        <a:t>Independent</a:t>
                      </a:r>
                      <a:r>
                        <a:rPr lang="en-US" baseline="0" dirty="0"/>
                        <a:t> Variable</a:t>
                      </a:r>
                      <a:endParaRPr lang="en-US" dirty="0"/>
                    </a:p>
                  </a:txBody>
                  <a:tcPr/>
                </a:tc>
                <a:tc>
                  <a:txBody>
                    <a:bodyPr/>
                    <a:lstStyle/>
                    <a:p>
                      <a:r>
                        <a:rPr lang="en-US" dirty="0"/>
                        <a:t>Dependent</a:t>
                      </a:r>
                      <a:r>
                        <a:rPr lang="en-US" baseline="0" dirty="0"/>
                        <a:t> Variable</a:t>
                      </a:r>
                      <a:endParaRPr lang="en-US" dirty="0"/>
                    </a:p>
                  </a:txBody>
                  <a:tcPr/>
                </a:tc>
                <a:tc>
                  <a:txBody>
                    <a:bodyPr/>
                    <a:lstStyle/>
                    <a:p>
                      <a:r>
                        <a:rPr lang="en-US" dirty="0"/>
                        <a:t>Controlled Variables</a:t>
                      </a:r>
                    </a:p>
                  </a:txBody>
                  <a:tcPr/>
                </a:tc>
                <a:extLst>
                  <a:ext uri="{0D108BD9-81ED-4DB2-BD59-A6C34878D82A}">
                    <a16:rowId xmlns:a16="http://schemas.microsoft.com/office/drawing/2014/main" val="10000"/>
                  </a:ext>
                </a:extLst>
              </a:tr>
              <a:tr h="1456764">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buNone/>
            </a:pPr>
            <a:r>
              <a:rPr lang="en-US" sz="1800" dirty="0"/>
              <a:t>Homer notices that his shower is covered in a strange green slime.  His friend Barney tells him that coconut juice will get rid of the green slime.  Homer decides to check this out by spraying half of the shower with coconut juice.  He sprays the other half of the shower with water.  After 3 days of “treatment” there is no change in the appearance of the green slime on either side of the shower. </a:t>
            </a:r>
          </a:p>
          <a:p>
            <a:pPr>
              <a:buNone/>
            </a:pPr>
            <a:endParaRPr lang="en-US" sz="1800" dirty="0"/>
          </a:p>
          <a:p>
            <a:pPr>
              <a:buNone/>
            </a:pPr>
            <a:r>
              <a:rPr lang="en-US" sz="1800" b="1" dirty="0"/>
              <a:t>Problem: </a:t>
            </a:r>
            <a:r>
              <a:rPr lang="en-US" sz="1800" dirty="0"/>
              <a:t>Homer’s shower is covered in a strange green slime.</a:t>
            </a:r>
          </a:p>
          <a:p>
            <a:pPr>
              <a:buNone/>
            </a:pPr>
            <a:endParaRPr lang="en-US" sz="1800" dirty="0"/>
          </a:p>
          <a:p>
            <a:pPr>
              <a:buNone/>
            </a:pPr>
            <a:r>
              <a:rPr lang="en-US" sz="1800" b="1" dirty="0"/>
              <a:t>Specific question:  </a:t>
            </a:r>
            <a:r>
              <a:rPr lang="en-US" sz="1800" dirty="0"/>
              <a:t>Will coconut juice remove the strange green slime that is covering Homer’s shower?</a:t>
            </a:r>
          </a:p>
          <a:p>
            <a:pPr>
              <a:buNone/>
            </a:pPr>
            <a:endParaRPr lang="en-US" sz="1800" dirty="0"/>
          </a:p>
        </p:txBody>
      </p:sp>
      <p:graphicFrame>
        <p:nvGraphicFramePr>
          <p:cNvPr id="4" name="Table 3"/>
          <p:cNvGraphicFramePr>
            <a:graphicFrameLocks noGrp="1"/>
          </p:cNvGraphicFramePr>
          <p:nvPr/>
        </p:nvGraphicFramePr>
        <p:xfrm>
          <a:off x="990600" y="4114800"/>
          <a:ext cx="7696200" cy="1981202"/>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524438">
                <a:tc>
                  <a:txBody>
                    <a:bodyPr/>
                    <a:lstStyle/>
                    <a:p>
                      <a:r>
                        <a:rPr lang="en-US" dirty="0"/>
                        <a:t>Independent</a:t>
                      </a:r>
                      <a:r>
                        <a:rPr lang="en-US" baseline="0" dirty="0"/>
                        <a:t> Variable</a:t>
                      </a:r>
                      <a:endParaRPr lang="en-US" dirty="0"/>
                    </a:p>
                  </a:txBody>
                  <a:tcPr/>
                </a:tc>
                <a:tc>
                  <a:txBody>
                    <a:bodyPr/>
                    <a:lstStyle/>
                    <a:p>
                      <a:r>
                        <a:rPr lang="en-US" dirty="0"/>
                        <a:t>Dependent</a:t>
                      </a:r>
                      <a:r>
                        <a:rPr lang="en-US" baseline="0" dirty="0"/>
                        <a:t> Variable</a:t>
                      </a:r>
                      <a:endParaRPr lang="en-US" dirty="0"/>
                    </a:p>
                  </a:txBody>
                  <a:tcPr/>
                </a:tc>
                <a:tc>
                  <a:txBody>
                    <a:bodyPr/>
                    <a:lstStyle/>
                    <a:p>
                      <a:r>
                        <a:rPr lang="en-US" dirty="0"/>
                        <a:t>Controlled Variables</a:t>
                      </a:r>
                    </a:p>
                  </a:txBody>
                  <a:tcPr/>
                </a:tc>
                <a:extLst>
                  <a:ext uri="{0D108BD9-81ED-4DB2-BD59-A6C34878D82A}">
                    <a16:rowId xmlns:a16="http://schemas.microsoft.com/office/drawing/2014/main" val="10000"/>
                  </a:ext>
                </a:extLst>
              </a:tr>
              <a:tr h="1456764">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D954-5332-41CD-9714-3CA45CC8AA4D}"/>
              </a:ext>
            </a:extLst>
          </p:cNvPr>
          <p:cNvSpPr>
            <a:spLocks noGrp="1"/>
          </p:cNvSpPr>
          <p:nvPr>
            <p:ph type="title"/>
          </p:nvPr>
        </p:nvSpPr>
        <p:spPr/>
        <p:txBody>
          <a:bodyPr/>
          <a:lstStyle/>
          <a:p>
            <a:r>
              <a:rPr lang="en-CA"/>
              <a:t>Design your Experiment- </a:t>
            </a:r>
            <a:r>
              <a:rPr lang="en-CA">
                <a:solidFill>
                  <a:srgbClr val="FF0000"/>
                </a:solidFill>
              </a:rPr>
              <a:t>add this to your notes</a:t>
            </a:r>
          </a:p>
        </p:txBody>
      </p:sp>
      <p:sp>
        <p:nvSpPr>
          <p:cNvPr id="3" name="Content Placeholder 2">
            <a:extLst>
              <a:ext uri="{FF2B5EF4-FFF2-40B4-BE49-F238E27FC236}">
                <a16:creationId xmlns:a16="http://schemas.microsoft.com/office/drawing/2014/main" id="{405E2025-797A-463F-B5F0-5575CC58EDD2}"/>
              </a:ext>
            </a:extLst>
          </p:cNvPr>
          <p:cNvSpPr>
            <a:spLocks noGrp="1"/>
          </p:cNvSpPr>
          <p:nvPr>
            <p:ph sz="quarter" idx="1"/>
          </p:nvPr>
        </p:nvSpPr>
        <p:spPr/>
        <p:txBody>
          <a:bodyPr/>
          <a:lstStyle/>
          <a:p>
            <a:pPr marL="0" indent="0">
              <a:buNone/>
            </a:pPr>
            <a:r>
              <a:rPr lang="en-CA" b="1" dirty="0"/>
              <a:t>Materials: </a:t>
            </a:r>
            <a:endParaRPr lang="en-US"/>
          </a:p>
          <a:p>
            <a:pPr marL="318770" indent="-318770"/>
            <a:r>
              <a:rPr lang="en-CA" sz="3600" dirty="0"/>
              <a:t>What do you need to perform your experiment?</a:t>
            </a:r>
          </a:p>
          <a:p>
            <a:pPr marL="0" indent="0">
              <a:buNone/>
            </a:pPr>
            <a:r>
              <a:rPr lang="en-CA" b="1" dirty="0"/>
              <a:t>Procedure</a:t>
            </a:r>
            <a:r>
              <a:rPr lang="en-CA" dirty="0"/>
              <a:t>: </a:t>
            </a:r>
          </a:p>
          <a:p>
            <a:pPr marL="318770" indent="-318770"/>
            <a:r>
              <a:rPr lang="en-CA" sz="3600" dirty="0"/>
              <a:t>How will you carry out your experiment? </a:t>
            </a:r>
          </a:p>
          <a:p>
            <a:pPr marL="639445" lvl="1"/>
            <a:r>
              <a:rPr lang="en-CA" sz="3600" dirty="0"/>
              <a:t>Step-by-step, point form. </a:t>
            </a:r>
          </a:p>
        </p:txBody>
      </p:sp>
    </p:spTree>
    <p:extLst>
      <p:ext uri="{BB962C8B-B14F-4D97-AF65-F5344CB8AC3E}">
        <p14:creationId xmlns:p14="http://schemas.microsoft.com/office/powerpoint/2010/main" val="1200391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19BC-D8BF-435B-A3BF-52EB580B248D}"/>
              </a:ext>
            </a:extLst>
          </p:cNvPr>
          <p:cNvSpPr>
            <a:spLocks noGrp="1"/>
          </p:cNvSpPr>
          <p:nvPr>
            <p:ph type="title"/>
          </p:nvPr>
        </p:nvSpPr>
        <p:spPr/>
        <p:txBody>
          <a:bodyPr/>
          <a:lstStyle/>
          <a:p>
            <a:r>
              <a:rPr lang="en-US" dirty="0"/>
              <a:t>Observations</a:t>
            </a:r>
          </a:p>
        </p:txBody>
      </p:sp>
      <p:pic>
        <p:nvPicPr>
          <p:cNvPr id="1028" name="Picture 4" descr="Lily Flower 3 SVG Lily Flower Svg Lily SVG Flower Svg image 0">
            <a:extLst>
              <a:ext uri="{FF2B5EF4-FFF2-40B4-BE49-F238E27FC236}">
                <a16:creationId xmlns:a16="http://schemas.microsoft.com/office/drawing/2014/main" id="{C6FA4DA3-3B2F-420F-9D67-107C8BE61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02" y="1295400"/>
            <a:ext cx="6937248" cy="55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528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19BC-D8BF-435B-A3BF-52EB580B248D}"/>
              </a:ext>
            </a:extLst>
          </p:cNvPr>
          <p:cNvSpPr>
            <a:spLocks noGrp="1"/>
          </p:cNvSpPr>
          <p:nvPr>
            <p:ph type="title"/>
          </p:nvPr>
        </p:nvSpPr>
        <p:spPr/>
        <p:txBody>
          <a:bodyPr/>
          <a:lstStyle/>
          <a:p>
            <a:r>
              <a:rPr lang="en-US" dirty="0"/>
              <a:t>Observations</a:t>
            </a:r>
          </a:p>
        </p:txBody>
      </p:sp>
      <p:pic>
        <p:nvPicPr>
          <p:cNvPr id="1026" name="Picture 2" descr="200,000+ Flower Images &amp; Pictures [HD] - Pixabay">
            <a:extLst>
              <a:ext uri="{FF2B5EF4-FFF2-40B4-BE49-F238E27FC236}">
                <a16:creationId xmlns:a16="http://schemas.microsoft.com/office/drawing/2014/main" id="{B1299D09-441E-4C9C-9DD1-BDB7357CCB5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68425" y="1981200"/>
            <a:ext cx="6407150" cy="417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49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D8D9-D22A-4C8A-A364-D63405E0B17D}"/>
              </a:ext>
            </a:extLst>
          </p:cNvPr>
          <p:cNvSpPr>
            <a:spLocks noGrp="1"/>
          </p:cNvSpPr>
          <p:nvPr>
            <p:ph type="title"/>
          </p:nvPr>
        </p:nvSpPr>
        <p:spPr/>
        <p:txBody>
          <a:bodyPr/>
          <a:lstStyle/>
          <a:p>
            <a:r>
              <a:rPr lang="en-US" dirty="0"/>
              <a:t>Why follow the Scientific Method?</a:t>
            </a:r>
          </a:p>
        </p:txBody>
      </p:sp>
      <p:sp>
        <p:nvSpPr>
          <p:cNvPr id="3" name="Content Placeholder 2">
            <a:extLst>
              <a:ext uri="{FF2B5EF4-FFF2-40B4-BE49-F238E27FC236}">
                <a16:creationId xmlns:a16="http://schemas.microsoft.com/office/drawing/2014/main" id="{6D5A01A0-EA2C-4C0F-9F0C-FF44F3D2E619}"/>
              </a:ext>
            </a:extLst>
          </p:cNvPr>
          <p:cNvSpPr>
            <a:spLocks noGrp="1"/>
          </p:cNvSpPr>
          <p:nvPr>
            <p:ph sz="quarter" idx="1"/>
          </p:nvPr>
        </p:nvSpPr>
        <p:spPr/>
        <p:txBody>
          <a:bodyPr/>
          <a:lstStyle/>
          <a:p>
            <a:r>
              <a:rPr lang="en-US" dirty="0"/>
              <a:t>It ensures that your experiment will actually </a:t>
            </a:r>
            <a:r>
              <a:rPr lang="en-US" b="1" dirty="0"/>
              <a:t>answer </a:t>
            </a:r>
            <a:r>
              <a:rPr lang="en-US" dirty="0"/>
              <a:t>your question </a:t>
            </a:r>
          </a:p>
          <a:p>
            <a:r>
              <a:rPr lang="en-US" dirty="0"/>
              <a:t>It shows the world how you </a:t>
            </a:r>
            <a:r>
              <a:rPr lang="en-US" b="1" dirty="0"/>
              <a:t>acquired </a:t>
            </a:r>
            <a:r>
              <a:rPr lang="en-US" dirty="0"/>
              <a:t>your results </a:t>
            </a:r>
          </a:p>
          <a:p>
            <a:r>
              <a:rPr lang="en-US" dirty="0"/>
              <a:t>It allows other scientists to </a:t>
            </a:r>
            <a:r>
              <a:rPr lang="en-US" b="1" dirty="0"/>
              <a:t>reproduce </a:t>
            </a:r>
            <a:r>
              <a:rPr lang="en-US" dirty="0"/>
              <a:t>your experiment to support/disapprove your conclusions </a:t>
            </a:r>
          </a:p>
          <a:p>
            <a:r>
              <a:rPr lang="en-US" dirty="0"/>
              <a:t>It allows other scientists to </a:t>
            </a:r>
            <a:r>
              <a:rPr lang="en-US" b="1" dirty="0"/>
              <a:t>build </a:t>
            </a:r>
            <a:r>
              <a:rPr lang="en-US" dirty="0"/>
              <a:t>on your research. </a:t>
            </a:r>
          </a:p>
          <a:p>
            <a:endParaRPr lang="en-US" dirty="0"/>
          </a:p>
        </p:txBody>
      </p:sp>
    </p:spTree>
    <p:extLst>
      <p:ext uri="{BB962C8B-B14F-4D97-AF65-F5344CB8AC3E}">
        <p14:creationId xmlns:p14="http://schemas.microsoft.com/office/powerpoint/2010/main" val="2007168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19BC-D8BF-435B-A3BF-52EB580B248D}"/>
              </a:ext>
            </a:extLst>
          </p:cNvPr>
          <p:cNvSpPr>
            <a:spLocks noGrp="1"/>
          </p:cNvSpPr>
          <p:nvPr>
            <p:ph type="title"/>
          </p:nvPr>
        </p:nvSpPr>
        <p:spPr/>
        <p:txBody>
          <a:bodyPr/>
          <a:lstStyle/>
          <a:p>
            <a:r>
              <a:rPr lang="en-US" dirty="0"/>
              <a:t>Observations</a:t>
            </a:r>
          </a:p>
        </p:txBody>
      </p:sp>
      <p:pic>
        <p:nvPicPr>
          <p:cNvPr id="1030" name="Picture 6" descr="Una flor es el símbolo del amor y la amistad | Beautiful rose flowers,  Beautiful roses, Beautiful flowers">
            <a:extLst>
              <a:ext uri="{FF2B5EF4-FFF2-40B4-BE49-F238E27FC236}">
                <a16:creationId xmlns:a16="http://schemas.microsoft.com/office/drawing/2014/main" id="{82E48A9D-4735-4AB6-BD72-EA61E9DA94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648" y="1409700"/>
            <a:ext cx="4187952"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560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eaLnBrk="1" hangingPunct="1"/>
            <a:r>
              <a:rPr lang="en-US"/>
              <a:t>Qualitative Observations</a:t>
            </a:r>
          </a:p>
        </p:txBody>
      </p:sp>
      <p:sp>
        <p:nvSpPr>
          <p:cNvPr id="3" name="Content Placeholder 2"/>
          <p:cNvSpPr>
            <a:spLocks noGrp="1"/>
          </p:cNvSpPr>
          <p:nvPr>
            <p:ph sz="quarter" idx="1"/>
          </p:nvPr>
        </p:nvSpPr>
        <p:spPr>
          <a:xfrm>
            <a:off x="609600" y="1600200"/>
            <a:ext cx="8153400" cy="4495800"/>
          </a:xfrm>
        </p:spPr>
        <p:txBody>
          <a:bodyPr>
            <a:normAutofit/>
          </a:bodyPr>
          <a:lstStyle/>
          <a:p>
            <a:pPr marL="320040" indent="-320040" eaLnBrk="1" fontAlgn="auto" hangingPunct="1">
              <a:spcAft>
                <a:spcPts val="0"/>
              </a:spcAft>
              <a:buFont typeface="Wingdings"/>
              <a:buChar char=""/>
              <a:defRPr/>
            </a:pPr>
            <a:r>
              <a:rPr lang="en-US" dirty="0"/>
              <a:t>Information gathered through your </a:t>
            </a:r>
            <a:r>
              <a:rPr lang="en-US" b="1" u="sng" dirty="0"/>
              <a:t>senses</a:t>
            </a:r>
            <a:endParaRPr lang="en-US" u="sng" dirty="0"/>
          </a:p>
          <a:p>
            <a:pPr marL="320040" indent="-320040" eaLnBrk="1" fontAlgn="auto" hangingPunct="1">
              <a:spcAft>
                <a:spcPts val="0"/>
              </a:spcAft>
              <a:buFont typeface="Wingdings"/>
              <a:buChar char=""/>
              <a:defRPr/>
            </a:pPr>
            <a:r>
              <a:rPr lang="en-US"/>
              <a:t>Described in </a:t>
            </a:r>
            <a:r>
              <a:rPr lang="en-US" b="1" u="sng" dirty="0"/>
              <a:t>words</a:t>
            </a:r>
          </a:p>
          <a:p>
            <a:pPr marL="320040" indent="-320040" eaLnBrk="1" fontAlgn="auto" hangingPunct="1">
              <a:spcAft>
                <a:spcPts val="0"/>
              </a:spcAft>
              <a:buFont typeface="Wingdings"/>
              <a:buChar char=""/>
              <a:defRPr/>
            </a:pPr>
            <a:endParaRPr lang="en-US" b="1" dirty="0"/>
          </a:p>
          <a:p>
            <a:pPr marL="320040" indent="-320040" eaLnBrk="1" fontAlgn="auto" hangingPunct="1">
              <a:spcAft>
                <a:spcPts val="0"/>
              </a:spcAft>
              <a:buFont typeface="Wingdings"/>
              <a:buChar char=""/>
              <a:defRPr/>
            </a:pPr>
            <a:r>
              <a:rPr lang="en-US" b="1" dirty="0"/>
              <a:t>Ex: </a:t>
            </a:r>
            <a:r>
              <a:rPr lang="en-US" err="1"/>
              <a:t>colour</a:t>
            </a:r>
            <a:r>
              <a:rPr lang="en-US" dirty="0"/>
              <a:t>, </a:t>
            </a:r>
            <a:r>
              <a:rPr lang="en-US" err="1"/>
              <a:t>odour</a:t>
            </a:r>
            <a:r>
              <a:rPr lang="en-US" dirty="0"/>
              <a:t>, taste, luster</a:t>
            </a:r>
          </a:p>
          <a:p>
            <a:pPr marL="320040" indent="-320040" eaLnBrk="1" fontAlgn="auto" hangingPunct="1">
              <a:spcAft>
                <a:spcPts val="0"/>
              </a:spcAft>
              <a:buFont typeface="Wingdings"/>
              <a:buChar char=""/>
              <a:defRPr/>
            </a:pPr>
            <a:r>
              <a:rPr lang="en-US" dirty="0"/>
              <a:t>“The rose is red and has a </a:t>
            </a:r>
          </a:p>
          <a:p>
            <a:pPr marL="0" indent="0" eaLnBrk="1" fontAlgn="auto" hangingPunct="1">
              <a:spcAft>
                <a:spcPts val="0"/>
              </a:spcAft>
              <a:buFont typeface="Wingdings"/>
              <a:buNone/>
              <a:defRPr/>
            </a:pPr>
            <a:r>
              <a:rPr lang="en-US" dirty="0"/>
              <a:t>sweet smell”</a:t>
            </a:r>
          </a:p>
        </p:txBody>
      </p:sp>
      <p:pic>
        <p:nvPicPr>
          <p:cNvPr id="26627" name="Picture 2" descr="http://www.shonscience.com/uploads/2/2/1/3/22138584/104926543.jpg"/>
          <p:cNvPicPr>
            <a:picLocks noChangeAspect="1" noChangeArrowheads="1"/>
          </p:cNvPicPr>
          <p:nvPr/>
        </p:nvPicPr>
        <p:blipFill>
          <a:blip r:embed="rId2"/>
          <a:srcRect/>
          <a:stretch>
            <a:fillRect/>
          </a:stretch>
        </p:blipFill>
        <p:spPr bwMode="auto">
          <a:xfrm>
            <a:off x="6346945" y="4281487"/>
            <a:ext cx="2384425" cy="1952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12775" y="228600"/>
            <a:ext cx="8153400" cy="990600"/>
          </a:xfrm>
        </p:spPr>
        <p:txBody>
          <a:bodyPr/>
          <a:lstStyle/>
          <a:p>
            <a:pPr eaLnBrk="1" hangingPunct="1"/>
            <a:r>
              <a:rPr lang="en-US"/>
              <a:t>Quantitative Observations</a:t>
            </a:r>
          </a:p>
        </p:txBody>
      </p:sp>
      <p:sp>
        <p:nvSpPr>
          <p:cNvPr id="3" name="Content Placeholder 2"/>
          <p:cNvSpPr>
            <a:spLocks noGrp="1"/>
          </p:cNvSpPr>
          <p:nvPr>
            <p:ph sz="quarter" idx="1"/>
          </p:nvPr>
        </p:nvSpPr>
        <p:spPr>
          <a:xfrm>
            <a:off x="609600" y="1600200"/>
            <a:ext cx="8153400" cy="4495800"/>
          </a:xfrm>
        </p:spPr>
        <p:txBody>
          <a:bodyPr/>
          <a:lstStyle/>
          <a:p>
            <a:pPr marL="318770" indent="-318770" eaLnBrk="1" hangingPunct="1"/>
            <a:r>
              <a:rPr lang="en-US"/>
              <a:t>Based on </a:t>
            </a:r>
            <a:r>
              <a:rPr lang="en-US" b="1" u="sng" dirty="0"/>
              <a:t>measurements </a:t>
            </a:r>
            <a:endParaRPr lang="en-US"/>
          </a:p>
          <a:p>
            <a:pPr marL="318770" indent="-318770" eaLnBrk="1" hangingPunct="1"/>
            <a:r>
              <a:rPr lang="en-US"/>
              <a:t>Described using </a:t>
            </a:r>
            <a:r>
              <a:rPr lang="en-US" b="1" u="sng"/>
              <a:t>numbers</a:t>
            </a:r>
          </a:p>
          <a:p>
            <a:pPr marL="318770" indent="-318770" eaLnBrk="1" hangingPunct="1"/>
            <a:endParaRPr lang="en-US" u="sng" dirty="0"/>
          </a:p>
          <a:p>
            <a:pPr marL="318770" indent="-318770" eaLnBrk="1" hangingPunct="1"/>
            <a:r>
              <a:rPr lang="en-US" b="1" dirty="0"/>
              <a:t>Ex</a:t>
            </a:r>
            <a:r>
              <a:rPr lang="en-US" dirty="0"/>
              <a:t>: Length, time, temperature, number of items</a:t>
            </a:r>
          </a:p>
          <a:p>
            <a:pPr marL="318770" indent="-318770" eaLnBrk="1" hangingPunct="1"/>
            <a:r>
              <a:rPr lang="en-US" dirty="0"/>
              <a:t>“The rose’s stem is 14cm long with 5 leaves”</a:t>
            </a:r>
          </a:p>
          <a:p>
            <a:pPr marL="318770" indent="-318770"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35E4-10E5-43A3-8FB6-4ACE1C2C817E}"/>
              </a:ext>
            </a:extLst>
          </p:cNvPr>
          <p:cNvSpPr>
            <a:spLocks noGrp="1"/>
          </p:cNvSpPr>
          <p:nvPr>
            <p:ph type="title"/>
          </p:nvPr>
        </p:nvSpPr>
        <p:spPr/>
        <p:txBody>
          <a:bodyPr/>
          <a:lstStyle/>
          <a:p>
            <a:endParaRPr lang="en-CA"/>
          </a:p>
        </p:txBody>
      </p:sp>
      <p:pic>
        <p:nvPicPr>
          <p:cNvPr id="4" name="Picture 2" descr="http://www.marinefreshtropical.com/PageFiles/quantitative-qualitative.JPG">
            <a:extLst>
              <a:ext uri="{FF2B5EF4-FFF2-40B4-BE49-F238E27FC236}">
                <a16:creationId xmlns:a16="http://schemas.microsoft.com/office/drawing/2014/main" id="{3928A491-2147-4B7A-8B58-CECB27CE737C}"/>
              </a:ext>
            </a:extLst>
          </p:cNvPr>
          <p:cNvPicPr>
            <a:picLocks noGrp="1" noChangeAspect="1" noChangeArrowheads="1"/>
          </p:cNvPicPr>
          <p:nvPr>
            <p:ph sz="quarter" idx="1"/>
          </p:nvPr>
        </p:nvPicPr>
        <p:blipFill rotWithShape="1">
          <a:blip r:embed="rId2"/>
          <a:srcRect t="25431"/>
          <a:stretch/>
        </p:blipFill>
        <p:spPr bwMode="auto">
          <a:xfrm>
            <a:off x="377952" y="228600"/>
            <a:ext cx="7428541" cy="4174907"/>
          </a:xfrm>
          <a:prstGeom prst="rect">
            <a:avLst/>
          </a:prstGeom>
          <a:noFill/>
          <a:ln w="9525">
            <a:noFill/>
            <a:miter lim="800000"/>
            <a:headEnd/>
            <a:tailEnd/>
          </a:ln>
        </p:spPr>
      </p:pic>
    </p:spTree>
    <p:extLst>
      <p:ext uri="{BB962C8B-B14F-4D97-AF65-F5344CB8AC3E}">
        <p14:creationId xmlns:p14="http://schemas.microsoft.com/office/powerpoint/2010/main" val="4211380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07150823"/>
              </p:ext>
            </p:extLst>
          </p:nvPr>
        </p:nvGraphicFramePr>
        <p:xfrm>
          <a:off x="533400" y="1481138"/>
          <a:ext cx="8153400" cy="6217920"/>
        </p:xfrm>
        <a:graphic>
          <a:graphicData uri="http://schemas.openxmlformats.org/drawingml/2006/table">
            <a:tbl>
              <a:tblPr firstRow="1" bandRow="1">
                <a:tableStyleId>{69CF1AB2-1976-4502-BF36-3FF5EA218861}</a:tableStyleId>
              </a:tblPr>
              <a:tblGrid>
                <a:gridCol w="78486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tblGrid>
              <a:tr h="496301">
                <a:tc>
                  <a:txBody>
                    <a:bodyPr/>
                    <a:lstStyle/>
                    <a:p>
                      <a:pPr marL="342900" indent="-342900">
                        <a:buAutoNum type="alphaLcPeriod"/>
                      </a:pPr>
                      <a:r>
                        <a:rPr lang="en-US" sz="3600" b="0" baseline="0" dirty="0"/>
                        <a:t>The concert was very loud</a:t>
                      </a:r>
                    </a:p>
                  </a:txBody>
                  <a:tcPr/>
                </a:tc>
                <a:tc>
                  <a:txBody>
                    <a:bodyPr/>
                    <a:lstStyle/>
                    <a:p>
                      <a:endParaRPr lang="en-US"/>
                    </a:p>
                  </a:txBody>
                  <a:tcPr/>
                </a:tc>
                <a:extLst>
                  <a:ext uri="{0D108BD9-81ED-4DB2-BD59-A6C34878D82A}">
                    <a16:rowId xmlns:a16="http://schemas.microsoft.com/office/drawing/2014/main" val="10000"/>
                  </a:ext>
                </a:extLst>
              </a:tr>
              <a:tr h="496301">
                <a:tc>
                  <a:txBody>
                    <a:bodyPr/>
                    <a:lstStyle/>
                    <a:p>
                      <a:pPr marL="342900" indent="-342900">
                        <a:buAutoNum type="alphaLcPeriod" startAt="2"/>
                      </a:pPr>
                      <a:r>
                        <a:rPr lang="en-US" sz="3600" dirty="0"/>
                        <a:t>The water was cold</a:t>
                      </a:r>
                    </a:p>
                  </a:txBody>
                  <a:tcPr/>
                </a:tc>
                <a:tc>
                  <a:txBody>
                    <a:bodyPr/>
                    <a:lstStyle/>
                    <a:p>
                      <a:endParaRPr lang="en-US"/>
                    </a:p>
                  </a:txBody>
                  <a:tcPr/>
                </a:tc>
                <a:extLst>
                  <a:ext uri="{0D108BD9-81ED-4DB2-BD59-A6C34878D82A}">
                    <a16:rowId xmlns:a16="http://schemas.microsoft.com/office/drawing/2014/main" val="10001"/>
                  </a:ext>
                </a:extLst>
              </a:tr>
              <a:tr h="496301">
                <a:tc>
                  <a:txBody>
                    <a:bodyPr/>
                    <a:lstStyle/>
                    <a:p>
                      <a:r>
                        <a:rPr lang="en-US" sz="3600" dirty="0" err="1"/>
                        <a:t>c</a:t>
                      </a:r>
                      <a:r>
                        <a:rPr lang="en-US" sz="3600" dirty="0"/>
                        <a:t>.  The reaction took 48 seconds to occur</a:t>
                      </a:r>
                    </a:p>
                  </a:txBody>
                  <a:tcPr/>
                </a:tc>
                <a:tc>
                  <a:txBody>
                    <a:bodyPr/>
                    <a:lstStyle/>
                    <a:p>
                      <a:endParaRPr lang="en-US"/>
                    </a:p>
                  </a:txBody>
                  <a:tcPr/>
                </a:tc>
                <a:extLst>
                  <a:ext uri="{0D108BD9-81ED-4DB2-BD59-A6C34878D82A}">
                    <a16:rowId xmlns:a16="http://schemas.microsoft.com/office/drawing/2014/main" val="10002"/>
                  </a:ext>
                </a:extLst>
              </a:tr>
              <a:tr h="856629">
                <a:tc>
                  <a:txBody>
                    <a:bodyPr/>
                    <a:lstStyle/>
                    <a:p>
                      <a:pPr marL="342900" indent="-342900">
                        <a:buAutoNum type="alphaLcPeriod" startAt="4"/>
                      </a:pPr>
                      <a:r>
                        <a:rPr lang="en-US" sz="3600" dirty="0"/>
                        <a:t>The grass</a:t>
                      </a:r>
                      <a:r>
                        <a:rPr lang="en-US" sz="3600" baseline="0" dirty="0"/>
                        <a:t> was green</a:t>
                      </a:r>
                    </a:p>
                    <a:p>
                      <a:pPr marL="342900" indent="-342900">
                        <a:buNone/>
                      </a:pPr>
                      <a:endParaRPr lang="en-US" sz="3600" dirty="0"/>
                    </a:p>
                  </a:txBody>
                  <a:tcPr/>
                </a:tc>
                <a:tc>
                  <a:txBody>
                    <a:bodyPr/>
                    <a:lstStyle/>
                    <a:p>
                      <a:endParaRPr lang="en-US" dirty="0"/>
                    </a:p>
                  </a:txBody>
                  <a:tcPr/>
                </a:tc>
                <a:extLst>
                  <a:ext uri="{0D108BD9-81ED-4DB2-BD59-A6C34878D82A}">
                    <a16:rowId xmlns:a16="http://schemas.microsoft.com/office/drawing/2014/main" val="10003"/>
                  </a:ext>
                </a:extLst>
              </a:tr>
              <a:tr h="496301">
                <a:tc>
                  <a:txBody>
                    <a:bodyPr/>
                    <a:lstStyle/>
                    <a:p>
                      <a:r>
                        <a:rPr lang="en-US" sz="3600" dirty="0" err="1"/>
                        <a:t>e</a:t>
                      </a:r>
                      <a:r>
                        <a:rPr lang="en-US" sz="3600" dirty="0"/>
                        <a:t>.  The volume</a:t>
                      </a:r>
                      <a:r>
                        <a:rPr lang="en-US" sz="3600" baseline="0" dirty="0"/>
                        <a:t> of the object was 4.9 L</a:t>
                      </a:r>
                      <a:endParaRPr lang="en-US" sz="3600" dirty="0"/>
                    </a:p>
                  </a:txBody>
                  <a:tcPr/>
                </a:tc>
                <a:tc>
                  <a:txBody>
                    <a:bodyPr/>
                    <a:lstStyle/>
                    <a:p>
                      <a:endParaRPr lang="en-US" dirty="0"/>
                    </a:p>
                  </a:txBody>
                  <a:tcPr/>
                </a:tc>
                <a:extLst>
                  <a:ext uri="{0D108BD9-81ED-4DB2-BD59-A6C34878D82A}">
                    <a16:rowId xmlns:a16="http://schemas.microsoft.com/office/drawing/2014/main" val="10004"/>
                  </a:ext>
                </a:extLst>
              </a:tr>
              <a:tr h="496301">
                <a:tc>
                  <a:txBody>
                    <a:bodyPr/>
                    <a:lstStyle/>
                    <a:p>
                      <a:r>
                        <a:rPr lang="en-US" sz="3600" dirty="0" err="1"/>
                        <a:t>f</a:t>
                      </a:r>
                      <a:r>
                        <a:rPr lang="en-US" sz="3600" dirty="0"/>
                        <a:t>.  The length of the trip was675</a:t>
                      </a:r>
                      <a:r>
                        <a:rPr lang="en-US" sz="3600" baseline="0" dirty="0"/>
                        <a:t> km</a:t>
                      </a:r>
                      <a:r>
                        <a:rPr lang="en-US" sz="3600" dirty="0"/>
                        <a:t> </a:t>
                      </a:r>
                    </a:p>
                  </a:txBody>
                  <a:tcPr/>
                </a:tc>
                <a:tc>
                  <a:txBody>
                    <a:bodyPr/>
                    <a:lstStyle/>
                    <a:p>
                      <a:endParaRPr lang="en-US"/>
                    </a:p>
                  </a:txBody>
                  <a:tcPr/>
                </a:tc>
                <a:extLst>
                  <a:ext uri="{0D108BD9-81ED-4DB2-BD59-A6C34878D82A}">
                    <a16:rowId xmlns:a16="http://schemas.microsoft.com/office/drawing/2014/main" val="10005"/>
                  </a:ext>
                </a:extLst>
              </a:tr>
              <a:tr h="496301">
                <a:tc>
                  <a:txBody>
                    <a:bodyPr/>
                    <a:lstStyle/>
                    <a:p>
                      <a:r>
                        <a:rPr lang="en-US" sz="3600" dirty="0" err="1"/>
                        <a:t>g</a:t>
                      </a:r>
                      <a:r>
                        <a:rPr lang="en-US" sz="3600" dirty="0"/>
                        <a:t>.  The sandpaper was rough.</a:t>
                      </a:r>
                    </a:p>
                  </a:txBody>
                  <a:tcPr/>
                </a:tc>
                <a:tc>
                  <a:txBody>
                    <a:bodyPr/>
                    <a:lstStyle/>
                    <a:p>
                      <a:endParaRPr lang="en-US"/>
                    </a:p>
                  </a:txBody>
                  <a:tcPr/>
                </a:tc>
                <a:extLst>
                  <a:ext uri="{0D108BD9-81ED-4DB2-BD59-A6C34878D82A}">
                    <a16:rowId xmlns:a16="http://schemas.microsoft.com/office/drawing/2014/main" val="10006"/>
                  </a:ext>
                </a:extLst>
              </a:tr>
              <a:tr h="856629">
                <a:tc>
                  <a:txBody>
                    <a:bodyPr/>
                    <a:lstStyle/>
                    <a:p>
                      <a:r>
                        <a:rPr lang="en-US" sz="3600" dirty="0" err="1"/>
                        <a:t>h</a:t>
                      </a:r>
                      <a:r>
                        <a:rPr lang="en-US" sz="3600" dirty="0"/>
                        <a:t>.  The sugar plus sulfuric acid turned black, then grew</a:t>
                      </a:r>
                      <a:r>
                        <a:rPr lang="en-US" sz="3600" baseline="0" dirty="0"/>
                        <a:t> to the height of 20 cm.</a:t>
                      </a:r>
                      <a:endParaRPr lang="en-US" sz="3600"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p:txBody>
          <a:bodyPr>
            <a:normAutofit fontScale="90000"/>
          </a:bodyPr>
          <a:lstStyle/>
          <a:p>
            <a:r>
              <a:rPr lang="en-US" sz="3200" dirty="0"/>
              <a:t>Indicate whether each of the following is a quantitative or qualitative observation.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226BD-D484-4A31-805F-BACC37DA771D}"/>
              </a:ext>
            </a:extLst>
          </p:cNvPr>
          <p:cNvSpPr>
            <a:spLocks noGrp="1"/>
          </p:cNvSpPr>
          <p:nvPr>
            <p:ph type="title"/>
          </p:nvPr>
        </p:nvSpPr>
        <p:spPr/>
        <p:txBody>
          <a:bodyPr/>
          <a:lstStyle/>
          <a:p>
            <a:r>
              <a:rPr lang="en-US" dirty="0"/>
              <a:t>Observation vs Inference</a:t>
            </a:r>
          </a:p>
        </p:txBody>
      </p:sp>
      <p:sp>
        <p:nvSpPr>
          <p:cNvPr id="3" name="Content Placeholder 2">
            <a:extLst>
              <a:ext uri="{FF2B5EF4-FFF2-40B4-BE49-F238E27FC236}">
                <a16:creationId xmlns:a16="http://schemas.microsoft.com/office/drawing/2014/main" id="{4248FF40-099B-412B-87B8-782926AB8418}"/>
              </a:ext>
            </a:extLst>
          </p:cNvPr>
          <p:cNvSpPr>
            <a:spLocks noGrp="1"/>
          </p:cNvSpPr>
          <p:nvPr>
            <p:ph sz="quarter" idx="1"/>
          </p:nvPr>
        </p:nvSpPr>
        <p:spPr/>
        <p:txBody>
          <a:bodyPr/>
          <a:lstStyle/>
          <a:p>
            <a:r>
              <a:rPr lang="en-US" dirty="0"/>
              <a:t>Observation is data, exactly what you see.</a:t>
            </a:r>
          </a:p>
          <a:p>
            <a:r>
              <a:rPr lang="en-US" dirty="0"/>
              <a:t>Inference is your explanation of what you think is happening.</a:t>
            </a:r>
          </a:p>
          <a:p>
            <a:r>
              <a:rPr lang="en-US" dirty="0"/>
              <a:t>See Tricky Tracks activity</a:t>
            </a:r>
          </a:p>
        </p:txBody>
      </p:sp>
    </p:spTree>
    <p:extLst>
      <p:ext uri="{BB962C8B-B14F-4D97-AF65-F5344CB8AC3E}">
        <p14:creationId xmlns:p14="http://schemas.microsoft.com/office/powerpoint/2010/main" val="1771534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EA93-9178-422A-9041-93E6EC2F17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A76E29-270B-4762-BC02-01201FFDAF10}"/>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2906091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a:extLst>
              <a:ext uri="{FF2B5EF4-FFF2-40B4-BE49-F238E27FC236}">
                <a16:creationId xmlns:a16="http://schemas.microsoft.com/office/drawing/2014/main" id="{98112937-41EF-4CF4-BE21-CDC965A332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1220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FDD593F-0574-4502-BC04-8428DA057FFA}"/>
              </a:ext>
            </a:extLst>
          </p:cNvPr>
          <p:cNvSpPr>
            <a:spLocks noGrp="1"/>
          </p:cNvSpPr>
          <p:nvPr>
            <p:ph type="title"/>
          </p:nvPr>
        </p:nvSpPr>
        <p:spPr/>
        <p:txBody>
          <a:bodyPr/>
          <a:lstStyle/>
          <a:p>
            <a:endParaRPr lang="en-US" altLang="en-US"/>
          </a:p>
        </p:txBody>
      </p:sp>
      <p:pic>
        <p:nvPicPr>
          <p:cNvPr id="40963" name="Online Image Placeholder 4">
            <a:extLst>
              <a:ext uri="{FF2B5EF4-FFF2-40B4-BE49-F238E27FC236}">
                <a16:creationId xmlns:a16="http://schemas.microsoft.com/office/drawing/2014/main" id="{C0E1D9E8-0AF8-4FEB-8B24-1A9B675C32C0}"/>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1000" y="277813"/>
            <a:ext cx="8534400" cy="64008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5D01EE3-CF22-4969-829E-E55F242DCF56}"/>
              </a:ext>
            </a:extLst>
          </p:cNvPr>
          <p:cNvSpPr>
            <a:spLocks noGrp="1"/>
          </p:cNvSpPr>
          <p:nvPr>
            <p:ph type="title"/>
          </p:nvPr>
        </p:nvSpPr>
        <p:spPr/>
        <p:txBody>
          <a:bodyPr/>
          <a:lstStyle/>
          <a:p>
            <a:endParaRPr lang="en-US" altLang="en-US"/>
          </a:p>
        </p:txBody>
      </p:sp>
      <p:pic>
        <p:nvPicPr>
          <p:cNvPr id="41987" name="Online Image Placeholder 4">
            <a:extLst>
              <a:ext uri="{FF2B5EF4-FFF2-40B4-BE49-F238E27FC236}">
                <a16:creationId xmlns:a16="http://schemas.microsoft.com/office/drawing/2014/main" id="{A72749F9-425B-41F2-9A0B-CC0E5AF47CCD}"/>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52400" y="533400"/>
            <a:ext cx="8839200" cy="5892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09600" y="0"/>
            <a:ext cx="8153400" cy="990600"/>
          </a:xfrm>
        </p:spPr>
        <p:txBody>
          <a:bodyPr/>
          <a:lstStyle/>
          <a:p>
            <a:pPr eaLnBrk="1" hangingPunct="1"/>
            <a:r>
              <a:rPr lang="en-US" dirty="0"/>
              <a:t>Steps of The Scientific Method</a:t>
            </a:r>
          </a:p>
        </p:txBody>
      </p:sp>
      <p:grpSp>
        <p:nvGrpSpPr>
          <p:cNvPr id="6" name="Canvas 6"/>
          <p:cNvGrpSpPr/>
          <p:nvPr/>
        </p:nvGrpSpPr>
        <p:grpSpPr>
          <a:xfrm>
            <a:off x="844215" y="477123"/>
            <a:ext cx="6858000" cy="6208466"/>
            <a:chOff x="0" y="0"/>
            <a:chExt cx="6515100" cy="8229600"/>
          </a:xfrm>
        </p:grpSpPr>
        <p:sp>
          <p:nvSpPr>
            <p:cNvPr id="7" name="Rectangle 6"/>
            <p:cNvSpPr/>
            <p:nvPr/>
          </p:nvSpPr>
          <p:spPr>
            <a:xfrm>
              <a:off x="0" y="0"/>
              <a:ext cx="6515100" cy="8229600"/>
            </a:xfrm>
            <a:prstGeom prst="rect">
              <a:avLst/>
            </a:prstGeom>
            <a:noFill/>
            <a:ln>
              <a:noFill/>
            </a:ln>
          </p:spPr>
        </p:sp>
        <p:cxnSp>
          <p:nvCxnSpPr>
            <p:cNvPr id="8" name="Line 8"/>
            <p:cNvCxnSpPr/>
            <p:nvPr/>
          </p:nvCxnSpPr>
          <p:spPr bwMode="auto">
            <a:xfrm>
              <a:off x="1600200" y="457077"/>
              <a:ext cx="4686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943100" y="1143062"/>
              <a:ext cx="2514600" cy="9141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CA"/>
            </a:p>
          </p:txBody>
        </p:sp>
        <p:sp>
          <p:nvSpPr>
            <p:cNvPr id="10" name="Rectangle 9"/>
            <p:cNvSpPr>
              <a:spLocks noChangeArrowheads="1"/>
            </p:cNvSpPr>
            <p:nvPr/>
          </p:nvSpPr>
          <p:spPr bwMode="auto">
            <a:xfrm>
              <a:off x="0" y="2857284"/>
              <a:ext cx="2514600" cy="10289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CA"/>
            </a:p>
          </p:txBody>
        </p:sp>
        <p:sp>
          <p:nvSpPr>
            <p:cNvPr id="11" name="Rectangle 10"/>
            <p:cNvSpPr>
              <a:spLocks noChangeArrowheads="1"/>
            </p:cNvSpPr>
            <p:nvPr/>
          </p:nvSpPr>
          <p:spPr bwMode="auto">
            <a:xfrm>
              <a:off x="0" y="4915240"/>
              <a:ext cx="2514600" cy="10274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CA"/>
            </a:p>
          </p:txBody>
        </p:sp>
        <p:sp>
          <p:nvSpPr>
            <p:cNvPr id="12" name="Rectangle 11"/>
            <p:cNvSpPr>
              <a:spLocks noChangeArrowheads="1"/>
            </p:cNvSpPr>
            <p:nvPr/>
          </p:nvSpPr>
          <p:spPr bwMode="auto">
            <a:xfrm>
              <a:off x="3771900" y="4915240"/>
              <a:ext cx="2514600" cy="10274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CA"/>
            </a:p>
          </p:txBody>
        </p:sp>
        <p:sp>
          <p:nvSpPr>
            <p:cNvPr id="13" name="Rectangle 12"/>
            <p:cNvSpPr>
              <a:spLocks noChangeArrowheads="1"/>
            </p:cNvSpPr>
            <p:nvPr/>
          </p:nvSpPr>
          <p:spPr bwMode="auto">
            <a:xfrm>
              <a:off x="3771900" y="2857284"/>
              <a:ext cx="2514600" cy="10289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CA"/>
            </a:p>
          </p:txBody>
        </p:sp>
        <p:sp>
          <p:nvSpPr>
            <p:cNvPr id="14" name="Rectangle 13"/>
            <p:cNvSpPr>
              <a:spLocks noChangeArrowheads="1"/>
            </p:cNvSpPr>
            <p:nvPr/>
          </p:nvSpPr>
          <p:spPr bwMode="auto">
            <a:xfrm>
              <a:off x="1943100" y="6629462"/>
              <a:ext cx="2514600" cy="10297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CA"/>
            </a:p>
          </p:txBody>
        </p:sp>
        <p:cxnSp>
          <p:nvCxnSpPr>
            <p:cNvPr id="15" name="Line 15"/>
            <p:cNvCxnSpPr/>
            <p:nvPr/>
          </p:nvCxnSpPr>
          <p:spPr bwMode="auto">
            <a:xfrm>
              <a:off x="4457700" y="2172040"/>
              <a:ext cx="457200" cy="571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16"/>
            <p:cNvCxnSpPr/>
            <p:nvPr/>
          </p:nvCxnSpPr>
          <p:spPr bwMode="auto">
            <a:xfrm>
              <a:off x="5029200" y="4000346"/>
              <a:ext cx="0" cy="6859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Line 17"/>
            <p:cNvCxnSpPr/>
            <p:nvPr/>
          </p:nvCxnSpPr>
          <p:spPr bwMode="auto">
            <a:xfrm flipH="1">
              <a:off x="4229100" y="6057560"/>
              <a:ext cx="571500" cy="4578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18"/>
            <p:cNvCxnSpPr/>
            <p:nvPr/>
          </p:nvCxnSpPr>
          <p:spPr bwMode="auto">
            <a:xfrm flipH="1" flipV="1">
              <a:off x="1714500" y="6057560"/>
              <a:ext cx="457200" cy="4578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19"/>
            <p:cNvCxnSpPr/>
            <p:nvPr/>
          </p:nvCxnSpPr>
          <p:spPr bwMode="auto">
            <a:xfrm flipV="1">
              <a:off x="1143000" y="4000346"/>
              <a:ext cx="0" cy="6859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20"/>
            <p:cNvCxnSpPr/>
            <p:nvPr/>
          </p:nvCxnSpPr>
          <p:spPr bwMode="auto">
            <a:xfrm flipV="1">
              <a:off x="1143000" y="2172040"/>
              <a:ext cx="800100" cy="57116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grpSp>
      <p:sp>
        <p:nvSpPr>
          <p:cNvPr id="3" name="Rectangle 2"/>
          <p:cNvSpPr/>
          <p:nvPr/>
        </p:nvSpPr>
        <p:spPr>
          <a:xfrm>
            <a:off x="2889584" y="1361112"/>
            <a:ext cx="2595582"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Question</a:t>
            </a:r>
          </a:p>
        </p:txBody>
      </p:sp>
      <p:sp>
        <p:nvSpPr>
          <p:cNvPr id="22" name="Rectangle 21"/>
          <p:cNvSpPr/>
          <p:nvPr/>
        </p:nvSpPr>
        <p:spPr>
          <a:xfrm>
            <a:off x="4748181" y="2697645"/>
            <a:ext cx="2831224"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HYPOTHESIS</a:t>
            </a:r>
            <a:endParaRPr 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3" name="Rectangle 22"/>
          <p:cNvSpPr/>
          <p:nvPr/>
        </p:nvSpPr>
        <p:spPr>
          <a:xfrm>
            <a:off x="4711280" y="4186388"/>
            <a:ext cx="2853665"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EXPERIMENT</a:t>
            </a:r>
            <a:endParaRPr 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4" name="Rectangle 23"/>
          <p:cNvSpPr/>
          <p:nvPr/>
        </p:nvSpPr>
        <p:spPr>
          <a:xfrm>
            <a:off x="2915233" y="5636014"/>
            <a:ext cx="2595646"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OBSERVATIONS</a:t>
            </a:r>
            <a:endParaRPr 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5" name="Rectangle 24"/>
          <p:cNvSpPr/>
          <p:nvPr/>
        </p:nvSpPr>
        <p:spPr>
          <a:xfrm>
            <a:off x="1159623" y="4280400"/>
            <a:ext cx="2222853"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ANALYSIS</a:t>
            </a:r>
            <a:endParaRPr 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6" name="Rectangle 25"/>
          <p:cNvSpPr/>
          <p:nvPr/>
        </p:nvSpPr>
        <p:spPr>
          <a:xfrm>
            <a:off x="695971" y="2722513"/>
            <a:ext cx="2943434"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CONCLUSION</a:t>
            </a:r>
            <a:endParaRPr 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5B71908-0B49-4FA2-AA10-CFE659395E93}"/>
              </a:ext>
            </a:extLst>
          </p:cNvPr>
          <p:cNvSpPr>
            <a:spLocks noGrp="1" noChangeArrowheads="1"/>
          </p:cNvSpPr>
          <p:nvPr>
            <p:ph type="title"/>
          </p:nvPr>
        </p:nvSpPr>
        <p:spPr>
          <a:xfrm>
            <a:off x="685800" y="0"/>
            <a:ext cx="7772400" cy="1143000"/>
          </a:xfrm>
        </p:spPr>
        <p:txBody>
          <a:bodyPr/>
          <a:lstStyle/>
          <a:p>
            <a:pPr eaLnBrk="1" hangingPunct="1"/>
            <a:r>
              <a:rPr lang="en-US" altLang="en-US"/>
              <a:t>Observation vs Inference </a:t>
            </a:r>
          </a:p>
        </p:txBody>
      </p:sp>
      <p:sp>
        <p:nvSpPr>
          <p:cNvPr id="179203" name="Rectangle 3">
            <a:extLst>
              <a:ext uri="{FF2B5EF4-FFF2-40B4-BE49-F238E27FC236}">
                <a16:creationId xmlns:a16="http://schemas.microsoft.com/office/drawing/2014/main" id="{04937B2F-E72F-4082-9F97-A2D2EBFC4054}"/>
              </a:ext>
            </a:extLst>
          </p:cNvPr>
          <p:cNvSpPr>
            <a:spLocks noGrp="1" noChangeArrowheads="1"/>
          </p:cNvSpPr>
          <p:nvPr>
            <p:ph type="body" sz="half" idx="1"/>
          </p:nvPr>
        </p:nvSpPr>
        <p:spPr>
          <a:xfrm>
            <a:off x="304800" y="1981200"/>
            <a:ext cx="3810000" cy="4114800"/>
          </a:xfrm>
        </p:spPr>
        <p:txBody>
          <a:bodyPr/>
          <a:lstStyle/>
          <a:p>
            <a:pPr eaLnBrk="1" hangingPunct="1"/>
            <a:endParaRPr lang="en-US" altLang="en-US" sz="2800"/>
          </a:p>
          <a:p>
            <a:pPr eaLnBrk="1" hangingPunct="1"/>
            <a:endParaRPr lang="en-US" altLang="en-US" sz="2800"/>
          </a:p>
          <a:p>
            <a:pPr eaLnBrk="1" hangingPunct="1"/>
            <a:r>
              <a:rPr lang="en-US" altLang="en-US" sz="2800"/>
              <a:t>List 3 Observations</a:t>
            </a:r>
          </a:p>
          <a:p>
            <a:pPr eaLnBrk="1" hangingPunct="1"/>
            <a:endParaRPr lang="en-US" altLang="en-US" sz="2800"/>
          </a:p>
          <a:p>
            <a:pPr eaLnBrk="1" hangingPunct="1"/>
            <a:r>
              <a:rPr lang="en-US" altLang="en-US" sz="2800"/>
              <a:t>List 3 Inferences</a:t>
            </a:r>
          </a:p>
        </p:txBody>
      </p:sp>
      <p:sp>
        <p:nvSpPr>
          <p:cNvPr id="43012" name="ClipArt Placeholder 4">
            <a:extLst>
              <a:ext uri="{FF2B5EF4-FFF2-40B4-BE49-F238E27FC236}">
                <a16:creationId xmlns:a16="http://schemas.microsoft.com/office/drawing/2014/main" id="{6E7ED243-B2E9-415F-BB0D-A4B61CAA5D41}"/>
              </a:ext>
            </a:extLst>
          </p:cNvPr>
          <p:cNvSpPr>
            <a:spLocks noGrp="1" noTextEdit="1"/>
          </p:cNvSpPr>
          <p:nvPr>
            <p:ph type="clipArt" sz="half" idx="2"/>
          </p:nvPr>
        </p:nvSpPr>
        <p:spPr/>
      </p:sp>
      <p:pic>
        <p:nvPicPr>
          <p:cNvPr id="43013" name="Picture 4">
            <a:extLst>
              <a:ext uri="{FF2B5EF4-FFF2-40B4-BE49-F238E27FC236}">
                <a16:creationId xmlns:a16="http://schemas.microsoft.com/office/drawing/2014/main" id="{EBD17FEF-DB49-4496-A9AC-F916533B4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267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9203">
                                            <p:txEl>
                                              <p:pRg st="2" end="2"/>
                                            </p:txEl>
                                          </p:spTgt>
                                        </p:tgtEl>
                                        <p:attrNameLst>
                                          <p:attrName>style.visibility</p:attrName>
                                        </p:attrNameLst>
                                      </p:cBhvr>
                                      <p:to>
                                        <p:strVal val="visible"/>
                                      </p:to>
                                    </p:set>
                                    <p:animEffect transition="in" filter="blinds(horizontal)">
                                      <p:cBhvr>
                                        <p:cTn id="7" dur="500"/>
                                        <p:tgtEl>
                                          <p:spTgt spid="179203">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9203">
                                            <p:txEl>
                                              <p:pRg st="4" end="4"/>
                                            </p:txEl>
                                          </p:spTgt>
                                        </p:tgtEl>
                                        <p:attrNameLst>
                                          <p:attrName>style.visibility</p:attrName>
                                        </p:attrNameLst>
                                      </p:cBhvr>
                                      <p:to>
                                        <p:strVal val="visible"/>
                                      </p:to>
                                    </p:set>
                                    <p:animEffect transition="in" filter="blinds(horizontal)">
                                      <p:cBhvr>
                                        <p:cTn id="10" dur="500"/>
                                        <p:tgtEl>
                                          <p:spTgt spid="179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3BB8F91-BFA0-4A50-BF80-4CAA90B45EF0}"/>
              </a:ext>
            </a:extLst>
          </p:cNvPr>
          <p:cNvSpPr>
            <a:spLocks noGrp="1" noChangeArrowheads="1"/>
          </p:cNvSpPr>
          <p:nvPr>
            <p:ph type="title"/>
          </p:nvPr>
        </p:nvSpPr>
        <p:spPr>
          <a:xfrm>
            <a:off x="685800" y="0"/>
            <a:ext cx="7772400" cy="1143000"/>
          </a:xfrm>
        </p:spPr>
        <p:txBody>
          <a:bodyPr/>
          <a:lstStyle/>
          <a:p>
            <a:pPr eaLnBrk="1" hangingPunct="1"/>
            <a:r>
              <a:rPr lang="en-US" altLang="en-US"/>
              <a:t>Observation vs Inference </a:t>
            </a:r>
          </a:p>
        </p:txBody>
      </p:sp>
      <p:sp>
        <p:nvSpPr>
          <p:cNvPr id="185347" name="Rectangle 3">
            <a:extLst>
              <a:ext uri="{FF2B5EF4-FFF2-40B4-BE49-F238E27FC236}">
                <a16:creationId xmlns:a16="http://schemas.microsoft.com/office/drawing/2014/main" id="{6C67889C-8EA4-461B-98F2-FD8C4C7AAD78}"/>
              </a:ext>
            </a:extLst>
          </p:cNvPr>
          <p:cNvSpPr>
            <a:spLocks noGrp="1" noChangeArrowheads="1"/>
          </p:cNvSpPr>
          <p:nvPr>
            <p:ph type="body" sz="half" idx="2"/>
          </p:nvPr>
        </p:nvSpPr>
        <p:spPr>
          <a:xfrm>
            <a:off x="4648200" y="1828800"/>
            <a:ext cx="3810000" cy="4119563"/>
          </a:xfrm>
        </p:spPr>
        <p:txBody>
          <a:bodyPr/>
          <a:lstStyle/>
          <a:p>
            <a:pPr eaLnBrk="1" hangingPunct="1"/>
            <a:r>
              <a:rPr lang="en-US" altLang="en-US" sz="2800"/>
              <a:t>List 3 Observations</a:t>
            </a:r>
          </a:p>
          <a:p>
            <a:pPr eaLnBrk="1" hangingPunct="1"/>
            <a:endParaRPr lang="en-US" altLang="en-US" sz="2800"/>
          </a:p>
          <a:p>
            <a:pPr eaLnBrk="1" hangingPunct="1"/>
            <a:r>
              <a:rPr lang="en-US" altLang="en-US" sz="2800"/>
              <a:t>List 3 Inferences</a:t>
            </a:r>
          </a:p>
          <a:p>
            <a:pPr eaLnBrk="1" hangingPunct="1"/>
            <a:endParaRPr lang="en-US" altLang="en-US" sz="2800"/>
          </a:p>
          <a:p>
            <a:pPr eaLnBrk="1" hangingPunct="1"/>
            <a:endParaRPr lang="en-US" altLang="en-US" sz="2800"/>
          </a:p>
          <a:p>
            <a:pPr eaLnBrk="1" hangingPunct="1"/>
            <a:endParaRPr lang="en-US" altLang="en-US" sz="2800"/>
          </a:p>
        </p:txBody>
      </p:sp>
      <p:pic>
        <p:nvPicPr>
          <p:cNvPr id="6" name="Picture 4" descr="Barn and stove">
            <a:extLst>
              <a:ext uri="{FF2B5EF4-FFF2-40B4-BE49-F238E27FC236}">
                <a16:creationId xmlns:a16="http://schemas.microsoft.com/office/drawing/2014/main" id="{A3242EFC-FC77-4A43-80E6-BCC81632FBD0}"/>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1371600"/>
            <a:ext cx="4038600" cy="485933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blinds(horizontal)">
                                      <p:cBhvr>
                                        <p:cTn id="7" dur="500"/>
                                        <p:tgtEl>
                                          <p:spTgt spid="18534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5347">
                                            <p:txEl>
                                              <p:pRg st="2" end="2"/>
                                            </p:txEl>
                                          </p:spTgt>
                                        </p:tgtEl>
                                        <p:attrNameLst>
                                          <p:attrName>style.visibility</p:attrName>
                                        </p:attrNameLst>
                                      </p:cBhvr>
                                      <p:to>
                                        <p:strVal val="visible"/>
                                      </p:to>
                                    </p:set>
                                    <p:animEffect transition="in" filter="blinds(horizontal)">
                                      <p:cBhvr>
                                        <p:cTn id="10" dur="500"/>
                                        <p:tgtEl>
                                          <p:spTgt spid="18534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0-#ppt_w/2"/>
                                          </p:val>
                                        </p:tav>
                                        <p:tav tm="100000">
                                          <p:val>
                                            <p:strVal val="#ppt_x"/>
                                          </p:val>
                                        </p:tav>
                                      </p:tavLst>
                                    </p:anim>
                                    <p:anim calcmode="lin" valueType="num">
                                      <p:cBhvr additive="base">
                                        <p:cTn id="16"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DDDA986-CDA8-4AF4-A27D-094674410879}"/>
              </a:ext>
            </a:extLst>
          </p:cNvPr>
          <p:cNvSpPr>
            <a:spLocks noGrp="1" noChangeArrowheads="1"/>
          </p:cNvSpPr>
          <p:nvPr>
            <p:ph type="title"/>
          </p:nvPr>
        </p:nvSpPr>
        <p:spPr>
          <a:xfrm>
            <a:off x="685800" y="0"/>
            <a:ext cx="7772400" cy="1143000"/>
          </a:xfrm>
        </p:spPr>
        <p:txBody>
          <a:bodyPr/>
          <a:lstStyle/>
          <a:p>
            <a:pPr eaLnBrk="1" hangingPunct="1"/>
            <a:r>
              <a:rPr lang="en-US" altLang="en-US"/>
              <a:t>Observation vs Inference </a:t>
            </a:r>
          </a:p>
        </p:txBody>
      </p:sp>
      <p:pic>
        <p:nvPicPr>
          <p:cNvPr id="187395" name="Picture 3" descr="superman">
            <a:extLst>
              <a:ext uri="{FF2B5EF4-FFF2-40B4-BE49-F238E27FC236}">
                <a16:creationId xmlns:a16="http://schemas.microsoft.com/office/drawing/2014/main" id="{5BFA7A3C-1853-4DE9-A283-F79257C4E40B}"/>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90588" y="1014413"/>
            <a:ext cx="3155950" cy="5614987"/>
          </a:xfrm>
        </p:spPr>
      </p:pic>
      <p:sp>
        <p:nvSpPr>
          <p:cNvPr id="187396" name="Rectangle 4">
            <a:extLst>
              <a:ext uri="{FF2B5EF4-FFF2-40B4-BE49-F238E27FC236}">
                <a16:creationId xmlns:a16="http://schemas.microsoft.com/office/drawing/2014/main" id="{9B74B45C-F190-4360-B77C-952268D19DE2}"/>
              </a:ext>
            </a:extLst>
          </p:cNvPr>
          <p:cNvSpPr>
            <a:spLocks noGrp="1" noChangeArrowheads="1"/>
          </p:cNvSpPr>
          <p:nvPr>
            <p:ph type="body" sz="half" idx="2"/>
          </p:nvPr>
        </p:nvSpPr>
        <p:spPr>
          <a:xfrm>
            <a:off x="4652963" y="1600200"/>
            <a:ext cx="4033837" cy="4530725"/>
          </a:xfrm>
        </p:spPr>
        <p:txBody>
          <a:bodyPr/>
          <a:lstStyle/>
          <a:p>
            <a:pPr eaLnBrk="1" hangingPunct="1"/>
            <a:endParaRPr lang="en-US" altLang="en-US" sz="2800"/>
          </a:p>
          <a:p>
            <a:pPr eaLnBrk="1" hangingPunct="1"/>
            <a:endParaRPr lang="en-US" altLang="en-US" sz="2800"/>
          </a:p>
          <a:p>
            <a:pPr eaLnBrk="1" hangingPunct="1"/>
            <a:r>
              <a:rPr lang="en-US" altLang="en-US" sz="2800"/>
              <a:t>List 3 Observations</a:t>
            </a:r>
          </a:p>
          <a:p>
            <a:pPr eaLnBrk="1" hangingPunct="1"/>
            <a:endParaRPr lang="en-US" altLang="en-US" sz="2800"/>
          </a:p>
          <a:p>
            <a:pPr eaLnBrk="1" hangingPunct="1"/>
            <a:r>
              <a:rPr lang="en-US" altLang="en-US" sz="2800"/>
              <a:t>List 3 Inferences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396">
                                            <p:txEl>
                                              <p:pRg st="2" end="2"/>
                                            </p:txEl>
                                          </p:spTgt>
                                        </p:tgtEl>
                                        <p:attrNameLst>
                                          <p:attrName>style.visibility</p:attrName>
                                        </p:attrNameLst>
                                      </p:cBhvr>
                                      <p:to>
                                        <p:strVal val="visible"/>
                                      </p:to>
                                    </p:set>
                                    <p:animEffect transition="in" filter="blinds(horizontal)">
                                      <p:cBhvr>
                                        <p:cTn id="7" dur="500"/>
                                        <p:tgtEl>
                                          <p:spTgt spid="187396">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7396">
                                            <p:txEl>
                                              <p:pRg st="4" end="4"/>
                                            </p:txEl>
                                          </p:spTgt>
                                        </p:tgtEl>
                                        <p:attrNameLst>
                                          <p:attrName>style.visibility</p:attrName>
                                        </p:attrNameLst>
                                      </p:cBhvr>
                                      <p:to>
                                        <p:strVal val="visible"/>
                                      </p:to>
                                    </p:set>
                                    <p:animEffect transition="in" filter="blinds(horizontal)">
                                      <p:cBhvr>
                                        <p:cTn id="10" dur="500"/>
                                        <p:tgtEl>
                                          <p:spTgt spid="187396">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87395"/>
                                        </p:tgtEl>
                                        <p:attrNameLst>
                                          <p:attrName>style.visibility</p:attrName>
                                        </p:attrNameLst>
                                      </p:cBhvr>
                                      <p:to>
                                        <p:strVal val="visible"/>
                                      </p:to>
                                    </p:set>
                                    <p:animEffect transition="in" filter="blinds(horizontal)">
                                      <p:cBhvr>
                                        <p:cTn id="15" dur="5000"/>
                                        <p:tgtEl>
                                          <p:spTgt spid="18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11E9825-D53A-4D47-A348-80BFBAE9558B}"/>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sz="4000"/>
              <a:t>Observation vs Inference</a:t>
            </a:r>
            <a:br>
              <a:rPr lang="en-US" sz="4000"/>
            </a:br>
            <a:endParaRPr lang="en-US" sz="4000"/>
          </a:p>
        </p:txBody>
      </p:sp>
      <p:sp>
        <p:nvSpPr>
          <p:cNvPr id="49155" name="Rectangle 3">
            <a:extLst>
              <a:ext uri="{FF2B5EF4-FFF2-40B4-BE49-F238E27FC236}">
                <a16:creationId xmlns:a16="http://schemas.microsoft.com/office/drawing/2014/main" id="{8B6775B7-0545-4A60-966D-9F745AAC499B}"/>
              </a:ext>
            </a:extLst>
          </p:cNvPr>
          <p:cNvSpPr>
            <a:spLocks noGrp="1" noChangeArrowheads="1"/>
          </p:cNvSpPr>
          <p:nvPr>
            <p:ph idx="1"/>
          </p:nvPr>
        </p:nvSpPr>
        <p:spPr/>
        <p:txBody>
          <a:bodyPr/>
          <a:lstStyle/>
          <a:p>
            <a:r>
              <a:rPr lang="en-US" dirty="0"/>
              <a:t>Observation: what you </a:t>
            </a:r>
            <a:r>
              <a:rPr lang="en-US" u="sng" dirty="0"/>
              <a:t>see</a:t>
            </a:r>
          </a:p>
          <a:p>
            <a:r>
              <a:rPr lang="en-US" dirty="0"/>
              <a:t>Inference: what you </a:t>
            </a:r>
            <a:r>
              <a:rPr lang="en-US" u="sng" dirty="0"/>
              <a:t>think</a:t>
            </a:r>
          </a:p>
          <a:p>
            <a:endParaRPr lang="en-US" dirty="0"/>
          </a:p>
          <a:p>
            <a:r>
              <a:rPr lang="en-US" dirty="0"/>
              <a:t>Candle observation video: </a:t>
            </a:r>
            <a:r>
              <a:rPr lang="en-US" sz="2800" dirty="0">
                <a:solidFill>
                  <a:srgbClr val="0000CC"/>
                </a:solidFill>
              </a:rPr>
              <a:t>https://lah.elearningontario.ca/CMS/public/exported_courses/SNC1P/exported/SNC1PU01/SNC1PU01/SNC1PU01A02/_content.html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5DAD-9B92-4F68-855D-26C9451C4B52}"/>
              </a:ext>
            </a:extLst>
          </p:cNvPr>
          <p:cNvSpPr>
            <a:spLocks noGrp="1"/>
          </p:cNvSpPr>
          <p:nvPr>
            <p:ph type="title"/>
          </p:nvPr>
        </p:nvSpPr>
        <p:spPr/>
        <p:txBody>
          <a:bodyPr/>
          <a:lstStyle/>
          <a:p>
            <a:r>
              <a:rPr lang="en-CA" dirty="0"/>
              <a:t>Analysis and Conclusion</a:t>
            </a:r>
          </a:p>
        </p:txBody>
      </p:sp>
      <p:sp>
        <p:nvSpPr>
          <p:cNvPr id="3" name="Content Placeholder 2">
            <a:extLst>
              <a:ext uri="{FF2B5EF4-FFF2-40B4-BE49-F238E27FC236}">
                <a16:creationId xmlns:a16="http://schemas.microsoft.com/office/drawing/2014/main" id="{99C807E9-57D3-403B-B3B6-3D5491625F91}"/>
              </a:ext>
            </a:extLst>
          </p:cNvPr>
          <p:cNvSpPr>
            <a:spLocks noGrp="1"/>
          </p:cNvSpPr>
          <p:nvPr>
            <p:ph sz="quarter" idx="1"/>
          </p:nvPr>
        </p:nvSpPr>
        <p:spPr/>
        <p:txBody>
          <a:bodyPr/>
          <a:lstStyle/>
          <a:p>
            <a:pPr marL="742950" indent="-742950">
              <a:buFont typeface="+mj-lt"/>
              <a:buAutoNum type="arabicPeriod"/>
            </a:pPr>
            <a:r>
              <a:rPr lang="en-CA" b="1" u="sng" dirty="0"/>
              <a:t>Summarize</a:t>
            </a:r>
            <a:r>
              <a:rPr lang="en-CA" dirty="0"/>
              <a:t> your results</a:t>
            </a:r>
          </a:p>
          <a:p>
            <a:pPr marL="742950" indent="-742950">
              <a:buFont typeface="+mj-lt"/>
              <a:buAutoNum type="arabicPeriod"/>
            </a:pPr>
            <a:r>
              <a:rPr lang="en-CA" dirty="0"/>
              <a:t>Was the Hypothesis correct?  Explain why or why not.</a:t>
            </a:r>
          </a:p>
          <a:p>
            <a:pPr marL="742950" indent="-742950">
              <a:buFont typeface="+mj-lt"/>
              <a:buAutoNum type="arabicPeriod"/>
            </a:pPr>
            <a:r>
              <a:rPr lang="en-US" dirty="0"/>
              <a:t>Any </a:t>
            </a:r>
            <a:r>
              <a:rPr lang="en-US" b="1" u="sng" dirty="0"/>
              <a:t>problems</a:t>
            </a:r>
            <a:r>
              <a:rPr lang="en-US" dirty="0"/>
              <a:t> you may have had. (Sources of Error”)</a:t>
            </a:r>
          </a:p>
          <a:p>
            <a:pPr marL="742950" indent="-742950">
              <a:buFont typeface="+mj-lt"/>
              <a:buAutoNum type="arabicPeriod"/>
            </a:pPr>
            <a:r>
              <a:rPr lang="en-US" dirty="0"/>
              <a:t>A</a:t>
            </a:r>
            <a:r>
              <a:rPr lang="en-US" u="sng" dirty="0"/>
              <a:t> </a:t>
            </a:r>
            <a:r>
              <a:rPr lang="en-US" b="1" u="sng" dirty="0"/>
              <a:t>future</a:t>
            </a:r>
            <a:r>
              <a:rPr lang="en-US" b="1" dirty="0"/>
              <a:t> </a:t>
            </a:r>
            <a:r>
              <a:rPr lang="en-US" dirty="0"/>
              <a:t>experiment that can build on your results</a:t>
            </a:r>
          </a:p>
          <a:p>
            <a:pPr marL="318770" indent="-318770"/>
            <a:endParaRPr lang="en-CA" dirty="0"/>
          </a:p>
        </p:txBody>
      </p:sp>
    </p:spTree>
    <p:extLst>
      <p:ext uri="{BB962C8B-B14F-4D97-AF65-F5344CB8AC3E}">
        <p14:creationId xmlns:p14="http://schemas.microsoft.com/office/powerpoint/2010/main" val="764911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2A9B-C474-4468-B923-1D800A2E99B2}"/>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FAC56737-05C6-48AB-B87C-96B2D58AF555}"/>
              </a:ext>
            </a:extLst>
          </p:cNvPr>
          <p:cNvSpPr>
            <a:spLocks noGrp="1"/>
          </p:cNvSpPr>
          <p:nvPr>
            <p:ph sz="quarter" idx="1"/>
          </p:nvPr>
        </p:nvSpPr>
        <p:spPr/>
        <p:txBody>
          <a:bodyPr/>
          <a:lstStyle/>
          <a:p>
            <a:endParaRPr lang="en-US" dirty="0"/>
          </a:p>
          <a:p>
            <a:r>
              <a:rPr lang="en-US" dirty="0"/>
              <a:t> Review the data you collected. </a:t>
            </a:r>
          </a:p>
          <a:p>
            <a:r>
              <a:rPr lang="en-US" dirty="0"/>
              <a:t>Look for averages and patterns. Drawing graphs and doing calculations typically helps. 	</a:t>
            </a:r>
          </a:p>
          <a:p>
            <a:r>
              <a:rPr lang="en-US" dirty="0"/>
              <a:t>Is the data reliable? Would you get the same data if you kept repeating the experiment? </a:t>
            </a:r>
          </a:p>
          <a:p>
            <a:pPr marL="0" indent="0">
              <a:buNone/>
            </a:pPr>
            <a:r>
              <a:rPr lang="en-US" dirty="0"/>
              <a:t>	</a:t>
            </a:r>
          </a:p>
          <a:p>
            <a:endParaRPr lang="en-US" dirty="0"/>
          </a:p>
        </p:txBody>
      </p:sp>
    </p:spTree>
    <p:extLst>
      <p:ext uri="{BB962C8B-B14F-4D97-AF65-F5344CB8AC3E}">
        <p14:creationId xmlns:p14="http://schemas.microsoft.com/office/powerpoint/2010/main" val="2885794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2A9B-C474-4468-B923-1D800A2E99B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AC56737-05C6-48AB-B87C-96B2D58AF555}"/>
              </a:ext>
            </a:extLst>
          </p:cNvPr>
          <p:cNvSpPr>
            <a:spLocks noGrp="1"/>
          </p:cNvSpPr>
          <p:nvPr>
            <p:ph sz="quarter" idx="1"/>
          </p:nvPr>
        </p:nvSpPr>
        <p:spPr/>
        <p:txBody>
          <a:bodyPr/>
          <a:lstStyle/>
          <a:p>
            <a:r>
              <a:rPr lang="en-US" dirty="0"/>
              <a:t>Does your data support your </a:t>
            </a:r>
            <a:r>
              <a:rPr lang="en-US"/>
              <a:t>hypothesis?</a:t>
            </a:r>
          </a:p>
          <a:p>
            <a:r>
              <a:rPr lang="en-US"/>
              <a:t>Should </a:t>
            </a:r>
            <a:r>
              <a:rPr lang="en-US" dirty="0"/>
              <a:t>parts of the method be re-written so that more reliable data could be collected? 	</a:t>
            </a:r>
          </a:p>
          <a:p>
            <a:r>
              <a:rPr lang="en-US" dirty="0"/>
              <a:t>Give suggested improvements to the method. </a:t>
            </a:r>
          </a:p>
          <a:p>
            <a:r>
              <a:rPr lang="en-US" dirty="0"/>
              <a:t>Also suggest some extensions that could be tested in your next experiment. 	</a:t>
            </a:r>
          </a:p>
          <a:p>
            <a:endParaRPr lang="en-US" dirty="0"/>
          </a:p>
          <a:p>
            <a:endParaRPr lang="en-US" dirty="0"/>
          </a:p>
        </p:txBody>
      </p:sp>
    </p:spTree>
    <p:extLst>
      <p:ext uri="{BB962C8B-B14F-4D97-AF65-F5344CB8AC3E}">
        <p14:creationId xmlns:p14="http://schemas.microsoft.com/office/powerpoint/2010/main" val="2604116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5DAD-9B92-4F68-855D-26C9451C4B52}"/>
              </a:ext>
            </a:extLst>
          </p:cNvPr>
          <p:cNvSpPr>
            <a:spLocks noGrp="1"/>
          </p:cNvSpPr>
          <p:nvPr>
            <p:ph type="title"/>
          </p:nvPr>
        </p:nvSpPr>
        <p:spPr/>
        <p:txBody>
          <a:bodyPr/>
          <a:lstStyle/>
          <a:p>
            <a:r>
              <a:rPr lang="en-CA" dirty="0"/>
              <a:t>Scientific Method</a:t>
            </a:r>
          </a:p>
        </p:txBody>
      </p:sp>
      <p:pic>
        <p:nvPicPr>
          <p:cNvPr id="4" name="Content Placeholder 3" descr="ttp://calaski.files.wordpress.com/2013/09/scientific-method5.gif">
            <a:extLst>
              <a:ext uri="{FF2B5EF4-FFF2-40B4-BE49-F238E27FC236}">
                <a16:creationId xmlns:a16="http://schemas.microsoft.com/office/drawing/2014/main" id="{11C08C6E-7581-4135-B1EF-8FEAECC13897}"/>
              </a:ext>
            </a:extLst>
          </p:cNvPr>
          <p:cNvPicPr>
            <a:picLocks noGrp="1"/>
          </p:cNvPicPr>
          <p:nvPr>
            <p:ph sz="quarter" idx="1"/>
          </p:nvPr>
        </p:nvPicPr>
        <p:blipFill>
          <a:blip r:embed="rId2">
            <a:grayscl/>
          </a:blip>
          <a:srcRect/>
          <a:stretch>
            <a:fillRect/>
          </a:stretch>
        </p:blipFill>
        <p:spPr bwMode="auto">
          <a:xfrm>
            <a:off x="2892880" y="1600200"/>
            <a:ext cx="3593190" cy="4495800"/>
          </a:xfrm>
          <a:prstGeom prst="rect">
            <a:avLst/>
          </a:prstGeom>
          <a:noFill/>
          <a:ln w="9525">
            <a:noFill/>
            <a:miter lim="800000"/>
            <a:headEnd/>
            <a:tailEnd/>
          </a:ln>
        </p:spPr>
      </p:pic>
    </p:spTree>
    <p:extLst>
      <p:ext uri="{BB962C8B-B14F-4D97-AF65-F5344CB8AC3E}">
        <p14:creationId xmlns:p14="http://schemas.microsoft.com/office/powerpoint/2010/main" val="1964037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1E95-09D2-4EDF-92EF-6A1292DA66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B29615-D555-4218-8B4E-B0D6A9A93C77}"/>
              </a:ext>
            </a:extLst>
          </p:cNvPr>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3395027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Components of an experiment: another example</a:t>
            </a:r>
          </a:p>
        </p:txBody>
      </p:sp>
      <p:sp>
        <p:nvSpPr>
          <p:cNvPr id="3" name="Content Placeholder 2"/>
          <p:cNvSpPr>
            <a:spLocks noGrp="1"/>
          </p:cNvSpPr>
          <p:nvPr>
            <p:ph idx="1"/>
          </p:nvPr>
        </p:nvSpPr>
        <p:spPr/>
        <p:txBody>
          <a:bodyPr/>
          <a:lstStyle/>
          <a:p>
            <a:endParaRPr lang="en-CA" dirty="0"/>
          </a:p>
        </p:txBody>
      </p:sp>
      <p:pic>
        <p:nvPicPr>
          <p:cNvPr id="4" name="Picture 3" descr="C:\Users\twilson\Documents\8\moscrop\intro and safety\components of experiment 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1" y="2125266"/>
            <a:ext cx="7886699" cy="3545943"/>
          </a:xfrm>
          <a:prstGeom prst="rect">
            <a:avLst/>
          </a:prstGeom>
          <a:noFill/>
          <a:ln>
            <a:noFill/>
          </a:ln>
        </p:spPr>
      </p:pic>
    </p:spTree>
    <p:extLst>
      <p:ext uri="{BB962C8B-B14F-4D97-AF65-F5344CB8AC3E}">
        <p14:creationId xmlns:p14="http://schemas.microsoft.com/office/powerpoint/2010/main" val="244983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FD44-EEAB-44CB-843B-D29ABCD16149}"/>
              </a:ext>
            </a:extLst>
          </p:cNvPr>
          <p:cNvSpPr>
            <a:spLocks noGrp="1"/>
          </p:cNvSpPr>
          <p:nvPr>
            <p:ph type="title"/>
          </p:nvPr>
        </p:nvSpPr>
        <p:spPr/>
        <p:txBody>
          <a:bodyPr/>
          <a:lstStyle/>
          <a:p>
            <a:r>
              <a:rPr lang="en-CA" dirty="0"/>
              <a:t>What is a theory?</a:t>
            </a:r>
          </a:p>
        </p:txBody>
      </p:sp>
      <p:sp>
        <p:nvSpPr>
          <p:cNvPr id="3" name="Content Placeholder 2">
            <a:extLst>
              <a:ext uri="{FF2B5EF4-FFF2-40B4-BE49-F238E27FC236}">
                <a16:creationId xmlns:a16="http://schemas.microsoft.com/office/drawing/2014/main" id="{9C008EEA-0002-44E0-9D7C-CB24C6CC6106}"/>
              </a:ext>
            </a:extLst>
          </p:cNvPr>
          <p:cNvSpPr>
            <a:spLocks noGrp="1"/>
          </p:cNvSpPr>
          <p:nvPr>
            <p:ph sz="quarter" idx="1"/>
          </p:nvPr>
        </p:nvSpPr>
        <p:spPr/>
        <p:txBody>
          <a:bodyPr/>
          <a:lstStyle/>
          <a:p>
            <a:r>
              <a:rPr lang="en-CA" dirty="0"/>
              <a:t>A scientific theory is a well-substantiated </a:t>
            </a:r>
            <a:r>
              <a:rPr lang="en-CA" b="1" u="sng" dirty="0"/>
              <a:t>explanation</a:t>
            </a:r>
            <a:r>
              <a:rPr lang="en-CA" dirty="0"/>
              <a:t> of observed phenomenon. </a:t>
            </a:r>
          </a:p>
          <a:p>
            <a:r>
              <a:rPr lang="en-CA" dirty="0"/>
              <a:t>Can be supported or challenged by testing.</a:t>
            </a:r>
          </a:p>
          <a:p>
            <a:r>
              <a:rPr lang="en-CA" dirty="0" err="1"/>
              <a:t>Eg.</a:t>
            </a:r>
            <a:r>
              <a:rPr lang="en-CA" dirty="0"/>
              <a:t>  Theory of Continental Drift</a:t>
            </a:r>
          </a:p>
          <a:p>
            <a:r>
              <a:rPr lang="en-CA" dirty="0" err="1"/>
              <a:t>Eg.</a:t>
            </a:r>
            <a:r>
              <a:rPr lang="en-CA" dirty="0"/>
              <a:t> Theory of Evolution</a:t>
            </a:r>
          </a:p>
          <a:p>
            <a:r>
              <a:rPr lang="en-CA" dirty="0" err="1"/>
              <a:t>Eg.</a:t>
            </a:r>
            <a:r>
              <a:rPr lang="en-CA" dirty="0"/>
              <a:t> Quantum Theory</a:t>
            </a:r>
          </a:p>
          <a:p>
            <a:r>
              <a:rPr lang="en-CA" dirty="0" err="1"/>
              <a:t>Eg.</a:t>
            </a:r>
            <a:r>
              <a:rPr lang="en-CA" dirty="0"/>
              <a:t> Heliocentrism (Copernicus, 1543)</a:t>
            </a:r>
          </a:p>
          <a:p>
            <a:endParaRPr lang="en-CA" dirty="0"/>
          </a:p>
        </p:txBody>
      </p:sp>
    </p:spTree>
    <p:extLst>
      <p:ext uri="{BB962C8B-B14F-4D97-AF65-F5344CB8AC3E}">
        <p14:creationId xmlns:p14="http://schemas.microsoft.com/office/powerpoint/2010/main" val="1190518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5DAD-9B92-4F68-855D-26C9451C4B52}"/>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a16="http://schemas.microsoft.com/office/drawing/2014/main" id="{99C807E9-57D3-403B-B3B6-3D5491625F91}"/>
              </a:ext>
            </a:extLst>
          </p:cNvPr>
          <p:cNvSpPr>
            <a:spLocks noGrp="1"/>
          </p:cNvSpPr>
          <p:nvPr>
            <p:ph sz="quarter" idx="1"/>
          </p:nvPr>
        </p:nvSpPr>
        <p:spPr/>
        <p:txBody>
          <a:bodyPr/>
          <a:lstStyle/>
          <a:p>
            <a:endParaRPr lang="en-CA"/>
          </a:p>
        </p:txBody>
      </p:sp>
    </p:spTree>
    <p:extLst>
      <p:ext uri="{BB962C8B-B14F-4D97-AF65-F5344CB8AC3E}">
        <p14:creationId xmlns:p14="http://schemas.microsoft.com/office/powerpoint/2010/main" val="349808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FDAC-C8E0-4864-9B5E-28AE14723D42}"/>
              </a:ext>
            </a:extLst>
          </p:cNvPr>
          <p:cNvSpPr>
            <a:spLocks noGrp="1"/>
          </p:cNvSpPr>
          <p:nvPr>
            <p:ph type="title"/>
          </p:nvPr>
        </p:nvSpPr>
        <p:spPr/>
        <p:txBody>
          <a:bodyPr/>
          <a:lstStyle/>
          <a:p>
            <a:r>
              <a:rPr lang="en-CA" dirty="0"/>
              <a:t>What is a Law?</a:t>
            </a:r>
          </a:p>
        </p:txBody>
      </p:sp>
      <p:sp>
        <p:nvSpPr>
          <p:cNvPr id="3" name="Content Placeholder 2">
            <a:extLst>
              <a:ext uri="{FF2B5EF4-FFF2-40B4-BE49-F238E27FC236}">
                <a16:creationId xmlns:a16="http://schemas.microsoft.com/office/drawing/2014/main" id="{B616FB49-C2F1-4227-9ACD-E9EFE81F0FFD}"/>
              </a:ext>
            </a:extLst>
          </p:cNvPr>
          <p:cNvSpPr>
            <a:spLocks noGrp="1"/>
          </p:cNvSpPr>
          <p:nvPr>
            <p:ph sz="quarter" idx="1"/>
          </p:nvPr>
        </p:nvSpPr>
        <p:spPr>
          <a:xfrm>
            <a:off x="631698" y="1828800"/>
            <a:ext cx="8153400" cy="4495800"/>
          </a:xfrm>
        </p:spPr>
        <p:txBody>
          <a:bodyPr/>
          <a:lstStyle/>
          <a:p>
            <a:r>
              <a:rPr lang="en-CA" dirty="0"/>
              <a:t>A </a:t>
            </a:r>
            <a:r>
              <a:rPr lang="en-CA" b="1" dirty="0"/>
              <a:t>law</a:t>
            </a:r>
            <a:r>
              <a:rPr lang="en-CA" dirty="0"/>
              <a:t> is a statement that </a:t>
            </a:r>
            <a:r>
              <a:rPr lang="en-CA" b="1" u="sng" dirty="0"/>
              <a:t>describes</a:t>
            </a:r>
            <a:r>
              <a:rPr lang="en-CA" dirty="0"/>
              <a:t> some phenomenon or aspect of the universe and is based on repeated experimental </a:t>
            </a:r>
            <a:r>
              <a:rPr lang="en-CA" b="1" u="sng" dirty="0"/>
              <a:t>evidence.</a:t>
            </a:r>
            <a:endParaRPr lang="en-CA" dirty="0"/>
          </a:p>
          <a:p>
            <a:r>
              <a:rPr lang="en-CA" dirty="0"/>
              <a:t> Implies a cause and effect between two things and ALWAYS applies under the same conditions. </a:t>
            </a:r>
          </a:p>
          <a:p>
            <a:r>
              <a:rPr lang="en-CA" dirty="0" err="1"/>
              <a:t>Eg.</a:t>
            </a:r>
            <a:r>
              <a:rPr lang="en-CA" dirty="0"/>
              <a:t> Newton's </a:t>
            </a:r>
            <a:r>
              <a:rPr lang="en-CA" b="1" dirty="0"/>
              <a:t>Law</a:t>
            </a:r>
            <a:r>
              <a:rPr lang="en-CA" dirty="0"/>
              <a:t> of Gravity</a:t>
            </a:r>
          </a:p>
        </p:txBody>
      </p:sp>
    </p:spTree>
    <p:extLst>
      <p:ext uri="{BB962C8B-B14F-4D97-AF65-F5344CB8AC3E}">
        <p14:creationId xmlns:p14="http://schemas.microsoft.com/office/powerpoint/2010/main" val="327042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F5FD-6FD2-4975-BB4B-00B25DFDEDA1}"/>
              </a:ext>
            </a:extLst>
          </p:cNvPr>
          <p:cNvSpPr>
            <a:spLocks noGrp="1"/>
          </p:cNvSpPr>
          <p:nvPr>
            <p:ph type="title"/>
          </p:nvPr>
        </p:nvSpPr>
        <p:spPr>
          <a:xfrm>
            <a:off x="495300" y="152400"/>
            <a:ext cx="8153400" cy="990600"/>
          </a:xfrm>
        </p:spPr>
        <p:txBody>
          <a:bodyPr/>
          <a:lstStyle/>
          <a:p>
            <a:r>
              <a:rPr lang="en-CA" dirty="0"/>
              <a:t>Scientists use Models to describe the world around us. </a:t>
            </a:r>
          </a:p>
        </p:txBody>
      </p:sp>
      <p:sp>
        <p:nvSpPr>
          <p:cNvPr id="3" name="Content Placeholder 2">
            <a:extLst>
              <a:ext uri="{FF2B5EF4-FFF2-40B4-BE49-F238E27FC236}">
                <a16:creationId xmlns:a16="http://schemas.microsoft.com/office/drawing/2014/main" id="{A3C56C72-29F7-4826-9EDF-37D24CB0717B}"/>
              </a:ext>
            </a:extLst>
          </p:cNvPr>
          <p:cNvSpPr>
            <a:spLocks noGrp="1"/>
          </p:cNvSpPr>
          <p:nvPr>
            <p:ph sz="quarter" idx="1"/>
          </p:nvPr>
        </p:nvSpPr>
        <p:spPr/>
        <p:txBody>
          <a:bodyPr/>
          <a:lstStyle/>
          <a:p>
            <a:r>
              <a:rPr lang="en-CA" dirty="0"/>
              <a:t>A </a:t>
            </a:r>
            <a:r>
              <a:rPr lang="en-CA" b="1" dirty="0"/>
              <a:t>model</a:t>
            </a:r>
            <a:r>
              <a:rPr lang="en-CA" dirty="0"/>
              <a:t> is a </a:t>
            </a:r>
            <a:r>
              <a:rPr lang="en-CA" b="1" u="sng" dirty="0"/>
              <a:t>representation</a:t>
            </a:r>
            <a:r>
              <a:rPr lang="en-CA" dirty="0"/>
              <a:t> of an idea, object, or process that is used to describe and explain phenomena that cannot be experienced directly. </a:t>
            </a:r>
          </a:p>
        </p:txBody>
      </p:sp>
    </p:spTree>
    <p:extLst>
      <p:ext uri="{BB962C8B-B14F-4D97-AF65-F5344CB8AC3E}">
        <p14:creationId xmlns:p14="http://schemas.microsoft.com/office/powerpoint/2010/main" val="45101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AC05-AF69-45EF-BE8B-83CC34713C13}"/>
              </a:ext>
            </a:extLst>
          </p:cNvPr>
          <p:cNvSpPr>
            <a:spLocks noGrp="1"/>
          </p:cNvSpPr>
          <p:nvPr>
            <p:ph type="title"/>
          </p:nvPr>
        </p:nvSpPr>
        <p:spPr/>
        <p:txBody>
          <a:bodyPr/>
          <a:lstStyle/>
          <a:p>
            <a:r>
              <a:rPr lang="en-US" dirty="0"/>
              <a:t>It Starts with a Question</a:t>
            </a:r>
          </a:p>
        </p:txBody>
      </p:sp>
      <p:sp>
        <p:nvSpPr>
          <p:cNvPr id="3" name="Content Placeholder 2">
            <a:extLst>
              <a:ext uri="{FF2B5EF4-FFF2-40B4-BE49-F238E27FC236}">
                <a16:creationId xmlns:a16="http://schemas.microsoft.com/office/drawing/2014/main" id="{4A678882-30FC-40BD-8F86-3F6ACB03E026}"/>
              </a:ext>
            </a:extLst>
          </p:cNvPr>
          <p:cNvSpPr>
            <a:spLocks noGrp="1"/>
          </p:cNvSpPr>
          <p:nvPr>
            <p:ph sz="quarter" idx="1"/>
          </p:nvPr>
        </p:nvSpPr>
        <p:spPr/>
        <p:txBody>
          <a:bodyPr/>
          <a:lstStyle/>
          <a:p>
            <a:endParaRPr lang="en-US" dirty="0"/>
          </a:p>
          <a:p>
            <a:r>
              <a:rPr lang="en-US" dirty="0"/>
              <a:t> What do you want to know or explain?</a:t>
            </a:r>
          </a:p>
          <a:p>
            <a:r>
              <a:rPr lang="en-US" dirty="0"/>
              <a:t> Use observations/research you have made to write a question that address the problem or topic you want to investigate. 	</a:t>
            </a:r>
          </a:p>
          <a:p>
            <a:endParaRPr lang="en-US" dirty="0"/>
          </a:p>
        </p:txBody>
      </p:sp>
    </p:spTree>
    <p:extLst>
      <p:ext uri="{BB962C8B-B14F-4D97-AF65-F5344CB8AC3E}">
        <p14:creationId xmlns:p14="http://schemas.microsoft.com/office/powerpoint/2010/main" val="255825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pPr eaLnBrk="1" hangingPunct="1"/>
            <a:r>
              <a:rPr lang="en-US"/>
              <a:t>1. Question</a:t>
            </a:r>
          </a:p>
        </p:txBody>
      </p:sp>
      <p:sp>
        <p:nvSpPr>
          <p:cNvPr id="3" name="Content Placeholder 2"/>
          <p:cNvSpPr>
            <a:spLocks noGrp="1"/>
          </p:cNvSpPr>
          <p:nvPr>
            <p:ph sz="quarter" idx="1"/>
          </p:nvPr>
        </p:nvSpPr>
        <p:spPr>
          <a:xfrm>
            <a:off x="457200" y="1524000"/>
            <a:ext cx="8458200" cy="4876800"/>
          </a:xfrm>
        </p:spPr>
        <p:txBody>
          <a:bodyPr>
            <a:normAutofit/>
          </a:bodyPr>
          <a:lstStyle/>
          <a:p>
            <a:pPr marL="320040" indent="-320040" eaLnBrk="1" fontAlgn="auto" hangingPunct="1">
              <a:spcAft>
                <a:spcPts val="0"/>
              </a:spcAft>
              <a:buFont typeface="Wingdings"/>
              <a:buChar char=""/>
              <a:defRPr/>
            </a:pPr>
            <a:r>
              <a:rPr lang="en-US" dirty="0"/>
              <a:t>What makes a </a:t>
            </a:r>
            <a:r>
              <a:rPr lang="en-US" u="sng" dirty="0"/>
              <a:t>good</a:t>
            </a:r>
            <a:r>
              <a:rPr lang="en-US" dirty="0"/>
              <a:t> scientific question?</a:t>
            </a:r>
          </a:p>
          <a:p>
            <a:pPr marL="640080" lvl="1" indent="-274320" eaLnBrk="1" fontAlgn="auto" hangingPunct="1">
              <a:spcAft>
                <a:spcPts val="0"/>
              </a:spcAft>
              <a:buFont typeface="Wingdings 2"/>
              <a:buChar char=""/>
              <a:defRPr/>
            </a:pPr>
            <a:r>
              <a:rPr lang="en-US" sz="3600" dirty="0"/>
              <a:t>It’s </a:t>
            </a:r>
            <a:r>
              <a:rPr lang="en-US" sz="3600" b="1" u="sng" dirty="0"/>
              <a:t>specific </a:t>
            </a:r>
            <a:r>
              <a:rPr lang="en-US" sz="3600" dirty="0"/>
              <a:t>and</a:t>
            </a:r>
            <a:r>
              <a:rPr lang="en-US" sz="3600" b="1" dirty="0"/>
              <a:t> </a:t>
            </a:r>
            <a:r>
              <a:rPr lang="en-US" sz="3600" b="1" u="sng" dirty="0"/>
              <a:t>testable</a:t>
            </a:r>
          </a:p>
          <a:p>
            <a:pPr marL="640080" lvl="1" indent="-274320" eaLnBrk="1" fontAlgn="auto" hangingPunct="1">
              <a:spcAft>
                <a:spcPts val="0"/>
              </a:spcAft>
              <a:buFont typeface="Wingdings 2"/>
              <a:buChar char=""/>
              <a:defRPr/>
            </a:pPr>
            <a:r>
              <a:rPr lang="en-US" sz="3600" i="1" dirty="0"/>
              <a:t>It compares </a:t>
            </a:r>
            <a:r>
              <a:rPr lang="en-US" sz="3600" b="1" i="1" dirty="0"/>
              <a:t>2</a:t>
            </a:r>
            <a:r>
              <a:rPr lang="en-US" sz="3600" i="1" dirty="0"/>
              <a:t> things</a:t>
            </a:r>
          </a:p>
          <a:p>
            <a:pPr marL="0" indent="0" eaLnBrk="1" fontAlgn="auto" hangingPunct="1">
              <a:spcAft>
                <a:spcPts val="0"/>
              </a:spcAft>
              <a:buFont typeface="Wingdings"/>
              <a:buNone/>
              <a:defRPr/>
            </a:pPr>
            <a:r>
              <a:rPr lang="en-US" b="1" dirty="0"/>
              <a:t>Format:</a:t>
            </a:r>
          </a:p>
          <a:p>
            <a:pPr marL="0" indent="0" eaLnBrk="1" fontAlgn="auto" hangingPunct="1">
              <a:spcBef>
                <a:spcPts val="0"/>
              </a:spcBef>
              <a:spcAft>
                <a:spcPts val="0"/>
              </a:spcAft>
              <a:buFont typeface="Wingdings"/>
              <a:buNone/>
              <a:defRPr/>
            </a:pPr>
            <a:r>
              <a:rPr lang="en-US" dirty="0"/>
              <a:t>“What is the effect of _________ on ________?”</a:t>
            </a:r>
          </a:p>
          <a:p>
            <a:pPr marL="0" indent="0" eaLnBrk="1" fontAlgn="auto" hangingPunct="1">
              <a:spcBef>
                <a:spcPts val="0"/>
              </a:spcBef>
              <a:spcAft>
                <a:spcPts val="0"/>
              </a:spcAft>
              <a:buFont typeface="Wingdings"/>
              <a:buNone/>
              <a:defRPr/>
            </a:pPr>
            <a:r>
              <a:rPr lang="en-US" dirty="0"/>
              <a:t>				</a:t>
            </a:r>
            <a:r>
              <a:rPr lang="en-US" sz="2200" dirty="0"/>
              <a:t>independent   dependent</a:t>
            </a:r>
          </a:p>
          <a:p>
            <a:pPr marL="0" indent="0" eaLnBrk="1" fontAlgn="auto" hangingPunct="1">
              <a:spcBef>
                <a:spcPts val="0"/>
              </a:spcBef>
              <a:spcAft>
                <a:spcPts val="0"/>
              </a:spcAft>
              <a:buFont typeface="Wingdings"/>
              <a:buNone/>
              <a:defRPr/>
            </a:pPr>
            <a:r>
              <a:rPr lang="en-US" sz="2200" dirty="0"/>
              <a:t>				variable	        variable</a:t>
            </a:r>
          </a:p>
        </p:txBody>
      </p:sp>
      <p:pic>
        <p:nvPicPr>
          <p:cNvPr id="18435" name="Picture 2" descr="http://www.ourinfinitereality.com/wp-content/uploads/2014/01/Ask-a-Question-photo.jpg"/>
          <p:cNvPicPr>
            <a:picLocks noChangeAspect="1" noChangeArrowheads="1"/>
          </p:cNvPicPr>
          <p:nvPr/>
        </p:nvPicPr>
        <p:blipFill>
          <a:blip r:embed="rId3"/>
          <a:srcRect/>
          <a:stretch>
            <a:fillRect/>
          </a:stretch>
        </p:blipFill>
        <p:spPr bwMode="auto">
          <a:xfrm>
            <a:off x="7468463" y="2861094"/>
            <a:ext cx="16764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Median</Template>
  <TotalTime>691</TotalTime>
  <Words>1342</Words>
  <Application>Microsoft Office PowerPoint</Application>
  <PresentationFormat>On-screen Show (4:3)</PresentationFormat>
  <Paragraphs>227</Paragraphs>
  <Slides>50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Tw Cen MT</vt:lpstr>
      <vt:lpstr>Wingdings</vt:lpstr>
      <vt:lpstr>Wingdings 2</vt:lpstr>
      <vt:lpstr>Median</vt:lpstr>
      <vt:lpstr>The Scientific Method</vt:lpstr>
      <vt:lpstr>Scientific Method</vt:lpstr>
      <vt:lpstr>Why follow the Scientific Method?</vt:lpstr>
      <vt:lpstr>Steps of The Scientific Method</vt:lpstr>
      <vt:lpstr>What is a theory?</vt:lpstr>
      <vt:lpstr>What is a Law?</vt:lpstr>
      <vt:lpstr>Scientists use Models to describe the world around us. </vt:lpstr>
      <vt:lpstr>It Starts with a Question</vt:lpstr>
      <vt:lpstr>1. Question</vt:lpstr>
      <vt:lpstr>Are these good questions? </vt:lpstr>
      <vt:lpstr>What about these? </vt:lpstr>
      <vt:lpstr>Hypothesis</vt:lpstr>
      <vt:lpstr>First Identify the Variables</vt:lpstr>
      <vt:lpstr>2. Hypothesis</vt:lpstr>
      <vt:lpstr>Example #1.</vt:lpstr>
      <vt:lpstr>Example #2.</vt:lpstr>
      <vt:lpstr>Write a hypothesis for each.</vt:lpstr>
      <vt:lpstr>DESIGN THE EXPERIMENT</vt:lpstr>
      <vt:lpstr>3. Identify the Variables  </vt:lpstr>
      <vt:lpstr>Control Variables</vt:lpstr>
      <vt:lpstr>Control Group</vt:lpstr>
      <vt:lpstr>Format</vt:lpstr>
      <vt:lpstr>Example</vt:lpstr>
      <vt:lpstr>PowerPoint Presentation</vt:lpstr>
      <vt:lpstr>PowerPoint Presentation</vt:lpstr>
      <vt:lpstr>PowerPoint Presentation</vt:lpstr>
      <vt:lpstr>Design your Experiment- add this to your notes</vt:lpstr>
      <vt:lpstr>Observations</vt:lpstr>
      <vt:lpstr>Observations</vt:lpstr>
      <vt:lpstr>Observations</vt:lpstr>
      <vt:lpstr>Qualitative Observations</vt:lpstr>
      <vt:lpstr>Quantitative Observations</vt:lpstr>
      <vt:lpstr>PowerPoint Presentation</vt:lpstr>
      <vt:lpstr>Indicate whether each of the following is a quantitative or qualitative observation.</vt:lpstr>
      <vt:lpstr>Observation vs Inference</vt:lpstr>
      <vt:lpstr>PowerPoint Presentation</vt:lpstr>
      <vt:lpstr>PowerPoint Presentation</vt:lpstr>
      <vt:lpstr>PowerPoint Presentation</vt:lpstr>
      <vt:lpstr>PowerPoint Presentation</vt:lpstr>
      <vt:lpstr>Observation vs Inference </vt:lpstr>
      <vt:lpstr>Observation vs Inference </vt:lpstr>
      <vt:lpstr>Observation vs Inference </vt:lpstr>
      <vt:lpstr>Observation vs Inference </vt:lpstr>
      <vt:lpstr>Analysis and Conclusion</vt:lpstr>
      <vt:lpstr>Analysis</vt:lpstr>
      <vt:lpstr>Conclusion</vt:lpstr>
      <vt:lpstr>Scientific Method</vt:lpstr>
      <vt:lpstr>PowerPoint Presentation</vt:lpstr>
      <vt:lpstr>Components of an experiment: another example</vt:lpstr>
      <vt:lpstr>Practice</vt:lpstr>
    </vt:vector>
  </TitlesOfParts>
  <Company>OCDSB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Method</dc:title>
  <dc:creator>OCDSB</dc:creator>
  <cp:lastModifiedBy>Tammy Wilson</cp:lastModifiedBy>
  <cp:revision>105</cp:revision>
  <dcterms:created xsi:type="dcterms:W3CDTF">2016-01-28T14:13:06Z</dcterms:created>
  <dcterms:modified xsi:type="dcterms:W3CDTF">2021-09-14T19:18:36Z</dcterms:modified>
</cp:coreProperties>
</file>