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58" r:id="rId6"/>
    <p:sldId id="259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7FB8B1-C8EF-4C5A-B857-3A57299E92C4}" v="46" dt="2021-08-22T23:31:50.6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9" autoAdjust="0"/>
    <p:restoredTop sz="94660"/>
  </p:normalViewPr>
  <p:slideViewPr>
    <p:cSldViewPr snapToGrid="0">
      <p:cViewPr varScale="1">
        <p:scale>
          <a:sx n="33" d="100"/>
          <a:sy n="33" d="100"/>
        </p:scale>
        <p:origin x="5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LiveId" clId="{977FB8B1-C8EF-4C5A-B857-3A57299E92C4}"/>
    <pc:docChg chg="custSel mod addSld delSld modSld sldOrd">
      <pc:chgData name="Tammy Wilson" userId="e3b55da62d900d7c" providerId="LiveId" clId="{977FB8B1-C8EF-4C5A-B857-3A57299E92C4}" dt="2021-08-22T23:31:50.658" v="98" actId="478"/>
      <pc:docMkLst>
        <pc:docMk/>
      </pc:docMkLst>
      <pc:sldChg chg="modSp">
        <pc:chgData name="Tammy Wilson" userId="e3b55da62d900d7c" providerId="LiveId" clId="{977FB8B1-C8EF-4C5A-B857-3A57299E92C4}" dt="2021-08-22T23:28:57.644" v="62" actId="20577"/>
        <pc:sldMkLst>
          <pc:docMk/>
          <pc:sldMk cId="2138286701" sldId="256"/>
        </pc:sldMkLst>
        <pc:spChg chg="mod">
          <ac:chgData name="Tammy Wilson" userId="e3b55da62d900d7c" providerId="LiveId" clId="{977FB8B1-C8EF-4C5A-B857-3A57299E92C4}" dt="2021-08-22T23:28:57.644" v="62" actId="20577"/>
          <ac:spMkLst>
            <pc:docMk/>
            <pc:sldMk cId="2138286701" sldId="256"/>
            <ac:spMk id="3" creationId="{C9360205-1B6C-4ACD-802C-6DDAF54A941E}"/>
          </ac:spMkLst>
        </pc:spChg>
      </pc:sldChg>
      <pc:sldChg chg="modSp">
        <pc:chgData name="Tammy Wilson" userId="e3b55da62d900d7c" providerId="LiveId" clId="{977FB8B1-C8EF-4C5A-B857-3A57299E92C4}" dt="2021-08-22T23:31:22.162" v="91" actId="14100"/>
        <pc:sldMkLst>
          <pc:docMk/>
          <pc:sldMk cId="2965512276" sldId="257"/>
        </pc:sldMkLst>
        <pc:picChg chg="mod">
          <ac:chgData name="Tammy Wilson" userId="e3b55da62d900d7c" providerId="LiveId" clId="{977FB8B1-C8EF-4C5A-B857-3A57299E92C4}" dt="2021-08-22T23:31:22.162" v="91" actId="14100"/>
          <ac:picMkLst>
            <pc:docMk/>
            <pc:sldMk cId="2965512276" sldId="257"/>
            <ac:picMk id="1026" creationId="{295A4B6E-7165-4B9A-8194-2590F4DBF733}"/>
          </ac:picMkLst>
        </pc:picChg>
      </pc:sldChg>
      <pc:sldChg chg="modSp add">
        <pc:chgData name="Tammy Wilson" userId="e3b55da62d900d7c" providerId="LiveId" clId="{977FB8B1-C8EF-4C5A-B857-3A57299E92C4}" dt="2021-08-22T23:29:55.129" v="83" actId="15"/>
        <pc:sldMkLst>
          <pc:docMk/>
          <pc:sldMk cId="1915847583" sldId="258"/>
        </pc:sldMkLst>
        <pc:spChg chg="mod">
          <ac:chgData name="Tammy Wilson" userId="e3b55da62d900d7c" providerId="LiveId" clId="{977FB8B1-C8EF-4C5A-B857-3A57299E92C4}" dt="2021-08-22T23:15:40.439" v="2" actId="20577"/>
          <ac:spMkLst>
            <pc:docMk/>
            <pc:sldMk cId="1915847583" sldId="258"/>
            <ac:spMk id="2" creationId="{4E1E5431-5C8A-48EF-95E3-D8A601D37C19}"/>
          </ac:spMkLst>
        </pc:spChg>
        <pc:spChg chg="mod">
          <ac:chgData name="Tammy Wilson" userId="e3b55da62d900d7c" providerId="LiveId" clId="{977FB8B1-C8EF-4C5A-B857-3A57299E92C4}" dt="2021-08-22T23:29:55.129" v="83" actId="15"/>
          <ac:spMkLst>
            <pc:docMk/>
            <pc:sldMk cId="1915847583" sldId="258"/>
            <ac:spMk id="3" creationId="{475544A1-C485-436E-9E1B-0C0F9B39C7AE}"/>
          </ac:spMkLst>
        </pc:spChg>
      </pc:sldChg>
      <pc:sldChg chg="modSp add">
        <pc:chgData name="Tammy Wilson" userId="e3b55da62d900d7c" providerId="LiveId" clId="{977FB8B1-C8EF-4C5A-B857-3A57299E92C4}" dt="2021-08-22T23:16:34.298" v="28" actId="27636"/>
        <pc:sldMkLst>
          <pc:docMk/>
          <pc:sldMk cId="4216065831" sldId="259"/>
        </pc:sldMkLst>
        <pc:spChg chg="mod">
          <ac:chgData name="Tammy Wilson" userId="e3b55da62d900d7c" providerId="LiveId" clId="{977FB8B1-C8EF-4C5A-B857-3A57299E92C4}" dt="2021-08-22T23:16:20.832" v="26"/>
          <ac:spMkLst>
            <pc:docMk/>
            <pc:sldMk cId="4216065831" sldId="259"/>
            <ac:spMk id="2" creationId="{4E1E5431-5C8A-48EF-95E3-D8A601D37C19}"/>
          </ac:spMkLst>
        </pc:spChg>
        <pc:spChg chg="mod">
          <ac:chgData name="Tammy Wilson" userId="e3b55da62d900d7c" providerId="LiveId" clId="{977FB8B1-C8EF-4C5A-B857-3A57299E92C4}" dt="2021-08-22T23:16:34.298" v="28" actId="27636"/>
          <ac:spMkLst>
            <pc:docMk/>
            <pc:sldMk cId="4216065831" sldId="259"/>
            <ac:spMk id="3" creationId="{475544A1-C485-436E-9E1B-0C0F9B39C7AE}"/>
          </ac:spMkLst>
        </pc:spChg>
      </pc:sldChg>
      <pc:sldChg chg="add del">
        <pc:chgData name="Tammy Wilson" userId="e3b55da62d900d7c" providerId="LiveId" clId="{977FB8B1-C8EF-4C5A-B857-3A57299E92C4}" dt="2021-08-22T23:17:45.911" v="38" actId="2696"/>
        <pc:sldMkLst>
          <pc:docMk/>
          <pc:sldMk cId="916068019" sldId="260"/>
        </pc:sldMkLst>
      </pc:sldChg>
      <pc:sldChg chg="add del">
        <pc:chgData name="Tammy Wilson" userId="e3b55da62d900d7c" providerId="LiveId" clId="{977FB8B1-C8EF-4C5A-B857-3A57299E92C4}" dt="2021-08-22T23:17:45.915" v="39" actId="2696"/>
        <pc:sldMkLst>
          <pc:docMk/>
          <pc:sldMk cId="756511724" sldId="261"/>
        </pc:sldMkLst>
      </pc:sldChg>
      <pc:sldChg chg="add del">
        <pc:chgData name="Tammy Wilson" userId="e3b55da62d900d7c" providerId="LiveId" clId="{977FB8B1-C8EF-4C5A-B857-3A57299E92C4}" dt="2021-08-22T23:17:45.920" v="40" actId="2696"/>
        <pc:sldMkLst>
          <pc:docMk/>
          <pc:sldMk cId="1591635945" sldId="262"/>
        </pc:sldMkLst>
      </pc:sldChg>
      <pc:sldChg chg="add del">
        <pc:chgData name="Tammy Wilson" userId="e3b55da62d900d7c" providerId="LiveId" clId="{977FB8B1-C8EF-4C5A-B857-3A57299E92C4}" dt="2021-08-22T23:17:45.926" v="41" actId="2696"/>
        <pc:sldMkLst>
          <pc:docMk/>
          <pc:sldMk cId="988005590" sldId="263"/>
        </pc:sldMkLst>
      </pc:sldChg>
      <pc:sldChg chg="add del">
        <pc:chgData name="Tammy Wilson" userId="e3b55da62d900d7c" providerId="LiveId" clId="{977FB8B1-C8EF-4C5A-B857-3A57299E92C4}" dt="2021-08-22T23:17:45.933" v="42" actId="2696"/>
        <pc:sldMkLst>
          <pc:docMk/>
          <pc:sldMk cId="4184597090" sldId="264"/>
        </pc:sldMkLst>
      </pc:sldChg>
      <pc:sldChg chg="add del">
        <pc:chgData name="Tammy Wilson" userId="e3b55da62d900d7c" providerId="LiveId" clId="{977FB8B1-C8EF-4C5A-B857-3A57299E92C4}" dt="2021-08-22T23:17:45.941" v="43" actId="2696"/>
        <pc:sldMkLst>
          <pc:docMk/>
          <pc:sldMk cId="4159839922" sldId="265"/>
        </pc:sldMkLst>
      </pc:sldChg>
      <pc:sldChg chg="add del">
        <pc:chgData name="Tammy Wilson" userId="e3b55da62d900d7c" providerId="LiveId" clId="{977FB8B1-C8EF-4C5A-B857-3A57299E92C4}" dt="2021-08-22T23:17:45.949" v="44" actId="2696"/>
        <pc:sldMkLst>
          <pc:docMk/>
          <pc:sldMk cId="4140033218" sldId="266"/>
        </pc:sldMkLst>
      </pc:sldChg>
      <pc:sldChg chg="add del">
        <pc:chgData name="Tammy Wilson" userId="e3b55da62d900d7c" providerId="LiveId" clId="{977FB8B1-C8EF-4C5A-B857-3A57299E92C4}" dt="2021-08-22T23:17:45.954" v="45" actId="2696"/>
        <pc:sldMkLst>
          <pc:docMk/>
          <pc:sldMk cId="2466400035" sldId="267"/>
        </pc:sldMkLst>
      </pc:sldChg>
      <pc:sldChg chg="modSp add">
        <pc:chgData name="Tammy Wilson" userId="e3b55da62d900d7c" providerId="LiveId" clId="{977FB8B1-C8EF-4C5A-B857-3A57299E92C4}" dt="2021-08-22T23:16:48.978" v="30"/>
        <pc:sldMkLst>
          <pc:docMk/>
          <pc:sldMk cId="1389834019" sldId="268"/>
        </pc:sldMkLst>
        <pc:spChg chg="mod">
          <ac:chgData name="Tammy Wilson" userId="e3b55da62d900d7c" providerId="LiveId" clId="{977FB8B1-C8EF-4C5A-B857-3A57299E92C4}" dt="2021-08-22T23:16:43.362" v="29"/>
          <ac:spMkLst>
            <pc:docMk/>
            <pc:sldMk cId="1389834019" sldId="268"/>
            <ac:spMk id="2" creationId="{4E1E5431-5C8A-48EF-95E3-D8A601D37C19}"/>
          </ac:spMkLst>
        </pc:spChg>
        <pc:spChg chg="mod">
          <ac:chgData name="Tammy Wilson" userId="e3b55da62d900d7c" providerId="LiveId" clId="{977FB8B1-C8EF-4C5A-B857-3A57299E92C4}" dt="2021-08-22T23:16:48.978" v="30"/>
          <ac:spMkLst>
            <pc:docMk/>
            <pc:sldMk cId="1389834019" sldId="268"/>
            <ac:spMk id="3" creationId="{475544A1-C485-436E-9E1B-0C0F9B39C7AE}"/>
          </ac:spMkLst>
        </pc:spChg>
      </pc:sldChg>
      <pc:sldChg chg="modSp add">
        <pc:chgData name="Tammy Wilson" userId="e3b55da62d900d7c" providerId="LiveId" clId="{977FB8B1-C8EF-4C5A-B857-3A57299E92C4}" dt="2021-08-22T23:17:06.711" v="32"/>
        <pc:sldMkLst>
          <pc:docMk/>
          <pc:sldMk cId="3945965097" sldId="269"/>
        </pc:sldMkLst>
        <pc:spChg chg="mod">
          <ac:chgData name="Tammy Wilson" userId="e3b55da62d900d7c" providerId="LiveId" clId="{977FB8B1-C8EF-4C5A-B857-3A57299E92C4}" dt="2021-08-22T23:16:59.449" v="31"/>
          <ac:spMkLst>
            <pc:docMk/>
            <pc:sldMk cId="3945965097" sldId="269"/>
            <ac:spMk id="2" creationId="{4E1E5431-5C8A-48EF-95E3-D8A601D37C19}"/>
          </ac:spMkLst>
        </pc:spChg>
        <pc:spChg chg="mod">
          <ac:chgData name="Tammy Wilson" userId="e3b55da62d900d7c" providerId="LiveId" clId="{977FB8B1-C8EF-4C5A-B857-3A57299E92C4}" dt="2021-08-22T23:17:06.711" v="32"/>
          <ac:spMkLst>
            <pc:docMk/>
            <pc:sldMk cId="3945965097" sldId="269"/>
            <ac:spMk id="3" creationId="{475544A1-C485-436E-9E1B-0C0F9B39C7AE}"/>
          </ac:spMkLst>
        </pc:spChg>
      </pc:sldChg>
      <pc:sldChg chg="modSp add ord">
        <pc:chgData name="Tammy Wilson" userId="e3b55da62d900d7c" providerId="LiveId" clId="{977FB8B1-C8EF-4C5A-B857-3A57299E92C4}" dt="2021-08-22T23:17:39.201" v="37"/>
        <pc:sldMkLst>
          <pc:docMk/>
          <pc:sldMk cId="465780289" sldId="270"/>
        </pc:sldMkLst>
        <pc:spChg chg="mod">
          <ac:chgData name="Tammy Wilson" userId="e3b55da62d900d7c" providerId="LiveId" clId="{977FB8B1-C8EF-4C5A-B857-3A57299E92C4}" dt="2021-08-22T23:17:16.419" v="33"/>
          <ac:spMkLst>
            <pc:docMk/>
            <pc:sldMk cId="465780289" sldId="270"/>
            <ac:spMk id="2" creationId="{4E1E5431-5C8A-48EF-95E3-D8A601D37C19}"/>
          </ac:spMkLst>
        </pc:spChg>
        <pc:spChg chg="mod">
          <ac:chgData name="Tammy Wilson" userId="e3b55da62d900d7c" providerId="LiveId" clId="{977FB8B1-C8EF-4C5A-B857-3A57299E92C4}" dt="2021-08-22T23:17:27.996" v="35" actId="20577"/>
          <ac:spMkLst>
            <pc:docMk/>
            <pc:sldMk cId="465780289" sldId="270"/>
            <ac:spMk id="3" creationId="{475544A1-C485-436E-9E1B-0C0F9B39C7AE}"/>
          </ac:spMkLst>
        </pc:spChg>
      </pc:sldChg>
      <pc:sldChg chg="add">
        <pc:chgData name="Tammy Wilson" userId="e3b55da62d900d7c" providerId="LiveId" clId="{977FB8B1-C8EF-4C5A-B857-3A57299E92C4}" dt="2021-08-22T23:16:08.753" v="18"/>
        <pc:sldMkLst>
          <pc:docMk/>
          <pc:sldMk cId="953644813" sldId="271"/>
        </pc:sldMkLst>
      </pc:sldChg>
      <pc:sldChg chg="add">
        <pc:chgData name="Tammy Wilson" userId="e3b55da62d900d7c" providerId="LiveId" clId="{977FB8B1-C8EF-4C5A-B857-3A57299E92C4}" dt="2021-08-22T23:16:08.973" v="19"/>
        <pc:sldMkLst>
          <pc:docMk/>
          <pc:sldMk cId="1327801070" sldId="272"/>
        </pc:sldMkLst>
      </pc:sldChg>
      <pc:sldChg chg="add">
        <pc:chgData name="Tammy Wilson" userId="e3b55da62d900d7c" providerId="LiveId" clId="{977FB8B1-C8EF-4C5A-B857-3A57299E92C4}" dt="2021-08-22T23:16:09.167" v="20"/>
        <pc:sldMkLst>
          <pc:docMk/>
          <pc:sldMk cId="269965736" sldId="273"/>
        </pc:sldMkLst>
      </pc:sldChg>
      <pc:sldChg chg="add">
        <pc:chgData name="Tammy Wilson" userId="e3b55da62d900d7c" providerId="LiveId" clId="{977FB8B1-C8EF-4C5A-B857-3A57299E92C4}" dt="2021-08-22T23:16:09.375" v="21"/>
        <pc:sldMkLst>
          <pc:docMk/>
          <pc:sldMk cId="1346690187" sldId="274"/>
        </pc:sldMkLst>
      </pc:sldChg>
      <pc:sldChg chg="add">
        <pc:chgData name="Tammy Wilson" userId="e3b55da62d900d7c" providerId="LiveId" clId="{977FB8B1-C8EF-4C5A-B857-3A57299E92C4}" dt="2021-08-22T23:16:09.581" v="22"/>
        <pc:sldMkLst>
          <pc:docMk/>
          <pc:sldMk cId="360804167" sldId="275"/>
        </pc:sldMkLst>
      </pc:sldChg>
      <pc:sldChg chg="add">
        <pc:chgData name="Tammy Wilson" userId="e3b55da62d900d7c" providerId="LiveId" clId="{977FB8B1-C8EF-4C5A-B857-3A57299E92C4}" dt="2021-08-22T23:16:09.805" v="23"/>
        <pc:sldMkLst>
          <pc:docMk/>
          <pc:sldMk cId="1708154922" sldId="276"/>
        </pc:sldMkLst>
      </pc:sldChg>
      <pc:sldChg chg="add">
        <pc:chgData name="Tammy Wilson" userId="e3b55da62d900d7c" providerId="LiveId" clId="{977FB8B1-C8EF-4C5A-B857-3A57299E92C4}" dt="2021-08-22T23:16:10.031" v="24"/>
        <pc:sldMkLst>
          <pc:docMk/>
          <pc:sldMk cId="3854621114" sldId="277"/>
        </pc:sldMkLst>
      </pc:sldChg>
      <pc:sldChg chg="add">
        <pc:chgData name="Tammy Wilson" userId="e3b55da62d900d7c" providerId="LiveId" clId="{977FB8B1-C8EF-4C5A-B857-3A57299E92C4}" dt="2021-08-22T23:16:10.211" v="25"/>
        <pc:sldMkLst>
          <pc:docMk/>
          <pc:sldMk cId="3657876029" sldId="278"/>
        </pc:sldMkLst>
      </pc:sldChg>
      <pc:sldChg chg="addSp delSp modSp add mod setBg">
        <pc:chgData name="Tammy Wilson" userId="e3b55da62d900d7c" providerId="LiveId" clId="{977FB8B1-C8EF-4C5A-B857-3A57299E92C4}" dt="2021-08-22T23:31:50.658" v="98" actId="478"/>
        <pc:sldMkLst>
          <pc:docMk/>
          <pc:sldMk cId="3511338628" sldId="279"/>
        </pc:sldMkLst>
        <pc:spChg chg="add">
          <ac:chgData name="Tammy Wilson" userId="e3b55da62d900d7c" providerId="LiveId" clId="{977FB8B1-C8EF-4C5A-B857-3A57299E92C4}" dt="2021-08-22T23:30:54.211" v="86" actId="26606"/>
          <ac:spMkLst>
            <pc:docMk/>
            <pc:sldMk cId="3511338628" sldId="279"/>
            <ac:spMk id="7" creationId="{42A4FC2C-047E-45A5-965D-8E1E3BF09BC6}"/>
          </ac:spMkLst>
        </pc:spChg>
        <pc:picChg chg="add mod">
          <ac:chgData name="Tammy Wilson" userId="e3b55da62d900d7c" providerId="LiveId" clId="{977FB8B1-C8EF-4C5A-B857-3A57299E92C4}" dt="2021-08-22T23:30:54.211" v="86" actId="26606"/>
          <ac:picMkLst>
            <pc:docMk/>
            <pc:sldMk cId="3511338628" sldId="279"/>
            <ac:picMk id="2" creationId="{A28AF2E3-B509-4BC8-B1F2-D26E85F552E7}"/>
          </ac:picMkLst>
        </pc:picChg>
        <pc:picChg chg="add del mod">
          <ac:chgData name="Tammy Wilson" userId="e3b55da62d900d7c" providerId="LiveId" clId="{977FB8B1-C8EF-4C5A-B857-3A57299E92C4}" dt="2021-08-22T23:31:50.658" v="98" actId="478"/>
          <ac:picMkLst>
            <pc:docMk/>
            <pc:sldMk cId="3511338628" sldId="279"/>
            <ac:picMk id="4" creationId="{C60278B9-82AC-46AF-95EA-9DFF27F631CB}"/>
          </ac:picMkLst>
        </pc:picChg>
      </pc:sldChg>
      <pc:sldChg chg="delSp add setBg delDesignElem">
        <pc:chgData name="Tammy Wilson" userId="e3b55da62d900d7c" providerId="LiveId" clId="{977FB8B1-C8EF-4C5A-B857-3A57299E92C4}" dt="2021-08-22T23:31:47.858" v="97"/>
        <pc:sldMkLst>
          <pc:docMk/>
          <pc:sldMk cId="730076033" sldId="280"/>
        </pc:sldMkLst>
        <pc:spChg chg="del">
          <ac:chgData name="Tammy Wilson" userId="e3b55da62d900d7c" providerId="LiveId" clId="{977FB8B1-C8EF-4C5A-B857-3A57299E92C4}" dt="2021-08-22T23:31:47.858" v="97"/>
          <ac:spMkLst>
            <pc:docMk/>
            <pc:sldMk cId="730076033" sldId="280"/>
            <ac:spMk id="7" creationId="{42A4FC2C-047E-45A5-965D-8E1E3BF09BC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85220-D63C-4A7B-8DF3-3BA114F98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CEDCD-70AA-47B8-BB4D-E290C3865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AE965-022E-4F00-BC43-D76A5CF2A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4D07-76C5-416F-B556-5F015538B6B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D63D0-395A-46F5-AE05-CE92587A4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80EAB-791B-482D-8F4A-97E959FC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004-7E93-4FA6-863B-EAA2B645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1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EC27B-E9AB-4654-AB74-FC3B82F0B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F7A24-C6C5-4053-A50C-01B88F85E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C3D47-1572-4246-B30D-C8C138889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4D07-76C5-416F-B556-5F015538B6B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68906-3AB9-4520-A670-0F526D899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33DAD-4A97-4C20-9606-6E098855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004-7E93-4FA6-863B-EAA2B645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6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6D4E0D-3CE6-4223-BF83-D718F008F4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A5728-5E7C-456A-8C98-A26FE8554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9135A-BC80-4D50-937D-FA6C840C7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4D07-76C5-416F-B556-5F015538B6B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3F5D6-B591-4686-A61E-87E81746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DB118-C183-4F08-9DEB-3E600CF04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004-7E93-4FA6-863B-EAA2B645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3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1EE72-5634-4BB5-81E8-51EFF241B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C48E4-D18B-4D7B-B2BA-E7909FCA2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C4A6D-365A-414E-A0E0-3BDB68EC4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4D07-76C5-416F-B556-5F015538B6B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B6A8F-C531-48EC-A84A-9800AC3D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4F041-5232-491F-8D96-B7043AFE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004-7E93-4FA6-863B-EAA2B645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8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18A18-056C-4E5E-AFDC-267613C11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8CC66-F39B-4D2B-B946-5C67DF29A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4E91E-0C3F-4E11-93A0-A233B041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4D07-76C5-416F-B556-5F015538B6B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CCAAC-C25A-4473-BE1A-0F1C402A3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B46E4-71F9-43E7-9EF2-0A64E6CB5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004-7E93-4FA6-863B-EAA2B645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7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BF550-0EAE-4F8F-B862-1075BD4D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EDE6E-3C01-4400-BBC3-235176B76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90489-A568-4A27-B518-A15E3BB7F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62C39-833C-481A-9772-C0266EC80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4D07-76C5-416F-B556-5F015538B6B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B66CDC-70FD-4994-9A8D-D8EAECBD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D219D-C91A-4EB6-8826-5C605A0C7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004-7E93-4FA6-863B-EAA2B645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EC44A-D4BB-4E88-A7B9-E69F18A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42B42-5713-450C-A054-454838B40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C6ED7-86AB-411A-A711-884288A35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D324B7-6936-4047-A091-A374DB98C4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87A050-049A-4E20-A8D3-5DCB525DE8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9886B2-62AC-4076-95C7-3F2DEE5CE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4D07-76C5-416F-B556-5F015538B6B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338EB4-5111-4F88-8649-2DA689941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6736C3-7ECC-450C-89CC-FC5FB90E1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004-7E93-4FA6-863B-EAA2B645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2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7D51E-2B80-40B6-A1E8-2CED304B1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634A1B-3DFB-426E-9FA1-BF106B897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4D07-76C5-416F-B556-5F015538B6B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6E2FE2-27FE-41E4-BE92-E212C07E0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B32BC4-291C-4E4F-B11F-FD2E3837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004-7E93-4FA6-863B-EAA2B645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8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B6AE17-C39A-4289-ADF4-0CD519A42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4D07-76C5-416F-B556-5F015538B6B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448CCB-09EE-423A-B73D-B230940B1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A7CE3-FB10-4729-90D4-AD91A60C3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004-7E93-4FA6-863B-EAA2B645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1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87DA5-4581-40F0-87CB-B9B8BB103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DED6-9352-4E55-AE7B-A932E4BF0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C0D02-30C5-43C3-8674-3ECAFE0F9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72795-0671-4B82-8B86-8746EFC25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4D07-76C5-416F-B556-5F015538B6B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E2195-0206-43B9-A39B-A199C63A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DFBF7-875C-4ABD-832D-26A059B8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004-7E93-4FA6-863B-EAA2B645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4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BE6B-2F9C-45E1-B5A2-53C3537C3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1CE59-4238-4061-9E68-850C672287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87DA4-2865-450A-B5FA-B9BB38BA5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8A4FDA-DE9E-4AD8-BD00-C5CCF9B3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4D07-76C5-416F-B556-5F015538B6B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7AD7A-7D0E-499E-8372-C05C0FFA4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A64BB-EB5D-4893-BD04-A8A7BA119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004-7E93-4FA6-863B-EAA2B645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609EE6-AB98-4F28-B0CD-3CBD0643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6B766-D475-4330-9311-FB4CA6376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7025E-FD53-41AB-B735-D8E59D565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C4D07-76C5-416F-B556-5F015538B6B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4F8F3-5D5E-4DFB-99B6-7C26AC5D1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7A8CD-BB11-4387-86C4-AE204B15D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34004-7E93-4FA6-863B-EAA2B645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7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DE907-AA01-4636-B23B-C0C7327CBA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Wellness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360205-1B6C-4ACD-802C-6DDAF54A94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First Nations Perspective</a:t>
            </a:r>
          </a:p>
        </p:txBody>
      </p:sp>
    </p:spTree>
    <p:extLst>
      <p:ext uri="{BB962C8B-B14F-4D97-AF65-F5344CB8AC3E}">
        <p14:creationId xmlns:p14="http://schemas.microsoft.com/office/powerpoint/2010/main" val="2138286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5431-5C8A-48EF-95E3-D8A601D3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544A1-C485-436E-9E1B-0C0F9B39C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44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5431-5C8A-48EF-95E3-D8A601D3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544A1-C485-436E-9E1B-0C0F9B39C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01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5431-5C8A-48EF-95E3-D8A601D3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544A1-C485-436E-9E1B-0C0F9B39C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5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5431-5C8A-48EF-95E3-D8A601D3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544A1-C485-436E-9E1B-0C0F9B39C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90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5431-5C8A-48EF-95E3-D8A601D3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544A1-C485-436E-9E1B-0C0F9B39C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4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5431-5C8A-48EF-95E3-D8A601D3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544A1-C485-436E-9E1B-0C0F9B39C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54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5431-5C8A-48EF-95E3-D8A601D3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544A1-C485-436E-9E1B-0C0F9B39C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21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5431-5C8A-48EF-95E3-D8A601D3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544A1-C485-436E-9E1B-0C0F9B39C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7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32204-2068-46F4-A3BB-A206C56D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icture">
            <a:extLst>
              <a:ext uri="{FF2B5EF4-FFF2-40B4-BE49-F238E27FC236}">
                <a16:creationId xmlns:a16="http://schemas.microsoft.com/office/drawing/2014/main" id="{295A4B6E-7165-4B9A-8194-2590F4DBF7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1" t="10221" r="6281" b="11130"/>
          <a:stretch/>
        </p:blipFill>
        <p:spPr bwMode="auto">
          <a:xfrm>
            <a:off x="1091381" y="365125"/>
            <a:ext cx="7285703" cy="588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51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8AF2E3-B509-4BC8-B1F2-D26E85F552E7}"/>
              </a:ext>
            </a:extLst>
          </p:cNvPr>
          <p:cNvPicPr/>
          <p:nvPr/>
        </p:nvPicPr>
        <p:blipFill rotWithShape="1">
          <a:blip r:embed="rId2"/>
          <a:srcRect t="19437" b="2228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33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8AF2E3-B509-4BC8-B1F2-D26E85F552E7}"/>
              </a:ext>
            </a:extLst>
          </p:cNvPr>
          <p:cNvPicPr/>
          <p:nvPr/>
        </p:nvPicPr>
        <p:blipFill rotWithShape="1">
          <a:blip r:embed="rId2"/>
          <a:srcRect t="19437" b="2228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4" name="Picture 2" descr="Picture">
            <a:extLst>
              <a:ext uri="{FF2B5EF4-FFF2-40B4-BE49-F238E27FC236}">
                <a16:creationId xmlns:a16="http://schemas.microsoft.com/office/drawing/2014/main" id="{C60278B9-82AC-46AF-95EA-9DFF27F631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1" t="10221" r="6281" b="11130"/>
          <a:stretch/>
        </p:blipFill>
        <p:spPr bwMode="auto">
          <a:xfrm>
            <a:off x="4873331" y="2440858"/>
            <a:ext cx="2445338" cy="197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07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5431-5C8A-48EF-95E3-D8A601D37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Balance (In Mind, Body, Spirit and Emotion)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544A1-C485-436E-9E1B-0C0F9B39C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Ultimately you are responsible for your health. ….one body for life, no one else can manage your health for you. </a:t>
            </a:r>
          </a:p>
          <a:p>
            <a:r>
              <a:rPr lang="en-US" dirty="0"/>
              <a:t>Facets of health: mental, emotional, spiritual, physical</a:t>
            </a:r>
          </a:p>
          <a:p>
            <a:pPr lvl="0"/>
            <a:r>
              <a:rPr lang="en-US" dirty="0"/>
              <a:t>What would it look like to be “healthy” in each of those 4 areas?</a:t>
            </a:r>
          </a:p>
          <a:p>
            <a:pPr lvl="0"/>
            <a:r>
              <a:rPr lang="en-US" dirty="0"/>
              <a:t>Create 2 positive health statements for each area for a total of 8.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 physical: (I am healthy because…) “ I exercise 3 or more times a week”</a:t>
            </a:r>
          </a:p>
          <a:p>
            <a:pPr lvl="0"/>
            <a:r>
              <a:rPr lang="en-US" dirty="0"/>
              <a:t>Do you agree that all 4 of the areas are important to your health?</a:t>
            </a:r>
          </a:p>
          <a:p>
            <a:pPr lvl="0"/>
            <a:r>
              <a:rPr lang="en-US" dirty="0"/>
              <a:t>Are some more important than others? Discuss (you don’t have to agree)</a:t>
            </a:r>
          </a:p>
          <a:p>
            <a:pPr lvl="0"/>
            <a:r>
              <a:rPr lang="en-US" dirty="0"/>
              <a:t>Why do you think this set of areas is closets to the center of the wellness picture? Look at </a:t>
            </a:r>
            <a:r>
              <a:rPr lang="en-US" dirty="0" err="1"/>
              <a:t>whats</a:t>
            </a:r>
            <a:r>
              <a:rPr lang="en-US" dirty="0"/>
              <a:t> on </a:t>
            </a:r>
            <a:r>
              <a:rPr lang="en-US" dirty="0" err="1"/>
              <a:t>teh</a:t>
            </a:r>
            <a:r>
              <a:rPr lang="en-US" dirty="0"/>
              <a:t> other </a:t>
            </a:r>
            <a:r>
              <a:rPr lang="en-US" dirty="0" err="1"/>
              <a:t>reings</a:t>
            </a:r>
            <a:r>
              <a:rPr lang="en-US" dirty="0"/>
              <a:t>. Do you agree with this placement?</a:t>
            </a:r>
          </a:p>
          <a:p>
            <a:pPr lvl="0"/>
            <a:r>
              <a:rPr lang="en-US" dirty="0"/>
              <a:t>Which questions do you have </a:t>
            </a:r>
            <a:r>
              <a:rPr lang="en-US" dirty="0" err="1"/>
              <a:t>abou</a:t>
            </a:r>
            <a:r>
              <a:rPr lang="en-US" dirty="0"/>
              <a:t> this model? (About your circle, or another one) </a:t>
            </a:r>
            <a:r>
              <a:rPr lang="en-US" dirty="0" err="1"/>
              <a:t>Recoredd</a:t>
            </a:r>
            <a:r>
              <a:rPr lang="en-US" dirty="0"/>
              <a:t> a few of your questions. Talk about them in your group.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847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5431-5C8A-48EF-95E3-D8A601D3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Mental – Ability to be open minded to new ideas &amp; experiences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544A1-C485-436E-9E1B-0C0F9B39C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Learn New Things</a:t>
            </a:r>
          </a:p>
          <a:p>
            <a:pPr fontAlgn="base"/>
            <a:r>
              <a:rPr lang="en-US" dirty="0"/>
              <a:t>Live by GF teachings (Love, trust, honesty, humility, wisdom, bravery, respect)</a:t>
            </a:r>
          </a:p>
          <a:p>
            <a:pPr fontAlgn="base"/>
            <a:r>
              <a:rPr lang="en-US" dirty="0"/>
              <a:t>Nurture your self esteem</a:t>
            </a:r>
          </a:p>
          <a:p>
            <a:pPr fontAlgn="base"/>
            <a:r>
              <a:rPr lang="en-US" dirty="0"/>
              <a:t>Revive self-worth after rejection (affirmation of your meaningfulness)</a:t>
            </a:r>
          </a:p>
          <a:p>
            <a:pPr fontAlgn="base"/>
            <a:r>
              <a:rPr lang="en-US" dirty="0"/>
              <a:t>Stay Positive</a:t>
            </a:r>
          </a:p>
          <a:p>
            <a:pPr fontAlgn="base"/>
            <a:r>
              <a:rPr lang="en-US" dirty="0"/>
              <a:t>Be flexible – Schedules – work/home</a:t>
            </a:r>
          </a:p>
          <a:p>
            <a:pPr fontAlgn="base"/>
            <a:r>
              <a:rPr lang="en-US" dirty="0"/>
              <a:t>Know when to ask for help</a:t>
            </a:r>
          </a:p>
          <a:p>
            <a:pPr fontAlgn="base"/>
            <a:r>
              <a:rPr lang="en-US" dirty="0"/>
              <a:t>Physically taking care of yourself = mental health</a:t>
            </a:r>
          </a:p>
          <a:p>
            <a:pPr fontAlgn="base"/>
            <a:r>
              <a:rPr lang="en-US" dirty="0"/>
              <a:t>Learn how to deal with stress</a:t>
            </a:r>
          </a:p>
          <a:p>
            <a:pPr fontAlgn="base"/>
            <a:r>
              <a:rPr lang="en-US" dirty="0"/>
              <a:t>LAUGH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065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5431-5C8A-48EF-95E3-D8A601D3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Emotional – Ability to understand self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544A1-C485-436E-9E1B-0C0F9B39C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Be mindful – live in the moment and pay attention</a:t>
            </a:r>
          </a:p>
          <a:p>
            <a:pPr fontAlgn="base"/>
            <a:r>
              <a:rPr lang="en-US" dirty="0"/>
              <a:t>Journal</a:t>
            </a:r>
          </a:p>
          <a:p>
            <a:pPr fontAlgn="base"/>
            <a:r>
              <a:rPr lang="en-US" dirty="0"/>
              <a:t>Be optimistic, have hope</a:t>
            </a:r>
          </a:p>
          <a:p>
            <a:pPr fontAlgn="base"/>
            <a:r>
              <a:rPr lang="en-US" dirty="0"/>
              <a:t>Accept yourself</a:t>
            </a:r>
          </a:p>
          <a:p>
            <a:pPr fontAlgn="base"/>
            <a:r>
              <a:rPr lang="en-US" dirty="0"/>
              <a:t>Stay connected to friends/family (supports)</a:t>
            </a:r>
          </a:p>
          <a:p>
            <a:pPr fontAlgn="base"/>
            <a:r>
              <a:rPr lang="en-US" dirty="0"/>
              <a:t>Express gratitude</a:t>
            </a:r>
          </a:p>
          <a:p>
            <a:pPr fontAlgn="base"/>
            <a:r>
              <a:rPr lang="en-US" dirty="0"/>
              <a:t>Set goals – find your purpose</a:t>
            </a:r>
          </a:p>
          <a:p>
            <a:pPr fontAlgn="base"/>
            <a:r>
              <a:rPr lang="en-US" dirty="0"/>
              <a:t>Make a plan – time manage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834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5431-5C8A-48EF-95E3-D8A601D3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Physical – Ability to live a healthy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544A1-C485-436E-9E1B-0C0F9B39C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LIVE – Enjoy Life</a:t>
            </a:r>
          </a:p>
          <a:p>
            <a:pPr fontAlgn="base"/>
            <a:r>
              <a:rPr lang="en-US" dirty="0"/>
              <a:t>BREATH</a:t>
            </a:r>
          </a:p>
          <a:p>
            <a:pPr fontAlgn="base"/>
            <a:r>
              <a:rPr lang="en-US" dirty="0"/>
              <a:t>Make a point to get out and move every day</a:t>
            </a:r>
          </a:p>
          <a:p>
            <a:pPr fontAlgn="base"/>
            <a:r>
              <a:rPr lang="en-US" dirty="0"/>
              <a:t>Exercise Regularly</a:t>
            </a:r>
          </a:p>
          <a:p>
            <a:pPr fontAlgn="base"/>
            <a:r>
              <a:rPr lang="en-US" dirty="0"/>
              <a:t>Sleep</a:t>
            </a:r>
          </a:p>
          <a:p>
            <a:pPr fontAlgn="base"/>
            <a:r>
              <a:rPr lang="en-US" dirty="0"/>
              <a:t>Know your own boundaries</a:t>
            </a:r>
          </a:p>
          <a:p>
            <a:pPr fontAlgn="base"/>
            <a:r>
              <a:rPr lang="en-US" dirty="0"/>
              <a:t>Eat well – balanced diet</a:t>
            </a:r>
          </a:p>
          <a:p>
            <a:pPr fontAlgn="base"/>
            <a:r>
              <a:rPr lang="en-US" dirty="0"/>
              <a:t>Take care of your personal self – hygiene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965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5431-5C8A-48EF-95E3-D8A601D3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Spiritual – Ability to establish peace and harmony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544A1-C485-436E-9E1B-0C0F9B39C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Sing, dance, play music.</a:t>
            </a:r>
          </a:p>
          <a:p>
            <a:pPr fontAlgn="base"/>
            <a:r>
              <a:rPr lang="en-US" dirty="0"/>
              <a:t>Ceremonies, Medicines, Socials</a:t>
            </a:r>
          </a:p>
          <a:p>
            <a:pPr fontAlgn="base"/>
            <a:r>
              <a:rPr lang="en-US" dirty="0"/>
              <a:t>Take value in personal development</a:t>
            </a:r>
          </a:p>
          <a:p>
            <a:pPr fontAlgn="base"/>
            <a:r>
              <a:rPr lang="en-US" dirty="0"/>
              <a:t>Meditate</a:t>
            </a:r>
          </a:p>
          <a:p>
            <a:pPr fontAlgn="base"/>
            <a:r>
              <a:rPr lang="en-US" dirty="0"/>
              <a:t>Take time for yourself – self reflection</a:t>
            </a:r>
          </a:p>
          <a:p>
            <a:pPr fontAlgn="base"/>
            <a:r>
              <a:rPr lang="en-US" dirty="0"/>
              <a:t>Forgive others</a:t>
            </a:r>
          </a:p>
          <a:p>
            <a:pPr fontAlgn="base"/>
            <a:r>
              <a:rPr lang="en-US" dirty="0"/>
              <a:t>Be open to your experiences and feelings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78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Widescreen</PresentationFormat>
  <Paragraphs>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Wellness</vt:lpstr>
      <vt:lpstr>PowerPoint Presentation</vt:lpstr>
      <vt:lpstr>PowerPoint Presentation</vt:lpstr>
      <vt:lpstr>PowerPoint Presentation</vt:lpstr>
      <vt:lpstr>Balance (In Mind, Body, Spirit and Emotion)</vt:lpstr>
      <vt:lpstr>Mental – Ability to be open minded to new ideas &amp; experiences</vt:lpstr>
      <vt:lpstr>Emotional – Ability to understand self</vt:lpstr>
      <vt:lpstr>Physical – Ability to live a healthy life</vt:lpstr>
      <vt:lpstr>Spiritual – Ability to establish peace and harmony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Wellness</dc:title>
  <dc:creator>Tammy Wilson</dc:creator>
  <cp:lastModifiedBy>Tammy Wilson</cp:lastModifiedBy>
  <cp:revision>1</cp:revision>
  <dcterms:created xsi:type="dcterms:W3CDTF">2021-08-22T23:30:54Z</dcterms:created>
  <dcterms:modified xsi:type="dcterms:W3CDTF">2021-08-22T23:31:52Z</dcterms:modified>
</cp:coreProperties>
</file>