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263" r:id="rId3"/>
    <p:sldId id="379" r:id="rId4"/>
    <p:sldId id="357" r:id="rId5"/>
    <p:sldId id="258" r:id="rId6"/>
    <p:sldId id="279" r:id="rId7"/>
    <p:sldId id="307" r:id="rId8"/>
    <p:sldId id="308" r:id="rId9"/>
    <p:sldId id="382" r:id="rId10"/>
    <p:sldId id="321" r:id="rId11"/>
    <p:sldId id="319" r:id="rId12"/>
    <p:sldId id="322" r:id="rId13"/>
    <p:sldId id="388" r:id="rId14"/>
    <p:sldId id="358" r:id="rId15"/>
    <p:sldId id="359" r:id="rId16"/>
    <p:sldId id="389" r:id="rId17"/>
    <p:sldId id="383" r:id="rId18"/>
    <p:sldId id="386" r:id="rId19"/>
    <p:sldId id="341" r:id="rId20"/>
    <p:sldId id="384" r:id="rId21"/>
    <p:sldId id="385" r:id="rId22"/>
    <p:sldId id="387" r:id="rId23"/>
    <p:sldId id="397" r:id="rId24"/>
    <p:sldId id="398" r:id="rId25"/>
    <p:sldId id="399" r:id="rId26"/>
    <p:sldId id="400" r:id="rId27"/>
    <p:sldId id="395" r:id="rId28"/>
    <p:sldId id="396" r:id="rId29"/>
    <p:sldId id="312" r:id="rId30"/>
    <p:sldId id="390" r:id="rId31"/>
    <p:sldId id="391" r:id="rId32"/>
    <p:sldId id="392" r:id="rId33"/>
    <p:sldId id="393" r:id="rId34"/>
    <p:sldId id="394" r:id="rId35"/>
    <p:sldId id="377" r:id="rId36"/>
    <p:sldId id="360" r:id="rId37"/>
    <p:sldId id="376" r:id="rId38"/>
    <p:sldId id="361" r:id="rId39"/>
    <p:sldId id="363" r:id="rId40"/>
    <p:sldId id="364" r:id="rId41"/>
    <p:sldId id="365" r:id="rId42"/>
    <p:sldId id="372" r:id="rId43"/>
    <p:sldId id="362" r:id="rId44"/>
    <p:sldId id="332" r:id="rId45"/>
    <p:sldId id="366" r:id="rId46"/>
    <p:sldId id="369" r:id="rId47"/>
    <p:sldId id="367" r:id="rId48"/>
    <p:sldId id="370" r:id="rId49"/>
    <p:sldId id="371" r:id="rId50"/>
    <p:sldId id="374" r:id="rId51"/>
    <p:sldId id="353" r:id="rId52"/>
    <p:sldId id="354" r:id="rId53"/>
    <p:sldId id="325" r:id="rId54"/>
    <p:sldId id="338" r:id="rId55"/>
    <p:sldId id="368" r:id="rId56"/>
    <p:sldId id="378" r:id="rId57"/>
    <p:sldId id="375" r:id="rId58"/>
    <p:sldId id="373" r:id="rId59"/>
    <p:sldId id="315" r:id="rId60"/>
    <p:sldId id="336" r:id="rId61"/>
    <p:sldId id="356" r:id="rId62"/>
    <p:sldId id="335" r:id="rId63"/>
    <p:sldId id="349" r:id="rId64"/>
    <p:sldId id="350" r:id="rId65"/>
    <p:sldId id="351" r:id="rId66"/>
    <p:sldId id="352" r:id="rId67"/>
    <p:sldId id="316" r:id="rId68"/>
    <p:sldId id="348" r:id="rId69"/>
    <p:sldId id="355" r:id="rId70"/>
    <p:sldId id="317" r:id="rId71"/>
    <p:sldId id="347" r:id="rId72"/>
    <p:sldId id="334" r:id="rId73"/>
    <p:sldId id="345" r:id="rId74"/>
    <p:sldId id="343" r:id="rId75"/>
    <p:sldId id="265" r:id="rId76"/>
    <p:sldId id="344" r:id="rId77"/>
    <p:sldId id="328" r:id="rId78"/>
    <p:sldId id="337" r:id="rId79"/>
    <p:sldId id="327" r:id="rId80"/>
    <p:sldId id="329" r:id="rId81"/>
    <p:sldId id="340" r:id="rId82"/>
    <p:sldId id="318" r:id="rId83"/>
    <p:sldId id="320" r:id="rId84"/>
    <p:sldId id="339" r:id="rId85"/>
    <p:sldId id="266" r:id="rId86"/>
    <p:sldId id="276" r:id="rId87"/>
    <p:sldId id="281" r:id="rId88"/>
    <p:sldId id="260" r:id="rId89"/>
    <p:sldId id="333" r:id="rId90"/>
    <p:sldId id="342" r:id="rId91"/>
    <p:sldId id="380" r:id="rId92"/>
    <p:sldId id="381"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A4612-25A5-4B31-BD92-347952632745}" v="13" dt="2024-01-21T21:08:21.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7" autoAdjust="0"/>
    <p:restoredTop sz="56653" autoAdjust="0"/>
  </p:normalViewPr>
  <p:slideViewPr>
    <p:cSldViewPr snapToGrid="0">
      <p:cViewPr varScale="1">
        <p:scale>
          <a:sx n="36" d="100"/>
          <a:sy n="36" d="100"/>
        </p:scale>
        <p:origin x="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Windows Live" clId="Web-{92E393BD-2CAD-464F-BE93-36C1D6C5C6EC}"/>
    <pc:docChg chg="modSld">
      <pc:chgData name="Tammy Wilson" userId="e3b55da62d900d7c" providerId="Windows Live" clId="Web-{92E393BD-2CAD-464F-BE93-36C1D6C5C6EC}" dt="2019-10-04T22:37:09.134" v="36" actId="20577"/>
      <pc:docMkLst>
        <pc:docMk/>
      </pc:docMkLst>
      <pc:sldChg chg="modSp">
        <pc:chgData name="Tammy Wilson" userId="e3b55da62d900d7c" providerId="Windows Live" clId="Web-{92E393BD-2CAD-464F-BE93-36C1D6C5C6EC}" dt="2019-10-04T22:21:41.474" v="0" actId="1076"/>
        <pc:sldMkLst>
          <pc:docMk/>
          <pc:sldMk cId="3555136895" sldId="308"/>
        </pc:sldMkLst>
        <pc:spChg chg="mod">
          <ac:chgData name="Tammy Wilson" userId="e3b55da62d900d7c" providerId="Windows Live" clId="Web-{92E393BD-2CAD-464F-BE93-36C1D6C5C6EC}" dt="2019-10-04T22:21:41.474" v="0" actId="1076"/>
          <ac:spMkLst>
            <pc:docMk/>
            <pc:sldMk cId="3555136895" sldId="308"/>
            <ac:spMk id="4" creationId="{1A0DA35D-0334-4BF3-A452-76F2C7CAC3F3}"/>
          </ac:spMkLst>
        </pc:spChg>
      </pc:sldChg>
      <pc:sldChg chg="modSp">
        <pc:chgData name="Tammy Wilson" userId="e3b55da62d900d7c" providerId="Windows Live" clId="Web-{92E393BD-2CAD-464F-BE93-36C1D6C5C6EC}" dt="2019-10-04T22:37:09.134" v="35" actId="20577"/>
        <pc:sldMkLst>
          <pc:docMk/>
          <pc:sldMk cId="2977919241" sldId="338"/>
        </pc:sldMkLst>
        <pc:spChg chg="mod">
          <ac:chgData name="Tammy Wilson" userId="e3b55da62d900d7c" providerId="Windows Live" clId="Web-{92E393BD-2CAD-464F-BE93-36C1D6C5C6EC}" dt="2019-10-04T22:37:09.134" v="35" actId="20577"/>
          <ac:spMkLst>
            <pc:docMk/>
            <pc:sldMk cId="2977919241" sldId="338"/>
            <ac:spMk id="3" creationId="{BEBF9A81-56F3-4411-927D-176A85017F0C}"/>
          </ac:spMkLst>
        </pc:spChg>
      </pc:sldChg>
    </pc:docChg>
  </pc:docChgLst>
  <pc:docChgLst>
    <pc:chgData name="Tammy Wilson" userId="e3b55da62d900d7c" providerId="LiveId" clId="{617C5805-454E-4E26-9FD5-21EA9DD8E583}"/>
    <pc:docChg chg="custSel addSld modSld">
      <pc:chgData name="Tammy Wilson" userId="e3b55da62d900d7c" providerId="LiveId" clId="{617C5805-454E-4E26-9FD5-21EA9DD8E583}" dt="2022-10-04T21:16:33.267" v="25" actId="20577"/>
      <pc:docMkLst>
        <pc:docMk/>
      </pc:docMkLst>
      <pc:sldChg chg="modSp">
        <pc:chgData name="Tammy Wilson" userId="e3b55da62d900d7c" providerId="LiveId" clId="{617C5805-454E-4E26-9FD5-21EA9DD8E583}" dt="2022-10-04T21:16:33.267" v="25" actId="20577"/>
        <pc:sldMkLst>
          <pc:docMk/>
          <pc:sldMk cId="2977919241" sldId="338"/>
        </pc:sldMkLst>
        <pc:spChg chg="mod">
          <ac:chgData name="Tammy Wilson" userId="e3b55da62d900d7c" providerId="LiveId" clId="{617C5805-454E-4E26-9FD5-21EA9DD8E583}" dt="2022-10-04T21:16:33.267" v="25" actId="20577"/>
          <ac:spMkLst>
            <pc:docMk/>
            <pc:sldMk cId="2977919241" sldId="338"/>
            <ac:spMk id="3" creationId="{BEBF9A81-56F3-4411-927D-176A85017F0C}"/>
          </ac:spMkLst>
        </pc:spChg>
      </pc:sldChg>
      <pc:sldChg chg="modSp">
        <pc:chgData name="Tammy Wilson" userId="e3b55da62d900d7c" providerId="LiveId" clId="{617C5805-454E-4E26-9FD5-21EA9DD8E583}" dt="2022-09-15T20:19:22.821" v="1" actId="207"/>
        <pc:sldMkLst>
          <pc:docMk/>
          <pc:sldMk cId="681665848" sldId="353"/>
        </pc:sldMkLst>
        <pc:spChg chg="mod">
          <ac:chgData name="Tammy Wilson" userId="e3b55da62d900d7c" providerId="LiveId" clId="{617C5805-454E-4E26-9FD5-21EA9DD8E583}" dt="2022-09-15T20:19:22.821" v="1" actId="207"/>
          <ac:spMkLst>
            <pc:docMk/>
            <pc:sldMk cId="681665848" sldId="353"/>
            <ac:spMk id="3" creationId="{F6210382-F14C-4C2D-903B-146B508746A3}"/>
          </ac:spMkLst>
        </pc:spChg>
      </pc:sldChg>
      <pc:sldChg chg="add">
        <pc:chgData name="Tammy Wilson" userId="e3b55da62d900d7c" providerId="LiveId" clId="{617C5805-454E-4E26-9FD5-21EA9DD8E583}" dt="2022-09-15T20:15:23.205" v="0"/>
        <pc:sldMkLst>
          <pc:docMk/>
          <pc:sldMk cId="418173176" sldId="357"/>
        </pc:sldMkLst>
      </pc:sldChg>
    </pc:docChg>
  </pc:docChgLst>
  <pc:docChgLst>
    <pc:chgData name="Tammy Wilson" userId="e3b55da62d900d7c" providerId="LiveId" clId="{03440D36-FD63-40A5-8F26-310D4B3B153B}"/>
    <pc:docChg chg="undo custSel addSld modSld">
      <pc:chgData name="Tammy Wilson" userId="e3b55da62d900d7c" providerId="LiveId" clId="{03440D36-FD63-40A5-8F26-310D4B3B153B}" dt="2019-09-20T20:56:00.713" v="389" actId="255"/>
      <pc:docMkLst>
        <pc:docMk/>
      </pc:docMkLst>
      <pc:sldChg chg="modSp">
        <pc:chgData name="Tammy Wilson" userId="e3b55da62d900d7c" providerId="LiveId" clId="{03440D36-FD63-40A5-8F26-310D4B3B153B}" dt="2019-09-20T20:20:39.666" v="3" actId="14100"/>
        <pc:sldMkLst>
          <pc:docMk/>
          <pc:sldMk cId="505682723" sldId="258"/>
        </pc:sldMkLst>
        <pc:picChg chg="mod">
          <ac:chgData name="Tammy Wilson" userId="e3b55da62d900d7c" providerId="LiveId" clId="{03440D36-FD63-40A5-8F26-310D4B3B153B}" dt="2019-09-20T20:20:39.666" v="3" actId="14100"/>
          <ac:picMkLst>
            <pc:docMk/>
            <pc:sldMk cId="505682723" sldId="258"/>
            <ac:picMk id="5" creationId="{D2E0DDF9-3078-4E94-8E69-F02DBB7EB72F}"/>
          </ac:picMkLst>
        </pc:picChg>
      </pc:sldChg>
      <pc:sldChg chg="modSp">
        <pc:chgData name="Tammy Wilson" userId="e3b55da62d900d7c" providerId="LiveId" clId="{03440D36-FD63-40A5-8F26-310D4B3B153B}" dt="2019-09-20T20:50:42.886" v="265" actId="1076"/>
        <pc:sldMkLst>
          <pc:docMk/>
          <pc:sldMk cId="1346288428" sldId="260"/>
        </pc:sldMkLst>
        <pc:picChg chg="mod">
          <ac:chgData name="Tammy Wilson" userId="e3b55da62d900d7c" providerId="LiveId" clId="{03440D36-FD63-40A5-8F26-310D4B3B153B}" dt="2019-09-20T20:50:42.886" v="265" actId="1076"/>
          <ac:picMkLst>
            <pc:docMk/>
            <pc:sldMk cId="1346288428" sldId="260"/>
            <ac:picMk id="6146" creationId="{17D3CBF6-9622-41D8-86A8-552A30525C2D}"/>
          </ac:picMkLst>
        </pc:picChg>
      </pc:sldChg>
      <pc:sldChg chg="modSp">
        <pc:chgData name="Tammy Wilson" userId="e3b55da62d900d7c" providerId="LiveId" clId="{03440D36-FD63-40A5-8F26-310D4B3B153B}" dt="2019-09-20T20:21:46.566" v="17" actId="115"/>
        <pc:sldMkLst>
          <pc:docMk/>
          <pc:sldMk cId="1452596924" sldId="279"/>
        </pc:sldMkLst>
        <pc:spChg chg="mod">
          <ac:chgData name="Tammy Wilson" userId="e3b55da62d900d7c" providerId="LiveId" clId="{03440D36-FD63-40A5-8F26-310D4B3B153B}" dt="2019-09-20T20:21:46.566" v="17" actId="115"/>
          <ac:spMkLst>
            <pc:docMk/>
            <pc:sldMk cId="1452596924" sldId="279"/>
            <ac:spMk id="3" creationId="{BCABA292-B554-48E9-8FCA-5E25A9B572DB}"/>
          </ac:spMkLst>
        </pc:spChg>
      </pc:sldChg>
      <pc:sldChg chg="modSp">
        <pc:chgData name="Tammy Wilson" userId="e3b55da62d900d7c" providerId="LiveId" clId="{03440D36-FD63-40A5-8F26-310D4B3B153B}" dt="2019-09-20T20:49:57.203" v="254" actId="14100"/>
        <pc:sldMkLst>
          <pc:docMk/>
          <pc:sldMk cId="4157215008" sldId="281"/>
        </pc:sldMkLst>
        <pc:picChg chg="mod">
          <ac:chgData name="Tammy Wilson" userId="e3b55da62d900d7c" providerId="LiveId" clId="{03440D36-FD63-40A5-8F26-310D4B3B153B}" dt="2019-09-20T20:49:57.203" v="254" actId="14100"/>
          <ac:picMkLst>
            <pc:docMk/>
            <pc:sldMk cId="4157215008" sldId="281"/>
            <ac:picMk id="3074" creationId="{489900C0-6AA1-4FC9-AB87-AECCCE70509A}"/>
          </ac:picMkLst>
        </pc:picChg>
      </pc:sldChg>
      <pc:sldChg chg="delSp modSp">
        <pc:chgData name="Tammy Wilson" userId="e3b55da62d900d7c" providerId="LiveId" clId="{03440D36-FD63-40A5-8F26-310D4B3B153B}" dt="2019-09-20T20:28:45.175" v="44" actId="20577"/>
        <pc:sldMkLst>
          <pc:docMk/>
          <pc:sldMk cId="2070488114" sldId="307"/>
        </pc:sldMkLst>
        <pc:spChg chg="del mod">
          <ac:chgData name="Tammy Wilson" userId="e3b55da62d900d7c" providerId="LiveId" clId="{03440D36-FD63-40A5-8F26-310D4B3B153B}" dt="2019-09-20T20:28:00.724" v="32" actId="478"/>
          <ac:spMkLst>
            <pc:docMk/>
            <pc:sldMk cId="2070488114" sldId="307"/>
            <ac:spMk id="2" creationId="{F5E2D842-01A3-4DA2-B03A-A15860208DA2}"/>
          </ac:spMkLst>
        </pc:spChg>
        <pc:spChg chg="mod">
          <ac:chgData name="Tammy Wilson" userId="e3b55da62d900d7c" providerId="LiveId" clId="{03440D36-FD63-40A5-8F26-310D4B3B153B}" dt="2019-09-20T20:27:46.349" v="27" actId="1076"/>
          <ac:spMkLst>
            <pc:docMk/>
            <pc:sldMk cId="2070488114" sldId="307"/>
            <ac:spMk id="3" creationId="{9CCB8538-1C4A-44E6-B15A-5D08FF1E25F7}"/>
          </ac:spMkLst>
        </pc:spChg>
        <pc:spChg chg="mod">
          <ac:chgData name="Tammy Wilson" userId="e3b55da62d900d7c" providerId="LiveId" clId="{03440D36-FD63-40A5-8F26-310D4B3B153B}" dt="2019-09-20T20:28:45.175" v="44" actId="20577"/>
          <ac:spMkLst>
            <pc:docMk/>
            <pc:sldMk cId="2070488114" sldId="307"/>
            <ac:spMk id="4" creationId="{5454DB26-0BCF-4F39-B5BE-7038A7C46708}"/>
          </ac:spMkLst>
        </pc:spChg>
        <pc:picChg chg="mod">
          <ac:chgData name="Tammy Wilson" userId="e3b55da62d900d7c" providerId="LiveId" clId="{03440D36-FD63-40A5-8F26-310D4B3B153B}" dt="2019-09-20T20:27:36.166" v="26" actId="1076"/>
          <ac:picMkLst>
            <pc:docMk/>
            <pc:sldMk cId="2070488114" sldId="307"/>
            <ac:picMk id="6" creationId="{4AB477FE-B77E-4D00-89B9-671E7D0C7DDA}"/>
          </ac:picMkLst>
        </pc:picChg>
      </pc:sldChg>
      <pc:sldChg chg="delSp modSp">
        <pc:chgData name="Tammy Wilson" userId="e3b55da62d900d7c" providerId="LiveId" clId="{03440D36-FD63-40A5-8F26-310D4B3B153B}" dt="2019-09-20T20:32:37.778" v="191" actId="115"/>
        <pc:sldMkLst>
          <pc:docMk/>
          <pc:sldMk cId="3555136895" sldId="308"/>
        </pc:sldMkLst>
        <pc:spChg chg="del mod">
          <ac:chgData name="Tammy Wilson" userId="e3b55da62d900d7c" providerId="LiveId" clId="{03440D36-FD63-40A5-8F26-310D4B3B153B}" dt="2019-09-20T20:29:48.408" v="50" actId="478"/>
          <ac:spMkLst>
            <pc:docMk/>
            <pc:sldMk cId="3555136895" sldId="308"/>
            <ac:spMk id="2" creationId="{F5E2D842-01A3-4DA2-B03A-A15860208DA2}"/>
          </ac:spMkLst>
        </pc:spChg>
        <pc:spChg chg="mod">
          <ac:chgData name="Tammy Wilson" userId="e3b55da62d900d7c" providerId="LiveId" clId="{03440D36-FD63-40A5-8F26-310D4B3B153B}" dt="2019-09-20T20:32:37.778" v="191" actId="115"/>
          <ac:spMkLst>
            <pc:docMk/>
            <pc:sldMk cId="3555136895" sldId="308"/>
            <ac:spMk id="3" creationId="{88288D1C-C965-4099-A17F-A5E42DA1F5B0}"/>
          </ac:spMkLst>
        </pc:spChg>
        <pc:spChg chg="mod">
          <ac:chgData name="Tammy Wilson" userId="e3b55da62d900d7c" providerId="LiveId" clId="{03440D36-FD63-40A5-8F26-310D4B3B153B}" dt="2019-09-20T20:29:36.058" v="46" actId="1076"/>
          <ac:spMkLst>
            <pc:docMk/>
            <pc:sldMk cId="3555136895" sldId="308"/>
            <ac:spMk id="4" creationId="{1A0DA35D-0334-4BF3-A452-76F2C7CAC3F3}"/>
          </ac:spMkLst>
        </pc:spChg>
        <pc:picChg chg="mod">
          <ac:chgData name="Tammy Wilson" userId="e3b55da62d900d7c" providerId="LiveId" clId="{03440D36-FD63-40A5-8F26-310D4B3B153B}" dt="2019-09-20T20:29:31.947" v="45" actId="1076"/>
          <ac:picMkLst>
            <pc:docMk/>
            <pc:sldMk cId="3555136895" sldId="308"/>
            <ac:picMk id="6" creationId="{4AB477FE-B77E-4D00-89B9-671E7D0C7DDA}"/>
          </ac:picMkLst>
        </pc:picChg>
      </pc:sldChg>
      <pc:sldChg chg="addSp modSp">
        <pc:chgData name="Tammy Wilson" userId="e3b55da62d900d7c" providerId="LiveId" clId="{03440D36-FD63-40A5-8F26-310D4B3B153B}" dt="2019-09-20T20:41:14.787" v="206" actId="14100"/>
        <pc:sldMkLst>
          <pc:docMk/>
          <pc:sldMk cId="2408857616" sldId="316"/>
        </pc:sldMkLst>
        <pc:picChg chg="add mod modCrop">
          <ac:chgData name="Tammy Wilson" userId="e3b55da62d900d7c" providerId="LiveId" clId="{03440D36-FD63-40A5-8F26-310D4B3B153B}" dt="2019-09-20T20:41:14.787" v="206" actId="14100"/>
          <ac:picMkLst>
            <pc:docMk/>
            <pc:sldMk cId="2408857616" sldId="316"/>
            <ac:picMk id="6" creationId="{1D9ACAD4-699C-4471-AE71-178DA5CBC0A7}"/>
          </ac:picMkLst>
        </pc:picChg>
      </pc:sldChg>
      <pc:sldChg chg="modSp">
        <pc:chgData name="Tammy Wilson" userId="e3b55da62d900d7c" providerId="LiveId" clId="{03440D36-FD63-40A5-8F26-310D4B3B153B}" dt="2019-09-20T20:32:58.379" v="193" actId="115"/>
        <pc:sldMkLst>
          <pc:docMk/>
          <pc:sldMk cId="3965476448" sldId="322"/>
        </pc:sldMkLst>
        <pc:spChg chg="mod">
          <ac:chgData name="Tammy Wilson" userId="e3b55da62d900d7c" providerId="LiveId" clId="{03440D36-FD63-40A5-8F26-310D4B3B153B}" dt="2019-09-20T20:32:58.379" v="193" actId="115"/>
          <ac:spMkLst>
            <pc:docMk/>
            <pc:sldMk cId="3965476448" sldId="322"/>
            <ac:spMk id="3" creationId="{44F4E26D-F174-4706-A136-41EC04DAEC7E}"/>
          </ac:spMkLst>
        </pc:spChg>
      </pc:sldChg>
      <pc:sldChg chg="modSp">
        <pc:chgData name="Tammy Wilson" userId="e3b55da62d900d7c" providerId="LiveId" clId="{03440D36-FD63-40A5-8F26-310D4B3B153B}" dt="2019-09-20T20:48:11.059" v="231" actId="20577"/>
        <pc:sldMkLst>
          <pc:docMk/>
          <pc:sldMk cId="2947214873" sldId="325"/>
        </pc:sldMkLst>
        <pc:spChg chg="mod">
          <ac:chgData name="Tammy Wilson" userId="e3b55da62d900d7c" providerId="LiveId" clId="{03440D36-FD63-40A5-8F26-310D4B3B153B}" dt="2019-09-20T20:48:11.059" v="231" actId="20577"/>
          <ac:spMkLst>
            <pc:docMk/>
            <pc:sldMk cId="2947214873" sldId="325"/>
            <ac:spMk id="3" creationId="{BEBF9A81-56F3-4411-927D-176A85017F0C}"/>
          </ac:spMkLst>
        </pc:spChg>
      </pc:sldChg>
      <pc:sldChg chg="modSp">
        <pc:chgData name="Tammy Wilson" userId="e3b55da62d900d7c" providerId="LiveId" clId="{03440D36-FD63-40A5-8F26-310D4B3B153B}" dt="2019-09-20T20:49:14.008" v="240" actId="1076"/>
        <pc:sldMkLst>
          <pc:docMk/>
          <pc:sldMk cId="1964307720" sldId="329"/>
        </pc:sldMkLst>
        <pc:spChg chg="mod">
          <ac:chgData name="Tammy Wilson" userId="e3b55da62d900d7c" providerId="LiveId" clId="{03440D36-FD63-40A5-8F26-310D4B3B153B}" dt="2019-09-20T20:48:56.502" v="238" actId="20577"/>
          <ac:spMkLst>
            <pc:docMk/>
            <pc:sldMk cId="1964307720" sldId="329"/>
            <ac:spMk id="3" creationId="{46185458-33B1-47AF-AAA6-85C3DEFD493A}"/>
          </ac:spMkLst>
        </pc:spChg>
        <pc:picChg chg="mod">
          <ac:chgData name="Tammy Wilson" userId="e3b55da62d900d7c" providerId="LiveId" clId="{03440D36-FD63-40A5-8F26-310D4B3B153B}" dt="2019-09-20T20:49:14.008" v="240" actId="1076"/>
          <ac:picMkLst>
            <pc:docMk/>
            <pc:sldMk cId="1964307720" sldId="329"/>
            <ac:picMk id="4" creationId="{A45AAA0E-E8FC-4C5D-85F6-9FC81E7AB617}"/>
          </ac:picMkLst>
        </pc:picChg>
        <pc:picChg chg="mod">
          <ac:chgData name="Tammy Wilson" userId="e3b55da62d900d7c" providerId="LiveId" clId="{03440D36-FD63-40A5-8F26-310D4B3B153B}" dt="2019-09-20T20:49:09.855" v="239" actId="14100"/>
          <ac:picMkLst>
            <pc:docMk/>
            <pc:sldMk cId="1964307720" sldId="329"/>
            <ac:picMk id="5" creationId="{1B5DB2C7-59C2-4E9B-B667-EF8B341BBD3F}"/>
          </ac:picMkLst>
        </pc:picChg>
      </pc:sldChg>
      <pc:sldChg chg="modSp">
        <pc:chgData name="Tammy Wilson" userId="e3b55da62d900d7c" providerId="LiveId" clId="{03440D36-FD63-40A5-8F26-310D4B3B153B}" dt="2019-09-20T20:36:58.565" v="194" actId="1076"/>
        <pc:sldMkLst>
          <pc:docMk/>
          <pc:sldMk cId="286642706" sldId="332"/>
        </pc:sldMkLst>
        <pc:picChg chg="mod">
          <ac:chgData name="Tammy Wilson" userId="e3b55da62d900d7c" providerId="LiveId" clId="{03440D36-FD63-40A5-8F26-310D4B3B153B}" dt="2019-09-20T20:36:58.565" v="194" actId="1076"/>
          <ac:picMkLst>
            <pc:docMk/>
            <pc:sldMk cId="286642706" sldId="332"/>
            <ac:picMk id="4" creationId="{3FA45C01-E7FB-41DE-9961-A01D9CCE9656}"/>
          </ac:picMkLst>
        </pc:picChg>
      </pc:sldChg>
      <pc:sldChg chg="addSp modSp">
        <pc:chgData name="Tammy Wilson" userId="e3b55da62d900d7c" providerId="LiveId" clId="{03440D36-FD63-40A5-8F26-310D4B3B153B}" dt="2019-09-20T20:41:55.666" v="208" actId="14100"/>
        <pc:sldMkLst>
          <pc:docMk/>
          <pc:sldMk cId="2998986595" sldId="336"/>
        </pc:sldMkLst>
        <pc:picChg chg="add mod modCrop">
          <ac:chgData name="Tammy Wilson" userId="e3b55da62d900d7c" providerId="LiveId" clId="{03440D36-FD63-40A5-8F26-310D4B3B153B}" dt="2019-09-20T20:41:55.666" v="208" actId="14100"/>
          <ac:picMkLst>
            <pc:docMk/>
            <pc:sldMk cId="2998986595" sldId="336"/>
            <ac:picMk id="5" creationId="{2295D4B4-79DB-4E79-A244-C3C0170C4BFD}"/>
          </ac:picMkLst>
        </pc:picChg>
      </pc:sldChg>
      <pc:sldChg chg="add">
        <pc:chgData name="Tammy Wilson" userId="e3b55da62d900d7c" providerId="LiveId" clId="{03440D36-FD63-40A5-8F26-310D4B3B153B}" dt="2019-09-20T20:47:55.659" v="209"/>
        <pc:sldMkLst>
          <pc:docMk/>
          <pc:sldMk cId="2977919241" sldId="338"/>
        </pc:sldMkLst>
      </pc:sldChg>
      <pc:sldChg chg="modSp add">
        <pc:chgData name="Tammy Wilson" userId="e3b55da62d900d7c" providerId="LiveId" clId="{03440D36-FD63-40A5-8F26-310D4B3B153B}" dt="2019-09-20T20:49:30.347" v="247" actId="20577"/>
        <pc:sldMkLst>
          <pc:docMk/>
          <pc:sldMk cId="2104955804" sldId="339"/>
        </pc:sldMkLst>
        <pc:spChg chg="mod">
          <ac:chgData name="Tammy Wilson" userId="e3b55da62d900d7c" providerId="LiveId" clId="{03440D36-FD63-40A5-8F26-310D4B3B153B}" dt="2019-09-20T20:49:30.347" v="247" actId="20577"/>
          <ac:spMkLst>
            <pc:docMk/>
            <pc:sldMk cId="2104955804" sldId="339"/>
            <ac:spMk id="2" creationId="{B642D731-4050-47DE-B308-7F3E7B9CCA6A}"/>
          </ac:spMkLst>
        </pc:spChg>
      </pc:sldChg>
      <pc:sldChg chg="addSp delSp modSp add">
        <pc:chgData name="Tammy Wilson" userId="e3b55da62d900d7c" providerId="LiveId" clId="{03440D36-FD63-40A5-8F26-310D4B3B153B}" dt="2019-09-20T20:56:00.713" v="389" actId="255"/>
        <pc:sldMkLst>
          <pc:docMk/>
          <pc:sldMk cId="3817495784" sldId="340"/>
        </pc:sldMkLst>
        <pc:spChg chg="mod">
          <ac:chgData name="Tammy Wilson" userId="e3b55da62d900d7c" providerId="LiveId" clId="{03440D36-FD63-40A5-8F26-310D4B3B153B}" dt="2019-09-20T20:53:38.867" v="362" actId="20577"/>
          <ac:spMkLst>
            <pc:docMk/>
            <pc:sldMk cId="3817495784" sldId="340"/>
            <ac:spMk id="2" creationId="{E4E7A4E4-13FD-4883-8B96-6EBEFB65A4E8}"/>
          </ac:spMkLst>
        </pc:spChg>
        <pc:spChg chg="mod">
          <ac:chgData name="Tammy Wilson" userId="e3b55da62d900d7c" providerId="LiveId" clId="{03440D36-FD63-40A5-8F26-310D4B3B153B}" dt="2019-09-20T20:56:00.713" v="389" actId="255"/>
          <ac:spMkLst>
            <pc:docMk/>
            <pc:sldMk cId="3817495784" sldId="340"/>
            <ac:spMk id="3" creationId="{35C4A2AD-A502-46C3-99E5-B7D61ACFF26D}"/>
          </ac:spMkLst>
        </pc:spChg>
        <pc:picChg chg="add del mod">
          <ac:chgData name="Tammy Wilson" userId="e3b55da62d900d7c" providerId="LiveId" clId="{03440D36-FD63-40A5-8F26-310D4B3B153B}" dt="2019-09-20T20:55:23.708" v="383" actId="478"/>
          <ac:picMkLst>
            <pc:docMk/>
            <pc:sldMk cId="3817495784" sldId="340"/>
            <ac:picMk id="4" creationId="{F6785B44-CA62-433D-8951-90DFA688D594}"/>
          </ac:picMkLst>
        </pc:picChg>
        <pc:picChg chg="add mod">
          <ac:chgData name="Tammy Wilson" userId="e3b55da62d900d7c" providerId="LiveId" clId="{03440D36-FD63-40A5-8F26-310D4B3B153B}" dt="2019-09-20T20:55:52.017" v="388" actId="1076"/>
          <ac:picMkLst>
            <pc:docMk/>
            <pc:sldMk cId="3817495784" sldId="340"/>
            <ac:picMk id="1026" creationId="{045535B8-1CAB-4D91-8094-4A38ED3A5D2F}"/>
          </ac:picMkLst>
        </pc:picChg>
      </pc:sldChg>
    </pc:docChg>
  </pc:docChgLst>
  <pc:docChgLst>
    <pc:chgData name="Tammy Wilson" userId="e3b55da62d900d7c" providerId="LiveId" clId="{950922AC-05BD-4F7C-8488-296CC4CB3AD8}"/>
    <pc:docChg chg="undo custSel addSld delSld modSld sldOrd">
      <pc:chgData name="Tammy Wilson" userId="e3b55da62d900d7c" providerId="LiveId" clId="{950922AC-05BD-4F7C-8488-296CC4CB3AD8}" dt="2023-02-05T19:20:17.660" v="723" actId="14100"/>
      <pc:docMkLst>
        <pc:docMk/>
      </pc:docMkLst>
      <pc:sldChg chg="modSp mod">
        <pc:chgData name="Tammy Wilson" userId="e3b55da62d900d7c" providerId="LiveId" clId="{950922AC-05BD-4F7C-8488-296CC4CB3AD8}" dt="2023-02-05T03:51:32.172" v="66" actId="20577"/>
        <pc:sldMkLst>
          <pc:docMk/>
          <pc:sldMk cId="1452596924" sldId="279"/>
        </pc:sldMkLst>
        <pc:spChg chg="mod">
          <ac:chgData name="Tammy Wilson" userId="e3b55da62d900d7c" providerId="LiveId" clId="{950922AC-05BD-4F7C-8488-296CC4CB3AD8}" dt="2023-02-05T03:51:32.172" v="66" actId="20577"/>
          <ac:spMkLst>
            <pc:docMk/>
            <pc:sldMk cId="1452596924" sldId="279"/>
            <ac:spMk id="3" creationId="{BCABA292-B554-48E9-8FCA-5E25A9B572DB}"/>
          </ac:spMkLst>
        </pc:spChg>
      </pc:sldChg>
      <pc:sldChg chg="addSp modSp mod">
        <pc:chgData name="Tammy Wilson" userId="e3b55da62d900d7c" providerId="LiveId" clId="{950922AC-05BD-4F7C-8488-296CC4CB3AD8}" dt="2023-02-05T03:53:18.232" v="136" actId="1076"/>
        <pc:sldMkLst>
          <pc:docMk/>
          <pc:sldMk cId="2070488114" sldId="307"/>
        </pc:sldMkLst>
        <pc:spChg chg="mod">
          <ac:chgData name="Tammy Wilson" userId="e3b55da62d900d7c" providerId="LiveId" clId="{950922AC-05BD-4F7C-8488-296CC4CB3AD8}" dt="2023-02-05T03:53:11.193" v="132" actId="5793"/>
          <ac:spMkLst>
            <pc:docMk/>
            <pc:sldMk cId="2070488114" sldId="307"/>
            <ac:spMk id="4" creationId="{5454DB26-0BCF-4F39-B5BE-7038A7C46708}"/>
          </ac:spMkLst>
        </pc:spChg>
        <pc:picChg chg="add mod">
          <ac:chgData name="Tammy Wilson" userId="e3b55da62d900d7c" providerId="LiveId" clId="{950922AC-05BD-4F7C-8488-296CC4CB3AD8}" dt="2023-02-05T03:53:18.232" v="136" actId="1076"/>
          <ac:picMkLst>
            <pc:docMk/>
            <pc:sldMk cId="2070488114" sldId="307"/>
            <ac:picMk id="9" creationId="{BC1FC32B-75D5-85BD-087C-F1CF8BEDB098}"/>
          </ac:picMkLst>
        </pc:picChg>
      </pc:sldChg>
      <pc:sldChg chg="addSp modSp mod">
        <pc:chgData name="Tammy Wilson" userId="e3b55da62d900d7c" providerId="LiveId" clId="{950922AC-05BD-4F7C-8488-296CC4CB3AD8}" dt="2023-02-05T03:54:28.538" v="140" actId="1076"/>
        <pc:sldMkLst>
          <pc:docMk/>
          <pc:sldMk cId="3555136895" sldId="308"/>
        </pc:sldMkLst>
        <pc:picChg chg="add mod">
          <ac:chgData name="Tammy Wilson" userId="e3b55da62d900d7c" providerId="LiveId" clId="{950922AC-05BD-4F7C-8488-296CC4CB3AD8}" dt="2023-02-05T03:54:28.538" v="140" actId="1076"/>
          <ac:picMkLst>
            <pc:docMk/>
            <pc:sldMk cId="3555136895" sldId="308"/>
            <ac:picMk id="9" creationId="{B0B02BC4-3B93-8913-70B8-CF0B02C7484D}"/>
          </ac:picMkLst>
        </pc:picChg>
      </pc:sldChg>
      <pc:sldChg chg="addSp delSp modSp mod">
        <pc:chgData name="Tammy Wilson" userId="e3b55da62d900d7c" providerId="LiveId" clId="{950922AC-05BD-4F7C-8488-296CC4CB3AD8}" dt="2023-02-05T19:15:58.774" v="659" actId="20577"/>
        <pc:sldMkLst>
          <pc:docMk/>
          <pc:sldMk cId="164273056" sldId="312"/>
        </pc:sldMkLst>
        <pc:spChg chg="mod">
          <ac:chgData name="Tammy Wilson" userId="e3b55da62d900d7c" providerId="LiveId" clId="{950922AC-05BD-4F7C-8488-296CC4CB3AD8}" dt="2023-02-05T04:00:32.044" v="277" actId="14100"/>
          <ac:spMkLst>
            <pc:docMk/>
            <pc:sldMk cId="164273056" sldId="312"/>
            <ac:spMk id="2" creationId="{54F629F8-9745-4FF9-8185-A8C6F634C673}"/>
          </ac:spMkLst>
        </pc:spChg>
        <pc:spChg chg="mod">
          <ac:chgData name="Tammy Wilson" userId="e3b55da62d900d7c" providerId="LiveId" clId="{950922AC-05BD-4F7C-8488-296CC4CB3AD8}" dt="2023-02-05T19:15:58.774" v="659" actId="20577"/>
          <ac:spMkLst>
            <pc:docMk/>
            <pc:sldMk cId="164273056" sldId="312"/>
            <ac:spMk id="3" creationId="{0426F1C9-41B8-46DE-BA9F-85988FE5E3A5}"/>
          </ac:spMkLst>
        </pc:spChg>
        <pc:spChg chg="add del mod">
          <ac:chgData name="Tammy Wilson" userId="e3b55da62d900d7c" providerId="LiveId" clId="{950922AC-05BD-4F7C-8488-296CC4CB3AD8}" dt="2023-02-05T04:02:18.408" v="338" actId="22"/>
          <ac:spMkLst>
            <pc:docMk/>
            <pc:sldMk cId="164273056" sldId="312"/>
            <ac:spMk id="6" creationId="{0B58088F-CE40-E422-2203-1AC0D0EB7A3B}"/>
          </ac:spMkLst>
        </pc:spChg>
        <pc:picChg chg="del mod">
          <ac:chgData name="Tammy Wilson" userId="e3b55da62d900d7c" providerId="LiveId" clId="{950922AC-05BD-4F7C-8488-296CC4CB3AD8}" dt="2023-02-05T04:02:16.932" v="337" actId="478"/>
          <ac:picMkLst>
            <pc:docMk/>
            <pc:sldMk cId="164273056" sldId="312"/>
            <ac:picMk id="4" creationId="{8E09EBC2-9BCF-40E9-BF11-ACCFDA9F3601}"/>
          </ac:picMkLst>
        </pc:picChg>
        <pc:picChg chg="add mod ord">
          <ac:chgData name="Tammy Wilson" userId="e3b55da62d900d7c" providerId="LiveId" clId="{950922AC-05BD-4F7C-8488-296CC4CB3AD8}" dt="2023-02-05T04:02:22.423" v="341" actId="1076"/>
          <ac:picMkLst>
            <pc:docMk/>
            <pc:sldMk cId="164273056" sldId="312"/>
            <ac:picMk id="8" creationId="{8C63BA62-7979-5331-D03F-F6F107EB73B5}"/>
          </ac:picMkLst>
        </pc:picChg>
      </pc:sldChg>
      <pc:sldChg chg="addSp delSp modSp mod">
        <pc:chgData name="Tammy Wilson" userId="e3b55da62d900d7c" providerId="LiveId" clId="{950922AC-05BD-4F7C-8488-296CC4CB3AD8}" dt="2023-02-05T03:55:47.739" v="156" actId="1076"/>
        <pc:sldMkLst>
          <pc:docMk/>
          <pc:sldMk cId="3965476448" sldId="322"/>
        </pc:sldMkLst>
        <pc:spChg chg="mod">
          <ac:chgData name="Tammy Wilson" userId="e3b55da62d900d7c" providerId="LiveId" clId="{950922AC-05BD-4F7C-8488-296CC4CB3AD8}" dt="2023-02-05T03:55:13.407" v="152" actId="20577"/>
          <ac:spMkLst>
            <pc:docMk/>
            <pc:sldMk cId="3965476448" sldId="322"/>
            <ac:spMk id="3" creationId="{44F4E26D-F174-4706-A136-41EC04DAEC7E}"/>
          </ac:spMkLst>
        </pc:spChg>
        <pc:picChg chg="del">
          <ac:chgData name="Tammy Wilson" userId="e3b55da62d900d7c" providerId="LiveId" clId="{950922AC-05BD-4F7C-8488-296CC4CB3AD8}" dt="2023-02-05T03:55:44.049" v="153" actId="478"/>
          <ac:picMkLst>
            <pc:docMk/>
            <pc:sldMk cId="3965476448" sldId="322"/>
            <ac:picMk id="5" creationId="{D71368D3-096B-4455-BA57-A69022BDC2CE}"/>
          </ac:picMkLst>
        </pc:picChg>
        <pc:picChg chg="add mod">
          <ac:chgData name="Tammy Wilson" userId="e3b55da62d900d7c" providerId="LiveId" clId="{950922AC-05BD-4F7C-8488-296CC4CB3AD8}" dt="2023-02-05T03:55:47.739" v="156" actId="1076"/>
          <ac:picMkLst>
            <pc:docMk/>
            <pc:sldMk cId="3965476448" sldId="322"/>
            <ac:picMk id="6" creationId="{213821F2-1C91-1D18-ED00-84E0B09C26E9}"/>
          </ac:picMkLst>
        </pc:picChg>
      </pc:sldChg>
      <pc:sldChg chg="add">
        <pc:chgData name="Tammy Wilson" userId="e3b55da62d900d7c" providerId="LiveId" clId="{950922AC-05BD-4F7C-8488-296CC4CB3AD8}" dt="2023-02-05T19:04:26.945" v="534"/>
        <pc:sldMkLst>
          <pc:docMk/>
          <pc:sldMk cId="2236130006" sldId="325"/>
        </pc:sldMkLst>
      </pc:sldChg>
      <pc:sldChg chg="del">
        <pc:chgData name="Tammy Wilson" userId="e3b55da62d900d7c" providerId="LiveId" clId="{950922AC-05BD-4F7C-8488-296CC4CB3AD8}" dt="2023-02-05T19:04:11.391" v="533" actId="2696"/>
        <pc:sldMkLst>
          <pc:docMk/>
          <pc:sldMk cId="2947214873" sldId="325"/>
        </pc:sldMkLst>
      </pc:sldChg>
      <pc:sldChg chg="add">
        <pc:chgData name="Tammy Wilson" userId="e3b55da62d900d7c" providerId="LiveId" clId="{950922AC-05BD-4F7C-8488-296CC4CB3AD8}" dt="2023-02-05T19:04:26.945" v="534"/>
        <pc:sldMkLst>
          <pc:docMk/>
          <pc:sldMk cId="989821494" sldId="338"/>
        </pc:sldMkLst>
      </pc:sldChg>
      <pc:sldChg chg="del">
        <pc:chgData name="Tammy Wilson" userId="e3b55da62d900d7c" providerId="LiveId" clId="{950922AC-05BD-4F7C-8488-296CC4CB3AD8}" dt="2023-02-05T19:04:11.391" v="533" actId="2696"/>
        <pc:sldMkLst>
          <pc:docMk/>
          <pc:sldMk cId="2977919241" sldId="338"/>
        </pc:sldMkLst>
      </pc:sldChg>
      <pc:sldChg chg="del">
        <pc:chgData name="Tammy Wilson" userId="e3b55da62d900d7c" providerId="LiveId" clId="{950922AC-05BD-4F7C-8488-296CC4CB3AD8}" dt="2023-02-05T04:03:08.484" v="382" actId="47"/>
        <pc:sldMkLst>
          <pc:docMk/>
          <pc:sldMk cId="843981031" sldId="346"/>
        </pc:sldMkLst>
      </pc:sldChg>
      <pc:sldChg chg="del">
        <pc:chgData name="Tammy Wilson" userId="e3b55da62d900d7c" providerId="LiveId" clId="{950922AC-05BD-4F7C-8488-296CC4CB3AD8}" dt="2023-02-05T19:04:11.391" v="533" actId="2696"/>
        <pc:sldMkLst>
          <pc:docMk/>
          <pc:sldMk cId="681665848" sldId="353"/>
        </pc:sldMkLst>
      </pc:sldChg>
      <pc:sldChg chg="add">
        <pc:chgData name="Tammy Wilson" userId="e3b55da62d900d7c" providerId="LiveId" clId="{950922AC-05BD-4F7C-8488-296CC4CB3AD8}" dt="2023-02-05T19:04:26.945" v="534"/>
        <pc:sldMkLst>
          <pc:docMk/>
          <pc:sldMk cId="2047148924" sldId="353"/>
        </pc:sldMkLst>
      </pc:sldChg>
      <pc:sldChg chg="add">
        <pc:chgData name="Tammy Wilson" userId="e3b55da62d900d7c" providerId="LiveId" clId="{950922AC-05BD-4F7C-8488-296CC4CB3AD8}" dt="2023-02-05T19:04:26.945" v="534"/>
        <pc:sldMkLst>
          <pc:docMk/>
          <pc:sldMk cId="2743857200" sldId="354"/>
        </pc:sldMkLst>
      </pc:sldChg>
      <pc:sldChg chg="del">
        <pc:chgData name="Tammy Wilson" userId="e3b55da62d900d7c" providerId="LiveId" clId="{950922AC-05BD-4F7C-8488-296CC4CB3AD8}" dt="2023-02-05T19:04:11.391" v="533" actId="2696"/>
        <pc:sldMkLst>
          <pc:docMk/>
          <pc:sldMk cId="3690812021" sldId="354"/>
        </pc:sldMkLst>
      </pc:sldChg>
      <pc:sldChg chg="addSp modSp new mod">
        <pc:chgData name="Tammy Wilson" userId="e3b55da62d900d7c" providerId="LiveId" clId="{950922AC-05BD-4F7C-8488-296CC4CB3AD8}" dt="2023-02-05T19:11:42.315" v="637" actId="255"/>
        <pc:sldMkLst>
          <pc:docMk/>
          <pc:sldMk cId="2854747289" sldId="358"/>
        </pc:sldMkLst>
        <pc:spChg chg="mod">
          <ac:chgData name="Tammy Wilson" userId="e3b55da62d900d7c" providerId="LiveId" clId="{950922AC-05BD-4F7C-8488-296CC4CB3AD8}" dt="2023-02-05T03:56:29.634" v="184" actId="20577"/>
          <ac:spMkLst>
            <pc:docMk/>
            <pc:sldMk cId="2854747289" sldId="358"/>
            <ac:spMk id="2" creationId="{237209BB-1047-AE2F-EF29-25F3025330F1}"/>
          </ac:spMkLst>
        </pc:spChg>
        <pc:spChg chg="mod">
          <ac:chgData name="Tammy Wilson" userId="e3b55da62d900d7c" providerId="LiveId" clId="{950922AC-05BD-4F7C-8488-296CC4CB3AD8}" dt="2023-02-05T19:11:42.315" v="637" actId="255"/>
          <ac:spMkLst>
            <pc:docMk/>
            <pc:sldMk cId="2854747289" sldId="358"/>
            <ac:spMk id="3" creationId="{9140547C-767A-3048-C2EC-6F6C96E7145B}"/>
          </ac:spMkLst>
        </pc:spChg>
        <pc:picChg chg="add mod">
          <ac:chgData name="Tammy Wilson" userId="e3b55da62d900d7c" providerId="LiveId" clId="{950922AC-05BD-4F7C-8488-296CC4CB3AD8}" dt="2023-02-05T03:58:35.097" v="215" actId="1076"/>
          <ac:picMkLst>
            <pc:docMk/>
            <pc:sldMk cId="2854747289" sldId="358"/>
            <ac:picMk id="1026" creationId="{159C82B2-6D96-12F6-2ADB-D38B76B83392}"/>
          </ac:picMkLst>
        </pc:picChg>
      </pc:sldChg>
      <pc:sldChg chg="addSp modSp new mod">
        <pc:chgData name="Tammy Wilson" userId="e3b55da62d900d7c" providerId="LiveId" clId="{950922AC-05BD-4F7C-8488-296CC4CB3AD8}" dt="2023-02-05T19:13:57.902" v="649" actId="114"/>
        <pc:sldMkLst>
          <pc:docMk/>
          <pc:sldMk cId="210495600" sldId="359"/>
        </pc:sldMkLst>
        <pc:spChg chg="mod">
          <ac:chgData name="Tammy Wilson" userId="e3b55da62d900d7c" providerId="LiveId" clId="{950922AC-05BD-4F7C-8488-296CC4CB3AD8}" dt="2023-02-05T03:57:50.160" v="212" actId="20577"/>
          <ac:spMkLst>
            <pc:docMk/>
            <pc:sldMk cId="210495600" sldId="359"/>
            <ac:spMk id="2" creationId="{3DFCDCC1-CF12-CC83-CAF5-2E5D18F40170}"/>
          </ac:spMkLst>
        </pc:spChg>
        <pc:spChg chg="mod">
          <ac:chgData name="Tammy Wilson" userId="e3b55da62d900d7c" providerId="LiveId" clId="{950922AC-05BD-4F7C-8488-296CC4CB3AD8}" dt="2023-02-05T19:13:57.902" v="649" actId="114"/>
          <ac:spMkLst>
            <pc:docMk/>
            <pc:sldMk cId="210495600" sldId="359"/>
            <ac:spMk id="3" creationId="{AF557BF8-F590-1C1C-BF4B-690A1FD4764C}"/>
          </ac:spMkLst>
        </pc:spChg>
        <pc:picChg chg="add mod">
          <ac:chgData name="Tammy Wilson" userId="e3b55da62d900d7c" providerId="LiveId" clId="{950922AC-05BD-4F7C-8488-296CC4CB3AD8}" dt="2023-02-05T19:12:08.308" v="647" actId="1076"/>
          <ac:picMkLst>
            <pc:docMk/>
            <pc:sldMk cId="210495600" sldId="359"/>
            <ac:picMk id="5" creationId="{2F397E24-3F2C-50AA-1316-EF158F37469B}"/>
          </ac:picMkLst>
        </pc:picChg>
      </pc:sldChg>
      <pc:sldChg chg="modSp new mod">
        <pc:chgData name="Tammy Wilson" userId="e3b55da62d900d7c" providerId="LiveId" clId="{950922AC-05BD-4F7C-8488-296CC4CB3AD8}" dt="2023-02-05T04:03:53.395" v="398" actId="20577"/>
        <pc:sldMkLst>
          <pc:docMk/>
          <pc:sldMk cId="7022475" sldId="360"/>
        </pc:sldMkLst>
        <pc:spChg chg="mod">
          <ac:chgData name="Tammy Wilson" userId="e3b55da62d900d7c" providerId="LiveId" clId="{950922AC-05BD-4F7C-8488-296CC4CB3AD8}" dt="2023-02-05T04:03:39.166" v="392" actId="20577"/>
          <ac:spMkLst>
            <pc:docMk/>
            <pc:sldMk cId="7022475" sldId="360"/>
            <ac:spMk id="2" creationId="{5AFD8C36-4A9B-A93C-7C27-74F76042169B}"/>
          </ac:spMkLst>
        </pc:spChg>
        <pc:spChg chg="mod">
          <ac:chgData name="Tammy Wilson" userId="e3b55da62d900d7c" providerId="LiveId" clId="{950922AC-05BD-4F7C-8488-296CC4CB3AD8}" dt="2023-02-05T04:03:53.395" v="398" actId="20577"/>
          <ac:spMkLst>
            <pc:docMk/>
            <pc:sldMk cId="7022475" sldId="360"/>
            <ac:spMk id="3" creationId="{798B46BE-3A56-3C03-53EE-36FC25F3AA70}"/>
          </ac:spMkLst>
        </pc:spChg>
      </pc:sldChg>
      <pc:sldChg chg="modSp new mod">
        <pc:chgData name="Tammy Wilson" userId="e3b55da62d900d7c" providerId="LiveId" clId="{950922AC-05BD-4F7C-8488-296CC4CB3AD8}" dt="2023-02-05T04:04:39.213" v="428" actId="27636"/>
        <pc:sldMkLst>
          <pc:docMk/>
          <pc:sldMk cId="566586316" sldId="361"/>
        </pc:sldMkLst>
        <pc:spChg chg="mod">
          <ac:chgData name="Tammy Wilson" userId="e3b55da62d900d7c" providerId="LiveId" clId="{950922AC-05BD-4F7C-8488-296CC4CB3AD8}" dt="2023-02-05T04:04:19.091" v="416" actId="20577"/>
          <ac:spMkLst>
            <pc:docMk/>
            <pc:sldMk cId="566586316" sldId="361"/>
            <ac:spMk id="2" creationId="{CB51D10B-2E7D-6A2B-614B-FE21E30BE057}"/>
          </ac:spMkLst>
        </pc:spChg>
        <pc:spChg chg="mod">
          <ac:chgData name="Tammy Wilson" userId="e3b55da62d900d7c" providerId="LiveId" clId="{950922AC-05BD-4F7C-8488-296CC4CB3AD8}" dt="2023-02-05T04:04:39.213" v="428" actId="27636"/>
          <ac:spMkLst>
            <pc:docMk/>
            <pc:sldMk cId="566586316" sldId="361"/>
            <ac:spMk id="3" creationId="{AF66D19B-BF83-4985-93F6-C0BAB3F191A2}"/>
          </ac:spMkLst>
        </pc:spChg>
      </pc:sldChg>
      <pc:sldChg chg="addSp modSp new mod ord">
        <pc:chgData name="Tammy Wilson" userId="e3b55da62d900d7c" providerId="LiveId" clId="{950922AC-05BD-4F7C-8488-296CC4CB3AD8}" dt="2023-02-05T19:01:36.644" v="512"/>
        <pc:sldMkLst>
          <pc:docMk/>
          <pc:sldMk cId="2548731322" sldId="362"/>
        </pc:sldMkLst>
        <pc:picChg chg="add mod">
          <ac:chgData name="Tammy Wilson" userId="e3b55da62d900d7c" providerId="LiveId" clId="{950922AC-05BD-4F7C-8488-296CC4CB3AD8}" dt="2023-02-05T04:05:02.983" v="432" actId="1076"/>
          <ac:picMkLst>
            <pc:docMk/>
            <pc:sldMk cId="2548731322" sldId="362"/>
            <ac:picMk id="3" creationId="{61FAC73A-EBFA-89D1-8557-EEBDD242889D}"/>
          </ac:picMkLst>
        </pc:picChg>
      </pc:sldChg>
      <pc:sldChg chg="modSp new mod">
        <pc:chgData name="Tammy Wilson" userId="e3b55da62d900d7c" providerId="LiveId" clId="{950922AC-05BD-4F7C-8488-296CC4CB3AD8}" dt="2023-02-05T04:06:24.894" v="462" actId="27636"/>
        <pc:sldMkLst>
          <pc:docMk/>
          <pc:sldMk cId="2955865223" sldId="363"/>
        </pc:sldMkLst>
        <pc:spChg chg="mod">
          <ac:chgData name="Tammy Wilson" userId="e3b55da62d900d7c" providerId="LiveId" clId="{950922AC-05BD-4F7C-8488-296CC4CB3AD8}" dt="2023-02-05T04:05:56.332" v="451" actId="20577"/>
          <ac:spMkLst>
            <pc:docMk/>
            <pc:sldMk cId="2955865223" sldId="363"/>
            <ac:spMk id="2" creationId="{6C1DFA62-7ED9-DC53-D5EE-9525EEB16B22}"/>
          </ac:spMkLst>
        </pc:spChg>
        <pc:spChg chg="mod">
          <ac:chgData name="Tammy Wilson" userId="e3b55da62d900d7c" providerId="LiveId" clId="{950922AC-05BD-4F7C-8488-296CC4CB3AD8}" dt="2023-02-05T04:06:24.894" v="462" actId="27636"/>
          <ac:spMkLst>
            <pc:docMk/>
            <pc:sldMk cId="2955865223" sldId="363"/>
            <ac:spMk id="3" creationId="{89DBEF11-03E6-5F18-56DA-DC2630EF61C9}"/>
          </ac:spMkLst>
        </pc:spChg>
      </pc:sldChg>
      <pc:sldChg chg="addSp delSp modSp add mod">
        <pc:chgData name="Tammy Wilson" userId="e3b55da62d900d7c" providerId="LiveId" clId="{950922AC-05BD-4F7C-8488-296CC4CB3AD8}" dt="2023-02-05T04:06:58.553" v="467" actId="1076"/>
        <pc:sldMkLst>
          <pc:docMk/>
          <pc:sldMk cId="3125238232" sldId="364"/>
        </pc:sldMkLst>
        <pc:spChg chg="del">
          <ac:chgData name="Tammy Wilson" userId="e3b55da62d900d7c" providerId="LiveId" clId="{950922AC-05BD-4F7C-8488-296CC4CB3AD8}" dt="2023-02-05T04:06:52.571" v="463" actId="22"/>
          <ac:spMkLst>
            <pc:docMk/>
            <pc:sldMk cId="3125238232" sldId="364"/>
            <ac:spMk id="3" creationId="{89DBEF11-03E6-5F18-56DA-DC2630EF61C9}"/>
          </ac:spMkLst>
        </pc:spChg>
        <pc:picChg chg="add mod ord">
          <ac:chgData name="Tammy Wilson" userId="e3b55da62d900d7c" providerId="LiveId" clId="{950922AC-05BD-4F7C-8488-296CC4CB3AD8}" dt="2023-02-05T04:06:58.553" v="467" actId="1076"/>
          <ac:picMkLst>
            <pc:docMk/>
            <pc:sldMk cId="3125238232" sldId="364"/>
            <ac:picMk id="5" creationId="{72AEFF9D-D057-DE18-4CB0-D6ACC99BE789}"/>
          </ac:picMkLst>
        </pc:picChg>
      </pc:sldChg>
      <pc:sldChg chg="addSp modSp add mod">
        <pc:chgData name="Tammy Wilson" userId="e3b55da62d900d7c" providerId="LiveId" clId="{950922AC-05BD-4F7C-8488-296CC4CB3AD8}" dt="2023-02-05T19:02:15.370" v="518" actId="1076"/>
        <pc:sldMkLst>
          <pc:docMk/>
          <pc:sldMk cId="1710732302" sldId="365"/>
        </pc:sldMkLst>
        <pc:spChg chg="add mod">
          <ac:chgData name="Tammy Wilson" userId="e3b55da62d900d7c" providerId="LiveId" clId="{950922AC-05BD-4F7C-8488-296CC4CB3AD8}" dt="2023-02-05T19:02:07.907" v="516" actId="2085"/>
          <ac:spMkLst>
            <pc:docMk/>
            <pc:sldMk cId="1710732302" sldId="365"/>
            <ac:spMk id="4" creationId="{927BBBD6-CD08-B767-BAE9-B54CD5713358}"/>
          </ac:spMkLst>
        </pc:spChg>
        <pc:spChg chg="add mod">
          <ac:chgData name="Tammy Wilson" userId="e3b55da62d900d7c" providerId="LiveId" clId="{950922AC-05BD-4F7C-8488-296CC4CB3AD8}" dt="2023-02-05T19:02:15.370" v="518" actId="1076"/>
          <ac:spMkLst>
            <pc:docMk/>
            <pc:sldMk cId="1710732302" sldId="365"/>
            <ac:spMk id="6" creationId="{C9860450-2C88-C1F0-922A-98B752CE0D0F}"/>
          </ac:spMkLst>
        </pc:spChg>
        <pc:picChg chg="add mod">
          <ac:chgData name="Tammy Wilson" userId="e3b55da62d900d7c" providerId="LiveId" clId="{950922AC-05BD-4F7C-8488-296CC4CB3AD8}" dt="2023-02-05T04:07:23.097" v="471" actId="14100"/>
          <ac:picMkLst>
            <pc:docMk/>
            <pc:sldMk cId="1710732302" sldId="365"/>
            <ac:picMk id="5" creationId="{45A89159-BFE2-75E6-858C-A03CD248C9C9}"/>
          </ac:picMkLst>
        </pc:picChg>
      </pc:sldChg>
      <pc:sldChg chg="addSp modSp add mod">
        <pc:chgData name="Tammy Wilson" userId="e3b55da62d900d7c" providerId="LiveId" clId="{950922AC-05BD-4F7C-8488-296CC4CB3AD8}" dt="2023-02-05T04:08:12.506" v="481" actId="14100"/>
        <pc:sldMkLst>
          <pc:docMk/>
          <pc:sldMk cId="1856740319" sldId="366"/>
        </pc:sldMkLst>
        <pc:spChg chg="mod">
          <ac:chgData name="Tammy Wilson" userId="e3b55da62d900d7c" providerId="LiveId" clId="{950922AC-05BD-4F7C-8488-296CC4CB3AD8}" dt="2023-02-05T04:08:12.506" v="481" actId="14100"/>
          <ac:spMkLst>
            <pc:docMk/>
            <pc:sldMk cId="1856740319" sldId="366"/>
            <ac:spMk id="3" creationId="{89DBEF11-03E6-5F18-56DA-DC2630EF61C9}"/>
          </ac:spMkLst>
        </pc:spChg>
        <pc:picChg chg="add mod">
          <ac:chgData name="Tammy Wilson" userId="e3b55da62d900d7c" providerId="LiveId" clId="{950922AC-05BD-4F7C-8488-296CC4CB3AD8}" dt="2023-02-05T04:08:10.297" v="480" actId="1076"/>
          <ac:picMkLst>
            <pc:docMk/>
            <pc:sldMk cId="1856740319" sldId="366"/>
            <ac:picMk id="5" creationId="{0C9C3901-E687-D380-07E0-87D24FCA1B31}"/>
          </ac:picMkLst>
        </pc:picChg>
      </pc:sldChg>
      <pc:sldChg chg="modSp add mod">
        <pc:chgData name="Tammy Wilson" userId="e3b55da62d900d7c" providerId="LiveId" clId="{950922AC-05BD-4F7C-8488-296CC4CB3AD8}" dt="2023-02-05T04:08:30.429" v="484" actId="207"/>
        <pc:sldMkLst>
          <pc:docMk/>
          <pc:sldMk cId="2464218719" sldId="367"/>
        </pc:sldMkLst>
        <pc:spChg chg="mod">
          <ac:chgData name="Tammy Wilson" userId="e3b55da62d900d7c" providerId="LiveId" clId="{950922AC-05BD-4F7C-8488-296CC4CB3AD8}" dt="2023-02-05T04:08:30.429" v="484" actId="207"/>
          <ac:spMkLst>
            <pc:docMk/>
            <pc:sldMk cId="2464218719" sldId="367"/>
            <ac:spMk id="3" creationId="{89DBEF11-03E6-5F18-56DA-DC2630EF61C9}"/>
          </ac:spMkLst>
        </pc:spChg>
      </pc:sldChg>
      <pc:sldChg chg="modSp add mod">
        <pc:chgData name="Tammy Wilson" userId="e3b55da62d900d7c" providerId="LiveId" clId="{950922AC-05BD-4F7C-8488-296CC4CB3AD8}" dt="2023-02-05T19:18:48.986" v="718" actId="20577"/>
        <pc:sldMkLst>
          <pc:docMk/>
          <pc:sldMk cId="994687969" sldId="368"/>
        </pc:sldMkLst>
        <pc:spChg chg="mod">
          <ac:chgData name="Tammy Wilson" userId="e3b55da62d900d7c" providerId="LiveId" clId="{950922AC-05BD-4F7C-8488-296CC4CB3AD8}" dt="2023-02-05T19:18:40.264" v="710" actId="20577"/>
          <ac:spMkLst>
            <pc:docMk/>
            <pc:sldMk cId="994687969" sldId="368"/>
            <ac:spMk id="2" creationId="{6C1DFA62-7ED9-DC53-D5EE-9525EEB16B22}"/>
          </ac:spMkLst>
        </pc:spChg>
        <pc:spChg chg="mod">
          <ac:chgData name="Tammy Wilson" userId="e3b55da62d900d7c" providerId="LiveId" clId="{950922AC-05BD-4F7C-8488-296CC4CB3AD8}" dt="2023-02-05T19:18:48.986" v="718" actId="20577"/>
          <ac:spMkLst>
            <pc:docMk/>
            <pc:sldMk cId="994687969" sldId="368"/>
            <ac:spMk id="3" creationId="{89DBEF11-03E6-5F18-56DA-DC2630EF61C9}"/>
          </ac:spMkLst>
        </pc:spChg>
      </pc:sldChg>
      <pc:sldChg chg="add">
        <pc:chgData name="Tammy Wilson" userId="e3b55da62d900d7c" providerId="LiveId" clId="{950922AC-05BD-4F7C-8488-296CC4CB3AD8}" dt="2023-02-05T04:07:51.028" v="476"/>
        <pc:sldMkLst>
          <pc:docMk/>
          <pc:sldMk cId="3802489124" sldId="369"/>
        </pc:sldMkLst>
      </pc:sldChg>
      <pc:sldChg chg="modSp new mod">
        <pc:chgData name="Tammy Wilson" userId="e3b55da62d900d7c" providerId="LiveId" clId="{950922AC-05BD-4F7C-8488-296CC4CB3AD8}" dt="2023-02-05T04:09:29.718" v="500" actId="20577"/>
        <pc:sldMkLst>
          <pc:docMk/>
          <pc:sldMk cId="1821767794" sldId="370"/>
        </pc:sldMkLst>
        <pc:spChg chg="mod">
          <ac:chgData name="Tammy Wilson" userId="e3b55da62d900d7c" providerId="LiveId" clId="{950922AC-05BD-4F7C-8488-296CC4CB3AD8}" dt="2023-02-05T04:09:29.718" v="500" actId="20577"/>
          <ac:spMkLst>
            <pc:docMk/>
            <pc:sldMk cId="1821767794" sldId="370"/>
            <ac:spMk id="3" creationId="{A2F66BA0-5BD3-9898-271B-4B14C5060A3E}"/>
          </ac:spMkLst>
        </pc:spChg>
      </pc:sldChg>
      <pc:sldChg chg="modSp new mod">
        <pc:chgData name="Tammy Wilson" userId="e3b55da62d900d7c" providerId="LiveId" clId="{950922AC-05BD-4F7C-8488-296CC4CB3AD8}" dt="2023-02-05T04:10:07.440" v="508" actId="20577"/>
        <pc:sldMkLst>
          <pc:docMk/>
          <pc:sldMk cId="3881175940" sldId="371"/>
        </pc:sldMkLst>
        <pc:spChg chg="mod">
          <ac:chgData name="Tammy Wilson" userId="e3b55da62d900d7c" providerId="LiveId" clId="{950922AC-05BD-4F7C-8488-296CC4CB3AD8}" dt="2023-02-05T04:10:07.440" v="508" actId="20577"/>
          <ac:spMkLst>
            <pc:docMk/>
            <pc:sldMk cId="3881175940" sldId="371"/>
            <ac:spMk id="3" creationId="{92D20D62-BF94-1941-5645-A9333AFE7074}"/>
          </ac:spMkLst>
        </pc:spChg>
      </pc:sldChg>
      <pc:sldChg chg="add">
        <pc:chgData name="Tammy Wilson" userId="e3b55da62d900d7c" providerId="LiveId" clId="{950922AC-05BD-4F7C-8488-296CC4CB3AD8}" dt="2023-02-05T19:01:43.576" v="513"/>
        <pc:sldMkLst>
          <pc:docMk/>
          <pc:sldMk cId="1085161631" sldId="372"/>
        </pc:sldMkLst>
      </pc:sldChg>
      <pc:sldChg chg="modSp new mod">
        <pc:chgData name="Tammy Wilson" userId="e3b55da62d900d7c" providerId="LiveId" clId="{950922AC-05BD-4F7C-8488-296CC4CB3AD8}" dt="2023-02-05T19:06:34.196" v="636" actId="20577"/>
        <pc:sldMkLst>
          <pc:docMk/>
          <pc:sldMk cId="1567981815" sldId="373"/>
        </pc:sldMkLst>
        <pc:spChg chg="mod">
          <ac:chgData name="Tammy Wilson" userId="e3b55da62d900d7c" providerId="LiveId" clId="{950922AC-05BD-4F7C-8488-296CC4CB3AD8}" dt="2023-02-05T19:05:56.207" v="577" actId="21"/>
          <ac:spMkLst>
            <pc:docMk/>
            <pc:sldMk cId="1567981815" sldId="373"/>
            <ac:spMk id="2" creationId="{1096AB3A-872B-56BD-F67B-102AD16B4E70}"/>
          </ac:spMkLst>
        </pc:spChg>
        <pc:spChg chg="mod">
          <ac:chgData name="Tammy Wilson" userId="e3b55da62d900d7c" providerId="LiveId" clId="{950922AC-05BD-4F7C-8488-296CC4CB3AD8}" dt="2023-02-05T19:06:34.196" v="636" actId="20577"/>
          <ac:spMkLst>
            <pc:docMk/>
            <pc:sldMk cId="1567981815" sldId="373"/>
            <ac:spMk id="3" creationId="{446B2815-EC54-63CB-E99F-09B3DB0932BC}"/>
          </ac:spMkLst>
        </pc:spChg>
      </pc:sldChg>
      <pc:sldChg chg="modSp new mod">
        <pc:chgData name="Tammy Wilson" userId="e3b55da62d900d7c" providerId="LiveId" clId="{950922AC-05BD-4F7C-8488-296CC4CB3AD8}" dt="2023-02-05T19:17:24.319" v="685" actId="20577"/>
        <pc:sldMkLst>
          <pc:docMk/>
          <pc:sldMk cId="1406149052" sldId="374"/>
        </pc:sldMkLst>
        <pc:spChg chg="mod">
          <ac:chgData name="Tammy Wilson" userId="e3b55da62d900d7c" providerId="LiveId" clId="{950922AC-05BD-4F7C-8488-296CC4CB3AD8}" dt="2023-02-05T19:17:24.319" v="685" actId="20577"/>
          <ac:spMkLst>
            <pc:docMk/>
            <pc:sldMk cId="1406149052" sldId="374"/>
            <ac:spMk id="2" creationId="{3D8B8161-1DA6-98ED-32C2-6D36129C1BFF}"/>
          </ac:spMkLst>
        </pc:spChg>
      </pc:sldChg>
      <pc:sldChg chg="addSp modSp new mod">
        <pc:chgData name="Tammy Wilson" userId="e3b55da62d900d7c" providerId="LiveId" clId="{950922AC-05BD-4F7C-8488-296CC4CB3AD8}" dt="2023-02-05T19:20:17.660" v="723" actId="14100"/>
        <pc:sldMkLst>
          <pc:docMk/>
          <pc:sldMk cId="2340564993" sldId="375"/>
        </pc:sldMkLst>
        <pc:picChg chg="add mod">
          <ac:chgData name="Tammy Wilson" userId="e3b55da62d900d7c" providerId="LiveId" clId="{950922AC-05BD-4F7C-8488-296CC4CB3AD8}" dt="2023-02-05T19:20:17.660" v="723" actId="14100"/>
          <ac:picMkLst>
            <pc:docMk/>
            <pc:sldMk cId="2340564993" sldId="375"/>
            <ac:picMk id="2" creationId="{489900C0-6AA1-4FC9-AB87-AECCCE70509A}"/>
          </ac:picMkLst>
        </pc:picChg>
      </pc:sldChg>
    </pc:docChg>
  </pc:docChgLst>
  <pc:docChgLst>
    <pc:chgData name="Tammy Wilson" userId="0392548a-554d-41ce-90db-a9cc305eb12d" providerId="ADAL" clId="{43AA4612-25A5-4B31-BD92-347952632745}"/>
    <pc:docChg chg="undo custSel addSld delSld modSld sldOrd">
      <pc:chgData name="Tammy Wilson" userId="0392548a-554d-41ce-90db-a9cc305eb12d" providerId="ADAL" clId="{43AA4612-25A5-4B31-BD92-347952632745}" dt="2024-01-21T21:08:21.449" v="686"/>
      <pc:docMkLst>
        <pc:docMk/>
      </pc:docMkLst>
      <pc:sldChg chg="modSp mod">
        <pc:chgData name="Tammy Wilson" userId="0392548a-554d-41ce-90db-a9cc305eb12d" providerId="ADAL" clId="{43AA4612-25A5-4B31-BD92-347952632745}" dt="2024-01-21T20:40:32.609" v="133" actId="115"/>
        <pc:sldMkLst>
          <pc:docMk/>
          <pc:sldMk cId="1452596924" sldId="279"/>
        </pc:sldMkLst>
        <pc:spChg chg="mod">
          <ac:chgData name="Tammy Wilson" userId="0392548a-554d-41ce-90db-a9cc305eb12d" providerId="ADAL" clId="{43AA4612-25A5-4B31-BD92-347952632745}" dt="2024-01-21T20:40:32.609" v="133" actId="115"/>
          <ac:spMkLst>
            <pc:docMk/>
            <pc:sldMk cId="1452596924" sldId="279"/>
            <ac:spMk id="3" creationId="{BCABA292-B554-48E9-8FCA-5E25A9B572DB}"/>
          </ac:spMkLst>
        </pc:spChg>
      </pc:sldChg>
      <pc:sldChg chg="del">
        <pc:chgData name="Tammy Wilson" userId="0392548a-554d-41ce-90db-a9cc305eb12d" providerId="ADAL" clId="{43AA4612-25A5-4B31-BD92-347952632745}" dt="2024-01-21T20:24:25.393" v="29" actId="47"/>
        <pc:sldMkLst>
          <pc:docMk/>
          <pc:sldMk cId="432696415" sldId="301"/>
        </pc:sldMkLst>
      </pc:sldChg>
      <pc:sldChg chg="modSp mod">
        <pc:chgData name="Tammy Wilson" userId="0392548a-554d-41ce-90db-a9cc305eb12d" providerId="ADAL" clId="{43AA4612-25A5-4B31-BD92-347952632745}" dt="2024-01-21T20:43:33.721" v="150" actId="115"/>
        <pc:sldMkLst>
          <pc:docMk/>
          <pc:sldMk cId="2070488114" sldId="307"/>
        </pc:sldMkLst>
        <pc:spChg chg="mod">
          <ac:chgData name="Tammy Wilson" userId="0392548a-554d-41ce-90db-a9cc305eb12d" providerId="ADAL" clId="{43AA4612-25A5-4B31-BD92-347952632745}" dt="2024-01-21T20:43:33.721" v="150" actId="115"/>
          <ac:spMkLst>
            <pc:docMk/>
            <pc:sldMk cId="2070488114" sldId="307"/>
            <ac:spMk id="4" creationId="{5454DB26-0BCF-4F39-B5BE-7038A7C46708}"/>
          </ac:spMkLst>
        </pc:spChg>
      </pc:sldChg>
      <pc:sldChg chg="modSp mod">
        <pc:chgData name="Tammy Wilson" userId="0392548a-554d-41ce-90db-a9cc305eb12d" providerId="ADAL" clId="{43AA4612-25A5-4B31-BD92-347952632745}" dt="2024-01-21T20:25:09.024" v="32" actId="20577"/>
        <pc:sldMkLst>
          <pc:docMk/>
          <pc:sldMk cId="3555136895" sldId="308"/>
        </pc:sldMkLst>
        <pc:spChg chg="mod">
          <ac:chgData name="Tammy Wilson" userId="0392548a-554d-41ce-90db-a9cc305eb12d" providerId="ADAL" clId="{43AA4612-25A5-4B31-BD92-347952632745}" dt="2024-01-21T20:25:09.024" v="32" actId="20577"/>
          <ac:spMkLst>
            <pc:docMk/>
            <pc:sldMk cId="3555136895" sldId="308"/>
            <ac:spMk id="3" creationId="{88288D1C-C965-4099-A17F-A5E42DA1F5B0}"/>
          </ac:spMkLst>
        </pc:spChg>
      </pc:sldChg>
      <pc:sldChg chg="modSp mod">
        <pc:chgData name="Tammy Wilson" userId="0392548a-554d-41ce-90db-a9cc305eb12d" providerId="ADAL" clId="{43AA4612-25A5-4B31-BD92-347952632745}" dt="2024-01-21T21:06:34.194" v="575" actId="113"/>
        <pc:sldMkLst>
          <pc:docMk/>
          <pc:sldMk cId="164273056" sldId="312"/>
        </pc:sldMkLst>
        <pc:spChg chg="mod">
          <ac:chgData name="Tammy Wilson" userId="0392548a-554d-41ce-90db-a9cc305eb12d" providerId="ADAL" clId="{43AA4612-25A5-4B31-BD92-347952632745}" dt="2024-01-21T21:06:34.194" v="575" actId="113"/>
          <ac:spMkLst>
            <pc:docMk/>
            <pc:sldMk cId="164273056" sldId="312"/>
            <ac:spMk id="3" creationId="{0426F1C9-41B8-46DE-BA9F-85988FE5E3A5}"/>
          </ac:spMkLst>
        </pc:spChg>
      </pc:sldChg>
      <pc:sldChg chg="modSp mod">
        <pc:chgData name="Tammy Wilson" userId="0392548a-554d-41ce-90db-a9cc305eb12d" providerId="ADAL" clId="{43AA4612-25A5-4B31-BD92-347952632745}" dt="2024-01-21T20:46:45.271" v="248" actId="20577"/>
        <pc:sldMkLst>
          <pc:docMk/>
          <pc:sldMk cId="3965476448" sldId="322"/>
        </pc:sldMkLst>
        <pc:spChg chg="mod">
          <ac:chgData name="Tammy Wilson" userId="0392548a-554d-41ce-90db-a9cc305eb12d" providerId="ADAL" clId="{43AA4612-25A5-4B31-BD92-347952632745}" dt="2024-01-21T20:46:45.271" v="248" actId="20577"/>
          <ac:spMkLst>
            <pc:docMk/>
            <pc:sldMk cId="3965476448" sldId="322"/>
            <ac:spMk id="3" creationId="{44F4E26D-F174-4706-A136-41EC04DAEC7E}"/>
          </ac:spMkLst>
        </pc:spChg>
      </pc:sldChg>
      <pc:sldChg chg="modSp add mod">
        <pc:chgData name="Tammy Wilson" userId="0392548a-554d-41ce-90db-a9cc305eb12d" providerId="ADAL" clId="{43AA4612-25A5-4B31-BD92-347952632745}" dt="2024-01-21T21:05:04.634" v="571" actId="115"/>
        <pc:sldMkLst>
          <pc:docMk/>
          <pc:sldMk cId="3571212109" sldId="341"/>
        </pc:sldMkLst>
        <pc:spChg chg="mod">
          <ac:chgData name="Tammy Wilson" userId="0392548a-554d-41ce-90db-a9cc305eb12d" providerId="ADAL" clId="{43AA4612-25A5-4B31-BD92-347952632745}" dt="2024-01-21T21:05:04.634" v="571" actId="115"/>
          <ac:spMkLst>
            <pc:docMk/>
            <pc:sldMk cId="3571212109" sldId="341"/>
            <ac:spMk id="3" creationId="{520B3415-17F1-4BC9-80F2-F57DF421D569}"/>
          </ac:spMkLst>
        </pc:spChg>
      </pc:sldChg>
      <pc:sldChg chg="add del">
        <pc:chgData name="Tammy Wilson" userId="0392548a-554d-41ce-90db-a9cc305eb12d" providerId="ADAL" clId="{43AA4612-25A5-4B31-BD92-347952632745}" dt="2024-01-21T20:47:45.157" v="249" actId="2696"/>
        <pc:sldMkLst>
          <pc:docMk/>
          <pc:sldMk cId="4030772219" sldId="341"/>
        </pc:sldMkLst>
      </pc:sldChg>
      <pc:sldChg chg="modSp mod ord">
        <pc:chgData name="Tammy Wilson" userId="0392548a-554d-41ce-90db-a9cc305eb12d" providerId="ADAL" clId="{43AA4612-25A5-4B31-BD92-347952632745}" dt="2024-01-21T20:54:09.075" v="429" actId="20577"/>
        <pc:sldMkLst>
          <pc:docMk/>
          <pc:sldMk cId="2854747289" sldId="358"/>
        </pc:sldMkLst>
        <pc:spChg chg="mod">
          <ac:chgData name="Tammy Wilson" userId="0392548a-554d-41ce-90db-a9cc305eb12d" providerId="ADAL" clId="{43AA4612-25A5-4B31-BD92-347952632745}" dt="2024-01-21T20:48:21.255" v="277" actId="20577"/>
          <ac:spMkLst>
            <pc:docMk/>
            <pc:sldMk cId="2854747289" sldId="358"/>
            <ac:spMk id="2" creationId="{237209BB-1047-AE2F-EF29-25F3025330F1}"/>
          </ac:spMkLst>
        </pc:spChg>
        <pc:spChg chg="mod">
          <ac:chgData name="Tammy Wilson" userId="0392548a-554d-41ce-90db-a9cc305eb12d" providerId="ADAL" clId="{43AA4612-25A5-4B31-BD92-347952632745}" dt="2024-01-21T20:54:09.075" v="429" actId="20577"/>
          <ac:spMkLst>
            <pc:docMk/>
            <pc:sldMk cId="2854747289" sldId="358"/>
            <ac:spMk id="3" creationId="{9140547C-767A-3048-C2EC-6F6C96E7145B}"/>
          </ac:spMkLst>
        </pc:spChg>
      </pc:sldChg>
      <pc:sldChg chg="modSp mod">
        <pc:chgData name="Tammy Wilson" userId="0392548a-554d-41ce-90db-a9cc305eb12d" providerId="ADAL" clId="{43AA4612-25A5-4B31-BD92-347952632745}" dt="2024-01-21T20:55:44.502" v="470" actId="20577"/>
        <pc:sldMkLst>
          <pc:docMk/>
          <pc:sldMk cId="210495600" sldId="359"/>
        </pc:sldMkLst>
        <pc:spChg chg="mod">
          <ac:chgData name="Tammy Wilson" userId="0392548a-554d-41ce-90db-a9cc305eb12d" providerId="ADAL" clId="{43AA4612-25A5-4B31-BD92-347952632745}" dt="2024-01-21T20:55:44.502" v="470" actId="20577"/>
          <ac:spMkLst>
            <pc:docMk/>
            <pc:sldMk cId="210495600" sldId="359"/>
            <ac:spMk id="2" creationId="{3DFCDCC1-CF12-CC83-CAF5-2E5D18F40170}"/>
          </ac:spMkLst>
        </pc:spChg>
        <pc:spChg chg="mod">
          <ac:chgData name="Tammy Wilson" userId="0392548a-554d-41ce-90db-a9cc305eb12d" providerId="ADAL" clId="{43AA4612-25A5-4B31-BD92-347952632745}" dt="2024-01-21T20:55:30.605" v="432" actId="20577"/>
          <ac:spMkLst>
            <pc:docMk/>
            <pc:sldMk cId="210495600" sldId="359"/>
            <ac:spMk id="3" creationId="{AF557BF8-F590-1C1C-BF4B-690A1FD4764C}"/>
          </ac:spMkLst>
        </pc:spChg>
      </pc:sldChg>
      <pc:sldChg chg="add">
        <pc:chgData name="Tammy Wilson" userId="0392548a-554d-41ce-90db-a9cc305eb12d" providerId="ADAL" clId="{43AA4612-25A5-4B31-BD92-347952632745}" dt="2024-01-21T20:17:52.351" v="0"/>
        <pc:sldMkLst>
          <pc:docMk/>
          <pc:sldMk cId="2208588969" sldId="379"/>
        </pc:sldMkLst>
      </pc:sldChg>
      <pc:sldChg chg="add">
        <pc:chgData name="Tammy Wilson" userId="0392548a-554d-41ce-90db-a9cc305eb12d" providerId="ADAL" clId="{43AA4612-25A5-4B31-BD92-347952632745}" dt="2024-01-21T20:28:02.277" v="131"/>
        <pc:sldMkLst>
          <pc:docMk/>
          <pc:sldMk cId="1817507666" sldId="380"/>
        </pc:sldMkLst>
      </pc:sldChg>
      <pc:sldChg chg="modSp add del mod">
        <pc:chgData name="Tammy Wilson" userId="0392548a-554d-41ce-90db-a9cc305eb12d" providerId="ADAL" clId="{43AA4612-25A5-4B31-BD92-347952632745}" dt="2024-01-21T20:27:58.583" v="130" actId="2696"/>
        <pc:sldMkLst>
          <pc:docMk/>
          <pc:sldMk cId="3353976867" sldId="380"/>
        </pc:sldMkLst>
        <pc:spChg chg="mod">
          <ac:chgData name="Tammy Wilson" userId="0392548a-554d-41ce-90db-a9cc305eb12d" providerId="ADAL" clId="{43AA4612-25A5-4B31-BD92-347952632745}" dt="2024-01-21T20:27:22.671" v="127" actId="20577"/>
          <ac:spMkLst>
            <pc:docMk/>
            <pc:sldMk cId="3353976867" sldId="380"/>
            <ac:spMk id="3" creationId="{2BF59ABA-0B60-D237-BA38-6E00C8C95BE4}"/>
          </ac:spMkLst>
        </pc:spChg>
      </pc:sldChg>
      <pc:sldChg chg="add">
        <pc:chgData name="Tammy Wilson" userId="0392548a-554d-41ce-90db-a9cc305eb12d" providerId="ADAL" clId="{43AA4612-25A5-4B31-BD92-347952632745}" dt="2024-01-21T20:28:02.277" v="131"/>
        <pc:sldMkLst>
          <pc:docMk/>
          <pc:sldMk cId="467209455" sldId="381"/>
        </pc:sldMkLst>
      </pc:sldChg>
      <pc:sldChg chg="add del">
        <pc:chgData name="Tammy Wilson" userId="0392548a-554d-41ce-90db-a9cc305eb12d" providerId="ADAL" clId="{43AA4612-25A5-4B31-BD92-347952632745}" dt="2024-01-21T20:27:58.583" v="130" actId="2696"/>
        <pc:sldMkLst>
          <pc:docMk/>
          <pc:sldMk cId="1560818945" sldId="381"/>
        </pc:sldMkLst>
      </pc:sldChg>
      <pc:sldChg chg="modSp add mod">
        <pc:chgData name="Tammy Wilson" userId="0392548a-554d-41ce-90db-a9cc305eb12d" providerId="ADAL" clId="{43AA4612-25A5-4B31-BD92-347952632745}" dt="2024-01-21T20:45:35.852" v="242" actId="207"/>
        <pc:sldMkLst>
          <pc:docMk/>
          <pc:sldMk cId="492292565" sldId="382"/>
        </pc:sldMkLst>
        <pc:spChg chg="mod">
          <ac:chgData name="Tammy Wilson" userId="0392548a-554d-41ce-90db-a9cc305eb12d" providerId="ADAL" clId="{43AA4612-25A5-4B31-BD92-347952632745}" dt="2024-01-21T20:45:35.852" v="242" actId="207"/>
          <ac:spMkLst>
            <pc:docMk/>
            <pc:sldMk cId="492292565" sldId="382"/>
            <ac:spMk id="3" creationId="{88288D1C-C965-4099-A17F-A5E42DA1F5B0}"/>
          </ac:spMkLst>
        </pc:spChg>
      </pc:sldChg>
      <pc:sldChg chg="modSp add mod">
        <pc:chgData name="Tammy Wilson" userId="0392548a-554d-41ce-90db-a9cc305eb12d" providerId="ADAL" clId="{43AA4612-25A5-4B31-BD92-347952632745}" dt="2024-01-21T21:03:36.007" v="567" actId="113"/>
        <pc:sldMkLst>
          <pc:docMk/>
          <pc:sldMk cId="69625378" sldId="383"/>
        </pc:sldMkLst>
        <pc:spChg chg="mod">
          <ac:chgData name="Tammy Wilson" userId="0392548a-554d-41ce-90db-a9cc305eb12d" providerId="ADAL" clId="{43AA4612-25A5-4B31-BD92-347952632745}" dt="2024-01-21T21:03:36.007" v="567" actId="113"/>
          <ac:spMkLst>
            <pc:docMk/>
            <pc:sldMk cId="69625378" sldId="383"/>
            <ac:spMk id="3" creationId="{0426F1C9-41B8-46DE-BA9F-85988FE5E3A5}"/>
          </ac:spMkLst>
        </pc:spChg>
      </pc:sldChg>
      <pc:sldChg chg="add del">
        <pc:chgData name="Tammy Wilson" userId="0392548a-554d-41ce-90db-a9cc305eb12d" providerId="ADAL" clId="{43AA4612-25A5-4B31-BD92-347952632745}" dt="2024-01-21T20:47:45.157" v="249" actId="2696"/>
        <pc:sldMkLst>
          <pc:docMk/>
          <pc:sldMk cId="1554948545" sldId="383"/>
        </pc:sldMkLst>
      </pc:sldChg>
      <pc:sldChg chg="add del">
        <pc:chgData name="Tammy Wilson" userId="0392548a-554d-41ce-90db-a9cc305eb12d" providerId="ADAL" clId="{43AA4612-25A5-4B31-BD92-347952632745}" dt="2024-01-21T20:47:45.157" v="249" actId="2696"/>
        <pc:sldMkLst>
          <pc:docMk/>
          <pc:sldMk cId="491521315" sldId="384"/>
        </pc:sldMkLst>
      </pc:sldChg>
      <pc:sldChg chg="add">
        <pc:chgData name="Tammy Wilson" userId="0392548a-554d-41ce-90db-a9cc305eb12d" providerId="ADAL" clId="{43AA4612-25A5-4B31-BD92-347952632745}" dt="2024-01-21T20:48:03.205" v="250"/>
        <pc:sldMkLst>
          <pc:docMk/>
          <pc:sldMk cId="886316971" sldId="384"/>
        </pc:sldMkLst>
      </pc:sldChg>
      <pc:sldChg chg="add">
        <pc:chgData name="Tammy Wilson" userId="0392548a-554d-41ce-90db-a9cc305eb12d" providerId="ADAL" clId="{43AA4612-25A5-4B31-BD92-347952632745}" dt="2024-01-21T20:48:03.205" v="250"/>
        <pc:sldMkLst>
          <pc:docMk/>
          <pc:sldMk cId="539109230" sldId="385"/>
        </pc:sldMkLst>
      </pc:sldChg>
      <pc:sldChg chg="add del">
        <pc:chgData name="Tammy Wilson" userId="0392548a-554d-41ce-90db-a9cc305eb12d" providerId="ADAL" clId="{43AA4612-25A5-4B31-BD92-347952632745}" dt="2024-01-21T20:47:45.157" v="249" actId="2696"/>
        <pc:sldMkLst>
          <pc:docMk/>
          <pc:sldMk cId="3824903381" sldId="385"/>
        </pc:sldMkLst>
      </pc:sldChg>
      <pc:sldChg chg="add del">
        <pc:chgData name="Tammy Wilson" userId="0392548a-554d-41ce-90db-a9cc305eb12d" providerId="ADAL" clId="{43AA4612-25A5-4B31-BD92-347952632745}" dt="2024-01-21T20:47:45.157" v="249" actId="2696"/>
        <pc:sldMkLst>
          <pc:docMk/>
          <pc:sldMk cId="273559829" sldId="386"/>
        </pc:sldMkLst>
      </pc:sldChg>
      <pc:sldChg chg="modSp add mod ord">
        <pc:chgData name="Tammy Wilson" userId="0392548a-554d-41ce-90db-a9cc305eb12d" providerId="ADAL" clId="{43AA4612-25A5-4B31-BD92-347952632745}" dt="2024-01-21T21:03:59.469" v="569" actId="115"/>
        <pc:sldMkLst>
          <pc:docMk/>
          <pc:sldMk cId="3030289649" sldId="386"/>
        </pc:sldMkLst>
        <pc:spChg chg="mod">
          <ac:chgData name="Tammy Wilson" userId="0392548a-554d-41ce-90db-a9cc305eb12d" providerId="ADAL" clId="{43AA4612-25A5-4B31-BD92-347952632745}" dt="2024-01-21T21:03:59.469" v="569" actId="115"/>
          <ac:spMkLst>
            <pc:docMk/>
            <pc:sldMk cId="3030289649" sldId="386"/>
            <ac:spMk id="3" creationId="{C8FC340C-F6E3-4E4E-AAE4-AEB642E335AF}"/>
          </ac:spMkLst>
        </pc:spChg>
      </pc:sldChg>
      <pc:sldChg chg="add del">
        <pc:chgData name="Tammy Wilson" userId="0392548a-554d-41ce-90db-a9cc305eb12d" providerId="ADAL" clId="{43AA4612-25A5-4B31-BD92-347952632745}" dt="2024-01-21T20:47:45.157" v="249" actId="2696"/>
        <pc:sldMkLst>
          <pc:docMk/>
          <pc:sldMk cId="2195175501" sldId="387"/>
        </pc:sldMkLst>
      </pc:sldChg>
      <pc:sldChg chg="add">
        <pc:chgData name="Tammy Wilson" userId="0392548a-554d-41ce-90db-a9cc305eb12d" providerId="ADAL" clId="{43AA4612-25A5-4B31-BD92-347952632745}" dt="2024-01-21T20:48:03.205" v="250"/>
        <pc:sldMkLst>
          <pc:docMk/>
          <pc:sldMk cId="3379347120" sldId="387"/>
        </pc:sldMkLst>
      </pc:sldChg>
      <pc:sldChg chg="addSp delSp modSp add mod">
        <pc:chgData name="Tammy Wilson" userId="0392548a-554d-41ce-90db-a9cc305eb12d" providerId="ADAL" clId="{43AA4612-25A5-4B31-BD92-347952632745}" dt="2024-01-21T20:53:45.966" v="424" actId="20577"/>
        <pc:sldMkLst>
          <pc:docMk/>
          <pc:sldMk cId="4042725600" sldId="388"/>
        </pc:sldMkLst>
        <pc:spChg chg="mod">
          <ac:chgData name="Tammy Wilson" userId="0392548a-554d-41ce-90db-a9cc305eb12d" providerId="ADAL" clId="{43AA4612-25A5-4B31-BD92-347952632745}" dt="2024-01-21T20:53:11.747" v="390" actId="20577"/>
          <ac:spMkLst>
            <pc:docMk/>
            <pc:sldMk cId="4042725600" sldId="388"/>
            <ac:spMk id="2" creationId="{54F629F8-9745-4FF9-8185-A8C6F634C673}"/>
          </ac:spMkLst>
        </pc:spChg>
        <pc:spChg chg="mod">
          <ac:chgData name="Tammy Wilson" userId="0392548a-554d-41ce-90db-a9cc305eb12d" providerId="ADAL" clId="{43AA4612-25A5-4B31-BD92-347952632745}" dt="2024-01-21T20:53:45.966" v="424" actId="20577"/>
          <ac:spMkLst>
            <pc:docMk/>
            <pc:sldMk cId="4042725600" sldId="388"/>
            <ac:spMk id="3" creationId="{0426F1C9-41B8-46DE-BA9F-85988FE5E3A5}"/>
          </ac:spMkLst>
        </pc:spChg>
        <pc:spChg chg="add del mod">
          <ac:chgData name="Tammy Wilson" userId="0392548a-554d-41ce-90db-a9cc305eb12d" providerId="ADAL" clId="{43AA4612-25A5-4B31-BD92-347952632745}" dt="2024-01-21T20:51:18.046" v="354" actId="478"/>
          <ac:spMkLst>
            <pc:docMk/>
            <pc:sldMk cId="4042725600" sldId="388"/>
            <ac:spMk id="7" creationId="{5EC38745-E949-B824-5E55-DE0CF7122833}"/>
          </ac:spMkLst>
        </pc:spChg>
        <pc:picChg chg="del">
          <ac:chgData name="Tammy Wilson" userId="0392548a-554d-41ce-90db-a9cc305eb12d" providerId="ADAL" clId="{43AA4612-25A5-4B31-BD92-347952632745}" dt="2024-01-21T20:51:13.573" v="353" actId="478"/>
          <ac:picMkLst>
            <pc:docMk/>
            <pc:sldMk cId="4042725600" sldId="388"/>
            <ac:picMk id="4" creationId="{8E09EBC2-9BCF-40E9-BF11-ACCFDA9F3601}"/>
          </ac:picMkLst>
        </pc:picChg>
      </pc:sldChg>
      <pc:sldChg chg="add">
        <pc:chgData name="Tammy Wilson" userId="0392548a-554d-41ce-90db-a9cc305eb12d" providerId="ADAL" clId="{43AA4612-25A5-4B31-BD92-347952632745}" dt="2024-01-21T20:22:19.125" v="9"/>
        <pc:sldMkLst>
          <pc:docMk/>
          <pc:sldMk cId="109503770" sldId="389"/>
        </pc:sldMkLst>
      </pc:sldChg>
      <pc:sldChg chg="add">
        <pc:chgData name="Tammy Wilson" userId="0392548a-554d-41ce-90db-a9cc305eb12d" providerId="ADAL" clId="{43AA4612-25A5-4B31-BD92-347952632745}" dt="2024-01-21T20:22:45.648" v="10"/>
        <pc:sldMkLst>
          <pc:docMk/>
          <pc:sldMk cId="1629213309" sldId="390"/>
        </pc:sldMkLst>
      </pc:sldChg>
      <pc:sldChg chg="add">
        <pc:chgData name="Tammy Wilson" userId="0392548a-554d-41ce-90db-a9cc305eb12d" providerId="ADAL" clId="{43AA4612-25A5-4B31-BD92-347952632745}" dt="2024-01-21T20:23:16.988" v="11"/>
        <pc:sldMkLst>
          <pc:docMk/>
          <pc:sldMk cId="2969780388" sldId="391"/>
        </pc:sldMkLst>
      </pc:sldChg>
      <pc:sldChg chg="add">
        <pc:chgData name="Tammy Wilson" userId="0392548a-554d-41ce-90db-a9cc305eb12d" providerId="ADAL" clId="{43AA4612-25A5-4B31-BD92-347952632745}" dt="2024-01-21T20:23:16.988" v="11"/>
        <pc:sldMkLst>
          <pc:docMk/>
          <pc:sldMk cId="122266694" sldId="392"/>
        </pc:sldMkLst>
      </pc:sldChg>
      <pc:sldChg chg="add">
        <pc:chgData name="Tammy Wilson" userId="0392548a-554d-41ce-90db-a9cc305eb12d" providerId="ADAL" clId="{43AA4612-25A5-4B31-BD92-347952632745}" dt="2024-01-21T20:23:16.988" v="11"/>
        <pc:sldMkLst>
          <pc:docMk/>
          <pc:sldMk cId="2520387907" sldId="393"/>
        </pc:sldMkLst>
      </pc:sldChg>
      <pc:sldChg chg="add">
        <pc:chgData name="Tammy Wilson" userId="0392548a-554d-41ce-90db-a9cc305eb12d" providerId="ADAL" clId="{43AA4612-25A5-4B31-BD92-347952632745}" dt="2024-01-21T20:23:16.988" v="11"/>
        <pc:sldMkLst>
          <pc:docMk/>
          <pc:sldMk cId="3167420511" sldId="394"/>
        </pc:sldMkLst>
      </pc:sldChg>
      <pc:sldChg chg="modSp new mod">
        <pc:chgData name="Tammy Wilson" userId="0392548a-554d-41ce-90db-a9cc305eb12d" providerId="ADAL" clId="{43AA4612-25A5-4B31-BD92-347952632745}" dt="2024-01-21T21:07:24.956" v="657" actId="20577"/>
        <pc:sldMkLst>
          <pc:docMk/>
          <pc:sldMk cId="4214727960" sldId="395"/>
        </pc:sldMkLst>
        <pc:spChg chg="mod">
          <ac:chgData name="Tammy Wilson" userId="0392548a-554d-41ce-90db-a9cc305eb12d" providerId="ADAL" clId="{43AA4612-25A5-4B31-BD92-347952632745}" dt="2024-01-21T21:07:01.500" v="584" actId="20577"/>
          <ac:spMkLst>
            <pc:docMk/>
            <pc:sldMk cId="4214727960" sldId="395"/>
            <ac:spMk id="2" creationId="{5384BD58-85D1-A00D-92E5-3D13AF07B933}"/>
          </ac:spMkLst>
        </pc:spChg>
        <pc:spChg chg="mod">
          <ac:chgData name="Tammy Wilson" userId="0392548a-554d-41ce-90db-a9cc305eb12d" providerId="ADAL" clId="{43AA4612-25A5-4B31-BD92-347952632745}" dt="2024-01-21T21:07:24.956" v="657" actId="20577"/>
          <ac:spMkLst>
            <pc:docMk/>
            <pc:sldMk cId="4214727960" sldId="395"/>
            <ac:spMk id="3" creationId="{EC247461-ACED-5558-1661-10770B21B48A}"/>
          </ac:spMkLst>
        </pc:spChg>
      </pc:sldChg>
      <pc:sldChg chg="modSp new mod">
        <pc:chgData name="Tammy Wilson" userId="0392548a-554d-41ce-90db-a9cc305eb12d" providerId="ADAL" clId="{43AA4612-25A5-4B31-BD92-347952632745}" dt="2024-01-21T21:07:41.928" v="685" actId="20577"/>
        <pc:sldMkLst>
          <pc:docMk/>
          <pc:sldMk cId="4044465829" sldId="396"/>
        </pc:sldMkLst>
        <pc:spChg chg="mod">
          <ac:chgData name="Tammy Wilson" userId="0392548a-554d-41ce-90db-a9cc305eb12d" providerId="ADAL" clId="{43AA4612-25A5-4B31-BD92-347952632745}" dt="2024-01-21T21:07:41.928" v="685" actId="20577"/>
          <ac:spMkLst>
            <pc:docMk/>
            <pc:sldMk cId="4044465829" sldId="396"/>
            <ac:spMk id="2" creationId="{22A5C1FA-0717-8117-9AA0-249A5676C915}"/>
          </ac:spMkLst>
        </pc:spChg>
      </pc:sldChg>
      <pc:sldChg chg="add">
        <pc:chgData name="Tammy Wilson" userId="0392548a-554d-41ce-90db-a9cc305eb12d" providerId="ADAL" clId="{43AA4612-25A5-4B31-BD92-347952632745}" dt="2024-01-21T21:08:21.449" v="686"/>
        <pc:sldMkLst>
          <pc:docMk/>
          <pc:sldMk cId="3750120620" sldId="397"/>
        </pc:sldMkLst>
      </pc:sldChg>
      <pc:sldChg chg="add">
        <pc:chgData name="Tammy Wilson" userId="0392548a-554d-41ce-90db-a9cc305eb12d" providerId="ADAL" clId="{43AA4612-25A5-4B31-BD92-347952632745}" dt="2024-01-21T21:08:21.449" v="686"/>
        <pc:sldMkLst>
          <pc:docMk/>
          <pc:sldMk cId="699347553" sldId="398"/>
        </pc:sldMkLst>
      </pc:sldChg>
      <pc:sldChg chg="add">
        <pc:chgData name="Tammy Wilson" userId="0392548a-554d-41ce-90db-a9cc305eb12d" providerId="ADAL" clId="{43AA4612-25A5-4B31-BD92-347952632745}" dt="2024-01-21T21:08:21.449" v="686"/>
        <pc:sldMkLst>
          <pc:docMk/>
          <pc:sldMk cId="2686859597" sldId="399"/>
        </pc:sldMkLst>
      </pc:sldChg>
      <pc:sldChg chg="add">
        <pc:chgData name="Tammy Wilson" userId="0392548a-554d-41ce-90db-a9cc305eb12d" providerId="ADAL" clId="{43AA4612-25A5-4B31-BD92-347952632745}" dt="2024-01-21T21:08:21.449" v="686"/>
        <pc:sldMkLst>
          <pc:docMk/>
          <pc:sldMk cId="756742442" sldId="400"/>
        </pc:sldMkLst>
      </pc:sldChg>
    </pc:docChg>
  </pc:docChgLst>
  <pc:docChgLst>
    <pc:chgData name="Tammy Wilson" userId="e3b55da62d900d7c" providerId="LiveId" clId="{95ABF2EC-E4BA-426B-9028-BE2AAFBDD0E5}"/>
    <pc:docChg chg="custSel addSld delSld modSld">
      <pc:chgData name="Tammy Wilson" userId="e3b55da62d900d7c" providerId="LiveId" clId="{95ABF2EC-E4BA-426B-9028-BE2AAFBDD0E5}" dt="2023-03-03T00:29:29.018" v="470" actId="1076"/>
      <pc:docMkLst>
        <pc:docMk/>
      </pc:docMkLst>
      <pc:sldChg chg="delSp modSp mod">
        <pc:chgData name="Tammy Wilson" userId="e3b55da62d900d7c" providerId="LiveId" clId="{95ABF2EC-E4BA-426B-9028-BE2AAFBDD0E5}" dt="2023-03-03T00:24:58.348" v="366" actId="478"/>
        <pc:sldMkLst>
          <pc:docMk/>
          <pc:sldMk cId="2236130006" sldId="325"/>
        </pc:sldMkLst>
        <pc:spChg chg="mod">
          <ac:chgData name="Tammy Wilson" userId="e3b55da62d900d7c" providerId="LiveId" clId="{95ABF2EC-E4BA-426B-9028-BE2AAFBDD0E5}" dt="2023-03-03T00:23:50.829" v="364" actId="5793"/>
          <ac:spMkLst>
            <pc:docMk/>
            <pc:sldMk cId="2236130006" sldId="325"/>
            <ac:spMk id="3" creationId="{BEBF9A81-56F3-4411-927D-176A85017F0C}"/>
          </ac:spMkLst>
        </pc:spChg>
        <pc:picChg chg="del">
          <ac:chgData name="Tammy Wilson" userId="e3b55da62d900d7c" providerId="LiveId" clId="{95ABF2EC-E4BA-426B-9028-BE2AAFBDD0E5}" dt="2023-03-03T00:24:58.348" v="366" actId="478"/>
          <ac:picMkLst>
            <pc:docMk/>
            <pc:sldMk cId="2236130006" sldId="325"/>
            <ac:picMk id="4" creationId="{74217E9B-B3E4-495C-8CD6-A4793C6FA8B0}"/>
          </ac:picMkLst>
        </pc:picChg>
        <pc:picChg chg="del">
          <ac:chgData name="Tammy Wilson" userId="e3b55da62d900d7c" providerId="LiveId" clId="{95ABF2EC-E4BA-426B-9028-BE2AAFBDD0E5}" dt="2023-03-03T00:24:54.563" v="365" actId="478"/>
          <ac:picMkLst>
            <pc:docMk/>
            <pc:sldMk cId="2236130006" sldId="325"/>
            <ac:picMk id="8194" creationId="{27039D6B-5EF1-4560-B193-F58B069DA3B9}"/>
          </ac:picMkLst>
        </pc:picChg>
      </pc:sldChg>
      <pc:sldChg chg="del">
        <pc:chgData name="Tammy Wilson" userId="e3b55da62d900d7c" providerId="LiveId" clId="{95ABF2EC-E4BA-426B-9028-BE2AAFBDD0E5}" dt="2023-02-22T23:15:22.540" v="131" actId="2696"/>
        <pc:sldMkLst>
          <pc:docMk/>
          <pc:sldMk cId="286642706" sldId="332"/>
        </pc:sldMkLst>
      </pc:sldChg>
      <pc:sldChg chg="add">
        <pc:chgData name="Tammy Wilson" userId="e3b55da62d900d7c" providerId="LiveId" clId="{95ABF2EC-E4BA-426B-9028-BE2AAFBDD0E5}" dt="2023-02-22T23:15:33.818" v="132"/>
        <pc:sldMkLst>
          <pc:docMk/>
          <pc:sldMk cId="511579842" sldId="332"/>
        </pc:sldMkLst>
      </pc:sldChg>
      <pc:sldChg chg="addSp delSp modSp mod">
        <pc:chgData name="Tammy Wilson" userId="e3b55da62d900d7c" providerId="LiveId" clId="{95ABF2EC-E4BA-426B-9028-BE2AAFBDD0E5}" dt="2023-03-03T00:29:29.018" v="470" actId="1076"/>
        <pc:sldMkLst>
          <pc:docMk/>
          <pc:sldMk cId="989821494" sldId="338"/>
        </pc:sldMkLst>
        <pc:spChg chg="mod">
          <ac:chgData name="Tammy Wilson" userId="e3b55da62d900d7c" providerId="LiveId" clId="{95ABF2EC-E4BA-426B-9028-BE2AAFBDD0E5}" dt="2023-03-03T00:29:27.479" v="469" actId="1076"/>
          <ac:spMkLst>
            <pc:docMk/>
            <pc:sldMk cId="989821494" sldId="338"/>
            <ac:spMk id="3" creationId="{BEBF9A81-56F3-4411-927D-176A85017F0C}"/>
          </ac:spMkLst>
        </pc:spChg>
        <pc:picChg chg="del">
          <ac:chgData name="Tammy Wilson" userId="e3b55da62d900d7c" providerId="LiveId" clId="{95ABF2EC-E4BA-426B-9028-BE2AAFBDD0E5}" dt="2023-03-03T00:25:09.894" v="367" actId="478"/>
          <ac:picMkLst>
            <pc:docMk/>
            <pc:sldMk cId="989821494" sldId="338"/>
            <ac:picMk id="4" creationId="{74217E9B-B3E4-495C-8CD6-A4793C6FA8B0}"/>
          </ac:picMkLst>
        </pc:picChg>
        <pc:picChg chg="add mod">
          <ac:chgData name="Tammy Wilson" userId="e3b55da62d900d7c" providerId="LiveId" clId="{95ABF2EC-E4BA-426B-9028-BE2AAFBDD0E5}" dt="2023-03-03T00:28:32.663" v="409" actId="1076"/>
          <ac:picMkLst>
            <pc:docMk/>
            <pc:sldMk cId="989821494" sldId="338"/>
            <ac:picMk id="1026" creationId="{E57F359D-D2E8-D1AB-C0DE-CE0486377C23}"/>
          </ac:picMkLst>
        </pc:picChg>
        <pc:picChg chg="add mod">
          <ac:chgData name="Tammy Wilson" userId="e3b55da62d900d7c" providerId="LiveId" clId="{95ABF2EC-E4BA-426B-9028-BE2AAFBDD0E5}" dt="2023-03-03T00:28:20.845" v="404" actId="1076"/>
          <ac:picMkLst>
            <pc:docMk/>
            <pc:sldMk cId="989821494" sldId="338"/>
            <ac:picMk id="1028" creationId="{93C32508-2F5E-811B-7EDE-AC097059B81A}"/>
          </ac:picMkLst>
        </pc:picChg>
        <pc:picChg chg="add mod">
          <ac:chgData name="Tammy Wilson" userId="e3b55da62d900d7c" providerId="LiveId" clId="{95ABF2EC-E4BA-426B-9028-BE2AAFBDD0E5}" dt="2023-03-03T00:28:36.931" v="412" actId="1076"/>
          <ac:picMkLst>
            <pc:docMk/>
            <pc:sldMk cId="989821494" sldId="338"/>
            <ac:picMk id="1030" creationId="{08C79B64-0952-6244-9BC5-C53976E8B40D}"/>
          </ac:picMkLst>
        </pc:picChg>
        <pc:picChg chg="mod">
          <ac:chgData name="Tammy Wilson" userId="e3b55da62d900d7c" providerId="LiveId" clId="{95ABF2EC-E4BA-426B-9028-BE2AAFBDD0E5}" dt="2023-03-03T00:29:29.018" v="470" actId="1076"/>
          <ac:picMkLst>
            <pc:docMk/>
            <pc:sldMk cId="989821494" sldId="338"/>
            <ac:picMk id="8194" creationId="{27039D6B-5EF1-4560-B193-F58B069DA3B9}"/>
          </ac:picMkLst>
        </pc:picChg>
      </pc:sldChg>
      <pc:sldChg chg="modSp mod">
        <pc:chgData name="Tammy Wilson" userId="e3b55da62d900d7c" providerId="LiveId" clId="{95ABF2EC-E4BA-426B-9028-BE2AAFBDD0E5}" dt="2023-02-22T23:12:47.798" v="129" actId="115"/>
        <pc:sldMkLst>
          <pc:docMk/>
          <pc:sldMk cId="2047148924" sldId="353"/>
        </pc:sldMkLst>
        <pc:spChg chg="mod">
          <ac:chgData name="Tammy Wilson" userId="e3b55da62d900d7c" providerId="LiveId" clId="{95ABF2EC-E4BA-426B-9028-BE2AAFBDD0E5}" dt="2023-02-22T23:12:47.798" v="129" actId="115"/>
          <ac:spMkLst>
            <pc:docMk/>
            <pc:sldMk cId="2047148924" sldId="353"/>
            <ac:spMk id="3" creationId="{F6210382-F14C-4C2D-903B-146B508746A3}"/>
          </ac:spMkLst>
        </pc:spChg>
      </pc:sldChg>
      <pc:sldChg chg="modSp">
        <pc:chgData name="Tammy Wilson" userId="e3b55da62d900d7c" providerId="LiveId" clId="{95ABF2EC-E4BA-426B-9028-BE2AAFBDD0E5}" dt="2023-02-22T17:10:54.343" v="1" actId="1036"/>
        <pc:sldMkLst>
          <pc:docMk/>
          <pc:sldMk cId="2854747289" sldId="358"/>
        </pc:sldMkLst>
        <pc:picChg chg="mod">
          <ac:chgData name="Tammy Wilson" userId="e3b55da62d900d7c" providerId="LiveId" clId="{95ABF2EC-E4BA-426B-9028-BE2AAFBDD0E5}" dt="2023-02-22T17:10:54.343" v="1" actId="1036"/>
          <ac:picMkLst>
            <pc:docMk/>
            <pc:sldMk cId="2854747289" sldId="358"/>
            <ac:picMk id="1026" creationId="{159C82B2-6D96-12F6-2ADB-D38B76B83392}"/>
          </ac:picMkLst>
        </pc:picChg>
      </pc:sldChg>
      <pc:sldChg chg="modSp mod">
        <pc:chgData name="Tammy Wilson" userId="e3b55da62d900d7c" providerId="LiveId" clId="{95ABF2EC-E4BA-426B-9028-BE2AAFBDD0E5}" dt="2023-02-22T17:13:23.936" v="2" actId="20577"/>
        <pc:sldMkLst>
          <pc:docMk/>
          <pc:sldMk cId="2955865223" sldId="363"/>
        </pc:sldMkLst>
        <pc:spChg chg="mod">
          <ac:chgData name="Tammy Wilson" userId="e3b55da62d900d7c" providerId="LiveId" clId="{95ABF2EC-E4BA-426B-9028-BE2AAFBDD0E5}" dt="2023-02-22T17:13:23.936" v="2" actId="20577"/>
          <ac:spMkLst>
            <pc:docMk/>
            <pc:sldMk cId="2955865223" sldId="363"/>
            <ac:spMk id="2" creationId="{6C1DFA62-7ED9-DC53-D5EE-9525EEB16B22}"/>
          </ac:spMkLst>
        </pc:spChg>
      </pc:sldChg>
      <pc:sldChg chg="modSp mod">
        <pc:chgData name="Tammy Wilson" userId="e3b55da62d900d7c" providerId="LiveId" clId="{95ABF2EC-E4BA-426B-9028-BE2AAFBDD0E5}" dt="2023-02-23T17:55:06.681" v="163" actId="207"/>
        <pc:sldMkLst>
          <pc:docMk/>
          <pc:sldMk cId="994687969" sldId="368"/>
        </pc:sldMkLst>
        <pc:spChg chg="mod">
          <ac:chgData name="Tammy Wilson" userId="e3b55da62d900d7c" providerId="LiveId" clId="{95ABF2EC-E4BA-426B-9028-BE2AAFBDD0E5}" dt="2023-02-23T17:55:06.681" v="163" actId="207"/>
          <ac:spMkLst>
            <pc:docMk/>
            <pc:sldMk cId="994687969" sldId="368"/>
            <ac:spMk id="3" creationId="{89DBEF11-03E6-5F18-56DA-DC2630EF61C9}"/>
          </ac:spMkLst>
        </pc:spChg>
      </pc:sldChg>
      <pc:sldChg chg="modSp add mod">
        <pc:chgData name="Tammy Wilson" userId="e3b55da62d900d7c" providerId="LiveId" clId="{95ABF2EC-E4BA-426B-9028-BE2AAFBDD0E5}" dt="2023-02-22T17:16:04.250" v="81" actId="20577"/>
        <pc:sldMkLst>
          <pc:docMk/>
          <pc:sldMk cId="891385980" sldId="376"/>
        </pc:sldMkLst>
        <pc:spChg chg="mod">
          <ac:chgData name="Tammy Wilson" userId="e3b55da62d900d7c" providerId="LiveId" clId="{95ABF2EC-E4BA-426B-9028-BE2AAFBDD0E5}" dt="2023-02-22T17:16:04.250" v="81" actId="20577"/>
          <ac:spMkLst>
            <pc:docMk/>
            <pc:sldMk cId="891385980" sldId="376"/>
            <ac:spMk id="3" creationId="{798B46BE-3A56-3C03-53EE-36FC25F3AA70}"/>
          </ac:spMkLst>
        </pc:spChg>
      </pc:sldChg>
      <pc:sldChg chg="modSp add del mod">
        <pc:chgData name="Tammy Wilson" userId="e3b55da62d900d7c" providerId="LiveId" clId="{95ABF2EC-E4BA-426B-9028-BE2AAFBDD0E5}" dt="2023-02-22T17:14:22.237" v="11" actId="47"/>
        <pc:sldMkLst>
          <pc:docMk/>
          <pc:sldMk cId="1753855804" sldId="376"/>
        </pc:sldMkLst>
        <pc:spChg chg="mod">
          <ac:chgData name="Tammy Wilson" userId="e3b55da62d900d7c" providerId="LiveId" clId="{95ABF2EC-E4BA-426B-9028-BE2AAFBDD0E5}" dt="2023-02-22T17:14:00.636" v="10" actId="20577"/>
          <ac:spMkLst>
            <pc:docMk/>
            <pc:sldMk cId="1753855804" sldId="376"/>
            <ac:spMk id="3" creationId="{AF66D19B-BF83-4985-93F6-C0BAB3F191A2}"/>
          </ac:spMkLst>
        </pc:spChg>
      </pc:sldChg>
      <pc:sldChg chg="modSp new mod">
        <pc:chgData name="Tammy Wilson" userId="e3b55da62d900d7c" providerId="LiveId" clId="{95ABF2EC-E4BA-426B-9028-BE2AAFBDD0E5}" dt="2023-02-23T18:09:51.919" v="322" actId="207"/>
        <pc:sldMkLst>
          <pc:docMk/>
          <pc:sldMk cId="3112524840" sldId="377"/>
        </pc:sldMkLst>
        <pc:spChg chg="mod">
          <ac:chgData name="Tammy Wilson" userId="e3b55da62d900d7c" providerId="LiveId" clId="{95ABF2EC-E4BA-426B-9028-BE2AAFBDD0E5}" dt="2023-02-23T17:58:04.523" v="186" actId="20577"/>
          <ac:spMkLst>
            <pc:docMk/>
            <pc:sldMk cId="3112524840" sldId="377"/>
            <ac:spMk id="2" creationId="{FC95A384-A9A4-5002-E1E2-C7ADF6D48BC4}"/>
          </ac:spMkLst>
        </pc:spChg>
        <pc:spChg chg="mod">
          <ac:chgData name="Tammy Wilson" userId="e3b55da62d900d7c" providerId="LiveId" clId="{95ABF2EC-E4BA-426B-9028-BE2AAFBDD0E5}" dt="2023-02-23T18:09:51.919" v="322" actId="207"/>
          <ac:spMkLst>
            <pc:docMk/>
            <pc:sldMk cId="3112524840" sldId="377"/>
            <ac:spMk id="3" creationId="{EB9B7C67-84FA-90F3-A2BE-406821A78104}"/>
          </ac:spMkLst>
        </pc:spChg>
      </pc:sldChg>
      <pc:sldChg chg="add">
        <pc:chgData name="Tammy Wilson" userId="e3b55da62d900d7c" providerId="LiveId" clId="{95ABF2EC-E4BA-426B-9028-BE2AAFBDD0E5}" dt="2023-02-23T21:55:11.218" v="323"/>
        <pc:sldMkLst>
          <pc:docMk/>
          <pc:sldMk cId="3113448956" sldId="378"/>
        </pc:sldMkLst>
      </pc:sldChg>
    </pc:docChg>
  </pc:docChgLst>
  <pc:docChgLst>
    <pc:chgData name="Tammy Wilson" userId="e3b55da62d900d7c" providerId="Windows Live" clId="Web-{7740008E-4170-4253-95B3-8C55F3E90799}"/>
    <pc:docChg chg="modSld">
      <pc:chgData name="Tammy Wilson" userId="e3b55da62d900d7c" providerId="Windows Live" clId="Web-{7740008E-4170-4253-95B3-8C55F3E90799}" dt="2019-10-22T23:20:12.044" v="9" actId="20577"/>
      <pc:docMkLst>
        <pc:docMk/>
      </pc:docMkLst>
      <pc:sldChg chg="modSp">
        <pc:chgData name="Tammy Wilson" userId="e3b55da62d900d7c" providerId="Windows Live" clId="Web-{7740008E-4170-4253-95B3-8C55F3E90799}" dt="2019-10-22T23:20:12.044" v="8" actId="20577"/>
        <pc:sldMkLst>
          <pc:docMk/>
          <pc:sldMk cId="3555136895" sldId="308"/>
        </pc:sldMkLst>
        <pc:spChg chg="mod">
          <ac:chgData name="Tammy Wilson" userId="e3b55da62d900d7c" providerId="Windows Live" clId="Web-{7740008E-4170-4253-95B3-8C55F3E90799}" dt="2019-10-22T23:20:12.044" v="8" actId="20577"/>
          <ac:spMkLst>
            <pc:docMk/>
            <pc:sldMk cId="3555136895" sldId="308"/>
            <ac:spMk id="3" creationId="{88288D1C-C965-4099-A17F-A5E42DA1F5B0}"/>
          </ac:spMkLst>
        </pc:spChg>
      </pc:sldChg>
    </pc:docChg>
  </pc:docChgLst>
  <pc:docChgLst>
    <pc:chgData name="Tammy Wilson" userId="e3b55da62d900d7c" providerId="Windows Live" clId="Web-{9656002E-16AC-4FFB-B25F-609FBB249B7A}"/>
    <pc:docChg chg="sldOrd">
      <pc:chgData name="Tammy Wilson" userId="e3b55da62d900d7c" providerId="Windows Live" clId="Web-{9656002E-16AC-4FFB-B25F-609FBB249B7A}" dt="2019-10-07T16:34:20.442" v="0"/>
      <pc:docMkLst>
        <pc:docMk/>
      </pc:docMkLst>
      <pc:sldChg chg="ord">
        <pc:chgData name="Tammy Wilson" userId="e3b55da62d900d7c" providerId="Windows Live" clId="Web-{9656002E-16AC-4FFB-B25F-609FBB249B7A}" dt="2019-10-07T16:34:20.442" v="0"/>
        <pc:sldMkLst>
          <pc:docMk/>
          <pc:sldMk cId="3485430003"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2FB8E-FF6E-46FF-925E-35F5360C341A}"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7960B-B9E7-4DBC-84FF-FF0ABAE7C12E}" type="slidenum">
              <a:rPr lang="en-US" smtClean="0"/>
              <a:t>‹#›</a:t>
            </a:fld>
            <a:endParaRPr lang="en-US"/>
          </a:p>
        </p:txBody>
      </p:sp>
    </p:spTree>
    <p:extLst>
      <p:ext uri="{BB962C8B-B14F-4D97-AF65-F5344CB8AC3E}">
        <p14:creationId xmlns:p14="http://schemas.microsoft.com/office/powerpoint/2010/main" val="229254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7960B-B9E7-4DBC-84FF-FF0ABAE7C12E}" type="slidenum">
              <a:rPr lang="en-US" smtClean="0"/>
              <a:t>23</a:t>
            </a:fld>
            <a:endParaRPr lang="en-US"/>
          </a:p>
        </p:txBody>
      </p:sp>
    </p:spTree>
    <p:extLst>
      <p:ext uri="{BB962C8B-B14F-4D97-AF65-F5344CB8AC3E}">
        <p14:creationId xmlns:p14="http://schemas.microsoft.com/office/powerpoint/2010/main" val="346442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effect is named for the 19th-century British physicist John Tyndall, who first studied it extensively.</a:t>
            </a:r>
          </a:p>
          <a:p>
            <a:endParaRPr lang="en-US" dirty="0"/>
          </a:p>
        </p:txBody>
      </p:sp>
      <p:sp>
        <p:nvSpPr>
          <p:cNvPr id="4" name="Slide Number Placeholder 3"/>
          <p:cNvSpPr>
            <a:spLocks noGrp="1"/>
          </p:cNvSpPr>
          <p:nvPr>
            <p:ph type="sldNum" sz="quarter" idx="5"/>
          </p:nvPr>
        </p:nvSpPr>
        <p:spPr/>
        <p:txBody>
          <a:bodyPr/>
          <a:lstStyle/>
          <a:p>
            <a:fld id="{2677960B-B9E7-4DBC-84FF-FF0ABAE7C12E}" type="slidenum">
              <a:rPr lang="en-US" smtClean="0"/>
              <a:t>63</a:t>
            </a:fld>
            <a:endParaRPr lang="en-US"/>
          </a:p>
        </p:txBody>
      </p:sp>
    </p:spTree>
    <p:extLst>
      <p:ext uri="{BB962C8B-B14F-4D97-AF65-F5344CB8AC3E}">
        <p14:creationId xmlns:p14="http://schemas.microsoft.com/office/powerpoint/2010/main" val="69724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accent1"/>
                </a:solidFill>
                <a:cs typeface="Calibri"/>
              </a:rPr>
              <a:t>Composition NOT uniform</a:t>
            </a:r>
            <a:r>
              <a:rPr lang="en-CA" sz="1200" dirty="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Mechanical mixtures have two or more particle types that are not mixed evenly and can be seen as different kinds of matter in the mixture.</a:t>
            </a:r>
            <a:endParaRPr lang="en-US" sz="1200" dirty="0">
              <a:cs typeface="Calibri"/>
            </a:endParaRPr>
          </a:p>
          <a:p>
            <a:endParaRPr lang="en-US" dirty="0"/>
          </a:p>
        </p:txBody>
      </p:sp>
      <p:sp>
        <p:nvSpPr>
          <p:cNvPr id="4" name="Slide Number Placeholder 3"/>
          <p:cNvSpPr>
            <a:spLocks noGrp="1"/>
          </p:cNvSpPr>
          <p:nvPr>
            <p:ph type="sldNum" sz="quarter" idx="5"/>
          </p:nvPr>
        </p:nvSpPr>
        <p:spPr/>
        <p:txBody>
          <a:bodyPr/>
          <a:lstStyle/>
          <a:p>
            <a:fld id="{2677960B-B9E7-4DBC-84FF-FF0ABAE7C12E}" type="slidenum">
              <a:rPr lang="en-US" smtClean="0"/>
              <a:t>67</a:t>
            </a:fld>
            <a:endParaRPr lang="en-US"/>
          </a:p>
        </p:txBody>
      </p:sp>
    </p:spTree>
    <p:extLst>
      <p:ext uri="{BB962C8B-B14F-4D97-AF65-F5344CB8AC3E}">
        <p14:creationId xmlns:p14="http://schemas.microsoft.com/office/powerpoint/2010/main" val="141984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accent1"/>
                </a:solidFill>
                <a:cs typeface="Calibri"/>
              </a:rPr>
              <a:t>Composition NOT uniform</a:t>
            </a:r>
            <a:r>
              <a:rPr lang="en-CA" sz="1200" dirty="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Mechanical mixtures have two or more particle types that are not mixed evenly and can be seen as different kinds of matter in the mixture.</a:t>
            </a:r>
            <a:endParaRPr lang="en-US" sz="1200" dirty="0">
              <a:cs typeface="Calibri"/>
            </a:endParaRPr>
          </a:p>
          <a:p>
            <a:endParaRPr lang="en-US" dirty="0"/>
          </a:p>
        </p:txBody>
      </p:sp>
      <p:sp>
        <p:nvSpPr>
          <p:cNvPr id="4" name="Slide Number Placeholder 3"/>
          <p:cNvSpPr>
            <a:spLocks noGrp="1"/>
          </p:cNvSpPr>
          <p:nvPr>
            <p:ph type="sldNum" sz="quarter" idx="5"/>
          </p:nvPr>
        </p:nvSpPr>
        <p:spPr/>
        <p:txBody>
          <a:bodyPr/>
          <a:lstStyle/>
          <a:p>
            <a:fld id="{2677960B-B9E7-4DBC-84FF-FF0ABAE7C12E}" type="slidenum">
              <a:rPr lang="en-US" smtClean="0"/>
              <a:t>68</a:t>
            </a:fld>
            <a:endParaRPr lang="en-US"/>
          </a:p>
        </p:txBody>
      </p:sp>
    </p:spTree>
    <p:extLst>
      <p:ext uri="{BB962C8B-B14F-4D97-AF65-F5344CB8AC3E}">
        <p14:creationId xmlns:p14="http://schemas.microsoft.com/office/powerpoint/2010/main" val="105146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Suspensions are mixtures that have solid or liquid particles scattered around in a liquid or gas. Common examples of suspensions are raw milk, salad dressing, fresh squeezed orange juice and muddy water. If left undisturbed the solids or liquids that are in the suspension may settle out and form layers. You may have seen this layering in salad dressing that you need to shake up before using them. After a rain fall the more dense particles in a mud puddle may settle</a:t>
            </a:r>
          </a:p>
        </p:txBody>
      </p:sp>
      <p:sp>
        <p:nvSpPr>
          <p:cNvPr id="4" name="Slide Number Placeholder 3"/>
          <p:cNvSpPr>
            <a:spLocks noGrp="1"/>
          </p:cNvSpPr>
          <p:nvPr>
            <p:ph type="sldNum" sz="quarter" idx="5"/>
          </p:nvPr>
        </p:nvSpPr>
        <p:spPr/>
        <p:txBody>
          <a:bodyPr/>
          <a:lstStyle/>
          <a:p>
            <a:fld id="{2677960B-B9E7-4DBC-84FF-FF0ABAE7C12E}" type="slidenum">
              <a:rPr lang="en-US" smtClean="0"/>
              <a:t>72</a:t>
            </a:fld>
            <a:endParaRPr lang="en-US"/>
          </a:p>
        </p:txBody>
      </p:sp>
    </p:spTree>
    <p:extLst>
      <p:ext uri="{BB962C8B-B14F-4D97-AF65-F5344CB8AC3E}">
        <p14:creationId xmlns:p14="http://schemas.microsoft.com/office/powerpoint/2010/main" val="3062056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59A2BF-D341-4216-A40E-323689B411ED}"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2E17F-AAEC-4CC3-B3E9-20629A78ABB2}" type="slidenum">
              <a:rPr lang="en-US" smtClean="0"/>
              <a:t>‹#›</a:t>
            </a:fld>
            <a:endParaRPr lang="en-US"/>
          </a:p>
        </p:txBody>
      </p:sp>
    </p:spTree>
    <p:extLst>
      <p:ext uri="{BB962C8B-B14F-4D97-AF65-F5344CB8AC3E}">
        <p14:creationId xmlns:p14="http://schemas.microsoft.com/office/powerpoint/2010/main" val="258898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9A2BF-D341-4216-A40E-323689B411ED}"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2E17F-AAEC-4CC3-B3E9-20629A78ABB2}" type="slidenum">
              <a:rPr lang="en-US" smtClean="0"/>
              <a:t>‹#›</a:t>
            </a:fld>
            <a:endParaRPr lang="en-US"/>
          </a:p>
        </p:txBody>
      </p:sp>
    </p:spTree>
    <p:extLst>
      <p:ext uri="{BB962C8B-B14F-4D97-AF65-F5344CB8AC3E}">
        <p14:creationId xmlns:p14="http://schemas.microsoft.com/office/powerpoint/2010/main" val="110075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9A2BF-D341-4216-A40E-323689B411ED}"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2E17F-AAEC-4CC3-B3E9-20629A78ABB2}" type="slidenum">
              <a:rPr lang="en-US" smtClean="0"/>
              <a:t>‹#›</a:t>
            </a:fld>
            <a:endParaRPr lang="en-US"/>
          </a:p>
        </p:txBody>
      </p:sp>
    </p:spTree>
    <p:extLst>
      <p:ext uri="{BB962C8B-B14F-4D97-AF65-F5344CB8AC3E}">
        <p14:creationId xmlns:p14="http://schemas.microsoft.com/office/powerpoint/2010/main" val="2168233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99" y="6727599"/>
            <a:ext cx="12192119" cy="130410"/>
          </a:xfrm>
          <a:prstGeom prst="rect">
            <a:avLst/>
          </a:prstGeom>
          <a:solidFill>
            <a:schemeClr val="accent3"/>
          </a:solidFill>
          <a:ln>
            <a:noFill/>
          </a:ln>
        </p:spPr>
        <p:txBody>
          <a:bodyPr lIns="101588" tIns="101588" rIns="101588" bIns="101588" anchor="ctr" anchorCtr="0">
            <a:noAutofit/>
          </a:bodyPr>
          <a:lstStyle/>
          <a:p>
            <a:pPr lvl="0">
              <a:spcBef>
                <a:spcPts val="0"/>
              </a:spcBef>
              <a:buNone/>
            </a:pPr>
            <a:endParaRPr sz="1620"/>
          </a:p>
        </p:txBody>
      </p:sp>
      <p:sp>
        <p:nvSpPr>
          <p:cNvPr id="27" name="Shape 27"/>
          <p:cNvSpPr txBox="1">
            <a:spLocks noGrp="1"/>
          </p:cNvSpPr>
          <p:nvPr>
            <p:ph type="title"/>
          </p:nvPr>
        </p:nvSpPr>
        <p:spPr>
          <a:xfrm>
            <a:off x="415600" y="593367"/>
            <a:ext cx="11360880" cy="943109"/>
          </a:xfrm>
          <a:prstGeom prst="rect">
            <a:avLst/>
          </a:prstGeom>
        </p:spPr>
        <p:txBody>
          <a:bodyPr lIns="112875" tIns="112875" rIns="112875" bIns="1128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15600" y="1688433"/>
            <a:ext cx="11360880" cy="4403700"/>
          </a:xfrm>
          <a:prstGeom prst="rect">
            <a:avLst/>
          </a:prstGeom>
        </p:spPr>
        <p:txBody>
          <a:bodyPr lIns="112875" tIns="112875" rIns="112875" bIns="11287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11296611" y="6217623"/>
            <a:ext cx="731519" cy="524879"/>
          </a:xfrm>
          <a:prstGeom prst="rect">
            <a:avLst/>
          </a:prstGeom>
        </p:spPr>
        <p:txBody>
          <a:bodyPr lIns="112875" tIns="112875" rIns="112875" bIns="112875" anchor="ctr" anchorCtr="0">
            <a:noAutofit/>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77433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9A2BF-D341-4216-A40E-323689B411ED}"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2E17F-AAEC-4CC3-B3E9-20629A78ABB2}" type="slidenum">
              <a:rPr lang="en-US" smtClean="0"/>
              <a:t>‹#›</a:t>
            </a:fld>
            <a:endParaRPr lang="en-US"/>
          </a:p>
        </p:txBody>
      </p:sp>
    </p:spTree>
    <p:extLst>
      <p:ext uri="{BB962C8B-B14F-4D97-AF65-F5344CB8AC3E}">
        <p14:creationId xmlns:p14="http://schemas.microsoft.com/office/powerpoint/2010/main" val="358420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59A2BF-D341-4216-A40E-323689B411ED}"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2E17F-AAEC-4CC3-B3E9-20629A78ABB2}" type="slidenum">
              <a:rPr lang="en-US" smtClean="0"/>
              <a:t>‹#›</a:t>
            </a:fld>
            <a:endParaRPr lang="en-US"/>
          </a:p>
        </p:txBody>
      </p:sp>
    </p:spTree>
    <p:extLst>
      <p:ext uri="{BB962C8B-B14F-4D97-AF65-F5344CB8AC3E}">
        <p14:creationId xmlns:p14="http://schemas.microsoft.com/office/powerpoint/2010/main" val="350575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59A2BF-D341-4216-A40E-323689B411ED}"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2E17F-AAEC-4CC3-B3E9-20629A78ABB2}" type="slidenum">
              <a:rPr lang="en-US" smtClean="0"/>
              <a:t>‹#›</a:t>
            </a:fld>
            <a:endParaRPr lang="en-US"/>
          </a:p>
        </p:txBody>
      </p:sp>
    </p:spTree>
    <p:extLst>
      <p:ext uri="{BB962C8B-B14F-4D97-AF65-F5344CB8AC3E}">
        <p14:creationId xmlns:p14="http://schemas.microsoft.com/office/powerpoint/2010/main" val="148156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59A2BF-D341-4216-A40E-323689B411ED}"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2E17F-AAEC-4CC3-B3E9-20629A78ABB2}" type="slidenum">
              <a:rPr lang="en-US" smtClean="0"/>
              <a:t>‹#›</a:t>
            </a:fld>
            <a:endParaRPr lang="en-US"/>
          </a:p>
        </p:txBody>
      </p:sp>
    </p:spTree>
    <p:extLst>
      <p:ext uri="{BB962C8B-B14F-4D97-AF65-F5344CB8AC3E}">
        <p14:creationId xmlns:p14="http://schemas.microsoft.com/office/powerpoint/2010/main" val="321177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59A2BF-D341-4216-A40E-323689B411ED}"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2E17F-AAEC-4CC3-B3E9-20629A78ABB2}" type="slidenum">
              <a:rPr lang="en-US" smtClean="0"/>
              <a:t>‹#›</a:t>
            </a:fld>
            <a:endParaRPr lang="en-US"/>
          </a:p>
        </p:txBody>
      </p:sp>
    </p:spTree>
    <p:extLst>
      <p:ext uri="{BB962C8B-B14F-4D97-AF65-F5344CB8AC3E}">
        <p14:creationId xmlns:p14="http://schemas.microsoft.com/office/powerpoint/2010/main" val="36840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9A2BF-D341-4216-A40E-323689B411ED}"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2E17F-AAEC-4CC3-B3E9-20629A78ABB2}" type="slidenum">
              <a:rPr lang="en-US" smtClean="0"/>
              <a:t>‹#›</a:t>
            </a:fld>
            <a:endParaRPr lang="en-US"/>
          </a:p>
        </p:txBody>
      </p:sp>
    </p:spTree>
    <p:extLst>
      <p:ext uri="{BB962C8B-B14F-4D97-AF65-F5344CB8AC3E}">
        <p14:creationId xmlns:p14="http://schemas.microsoft.com/office/powerpoint/2010/main" val="342344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59A2BF-D341-4216-A40E-323689B411ED}"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2E17F-AAEC-4CC3-B3E9-20629A78ABB2}" type="slidenum">
              <a:rPr lang="en-US" smtClean="0"/>
              <a:t>‹#›</a:t>
            </a:fld>
            <a:endParaRPr lang="en-US"/>
          </a:p>
        </p:txBody>
      </p:sp>
    </p:spTree>
    <p:extLst>
      <p:ext uri="{BB962C8B-B14F-4D97-AF65-F5344CB8AC3E}">
        <p14:creationId xmlns:p14="http://schemas.microsoft.com/office/powerpoint/2010/main" val="28711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59A2BF-D341-4216-A40E-323689B411ED}"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2E17F-AAEC-4CC3-B3E9-20629A78ABB2}" type="slidenum">
              <a:rPr lang="en-US" smtClean="0"/>
              <a:t>‹#›</a:t>
            </a:fld>
            <a:endParaRPr lang="en-US"/>
          </a:p>
        </p:txBody>
      </p:sp>
    </p:spTree>
    <p:extLst>
      <p:ext uri="{BB962C8B-B14F-4D97-AF65-F5344CB8AC3E}">
        <p14:creationId xmlns:p14="http://schemas.microsoft.com/office/powerpoint/2010/main" val="295374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9A2BF-D341-4216-A40E-323689B411ED}"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2E17F-AAEC-4CC3-B3E9-20629A78ABB2}" type="slidenum">
              <a:rPr lang="en-US" smtClean="0"/>
              <a:t>‹#›</a:t>
            </a:fld>
            <a:endParaRPr lang="en-US"/>
          </a:p>
        </p:txBody>
      </p:sp>
    </p:spTree>
    <p:extLst>
      <p:ext uri="{BB962C8B-B14F-4D97-AF65-F5344CB8AC3E}">
        <p14:creationId xmlns:p14="http://schemas.microsoft.com/office/powerpoint/2010/main" val="3505414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OTEX38bQ-2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jpeg"/></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youtube.com/watch?v=XC1RxloV0Mo"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Matter</a:t>
            </a:r>
            <a:endParaRPr lang="en-US" dirty="0"/>
          </a:p>
        </p:txBody>
      </p:sp>
      <p:sp>
        <p:nvSpPr>
          <p:cNvPr id="3" name="Subtitle 2"/>
          <p:cNvSpPr>
            <a:spLocks noGrp="1"/>
          </p:cNvSpPr>
          <p:nvPr>
            <p:ph type="subTitle" idx="1"/>
          </p:nvPr>
        </p:nvSpPr>
        <p:spPr/>
        <p:txBody>
          <a:bodyPr/>
          <a:lstStyle/>
          <a:p>
            <a:r>
              <a:rPr lang="en-CA" b="1" dirty="0"/>
              <a:t>How and why do we study Matter?</a:t>
            </a:r>
            <a:endParaRPr lang="en-CA" dirty="0"/>
          </a:p>
        </p:txBody>
      </p:sp>
    </p:spTree>
    <p:extLst>
      <p:ext uri="{BB962C8B-B14F-4D97-AF65-F5344CB8AC3E}">
        <p14:creationId xmlns:p14="http://schemas.microsoft.com/office/powerpoint/2010/main" val="307690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CCCD-5503-4653-A67C-7A9273F43908}"/>
              </a:ext>
            </a:extLst>
          </p:cNvPr>
          <p:cNvSpPr>
            <a:spLocks noGrp="1"/>
          </p:cNvSpPr>
          <p:nvPr>
            <p:ph type="title"/>
          </p:nvPr>
        </p:nvSpPr>
        <p:spPr/>
        <p:txBody>
          <a:bodyPr>
            <a:normAutofit/>
          </a:bodyPr>
          <a:lstStyle/>
          <a:p>
            <a:r>
              <a:rPr lang="en-US" b="1" dirty="0"/>
              <a:t>How can we tell the difference between elements and compounds?</a:t>
            </a:r>
            <a:endParaRPr lang="en-CA" dirty="0"/>
          </a:p>
        </p:txBody>
      </p:sp>
      <p:sp>
        <p:nvSpPr>
          <p:cNvPr id="3" name="Content Placeholder 2">
            <a:extLst>
              <a:ext uri="{FF2B5EF4-FFF2-40B4-BE49-F238E27FC236}">
                <a16:creationId xmlns:a16="http://schemas.microsoft.com/office/drawing/2014/main" id="{6EB2185F-1CAB-4179-99AC-CE7A5E3CEE6E}"/>
              </a:ext>
            </a:extLst>
          </p:cNvPr>
          <p:cNvSpPr>
            <a:spLocks noGrp="1"/>
          </p:cNvSpPr>
          <p:nvPr>
            <p:ph idx="1"/>
          </p:nvPr>
        </p:nvSpPr>
        <p:spPr>
          <a:xfrm>
            <a:off x="618641" y="1825625"/>
            <a:ext cx="10735159" cy="4351338"/>
          </a:xfrm>
        </p:spPr>
        <p:txBody>
          <a:bodyPr vert="horz" lIns="91440" tIns="45720" rIns="91440" bIns="45720" rtlCol="0" anchor="t">
            <a:normAutofit fontScale="92500" lnSpcReduction="20000"/>
          </a:bodyPr>
          <a:lstStyle/>
          <a:p>
            <a:r>
              <a:rPr lang="en-US" sz="3600" dirty="0">
                <a:solidFill>
                  <a:schemeClr val="accent1"/>
                </a:solidFill>
              </a:rPr>
              <a:t>Elements cannot be broken down into anything simpler by </a:t>
            </a:r>
            <a:r>
              <a:rPr lang="en-US" sz="3600" b="1" dirty="0">
                <a:solidFill>
                  <a:schemeClr val="accent1"/>
                </a:solidFill>
              </a:rPr>
              <a:t>ANY</a:t>
            </a:r>
            <a:r>
              <a:rPr lang="en-US" sz="3600" dirty="0">
                <a:solidFill>
                  <a:schemeClr val="accent1"/>
                </a:solidFill>
              </a:rPr>
              <a:t> means. </a:t>
            </a:r>
            <a:endParaRPr lang="en-CA" sz="3600" dirty="0">
              <a:solidFill>
                <a:schemeClr val="accent1"/>
              </a:solidFill>
              <a:cs typeface="Calibri"/>
            </a:endParaRPr>
          </a:p>
          <a:p>
            <a:endParaRPr lang="en-US" sz="3600" dirty="0">
              <a:solidFill>
                <a:schemeClr val="accent1"/>
              </a:solidFill>
              <a:cs typeface="Calibri"/>
            </a:endParaRPr>
          </a:p>
          <a:p>
            <a:r>
              <a:rPr lang="en-US" sz="3600" dirty="0">
                <a:solidFill>
                  <a:schemeClr val="accent1"/>
                </a:solidFill>
              </a:rPr>
              <a:t>Compounds </a:t>
            </a:r>
            <a:r>
              <a:rPr lang="en-US" sz="3600" b="1" dirty="0">
                <a:solidFill>
                  <a:schemeClr val="accent1"/>
                </a:solidFill>
              </a:rPr>
              <a:t>can be broken down </a:t>
            </a:r>
            <a:r>
              <a:rPr lang="en-US" sz="3600" dirty="0">
                <a:solidFill>
                  <a:schemeClr val="accent1"/>
                </a:solidFill>
              </a:rPr>
              <a:t>into simpler units using </a:t>
            </a:r>
            <a:r>
              <a:rPr lang="en-US" sz="3600" b="1" dirty="0">
                <a:solidFill>
                  <a:schemeClr val="accent1"/>
                </a:solidFill>
              </a:rPr>
              <a:t>ENERGY </a:t>
            </a:r>
            <a:r>
              <a:rPr lang="en-US" sz="3600" dirty="0">
                <a:solidFill>
                  <a:schemeClr val="accent1"/>
                </a:solidFill>
              </a:rPr>
              <a:t>like </a:t>
            </a:r>
            <a:r>
              <a:rPr lang="en-US" sz="3600" b="1" dirty="0">
                <a:solidFill>
                  <a:schemeClr val="accent1"/>
                </a:solidFill>
              </a:rPr>
              <a:t>heat or electricity </a:t>
            </a:r>
            <a:r>
              <a:rPr lang="en-US" sz="3600" dirty="0">
                <a:solidFill>
                  <a:schemeClr val="accent1"/>
                </a:solidFill>
              </a:rPr>
              <a:t>(to break the chemical bonds between elements).  </a:t>
            </a:r>
            <a:endParaRPr lang="en-CA" sz="3600" dirty="0">
              <a:solidFill>
                <a:schemeClr val="accent1"/>
              </a:solidFill>
              <a:cs typeface="Calibri"/>
            </a:endParaRPr>
          </a:p>
          <a:p>
            <a:r>
              <a:rPr lang="en-CA" sz="3600" dirty="0" err="1">
                <a:solidFill>
                  <a:schemeClr val="accent1"/>
                </a:solidFill>
              </a:rPr>
              <a:t>eg.</a:t>
            </a:r>
            <a:r>
              <a:rPr lang="en-CA" sz="3600" dirty="0">
                <a:solidFill>
                  <a:schemeClr val="accent1"/>
                </a:solidFill>
              </a:rPr>
              <a:t> Water can be broken down into hydrogen and oxygen from water </a:t>
            </a:r>
            <a:endParaRPr lang="en-CA" sz="3600" dirty="0">
              <a:solidFill>
                <a:schemeClr val="accent1"/>
              </a:solidFill>
              <a:cs typeface="Calibri"/>
            </a:endParaRPr>
          </a:p>
          <a:p>
            <a:pPr lvl="0"/>
            <a:r>
              <a:rPr lang="en-CA" sz="3600" dirty="0"/>
              <a:t>video:    </a:t>
            </a:r>
            <a:r>
              <a:rPr lang="en-US" sz="3600" u="sng" dirty="0">
                <a:hlinkClick r:id="rId2"/>
              </a:rPr>
              <a:t>http://www.youtube.com/watch?v=OTEX38bQ-2w</a:t>
            </a:r>
            <a:r>
              <a:rPr lang="en-US" sz="3600" dirty="0"/>
              <a:t>      </a:t>
            </a:r>
            <a:endParaRPr lang="en-CA" sz="3600" dirty="0">
              <a:cs typeface="Calibri"/>
            </a:endParaRPr>
          </a:p>
          <a:p>
            <a:endParaRPr lang="en-CA" dirty="0"/>
          </a:p>
          <a:p>
            <a:endParaRPr lang="en-CA" dirty="0"/>
          </a:p>
        </p:txBody>
      </p:sp>
    </p:spTree>
    <p:extLst>
      <p:ext uri="{BB962C8B-B14F-4D97-AF65-F5344CB8AC3E}">
        <p14:creationId xmlns:p14="http://schemas.microsoft.com/office/powerpoint/2010/main" val="358728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p>
        </p:txBody>
      </p:sp>
      <p:pic>
        <p:nvPicPr>
          <p:cNvPr id="5" name="Picture 2" descr="Image result for pure substances and mixtures">
            <a:extLst>
              <a:ext uri="{FF2B5EF4-FFF2-40B4-BE49-F238E27FC236}">
                <a16:creationId xmlns:a16="http://schemas.microsoft.com/office/drawing/2014/main" id="{D2E0DDF9-3078-4E94-8E69-F02DBB7EB72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5025"/>
          <a:stretch/>
        </p:blipFill>
        <p:spPr bwMode="auto">
          <a:xfrm>
            <a:off x="-496108" y="1690688"/>
            <a:ext cx="12688108" cy="380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94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409D-6003-4587-A0F8-5BB5D18ABC20}"/>
              </a:ext>
            </a:extLst>
          </p:cNvPr>
          <p:cNvSpPr>
            <a:spLocks noGrp="1"/>
          </p:cNvSpPr>
          <p:nvPr>
            <p:ph type="title"/>
          </p:nvPr>
        </p:nvSpPr>
        <p:spPr/>
        <p:txBody>
          <a:bodyPr/>
          <a:lstStyle/>
          <a:p>
            <a:r>
              <a:rPr lang="en-CA" b="1" u="sng" dirty="0"/>
              <a:t>MIXTURES </a:t>
            </a:r>
            <a:r>
              <a:rPr lang="en-CA" dirty="0"/>
              <a:t>(</a:t>
            </a:r>
            <a:r>
              <a:rPr lang="en-CA" sz="3200" dirty="0">
                <a:solidFill>
                  <a:schemeClr val="accent1"/>
                </a:solidFill>
              </a:rPr>
              <a:t>are NOT pure substances</a:t>
            </a:r>
            <a:r>
              <a:rPr lang="en-CA" dirty="0"/>
              <a:t>)</a:t>
            </a:r>
          </a:p>
        </p:txBody>
      </p:sp>
      <p:sp>
        <p:nvSpPr>
          <p:cNvPr id="3" name="Content Placeholder 2">
            <a:extLst>
              <a:ext uri="{FF2B5EF4-FFF2-40B4-BE49-F238E27FC236}">
                <a16:creationId xmlns:a16="http://schemas.microsoft.com/office/drawing/2014/main" id="{44F4E26D-F174-4706-A136-41EC04DAEC7E}"/>
              </a:ext>
            </a:extLst>
          </p:cNvPr>
          <p:cNvSpPr>
            <a:spLocks noGrp="1"/>
          </p:cNvSpPr>
          <p:nvPr>
            <p:ph idx="1"/>
          </p:nvPr>
        </p:nvSpPr>
        <p:spPr/>
        <p:txBody>
          <a:bodyPr vert="horz" lIns="91440" tIns="45720" rIns="91440" bIns="45720" rtlCol="0" anchor="t">
            <a:normAutofit/>
          </a:bodyPr>
          <a:lstStyle/>
          <a:p>
            <a:r>
              <a:rPr lang="en-CA" sz="3600" dirty="0"/>
              <a:t>A mixture contains </a:t>
            </a:r>
            <a:r>
              <a:rPr lang="en-CA" sz="3600" b="1" dirty="0"/>
              <a:t>two or more </a:t>
            </a:r>
            <a:r>
              <a:rPr lang="en-CA" sz="3600" dirty="0"/>
              <a:t>pure substances </a:t>
            </a:r>
            <a:r>
              <a:rPr lang="en-CA" sz="3600" b="1" u="sng" dirty="0"/>
              <a:t>NOT CHEMCIALLY </a:t>
            </a:r>
            <a:r>
              <a:rPr lang="en-CA" sz="3600" dirty="0"/>
              <a:t>joined.</a:t>
            </a:r>
          </a:p>
          <a:p>
            <a:endParaRPr lang="en-CA" dirty="0"/>
          </a:p>
        </p:txBody>
      </p:sp>
      <p:pic>
        <p:nvPicPr>
          <p:cNvPr id="6" name="Picture 5">
            <a:extLst>
              <a:ext uri="{FF2B5EF4-FFF2-40B4-BE49-F238E27FC236}">
                <a16:creationId xmlns:a16="http://schemas.microsoft.com/office/drawing/2014/main" id="{213821F2-1C91-1D18-ED00-84E0B09C26E9}"/>
              </a:ext>
            </a:extLst>
          </p:cNvPr>
          <p:cNvPicPr>
            <a:picLocks noChangeAspect="1"/>
          </p:cNvPicPr>
          <p:nvPr/>
        </p:nvPicPr>
        <p:blipFill>
          <a:blip r:embed="rId2"/>
          <a:stretch>
            <a:fillRect/>
          </a:stretch>
        </p:blipFill>
        <p:spPr>
          <a:xfrm>
            <a:off x="2087079" y="3966648"/>
            <a:ext cx="7020222" cy="2171420"/>
          </a:xfrm>
          <a:prstGeom prst="rect">
            <a:avLst/>
          </a:prstGeom>
        </p:spPr>
      </p:pic>
    </p:spTree>
    <p:extLst>
      <p:ext uri="{BB962C8B-B14F-4D97-AF65-F5344CB8AC3E}">
        <p14:creationId xmlns:p14="http://schemas.microsoft.com/office/powerpoint/2010/main" val="396547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29F8-9745-4FF9-8185-A8C6F634C673}"/>
              </a:ext>
            </a:extLst>
          </p:cNvPr>
          <p:cNvSpPr>
            <a:spLocks noGrp="1"/>
          </p:cNvSpPr>
          <p:nvPr>
            <p:ph type="title"/>
          </p:nvPr>
        </p:nvSpPr>
        <p:spPr>
          <a:xfrm>
            <a:off x="289560" y="365125"/>
            <a:ext cx="11064240" cy="1325563"/>
          </a:xfrm>
        </p:spPr>
        <p:txBody>
          <a:bodyPr/>
          <a:lstStyle/>
          <a:p>
            <a:r>
              <a:rPr lang="en-CA" b="1" dirty="0"/>
              <a:t>Heterogeneous Mixtures:</a:t>
            </a:r>
            <a:r>
              <a:rPr lang="en-CA" dirty="0"/>
              <a:t> </a:t>
            </a:r>
          </a:p>
        </p:txBody>
      </p:sp>
      <p:sp>
        <p:nvSpPr>
          <p:cNvPr id="5" name="Rectangle 4">
            <a:extLst>
              <a:ext uri="{FF2B5EF4-FFF2-40B4-BE49-F238E27FC236}">
                <a16:creationId xmlns:a16="http://schemas.microsoft.com/office/drawing/2014/main" id="{062C23F2-F682-4B3A-9FE4-A7CC902F3909}"/>
              </a:ext>
            </a:extLst>
          </p:cNvPr>
          <p:cNvSpPr/>
          <p:nvPr/>
        </p:nvSpPr>
        <p:spPr>
          <a:xfrm>
            <a:off x="5151918" y="3869141"/>
            <a:ext cx="2611306" cy="298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0426F1C9-41B8-46DE-BA9F-85988FE5E3A5}"/>
              </a:ext>
            </a:extLst>
          </p:cNvPr>
          <p:cNvSpPr txBox="1"/>
          <p:nvPr/>
        </p:nvSpPr>
        <p:spPr>
          <a:xfrm>
            <a:off x="968188" y="1360955"/>
            <a:ext cx="9950824" cy="3847207"/>
          </a:xfrm>
          <a:prstGeom prst="rect">
            <a:avLst/>
          </a:prstGeom>
          <a:noFill/>
        </p:spPr>
        <p:txBody>
          <a:bodyPr wrap="square" rtlCol="0" anchor="t">
            <a:spAutoFit/>
          </a:bodyPr>
          <a:lstStyle/>
          <a:p>
            <a:pPr marL="571500" indent="-571500">
              <a:buFont typeface="Arial" panose="020B0604020202020204" pitchFamily="34" charset="0"/>
              <a:buChar char="•"/>
            </a:pPr>
            <a:r>
              <a:rPr lang="en-CA" sz="3600" i="1" dirty="0">
                <a:solidFill>
                  <a:srgbClr val="FF0000"/>
                </a:solidFill>
                <a:cs typeface="Calibri"/>
              </a:rPr>
              <a:t>“Hetero” </a:t>
            </a:r>
            <a:r>
              <a:rPr lang="en-CA" sz="3600" dirty="0">
                <a:cs typeface="Calibri"/>
              </a:rPr>
              <a:t>means </a:t>
            </a:r>
            <a:r>
              <a:rPr lang="en-CA" sz="3600" b="1" i="1" u="sng" dirty="0">
                <a:solidFill>
                  <a:srgbClr val="FF0000"/>
                </a:solidFill>
                <a:cs typeface="Calibri"/>
              </a:rPr>
              <a:t>different</a:t>
            </a:r>
          </a:p>
          <a:p>
            <a:pPr marL="571500" indent="-571500">
              <a:buFont typeface="Arial" panose="020B0604020202020204" pitchFamily="34" charset="0"/>
              <a:buChar char="•"/>
            </a:pPr>
            <a:endParaRPr lang="en-CA" sz="3600" b="1" i="1" u="sng" dirty="0">
              <a:solidFill>
                <a:srgbClr val="FF0000"/>
              </a:solidFill>
              <a:cs typeface="Calibri"/>
            </a:endParaRPr>
          </a:p>
          <a:p>
            <a:pPr marL="571500" indent="-571500">
              <a:buFont typeface="Arial" panose="020B0604020202020204" pitchFamily="34" charset="0"/>
              <a:buChar char="•"/>
            </a:pPr>
            <a:r>
              <a:rPr lang="en-CA" sz="3600" dirty="0">
                <a:cs typeface="Calibri"/>
              </a:rPr>
              <a:t>Composition</a:t>
            </a:r>
            <a:r>
              <a:rPr lang="en-CA" sz="3600" b="1" u="sng" dirty="0">
                <a:cs typeface="Calibri"/>
              </a:rPr>
              <a:t> NOT </a:t>
            </a:r>
            <a:r>
              <a:rPr lang="en-CA" sz="3600" b="1" dirty="0">
                <a:cs typeface="Calibri"/>
              </a:rPr>
              <a:t>uniform</a:t>
            </a:r>
            <a:r>
              <a:rPr lang="en-CA" sz="3600" dirty="0">
                <a:cs typeface="Calibri"/>
              </a:rPr>
              <a:t> </a:t>
            </a:r>
          </a:p>
          <a:p>
            <a:pPr marL="571500" indent="-571500">
              <a:buFont typeface="Arial" panose="020B0604020202020204" pitchFamily="34" charset="0"/>
              <a:buChar char="•"/>
            </a:pPr>
            <a:r>
              <a:rPr lang="en-CA" sz="3600" dirty="0">
                <a:cs typeface="Calibri"/>
              </a:rPr>
              <a:t>Different properties throughout</a:t>
            </a:r>
          </a:p>
          <a:p>
            <a:pPr marL="571500" indent="-571500">
              <a:buFont typeface="Arial" panose="020B0604020202020204" pitchFamily="34" charset="0"/>
              <a:buChar char="•"/>
            </a:pPr>
            <a:endParaRPr lang="en-US" sz="3600" dirty="0">
              <a:cs typeface="Calibri"/>
            </a:endParaRPr>
          </a:p>
          <a:p>
            <a:pPr marL="571500" indent="-571500">
              <a:buFont typeface="Arial" panose="020B0604020202020204" pitchFamily="34" charset="0"/>
              <a:buChar char="•"/>
            </a:pPr>
            <a:r>
              <a:rPr lang="en-CA" sz="3600" i="1" dirty="0">
                <a:solidFill>
                  <a:srgbClr val="FF0000"/>
                </a:solidFill>
                <a:cs typeface="Calibri"/>
              </a:rPr>
              <a:t>(Looks different, different properties)</a:t>
            </a:r>
            <a:endParaRPr lang="en-CA" sz="3600" dirty="0"/>
          </a:p>
          <a:p>
            <a:endParaRPr lang="en-CA" sz="2800" dirty="0">
              <a:cs typeface="Calibri"/>
            </a:endParaRPr>
          </a:p>
        </p:txBody>
      </p:sp>
      <p:pic>
        <p:nvPicPr>
          <p:cNvPr id="6" name="Picture 4" descr="A screenshot of a cell phone&#10;&#10;Description generated with very high confidence">
            <a:extLst>
              <a:ext uri="{FF2B5EF4-FFF2-40B4-BE49-F238E27FC236}">
                <a16:creationId xmlns:a16="http://schemas.microsoft.com/office/drawing/2014/main" id="{1D9ACAD4-699C-4471-AE71-178DA5CBC0A7}"/>
              </a:ext>
            </a:extLst>
          </p:cNvPr>
          <p:cNvPicPr>
            <a:picLocks noChangeAspect="1"/>
          </p:cNvPicPr>
          <p:nvPr/>
        </p:nvPicPr>
        <p:blipFill rotWithShape="1">
          <a:blip r:embed="rId2"/>
          <a:srcRect l="82347" t="77047" r="1530" b="9639"/>
          <a:stretch/>
        </p:blipFill>
        <p:spPr>
          <a:xfrm>
            <a:off x="8988357" y="365125"/>
            <a:ext cx="2722377" cy="1950058"/>
          </a:xfrm>
          <a:prstGeom prst="rect">
            <a:avLst/>
          </a:prstGeom>
        </p:spPr>
      </p:pic>
    </p:spTree>
    <p:extLst>
      <p:ext uri="{BB962C8B-B14F-4D97-AF65-F5344CB8AC3E}">
        <p14:creationId xmlns:p14="http://schemas.microsoft.com/office/powerpoint/2010/main" val="404272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09BB-1047-AE2F-EF29-25F3025330F1}"/>
              </a:ext>
            </a:extLst>
          </p:cNvPr>
          <p:cNvSpPr>
            <a:spLocks noGrp="1"/>
          </p:cNvSpPr>
          <p:nvPr>
            <p:ph type="title"/>
          </p:nvPr>
        </p:nvSpPr>
        <p:spPr/>
        <p:txBody>
          <a:bodyPr/>
          <a:lstStyle/>
          <a:p>
            <a:r>
              <a:rPr lang="en-US" dirty="0"/>
              <a:t>Heterogenous Mixtures: Mechanical Mixtures</a:t>
            </a:r>
          </a:p>
        </p:txBody>
      </p:sp>
      <p:sp>
        <p:nvSpPr>
          <p:cNvPr id="3" name="Content Placeholder 2">
            <a:extLst>
              <a:ext uri="{FF2B5EF4-FFF2-40B4-BE49-F238E27FC236}">
                <a16:creationId xmlns:a16="http://schemas.microsoft.com/office/drawing/2014/main" id="{9140547C-767A-3048-C2EC-6F6C96E7145B}"/>
              </a:ext>
            </a:extLst>
          </p:cNvPr>
          <p:cNvSpPr>
            <a:spLocks noGrp="1"/>
          </p:cNvSpPr>
          <p:nvPr>
            <p:ph idx="1"/>
          </p:nvPr>
        </p:nvSpPr>
        <p:spPr/>
        <p:txBody>
          <a:bodyPr>
            <a:normAutofit/>
          </a:bodyPr>
          <a:lstStyle/>
          <a:p>
            <a:r>
              <a:rPr lang="en-US" sz="3600" dirty="0"/>
              <a:t>You can </a:t>
            </a:r>
            <a:r>
              <a:rPr lang="en-US" sz="3600" b="1" u="sng" dirty="0"/>
              <a:t>SEE</a:t>
            </a:r>
            <a:r>
              <a:rPr lang="en-US" sz="3600" dirty="0"/>
              <a:t> the different particles.</a:t>
            </a:r>
            <a:endParaRPr lang="en-US" sz="3600" b="1" u="sng" dirty="0"/>
          </a:p>
          <a:p>
            <a:r>
              <a:rPr lang="en-US" sz="3600" dirty="0"/>
              <a:t>E.g.  chocolate chip cookie </a:t>
            </a:r>
          </a:p>
          <a:p>
            <a:r>
              <a:rPr lang="en-US" sz="3600" dirty="0"/>
              <a:t>E.g. mixture of salt and pepper. </a:t>
            </a:r>
          </a:p>
        </p:txBody>
      </p:sp>
      <p:pic>
        <p:nvPicPr>
          <p:cNvPr id="1026" name="Picture 2" descr="Chocolate Chip Cookies Recipe - Shugary Sweets">
            <a:extLst>
              <a:ext uri="{FF2B5EF4-FFF2-40B4-BE49-F238E27FC236}">
                <a16:creationId xmlns:a16="http://schemas.microsoft.com/office/drawing/2014/main" id="{159C82B2-6D96-12F6-2ADB-D38B76B83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675" y="474176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747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DCC1-CF12-CC83-CAF5-2E5D18F40170}"/>
              </a:ext>
            </a:extLst>
          </p:cNvPr>
          <p:cNvSpPr>
            <a:spLocks noGrp="1"/>
          </p:cNvSpPr>
          <p:nvPr>
            <p:ph type="title"/>
          </p:nvPr>
        </p:nvSpPr>
        <p:spPr/>
        <p:txBody>
          <a:bodyPr/>
          <a:lstStyle/>
          <a:p>
            <a:r>
              <a:rPr lang="en-US" dirty="0"/>
              <a:t>Heterogenous Mixture: Suspension</a:t>
            </a:r>
          </a:p>
        </p:txBody>
      </p:sp>
      <p:sp>
        <p:nvSpPr>
          <p:cNvPr id="3" name="Content Placeholder 2">
            <a:extLst>
              <a:ext uri="{FF2B5EF4-FFF2-40B4-BE49-F238E27FC236}">
                <a16:creationId xmlns:a16="http://schemas.microsoft.com/office/drawing/2014/main" id="{AF557BF8-F590-1C1C-BF4B-690A1FD4764C}"/>
              </a:ext>
            </a:extLst>
          </p:cNvPr>
          <p:cNvSpPr>
            <a:spLocks noGrp="1"/>
          </p:cNvSpPr>
          <p:nvPr>
            <p:ph idx="1"/>
          </p:nvPr>
        </p:nvSpPr>
        <p:spPr/>
        <p:txBody>
          <a:bodyPr/>
          <a:lstStyle/>
          <a:p>
            <a:r>
              <a:rPr lang="en-US" dirty="0"/>
              <a:t>A suspension is a</a:t>
            </a:r>
            <a:r>
              <a:rPr lang="en-US" b="1" dirty="0"/>
              <a:t> cloudy </a:t>
            </a:r>
            <a:r>
              <a:rPr lang="en-US" dirty="0"/>
              <a:t>mixture in which tiny particles of one substance are </a:t>
            </a:r>
            <a:r>
              <a:rPr lang="en-US" b="1" dirty="0"/>
              <a:t>suspended </a:t>
            </a:r>
            <a:r>
              <a:rPr lang="en-US" dirty="0"/>
              <a:t>within another. </a:t>
            </a:r>
          </a:p>
          <a:p>
            <a:r>
              <a:rPr lang="en-US" dirty="0"/>
              <a:t>E.g. Tomato juice– the particles can be separated when the mixture is poured through filter paper. </a:t>
            </a:r>
          </a:p>
          <a:p>
            <a:r>
              <a:rPr lang="en-US" dirty="0"/>
              <a:t>A salad vinaigrette is a mixture of oil, vinegar, and spices. </a:t>
            </a:r>
          </a:p>
          <a:p>
            <a:r>
              <a:rPr lang="en-US" dirty="0"/>
              <a:t>When shaken, they form a suspension but after a while the components will </a:t>
            </a:r>
            <a:r>
              <a:rPr lang="en-US" i="1" dirty="0"/>
              <a:t>separate.</a:t>
            </a:r>
          </a:p>
          <a:p>
            <a:endParaRPr lang="en-US" dirty="0"/>
          </a:p>
        </p:txBody>
      </p:sp>
      <p:pic>
        <p:nvPicPr>
          <p:cNvPr id="5" name="Picture 4">
            <a:extLst>
              <a:ext uri="{FF2B5EF4-FFF2-40B4-BE49-F238E27FC236}">
                <a16:creationId xmlns:a16="http://schemas.microsoft.com/office/drawing/2014/main" id="{2F397E24-3F2C-50AA-1316-EF158F37469B}"/>
              </a:ext>
            </a:extLst>
          </p:cNvPr>
          <p:cNvPicPr>
            <a:picLocks noChangeAspect="1"/>
          </p:cNvPicPr>
          <p:nvPr/>
        </p:nvPicPr>
        <p:blipFill>
          <a:blip r:embed="rId2"/>
          <a:stretch>
            <a:fillRect/>
          </a:stretch>
        </p:blipFill>
        <p:spPr>
          <a:xfrm>
            <a:off x="8470658" y="3694859"/>
            <a:ext cx="3721342" cy="3163141"/>
          </a:xfrm>
          <a:prstGeom prst="rect">
            <a:avLst/>
          </a:prstGeom>
        </p:spPr>
      </p:pic>
    </p:spTree>
    <p:extLst>
      <p:ext uri="{BB962C8B-B14F-4D97-AF65-F5344CB8AC3E}">
        <p14:creationId xmlns:p14="http://schemas.microsoft.com/office/powerpoint/2010/main" val="21049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AAD9-1C22-4B73-A290-58167A44020A}"/>
              </a:ext>
            </a:extLst>
          </p:cNvPr>
          <p:cNvSpPr>
            <a:spLocks noGrp="1"/>
          </p:cNvSpPr>
          <p:nvPr>
            <p:ph type="title"/>
          </p:nvPr>
        </p:nvSpPr>
        <p:spPr/>
        <p:txBody>
          <a:bodyPr/>
          <a:lstStyle/>
          <a:p>
            <a:r>
              <a:rPr lang="en-US">
                <a:cs typeface="Calibri Light"/>
              </a:rPr>
              <a:t>Heterogeneous Mixtures: Suspensions</a:t>
            </a:r>
            <a:endParaRPr lang="en-US"/>
          </a:p>
        </p:txBody>
      </p:sp>
      <p:sp>
        <p:nvSpPr>
          <p:cNvPr id="3" name="Content Placeholder 2">
            <a:extLst>
              <a:ext uri="{FF2B5EF4-FFF2-40B4-BE49-F238E27FC236}">
                <a16:creationId xmlns:a16="http://schemas.microsoft.com/office/drawing/2014/main" id="{3A7F8208-6651-4D5B-A6F0-4F667CF5B7DE}"/>
              </a:ext>
            </a:extLst>
          </p:cNvPr>
          <p:cNvSpPr>
            <a:spLocks noGrp="1"/>
          </p:cNvSpPr>
          <p:nvPr>
            <p:ph idx="1"/>
          </p:nvPr>
        </p:nvSpPr>
        <p:spPr>
          <a:xfrm>
            <a:off x="838200" y="1432335"/>
            <a:ext cx="10515600" cy="4744628"/>
          </a:xfrm>
        </p:spPr>
        <p:txBody>
          <a:bodyPr vert="horz" lIns="91440" tIns="45720" rIns="91440" bIns="45720" rtlCol="0" anchor="t">
            <a:normAutofit/>
          </a:bodyPr>
          <a:lstStyle/>
          <a:p>
            <a:pPr marL="0" indent="0">
              <a:buNone/>
            </a:pPr>
            <a:endParaRPr lang="en-US" dirty="0">
              <a:cs typeface="Calibri"/>
            </a:endParaRPr>
          </a:p>
          <a:p>
            <a:r>
              <a:rPr lang="en-US" sz="3200" dirty="0">
                <a:cs typeface="Calibri"/>
              </a:rPr>
              <a:t>Particles may </a:t>
            </a:r>
            <a:r>
              <a:rPr lang="en-US" sz="3200" b="1" u="sng" dirty="0">
                <a:cs typeface="Calibri"/>
              </a:rPr>
              <a:t>settle out</a:t>
            </a:r>
            <a:r>
              <a:rPr lang="en-US" sz="3200" u="sng" dirty="0">
                <a:cs typeface="Calibri"/>
              </a:rPr>
              <a:t> </a:t>
            </a:r>
            <a:r>
              <a:rPr lang="en-US" sz="3200" dirty="0">
                <a:cs typeface="Calibri"/>
              </a:rPr>
              <a:t>over time </a:t>
            </a:r>
          </a:p>
          <a:p>
            <a:r>
              <a:rPr lang="en-US" sz="3200" dirty="0">
                <a:solidFill>
                  <a:schemeClr val="accent1"/>
                </a:solidFill>
                <a:cs typeface="Calibri"/>
              </a:rPr>
              <a:t>Suspensions contain particles &gt;500nm </a:t>
            </a:r>
          </a:p>
          <a:p>
            <a:r>
              <a:rPr lang="en-US" sz="3200" dirty="0" err="1">
                <a:cs typeface="Calibri"/>
              </a:rPr>
              <a:t>eg.</a:t>
            </a:r>
            <a:r>
              <a:rPr lang="en-US" sz="3200" dirty="0">
                <a:cs typeface="Calibri"/>
              </a:rPr>
              <a:t> Muddy water, hot chocolate, oil and water</a:t>
            </a:r>
            <a:endParaRPr lang="en-US" sz="3200" dirty="0"/>
          </a:p>
          <a:p>
            <a:endParaRPr lang="en-US" dirty="0">
              <a:cs typeface="Calibri"/>
            </a:endParaRPr>
          </a:p>
          <a:p>
            <a:endParaRPr lang="en-US" dirty="0">
              <a:cs typeface="Calibri"/>
            </a:endParaRPr>
          </a:p>
          <a:p>
            <a:endParaRPr lang="en-US" dirty="0">
              <a:cs typeface="Calibri"/>
            </a:endParaRPr>
          </a:p>
        </p:txBody>
      </p:sp>
      <p:pic>
        <p:nvPicPr>
          <p:cNvPr id="4" name="Picture 4" descr="A close up of a bottle&#10;&#10;Description generated with high confidence">
            <a:extLst>
              <a:ext uri="{FF2B5EF4-FFF2-40B4-BE49-F238E27FC236}">
                <a16:creationId xmlns:a16="http://schemas.microsoft.com/office/drawing/2014/main" id="{0FBE6BD8-C56C-461B-AB7F-0BDC5BE699EF}"/>
              </a:ext>
            </a:extLst>
          </p:cNvPr>
          <p:cNvPicPr>
            <a:picLocks noChangeAspect="1"/>
          </p:cNvPicPr>
          <p:nvPr/>
        </p:nvPicPr>
        <p:blipFill>
          <a:blip r:embed="rId2"/>
          <a:stretch>
            <a:fillRect/>
          </a:stretch>
        </p:blipFill>
        <p:spPr>
          <a:xfrm>
            <a:off x="1516626" y="3666537"/>
            <a:ext cx="6737554" cy="3371798"/>
          </a:xfrm>
          <a:prstGeom prst="rect">
            <a:avLst/>
          </a:prstGeom>
        </p:spPr>
      </p:pic>
    </p:spTree>
    <p:extLst>
      <p:ext uri="{BB962C8B-B14F-4D97-AF65-F5344CB8AC3E}">
        <p14:creationId xmlns:p14="http://schemas.microsoft.com/office/powerpoint/2010/main" val="109503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29F8-9745-4FF9-8185-A8C6F634C673}"/>
              </a:ext>
            </a:extLst>
          </p:cNvPr>
          <p:cNvSpPr>
            <a:spLocks noGrp="1"/>
          </p:cNvSpPr>
          <p:nvPr>
            <p:ph type="title"/>
          </p:nvPr>
        </p:nvSpPr>
        <p:spPr/>
        <p:txBody>
          <a:bodyPr/>
          <a:lstStyle/>
          <a:p>
            <a:r>
              <a:rPr lang="en-CA" b="1" dirty="0"/>
              <a:t>Homogeneous Mixtures </a:t>
            </a:r>
          </a:p>
        </p:txBody>
      </p:sp>
      <p:pic>
        <p:nvPicPr>
          <p:cNvPr id="4" name="Picture 2" descr="Image result for pure substances and mixtures">
            <a:extLst>
              <a:ext uri="{FF2B5EF4-FFF2-40B4-BE49-F238E27FC236}">
                <a16:creationId xmlns:a16="http://schemas.microsoft.com/office/drawing/2014/main" id="{8E09EBC2-9BCF-40E9-BF11-ACCFDA9F360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862" t="814" r="82" b="302"/>
          <a:stretch/>
        </p:blipFill>
        <p:spPr bwMode="auto">
          <a:xfrm>
            <a:off x="6836528" y="697495"/>
            <a:ext cx="5355644" cy="55082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62C23F2-F682-4B3A-9FE4-A7CC902F3909}"/>
              </a:ext>
            </a:extLst>
          </p:cNvPr>
          <p:cNvSpPr/>
          <p:nvPr/>
        </p:nvSpPr>
        <p:spPr>
          <a:xfrm>
            <a:off x="5401479" y="3128514"/>
            <a:ext cx="2611306" cy="298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0426F1C9-41B8-46DE-BA9F-85988FE5E3A5}"/>
              </a:ext>
            </a:extLst>
          </p:cNvPr>
          <p:cNvSpPr txBox="1"/>
          <p:nvPr/>
        </p:nvSpPr>
        <p:spPr>
          <a:xfrm>
            <a:off x="553616" y="1437455"/>
            <a:ext cx="7302760" cy="6063198"/>
          </a:xfrm>
          <a:prstGeom prst="rect">
            <a:avLst/>
          </a:prstGeom>
          <a:noFill/>
        </p:spPr>
        <p:txBody>
          <a:bodyPr wrap="square" rtlCol="0" anchor="t">
            <a:spAutoFit/>
          </a:bodyPr>
          <a:lstStyle/>
          <a:p>
            <a:pPr marL="0" lvl="1"/>
            <a:r>
              <a:rPr lang="en-CA" sz="3600" dirty="0"/>
              <a:t>“</a:t>
            </a:r>
            <a:r>
              <a:rPr lang="en-CA" sz="3600" i="1" dirty="0">
                <a:solidFill>
                  <a:srgbClr val="FF0000"/>
                </a:solidFill>
              </a:rPr>
              <a:t>Homo</a:t>
            </a:r>
            <a:r>
              <a:rPr lang="en-CA" sz="3600" dirty="0"/>
              <a:t>-” (means “</a:t>
            </a:r>
            <a:r>
              <a:rPr lang="en-CA" sz="3600" i="1" dirty="0"/>
              <a:t>same”).</a:t>
            </a:r>
          </a:p>
          <a:p>
            <a:pPr marL="571500" lvl="1" indent="-571500">
              <a:buFont typeface="Arial" panose="020B0604020202020204" pitchFamily="34" charset="0"/>
              <a:buChar char="•"/>
            </a:pPr>
            <a:r>
              <a:rPr lang="en-CA" sz="3600" i="1" dirty="0">
                <a:solidFill>
                  <a:srgbClr val="FF0000"/>
                </a:solidFill>
              </a:rPr>
              <a:t>Composition</a:t>
            </a:r>
            <a:r>
              <a:rPr lang="en-CA" sz="3600" dirty="0">
                <a:solidFill>
                  <a:srgbClr val="FF0000"/>
                </a:solidFill>
              </a:rPr>
              <a:t> is </a:t>
            </a:r>
            <a:r>
              <a:rPr lang="en-CA" sz="3600" b="1" u="sng" dirty="0">
                <a:solidFill>
                  <a:srgbClr val="FF0000"/>
                </a:solidFill>
              </a:rPr>
              <a:t>uniform </a:t>
            </a:r>
            <a:r>
              <a:rPr lang="en-CA" sz="3600" dirty="0">
                <a:solidFill>
                  <a:srgbClr val="FF0000"/>
                </a:solidFill>
              </a:rPr>
              <a:t>(Looks same throughout)</a:t>
            </a:r>
          </a:p>
          <a:p>
            <a:pPr marL="571500" lvl="1" indent="-571500">
              <a:buFont typeface="Arial" panose="020B0604020202020204" pitchFamily="34" charset="0"/>
              <a:buChar char="•"/>
            </a:pPr>
            <a:r>
              <a:rPr lang="en-CA" sz="3600" i="1" dirty="0">
                <a:solidFill>
                  <a:srgbClr val="FF0000"/>
                </a:solidFill>
              </a:rPr>
              <a:t>Properties</a:t>
            </a:r>
            <a:r>
              <a:rPr lang="en-CA" sz="3600" dirty="0">
                <a:solidFill>
                  <a:srgbClr val="FF0000"/>
                </a:solidFill>
              </a:rPr>
              <a:t> are </a:t>
            </a:r>
            <a:r>
              <a:rPr lang="en-CA" sz="3600" b="1" u="sng" dirty="0">
                <a:solidFill>
                  <a:srgbClr val="FF0000"/>
                </a:solidFill>
              </a:rPr>
              <a:t>same</a:t>
            </a:r>
            <a:r>
              <a:rPr lang="en-CA" sz="3600" dirty="0">
                <a:solidFill>
                  <a:srgbClr val="FF0000"/>
                </a:solidFill>
              </a:rPr>
              <a:t> throughout.</a:t>
            </a:r>
          </a:p>
          <a:p>
            <a:pPr marL="571500" lvl="1" indent="-571500">
              <a:buFont typeface="Arial" panose="020B0604020202020204" pitchFamily="34" charset="0"/>
              <a:buChar char="•"/>
            </a:pPr>
            <a:r>
              <a:rPr lang="en-CA" sz="3600" dirty="0">
                <a:solidFill>
                  <a:schemeClr val="accent1"/>
                </a:solidFill>
              </a:rPr>
              <a:t>The components are </a:t>
            </a:r>
            <a:r>
              <a:rPr lang="en-CA" sz="3600" b="1" i="1" dirty="0">
                <a:solidFill>
                  <a:schemeClr val="accent1"/>
                </a:solidFill>
              </a:rPr>
              <a:t>i</a:t>
            </a:r>
            <a:r>
              <a:rPr lang="en-CA" sz="3600" i="1" dirty="0">
                <a:solidFill>
                  <a:schemeClr val="accent1"/>
                </a:solidFill>
              </a:rPr>
              <a:t>ndistinguishable </a:t>
            </a:r>
            <a:r>
              <a:rPr lang="en-CA" sz="3600" dirty="0">
                <a:solidFill>
                  <a:schemeClr val="accent1"/>
                </a:solidFill>
              </a:rPr>
              <a:t>from each other (can’t tell them apart) because they are </a:t>
            </a:r>
            <a:r>
              <a:rPr lang="en-CA" sz="3600" i="1" dirty="0">
                <a:solidFill>
                  <a:schemeClr val="accent1"/>
                </a:solidFill>
              </a:rPr>
              <a:t>microscopic (</a:t>
            </a:r>
            <a:r>
              <a:rPr lang="en-CA" sz="3600" dirty="0">
                <a:solidFill>
                  <a:schemeClr val="accent1"/>
                </a:solidFill>
              </a:rPr>
              <a:t>too small to see with human eye</a:t>
            </a:r>
            <a:r>
              <a:rPr lang="en-CA" sz="3600" i="1" dirty="0">
                <a:solidFill>
                  <a:schemeClr val="accent1"/>
                </a:solidFill>
              </a:rPr>
              <a:t>)</a:t>
            </a:r>
            <a:r>
              <a:rPr lang="en-CA" sz="3600" dirty="0">
                <a:solidFill>
                  <a:schemeClr val="accent1"/>
                </a:solidFill>
              </a:rPr>
              <a:t>.</a:t>
            </a:r>
            <a:endParaRPr lang="en-CA" sz="3600" dirty="0">
              <a:solidFill>
                <a:schemeClr val="accent1"/>
              </a:solidFill>
              <a:cs typeface="Calibri"/>
            </a:endParaRPr>
          </a:p>
          <a:p>
            <a:pPr marL="571500" lvl="1" indent="-571500">
              <a:buFont typeface="Arial" panose="020B0604020202020204" pitchFamily="34" charset="0"/>
              <a:buChar char="•"/>
            </a:pPr>
            <a:r>
              <a:rPr lang="en-CA" sz="3600" i="1" dirty="0">
                <a:solidFill>
                  <a:schemeClr val="accent1"/>
                </a:solidFill>
                <a:cs typeface="Calibri"/>
              </a:rPr>
              <a:t>Can be solid, liquid, gas</a:t>
            </a:r>
            <a:endParaRPr lang="en-CA" sz="2800" dirty="0">
              <a:solidFill>
                <a:schemeClr val="accent1"/>
              </a:solidFill>
              <a:cs typeface="Calibri"/>
            </a:endParaRPr>
          </a:p>
          <a:p>
            <a:endParaRPr lang="en-CA" sz="2800" dirty="0">
              <a:cs typeface="Calibri"/>
            </a:endParaRPr>
          </a:p>
        </p:txBody>
      </p:sp>
    </p:spTree>
    <p:extLst>
      <p:ext uri="{BB962C8B-B14F-4D97-AF65-F5344CB8AC3E}">
        <p14:creationId xmlns:p14="http://schemas.microsoft.com/office/powerpoint/2010/main" val="6962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5D8E-37C2-4B29-8229-2C9F0256F1B0}"/>
              </a:ext>
            </a:extLst>
          </p:cNvPr>
          <p:cNvSpPr>
            <a:spLocks noGrp="1"/>
          </p:cNvSpPr>
          <p:nvPr>
            <p:ph type="title"/>
          </p:nvPr>
        </p:nvSpPr>
        <p:spPr/>
        <p:txBody>
          <a:bodyPr/>
          <a:lstStyle/>
          <a:p>
            <a:r>
              <a:rPr lang="en-US" dirty="0">
                <a:cs typeface="Calibri Light"/>
              </a:rPr>
              <a:t>Homogeneous Mixtures: </a:t>
            </a:r>
            <a:r>
              <a:rPr lang="en-US" b="1" dirty="0">
                <a:cs typeface="Calibri Light"/>
              </a:rPr>
              <a:t>Solutions</a:t>
            </a:r>
            <a:endParaRPr lang="en-US" b="1" dirty="0"/>
          </a:p>
        </p:txBody>
      </p:sp>
      <p:sp>
        <p:nvSpPr>
          <p:cNvPr id="3" name="Content Placeholder 2">
            <a:extLst>
              <a:ext uri="{FF2B5EF4-FFF2-40B4-BE49-F238E27FC236}">
                <a16:creationId xmlns:a16="http://schemas.microsoft.com/office/drawing/2014/main" id="{C8FC340C-F6E3-4E4E-AAE4-AEB642E335AF}"/>
              </a:ext>
            </a:extLst>
          </p:cNvPr>
          <p:cNvSpPr>
            <a:spLocks noGrp="1"/>
          </p:cNvSpPr>
          <p:nvPr>
            <p:ph idx="1"/>
          </p:nvPr>
        </p:nvSpPr>
        <p:spPr>
          <a:xfrm>
            <a:off x="1249018" y="1783270"/>
            <a:ext cx="10515600" cy="4351338"/>
          </a:xfrm>
        </p:spPr>
        <p:txBody>
          <a:bodyPr vert="horz" lIns="91440" tIns="45720" rIns="91440" bIns="45720" rtlCol="0" anchor="t">
            <a:normAutofit/>
          </a:bodyPr>
          <a:lstStyle/>
          <a:p>
            <a:r>
              <a:rPr lang="en-US" sz="3200" dirty="0">
                <a:cs typeface="Calibri"/>
              </a:rPr>
              <a:t>Particles too small to be seen or settle out</a:t>
            </a:r>
          </a:p>
          <a:p>
            <a:r>
              <a:rPr lang="en-US" sz="3200" dirty="0">
                <a:cs typeface="Calibri"/>
              </a:rPr>
              <a:t>Solutions </a:t>
            </a:r>
            <a:r>
              <a:rPr lang="en-US" sz="3200" dirty="0">
                <a:solidFill>
                  <a:schemeClr val="accent1"/>
                </a:solidFill>
                <a:cs typeface="Calibri"/>
              </a:rPr>
              <a:t>contain particles that are &lt; 2 nm </a:t>
            </a:r>
          </a:p>
          <a:p>
            <a:r>
              <a:rPr lang="en-US" sz="3200" dirty="0" err="1">
                <a:cs typeface="Calibri"/>
              </a:rPr>
              <a:t>Eg.</a:t>
            </a:r>
            <a:r>
              <a:rPr lang="en-US" sz="3200" dirty="0">
                <a:cs typeface="Calibri"/>
              </a:rPr>
              <a:t> Sugar dissolved in water</a:t>
            </a:r>
          </a:p>
          <a:p>
            <a:endParaRPr lang="en-US" dirty="0">
              <a:cs typeface="Calibri"/>
            </a:endParaRPr>
          </a:p>
          <a:p>
            <a:endParaRPr lang="en-US" dirty="0">
              <a:cs typeface="Calibri"/>
            </a:endParaRPr>
          </a:p>
          <a:p>
            <a:endParaRPr lang="en-US" dirty="0">
              <a:cs typeface="Calibri"/>
            </a:endParaRPr>
          </a:p>
        </p:txBody>
      </p:sp>
      <p:pic>
        <p:nvPicPr>
          <p:cNvPr id="5" name="Picture 4" descr="A screenshot of a cell phone&#10;&#10;Description generated with very high confidence">
            <a:extLst>
              <a:ext uri="{FF2B5EF4-FFF2-40B4-BE49-F238E27FC236}">
                <a16:creationId xmlns:a16="http://schemas.microsoft.com/office/drawing/2014/main" id="{2295D4B4-79DB-4E79-A244-C3C0170C4BFD}"/>
              </a:ext>
            </a:extLst>
          </p:cNvPr>
          <p:cNvPicPr>
            <a:picLocks noChangeAspect="1"/>
          </p:cNvPicPr>
          <p:nvPr/>
        </p:nvPicPr>
        <p:blipFill rotWithShape="1">
          <a:blip r:embed="rId2"/>
          <a:srcRect l="50073" t="72760" r="34703" b="12572"/>
          <a:stretch/>
        </p:blipFill>
        <p:spPr>
          <a:xfrm>
            <a:off x="1655094" y="3513326"/>
            <a:ext cx="2715638" cy="2790318"/>
          </a:xfrm>
          <a:prstGeom prst="rect">
            <a:avLst/>
          </a:prstGeom>
        </p:spPr>
      </p:pic>
      <p:pic>
        <p:nvPicPr>
          <p:cNvPr id="11266" name="Picture 2" descr="Ch. 14.1, 14.3and 7 Test Flashcards Flashcards | Quizlet">
            <a:extLst>
              <a:ext uri="{FF2B5EF4-FFF2-40B4-BE49-F238E27FC236}">
                <a16:creationId xmlns:a16="http://schemas.microsoft.com/office/drawing/2014/main" id="{9F3C8BB4-07A0-CB0A-AC99-0DE3F6A0AF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133" b="12591"/>
          <a:stretch/>
        </p:blipFill>
        <p:spPr bwMode="auto">
          <a:xfrm>
            <a:off x="9240493" y="2437892"/>
            <a:ext cx="1702489" cy="369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289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131-6F3B-422E-9B35-0D3117FBC208}"/>
              </a:ext>
            </a:extLst>
          </p:cNvPr>
          <p:cNvSpPr>
            <a:spLocks noGrp="1"/>
          </p:cNvSpPr>
          <p:nvPr>
            <p:ph type="title"/>
          </p:nvPr>
        </p:nvSpPr>
        <p:spPr/>
        <p:txBody>
          <a:bodyPr/>
          <a:lstStyle/>
          <a:p>
            <a:r>
              <a:rPr lang="en-US" dirty="0"/>
              <a:t>Examples of Homogeneous Mixtures in liquid</a:t>
            </a:r>
          </a:p>
        </p:txBody>
      </p:sp>
      <p:sp>
        <p:nvSpPr>
          <p:cNvPr id="3" name="Content Placeholder 2">
            <a:extLst>
              <a:ext uri="{FF2B5EF4-FFF2-40B4-BE49-F238E27FC236}">
                <a16:creationId xmlns:a16="http://schemas.microsoft.com/office/drawing/2014/main" id="{520B3415-17F1-4BC9-80F2-F57DF421D569}"/>
              </a:ext>
            </a:extLst>
          </p:cNvPr>
          <p:cNvSpPr>
            <a:spLocks noGrp="1"/>
          </p:cNvSpPr>
          <p:nvPr>
            <p:ph idx="1"/>
          </p:nvPr>
        </p:nvSpPr>
        <p:spPr/>
        <p:txBody>
          <a:bodyPr>
            <a:normAutofit/>
          </a:bodyPr>
          <a:lstStyle/>
          <a:p>
            <a:r>
              <a:rPr lang="en-US" sz="3600" dirty="0"/>
              <a:t>Honey and Tea, 			coffee and cream</a:t>
            </a:r>
          </a:p>
          <a:p>
            <a:pPr marL="0" indent="0">
              <a:buNone/>
            </a:pPr>
            <a:endParaRPr lang="en-US" sz="3600" dirty="0"/>
          </a:p>
        </p:txBody>
      </p:sp>
      <p:pic>
        <p:nvPicPr>
          <p:cNvPr id="2050" name="Picture 2" descr="A Guide to Different Types of Tea">
            <a:extLst>
              <a:ext uri="{FF2B5EF4-FFF2-40B4-BE49-F238E27FC236}">
                <a16:creationId xmlns:a16="http://schemas.microsoft.com/office/drawing/2014/main" id="{A85373C4-C622-A8F6-6E19-B57DBECE7C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3085134"/>
            <a:ext cx="3694043" cy="24626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avy Cream vs. Half-and-Half vs. Coffee Creamer">
            <a:extLst>
              <a:ext uri="{FF2B5EF4-FFF2-40B4-BE49-F238E27FC236}">
                <a16:creationId xmlns:a16="http://schemas.microsoft.com/office/drawing/2014/main" id="{078B5412-91D6-E780-0ACC-36FF166EEB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60"/>
          <a:stretch/>
        </p:blipFill>
        <p:spPr bwMode="auto">
          <a:xfrm>
            <a:off x="6157078" y="3015145"/>
            <a:ext cx="3571886" cy="294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21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B3D0-3778-404E-9066-307553C1FF38}"/>
              </a:ext>
            </a:extLst>
          </p:cNvPr>
          <p:cNvSpPr>
            <a:spLocks noGrp="1"/>
          </p:cNvSpPr>
          <p:nvPr>
            <p:ph type="title"/>
          </p:nvPr>
        </p:nvSpPr>
        <p:spPr/>
        <p:txBody>
          <a:bodyPr/>
          <a:lstStyle/>
          <a:p>
            <a:r>
              <a:rPr lang="en-CA" dirty="0"/>
              <a:t>Vocabulary</a:t>
            </a:r>
          </a:p>
        </p:txBody>
      </p:sp>
      <p:sp>
        <p:nvSpPr>
          <p:cNvPr id="3" name="Content Placeholder 2">
            <a:extLst>
              <a:ext uri="{FF2B5EF4-FFF2-40B4-BE49-F238E27FC236}">
                <a16:creationId xmlns:a16="http://schemas.microsoft.com/office/drawing/2014/main" id="{BEC50040-09A3-462F-84DD-1E67DA70F227}"/>
              </a:ext>
            </a:extLst>
          </p:cNvPr>
          <p:cNvSpPr>
            <a:spLocks noGrp="1"/>
          </p:cNvSpPr>
          <p:nvPr>
            <p:ph idx="1"/>
          </p:nvPr>
        </p:nvSpPr>
        <p:spPr/>
        <p:txBody>
          <a:bodyPr vert="horz" lIns="91440" tIns="45720" rIns="91440" bIns="45720" rtlCol="0" anchor="t">
            <a:normAutofit/>
          </a:bodyPr>
          <a:lstStyle/>
          <a:p>
            <a:pPr marL="0" indent="0">
              <a:buNone/>
            </a:pPr>
            <a:r>
              <a:rPr lang="en-CA" sz="3600" dirty="0"/>
              <a:t>Matter, </a:t>
            </a:r>
            <a:endParaRPr lang="en-US" sz="3600">
              <a:cs typeface="Calibri"/>
            </a:endParaRPr>
          </a:p>
          <a:p>
            <a:pPr marL="0" indent="0">
              <a:buNone/>
            </a:pPr>
            <a:r>
              <a:rPr lang="en-CA" sz="3600"/>
              <a:t>mixture, pure substance, </a:t>
            </a:r>
            <a:endParaRPr lang="en-CA" sz="3600" dirty="0">
              <a:cs typeface="Calibri"/>
            </a:endParaRPr>
          </a:p>
          <a:p>
            <a:pPr marL="0" indent="0">
              <a:buNone/>
            </a:pPr>
            <a:r>
              <a:rPr lang="en-CA" sz="3600" dirty="0"/>
              <a:t>element, </a:t>
            </a:r>
            <a:r>
              <a:rPr lang="en-CA" sz="3600" dirty="0">
                <a:cs typeface="Calibri"/>
              </a:rPr>
              <a:t>compound, </a:t>
            </a:r>
          </a:p>
          <a:p>
            <a:pPr>
              <a:buNone/>
            </a:pPr>
            <a:r>
              <a:rPr lang="en-CA" sz="3600" dirty="0">
                <a:cs typeface="Calibri"/>
              </a:rPr>
              <a:t>Homogeneous, heterogeneous</a:t>
            </a:r>
          </a:p>
          <a:p>
            <a:pPr marL="0" indent="0">
              <a:buNone/>
            </a:pPr>
            <a:r>
              <a:rPr lang="en-CA" sz="3600" dirty="0"/>
              <a:t>chemical reaction</a:t>
            </a:r>
            <a:endParaRPr lang="en-CA" sz="3600" dirty="0">
              <a:cs typeface="Calibri"/>
            </a:endParaRPr>
          </a:p>
          <a:p>
            <a:pPr marL="0" indent="0">
              <a:buNone/>
            </a:pPr>
            <a:r>
              <a:rPr lang="en-CA" sz="3600" dirty="0">
                <a:cs typeface="Calibri"/>
              </a:rPr>
              <a:t>Solute, solvent, solution</a:t>
            </a:r>
          </a:p>
        </p:txBody>
      </p:sp>
    </p:spTree>
    <p:extLst>
      <p:ext uri="{BB962C8B-B14F-4D97-AF65-F5344CB8AC3E}">
        <p14:creationId xmlns:p14="http://schemas.microsoft.com/office/powerpoint/2010/main" val="108013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131-6F3B-422E-9B35-0D3117FBC208}"/>
              </a:ext>
            </a:extLst>
          </p:cNvPr>
          <p:cNvSpPr>
            <a:spLocks noGrp="1"/>
          </p:cNvSpPr>
          <p:nvPr>
            <p:ph type="title"/>
          </p:nvPr>
        </p:nvSpPr>
        <p:spPr/>
        <p:txBody>
          <a:bodyPr/>
          <a:lstStyle/>
          <a:p>
            <a:r>
              <a:rPr lang="en-US" dirty="0"/>
              <a:t>Homogeneous Mixtures in Gas form</a:t>
            </a:r>
          </a:p>
        </p:txBody>
      </p:sp>
      <p:sp>
        <p:nvSpPr>
          <p:cNvPr id="3" name="Content Placeholder 2">
            <a:extLst>
              <a:ext uri="{FF2B5EF4-FFF2-40B4-BE49-F238E27FC236}">
                <a16:creationId xmlns:a16="http://schemas.microsoft.com/office/drawing/2014/main" id="{520B3415-17F1-4BC9-80F2-F57DF421D569}"/>
              </a:ext>
            </a:extLst>
          </p:cNvPr>
          <p:cNvSpPr>
            <a:spLocks noGrp="1"/>
          </p:cNvSpPr>
          <p:nvPr>
            <p:ph idx="1"/>
          </p:nvPr>
        </p:nvSpPr>
        <p:spPr/>
        <p:txBody>
          <a:bodyPr>
            <a:normAutofit/>
          </a:bodyPr>
          <a:lstStyle/>
          <a:p>
            <a:pPr marL="0" indent="0">
              <a:buNone/>
            </a:pPr>
            <a:r>
              <a:rPr lang="en-US" sz="3600" b="1" u="sng" dirty="0"/>
              <a:t>Air</a:t>
            </a:r>
            <a:r>
              <a:rPr lang="en-US" sz="3600" dirty="0"/>
              <a:t> </a:t>
            </a:r>
            <a:r>
              <a:rPr lang="en-US" sz="3600" dirty="0">
                <a:solidFill>
                  <a:schemeClr val="accent1"/>
                </a:solidFill>
              </a:rPr>
              <a:t>is a mixture of gasses:</a:t>
            </a:r>
          </a:p>
          <a:p>
            <a:r>
              <a:rPr lang="en-US" sz="3600" dirty="0">
                <a:solidFill>
                  <a:schemeClr val="accent1"/>
                </a:solidFill>
              </a:rPr>
              <a:t>oxygen, </a:t>
            </a:r>
          </a:p>
          <a:p>
            <a:r>
              <a:rPr lang="en-US" sz="3600" dirty="0">
                <a:solidFill>
                  <a:schemeClr val="accent1"/>
                </a:solidFill>
              </a:rPr>
              <a:t>nitrogen, </a:t>
            </a:r>
          </a:p>
          <a:p>
            <a:r>
              <a:rPr lang="en-US" sz="3600" dirty="0">
                <a:solidFill>
                  <a:schemeClr val="accent1"/>
                </a:solidFill>
              </a:rPr>
              <a:t>argon, </a:t>
            </a:r>
          </a:p>
          <a:p>
            <a:r>
              <a:rPr lang="en-US" sz="3600" dirty="0">
                <a:solidFill>
                  <a:schemeClr val="accent1"/>
                </a:solidFill>
              </a:rPr>
              <a:t>carbon dioxide, </a:t>
            </a:r>
          </a:p>
          <a:p>
            <a:r>
              <a:rPr lang="en-US" sz="3600" dirty="0" err="1">
                <a:solidFill>
                  <a:schemeClr val="accent1"/>
                </a:solidFill>
              </a:rPr>
              <a:t>etc</a:t>
            </a:r>
            <a:endParaRPr lang="en-US" sz="3600" dirty="0">
              <a:solidFill>
                <a:schemeClr val="accent1"/>
              </a:solidFill>
            </a:endParaRPr>
          </a:p>
        </p:txBody>
      </p:sp>
      <p:pic>
        <p:nvPicPr>
          <p:cNvPr id="6" name="Picture 5">
            <a:extLst>
              <a:ext uri="{FF2B5EF4-FFF2-40B4-BE49-F238E27FC236}">
                <a16:creationId xmlns:a16="http://schemas.microsoft.com/office/drawing/2014/main" id="{EE88C50F-1927-8438-B3F5-919F65F43C47}"/>
              </a:ext>
            </a:extLst>
          </p:cNvPr>
          <p:cNvPicPr>
            <a:picLocks noChangeAspect="1"/>
          </p:cNvPicPr>
          <p:nvPr/>
        </p:nvPicPr>
        <p:blipFill>
          <a:blip r:embed="rId2"/>
          <a:stretch>
            <a:fillRect/>
          </a:stretch>
        </p:blipFill>
        <p:spPr>
          <a:xfrm>
            <a:off x="5379848" y="2395331"/>
            <a:ext cx="5973952" cy="3581399"/>
          </a:xfrm>
          <a:prstGeom prst="rect">
            <a:avLst/>
          </a:prstGeom>
        </p:spPr>
      </p:pic>
    </p:spTree>
    <p:extLst>
      <p:ext uri="{BB962C8B-B14F-4D97-AF65-F5344CB8AC3E}">
        <p14:creationId xmlns:p14="http://schemas.microsoft.com/office/powerpoint/2010/main" val="886316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7B87-B930-5167-C4A4-E6646937616D}"/>
              </a:ext>
            </a:extLst>
          </p:cNvPr>
          <p:cNvSpPr>
            <a:spLocks noGrp="1"/>
          </p:cNvSpPr>
          <p:nvPr>
            <p:ph type="title"/>
          </p:nvPr>
        </p:nvSpPr>
        <p:spPr/>
        <p:txBody>
          <a:bodyPr/>
          <a:lstStyle/>
          <a:p>
            <a:r>
              <a:rPr lang="en-US" dirty="0"/>
              <a:t>Solid Homogeneous Mixture</a:t>
            </a:r>
          </a:p>
        </p:txBody>
      </p:sp>
      <p:sp>
        <p:nvSpPr>
          <p:cNvPr id="3" name="Content Placeholder 2">
            <a:extLst>
              <a:ext uri="{FF2B5EF4-FFF2-40B4-BE49-F238E27FC236}">
                <a16:creationId xmlns:a16="http://schemas.microsoft.com/office/drawing/2014/main" id="{0B52F309-C968-2F27-96A2-D01D564A5AC6}"/>
              </a:ext>
            </a:extLst>
          </p:cNvPr>
          <p:cNvSpPr>
            <a:spLocks noGrp="1"/>
          </p:cNvSpPr>
          <p:nvPr>
            <p:ph idx="1"/>
          </p:nvPr>
        </p:nvSpPr>
        <p:spPr/>
        <p:txBody>
          <a:bodyPr/>
          <a:lstStyle/>
          <a:p>
            <a:r>
              <a:rPr lang="en-US" sz="3600" b="1" i="0" u="sng" dirty="0">
                <a:solidFill>
                  <a:srgbClr val="202124"/>
                </a:solidFill>
                <a:effectLst/>
                <a:latin typeface="Google Sans"/>
              </a:rPr>
              <a:t>Chocolate</a:t>
            </a:r>
            <a:r>
              <a:rPr lang="en-US" b="0" i="0" dirty="0">
                <a:solidFill>
                  <a:srgbClr val="202124"/>
                </a:solidFill>
                <a:effectLst/>
                <a:latin typeface="Google Sans"/>
              </a:rPr>
              <a:t> </a:t>
            </a:r>
            <a:r>
              <a:rPr lang="en-US" b="0" i="0" dirty="0">
                <a:solidFill>
                  <a:schemeClr val="accent1"/>
                </a:solidFill>
                <a:effectLst/>
                <a:latin typeface="Google Sans"/>
              </a:rPr>
              <a:t>is a solid mixture. </a:t>
            </a:r>
          </a:p>
          <a:p>
            <a:r>
              <a:rPr lang="en-US" b="0" i="0" dirty="0">
                <a:solidFill>
                  <a:schemeClr val="accent1"/>
                </a:solidFill>
                <a:effectLst/>
                <a:latin typeface="Google Sans"/>
              </a:rPr>
              <a:t>cacao powder, </a:t>
            </a:r>
          </a:p>
          <a:p>
            <a:r>
              <a:rPr lang="en-US" b="0" i="0" dirty="0">
                <a:solidFill>
                  <a:schemeClr val="accent1"/>
                </a:solidFill>
                <a:effectLst/>
                <a:latin typeface="Google Sans"/>
              </a:rPr>
              <a:t>cocoa butter, </a:t>
            </a:r>
          </a:p>
          <a:p>
            <a:r>
              <a:rPr lang="en-US" b="0" i="0" dirty="0">
                <a:solidFill>
                  <a:schemeClr val="accent1"/>
                </a:solidFill>
                <a:effectLst/>
                <a:latin typeface="Google Sans"/>
              </a:rPr>
              <a:t>sugar;</a:t>
            </a:r>
            <a:endParaRPr lang="en-US" dirty="0">
              <a:solidFill>
                <a:schemeClr val="accent1"/>
              </a:solidFill>
            </a:endParaRPr>
          </a:p>
        </p:txBody>
      </p:sp>
      <p:pic>
        <p:nvPicPr>
          <p:cNvPr id="16386" name="Picture 2" descr="How To Make Chocolate (3 Ingredients) - Elavegan">
            <a:extLst>
              <a:ext uri="{FF2B5EF4-FFF2-40B4-BE49-F238E27FC236}">
                <a16:creationId xmlns:a16="http://schemas.microsoft.com/office/drawing/2014/main" id="{DC5569A9-D3A3-336F-D221-B5724C9B4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124" y="2385185"/>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0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5D8E-37C2-4B29-8229-2C9F0256F1B0}"/>
              </a:ext>
            </a:extLst>
          </p:cNvPr>
          <p:cNvSpPr>
            <a:spLocks noGrp="1"/>
          </p:cNvSpPr>
          <p:nvPr>
            <p:ph type="title"/>
          </p:nvPr>
        </p:nvSpPr>
        <p:spPr/>
        <p:txBody>
          <a:bodyPr/>
          <a:lstStyle/>
          <a:p>
            <a:r>
              <a:rPr lang="en-US" dirty="0">
                <a:cs typeface="Calibri Light"/>
              </a:rPr>
              <a:t>Homogeneous Mixtures: </a:t>
            </a:r>
            <a:r>
              <a:rPr lang="en-US" b="1" dirty="0">
                <a:cs typeface="Calibri Light"/>
              </a:rPr>
              <a:t>Solutions</a:t>
            </a:r>
            <a:endParaRPr lang="en-US" b="1" dirty="0"/>
          </a:p>
        </p:txBody>
      </p:sp>
      <p:sp>
        <p:nvSpPr>
          <p:cNvPr id="3" name="Content Placeholder 2">
            <a:extLst>
              <a:ext uri="{FF2B5EF4-FFF2-40B4-BE49-F238E27FC236}">
                <a16:creationId xmlns:a16="http://schemas.microsoft.com/office/drawing/2014/main" id="{C8FC340C-F6E3-4E4E-AAE4-AEB642E335AF}"/>
              </a:ext>
            </a:extLst>
          </p:cNvPr>
          <p:cNvSpPr>
            <a:spLocks noGrp="1"/>
          </p:cNvSpPr>
          <p:nvPr>
            <p:ph idx="1"/>
          </p:nvPr>
        </p:nvSpPr>
        <p:spPr>
          <a:xfrm>
            <a:off x="1249018" y="1783270"/>
            <a:ext cx="10515600" cy="4351338"/>
          </a:xfrm>
        </p:spPr>
        <p:txBody>
          <a:bodyPr vert="horz" lIns="91440" tIns="45720" rIns="91440" bIns="45720" rtlCol="0" anchor="t">
            <a:normAutofit/>
          </a:bodyPr>
          <a:lstStyle/>
          <a:p>
            <a:pPr marL="0" indent="0">
              <a:buNone/>
            </a:pPr>
            <a:r>
              <a:rPr lang="en-US" sz="4400" b="1" u="sng" dirty="0">
                <a:cs typeface="Calibri"/>
              </a:rPr>
              <a:t>Solute</a:t>
            </a:r>
            <a:r>
              <a:rPr lang="en-US" sz="4400" b="1" dirty="0">
                <a:cs typeface="Calibri"/>
              </a:rPr>
              <a:t> + </a:t>
            </a:r>
            <a:r>
              <a:rPr lang="en-US" sz="4400" b="1" u="sng" dirty="0">
                <a:cs typeface="Calibri"/>
              </a:rPr>
              <a:t>solvent</a:t>
            </a:r>
            <a:r>
              <a:rPr lang="en-US" sz="4400" b="1" dirty="0">
                <a:cs typeface="Calibri"/>
              </a:rPr>
              <a:t> </a:t>
            </a:r>
            <a:r>
              <a:rPr lang="en-US" sz="4400" dirty="0">
                <a:cs typeface="Calibri"/>
              </a:rPr>
              <a:t>= Solution </a:t>
            </a:r>
          </a:p>
          <a:p>
            <a:endParaRPr lang="en-US" dirty="0">
              <a:cs typeface="Calibri"/>
            </a:endParaRPr>
          </a:p>
          <a:p>
            <a:endParaRPr lang="en-US" dirty="0">
              <a:cs typeface="Calibri"/>
            </a:endParaRPr>
          </a:p>
          <a:p>
            <a:endParaRPr lang="en-US" dirty="0">
              <a:cs typeface="Calibri"/>
            </a:endParaRPr>
          </a:p>
        </p:txBody>
      </p:sp>
      <p:pic>
        <p:nvPicPr>
          <p:cNvPr id="4" name="Picture 4" descr="A picture containing clipart&#10;&#10;Description generated with high confidence">
            <a:extLst>
              <a:ext uri="{FF2B5EF4-FFF2-40B4-BE49-F238E27FC236}">
                <a16:creationId xmlns:a16="http://schemas.microsoft.com/office/drawing/2014/main" id="{428C8B78-A757-418E-AADB-B7D89922A57B}"/>
              </a:ext>
            </a:extLst>
          </p:cNvPr>
          <p:cNvPicPr>
            <a:picLocks noChangeAspect="1"/>
          </p:cNvPicPr>
          <p:nvPr/>
        </p:nvPicPr>
        <p:blipFill>
          <a:blip r:embed="rId2"/>
          <a:stretch>
            <a:fillRect/>
          </a:stretch>
        </p:blipFill>
        <p:spPr>
          <a:xfrm>
            <a:off x="6462252" y="4672013"/>
            <a:ext cx="5729748" cy="2147603"/>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id="{2295D4B4-79DB-4E79-A244-C3C0170C4BFD}"/>
              </a:ext>
            </a:extLst>
          </p:cNvPr>
          <p:cNvPicPr>
            <a:picLocks noChangeAspect="1"/>
          </p:cNvPicPr>
          <p:nvPr/>
        </p:nvPicPr>
        <p:blipFill rotWithShape="1">
          <a:blip r:embed="rId3"/>
          <a:srcRect l="50073" t="72760" r="34703" b="12572"/>
          <a:stretch/>
        </p:blipFill>
        <p:spPr>
          <a:xfrm>
            <a:off x="9048980" y="166367"/>
            <a:ext cx="2715638" cy="2790318"/>
          </a:xfrm>
          <a:prstGeom prst="rect">
            <a:avLst/>
          </a:prstGeom>
        </p:spPr>
      </p:pic>
      <p:pic>
        <p:nvPicPr>
          <p:cNvPr id="11268" name="Picture 4" descr="Colloids | Overview, Types &amp; Examples - Video &amp; Lesson Transcript |  Study.com">
            <a:extLst>
              <a:ext uri="{FF2B5EF4-FFF2-40B4-BE49-F238E27FC236}">
                <a16:creationId xmlns:a16="http://schemas.microsoft.com/office/drawing/2014/main" id="{82C93A91-86B3-E64E-3B0B-40485459A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111" y="2748075"/>
            <a:ext cx="4637801" cy="403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347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FA62-7ED9-DC53-D5EE-9525EEB16B22}"/>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89DBEF11-03E6-5F18-56DA-DC2630EF61C9}"/>
              </a:ext>
            </a:extLst>
          </p:cNvPr>
          <p:cNvSpPr>
            <a:spLocks noGrp="1"/>
          </p:cNvSpPr>
          <p:nvPr>
            <p:ph idx="1"/>
          </p:nvPr>
        </p:nvSpPr>
        <p:spPr/>
        <p:txBody>
          <a:bodyPr>
            <a:normAutofit fontScale="92500" lnSpcReduction="20000"/>
          </a:bodyPr>
          <a:lstStyle/>
          <a:p>
            <a:r>
              <a:rPr lang="en-US" dirty="0"/>
              <a:t>Classify each of the following as either a pure substance or a mixture. If it is a pure substance, is it an element or a compound? If it is a mixture, is it heterogeneous (i.e. a mechanical mixture/suspension) or homogeneous (i.e. a solution)?</a:t>
            </a:r>
          </a:p>
          <a:p>
            <a:r>
              <a:rPr lang="en-US" dirty="0"/>
              <a:t> (a) sand – white &amp; black grains of sand</a:t>
            </a:r>
          </a:p>
          <a:p>
            <a:r>
              <a:rPr lang="en-US" dirty="0"/>
              <a:t> (b) water – hydrogen &amp; oxygen atoms chemically combined </a:t>
            </a:r>
          </a:p>
          <a:p>
            <a:r>
              <a:rPr lang="en-US" dirty="0"/>
              <a:t>(c) pop – water, sugar, &amp; carbon dioxide </a:t>
            </a:r>
          </a:p>
          <a:p>
            <a:r>
              <a:rPr lang="en-US" dirty="0"/>
              <a:t>(d) pencil lead – carbon atoms</a:t>
            </a:r>
          </a:p>
          <a:p>
            <a:r>
              <a:rPr lang="en-US" dirty="0"/>
              <a:t> (e) pizza – pepperoni, cheese, &amp; sauce </a:t>
            </a:r>
          </a:p>
          <a:p>
            <a:r>
              <a:rPr lang="en-US" dirty="0"/>
              <a:t>(f) silver – silver atoms </a:t>
            </a:r>
          </a:p>
          <a:p>
            <a:r>
              <a:rPr lang="en-US" dirty="0"/>
              <a:t>(g) salt – sodium &amp; chlorine atoms chemically combined</a:t>
            </a:r>
          </a:p>
        </p:txBody>
      </p:sp>
    </p:spTree>
    <p:extLst>
      <p:ext uri="{BB962C8B-B14F-4D97-AF65-F5344CB8AC3E}">
        <p14:creationId xmlns:p14="http://schemas.microsoft.com/office/powerpoint/2010/main" val="3750120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FA62-7ED9-DC53-D5EE-9525EEB16B2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2AEFF9D-D057-DE18-4CB0-D6ACC99BE789}"/>
              </a:ext>
            </a:extLst>
          </p:cNvPr>
          <p:cNvPicPr>
            <a:picLocks noGrp="1" noChangeAspect="1"/>
          </p:cNvPicPr>
          <p:nvPr>
            <p:ph idx="1"/>
          </p:nvPr>
        </p:nvPicPr>
        <p:blipFill>
          <a:blip r:embed="rId2"/>
          <a:stretch>
            <a:fillRect/>
          </a:stretch>
        </p:blipFill>
        <p:spPr>
          <a:xfrm>
            <a:off x="-372036" y="3641"/>
            <a:ext cx="12168857" cy="5952938"/>
          </a:xfrm>
        </p:spPr>
      </p:pic>
    </p:spTree>
    <p:extLst>
      <p:ext uri="{BB962C8B-B14F-4D97-AF65-F5344CB8AC3E}">
        <p14:creationId xmlns:p14="http://schemas.microsoft.com/office/powerpoint/2010/main" val="699347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FA62-7ED9-DC53-D5EE-9525EEB16B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DBEF11-03E6-5F18-56DA-DC2630EF61C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5A89159-BFE2-75E6-858C-A03CD248C9C9}"/>
              </a:ext>
            </a:extLst>
          </p:cNvPr>
          <p:cNvPicPr>
            <a:picLocks noChangeAspect="1"/>
          </p:cNvPicPr>
          <p:nvPr/>
        </p:nvPicPr>
        <p:blipFill>
          <a:blip r:embed="rId2"/>
          <a:stretch>
            <a:fillRect/>
          </a:stretch>
        </p:blipFill>
        <p:spPr>
          <a:xfrm>
            <a:off x="537882" y="363537"/>
            <a:ext cx="11623040" cy="6129338"/>
          </a:xfrm>
          <a:prstGeom prst="rect">
            <a:avLst/>
          </a:prstGeom>
        </p:spPr>
      </p:pic>
      <p:sp>
        <p:nvSpPr>
          <p:cNvPr id="4" name="TextBox 3">
            <a:extLst>
              <a:ext uri="{FF2B5EF4-FFF2-40B4-BE49-F238E27FC236}">
                <a16:creationId xmlns:a16="http://schemas.microsoft.com/office/drawing/2014/main" id="{927BBBD6-CD08-B767-BAE9-B54CD5713358}"/>
              </a:ext>
            </a:extLst>
          </p:cNvPr>
          <p:cNvSpPr txBox="1"/>
          <p:nvPr/>
        </p:nvSpPr>
        <p:spPr>
          <a:xfrm>
            <a:off x="1946031" y="3235569"/>
            <a:ext cx="8675077" cy="679939"/>
          </a:xfrm>
          <a:prstGeom prst="rect">
            <a:avLst/>
          </a:prstGeom>
          <a:solidFill>
            <a:schemeClr val="bg1"/>
          </a:solidFill>
          <a:ln>
            <a:no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C9860450-2C88-C1F0-922A-98B752CE0D0F}"/>
              </a:ext>
            </a:extLst>
          </p:cNvPr>
          <p:cNvSpPr txBox="1"/>
          <p:nvPr/>
        </p:nvSpPr>
        <p:spPr>
          <a:xfrm>
            <a:off x="1946030" y="5836504"/>
            <a:ext cx="8675077" cy="679939"/>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268685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FA62-7ED9-DC53-D5EE-9525EEB16B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DBEF11-03E6-5F18-56DA-DC2630EF61C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5A89159-BFE2-75E6-858C-A03CD248C9C9}"/>
              </a:ext>
            </a:extLst>
          </p:cNvPr>
          <p:cNvPicPr>
            <a:picLocks noChangeAspect="1"/>
          </p:cNvPicPr>
          <p:nvPr/>
        </p:nvPicPr>
        <p:blipFill>
          <a:blip r:embed="rId2"/>
          <a:stretch>
            <a:fillRect/>
          </a:stretch>
        </p:blipFill>
        <p:spPr>
          <a:xfrm>
            <a:off x="537882" y="363537"/>
            <a:ext cx="11623040" cy="6129338"/>
          </a:xfrm>
          <a:prstGeom prst="rect">
            <a:avLst/>
          </a:prstGeom>
        </p:spPr>
      </p:pic>
    </p:spTree>
    <p:extLst>
      <p:ext uri="{BB962C8B-B14F-4D97-AF65-F5344CB8AC3E}">
        <p14:creationId xmlns:p14="http://schemas.microsoft.com/office/powerpoint/2010/main" val="756742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BD58-85D1-A00D-92E5-3D13AF07B933}"/>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EC247461-ACED-5558-1661-10770B21B48A}"/>
              </a:ext>
            </a:extLst>
          </p:cNvPr>
          <p:cNvSpPr>
            <a:spLocks noGrp="1"/>
          </p:cNvSpPr>
          <p:nvPr>
            <p:ph idx="1"/>
          </p:nvPr>
        </p:nvSpPr>
        <p:spPr/>
        <p:txBody>
          <a:bodyPr/>
          <a:lstStyle/>
          <a:p>
            <a:r>
              <a:rPr lang="en-US" dirty="0"/>
              <a:t>Create a mind map on how to classify matter</a:t>
            </a:r>
          </a:p>
          <a:p>
            <a:r>
              <a:rPr lang="en-US" dirty="0"/>
              <a:t>Answer questions</a:t>
            </a:r>
          </a:p>
          <a:p>
            <a:endParaRPr lang="en-US" dirty="0"/>
          </a:p>
          <a:p>
            <a:endParaRPr lang="en-US" dirty="0"/>
          </a:p>
          <a:p>
            <a:endParaRPr lang="en-US" dirty="0"/>
          </a:p>
        </p:txBody>
      </p:sp>
    </p:spTree>
    <p:extLst>
      <p:ext uri="{BB962C8B-B14F-4D97-AF65-F5344CB8AC3E}">
        <p14:creationId xmlns:p14="http://schemas.microsoft.com/office/powerpoint/2010/main" val="4214727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C1FA-0717-8117-9AA0-249A5676C915}"/>
              </a:ext>
            </a:extLst>
          </p:cNvPr>
          <p:cNvSpPr>
            <a:spLocks noGrp="1"/>
          </p:cNvSpPr>
          <p:nvPr>
            <p:ph type="title"/>
          </p:nvPr>
        </p:nvSpPr>
        <p:spPr/>
        <p:txBody>
          <a:bodyPr/>
          <a:lstStyle/>
          <a:p>
            <a:r>
              <a:rPr lang="en-US" dirty="0"/>
              <a:t>Extra slides beyond here</a:t>
            </a:r>
          </a:p>
        </p:txBody>
      </p:sp>
      <p:sp>
        <p:nvSpPr>
          <p:cNvPr id="3" name="Content Placeholder 2">
            <a:extLst>
              <a:ext uri="{FF2B5EF4-FFF2-40B4-BE49-F238E27FC236}">
                <a16:creationId xmlns:a16="http://schemas.microsoft.com/office/drawing/2014/main" id="{39F0C1FB-1853-5101-E165-485401D2F86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44465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29F8-9745-4FF9-8185-A8C6F634C673}"/>
              </a:ext>
            </a:extLst>
          </p:cNvPr>
          <p:cNvSpPr>
            <a:spLocks noGrp="1"/>
          </p:cNvSpPr>
          <p:nvPr>
            <p:ph type="title"/>
          </p:nvPr>
        </p:nvSpPr>
        <p:spPr>
          <a:xfrm>
            <a:off x="172567" y="222909"/>
            <a:ext cx="5355644" cy="1068010"/>
          </a:xfrm>
        </p:spPr>
        <p:txBody>
          <a:bodyPr/>
          <a:lstStyle/>
          <a:p>
            <a:r>
              <a:rPr lang="en-CA" b="1" dirty="0"/>
              <a:t>Solutions</a:t>
            </a:r>
          </a:p>
        </p:txBody>
      </p:sp>
      <p:sp>
        <p:nvSpPr>
          <p:cNvPr id="5" name="Rectangle 4">
            <a:extLst>
              <a:ext uri="{FF2B5EF4-FFF2-40B4-BE49-F238E27FC236}">
                <a16:creationId xmlns:a16="http://schemas.microsoft.com/office/drawing/2014/main" id="{062C23F2-F682-4B3A-9FE4-A7CC902F3909}"/>
              </a:ext>
            </a:extLst>
          </p:cNvPr>
          <p:cNvSpPr/>
          <p:nvPr/>
        </p:nvSpPr>
        <p:spPr>
          <a:xfrm>
            <a:off x="5401479" y="3128514"/>
            <a:ext cx="2611306" cy="298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0426F1C9-41B8-46DE-BA9F-85988FE5E3A5}"/>
              </a:ext>
            </a:extLst>
          </p:cNvPr>
          <p:cNvSpPr txBox="1"/>
          <p:nvPr/>
        </p:nvSpPr>
        <p:spPr>
          <a:xfrm>
            <a:off x="271807" y="1252789"/>
            <a:ext cx="6918114" cy="7725192"/>
          </a:xfrm>
          <a:prstGeom prst="rect">
            <a:avLst/>
          </a:prstGeom>
          <a:noFill/>
        </p:spPr>
        <p:txBody>
          <a:bodyPr wrap="square" rtlCol="0" anchor="t">
            <a:spAutoFit/>
          </a:bodyPr>
          <a:lstStyle/>
          <a:p>
            <a:pPr marL="285750" lvl="1" indent="-285750">
              <a:buChar char="○"/>
            </a:pPr>
            <a:r>
              <a:rPr lang="en-CA" sz="2800" dirty="0"/>
              <a:t>Components </a:t>
            </a:r>
            <a:r>
              <a:rPr lang="en-CA" sz="3200" dirty="0"/>
              <a:t>(particles)  are not individually visible from each other.</a:t>
            </a:r>
          </a:p>
          <a:p>
            <a:pPr marL="285750" lvl="1" indent="-285750">
              <a:buChar char="○"/>
            </a:pPr>
            <a:r>
              <a:rPr lang="en-US" sz="3200" dirty="0"/>
              <a:t>One substance is </a:t>
            </a:r>
            <a:r>
              <a:rPr lang="en-US" sz="3200" i="1" dirty="0"/>
              <a:t>dissolved</a:t>
            </a:r>
            <a:r>
              <a:rPr lang="en-US" sz="3200" dirty="0"/>
              <a:t> in another, creating a homogeneous mixture.</a:t>
            </a:r>
          </a:p>
          <a:p>
            <a:pPr marL="285750" lvl="1" indent="-285750">
              <a:buChar char="○"/>
            </a:pPr>
            <a:r>
              <a:rPr lang="en-CA" sz="3200" dirty="0"/>
              <a:t>Properties are consistent throughout</a:t>
            </a:r>
          </a:p>
          <a:p>
            <a:pPr marL="285750" lvl="1" indent="-285750">
              <a:buFontTx/>
              <a:buChar char="○"/>
            </a:pPr>
            <a:r>
              <a:rPr lang="en-US" sz="3200" dirty="0">
                <a:cs typeface="Calibri"/>
              </a:rPr>
              <a:t>Particles DO NOT settle out</a:t>
            </a:r>
          </a:p>
          <a:p>
            <a:pPr marL="285750" lvl="1" indent="-285750">
              <a:buFontTx/>
              <a:buChar char="○"/>
            </a:pPr>
            <a:r>
              <a:rPr lang="en-CA" sz="3200" dirty="0">
                <a:solidFill>
                  <a:schemeClr val="accent1"/>
                </a:solidFill>
              </a:rPr>
              <a:t>components are evenly and microscopically mixed together.</a:t>
            </a:r>
          </a:p>
          <a:p>
            <a:pPr marL="285750" lvl="1" indent="-285750">
              <a:buChar char="○"/>
            </a:pPr>
            <a:r>
              <a:rPr lang="en-US" sz="3200" dirty="0" err="1"/>
              <a:t>Eg</a:t>
            </a:r>
            <a:r>
              <a:rPr lang="en-US" sz="3200" dirty="0"/>
              <a:t> sugar dissolved in coffee or </a:t>
            </a:r>
          </a:p>
          <a:p>
            <a:pPr marL="285750" lvl="1" indent="-285750">
              <a:buChar char="○"/>
            </a:pPr>
            <a:r>
              <a:rPr lang="en-US" sz="3200" dirty="0"/>
              <a:t>E.g. clear apple juice </a:t>
            </a:r>
          </a:p>
          <a:p>
            <a:pPr marL="285750" lvl="1" indent="-285750">
              <a:buChar char="○"/>
            </a:pPr>
            <a:r>
              <a:rPr lang="en-US" sz="3200" dirty="0"/>
              <a:t>E.g. Atmosphere – a mixtures of gases</a:t>
            </a:r>
          </a:p>
          <a:p>
            <a:pPr marL="285750" lvl="1" indent="-285750">
              <a:buFontTx/>
              <a:buChar char="○"/>
            </a:pPr>
            <a:endParaRPr lang="en-CA" sz="3200" dirty="0">
              <a:solidFill>
                <a:schemeClr val="accent1"/>
              </a:solidFill>
              <a:cs typeface="Calibri"/>
            </a:endParaRPr>
          </a:p>
          <a:p>
            <a:pPr marL="285750" lvl="1" indent="-285750">
              <a:buFontTx/>
              <a:buChar char="○"/>
            </a:pPr>
            <a:endParaRPr lang="en-US" sz="3200" b="1" u="sng" dirty="0">
              <a:cs typeface="Calibri"/>
            </a:endParaRPr>
          </a:p>
          <a:p>
            <a:pPr marL="285750" lvl="1" indent="-285750">
              <a:buChar char="○"/>
            </a:pPr>
            <a:endParaRPr lang="en-CA" sz="3200" dirty="0">
              <a:cs typeface="Calibri"/>
            </a:endParaRPr>
          </a:p>
          <a:p>
            <a:endParaRPr lang="en-CA" sz="2000" dirty="0">
              <a:solidFill>
                <a:srgbClr val="0070C0"/>
              </a:solidFill>
              <a:cs typeface="Calibri"/>
            </a:endParaRPr>
          </a:p>
          <a:p>
            <a:endParaRPr lang="en-CA" sz="2800" dirty="0">
              <a:cs typeface="Calibri"/>
            </a:endParaRPr>
          </a:p>
        </p:txBody>
      </p:sp>
      <p:pic>
        <p:nvPicPr>
          <p:cNvPr id="8" name="Content Placeholder 7">
            <a:extLst>
              <a:ext uri="{FF2B5EF4-FFF2-40B4-BE49-F238E27FC236}">
                <a16:creationId xmlns:a16="http://schemas.microsoft.com/office/drawing/2014/main" id="{8C63BA62-7979-5331-D03F-F6F107EB73B5}"/>
              </a:ext>
            </a:extLst>
          </p:cNvPr>
          <p:cNvPicPr>
            <a:picLocks noGrp="1" noChangeAspect="1"/>
          </p:cNvPicPr>
          <p:nvPr>
            <p:ph idx="1"/>
          </p:nvPr>
        </p:nvPicPr>
        <p:blipFill>
          <a:blip r:embed="rId2"/>
          <a:stretch>
            <a:fillRect/>
          </a:stretch>
        </p:blipFill>
        <p:spPr>
          <a:xfrm>
            <a:off x="7243416" y="1338228"/>
            <a:ext cx="4281921" cy="3580572"/>
          </a:xfrm>
        </p:spPr>
      </p:pic>
    </p:spTree>
    <p:extLst>
      <p:ext uri="{BB962C8B-B14F-4D97-AF65-F5344CB8AC3E}">
        <p14:creationId xmlns:p14="http://schemas.microsoft.com/office/powerpoint/2010/main" val="16427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6EE1-1355-B8EB-C265-418D812DC12D}"/>
              </a:ext>
            </a:extLst>
          </p:cNvPr>
          <p:cNvSpPr>
            <a:spLocks noGrp="1"/>
          </p:cNvSpPr>
          <p:nvPr>
            <p:ph type="title"/>
          </p:nvPr>
        </p:nvSpPr>
        <p:spPr>
          <a:xfrm>
            <a:off x="762000" y="-59626"/>
            <a:ext cx="10515600" cy="1325563"/>
          </a:xfrm>
        </p:spPr>
        <p:txBody>
          <a:bodyPr/>
          <a:lstStyle/>
          <a:p>
            <a:r>
              <a:rPr lang="en-US" dirty="0"/>
              <a:t>Matter can be classified by its </a:t>
            </a:r>
            <a:r>
              <a:rPr lang="en-US" b="1" u="sng" dirty="0"/>
              <a:t>composition</a:t>
            </a:r>
          </a:p>
        </p:txBody>
      </p:sp>
      <p:pic>
        <p:nvPicPr>
          <p:cNvPr id="5" name="Content Placeholder 4">
            <a:extLst>
              <a:ext uri="{FF2B5EF4-FFF2-40B4-BE49-F238E27FC236}">
                <a16:creationId xmlns:a16="http://schemas.microsoft.com/office/drawing/2014/main" id="{09A44E29-BA23-63E2-B22F-EEFF9AA89E43}"/>
              </a:ext>
            </a:extLst>
          </p:cNvPr>
          <p:cNvPicPr>
            <a:picLocks noGrp="1" noChangeAspect="1"/>
          </p:cNvPicPr>
          <p:nvPr>
            <p:ph idx="1"/>
          </p:nvPr>
        </p:nvPicPr>
        <p:blipFill rotWithShape="1">
          <a:blip r:embed="rId2"/>
          <a:srcRect t="9506"/>
          <a:stretch/>
        </p:blipFill>
        <p:spPr>
          <a:xfrm>
            <a:off x="762000" y="1265937"/>
            <a:ext cx="11033055" cy="5592063"/>
          </a:xfrm>
        </p:spPr>
      </p:pic>
    </p:spTree>
    <p:extLst>
      <p:ext uri="{BB962C8B-B14F-4D97-AF65-F5344CB8AC3E}">
        <p14:creationId xmlns:p14="http://schemas.microsoft.com/office/powerpoint/2010/main" val="2208588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B59A-438E-4E49-848C-4B089364785F}"/>
              </a:ext>
            </a:extLst>
          </p:cNvPr>
          <p:cNvSpPr>
            <a:spLocks noGrp="1"/>
          </p:cNvSpPr>
          <p:nvPr>
            <p:ph type="title"/>
          </p:nvPr>
        </p:nvSpPr>
        <p:spPr/>
        <p:txBody>
          <a:bodyPr/>
          <a:lstStyle/>
          <a:p>
            <a:r>
              <a:rPr lang="en-US" dirty="0"/>
              <a:t>Classify these</a:t>
            </a:r>
          </a:p>
        </p:txBody>
      </p:sp>
      <p:pic>
        <p:nvPicPr>
          <p:cNvPr id="4" name="Picture 2" descr="Study the diagrams representing mixtures,elements and compounds shown, and  choose the correct statement from the following:">
            <a:extLst>
              <a:ext uri="{FF2B5EF4-FFF2-40B4-BE49-F238E27FC236}">
                <a16:creationId xmlns:a16="http://schemas.microsoft.com/office/drawing/2014/main" id="{179126B7-3AD1-B101-90A8-3CFD0FB04B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8760" y="535579"/>
            <a:ext cx="6381750" cy="578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13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31A6-A1A3-4F9E-8C17-8345876B4012}"/>
              </a:ext>
            </a:extLst>
          </p:cNvPr>
          <p:cNvSpPr>
            <a:spLocks noGrp="1"/>
          </p:cNvSpPr>
          <p:nvPr>
            <p:ph type="title"/>
          </p:nvPr>
        </p:nvSpPr>
        <p:spPr/>
        <p:txBody>
          <a:bodyPr/>
          <a:lstStyle/>
          <a:p>
            <a:endParaRPr lang="en-CA"/>
          </a:p>
        </p:txBody>
      </p:sp>
      <p:pic>
        <p:nvPicPr>
          <p:cNvPr id="4" name="Picture 2" descr="Image result for pure substances and mixtures">
            <a:extLst>
              <a:ext uri="{FF2B5EF4-FFF2-40B4-BE49-F238E27FC236}">
                <a16:creationId xmlns:a16="http://schemas.microsoft.com/office/drawing/2014/main" id="{438A1D7C-18C4-4CBE-B85B-107BDEF861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02018"/>
            <a:ext cx="9987186" cy="665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780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ure substances and mixtures">
            <a:extLst>
              <a:ext uri="{FF2B5EF4-FFF2-40B4-BE49-F238E27FC236}">
                <a16:creationId xmlns:a16="http://schemas.microsoft.com/office/drawing/2014/main" id="{F5629B57-50BB-4E4B-B822-BBC3D845E1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855" y="341194"/>
            <a:ext cx="10244716" cy="566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66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D4BD-6C71-493D-8755-B7C6D3C5D6D1}"/>
              </a:ext>
            </a:extLst>
          </p:cNvPr>
          <p:cNvSpPr>
            <a:spLocks noGrp="1"/>
          </p:cNvSpPr>
          <p:nvPr>
            <p:ph type="title"/>
          </p:nvPr>
        </p:nvSpPr>
        <p:spPr/>
        <p:txBody>
          <a:bodyPr/>
          <a:lstStyle/>
          <a:p>
            <a:endParaRPr lang="en-CA"/>
          </a:p>
        </p:txBody>
      </p:sp>
      <p:pic>
        <p:nvPicPr>
          <p:cNvPr id="3074" name="Picture 2" descr="Related image">
            <a:extLst>
              <a:ext uri="{FF2B5EF4-FFF2-40B4-BE49-F238E27FC236}">
                <a16:creationId xmlns:a16="http://schemas.microsoft.com/office/drawing/2014/main" id="{489900C0-6AA1-4FC9-AB87-AECCCE70509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169" t="5626" r="7385" b="6799"/>
          <a:stretch/>
        </p:blipFill>
        <p:spPr bwMode="auto">
          <a:xfrm>
            <a:off x="492370" y="0"/>
            <a:ext cx="10861430" cy="691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387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Image result for examples of pure substances">
            <a:extLst>
              <a:ext uri="{FF2B5EF4-FFF2-40B4-BE49-F238E27FC236}">
                <a16:creationId xmlns:a16="http://schemas.microsoft.com/office/drawing/2014/main" id="{17D3CBF6-9622-41D8-86A8-552A30525C2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591" t="8140" r="9317" b="8422"/>
          <a:stretch/>
        </p:blipFill>
        <p:spPr bwMode="auto">
          <a:xfrm>
            <a:off x="838200" y="0"/>
            <a:ext cx="10515600" cy="676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420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A384-A9A4-5002-E1E2-C7ADF6D48BC4}"/>
              </a:ext>
            </a:extLst>
          </p:cNvPr>
          <p:cNvSpPr>
            <a:spLocks noGrp="1"/>
          </p:cNvSpPr>
          <p:nvPr>
            <p:ph type="title"/>
          </p:nvPr>
        </p:nvSpPr>
        <p:spPr/>
        <p:txBody>
          <a:bodyPr/>
          <a:lstStyle/>
          <a:p>
            <a:r>
              <a:rPr lang="en-US" dirty="0"/>
              <a:t>Solutions have 2 parts</a:t>
            </a:r>
          </a:p>
        </p:txBody>
      </p:sp>
      <p:sp>
        <p:nvSpPr>
          <p:cNvPr id="3" name="Content Placeholder 2">
            <a:extLst>
              <a:ext uri="{FF2B5EF4-FFF2-40B4-BE49-F238E27FC236}">
                <a16:creationId xmlns:a16="http://schemas.microsoft.com/office/drawing/2014/main" id="{EB9B7C67-84FA-90F3-A2BE-406821A78104}"/>
              </a:ext>
            </a:extLst>
          </p:cNvPr>
          <p:cNvSpPr>
            <a:spLocks noGrp="1"/>
          </p:cNvSpPr>
          <p:nvPr>
            <p:ph idx="1"/>
          </p:nvPr>
        </p:nvSpPr>
        <p:spPr/>
        <p:txBody>
          <a:bodyPr/>
          <a:lstStyle/>
          <a:p>
            <a:r>
              <a:rPr lang="en-US" sz="3600" dirty="0">
                <a:solidFill>
                  <a:srgbClr val="FF0000"/>
                </a:solidFill>
              </a:rPr>
              <a:t>Solutions contain:</a:t>
            </a:r>
          </a:p>
          <a:p>
            <a:r>
              <a:rPr lang="en-US" sz="3600" b="1" u="sng" dirty="0">
                <a:solidFill>
                  <a:srgbClr val="FF0000"/>
                </a:solidFill>
              </a:rPr>
              <a:t>solute</a:t>
            </a:r>
            <a:r>
              <a:rPr lang="en-US" sz="3600" dirty="0">
                <a:solidFill>
                  <a:srgbClr val="FF0000"/>
                </a:solidFill>
              </a:rPr>
              <a:t> (substance being dissolved, </a:t>
            </a:r>
            <a:r>
              <a:rPr lang="en-US" sz="3600" dirty="0" err="1">
                <a:solidFill>
                  <a:srgbClr val="FF0000"/>
                </a:solidFill>
              </a:rPr>
              <a:t>eg</a:t>
            </a:r>
            <a:r>
              <a:rPr lang="en-US" sz="3600" dirty="0">
                <a:solidFill>
                  <a:srgbClr val="FF0000"/>
                </a:solidFill>
              </a:rPr>
              <a:t> sugar)</a:t>
            </a:r>
          </a:p>
          <a:p>
            <a:r>
              <a:rPr lang="en-US" sz="3600" b="1" u="sng" dirty="0">
                <a:solidFill>
                  <a:srgbClr val="FF0000"/>
                </a:solidFill>
              </a:rPr>
              <a:t>Solvent</a:t>
            </a:r>
            <a:r>
              <a:rPr lang="en-US" sz="3600" dirty="0">
                <a:solidFill>
                  <a:srgbClr val="FF0000"/>
                </a:solidFill>
              </a:rPr>
              <a:t> (often a liquid, like water) </a:t>
            </a:r>
          </a:p>
          <a:p>
            <a:endParaRPr lang="en-US" dirty="0"/>
          </a:p>
        </p:txBody>
      </p:sp>
    </p:spTree>
    <p:extLst>
      <p:ext uri="{BB962C8B-B14F-4D97-AF65-F5344CB8AC3E}">
        <p14:creationId xmlns:p14="http://schemas.microsoft.com/office/powerpoint/2010/main" val="3112524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8C36-4A9B-A93C-7C27-74F76042169B}"/>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798B46BE-3A56-3C03-53EE-36FC25F3AA70}"/>
              </a:ext>
            </a:extLst>
          </p:cNvPr>
          <p:cNvSpPr>
            <a:spLocks noGrp="1"/>
          </p:cNvSpPr>
          <p:nvPr>
            <p:ph idx="1"/>
          </p:nvPr>
        </p:nvSpPr>
        <p:spPr/>
        <p:txBody>
          <a:bodyPr/>
          <a:lstStyle/>
          <a:p>
            <a:r>
              <a:rPr lang="en-US" dirty="0"/>
              <a:t>Identify each of the following as either a mechanical mixture or a solution. </a:t>
            </a:r>
          </a:p>
          <a:p>
            <a:r>
              <a:rPr lang="en-US" dirty="0"/>
              <a:t>(a) a pane of clear glass </a:t>
            </a:r>
          </a:p>
          <a:p>
            <a:r>
              <a:rPr lang="en-US" dirty="0"/>
              <a:t>(b) chocolate chip ice cream </a:t>
            </a:r>
          </a:p>
          <a:p>
            <a:r>
              <a:rPr lang="en-US" dirty="0"/>
              <a:t>(c) clear apple juice </a:t>
            </a:r>
          </a:p>
          <a:p>
            <a:r>
              <a:rPr lang="en-US" dirty="0"/>
              <a:t>(d) garbage in a garbage can </a:t>
            </a:r>
          </a:p>
          <a:p>
            <a:r>
              <a:rPr lang="en-US" dirty="0"/>
              <a:t>(e) a garden salad</a:t>
            </a:r>
          </a:p>
          <a:p>
            <a:r>
              <a:rPr lang="en-US" dirty="0"/>
              <a:t> (f) tea </a:t>
            </a:r>
          </a:p>
        </p:txBody>
      </p:sp>
    </p:spTree>
    <p:extLst>
      <p:ext uri="{BB962C8B-B14F-4D97-AF65-F5344CB8AC3E}">
        <p14:creationId xmlns:p14="http://schemas.microsoft.com/office/powerpoint/2010/main" val="7022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8C36-4A9B-A93C-7C27-74F76042169B}"/>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798B46BE-3A56-3C03-53EE-36FC25F3AA70}"/>
              </a:ext>
            </a:extLst>
          </p:cNvPr>
          <p:cNvSpPr>
            <a:spLocks noGrp="1"/>
          </p:cNvSpPr>
          <p:nvPr>
            <p:ph idx="1"/>
          </p:nvPr>
        </p:nvSpPr>
        <p:spPr/>
        <p:txBody>
          <a:bodyPr/>
          <a:lstStyle/>
          <a:p>
            <a:r>
              <a:rPr lang="en-US" dirty="0"/>
              <a:t>Identify each of the following as either a mechanical mixture or a solution. </a:t>
            </a:r>
          </a:p>
          <a:p>
            <a:r>
              <a:rPr lang="en-US" dirty="0"/>
              <a:t>(a) a pane of clear glass 		compound</a:t>
            </a:r>
          </a:p>
          <a:p>
            <a:r>
              <a:rPr lang="en-US" dirty="0"/>
              <a:t>(b) chocolate chip ice cream 		hetero</a:t>
            </a:r>
          </a:p>
          <a:p>
            <a:r>
              <a:rPr lang="en-US" dirty="0"/>
              <a:t>(c) clear apple juice 			solution</a:t>
            </a:r>
          </a:p>
          <a:p>
            <a:r>
              <a:rPr lang="en-US" dirty="0"/>
              <a:t>(d) garbage in a garbage can 		mechanical</a:t>
            </a:r>
          </a:p>
          <a:p>
            <a:r>
              <a:rPr lang="en-US" dirty="0"/>
              <a:t>(e) a garden salad			mechanical</a:t>
            </a:r>
          </a:p>
          <a:p>
            <a:r>
              <a:rPr lang="en-US" dirty="0"/>
              <a:t> (f) tea 					solution</a:t>
            </a:r>
          </a:p>
        </p:txBody>
      </p:sp>
    </p:spTree>
    <p:extLst>
      <p:ext uri="{BB962C8B-B14F-4D97-AF65-F5344CB8AC3E}">
        <p14:creationId xmlns:p14="http://schemas.microsoft.com/office/powerpoint/2010/main" val="891385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D10B-2E7D-6A2B-614B-FE21E30BE057}"/>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AF66D19B-BF83-4985-93F6-C0BAB3F191A2}"/>
              </a:ext>
            </a:extLst>
          </p:cNvPr>
          <p:cNvSpPr>
            <a:spLocks noGrp="1"/>
          </p:cNvSpPr>
          <p:nvPr>
            <p:ph idx="1"/>
          </p:nvPr>
        </p:nvSpPr>
        <p:spPr/>
        <p:txBody>
          <a:bodyPr>
            <a:normAutofit fontScale="92500" lnSpcReduction="20000"/>
          </a:bodyPr>
          <a:lstStyle/>
          <a:p>
            <a:r>
              <a:rPr lang="en-US" dirty="0"/>
              <a:t>Using the words outlined below, make a flow chart summarizing how matter can be organized. Start your chart with the word, “MATTER”. </a:t>
            </a:r>
          </a:p>
          <a:p>
            <a:r>
              <a:rPr lang="en-US" dirty="0"/>
              <a:t>• element • </a:t>
            </a:r>
          </a:p>
          <a:p>
            <a:r>
              <a:rPr lang="en-US" dirty="0"/>
              <a:t>compound • </a:t>
            </a:r>
          </a:p>
          <a:p>
            <a:r>
              <a:rPr lang="en-US" dirty="0"/>
              <a:t>heterogeneous mixture •</a:t>
            </a:r>
          </a:p>
          <a:p>
            <a:r>
              <a:rPr lang="en-US" dirty="0"/>
              <a:t> homogeneous mixture • </a:t>
            </a:r>
          </a:p>
          <a:p>
            <a:r>
              <a:rPr lang="en-US" dirty="0"/>
              <a:t>mechanical mixture • </a:t>
            </a:r>
          </a:p>
          <a:p>
            <a:r>
              <a:rPr lang="en-US" dirty="0"/>
              <a:t>mixture • </a:t>
            </a:r>
          </a:p>
          <a:p>
            <a:r>
              <a:rPr lang="en-US" dirty="0"/>
              <a:t>pure substance • </a:t>
            </a:r>
          </a:p>
          <a:p>
            <a:r>
              <a:rPr lang="en-US" dirty="0"/>
              <a:t>solution • </a:t>
            </a:r>
          </a:p>
          <a:p>
            <a:r>
              <a:rPr lang="en-US" dirty="0"/>
              <a:t>suspension</a:t>
            </a:r>
          </a:p>
        </p:txBody>
      </p:sp>
    </p:spTree>
    <p:extLst>
      <p:ext uri="{BB962C8B-B14F-4D97-AF65-F5344CB8AC3E}">
        <p14:creationId xmlns:p14="http://schemas.microsoft.com/office/powerpoint/2010/main" val="566586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FA62-7ED9-DC53-D5EE-9525EEB16B22}"/>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89DBEF11-03E6-5F18-56DA-DC2630EF61C9}"/>
              </a:ext>
            </a:extLst>
          </p:cNvPr>
          <p:cNvSpPr>
            <a:spLocks noGrp="1"/>
          </p:cNvSpPr>
          <p:nvPr>
            <p:ph idx="1"/>
          </p:nvPr>
        </p:nvSpPr>
        <p:spPr/>
        <p:txBody>
          <a:bodyPr>
            <a:normAutofit fontScale="92500" lnSpcReduction="20000"/>
          </a:bodyPr>
          <a:lstStyle/>
          <a:p>
            <a:r>
              <a:rPr lang="en-US" dirty="0"/>
              <a:t>Classify each of the following as either a pure substance or a mixture. If it is a pure substance, is it an element or a compound? If it is a mixture, is it heterogeneous (i.e. a mechanical mixture/suspension) or homogeneous (i.e. a solution)?</a:t>
            </a:r>
          </a:p>
          <a:p>
            <a:r>
              <a:rPr lang="en-US" dirty="0"/>
              <a:t> (a) sand – white &amp; black grains of sand</a:t>
            </a:r>
          </a:p>
          <a:p>
            <a:r>
              <a:rPr lang="en-US" dirty="0"/>
              <a:t> (b) water – hydrogen &amp; oxygen atoms chemically combined </a:t>
            </a:r>
          </a:p>
          <a:p>
            <a:r>
              <a:rPr lang="en-US" dirty="0"/>
              <a:t>(c) pop – water, sugar, &amp; carbon dioxide </a:t>
            </a:r>
          </a:p>
          <a:p>
            <a:r>
              <a:rPr lang="en-US" dirty="0"/>
              <a:t>(d) pencil lead – carbon atoms</a:t>
            </a:r>
          </a:p>
          <a:p>
            <a:r>
              <a:rPr lang="en-US" dirty="0"/>
              <a:t> (e) pizza – pepperoni, cheese, &amp; sauce </a:t>
            </a:r>
          </a:p>
          <a:p>
            <a:r>
              <a:rPr lang="en-US" dirty="0"/>
              <a:t>(f) silver – silver atoms </a:t>
            </a:r>
          </a:p>
          <a:p>
            <a:r>
              <a:rPr lang="en-US" dirty="0"/>
              <a:t>(g) salt – sodium &amp; chlorine atoms chemically combined</a:t>
            </a:r>
          </a:p>
        </p:txBody>
      </p:sp>
    </p:spTree>
    <p:extLst>
      <p:ext uri="{BB962C8B-B14F-4D97-AF65-F5344CB8AC3E}">
        <p14:creationId xmlns:p14="http://schemas.microsoft.com/office/powerpoint/2010/main" val="295586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31A6-A1A3-4F9E-8C17-8345876B4012}"/>
              </a:ext>
            </a:extLst>
          </p:cNvPr>
          <p:cNvSpPr>
            <a:spLocks noGrp="1"/>
          </p:cNvSpPr>
          <p:nvPr>
            <p:ph type="title"/>
          </p:nvPr>
        </p:nvSpPr>
        <p:spPr/>
        <p:txBody>
          <a:bodyPr/>
          <a:lstStyle/>
          <a:p>
            <a:endParaRPr lang="en-CA"/>
          </a:p>
        </p:txBody>
      </p:sp>
      <p:pic>
        <p:nvPicPr>
          <p:cNvPr id="4" name="Picture 2" descr="Image result for pure substances and mixtures">
            <a:extLst>
              <a:ext uri="{FF2B5EF4-FFF2-40B4-BE49-F238E27FC236}">
                <a16:creationId xmlns:a16="http://schemas.microsoft.com/office/drawing/2014/main" id="{438A1D7C-18C4-4CBE-B85B-107BDEF861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02018"/>
            <a:ext cx="9987186" cy="665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3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FA62-7ED9-DC53-D5EE-9525EEB16B2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2AEFF9D-D057-DE18-4CB0-D6ACC99BE789}"/>
              </a:ext>
            </a:extLst>
          </p:cNvPr>
          <p:cNvPicPr>
            <a:picLocks noGrp="1" noChangeAspect="1"/>
          </p:cNvPicPr>
          <p:nvPr>
            <p:ph idx="1"/>
          </p:nvPr>
        </p:nvPicPr>
        <p:blipFill>
          <a:blip r:embed="rId2"/>
          <a:stretch>
            <a:fillRect/>
          </a:stretch>
        </p:blipFill>
        <p:spPr>
          <a:xfrm>
            <a:off x="-372036" y="3641"/>
            <a:ext cx="12168857" cy="5952938"/>
          </a:xfrm>
        </p:spPr>
      </p:pic>
    </p:spTree>
    <p:extLst>
      <p:ext uri="{BB962C8B-B14F-4D97-AF65-F5344CB8AC3E}">
        <p14:creationId xmlns:p14="http://schemas.microsoft.com/office/powerpoint/2010/main" val="3125238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FA62-7ED9-DC53-D5EE-9525EEB16B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DBEF11-03E6-5F18-56DA-DC2630EF61C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5A89159-BFE2-75E6-858C-A03CD248C9C9}"/>
              </a:ext>
            </a:extLst>
          </p:cNvPr>
          <p:cNvPicPr>
            <a:picLocks noChangeAspect="1"/>
          </p:cNvPicPr>
          <p:nvPr/>
        </p:nvPicPr>
        <p:blipFill>
          <a:blip r:embed="rId2"/>
          <a:stretch>
            <a:fillRect/>
          </a:stretch>
        </p:blipFill>
        <p:spPr>
          <a:xfrm>
            <a:off x="537882" y="363537"/>
            <a:ext cx="11623040" cy="6129338"/>
          </a:xfrm>
          <a:prstGeom prst="rect">
            <a:avLst/>
          </a:prstGeom>
        </p:spPr>
      </p:pic>
      <p:sp>
        <p:nvSpPr>
          <p:cNvPr id="4" name="TextBox 3">
            <a:extLst>
              <a:ext uri="{FF2B5EF4-FFF2-40B4-BE49-F238E27FC236}">
                <a16:creationId xmlns:a16="http://schemas.microsoft.com/office/drawing/2014/main" id="{927BBBD6-CD08-B767-BAE9-B54CD5713358}"/>
              </a:ext>
            </a:extLst>
          </p:cNvPr>
          <p:cNvSpPr txBox="1"/>
          <p:nvPr/>
        </p:nvSpPr>
        <p:spPr>
          <a:xfrm>
            <a:off x="1946031" y="3235569"/>
            <a:ext cx="8675077" cy="679939"/>
          </a:xfrm>
          <a:prstGeom prst="rect">
            <a:avLst/>
          </a:prstGeom>
          <a:solidFill>
            <a:schemeClr val="bg1"/>
          </a:solidFill>
          <a:ln>
            <a:no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C9860450-2C88-C1F0-922A-98B752CE0D0F}"/>
              </a:ext>
            </a:extLst>
          </p:cNvPr>
          <p:cNvSpPr txBox="1"/>
          <p:nvPr/>
        </p:nvSpPr>
        <p:spPr>
          <a:xfrm>
            <a:off x="1946030" y="5836504"/>
            <a:ext cx="8675077" cy="679939"/>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1710732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FA62-7ED9-DC53-D5EE-9525EEB16B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DBEF11-03E6-5F18-56DA-DC2630EF61C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5A89159-BFE2-75E6-858C-A03CD248C9C9}"/>
              </a:ext>
            </a:extLst>
          </p:cNvPr>
          <p:cNvPicPr>
            <a:picLocks noChangeAspect="1"/>
          </p:cNvPicPr>
          <p:nvPr/>
        </p:nvPicPr>
        <p:blipFill>
          <a:blip r:embed="rId2"/>
          <a:stretch>
            <a:fillRect/>
          </a:stretch>
        </p:blipFill>
        <p:spPr>
          <a:xfrm>
            <a:off x="537882" y="363537"/>
            <a:ext cx="11623040" cy="6129338"/>
          </a:xfrm>
          <a:prstGeom prst="rect">
            <a:avLst/>
          </a:prstGeom>
        </p:spPr>
      </p:pic>
    </p:spTree>
    <p:extLst>
      <p:ext uri="{BB962C8B-B14F-4D97-AF65-F5344CB8AC3E}">
        <p14:creationId xmlns:p14="http://schemas.microsoft.com/office/powerpoint/2010/main" val="1085161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AC73A-EBFA-89D1-8557-EEBDD242889D}"/>
              </a:ext>
            </a:extLst>
          </p:cNvPr>
          <p:cNvPicPr>
            <a:picLocks noChangeAspect="1"/>
          </p:cNvPicPr>
          <p:nvPr/>
        </p:nvPicPr>
        <p:blipFill>
          <a:blip r:embed="rId2"/>
          <a:stretch>
            <a:fillRect/>
          </a:stretch>
        </p:blipFill>
        <p:spPr>
          <a:xfrm>
            <a:off x="2635904" y="1316691"/>
            <a:ext cx="7868330" cy="4895850"/>
          </a:xfrm>
          <a:prstGeom prst="rect">
            <a:avLst/>
          </a:prstGeom>
        </p:spPr>
      </p:pic>
    </p:spTree>
    <p:extLst>
      <p:ext uri="{BB962C8B-B14F-4D97-AF65-F5344CB8AC3E}">
        <p14:creationId xmlns:p14="http://schemas.microsoft.com/office/powerpoint/2010/main" val="2548731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D487-B9A4-461C-898C-F284E1A7A6BD}"/>
              </a:ext>
            </a:extLst>
          </p:cNvPr>
          <p:cNvSpPr>
            <a:spLocks noGrp="1"/>
          </p:cNvSpPr>
          <p:nvPr>
            <p:ph type="title"/>
          </p:nvPr>
        </p:nvSpPr>
        <p:spPr/>
        <p:txBody>
          <a:bodyPr/>
          <a:lstStyle/>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3FA45C01-E7FB-41DE-9961-A01D9CCE9656}"/>
              </a:ext>
            </a:extLst>
          </p:cNvPr>
          <p:cNvPicPr>
            <a:picLocks noGrp="1" noChangeAspect="1"/>
          </p:cNvPicPr>
          <p:nvPr>
            <p:ph idx="1"/>
          </p:nvPr>
        </p:nvPicPr>
        <p:blipFill>
          <a:blip r:embed="rId2"/>
          <a:stretch>
            <a:fillRect/>
          </a:stretch>
        </p:blipFill>
        <p:spPr>
          <a:xfrm>
            <a:off x="-76200" y="-1584358"/>
            <a:ext cx="12779687" cy="8621644"/>
          </a:xfrm>
          <a:prstGeom prst="rect">
            <a:avLst/>
          </a:prstGeom>
        </p:spPr>
      </p:pic>
    </p:spTree>
    <p:extLst>
      <p:ext uri="{BB962C8B-B14F-4D97-AF65-F5344CB8AC3E}">
        <p14:creationId xmlns:p14="http://schemas.microsoft.com/office/powerpoint/2010/main" val="511579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FA62-7ED9-DC53-D5EE-9525EEB16B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DBEF11-03E6-5F18-56DA-DC2630EF61C9}"/>
              </a:ext>
            </a:extLst>
          </p:cNvPr>
          <p:cNvSpPr>
            <a:spLocks noGrp="1"/>
          </p:cNvSpPr>
          <p:nvPr>
            <p:ph idx="1"/>
          </p:nvPr>
        </p:nvSpPr>
        <p:spPr>
          <a:xfrm>
            <a:off x="838200" y="1825625"/>
            <a:ext cx="6880412" cy="4351338"/>
          </a:xfrm>
        </p:spPr>
        <p:txBody>
          <a:bodyPr/>
          <a:lstStyle/>
          <a:p>
            <a:r>
              <a:rPr lang="en-US" dirty="0"/>
              <a:t>Is a compound, such as water from the tap, a pure substance or a mixture? Explain. </a:t>
            </a:r>
          </a:p>
          <a:p>
            <a:endParaRPr lang="en-US" dirty="0"/>
          </a:p>
        </p:txBody>
      </p:sp>
      <p:pic>
        <p:nvPicPr>
          <p:cNvPr id="5" name="Picture 4">
            <a:extLst>
              <a:ext uri="{FF2B5EF4-FFF2-40B4-BE49-F238E27FC236}">
                <a16:creationId xmlns:a16="http://schemas.microsoft.com/office/drawing/2014/main" id="{0C9C3901-E687-D380-07E0-87D24FCA1B31}"/>
              </a:ext>
            </a:extLst>
          </p:cNvPr>
          <p:cNvPicPr>
            <a:picLocks noChangeAspect="1"/>
          </p:cNvPicPr>
          <p:nvPr/>
        </p:nvPicPr>
        <p:blipFill>
          <a:blip r:embed="rId2"/>
          <a:stretch>
            <a:fillRect/>
          </a:stretch>
        </p:blipFill>
        <p:spPr>
          <a:xfrm>
            <a:off x="8042461" y="1690688"/>
            <a:ext cx="3064809" cy="4459690"/>
          </a:xfrm>
          <a:prstGeom prst="rect">
            <a:avLst/>
          </a:prstGeom>
        </p:spPr>
      </p:pic>
    </p:spTree>
    <p:extLst>
      <p:ext uri="{BB962C8B-B14F-4D97-AF65-F5344CB8AC3E}">
        <p14:creationId xmlns:p14="http://schemas.microsoft.com/office/powerpoint/2010/main" val="1856740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FA62-7ED9-DC53-D5EE-9525EEB16B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DBEF11-03E6-5F18-56DA-DC2630EF61C9}"/>
              </a:ext>
            </a:extLst>
          </p:cNvPr>
          <p:cNvSpPr>
            <a:spLocks noGrp="1"/>
          </p:cNvSpPr>
          <p:nvPr>
            <p:ph idx="1"/>
          </p:nvPr>
        </p:nvSpPr>
        <p:spPr/>
        <p:txBody>
          <a:bodyPr/>
          <a:lstStyle/>
          <a:p>
            <a:r>
              <a:rPr lang="en-US" dirty="0"/>
              <a:t>Is a compound, such as water from the tap, a pure substance or a mixture? Explain. </a:t>
            </a:r>
          </a:p>
          <a:p>
            <a:endParaRPr lang="en-US" dirty="0"/>
          </a:p>
          <a:p>
            <a:r>
              <a:rPr lang="en-US" dirty="0">
                <a:solidFill>
                  <a:srgbClr val="FF0000"/>
                </a:solidFill>
              </a:rPr>
              <a:t>water from the tap is a mixture because it contains various minerals and, in some cases, particulates (i.e. shine a laser light through water to see the particulates, if there are any)</a:t>
            </a:r>
          </a:p>
        </p:txBody>
      </p:sp>
    </p:spTree>
    <p:extLst>
      <p:ext uri="{BB962C8B-B14F-4D97-AF65-F5344CB8AC3E}">
        <p14:creationId xmlns:p14="http://schemas.microsoft.com/office/powerpoint/2010/main" val="3802489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FA62-7ED9-DC53-D5EE-9525EEB16B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DBEF11-03E6-5F18-56DA-DC2630EF61C9}"/>
              </a:ext>
            </a:extLst>
          </p:cNvPr>
          <p:cNvSpPr>
            <a:spLocks noGrp="1"/>
          </p:cNvSpPr>
          <p:nvPr>
            <p:ph idx="1"/>
          </p:nvPr>
        </p:nvSpPr>
        <p:spPr/>
        <p:txBody>
          <a:bodyPr/>
          <a:lstStyle/>
          <a:p>
            <a:r>
              <a:rPr lang="en-US" dirty="0"/>
              <a:t>Lead is not often used in solder anymore. Explain why not. </a:t>
            </a:r>
          </a:p>
          <a:p>
            <a:r>
              <a:rPr lang="en-US" dirty="0">
                <a:solidFill>
                  <a:srgbClr val="FF0000"/>
                </a:solidFill>
              </a:rPr>
              <a:t>Before the toxic effects of lead were understood, the seams of metal cans for preserving food were sealed using lead solder. When the cans were heated, a high level of lead leached into the food, particularly if the contents were acidic, such as tomatoes or citrus fruits. It is likely that sailors suffered from lead poisoning on long trips. Fresh meat and vegetables were not available, so sailors ate mostly canned foods. Even today, you should never drink hot water directly from the tap, in case there is lead solder in the plumbing that may be absorbed into the hot water.</a:t>
            </a:r>
          </a:p>
        </p:txBody>
      </p:sp>
    </p:spTree>
    <p:extLst>
      <p:ext uri="{BB962C8B-B14F-4D97-AF65-F5344CB8AC3E}">
        <p14:creationId xmlns:p14="http://schemas.microsoft.com/office/powerpoint/2010/main" val="2464218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C3B1-0454-5FD3-1BDB-FC19B903EF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F66BA0-5BD3-9898-271B-4B14C5060A3E}"/>
              </a:ext>
            </a:extLst>
          </p:cNvPr>
          <p:cNvSpPr>
            <a:spLocks noGrp="1"/>
          </p:cNvSpPr>
          <p:nvPr>
            <p:ph idx="1"/>
          </p:nvPr>
        </p:nvSpPr>
        <p:spPr/>
        <p:txBody>
          <a:bodyPr/>
          <a:lstStyle/>
          <a:p>
            <a:r>
              <a:rPr lang="en-US" dirty="0"/>
              <a:t>Describe one way to separate the following mechanical mixtures. </a:t>
            </a:r>
          </a:p>
          <a:p>
            <a:r>
              <a:rPr lang="en-US" dirty="0"/>
              <a:t>(a) metals in a scrap yard </a:t>
            </a:r>
          </a:p>
          <a:p>
            <a:r>
              <a:rPr lang="en-US" dirty="0"/>
              <a:t>(b) salt and sand </a:t>
            </a:r>
          </a:p>
          <a:p>
            <a:r>
              <a:rPr lang="en-US" dirty="0"/>
              <a:t>(c) sand and gravel </a:t>
            </a:r>
          </a:p>
          <a:p>
            <a:r>
              <a:rPr lang="en-US" dirty="0"/>
              <a:t>(d) sand and water</a:t>
            </a:r>
          </a:p>
        </p:txBody>
      </p:sp>
    </p:spTree>
    <p:extLst>
      <p:ext uri="{BB962C8B-B14F-4D97-AF65-F5344CB8AC3E}">
        <p14:creationId xmlns:p14="http://schemas.microsoft.com/office/powerpoint/2010/main" val="1821767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42C9-F887-BEE7-816E-61A3E43F10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D20D62-BF94-1941-5645-A9333AFE7074}"/>
              </a:ext>
            </a:extLst>
          </p:cNvPr>
          <p:cNvSpPr>
            <a:spLocks noGrp="1"/>
          </p:cNvSpPr>
          <p:nvPr>
            <p:ph idx="1"/>
          </p:nvPr>
        </p:nvSpPr>
        <p:spPr/>
        <p:txBody>
          <a:bodyPr/>
          <a:lstStyle/>
          <a:p>
            <a:r>
              <a:rPr lang="en-US" dirty="0"/>
              <a:t>Some air purification systems include filters. What is the difference between a filter and a sieve? </a:t>
            </a:r>
          </a:p>
          <a:p>
            <a:r>
              <a:rPr lang="en-US" dirty="0"/>
              <a:t>sieve - device used to separate the components of a mixture, with many visible holes that allow smaller solid pieces and liquids to pass through while blocking the larger solid pieces </a:t>
            </a:r>
          </a:p>
          <a:p>
            <a:r>
              <a:rPr lang="en-US"/>
              <a:t>filter - device </a:t>
            </a:r>
            <a:r>
              <a:rPr lang="en-US" dirty="0"/>
              <a:t>with many small holes that trap solid pieces of a mixture but allow liquids and gases to pass through</a:t>
            </a:r>
          </a:p>
        </p:txBody>
      </p:sp>
    </p:spTree>
    <p:extLst>
      <p:ext uri="{BB962C8B-B14F-4D97-AF65-F5344CB8AC3E}">
        <p14:creationId xmlns:p14="http://schemas.microsoft.com/office/powerpoint/2010/main" val="388117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THERE ARE TWO TYPES OF MATTER</a:t>
            </a:r>
            <a:endParaRPr lang="en-US" b="1" dirty="0"/>
          </a:p>
        </p:txBody>
      </p:sp>
      <p:pic>
        <p:nvPicPr>
          <p:cNvPr id="5" name="Picture 2" descr="Image result for pure substances and mixtures">
            <a:extLst>
              <a:ext uri="{FF2B5EF4-FFF2-40B4-BE49-F238E27FC236}">
                <a16:creationId xmlns:a16="http://schemas.microsoft.com/office/drawing/2014/main" id="{D2E0DDF9-3078-4E94-8E69-F02DBB7EB72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393" r="11902" b="55025"/>
          <a:stretch/>
        </p:blipFill>
        <p:spPr bwMode="auto">
          <a:xfrm>
            <a:off x="1203158" y="1690688"/>
            <a:ext cx="11022858" cy="442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682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8161-1DA6-98ED-32C2-6D36129C1BFF}"/>
              </a:ext>
            </a:extLst>
          </p:cNvPr>
          <p:cNvSpPr>
            <a:spLocks noGrp="1"/>
          </p:cNvSpPr>
          <p:nvPr>
            <p:ph type="ctrTitle"/>
          </p:nvPr>
        </p:nvSpPr>
        <p:spPr/>
        <p:txBody>
          <a:bodyPr/>
          <a:lstStyle/>
          <a:p>
            <a:r>
              <a:rPr lang="en-US" dirty="0"/>
              <a:t>Separating Matter</a:t>
            </a:r>
          </a:p>
        </p:txBody>
      </p:sp>
      <p:sp>
        <p:nvSpPr>
          <p:cNvPr id="3" name="Subtitle 2">
            <a:extLst>
              <a:ext uri="{FF2B5EF4-FFF2-40B4-BE49-F238E27FC236}">
                <a16:creationId xmlns:a16="http://schemas.microsoft.com/office/drawing/2014/main" id="{6D716824-9609-CD97-839A-B8D091696AF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6149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2322-785B-4873-B7E4-A78D9823A674}"/>
              </a:ext>
            </a:extLst>
          </p:cNvPr>
          <p:cNvSpPr>
            <a:spLocks noGrp="1"/>
          </p:cNvSpPr>
          <p:nvPr>
            <p:ph type="title"/>
          </p:nvPr>
        </p:nvSpPr>
        <p:spPr/>
        <p:txBody>
          <a:bodyPr/>
          <a:lstStyle/>
          <a:p>
            <a:r>
              <a:rPr lang="en-US" dirty="0"/>
              <a:t>Separating Compounds</a:t>
            </a:r>
          </a:p>
        </p:txBody>
      </p:sp>
      <p:sp>
        <p:nvSpPr>
          <p:cNvPr id="3" name="Content Placeholder 2">
            <a:extLst>
              <a:ext uri="{FF2B5EF4-FFF2-40B4-BE49-F238E27FC236}">
                <a16:creationId xmlns:a16="http://schemas.microsoft.com/office/drawing/2014/main" id="{F6210382-F14C-4C2D-903B-146B508746A3}"/>
              </a:ext>
            </a:extLst>
          </p:cNvPr>
          <p:cNvSpPr>
            <a:spLocks noGrp="1"/>
          </p:cNvSpPr>
          <p:nvPr>
            <p:ph idx="1"/>
          </p:nvPr>
        </p:nvSpPr>
        <p:spPr>
          <a:xfrm>
            <a:off x="838200" y="1825625"/>
            <a:ext cx="5634789" cy="4351338"/>
          </a:xfrm>
        </p:spPr>
        <p:txBody>
          <a:bodyPr/>
          <a:lstStyle/>
          <a:p>
            <a:r>
              <a:rPr lang="en-US" sz="3600" dirty="0"/>
              <a:t>Compounds can be separated using </a:t>
            </a:r>
            <a:r>
              <a:rPr lang="en-US" sz="3600" b="1" u="sng" dirty="0"/>
              <a:t>ENERGY, </a:t>
            </a:r>
            <a:r>
              <a:rPr lang="en-US" sz="3600" dirty="0">
                <a:solidFill>
                  <a:srgbClr val="FF0000"/>
                </a:solidFill>
              </a:rPr>
              <a:t>because energy is needed to break chemical bond </a:t>
            </a:r>
          </a:p>
          <a:p>
            <a:r>
              <a:rPr lang="en-US" sz="3600" dirty="0" err="1"/>
              <a:t>Eg.</a:t>
            </a:r>
            <a:r>
              <a:rPr lang="en-US" sz="3600" dirty="0"/>
              <a:t> Electrolysis</a:t>
            </a:r>
          </a:p>
          <a:p>
            <a:r>
              <a:rPr lang="en-US" sz="3600" dirty="0"/>
              <a:t>Separation technique would be based on </a:t>
            </a:r>
            <a:r>
              <a:rPr lang="en-US" sz="3600" b="1" u="sng" dirty="0"/>
              <a:t>chemical</a:t>
            </a:r>
            <a:r>
              <a:rPr lang="en-US" sz="3600" b="1" dirty="0"/>
              <a:t> </a:t>
            </a:r>
            <a:r>
              <a:rPr lang="en-US" sz="3600" dirty="0"/>
              <a:t> properties.</a:t>
            </a:r>
          </a:p>
          <a:p>
            <a:endParaRPr lang="en-US" dirty="0"/>
          </a:p>
        </p:txBody>
      </p:sp>
      <p:pic>
        <p:nvPicPr>
          <p:cNvPr id="1026" name="Picture 2" descr="Climate Change Education Across the Curricula, Across the GlobeLesson Plan:  Electrolysis: Application in Fuel Cell Technology">
            <a:extLst>
              <a:ext uri="{FF2B5EF4-FFF2-40B4-BE49-F238E27FC236}">
                <a16:creationId xmlns:a16="http://schemas.microsoft.com/office/drawing/2014/main" id="{C36C1501-69C0-487E-84BA-C6390F329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989" y="949868"/>
            <a:ext cx="5511745" cy="495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148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2322-785B-4873-B7E4-A78D9823A674}"/>
              </a:ext>
            </a:extLst>
          </p:cNvPr>
          <p:cNvSpPr>
            <a:spLocks noGrp="1"/>
          </p:cNvSpPr>
          <p:nvPr>
            <p:ph type="title"/>
          </p:nvPr>
        </p:nvSpPr>
        <p:spPr/>
        <p:txBody>
          <a:bodyPr/>
          <a:lstStyle/>
          <a:p>
            <a:r>
              <a:rPr lang="en-US" dirty="0"/>
              <a:t>Separating Mixtures</a:t>
            </a:r>
          </a:p>
        </p:txBody>
      </p:sp>
      <p:sp>
        <p:nvSpPr>
          <p:cNvPr id="3" name="Content Placeholder 2">
            <a:extLst>
              <a:ext uri="{FF2B5EF4-FFF2-40B4-BE49-F238E27FC236}">
                <a16:creationId xmlns:a16="http://schemas.microsoft.com/office/drawing/2014/main" id="{F6210382-F14C-4C2D-903B-146B508746A3}"/>
              </a:ext>
            </a:extLst>
          </p:cNvPr>
          <p:cNvSpPr>
            <a:spLocks noGrp="1"/>
          </p:cNvSpPr>
          <p:nvPr>
            <p:ph idx="1"/>
          </p:nvPr>
        </p:nvSpPr>
        <p:spPr/>
        <p:txBody>
          <a:bodyPr/>
          <a:lstStyle/>
          <a:p>
            <a:endParaRPr lang="en-US" sz="3600" dirty="0"/>
          </a:p>
          <a:p>
            <a:r>
              <a:rPr lang="en-US" sz="3600" dirty="0"/>
              <a:t>Mixtures can be separated  by </a:t>
            </a:r>
            <a:r>
              <a:rPr lang="en-US" sz="3600" b="1" u="sng" dirty="0"/>
              <a:t>PHYSICA</a:t>
            </a:r>
            <a:r>
              <a:rPr lang="en-US" sz="3600" dirty="0"/>
              <a:t>L means, based on their </a:t>
            </a:r>
            <a:r>
              <a:rPr lang="en-US" sz="3600" b="1" u="sng" dirty="0"/>
              <a:t>physical </a:t>
            </a:r>
            <a:r>
              <a:rPr lang="en-US" sz="3600" dirty="0"/>
              <a:t>properties. </a:t>
            </a:r>
          </a:p>
          <a:p>
            <a:endParaRPr lang="en-US" dirty="0"/>
          </a:p>
        </p:txBody>
      </p:sp>
      <p:pic>
        <p:nvPicPr>
          <p:cNvPr id="5" name="Picture 4" descr="A mixed pile of sweets is separated into 4 piles of different colours - red, green, yellow and purple">
            <a:extLst>
              <a:ext uri="{FF2B5EF4-FFF2-40B4-BE49-F238E27FC236}">
                <a16:creationId xmlns:a16="http://schemas.microsoft.com/office/drawing/2014/main" id="{BD8FA9E7-E3E1-4313-AF48-17DF9EF8F206}"/>
              </a:ext>
            </a:extLst>
          </p:cNvPr>
          <p:cNvPicPr/>
          <p:nvPr/>
        </p:nvPicPr>
        <p:blipFill rotWithShape="1">
          <a:blip r:embed="rId2">
            <a:extLst>
              <a:ext uri="{28A0092B-C50C-407E-A947-70E740481C1C}">
                <a14:useLocalDpi xmlns:a14="http://schemas.microsoft.com/office/drawing/2010/main" val="0"/>
              </a:ext>
            </a:extLst>
          </a:blip>
          <a:srcRect l="2753" t="14811" r="2028" b="11785"/>
          <a:stretch/>
        </p:blipFill>
        <p:spPr bwMode="auto">
          <a:xfrm>
            <a:off x="561825" y="4551028"/>
            <a:ext cx="6296175" cy="1941847"/>
          </a:xfrm>
          <a:prstGeom prst="rect">
            <a:avLst/>
          </a:prstGeom>
          <a:noFill/>
          <a:ln>
            <a:noFill/>
          </a:ln>
          <a:extLst>
            <a:ext uri="{53640926-AAD7-44D8-BBD7-CCE9431645EC}">
              <a14:shadowObscured xmlns:a14="http://schemas.microsoft.com/office/drawing/2010/main"/>
            </a:ext>
          </a:extLst>
        </p:spPr>
      </p:pic>
      <p:pic>
        <p:nvPicPr>
          <p:cNvPr id="6" name="Picture 5" descr="A close up of pasta in a cup&#10;&#10;Description generated with high confidence">
            <a:extLst>
              <a:ext uri="{FF2B5EF4-FFF2-40B4-BE49-F238E27FC236}">
                <a16:creationId xmlns:a16="http://schemas.microsoft.com/office/drawing/2014/main" id="{198702A8-F353-4395-A62D-E14ED7062BE5}"/>
              </a:ext>
            </a:extLst>
          </p:cNvPr>
          <p:cNvPicPr>
            <a:picLocks noChangeAspect="1"/>
          </p:cNvPicPr>
          <p:nvPr/>
        </p:nvPicPr>
        <p:blipFill>
          <a:blip r:embed="rId3"/>
          <a:stretch>
            <a:fillRect/>
          </a:stretch>
        </p:blipFill>
        <p:spPr>
          <a:xfrm>
            <a:off x="8269846" y="3192704"/>
            <a:ext cx="3360329" cy="3360329"/>
          </a:xfrm>
          <a:prstGeom prst="rect">
            <a:avLst/>
          </a:prstGeom>
        </p:spPr>
      </p:pic>
    </p:spTree>
    <p:extLst>
      <p:ext uri="{BB962C8B-B14F-4D97-AF65-F5344CB8AC3E}">
        <p14:creationId xmlns:p14="http://schemas.microsoft.com/office/powerpoint/2010/main" val="2743857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5F31D-137D-40B4-99C5-4238722E2167}"/>
              </a:ext>
            </a:extLst>
          </p:cNvPr>
          <p:cNvSpPr>
            <a:spLocks noGrp="1"/>
          </p:cNvSpPr>
          <p:nvPr>
            <p:ph type="title"/>
          </p:nvPr>
        </p:nvSpPr>
        <p:spPr/>
        <p:txBody>
          <a:bodyPr>
            <a:normAutofit/>
          </a:bodyPr>
          <a:lstStyle/>
          <a:p>
            <a:r>
              <a:rPr lang="en-CA" dirty="0"/>
              <a:t>Mechanical Mixtures (Insoluble)</a:t>
            </a:r>
            <a:endParaRPr lang="en-US" dirty="0"/>
          </a:p>
        </p:txBody>
      </p:sp>
      <p:sp>
        <p:nvSpPr>
          <p:cNvPr id="3" name="Content Placeholder 2">
            <a:extLst>
              <a:ext uri="{FF2B5EF4-FFF2-40B4-BE49-F238E27FC236}">
                <a16:creationId xmlns:a16="http://schemas.microsoft.com/office/drawing/2014/main" id="{BEBF9A81-56F3-4411-927D-176A85017F0C}"/>
              </a:ext>
            </a:extLst>
          </p:cNvPr>
          <p:cNvSpPr>
            <a:spLocks noGrp="1"/>
          </p:cNvSpPr>
          <p:nvPr>
            <p:ph idx="1"/>
          </p:nvPr>
        </p:nvSpPr>
        <p:spPr/>
        <p:txBody>
          <a:bodyPr vert="horz" lIns="91440" tIns="45720" rIns="91440" bIns="45720" rtlCol="0" anchor="t">
            <a:normAutofit/>
          </a:bodyPr>
          <a:lstStyle/>
          <a:p>
            <a:r>
              <a:rPr lang="en-US" sz="3200" dirty="0" err="1">
                <a:solidFill>
                  <a:schemeClr val="accent1"/>
                </a:solidFill>
              </a:rPr>
              <a:t>Eg</a:t>
            </a:r>
            <a:r>
              <a:rPr lang="en-US" sz="3200" dirty="0">
                <a:solidFill>
                  <a:schemeClr val="accent1"/>
                </a:solidFill>
              </a:rPr>
              <a:t>: Sand and Marbles</a:t>
            </a:r>
            <a:r>
              <a:rPr lang="en-US" sz="3200" dirty="0">
                <a:solidFill>
                  <a:schemeClr val="accent1"/>
                </a:solidFill>
                <a:sym typeface="Wingdings" panose="05000000000000000000" pitchFamily="2" charset="2"/>
              </a:rPr>
              <a:t></a:t>
            </a:r>
            <a:endParaRPr lang="en-CA" sz="3200" b="1" dirty="0">
              <a:solidFill>
                <a:schemeClr val="accent1"/>
              </a:solidFill>
            </a:endParaRPr>
          </a:p>
          <a:p>
            <a:r>
              <a:rPr lang="en-US" sz="3200" dirty="0" err="1">
                <a:solidFill>
                  <a:schemeClr val="accent1"/>
                </a:solidFill>
              </a:rPr>
              <a:t>Eg.</a:t>
            </a:r>
            <a:r>
              <a:rPr lang="en-US" sz="3200" dirty="0">
                <a:solidFill>
                  <a:schemeClr val="accent1"/>
                </a:solidFill>
              </a:rPr>
              <a:t> Sand and water </a:t>
            </a:r>
            <a:r>
              <a:rPr lang="en-US" sz="3200" dirty="0">
                <a:solidFill>
                  <a:schemeClr val="accent1"/>
                </a:solidFill>
                <a:sym typeface="Wingdings" panose="05000000000000000000" pitchFamily="2" charset="2"/>
              </a:rPr>
              <a:t></a:t>
            </a:r>
            <a:r>
              <a:rPr lang="en-US" sz="3200" dirty="0">
                <a:solidFill>
                  <a:schemeClr val="accent1"/>
                </a:solidFill>
              </a:rPr>
              <a:t> </a:t>
            </a:r>
          </a:p>
          <a:p>
            <a:r>
              <a:rPr lang="en-US" sz="3200" b="1" dirty="0" err="1">
                <a:solidFill>
                  <a:schemeClr val="accent1"/>
                </a:solidFill>
                <a:cs typeface="Calibri"/>
              </a:rPr>
              <a:t>Eg.</a:t>
            </a:r>
            <a:r>
              <a:rPr lang="en-US" sz="3200" b="1" dirty="0">
                <a:solidFill>
                  <a:schemeClr val="accent1"/>
                </a:solidFill>
                <a:cs typeface="Calibri"/>
              </a:rPr>
              <a:t> Salt and water </a:t>
            </a:r>
            <a:r>
              <a:rPr lang="en-US" sz="3200" b="1" dirty="0">
                <a:solidFill>
                  <a:schemeClr val="accent1"/>
                </a:solidFill>
                <a:cs typeface="Calibri"/>
                <a:sym typeface="Wingdings" panose="05000000000000000000" pitchFamily="2" charset="2"/>
              </a:rPr>
              <a:t></a:t>
            </a:r>
          </a:p>
          <a:p>
            <a:r>
              <a:rPr lang="en-US" sz="3200" b="1" dirty="0">
                <a:solidFill>
                  <a:schemeClr val="accent1"/>
                </a:solidFill>
                <a:cs typeface="Calibri"/>
                <a:sym typeface="Wingdings" panose="05000000000000000000" pitchFamily="2" charset="2"/>
              </a:rPr>
              <a:t>E.g. Iron nails from zinc screws</a:t>
            </a:r>
            <a:endParaRPr lang="en-US" sz="3200" b="1" dirty="0">
              <a:solidFill>
                <a:schemeClr val="accent1"/>
              </a:solidFill>
              <a:cs typeface="Calibri"/>
            </a:endParaRPr>
          </a:p>
          <a:p>
            <a:endParaRPr lang="en-CA" sz="3200" dirty="0"/>
          </a:p>
          <a:p>
            <a:endParaRPr lang="en-CA" dirty="0"/>
          </a:p>
        </p:txBody>
      </p:sp>
    </p:spTree>
    <p:extLst>
      <p:ext uri="{BB962C8B-B14F-4D97-AF65-F5344CB8AC3E}">
        <p14:creationId xmlns:p14="http://schemas.microsoft.com/office/powerpoint/2010/main" val="2236130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5F31D-137D-40B4-99C5-4238722E2167}"/>
              </a:ext>
            </a:extLst>
          </p:cNvPr>
          <p:cNvSpPr>
            <a:spLocks noGrp="1"/>
          </p:cNvSpPr>
          <p:nvPr>
            <p:ph type="title"/>
          </p:nvPr>
        </p:nvSpPr>
        <p:spPr/>
        <p:txBody>
          <a:bodyPr>
            <a:normAutofit/>
          </a:bodyPr>
          <a:lstStyle/>
          <a:p>
            <a:r>
              <a:rPr lang="en-CA" dirty="0"/>
              <a:t>Mechanical Mixtures (Insoluble)</a:t>
            </a:r>
            <a:endParaRPr lang="en-US" dirty="0"/>
          </a:p>
        </p:txBody>
      </p:sp>
      <p:sp>
        <p:nvSpPr>
          <p:cNvPr id="3" name="Content Placeholder 2">
            <a:extLst>
              <a:ext uri="{FF2B5EF4-FFF2-40B4-BE49-F238E27FC236}">
                <a16:creationId xmlns:a16="http://schemas.microsoft.com/office/drawing/2014/main" id="{BEBF9A81-56F3-4411-927D-176A85017F0C}"/>
              </a:ext>
            </a:extLst>
          </p:cNvPr>
          <p:cNvSpPr>
            <a:spLocks noGrp="1"/>
          </p:cNvSpPr>
          <p:nvPr>
            <p:ph idx="1"/>
          </p:nvPr>
        </p:nvSpPr>
        <p:spPr>
          <a:xfrm>
            <a:off x="523373" y="1767171"/>
            <a:ext cx="11461734" cy="4351338"/>
          </a:xfrm>
        </p:spPr>
        <p:txBody>
          <a:bodyPr vert="horz" lIns="91440" tIns="45720" rIns="91440" bIns="45720" rtlCol="0" anchor="t">
            <a:normAutofit/>
          </a:bodyPr>
          <a:lstStyle/>
          <a:p>
            <a:r>
              <a:rPr lang="en-US" sz="3200" dirty="0" err="1">
                <a:solidFill>
                  <a:srgbClr val="FF0000"/>
                </a:solidFill>
              </a:rPr>
              <a:t>Eg</a:t>
            </a:r>
            <a:r>
              <a:rPr lang="en-US" sz="3200" dirty="0">
                <a:solidFill>
                  <a:srgbClr val="FF0000"/>
                </a:solidFill>
              </a:rPr>
              <a:t>: Sand and </a:t>
            </a:r>
            <a:r>
              <a:rPr lang="en-US" sz="3200" dirty="0" err="1">
                <a:solidFill>
                  <a:srgbClr val="FF0000"/>
                </a:solidFill>
              </a:rPr>
              <a:t>STone</a:t>
            </a:r>
            <a:r>
              <a:rPr lang="en-US" sz="3200" dirty="0">
                <a:solidFill>
                  <a:srgbClr val="FF0000"/>
                </a:solidFill>
                <a:sym typeface="Wingdings" panose="05000000000000000000" pitchFamily="2" charset="2"/>
              </a:rPr>
              <a:t></a:t>
            </a:r>
            <a:r>
              <a:rPr lang="en-US" sz="3200" dirty="0">
                <a:solidFill>
                  <a:srgbClr val="FF0000"/>
                </a:solidFill>
              </a:rPr>
              <a:t> </a:t>
            </a:r>
            <a:r>
              <a:rPr lang="en-US" sz="3200" b="1" u="sng" dirty="0">
                <a:solidFill>
                  <a:srgbClr val="FF0000"/>
                </a:solidFill>
              </a:rPr>
              <a:t>using fingers ( Based on size), </a:t>
            </a:r>
            <a:r>
              <a:rPr lang="en-US" sz="3200" b="1" u="sng" dirty="0" err="1">
                <a:solidFill>
                  <a:srgbClr val="FF0000"/>
                </a:solidFill>
              </a:rPr>
              <a:t>seive</a:t>
            </a:r>
            <a:r>
              <a:rPr lang="en-US" sz="3200" b="1" u="sng" dirty="0">
                <a:solidFill>
                  <a:srgbClr val="FF0000"/>
                </a:solidFill>
              </a:rPr>
              <a:t> </a:t>
            </a:r>
            <a:endParaRPr lang="en-CA" sz="3200" b="1" u="sng" dirty="0">
              <a:solidFill>
                <a:srgbClr val="FF0000"/>
              </a:solidFill>
            </a:endParaRPr>
          </a:p>
          <a:p>
            <a:r>
              <a:rPr lang="en-US" sz="3200" dirty="0" err="1">
                <a:solidFill>
                  <a:srgbClr val="FF0000"/>
                </a:solidFill>
              </a:rPr>
              <a:t>Eg.</a:t>
            </a:r>
            <a:r>
              <a:rPr lang="en-US" sz="3200" dirty="0">
                <a:solidFill>
                  <a:srgbClr val="FF0000"/>
                </a:solidFill>
              </a:rPr>
              <a:t> Sand and water </a:t>
            </a:r>
            <a:r>
              <a:rPr lang="en-US" sz="3200" dirty="0">
                <a:solidFill>
                  <a:srgbClr val="FF0000"/>
                </a:solidFill>
                <a:sym typeface="Wingdings" panose="05000000000000000000" pitchFamily="2" charset="2"/>
              </a:rPr>
              <a:t></a:t>
            </a:r>
            <a:r>
              <a:rPr lang="en-US" sz="3200" dirty="0">
                <a:solidFill>
                  <a:srgbClr val="FF0000"/>
                </a:solidFill>
              </a:rPr>
              <a:t> </a:t>
            </a:r>
            <a:r>
              <a:rPr lang="en-US" sz="3200" b="1" u="sng" dirty="0">
                <a:solidFill>
                  <a:srgbClr val="FF0000"/>
                </a:solidFill>
              </a:rPr>
              <a:t>filter	(solubility)</a:t>
            </a:r>
          </a:p>
          <a:p>
            <a:r>
              <a:rPr lang="en-US" sz="3200" b="1" dirty="0" err="1">
                <a:solidFill>
                  <a:srgbClr val="FF0000"/>
                </a:solidFill>
                <a:cs typeface="Calibri"/>
              </a:rPr>
              <a:t>Eg.</a:t>
            </a:r>
            <a:r>
              <a:rPr lang="en-US" sz="3200" b="1" dirty="0">
                <a:solidFill>
                  <a:srgbClr val="FF0000"/>
                </a:solidFill>
                <a:cs typeface="Calibri"/>
              </a:rPr>
              <a:t> Salt and water </a:t>
            </a:r>
            <a:r>
              <a:rPr lang="en-US" sz="3200" b="1" dirty="0">
                <a:solidFill>
                  <a:srgbClr val="FF0000"/>
                </a:solidFill>
                <a:cs typeface="Calibri"/>
                <a:sym typeface="Wingdings" panose="05000000000000000000" pitchFamily="2" charset="2"/>
              </a:rPr>
              <a:t> </a:t>
            </a:r>
            <a:r>
              <a:rPr lang="en-US" sz="3200" b="1" u="sng" dirty="0">
                <a:solidFill>
                  <a:srgbClr val="FF0000"/>
                </a:solidFill>
                <a:cs typeface="Calibri"/>
                <a:sym typeface="Wingdings" panose="05000000000000000000" pitchFamily="2" charset="2"/>
              </a:rPr>
              <a:t>Evaporation </a:t>
            </a:r>
            <a:r>
              <a:rPr lang="en-US" sz="3200" dirty="0">
                <a:solidFill>
                  <a:srgbClr val="FF0000"/>
                </a:solidFill>
                <a:cs typeface="Calibri"/>
                <a:sym typeface="Wingdings" panose="05000000000000000000" pitchFamily="2" charset="2"/>
              </a:rPr>
              <a:t>( evaporation rate, boiling </a:t>
            </a:r>
            <a:r>
              <a:rPr lang="en-US" sz="3200" dirty="0" err="1">
                <a:solidFill>
                  <a:srgbClr val="FF0000"/>
                </a:solidFill>
                <a:cs typeface="Calibri"/>
                <a:sym typeface="Wingdings" panose="05000000000000000000" pitchFamily="2" charset="2"/>
              </a:rPr>
              <a:t>pt</a:t>
            </a:r>
            <a:endParaRPr lang="en-US" sz="3200" dirty="0">
              <a:solidFill>
                <a:srgbClr val="FF0000"/>
              </a:solidFill>
              <a:cs typeface="Calibri"/>
              <a:sym typeface="Wingdings" panose="05000000000000000000" pitchFamily="2" charset="2"/>
            </a:endParaRPr>
          </a:p>
          <a:p>
            <a:r>
              <a:rPr lang="en-US" sz="3200" dirty="0">
                <a:solidFill>
                  <a:srgbClr val="FF0000"/>
                </a:solidFill>
                <a:cs typeface="Calibri"/>
                <a:sym typeface="Wingdings" panose="05000000000000000000" pitchFamily="2" charset="2"/>
              </a:rPr>
              <a:t>Iron nails from zinc screws </a:t>
            </a:r>
          </a:p>
          <a:p>
            <a:endParaRPr lang="en-CA" sz="3200" dirty="0"/>
          </a:p>
          <a:p>
            <a:endParaRPr lang="en-CA" dirty="0"/>
          </a:p>
        </p:txBody>
      </p:sp>
      <p:pic>
        <p:nvPicPr>
          <p:cNvPr id="8194" name="Picture 2" descr="Image result for sand and water mixture">
            <a:extLst>
              <a:ext uri="{FF2B5EF4-FFF2-40B4-BE49-F238E27FC236}">
                <a16:creationId xmlns:a16="http://schemas.microsoft.com/office/drawing/2014/main" id="{27039D6B-5EF1-4560-B193-F58B069DA3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934" r="15526"/>
          <a:stretch/>
        </p:blipFill>
        <p:spPr bwMode="auto">
          <a:xfrm>
            <a:off x="4127251" y="4024979"/>
            <a:ext cx="2689384" cy="30364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Limu | Properties of Matter">
            <a:extLst>
              <a:ext uri="{FF2B5EF4-FFF2-40B4-BE49-F238E27FC236}">
                <a16:creationId xmlns:a16="http://schemas.microsoft.com/office/drawing/2014/main" id="{E57F359D-D2E8-D1AB-C0DE-CE0486377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8066" y="-131909"/>
            <a:ext cx="1995306" cy="17724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parating Mixtures">
            <a:extLst>
              <a:ext uri="{FF2B5EF4-FFF2-40B4-BE49-F238E27FC236}">
                <a16:creationId xmlns:a16="http://schemas.microsoft.com/office/drawing/2014/main" id="{93C32508-2F5E-811B-7EDE-AC097059B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03" y="4440209"/>
            <a:ext cx="4240880" cy="23529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ter evaporation residues - Stock Image - C050/4917 - Science Photo Library">
            <a:extLst>
              <a:ext uri="{FF2B5EF4-FFF2-40B4-BE49-F238E27FC236}">
                <a16:creationId xmlns:a16="http://schemas.microsoft.com/office/drawing/2014/main" id="{08C79B64-0952-6244-9BC5-C53976E8B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956" y="3826369"/>
            <a:ext cx="4198416" cy="280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821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FA62-7ED9-DC53-D5EE-9525EEB16B22}"/>
              </a:ext>
            </a:extLst>
          </p:cNvPr>
          <p:cNvSpPr>
            <a:spLocks noGrp="1"/>
          </p:cNvSpPr>
          <p:nvPr>
            <p:ph type="title"/>
          </p:nvPr>
        </p:nvSpPr>
        <p:spPr/>
        <p:txBody>
          <a:bodyPr/>
          <a:lstStyle/>
          <a:p>
            <a:r>
              <a:rPr lang="en-US" dirty="0"/>
              <a:t>Methods of Separation</a:t>
            </a:r>
          </a:p>
        </p:txBody>
      </p:sp>
      <p:sp>
        <p:nvSpPr>
          <p:cNvPr id="3" name="Content Placeholder 2">
            <a:extLst>
              <a:ext uri="{FF2B5EF4-FFF2-40B4-BE49-F238E27FC236}">
                <a16:creationId xmlns:a16="http://schemas.microsoft.com/office/drawing/2014/main" id="{89DBEF11-03E6-5F18-56DA-DC2630EF61C9}"/>
              </a:ext>
            </a:extLst>
          </p:cNvPr>
          <p:cNvSpPr>
            <a:spLocks noGrp="1"/>
          </p:cNvSpPr>
          <p:nvPr>
            <p:ph idx="1"/>
          </p:nvPr>
        </p:nvSpPr>
        <p:spPr/>
        <p:txBody>
          <a:bodyPr>
            <a:normAutofit fontScale="92500" lnSpcReduction="20000"/>
          </a:bodyPr>
          <a:lstStyle/>
          <a:p>
            <a:r>
              <a:rPr lang="en-US" dirty="0"/>
              <a:t>There are numerous ways to separate a mixture. List six of them. </a:t>
            </a:r>
          </a:p>
          <a:p>
            <a:endParaRPr lang="en-US" dirty="0"/>
          </a:p>
          <a:p>
            <a:endParaRPr lang="en-US" dirty="0"/>
          </a:p>
          <a:p>
            <a:r>
              <a:rPr lang="en-US" b="1" u="sng" dirty="0"/>
              <a:t>sorting</a:t>
            </a:r>
            <a:r>
              <a:rPr lang="en-US" dirty="0"/>
              <a:t> (used when substances are large) </a:t>
            </a:r>
          </a:p>
          <a:p>
            <a:r>
              <a:rPr lang="en-US" b="1" u="sng" dirty="0"/>
              <a:t>floating &amp; settling </a:t>
            </a:r>
            <a:r>
              <a:rPr lang="en-US" dirty="0"/>
              <a:t>(used for substances that float/sink) </a:t>
            </a:r>
          </a:p>
          <a:p>
            <a:r>
              <a:rPr lang="en-US" dirty="0"/>
              <a:t> </a:t>
            </a:r>
            <a:r>
              <a:rPr lang="en-US" b="1" u="sng" dirty="0"/>
              <a:t>centrifuge</a:t>
            </a:r>
            <a:r>
              <a:rPr lang="en-US" dirty="0"/>
              <a:t> (used for suspensions) </a:t>
            </a:r>
          </a:p>
          <a:p>
            <a:r>
              <a:rPr lang="en-US" b="1" u="sng" dirty="0"/>
              <a:t>magnet </a:t>
            </a:r>
            <a:r>
              <a:rPr lang="en-US" dirty="0"/>
              <a:t>(used for magnetic/nonmagnetic substances) </a:t>
            </a:r>
          </a:p>
          <a:p>
            <a:r>
              <a:rPr lang="en-US" b="1" u="sng" dirty="0"/>
              <a:t>sieves &amp; filters </a:t>
            </a:r>
            <a:r>
              <a:rPr lang="en-US" dirty="0"/>
              <a:t>(used for different sized substances)  </a:t>
            </a:r>
          </a:p>
          <a:p>
            <a:r>
              <a:rPr lang="en-US" b="1" u="sng" dirty="0"/>
              <a:t>dissolving</a:t>
            </a:r>
            <a:r>
              <a:rPr lang="en-US" dirty="0"/>
              <a:t> (used when a substance dissolves easily in a solvent)</a:t>
            </a:r>
          </a:p>
          <a:p>
            <a:r>
              <a:rPr lang="en-US" b="1" u="sng" dirty="0">
                <a:solidFill>
                  <a:srgbClr val="FF0000"/>
                </a:solidFill>
              </a:rPr>
              <a:t>Chromatography -</a:t>
            </a:r>
          </a:p>
        </p:txBody>
      </p:sp>
    </p:spTree>
    <p:extLst>
      <p:ext uri="{BB962C8B-B14F-4D97-AF65-F5344CB8AC3E}">
        <p14:creationId xmlns:p14="http://schemas.microsoft.com/office/powerpoint/2010/main" val="994687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A384-A9A4-5002-E1E2-C7ADF6D48BC4}"/>
              </a:ext>
            </a:extLst>
          </p:cNvPr>
          <p:cNvSpPr>
            <a:spLocks noGrp="1"/>
          </p:cNvSpPr>
          <p:nvPr>
            <p:ph type="title"/>
          </p:nvPr>
        </p:nvSpPr>
        <p:spPr/>
        <p:txBody>
          <a:bodyPr/>
          <a:lstStyle/>
          <a:p>
            <a:r>
              <a:rPr lang="en-US" dirty="0"/>
              <a:t>Solutions have 2 parts</a:t>
            </a:r>
          </a:p>
        </p:txBody>
      </p:sp>
      <p:sp>
        <p:nvSpPr>
          <p:cNvPr id="3" name="Content Placeholder 2">
            <a:extLst>
              <a:ext uri="{FF2B5EF4-FFF2-40B4-BE49-F238E27FC236}">
                <a16:creationId xmlns:a16="http://schemas.microsoft.com/office/drawing/2014/main" id="{EB9B7C67-84FA-90F3-A2BE-406821A78104}"/>
              </a:ext>
            </a:extLst>
          </p:cNvPr>
          <p:cNvSpPr>
            <a:spLocks noGrp="1"/>
          </p:cNvSpPr>
          <p:nvPr>
            <p:ph idx="1"/>
          </p:nvPr>
        </p:nvSpPr>
        <p:spPr/>
        <p:txBody>
          <a:bodyPr/>
          <a:lstStyle/>
          <a:p>
            <a:r>
              <a:rPr lang="en-US" sz="3600" dirty="0">
                <a:solidFill>
                  <a:srgbClr val="FF0000"/>
                </a:solidFill>
              </a:rPr>
              <a:t>Solutions contain:</a:t>
            </a:r>
          </a:p>
          <a:p>
            <a:r>
              <a:rPr lang="en-US" sz="3600" b="1" u="sng" dirty="0">
                <a:solidFill>
                  <a:srgbClr val="FF0000"/>
                </a:solidFill>
              </a:rPr>
              <a:t>solute</a:t>
            </a:r>
            <a:r>
              <a:rPr lang="en-US" sz="3600" dirty="0">
                <a:solidFill>
                  <a:srgbClr val="FF0000"/>
                </a:solidFill>
              </a:rPr>
              <a:t> (substance being dissolved, </a:t>
            </a:r>
            <a:r>
              <a:rPr lang="en-US" sz="3600" dirty="0" err="1">
                <a:solidFill>
                  <a:srgbClr val="FF0000"/>
                </a:solidFill>
              </a:rPr>
              <a:t>eg</a:t>
            </a:r>
            <a:r>
              <a:rPr lang="en-US" sz="3600" dirty="0">
                <a:solidFill>
                  <a:srgbClr val="FF0000"/>
                </a:solidFill>
              </a:rPr>
              <a:t> sugar)</a:t>
            </a:r>
          </a:p>
          <a:p>
            <a:r>
              <a:rPr lang="en-US" sz="3600" b="1" u="sng" dirty="0">
                <a:solidFill>
                  <a:srgbClr val="FF0000"/>
                </a:solidFill>
              </a:rPr>
              <a:t>Solvent</a:t>
            </a:r>
            <a:r>
              <a:rPr lang="en-US" sz="3600" dirty="0">
                <a:solidFill>
                  <a:srgbClr val="FF0000"/>
                </a:solidFill>
              </a:rPr>
              <a:t> (often a liquid, like water) </a:t>
            </a:r>
          </a:p>
          <a:p>
            <a:endParaRPr lang="en-US" dirty="0"/>
          </a:p>
        </p:txBody>
      </p:sp>
    </p:spTree>
    <p:extLst>
      <p:ext uri="{BB962C8B-B14F-4D97-AF65-F5344CB8AC3E}">
        <p14:creationId xmlns:p14="http://schemas.microsoft.com/office/powerpoint/2010/main" val="3113448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ted image">
            <a:extLst>
              <a:ext uri="{FF2B5EF4-FFF2-40B4-BE49-F238E27FC236}">
                <a16:creationId xmlns:a16="http://schemas.microsoft.com/office/drawing/2014/main" id="{489900C0-6AA1-4FC9-AB87-AECCCE70509A}"/>
              </a:ext>
            </a:extLst>
          </p:cNvPr>
          <p:cNvPicPr>
            <a:picLocks noChangeAspect="1"/>
          </p:cNvPicPr>
          <p:nvPr/>
        </p:nvPicPr>
        <p:blipFill rotWithShape="1">
          <a:blip r:embed="rId2">
            <a:extLst>
              <a:ext uri="{28A0092B-C50C-407E-A947-70E740481C1C}">
                <a14:useLocalDpi xmlns:a14="http://schemas.microsoft.com/office/drawing/2010/main" val="0"/>
              </a:ext>
            </a:extLst>
          </a:blip>
          <a:srcRect l="9169" t="5626" r="7385" b="6799"/>
          <a:stretch/>
        </p:blipFill>
        <p:spPr bwMode="auto">
          <a:xfrm>
            <a:off x="1152939" y="537183"/>
            <a:ext cx="10217426" cy="5493576"/>
          </a:xfrm>
          <a:prstGeom prst="rect">
            <a:avLst/>
          </a:prstGeom>
          <a:noFill/>
        </p:spPr>
      </p:pic>
    </p:spTree>
    <p:extLst>
      <p:ext uri="{BB962C8B-B14F-4D97-AF65-F5344CB8AC3E}">
        <p14:creationId xmlns:p14="http://schemas.microsoft.com/office/powerpoint/2010/main" val="2340564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AB3A-872B-56BD-F67B-102AD16B4E70}"/>
              </a:ext>
            </a:extLst>
          </p:cNvPr>
          <p:cNvSpPr>
            <a:spLocks noGrp="1"/>
          </p:cNvSpPr>
          <p:nvPr>
            <p:ph type="title"/>
          </p:nvPr>
        </p:nvSpPr>
        <p:spPr/>
        <p:txBody>
          <a:bodyPr/>
          <a:lstStyle/>
          <a:p>
            <a:r>
              <a:rPr lang="en-US" dirty="0"/>
              <a:t>Practice</a:t>
            </a:r>
            <a:br>
              <a:rPr lang="en-US" dirty="0"/>
            </a:br>
            <a:endParaRPr lang="en-US" dirty="0"/>
          </a:p>
        </p:txBody>
      </p:sp>
      <p:sp>
        <p:nvSpPr>
          <p:cNvPr id="3" name="Content Placeholder 2">
            <a:extLst>
              <a:ext uri="{FF2B5EF4-FFF2-40B4-BE49-F238E27FC236}">
                <a16:creationId xmlns:a16="http://schemas.microsoft.com/office/drawing/2014/main" id="{446B2815-EC54-63CB-E99F-09B3DB0932BC}"/>
              </a:ext>
            </a:extLst>
          </p:cNvPr>
          <p:cNvSpPr>
            <a:spLocks noGrp="1"/>
          </p:cNvSpPr>
          <p:nvPr>
            <p:ph idx="1"/>
          </p:nvPr>
        </p:nvSpPr>
        <p:spPr/>
        <p:txBody>
          <a:bodyPr/>
          <a:lstStyle/>
          <a:p>
            <a:endParaRPr lang="en-US" dirty="0"/>
          </a:p>
          <a:p>
            <a:r>
              <a:rPr lang="en-US" dirty="0"/>
              <a:t>Read p152-155</a:t>
            </a:r>
          </a:p>
          <a:p>
            <a:r>
              <a:rPr lang="en-US" dirty="0"/>
              <a:t>Answer </a:t>
            </a:r>
            <a:r>
              <a:rPr lang="en-US"/>
              <a:t>#2,4,5,7-11, p156</a:t>
            </a:r>
            <a:endParaRPr lang="en-US" dirty="0"/>
          </a:p>
          <a:p>
            <a:r>
              <a:rPr lang="en-US" dirty="0"/>
              <a:t>Extending 12-13</a:t>
            </a:r>
          </a:p>
          <a:p>
            <a:endParaRPr lang="en-US" dirty="0"/>
          </a:p>
          <a:p>
            <a:endParaRPr lang="en-US" dirty="0"/>
          </a:p>
          <a:p>
            <a:r>
              <a:rPr lang="en-US" dirty="0"/>
              <a:t>Extra slides beyond here</a:t>
            </a:r>
          </a:p>
        </p:txBody>
      </p:sp>
    </p:spTree>
    <p:extLst>
      <p:ext uri="{BB962C8B-B14F-4D97-AF65-F5344CB8AC3E}">
        <p14:creationId xmlns:p14="http://schemas.microsoft.com/office/powerpoint/2010/main" val="15679818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C179-3170-47D6-85B9-97E7B29B62EB}"/>
              </a:ext>
            </a:extLst>
          </p:cNvPr>
          <p:cNvSpPr>
            <a:spLocks noGrp="1"/>
          </p:cNvSpPr>
          <p:nvPr>
            <p:ph type="title"/>
          </p:nvPr>
        </p:nvSpPr>
        <p:spPr/>
        <p:txBody>
          <a:bodyPr/>
          <a:lstStyle/>
          <a:p>
            <a:r>
              <a:rPr lang="en-CA" dirty="0"/>
              <a:t>Homogeneous Mixtures</a:t>
            </a:r>
          </a:p>
        </p:txBody>
      </p:sp>
      <p:pic>
        <p:nvPicPr>
          <p:cNvPr id="23554" name="Picture 2" descr="Image result for homogeneous mixture examples">
            <a:extLst>
              <a:ext uri="{FF2B5EF4-FFF2-40B4-BE49-F238E27FC236}">
                <a16:creationId xmlns:a16="http://schemas.microsoft.com/office/drawing/2014/main" id="{DA0F3844-FC4C-440C-A408-3F67138C657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617" t="36410"/>
          <a:stretch/>
        </p:blipFill>
        <p:spPr bwMode="auto">
          <a:xfrm>
            <a:off x="1443789" y="1443789"/>
            <a:ext cx="9530362" cy="525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90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C5A9-3580-4352-B333-234496BE3053}"/>
              </a:ext>
            </a:extLst>
          </p:cNvPr>
          <p:cNvSpPr>
            <a:spLocks noGrp="1"/>
          </p:cNvSpPr>
          <p:nvPr>
            <p:ph type="title"/>
          </p:nvPr>
        </p:nvSpPr>
        <p:spPr/>
        <p:txBody>
          <a:bodyPr/>
          <a:lstStyle/>
          <a:p>
            <a:r>
              <a:rPr lang="en-CA" dirty="0"/>
              <a:t>Pure Substances</a:t>
            </a:r>
          </a:p>
        </p:txBody>
      </p:sp>
      <p:sp>
        <p:nvSpPr>
          <p:cNvPr id="3" name="Content Placeholder 2">
            <a:extLst>
              <a:ext uri="{FF2B5EF4-FFF2-40B4-BE49-F238E27FC236}">
                <a16:creationId xmlns:a16="http://schemas.microsoft.com/office/drawing/2014/main" id="{BCABA292-B554-48E9-8FCA-5E25A9B572DB}"/>
              </a:ext>
            </a:extLst>
          </p:cNvPr>
          <p:cNvSpPr>
            <a:spLocks noGrp="1"/>
          </p:cNvSpPr>
          <p:nvPr>
            <p:ph idx="1"/>
          </p:nvPr>
        </p:nvSpPr>
        <p:spPr/>
        <p:txBody>
          <a:bodyPr vert="horz" lIns="91440" tIns="45720" rIns="91440" bIns="45720" rtlCol="0" anchor="t">
            <a:normAutofit/>
          </a:bodyPr>
          <a:lstStyle/>
          <a:p>
            <a:r>
              <a:rPr lang="en-CA" sz="3600" dirty="0"/>
              <a:t>Have only </a:t>
            </a:r>
            <a:r>
              <a:rPr lang="en-CA" sz="3600" b="1" u="sng" dirty="0"/>
              <a:t>ONE </a:t>
            </a:r>
            <a:r>
              <a:rPr lang="en-CA" sz="3600" dirty="0"/>
              <a:t>kind of particle</a:t>
            </a:r>
            <a:endParaRPr lang="en-CA" sz="3600" dirty="0">
              <a:cs typeface="Calibri"/>
            </a:endParaRPr>
          </a:p>
          <a:p>
            <a:r>
              <a:rPr lang="en-CA" sz="3600" dirty="0"/>
              <a:t>Properties are </a:t>
            </a:r>
            <a:r>
              <a:rPr lang="en-CA" sz="3600" b="1" u="sng" dirty="0"/>
              <a:t>consistent</a:t>
            </a:r>
            <a:r>
              <a:rPr lang="en-CA" sz="3600" dirty="0"/>
              <a:t> (same) throughout</a:t>
            </a:r>
          </a:p>
          <a:p>
            <a:r>
              <a:rPr lang="en-CA" sz="3600" dirty="0"/>
              <a:t>Can be either an </a:t>
            </a:r>
            <a:r>
              <a:rPr lang="en-CA" sz="3600" i="1" dirty="0"/>
              <a:t>element</a:t>
            </a:r>
            <a:r>
              <a:rPr lang="en-CA" sz="3600" dirty="0"/>
              <a:t> or a </a:t>
            </a:r>
            <a:r>
              <a:rPr lang="en-CA" sz="3600" i="1" dirty="0"/>
              <a:t>compound</a:t>
            </a:r>
          </a:p>
          <a:p>
            <a:endParaRPr lang="en-CA" sz="3600" dirty="0"/>
          </a:p>
        </p:txBody>
      </p:sp>
    </p:spTree>
    <p:extLst>
      <p:ext uri="{BB962C8B-B14F-4D97-AF65-F5344CB8AC3E}">
        <p14:creationId xmlns:p14="http://schemas.microsoft.com/office/powerpoint/2010/main" val="1452596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5D8E-37C2-4B29-8229-2C9F0256F1B0}"/>
              </a:ext>
            </a:extLst>
          </p:cNvPr>
          <p:cNvSpPr>
            <a:spLocks noGrp="1"/>
          </p:cNvSpPr>
          <p:nvPr>
            <p:ph type="title"/>
          </p:nvPr>
        </p:nvSpPr>
        <p:spPr/>
        <p:txBody>
          <a:bodyPr/>
          <a:lstStyle/>
          <a:p>
            <a:r>
              <a:rPr lang="en-US">
                <a:cs typeface="Calibri Light"/>
              </a:rPr>
              <a:t>Homogeneous Mixtures: Solutions</a:t>
            </a:r>
            <a:endParaRPr lang="en-US"/>
          </a:p>
        </p:txBody>
      </p:sp>
      <p:sp>
        <p:nvSpPr>
          <p:cNvPr id="3" name="Content Placeholder 2">
            <a:extLst>
              <a:ext uri="{FF2B5EF4-FFF2-40B4-BE49-F238E27FC236}">
                <a16:creationId xmlns:a16="http://schemas.microsoft.com/office/drawing/2014/main" id="{C8FC340C-F6E3-4E4E-AAE4-AEB642E335AF}"/>
              </a:ext>
            </a:extLst>
          </p:cNvPr>
          <p:cNvSpPr>
            <a:spLocks noGrp="1"/>
          </p:cNvSpPr>
          <p:nvPr>
            <p:ph idx="1"/>
          </p:nvPr>
        </p:nvSpPr>
        <p:spPr/>
        <p:txBody>
          <a:bodyPr vert="horz" lIns="91440" tIns="45720" rIns="91440" bIns="45720" rtlCol="0" anchor="t">
            <a:normAutofit/>
          </a:bodyPr>
          <a:lstStyle/>
          <a:p>
            <a:r>
              <a:rPr lang="en-US" sz="3200" dirty="0">
                <a:solidFill>
                  <a:schemeClr val="accent1"/>
                </a:solidFill>
                <a:cs typeface="Calibri"/>
              </a:rPr>
              <a:t>Solutions contain particles that are &lt; 2 nm</a:t>
            </a:r>
            <a:r>
              <a:rPr lang="en-US" sz="3200" dirty="0">
                <a:cs typeface="Calibri"/>
              </a:rPr>
              <a:t> </a:t>
            </a:r>
          </a:p>
          <a:p>
            <a:endParaRPr lang="en-US" dirty="0">
              <a:cs typeface="Calibri"/>
            </a:endParaRPr>
          </a:p>
          <a:p>
            <a:endParaRPr lang="en-US" dirty="0">
              <a:cs typeface="Calibri"/>
            </a:endParaRPr>
          </a:p>
          <a:p>
            <a:endParaRPr lang="en-US" dirty="0">
              <a:cs typeface="Calibri"/>
            </a:endParaRPr>
          </a:p>
        </p:txBody>
      </p:sp>
      <p:pic>
        <p:nvPicPr>
          <p:cNvPr id="4" name="Picture 4" descr="A picture containing clipart&#10;&#10;Description generated with high confidence">
            <a:extLst>
              <a:ext uri="{FF2B5EF4-FFF2-40B4-BE49-F238E27FC236}">
                <a16:creationId xmlns:a16="http://schemas.microsoft.com/office/drawing/2014/main" id="{428C8B78-A757-418E-AADB-B7D89922A57B}"/>
              </a:ext>
            </a:extLst>
          </p:cNvPr>
          <p:cNvPicPr>
            <a:picLocks noChangeAspect="1"/>
          </p:cNvPicPr>
          <p:nvPr/>
        </p:nvPicPr>
        <p:blipFill>
          <a:blip r:embed="rId2"/>
          <a:stretch>
            <a:fillRect/>
          </a:stretch>
        </p:blipFill>
        <p:spPr>
          <a:xfrm>
            <a:off x="1344561" y="3528924"/>
            <a:ext cx="8881887" cy="3329076"/>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id="{2295D4B4-79DB-4E79-A244-C3C0170C4BFD}"/>
              </a:ext>
            </a:extLst>
          </p:cNvPr>
          <p:cNvPicPr>
            <a:picLocks noChangeAspect="1"/>
          </p:cNvPicPr>
          <p:nvPr/>
        </p:nvPicPr>
        <p:blipFill rotWithShape="1">
          <a:blip r:embed="rId3"/>
          <a:srcRect l="50073" t="72760" r="34703" b="12572"/>
          <a:stretch/>
        </p:blipFill>
        <p:spPr>
          <a:xfrm>
            <a:off x="8638162" y="1027906"/>
            <a:ext cx="2715638" cy="2790318"/>
          </a:xfrm>
          <a:prstGeom prst="rect">
            <a:avLst/>
          </a:prstGeom>
        </p:spPr>
      </p:pic>
    </p:spTree>
    <p:extLst>
      <p:ext uri="{BB962C8B-B14F-4D97-AF65-F5344CB8AC3E}">
        <p14:creationId xmlns:p14="http://schemas.microsoft.com/office/powerpoint/2010/main" val="2998986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lution, Solvent, Solute Sort: Practice, Assess Station review activity  DIGITAL in 2022 | Teaching science, Chemistry classroom, Learning science">
            <a:extLst>
              <a:ext uri="{FF2B5EF4-FFF2-40B4-BE49-F238E27FC236}">
                <a16:creationId xmlns:a16="http://schemas.microsoft.com/office/drawing/2014/main" id="{E8DD9666-2E23-471B-BA62-0838C7FFFA2A}"/>
              </a:ext>
            </a:extLst>
          </p:cNvPr>
          <p:cNvPicPr/>
          <p:nvPr/>
        </p:nvPicPr>
        <p:blipFill rotWithShape="1">
          <a:blip r:embed="rId2">
            <a:extLst>
              <a:ext uri="{28A0092B-C50C-407E-A947-70E740481C1C}">
                <a14:useLocalDpi xmlns:a14="http://schemas.microsoft.com/office/drawing/2010/main" val="0"/>
              </a:ext>
            </a:extLst>
          </a:blip>
          <a:srcRect t="29740"/>
          <a:stretch/>
        </p:blipFill>
        <p:spPr bwMode="auto">
          <a:xfrm>
            <a:off x="409073" y="-264696"/>
            <a:ext cx="9047748" cy="7122695"/>
          </a:xfrm>
          <a:prstGeom prst="rect">
            <a:avLst/>
          </a:prstGeom>
          <a:noFill/>
          <a:ln>
            <a:noFill/>
          </a:ln>
        </p:spPr>
      </p:pic>
    </p:spTree>
    <p:extLst>
      <p:ext uri="{BB962C8B-B14F-4D97-AF65-F5344CB8AC3E}">
        <p14:creationId xmlns:p14="http://schemas.microsoft.com/office/powerpoint/2010/main" val="15970213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C4BF-D241-4A60-B3CB-41B73C191C17}"/>
              </a:ext>
            </a:extLst>
          </p:cNvPr>
          <p:cNvSpPr>
            <a:spLocks noGrp="1"/>
          </p:cNvSpPr>
          <p:nvPr>
            <p:ph type="title"/>
          </p:nvPr>
        </p:nvSpPr>
        <p:spPr/>
        <p:txBody>
          <a:bodyPr/>
          <a:lstStyle/>
          <a:p>
            <a:r>
              <a:rPr lang="en-US">
                <a:cs typeface="Calibri Light"/>
              </a:rPr>
              <a:t>Homogenous Mixtures: Colloids</a:t>
            </a:r>
            <a:endParaRPr lang="en-US"/>
          </a:p>
        </p:txBody>
      </p:sp>
      <p:sp>
        <p:nvSpPr>
          <p:cNvPr id="3" name="Content Placeholder 2">
            <a:extLst>
              <a:ext uri="{FF2B5EF4-FFF2-40B4-BE49-F238E27FC236}">
                <a16:creationId xmlns:a16="http://schemas.microsoft.com/office/drawing/2014/main" id="{917ACA81-21D4-467F-A960-1C7AA8125FB0}"/>
              </a:ext>
            </a:extLst>
          </p:cNvPr>
          <p:cNvSpPr>
            <a:spLocks noGrp="1"/>
          </p:cNvSpPr>
          <p:nvPr>
            <p:ph idx="1"/>
          </p:nvPr>
        </p:nvSpPr>
        <p:spPr/>
        <p:txBody>
          <a:bodyPr vert="horz" lIns="91440" tIns="45720" rIns="91440" bIns="45720" rtlCol="0" anchor="t">
            <a:normAutofit/>
          </a:bodyPr>
          <a:lstStyle/>
          <a:p>
            <a:pPr marL="0" indent="0">
              <a:buNone/>
            </a:pPr>
            <a:r>
              <a:rPr lang="en-US" sz="3200" dirty="0">
                <a:cs typeface="Calibri"/>
              </a:rPr>
              <a:t>Particles are bigger but still can’t see them with naked eye </a:t>
            </a:r>
            <a:r>
              <a:rPr lang="en-US" sz="3200" dirty="0">
                <a:solidFill>
                  <a:schemeClr val="accent1"/>
                </a:solidFill>
                <a:cs typeface="Calibri"/>
              </a:rPr>
              <a:t>(particles between 2-500nm), </a:t>
            </a:r>
            <a:r>
              <a:rPr lang="en-US" sz="3200" b="1" dirty="0">
                <a:cs typeface="Calibri"/>
              </a:rPr>
              <a:t>But scatters light.</a:t>
            </a:r>
            <a:r>
              <a:rPr lang="en-US" dirty="0"/>
              <a:t> Tyndall effect</a:t>
            </a:r>
            <a:endParaRPr lang="en-US" sz="3200" b="1" dirty="0">
              <a:cs typeface="Calibri"/>
            </a:endParaRPr>
          </a:p>
          <a:p>
            <a:pPr marL="457200" indent="-457200"/>
            <a:r>
              <a:rPr lang="en-US" sz="3200" dirty="0">
                <a:cs typeface="Calibri"/>
              </a:rPr>
              <a:t>particles stay </a:t>
            </a:r>
            <a:r>
              <a:rPr lang="en-US" sz="3200" b="1" dirty="0">
                <a:cs typeface="Calibri"/>
              </a:rPr>
              <a:t>suspended</a:t>
            </a:r>
            <a:r>
              <a:rPr lang="en-US" sz="3200" dirty="0">
                <a:cs typeface="Calibri"/>
              </a:rPr>
              <a:t>, </a:t>
            </a:r>
            <a:r>
              <a:rPr lang="en-US" sz="3200" b="1" dirty="0">
                <a:cs typeface="Calibri"/>
              </a:rPr>
              <a:t>don't settle out.</a:t>
            </a:r>
            <a:r>
              <a:rPr lang="en-US" sz="3200" dirty="0">
                <a:cs typeface="Calibri"/>
              </a:rPr>
              <a:t>  </a:t>
            </a:r>
          </a:p>
          <a:p>
            <a:pPr marL="457200" indent="-457200"/>
            <a:r>
              <a:rPr lang="en-US" sz="3200" dirty="0" err="1">
                <a:cs typeface="Calibri"/>
              </a:rPr>
              <a:t>Eg.</a:t>
            </a:r>
            <a:r>
              <a:rPr lang="en-US" sz="3200" dirty="0">
                <a:cs typeface="Calibri"/>
              </a:rPr>
              <a:t> Milk, </a:t>
            </a:r>
            <a:r>
              <a:rPr lang="en-US" sz="3200" dirty="0" err="1">
                <a:cs typeface="Calibri"/>
              </a:rPr>
              <a:t>Jello</a:t>
            </a:r>
            <a:r>
              <a:rPr lang="en-US" sz="3200" dirty="0">
                <a:cs typeface="Calibri"/>
              </a:rPr>
              <a:t>, fog (water molecules in air), smoke </a:t>
            </a:r>
          </a:p>
          <a:p>
            <a:pPr marL="457200" indent="-457200"/>
            <a:r>
              <a:rPr lang="en-US" dirty="0"/>
              <a:t>cannot be separated out by ordinary filtering or centrifuging like those in a suspension.</a:t>
            </a:r>
          </a:p>
          <a:p>
            <a:pPr marL="457200" indent="-457200"/>
            <a:endParaRPr lang="en-US" dirty="0">
              <a:cs typeface="Calibri"/>
            </a:endParaRPr>
          </a:p>
          <a:p>
            <a:pPr marL="457200" indent="-457200"/>
            <a:endParaRPr lang="en-US" dirty="0">
              <a:cs typeface="Calibri"/>
            </a:endParaRPr>
          </a:p>
        </p:txBody>
      </p:sp>
      <p:pic>
        <p:nvPicPr>
          <p:cNvPr id="7" name="Picture 7">
            <a:extLst>
              <a:ext uri="{FF2B5EF4-FFF2-40B4-BE49-F238E27FC236}">
                <a16:creationId xmlns:a16="http://schemas.microsoft.com/office/drawing/2014/main" id="{BA6F2573-57B3-4F2D-9501-3F88B2BF848B}"/>
              </a:ext>
            </a:extLst>
          </p:cNvPr>
          <p:cNvPicPr>
            <a:picLocks noChangeAspect="1"/>
          </p:cNvPicPr>
          <p:nvPr/>
        </p:nvPicPr>
        <p:blipFill rotWithShape="1">
          <a:blip r:embed="rId2"/>
          <a:srcRect t="19162" r="-449" b="-599"/>
          <a:stretch/>
        </p:blipFill>
        <p:spPr>
          <a:xfrm>
            <a:off x="7102933" y="4658821"/>
            <a:ext cx="4537599" cy="2757039"/>
          </a:xfrm>
          <a:prstGeom prst="rect">
            <a:avLst/>
          </a:prstGeom>
        </p:spPr>
      </p:pic>
    </p:spTree>
    <p:extLst>
      <p:ext uri="{BB962C8B-B14F-4D97-AF65-F5344CB8AC3E}">
        <p14:creationId xmlns:p14="http://schemas.microsoft.com/office/powerpoint/2010/main" val="1560660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7637-E0CA-4D55-A8EB-28D5382DE8F2}"/>
              </a:ext>
            </a:extLst>
          </p:cNvPr>
          <p:cNvSpPr>
            <a:spLocks noGrp="1"/>
          </p:cNvSpPr>
          <p:nvPr>
            <p:ph type="title"/>
          </p:nvPr>
        </p:nvSpPr>
        <p:spPr/>
        <p:txBody>
          <a:bodyPr/>
          <a:lstStyle/>
          <a:p>
            <a:r>
              <a:rPr lang="en-US" dirty="0"/>
              <a:t>Tyndall Effect</a:t>
            </a:r>
          </a:p>
        </p:txBody>
      </p:sp>
      <p:sp>
        <p:nvSpPr>
          <p:cNvPr id="3" name="Content Placeholder 2">
            <a:extLst>
              <a:ext uri="{FF2B5EF4-FFF2-40B4-BE49-F238E27FC236}">
                <a16:creationId xmlns:a16="http://schemas.microsoft.com/office/drawing/2014/main" id="{6768DD0A-5824-4191-9A43-B047AB9E6DD2}"/>
              </a:ext>
            </a:extLst>
          </p:cNvPr>
          <p:cNvSpPr>
            <a:spLocks noGrp="1"/>
          </p:cNvSpPr>
          <p:nvPr>
            <p:ph idx="1"/>
          </p:nvPr>
        </p:nvSpPr>
        <p:spPr/>
        <p:txBody>
          <a:bodyPr>
            <a:normAutofit/>
          </a:bodyPr>
          <a:lstStyle/>
          <a:p>
            <a:r>
              <a:rPr lang="en-US" sz="3600" dirty="0"/>
              <a:t>also called Tyndall phenomenon, </a:t>
            </a:r>
          </a:p>
          <a:p>
            <a:r>
              <a:rPr lang="en-US" sz="3600" dirty="0"/>
              <a:t>scattering of a beam of light by a colloid.</a:t>
            </a:r>
          </a:p>
          <a:p>
            <a:r>
              <a:rPr lang="en-US" sz="3600" dirty="0"/>
              <a:t>e.g., smoke or dust in a room, which makes visible a light beam entering a window. ... </a:t>
            </a:r>
          </a:p>
        </p:txBody>
      </p:sp>
    </p:spTree>
    <p:extLst>
      <p:ext uri="{BB962C8B-B14F-4D97-AF65-F5344CB8AC3E}">
        <p14:creationId xmlns:p14="http://schemas.microsoft.com/office/powerpoint/2010/main" val="1650502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Tyndall Effect - Stock Image - C043/5372 - Science Photo Library">
            <a:extLst>
              <a:ext uri="{FF2B5EF4-FFF2-40B4-BE49-F238E27FC236}">
                <a16:creationId xmlns:a16="http://schemas.microsoft.com/office/drawing/2014/main" id="{624CB5C9-835D-4626-9D24-B0B33348ED5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1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218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Tyndall effect Stock Vector | Adobe Stock">
            <a:extLst>
              <a:ext uri="{FF2B5EF4-FFF2-40B4-BE49-F238E27FC236}">
                <a16:creationId xmlns:a16="http://schemas.microsoft.com/office/drawing/2014/main" id="{2F78CACF-C521-4C38-BF14-1896C900E8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8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950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4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yndall Effect - Easy Science | Tyndall, Easy science, Shadows science">
            <a:extLst>
              <a:ext uri="{FF2B5EF4-FFF2-40B4-BE49-F238E27FC236}">
                <a16:creationId xmlns:a16="http://schemas.microsoft.com/office/drawing/2014/main" id="{D18DCED5-04DE-472F-8B24-9563A90D5D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736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29F8-9745-4FF9-8185-A8C6F634C673}"/>
              </a:ext>
            </a:extLst>
          </p:cNvPr>
          <p:cNvSpPr>
            <a:spLocks noGrp="1"/>
          </p:cNvSpPr>
          <p:nvPr>
            <p:ph type="title"/>
          </p:nvPr>
        </p:nvSpPr>
        <p:spPr>
          <a:xfrm>
            <a:off x="289560" y="365125"/>
            <a:ext cx="11064240" cy="1325563"/>
          </a:xfrm>
        </p:spPr>
        <p:txBody>
          <a:bodyPr/>
          <a:lstStyle/>
          <a:p>
            <a:r>
              <a:rPr lang="en-CA" b="1" dirty="0"/>
              <a:t>Heterogeneous Mixtures:</a:t>
            </a:r>
            <a:r>
              <a:rPr lang="en-CA" dirty="0"/>
              <a:t> </a:t>
            </a:r>
          </a:p>
        </p:txBody>
      </p:sp>
      <p:pic>
        <p:nvPicPr>
          <p:cNvPr id="4" name="Picture 2" descr="Image result for pure substances and mixtures">
            <a:extLst>
              <a:ext uri="{FF2B5EF4-FFF2-40B4-BE49-F238E27FC236}">
                <a16:creationId xmlns:a16="http://schemas.microsoft.com/office/drawing/2014/main" id="{8E09EBC2-9BCF-40E9-BF11-ACCFDA9F360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5862" t="814" r="82" b="302"/>
          <a:stretch/>
        </p:blipFill>
        <p:spPr bwMode="auto">
          <a:xfrm>
            <a:off x="6704445" y="1349777"/>
            <a:ext cx="5355644" cy="55082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62C23F2-F682-4B3A-9FE4-A7CC902F3909}"/>
              </a:ext>
            </a:extLst>
          </p:cNvPr>
          <p:cNvSpPr/>
          <p:nvPr/>
        </p:nvSpPr>
        <p:spPr>
          <a:xfrm>
            <a:off x="5151918" y="3869141"/>
            <a:ext cx="2611306" cy="298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0426F1C9-41B8-46DE-BA9F-85988FE5E3A5}"/>
              </a:ext>
            </a:extLst>
          </p:cNvPr>
          <p:cNvSpPr txBox="1"/>
          <p:nvPr/>
        </p:nvSpPr>
        <p:spPr>
          <a:xfrm>
            <a:off x="407243" y="1700219"/>
            <a:ext cx="7355981" cy="2147254"/>
          </a:xfrm>
          <a:prstGeom prst="rect">
            <a:avLst/>
          </a:prstGeom>
          <a:noFill/>
        </p:spPr>
        <p:txBody>
          <a:bodyPr wrap="square" rtlCol="0" anchor="t">
            <a:spAutoFit/>
          </a:bodyPr>
          <a:lstStyle/>
          <a:p>
            <a:pPr marL="228600" indent="-228600">
              <a:lnSpc>
                <a:spcPct val="90000"/>
              </a:lnSpc>
              <a:spcBef>
                <a:spcPts val="1000"/>
              </a:spcBef>
              <a:buChar char="•"/>
            </a:pPr>
            <a:r>
              <a:rPr lang="en-CA" sz="3600" dirty="0">
                <a:cs typeface="Calibri"/>
              </a:rPr>
              <a:t>Components can be </a:t>
            </a:r>
            <a:r>
              <a:rPr lang="en-CA" sz="3600" b="1" dirty="0">
                <a:cs typeface="Calibri"/>
              </a:rPr>
              <a:t>VISIBLY distinguished</a:t>
            </a:r>
            <a:r>
              <a:rPr lang="en-CA" sz="3600" dirty="0">
                <a:cs typeface="Calibri"/>
              </a:rPr>
              <a:t>.</a:t>
            </a:r>
            <a:endParaRPr lang="en-US" sz="3600" dirty="0">
              <a:cs typeface="Calibri"/>
            </a:endParaRPr>
          </a:p>
          <a:p>
            <a:pPr marL="228600" indent="-228600">
              <a:lnSpc>
                <a:spcPct val="90000"/>
              </a:lnSpc>
              <a:spcBef>
                <a:spcPts val="1000"/>
              </a:spcBef>
              <a:buChar char="•"/>
            </a:pPr>
            <a:r>
              <a:rPr lang="en-CA" sz="3600" b="1" dirty="0">
                <a:cs typeface="Calibri"/>
              </a:rPr>
              <a:t>DIFFERENT </a:t>
            </a:r>
            <a:r>
              <a:rPr lang="en-CA" sz="3600" dirty="0">
                <a:cs typeface="Calibri"/>
              </a:rPr>
              <a:t>properties throughout</a:t>
            </a:r>
          </a:p>
          <a:p>
            <a:endParaRPr lang="en-CA" sz="2800" dirty="0">
              <a:cs typeface="Calibri"/>
            </a:endParaRPr>
          </a:p>
        </p:txBody>
      </p:sp>
      <p:pic>
        <p:nvPicPr>
          <p:cNvPr id="6" name="Picture 4" descr="A screenshot of a cell phone&#10;&#10;Description generated with very high confidence">
            <a:extLst>
              <a:ext uri="{FF2B5EF4-FFF2-40B4-BE49-F238E27FC236}">
                <a16:creationId xmlns:a16="http://schemas.microsoft.com/office/drawing/2014/main" id="{1D9ACAD4-699C-4471-AE71-178DA5CBC0A7}"/>
              </a:ext>
            </a:extLst>
          </p:cNvPr>
          <p:cNvPicPr>
            <a:picLocks noChangeAspect="1"/>
          </p:cNvPicPr>
          <p:nvPr/>
        </p:nvPicPr>
        <p:blipFill rotWithShape="1">
          <a:blip r:embed="rId4"/>
          <a:srcRect l="82347" t="77047" r="1530" b="9639"/>
          <a:stretch/>
        </p:blipFill>
        <p:spPr>
          <a:xfrm>
            <a:off x="8988357" y="365125"/>
            <a:ext cx="2722377" cy="1950058"/>
          </a:xfrm>
          <a:prstGeom prst="rect">
            <a:avLst/>
          </a:prstGeom>
        </p:spPr>
      </p:pic>
    </p:spTree>
    <p:extLst>
      <p:ext uri="{BB962C8B-B14F-4D97-AF65-F5344CB8AC3E}">
        <p14:creationId xmlns:p14="http://schemas.microsoft.com/office/powerpoint/2010/main" val="2408857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29F8-9745-4FF9-8185-A8C6F634C673}"/>
              </a:ext>
            </a:extLst>
          </p:cNvPr>
          <p:cNvSpPr>
            <a:spLocks noGrp="1"/>
          </p:cNvSpPr>
          <p:nvPr>
            <p:ph type="title"/>
          </p:nvPr>
        </p:nvSpPr>
        <p:spPr>
          <a:xfrm>
            <a:off x="289560" y="365125"/>
            <a:ext cx="11064240" cy="1325563"/>
          </a:xfrm>
        </p:spPr>
        <p:txBody>
          <a:bodyPr/>
          <a:lstStyle/>
          <a:p>
            <a:r>
              <a:rPr lang="en-CA" b="1" dirty="0"/>
              <a:t>Heterogeneous Mixtures:</a:t>
            </a:r>
            <a:r>
              <a:rPr lang="en-CA" dirty="0"/>
              <a:t> </a:t>
            </a:r>
          </a:p>
        </p:txBody>
      </p:sp>
      <p:pic>
        <p:nvPicPr>
          <p:cNvPr id="4" name="Picture 2" descr="Image result for pure substances and mixtures">
            <a:extLst>
              <a:ext uri="{FF2B5EF4-FFF2-40B4-BE49-F238E27FC236}">
                <a16:creationId xmlns:a16="http://schemas.microsoft.com/office/drawing/2014/main" id="{8E09EBC2-9BCF-40E9-BF11-ACCFDA9F360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5862" t="814" r="82" b="302"/>
          <a:stretch/>
        </p:blipFill>
        <p:spPr bwMode="auto">
          <a:xfrm>
            <a:off x="6704445" y="1349777"/>
            <a:ext cx="5355644" cy="55082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62C23F2-F682-4B3A-9FE4-A7CC902F3909}"/>
              </a:ext>
            </a:extLst>
          </p:cNvPr>
          <p:cNvSpPr/>
          <p:nvPr/>
        </p:nvSpPr>
        <p:spPr>
          <a:xfrm>
            <a:off x="5151918" y="3869141"/>
            <a:ext cx="2611306" cy="298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0426F1C9-41B8-46DE-BA9F-85988FE5E3A5}"/>
              </a:ext>
            </a:extLst>
          </p:cNvPr>
          <p:cNvSpPr txBox="1"/>
          <p:nvPr/>
        </p:nvSpPr>
        <p:spPr>
          <a:xfrm>
            <a:off x="407243" y="1700219"/>
            <a:ext cx="7355981" cy="3272691"/>
          </a:xfrm>
          <a:prstGeom prst="rect">
            <a:avLst/>
          </a:prstGeom>
          <a:noFill/>
        </p:spPr>
        <p:txBody>
          <a:bodyPr wrap="square" rtlCol="0" anchor="t">
            <a:spAutoFit/>
          </a:bodyPr>
          <a:lstStyle/>
          <a:p>
            <a:pPr marL="228600" indent="-228600">
              <a:lnSpc>
                <a:spcPct val="90000"/>
              </a:lnSpc>
              <a:spcBef>
                <a:spcPts val="1000"/>
              </a:spcBef>
              <a:buChar char="•"/>
            </a:pPr>
            <a:r>
              <a:rPr lang="en-CA" sz="3600" b="1" dirty="0">
                <a:cs typeface="Calibri"/>
              </a:rPr>
              <a:t>Mechanical Mixtures</a:t>
            </a:r>
          </a:p>
          <a:p>
            <a:pPr marL="228600" indent="-228600">
              <a:lnSpc>
                <a:spcPct val="90000"/>
              </a:lnSpc>
              <a:spcBef>
                <a:spcPts val="1000"/>
              </a:spcBef>
              <a:buChar char="•"/>
            </a:pPr>
            <a:r>
              <a:rPr lang="en-CA" sz="3600" dirty="0">
                <a:cs typeface="Calibri"/>
              </a:rPr>
              <a:t>Can be separated by </a:t>
            </a:r>
            <a:r>
              <a:rPr lang="en-CA" sz="3600" i="1" dirty="0">
                <a:cs typeface="Calibri"/>
              </a:rPr>
              <a:t>mechanical</a:t>
            </a:r>
            <a:r>
              <a:rPr lang="en-CA" sz="3600" dirty="0">
                <a:cs typeface="Calibri"/>
              </a:rPr>
              <a:t> means</a:t>
            </a:r>
            <a:endParaRPr lang="en-US" sz="3600" dirty="0">
              <a:cs typeface="Calibri"/>
            </a:endParaRPr>
          </a:p>
          <a:p>
            <a:pPr marL="228600" indent="-228600">
              <a:lnSpc>
                <a:spcPct val="90000"/>
              </a:lnSpc>
              <a:spcBef>
                <a:spcPts val="1000"/>
              </a:spcBef>
              <a:buChar char="•"/>
            </a:pPr>
            <a:r>
              <a:rPr lang="en-CA" sz="3600" dirty="0">
                <a:cs typeface="Calibri"/>
              </a:rPr>
              <a:t>Ex. Granola, sulfur and iron, sand and marbles, salsa, blood</a:t>
            </a:r>
            <a:endParaRPr lang="en-CA" sz="3600" dirty="0"/>
          </a:p>
          <a:p>
            <a:endParaRPr lang="en-CA" sz="2800" dirty="0">
              <a:cs typeface="Calibri"/>
            </a:endParaRPr>
          </a:p>
        </p:txBody>
      </p:sp>
      <p:pic>
        <p:nvPicPr>
          <p:cNvPr id="6" name="Picture 4" descr="A screenshot of a cell phone&#10;&#10;Description generated with very high confidence">
            <a:extLst>
              <a:ext uri="{FF2B5EF4-FFF2-40B4-BE49-F238E27FC236}">
                <a16:creationId xmlns:a16="http://schemas.microsoft.com/office/drawing/2014/main" id="{1D9ACAD4-699C-4471-AE71-178DA5CBC0A7}"/>
              </a:ext>
            </a:extLst>
          </p:cNvPr>
          <p:cNvPicPr>
            <a:picLocks noChangeAspect="1"/>
          </p:cNvPicPr>
          <p:nvPr/>
        </p:nvPicPr>
        <p:blipFill rotWithShape="1">
          <a:blip r:embed="rId4"/>
          <a:srcRect l="82347" t="77047" r="1530" b="9639"/>
          <a:stretch/>
        </p:blipFill>
        <p:spPr>
          <a:xfrm>
            <a:off x="8988357" y="365125"/>
            <a:ext cx="2722377" cy="1950058"/>
          </a:xfrm>
          <a:prstGeom prst="rect">
            <a:avLst/>
          </a:prstGeom>
        </p:spPr>
      </p:pic>
    </p:spTree>
    <p:extLst>
      <p:ext uri="{BB962C8B-B14F-4D97-AF65-F5344CB8AC3E}">
        <p14:creationId xmlns:p14="http://schemas.microsoft.com/office/powerpoint/2010/main" val="1482915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43A2-E029-4948-A651-D2A2A0041FCA}"/>
              </a:ext>
            </a:extLst>
          </p:cNvPr>
          <p:cNvSpPr>
            <a:spLocks noGrp="1"/>
          </p:cNvSpPr>
          <p:nvPr>
            <p:ph type="title"/>
          </p:nvPr>
        </p:nvSpPr>
        <p:spPr>
          <a:xfrm>
            <a:off x="838200" y="150646"/>
            <a:ext cx="10515600" cy="1325563"/>
          </a:xfrm>
        </p:spPr>
        <p:txBody>
          <a:bodyPr/>
          <a:lstStyle/>
          <a:p>
            <a:r>
              <a:rPr lang="en-US" dirty="0"/>
              <a:t>Blood? Yes</a:t>
            </a:r>
          </a:p>
        </p:txBody>
      </p:sp>
      <p:pic>
        <p:nvPicPr>
          <p:cNvPr id="2052" name="Picture 4" descr="Components Blood Stock Illustration 1321386587">
            <a:extLst>
              <a:ext uri="{FF2B5EF4-FFF2-40B4-BE49-F238E27FC236}">
                <a16:creationId xmlns:a16="http://schemas.microsoft.com/office/drawing/2014/main" id="{1AAE9C5A-A390-4F49-9F92-2875BAEAD3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34" b="10392"/>
          <a:stretch/>
        </p:blipFill>
        <p:spPr bwMode="auto">
          <a:xfrm>
            <a:off x="3705727" y="297907"/>
            <a:ext cx="7728284" cy="626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37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E92AC0-037C-4038-A477-B083FBBAA181}"/>
              </a:ext>
            </a:extLst>
          </p:cNvPr>
          <p:cNvSpPr>
            <a:spLocks noGrp="1"/>
          </p:cNvSpPr>
          <p:nvPr>
            <p:ph idx="1"/>
          </p:nvPr>
        </p:nvSpPr>
        <p:spPr/>
        <p:txBody>
          <a:bodyPr/>
          <a:lstStyle/>
          <a:p>
            <a:pPr marL="0" indent="0">
              <a:buNone/>
            </a:pPr>
            <a:r>
              <a:rPr lang="en-CA" dirty="0"/>
              <a:t> </a:t>
            </a:r>
          </a:p>
        </p:txBody>
      </p:sp>
      <p:pic>
        <p:nvPicPr>
          <p:cNvPr id="6" name="Picture 2" descr="Image result for pure substances and mixtures">
            <a:extLst>
              <a:ext uri="{FF2B5EF4-FFF2-40B4-BE49-F238E27FC236}">
                <a16:creationId xmlns:a16="http://schemas.microsoft.com/office/drawing/2014/main" id="{4AB477FE-B77E-4D00-89B9-671E7D0C7D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814" r="41222" b="302"/>
          <a:stretch/>
        </p:blipFill>
        <p:spPr bwMode="auto">
          <a:xfrm>
            <a:off x="0" y="1634669"/>
            <a:ext cx="4414836" cy="4948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B82C7E70-7D6D-4231-99FF-FB06837B3FF1}"/>
              </a:ext>
            </a:extLst>
          </p:cNvPr>
          <p:cNvSpPr/>
          <p:nvPr/>
        </p:nvSpPr>
        <p:spPr>
          <a:xfrm>
            <a:off x="8615363" y="5214938"/>
            <a:ext cx="2257425" cy="16430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BD000C21-D2E3-4AC6-8322-AE472F17AF23}"/>
              </a:ext>
            </a:extLst>
          </p:cNvPr>
          <p:cNvSpPr/>
          <p:nvPr/>
        </p:nvSpPr>
        <p:spPr>
          <a:xfrm>
            <a:off x="8820151" y="5418817"/>
            <a:ext cx="1557336" cy="1457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9CCB8538-1C4A-44E6-B15A-5D08FF1E25F7}"/>
              </a:ext>
            </a:extLst>
          </p:cNvPr>
          <p:cNvSpPr/>
          <p:nvPr/>
        </p:nvSpPr>
        <p:spPr>
          <a:xfrm>
            <a:off x="1633411" y="4065473"/>
            <a:ext cx="4057650" cy="27066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5454DB26-0BCF-4F39-B5BE-7038A7C46708}"/>
              </a:ext>
            </a:extLst>
          </p:cNvPr>
          <p:cNvSpPr txBox="1"/>
          <p:nvPr/>
        </p:nvSpPr>
        <p:spPr>
          <a:xfrm>
            <a:off x="5210046" y="447473"/>
            <a:ext cx="6981953" cy="5570756"/>
          </a:xfrm>
          <a:prstGeom prst="rect">
            <a:avLst/>
          </a:prstGeom>
          <a:noFill/>
        </p:spPr>
        <p:txBody>
          <a:bodyPr wrap="square" rtlCol="0" anchor="t">
            <a:spAutoFit/>
          </a:bodyPr>
          <a:lstStyle/>
          <a:p>
            <a:r>
              <a:rPr lang="en-CA" sz="3600" dirty="0"/>
              <a:t>ELEMENTS: </a:t>
            </a:r>
          </a:p>
          <a:p>
            <a:pPr marL="571500" indent="-571500">
              <a:buFont typeface="Arial" panose="020B0604020202020204" pitchFamily="34" charset="0"/>
              <a:buChar char="•"/>
            </a:pPr>
            <a:r>
              <a:rPr lang="en-CA" sz="3600" dirty="0"/>
              <a:t>contain only </a:t>
            </a:r>
            <a:r>
              <a:rPr lang="en-CA" sz="3600" b="1" u="sng" dirty="0"/>
              <a:t>ONE </a:t>
            </a:r>
            <a:r>
              <a:rPr lang="en-CA" sz="3600" dirty="0"/>
              <a:t>type of </a:t>
            </a:r>
            <a:r>
              <a:rPr lang="en-CA" sz="3600" b="1" u="sng" dirty="0"/>
              <a:t>ATOM</a:t>
            </a:r>
          </a:p>
          <a:p>
            <a:pPr marL="571500" indent="-571500">
              <a:buFont typeface="Arial" panose="020B0604020202020204" pitchFamily="34" charset="0"/>
              <a:buChar char="•"/>
            </a:pPr>
            <a:r>
              <a:rPr lang="en-CA" sz="3600" dirty="0"/>
              <a:t>CANNOT be broken down into anything smaller.</a:t>
            </a:r>
            <a:endParaRPr lang="en-CA" sz="3600" dirty="0">
              <a:cs typeface="Calibri Light"/>
            </a:endParaRPr>
          </a:p>
          <a:p>
            <a:pPr marL="571500" indent="-571500">
              <a:buFont typeface="Arial" panose="020B0604020202020204" pitchFamily="34" charset="0"/>
              <a:buChar char="•"/>
            </a:pPr>
            <a:endParaRPr lang="en-CA" sz="3600" dirty="0"/>
          </a:p>
          <a:p>
            <a:pPr marL="571500" indent="-571500">
              <a:buFont typeface="Arial" panose="020B0604020202020204" pitchFamily="34" charset="0"/>
              <a:buChar char="•"/>
            </a:pPr>
            <a:r>
              <a:rPr lang="en-CA" sz="3200" dirty="0" err="1">
                <a:solidFill>
                  <a:srgbClr val="FF0000"/>
                </a:solidFill>
              </a:rPr>
              <a:t>Eg</a:t>
            </a:r>
            <a:r>
              <a:rPr lang="en-CA" sz="3200" dirty="0">
                <a:solidFill>
                  <a:srgbClr val="FF0000"/>
                </a:solidFill>
              </a:rPr>
              <a:t>: anything on the periodic table: </a:t>
            </a:r>
          </a:p>
          <a:p>
            <a:pPr marL="571500" indent="-571500">
              <a:buFont typeface="Arial" panose="020B0604020202020204" pitchFamily="34" charset="0"/>
              <a:buChar char="•"/>
            </a:pPr>
            <a:r>
              <a:rPr lang="en-CA" sz="3600" dirty="0"/>
              <a:t>Gold, copper, silver, sulfur, oxygen, helium, etc.</a:t>
            </a:r>
          </a:p>
          <a:p>
            <a:pPr marL="571500" indent="-571500">
              <a:buFont typeface="Arial" panose="020B0604020202020204" pitchFamily="34" charset="0"/>
              <a:buChar char="•"/>
            </a:pPr>
            <a:endParaRPr lang="en-CA" sz="3600" dirty="0"/>
          </a:p>
          <a:p>
            <a:endParaRPr lang="en-CA" sz="3600" dirty="0"/>
          </a:p>
        </p:txBody>
      </p:sp>
      <p:pic>
        <p:nvPicPr>
          <p:cNvPr id="9" name="Picture 8">
            <a:extLst>
              <a:ext uri="{FF2B5EF4-FFF2-40B4-BE49-F238E27FC236}">
                <a16:creationId xmlns:a16="http://schemas.microsoft.com/office/drawing/2014/main" id="{BC1FC32B-75D5-85BD-087C-F1CF8BEDB098}"/>
              </a:ext>
            </a:extLst>
          </p:cNvPr>
          <p:cNvPicPr>
            <a:picLocks noChangeAspect="1"/>
          </p:cNvPicPr>
          <p:nvPr/>
        </p:nvPicPr>
        <p:blipFill>
          <a:blip r:embed="rId3"/>
          <a:stretch>
            <a:fillRect/>
          </a:stretch>
        </p:blipFill>
        <p:spPr>
          <a:xfrm>
            <a:off x="1814513" y="5060361"/>
            <a:ext cx="3744628" cy="1863269"/>
          </a:xfrm>
          <a:prstGeom prst="rect">
            <a:avLst/>
          </a:prstGeom>
        </p:spPr>
      </p:pic>
    </p:spTree>
    <p:extLst>
      <p:ext uri="{BB962C8B-B14F-4D97-AF65-F5344CB8AC3E}">
        <p14:creationId xmlns:p14="http://schemas.microsoft.com/office/powerpoint/2010/main" val="20704881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6D6A-B8E5-4091-82B8-FF27AA17E340}"/>
              </a:ext>
            </a:extLst>
          </p:cNvPr>
          <p:cNvSpPr>
            <a:spLocks noGrp="1"/>
          </p:cNvSpPr>
          <p:nvPr>
            <p:ph type="title"/>
          </p:nvPr>
        </p:nvSpPr>
        <p:spPr/>
        <p:txBody>
          <a:bodyPr/>
          <a:lstStyle/>
          <a:p>
            <a:r>
              <a:rPr lang="en-CA" dirty="0"/>
              <a:t>Heterogeneous Mixtures</a:t>
            </a:r>
          </a:p>
        </p:txBody>
      </p:sp>
      <p:pic>
        <p:nvPicPr>
          <p:cNvPr id="24578" name="Picture 2" descr="Related image">
            <a:extLst>
              <a:ext uri="{FF2B5EF4-FFF2-40B4-BE49-F238E27FC236}">
                <a16:creationId xmlns:a16="http://schemas.microsoft.com/office/drawing/2014/main" id="{C90920A6-D6BF-41A2-8219-236FAB21466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595" t="36159"/>
          <a:stretch/>
        </p:blipFill>
        <p:spPr bwMode="auto">
          <a:xfrm>
            <a:off x="1660358" y="2021306"/>
            <a:ext cx="8920970" cy="4836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674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206D-F8CF-4A7E-BF02-6859B303E30A}"/>
              </a:ext>
            </a:extLst>
          </p:cNvPr>
          <p:cNvSpPr>
            <a:spLocks noGrp="1"/>
          </p:cNvSpPr>
          <p:nvPr>
            <p:ph type="title"/>
          </p:nvPr>
        </p:nvSpPr>
        <p:spPr/>
        <p:txBody>
          <a:bodyPr/>
          <a:lstStyle/>
          <a:p>
            <a:r>
              <a:rPr lang="en-US" dirty="0"/>
              <a:t>Mechanical Mixtures</a:t>
            </a:r>
          </a:p>
        </p:txBody>
      </p:sp>
      <p:sp>
        <p:nvSpPr>
          <p:cNvPr id="3" name="Content Placeholder 2">
            <a:extLst>
              <a:ext uri="{FF2B5EF4-FFF2-40B4-BE49-F238E27FC236}">
                <a16:creationId xmlns:a16="http://schemas.microsoft.com/office/drawing/2014/main" id="{91F160F1-A4D4-4CD2-8334-4E2A9152A230}"/>
              </a:ext>
            </a:extLst>
          </p:cNvPr>
          <p:cNvSpPr>
            <a:spLocks noGrp="1"/>
          </p:cNvSpPr>
          <p:nvPr>
            <p:ph idx="1"/>
          </p:nvPr>
        </p:nvSpPr>
        <p:spPr/>
        <p:txBody>
          <a:bodyPr/>
          <a:lstStyle/>
          <a:p>
            <a:r>
              <a:rPr lang="en-US" b="1" dirty="0"/>
              <a:t>chocolate chip cookies, </a:t>
            </a:r>
          </a:p>
          <a:p>
            <a:r>
              <a:rPr lang="en-US" b="1" dirty="0"/>
              <a:t>granola </a:t>
            </a:r>
          </a:p>
          <a:p>
            <a:r>
              <a:rPr lang="en-US" b="1" dirty="0"/>
              <a:t>pepperoni pizza</a:t>
            </a:r>
            <a:r>
              <a:rPr lang="en-US" dirty="0"/>
              <a:t>. </a:t>
            </a:r>
          </a:p>
          <a:p>
            <a:r>
              <a:rPr lang="en-US" dirty="0"/>
              <a:t>beach sand (various minerals, shells, bacteria, plankton, seaweed and much more) </a:t>
            </a:r>
          </a:p>
          <a:p>
            <a:r>
              <a:rPr lang="en-US" dirty="0"/>
              <a:t>concrete (sand gravel, cement, water).</a:t>
            </a:r>
          </a:p>
        </p:txBody>
      </p:sp>
    </p:spTree>
    <p:extLst>
      <p:ext uri="{BB962C8B-B14F-4D97-AF65-F5344CB8AC3E}">
        <p14:creationId xmlns:p14="http://schemas.microsoft.com/office/powerpoint/2010/main" val="19043425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AAD9-1C22-4B73-A290-58167A44020A}"/>
              </a:ext>
            </a:extLst>
          </p:cNvPr>
          <p:cNvSpPr>
            <a:spLocks noGrp="1"/>
          </p:cNvSpPr>
          <p:nvPr>
            <p:ph type="title"/>
          </p:nvPr>
        </p:nvSpPr>
        <p:spPr/>
        <p:txBody>
          <a:bodyPr/>
          <a:lstStyle/>
          <a:p>
            <a:r>
              <a:rPr lang="en-US" dirty="0">
                <a:cs typeface="Calibri Light"/>
              </a:rPr>
              <a:t>Heterogeneous Mixtures: </a:t>
            </a:r>
            <a:r>
              <a:rPr lang="en-US" b="1" dirty="0">
                <a:cs typeface="Calibri Light"/>
              </a:rPr>
              <a:t>SUPSENSIONS</a:t>
            </a:r>
            <a:endParaRPr lang="en-US" b="1" dirty="0"/>
          </a:p>
        </p:txBody>
      </p:sp>
      <p:sp>
        <p:nvSpPr>
          <p:cNvPr id="3" name="Content Placeholder 2">
            <a:extLst>
              <a:ext uri="{FF2B5EF4-FFF2-40B4-BE49-F238E27FC236}">
                <a16:creationId xmlns:a16="http://schemas.microsoft.com/office/drawing/2014/main" id="{3A7F8208-6651-4D5B-A6F0-4F667CF5B7DE}"/>
              </a:ext>
            </a:extLst>
          </p:cNvPr>
          <p:cNvSpPr>
            <a:spLocks noGrp="1"/>
          </p:cNvSpPr>
          <p:nvPr>
            <p:ph idx="1"/>
          </p:nvPr>
        </p:nvSpPr>
        <p:spPr>
          <a:xfrm>
            <a:off x="838200" y="1432335"/>
            <a:ext cx="10515600" cy="4744628"/>
          </a:xfrm>
        </p:spPr>
        <p:txBody>
          <a:bodyPr vert="horz" lIns="91440" tIns="45720" rIns="91440" bIns="45720" rtlCol="0" anchor="t">
            <a:normAutofit/>
          </a:bodyPr>
          <a:lstStyle/>
          <a:p>
            <a:pPr marL="0" indent="0">
              <a:buNone/>
            </a:pPr>
            <a:endParaRPr lang="en-US" dirty="0">
              <a:cs typeface="Calibri"/>
            </a:endParaRPr>
          </a:p>
          <a:p>
            <a:r>
              <a:rPr lang="en-US" sz="3200" dirty="0">
                <a:cs typeface="Calibri"/>
              </a:rPr>
              <a:t>Have solids or liquids that may </a:t>
            </a:r>
            <a:r>
              <a:rPr lang="en-US" sz="3200" b="1" u="sng" dirty="0">
                <a:cs typeface="Calibri"/>
              </a:rPr>
              <a:t>settle out</a:t>
            </a:r>
            <a:r>
              <a:rPr lang="en-US" sz="3200" u="sng" dirty="0">
                <a:cs typeface="Calibri"/>
              </a:rPr>
              <a:t> </a:t>
            </a:r>
            <a:r>
              <a:rPr lang="en-US" sz="3200" dirty="0">
                <a:cs typeface="Calibri"/>
              </a:rPr>
              <a:t>over time</a:t>
            </a:r>
            <a:r>
              <a:rPr lang="en-US" sz="3200" u="sng" dirty="0">
                <a:cs typeface="Calibri"/>
              </a:rPr>
              <a:t> </a:t>
            </a:r>
          </a:p>
          <a:p>
            <a:r>
              <a:rPr lang="en-US" sz="3200" dirty="0">
                <a:solidFill>
                  <a:schemeClr val="accent1"/>
                </a:solidFill>
                <a:cs typeface="Calibri"/>
              </a:rPr>
              <a:t>Suspensions contain particles &gt;500nm. Can be FILTERED</a:t>
            </a:r>
          </a:p>
          <a:p>
            <a:r>
              <a:rPr lang="en-US" sz="3200" dirty="0">
                <a:cs typeface="Calibri"/>
              </a:rPr>
              <a:t>Do not transmit light (can’t see through)</a:t>
            </a:r>
          </a:p>
          <a:p>
            <a:r>
              <a:rPr lang="en-US" sz="3200" dirty="0" err="1">
                <a:cs typeface="Calibri"/>
              </a:rPr>
              <a:t>eg.</a:t>
            </a:r>
            <a:r>
              <a:rPr lang="en-US" sz="3200" dirty="0"/>
              <a:t> raw milk, salad dressing, fresh squeezed orange juice and muddy water</a:t>
            </a:r>
            <a:r>
              <a:rPr lang="en-US" sz="3200" dirty="0">
                <a:cs typeface="Calibri"/>
              </a:rPr>
              <a:t>, hot chocolate</a:t>
            </a:r>
            <a:endParaRPr lang="en-US" sz="3200" dirty="0"/>
          </a:p>
          <a:p>
            <a:endParaRPr lang="en-US" dirty="0">
              <a:cs typeface="Calibri"/>
            </a:endParaRPr>
          </a:p>
          <a:p>
            <a:endParaRPr lang="en-US" dirty="0">
              <a:cs typeface="Calibri"/>
            </a:endParaRPr>
          </a:p>
          <a:p>
            <a:endParaRPr lang="en-US" dirty="0">
              <a:cs typeface="Calibri"/>
            </a:endParaRPr>
          </a:p>
        </p:txBody>
      </p:sp>
      <p:pic>
        <p:nvPicPr>
          <p:cNvPr id="4" name="Picture 4" descr="A close up of a bottle&#10;&#10;Description generated with high confidence">
            <a:extLst>
              <a:ext uri="{FF2B5EF4-FFF2-40B4-BE49-F238E27FC236}">
                <a16:creationId xmlns:a16="http://schemas.microsoft.com/office/drawing/2014/main" id="{0FBE6BD8-C56C-461B-AB7F-0BDC5BE699EF}"/>
              </a:ext>
            </a:extLst>
          </p:cNvPr>
          <p:cNvPicPr>
            <a:picLocks noChangeAspect="1"/>
          </p:cNvPicPr>
          <p:nvPr/>
        </p:nvPicPr>
        <p:blipFill>
          <a:blip r:embed="rId3"/>
          <a:stretch>
            <a:fillRect/>
          </a:stretch>
        </p:blipFill>
        <p:spPr>
          <a:xfrm>
            <a:off x="3169597" y="4754880"/>
            <a:ext cx="5398091" cy="2701466"/>
          </a:xfrm>
          <a:prstGeom prst="rect">
            <a:avLst/>
          </a:prstGeom>
        </p:spPr>
      </p:pic>
    </p:spTree>
    <p:extLst>
      <p:ext uri="{BB962C8B-B14F-4D97-AF65-F5344CB8AC3E}">
        <p14:creationId xmlns:p14="http://schemas.microsoft.com/office/powerpoint/2010/main" val="40635486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014B-4DBC-4CFC-B865-91C6D75BB561}"/>
              </a:ext>
            </a:extLst>
          </p:cNvPr>
          <p:cNvSpPr>
            <a:spLocks noGrp="1"/>
          </p:cNvSpPr>
          <p:nvPr>
            <p:ph type="title"/>
          </p:nvPr>
        </p:nvSpPr>
        <p:spPr/>
        <p:txBody>
          <a:bodyPr/>
          <a:lstStyle/>
          <a:p>
            <a:r>
              <a:rPr lang="en-US" dirty="0"/>
              <a:t>Check your understanding</a:t>
            </a:r>
          </a:p>
        </p:txBody>
      </p:sp>
      <p:sp>
        <p:nvSpPr>
          <p:cNvPr id="3" name="Content Placeholder 2">
            <a:extLst>
              <a:ext uri="{FF2B5EF4-FFF2-40B4-BE49-F238E27FC236}">
                <a16:creationId xmlns:a16="http://schemas.microsoft.com/office/drawing/2014/main" id="{8A5E1BC9-93A7-4371-8172-4AB8889858AD}"/>
              </a:ext>
            </a:extLst>
          </p:cNvPr>
          <p:cNvSpPr>
            <a:spLocks noGrp="1"/>
          </p:cNvSpPr>
          <p:nvPr>
            <p:ph idx="1"/>
          </p:nvPr>
        </p:nvSpPr>
        <p:spPr/>
        <p:txBody>
          <a:bodyPr/>
          <a:lstStyle/>
          <a:p>
            <a:r>
              <a:rPr lang="en-US" dirty="0"/>
              <a:t>How can you tell the difference between a homogenous mixture and a compound? </a:t>
            </a:r>
          </a:p>
        </p:txBody>
      </p:sp>
    </p:spTree>
    <p:extLst>
      <p:ext uri="{BB962C8B-B14F-4D97-AF65-F5344CB8AC3E}">
        <p14:creationId xmlns:p14="http://schemas.microsoft.com/office/powerpoint/2010/main" val="320214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8B57-33E3-4627-A3E4-81C6695413E8}"/>
              </a:ext>
            </a:extLst>
          </p:cNvPr>
          <p:cNvSpPr>
            <a:spLocks noGrp="1"/>
          </p:cNvSpPr>
          <p:nvPr>
            <p:ph type="title"/>
          </p:nvPr>
        </p:nvSpPr>
        <p:spPr/>
        <p:txBody>
          <a:bodyPr/>
          <a:lstStyle/>
          <a:p>
            <a:r>
              <a:rPr lang="en-US" dirty="0"/>
              <a:t>Properties of Mixtures</a:t>
            </a:r>
          </a:p>
        </p:txBody>
      </p:sp>
      <p:sp>
        <p:nvSpPr>
          <p:cNvPr id="3" name="Content Placeholder 2">
            <a:extLst>
              <a:ext uri="{FF2B5EF4-FFF2-40B4-BE49-F238E27FC236}">
                <a16:creationId xmlns:a16="http://schemas.microsoft.com/office/drawing/2014/main" id="{F810E2D2-86D0-4802-A966-050C8D5E2F6E}"/>
              </a:ext>
            </a:extLst>
          </p:cNvPr>
          <p:cNvSpPr>
            <a:spLocks noGrp="1"/>
          </p:cNvSpPr>
          <p:nvPr>
            <p:ph idx="1"/>
          </p:nvPr>
        </p:nvSpPr>
        <p:spPr/>
        <p:txBody>
          <a:bodyPr/>
          <a:lstStyle/>
          <a:p>
            <a:pPr marL="0" indent="0">
              <a:buNone/>
            </a:pPr>
            <a:r>
              <a:rPr lang="en-US" dirty="0">
                <a:solidFill>
                  <a:schemeClr val="accent1"/>
                </a:solidFill>
              </a:rPr>
              <a:t>1) Components can be separated by physical means (filtration, evaporation, sublimation, distillation)</a:t>
            </a:r>
          </a:p>
          <a:p>
            <a:pPr marL="0" indent="0">
              <a:buNone/>
            </a:pPr>
            <a:r>
              <a:rPr lang="en-US" dirty="0">
                <a:solidFill>
                  <a:schemeClr val="accent1"/>
                </a:solidFill>
              </a:rPr>
              <a:t>2) Mixtures show properties of all its constituents.</a:t>
            </a:r>
          </a:p>
          <a:p>
            <a:pPr marL="0" indent="0">
              <a:buNone/>
            </a:pPr>
            <a:r>
              <a:rPr lang="en-US" dirty="0">
                <a:solidFill>
                  <a:schemeClr val="accent1"/>
                </a:solidFill>
              </a:rPr>
              <a:t>3) Formation of a mixture is a physical change (energy is neither given off nor absorbed).</a:t>
            </a:r>
          </a:p>
          <a:p>
            <a:pPr marL="0" indent="0">
              <a:buNone/>
            </a:pPr>
            <a:r>
              <a:rPr lang="en-US" dirty="0">
                <a:solidFill>
                  <a:schemeClr val="accent1"/>
                </a:solidFill>
              </a:rPr>
              <a:t>4) Constituents are present in any portion by mass.</a:t>
            </a:r>
          </a:p>
          <a:p>
            <a:pPr marL="0" indent="0">
              <a:buNone/>
            </a:pPr>
            <a:r>
              <a:rPr lang="en-US" dirty="0">
                <a:solidFill>
                  <a:schemeClr val="accent1"/>
                </a:solidFill>
              </a:rPr>
              <a:t>5) Do not have a definite melting point or boiling point.</a:t>
            </a:r>
          </a:p>
          <a:p>
            <a:pPr marL="0" indent="0">
              <a:buNone/>
            </a:pPr>
            <a:r>
              <a:rPr lang="en-US" dirty="0">
                <a:solidFill>
                  <a:schemeClr val="accent1"/>
                </a:solidFill>
              </a:rPr>
              <a:t>6) Can be homogeneous or heterogeneous</a:t>
            </a:r>
          </a:p>
        </p:txBody>
      </p:sp>
    </p:spTree>
    <p:extLst>
      <p:ext uri="{BB962C8B-B14F-4D97-AF65-F5344CB8AC3E}">
        <p14:creationId xmlns:p14="http://schemas.microsoft.com/office/powerpoint/2010/main" val="803028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 some</a:t>
            </a:r>
            <a:endParaRPr lang="en-CA" dirty="0"/>
          </a:p>
        </p:txBody>
      </p:sp>
      <p:sp>
        <p:nvSpPr>
          <p:cNvPr id="3" name="Text Placeholder 2"/>
          <p:cNvSpPr>
            <a:spLocks noGrp="1"/>
          </p:cNvSpPr>
          <p:nvPr>
            <p:ph type="body" idx="1"/>
          </p:nvPr>
        </p:nvSpPr>
        <p:spPr>
          <a:xfrm>
            <a:off x="1706880" y="1577340"/>
            <a:ext cx="8778240" cy="4403700"/>
          </a:xfrm>
        </p:spPr>
        <p:txBody>
          <a:bodyPr>
            <a:normAutofit fontScale="85000" lnSpcReduction="20000"/>
          </a:bodyPr>
          <a:lstStyle/>
          <a:p>
            <a:pPr>
              <a:lnSpc>
                <a:spcPct val="100000"/>
              </a:lnSpc>
            </a:pPr>
            <a:r>
              <a:rPr lang="en-US" dirty="0"/>
              <a:t>Classify the following as:</a:t>
            </a:r>
          </a:p>
          <a:p>
            <a:pPr>
              <a:lnSpc>
                <a:spcPct val="100000"/>
              </a:lnSpc>
            </a:pPr>
            <a:r>
              <a:rPr lang="en-US" dirty="0"/>
              <a:t>	an element, compound, solution or mechanical mixture</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r>
              <a:rPr lang="en-US" dirty="0"/>
              <a:t>      Water		Sand			Iron 			Gatorade</a:t>
            </a:r>
            <a:endParaRPr lang="en-CA" dirty="0"/>
          </a:p>
        </p:txBody>
      </p:sp>
      <p:pic>
        <p:nvPicPr>
          <p:cNvPr id="1026" name="Picture 2" descr="Image result for i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067" y="3389656"/>
            <a:ext cx="2211705" cy="13423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9780" y="2350625"/>
            <a:ext cx="1016636" cy="28614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440" y="3291840"/>
            <a:ext cx="1440180" cy="14401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atora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0620" y="3086100"/>
            <a:ext cx="1645921" cy="164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7229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89CE-6009-4A84-A883-56945D940101}"/>
              </a:ext>
            </a:extLst>
          </p:cNvPr>
          <p:cNvSpPr>
            <a:spLocks noGrp="1"/>
          </p:cNvSpPr>
          <p:nvPr>
            <p:ph type="title"/>
          </p:nvPr>
        </p:nvSpPr>
        <p:spPr>
          <a:xfrm>
            <a:off x="321945" y="1530666"/>
            <a:ext cx="3459480" cy="1325563"/>
          </a:xfrm>
        </p:spPr>
        <p:txBody>
          <a:bodyPr>
            <a:normAutofit fontScale="90000"/>
          </a:bodyPr>
          <a:lstStyle/>
          <a:p>
            <a:r>
              <a:rPr lang="en-US" dirty="0"/>
              <a:t>Difference between Compound and Mixture</a:t>
            </a:r>
          </a:p>
        </p:txBody>
      </p:sp>
      <p:pic>
        <p:nvPicPr>
          <p:cNvPr id="4" name="Picture 3">
            <a:extLst>
              <a:ext uri="{FF2B5EF4-FFF2-40B4-BE49-F238E27FC236}">
                <a16:creationId xmlns:a16="http://schemas.microsoft.com/office/drawing/2014/main" id="{48F16B25-7BFE-42D6-A416-79226495C20B}"/>
              </a:ext>
            </a:extLst>
          </p:cNvPr>
          <p:cNvPicPr>
            <a:picLocks noChangeAspect="1"/>
          </p:cNvPicPr>
          <p:nvPr/>
        </p:nvPicPr>
        <p:blipFill>
          <a:blip r:embed="rId2"/>
          <a:stretch>
            <a:fillRect/>
          </a:stretch>
        </p:blipFill>
        <p:spPr>
          <a:xfrm>
            <a:off x="4420412" y="0"/>
            <a:ext cx="7771588" cy="6858000"/>
          </a:xfrm>
          <a:prstGeom prst="rect">
            <a:avLst/>
          </a:prstGeom>
        </p:spPr>
      </p:pic>
    </p:spTree>
    <p:extLst>
      <p:ext uri="{BB962C8B-B14F-4D97-AF65-F5344CB8AC3E}">
        <p14:creationId xmlns:p14="http://schemas.microsoft.com/office/powerpoint/2010/main" val="38988207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2750-3EB3-44F7-80B9-11CE8FAC2B90}"/>
              </a:ext>
            </a:extLst>
          </p:cNvPr>
          <p:cNvSpPr>
            <a:spLocks noGrp="1"/>
          </p:cNvSpPr>
          <p:nvPr>
            <p:ph type="title"/>
          </p:nvPr>
        </p:nvSpPr>
        <p:spPr/>
        <p:txBody>
          <a:bodyPr>
            <a:normAutofit fontScale="90000"/>
          </a:bodyPr>
          <a:lstStyle/>
          <a:p>
            <a:r>
              <a:rPr lang="en-US" b="1" dirty="0"/>
              <a:t>How can we separate a SOLUBLE (dissolved) substance from a solution (homogeneous mixture)?</a:t>
            </a:r>
            <a:endParaRPr lang="en-CA" dirty="0"/>
          </a:p>
        </p:txBody>
      </p:sp>
      <p:sp>
        <p:nvSpPr>
          <p:cNvPr id="3" name="Content Placeholder 2">
            <a:extLst>
              <a:ext uri="{FF2B5EF4-FFF2-40B4-BE49-F238E27FC236}">
                <a16:creationId xmlns:a16="http://schemas.microsoft.com/office/drawing/2014/main" id="{46185458-33B1-47AF-AAA6-85C3DEFD493A}"/>
              </a:ext>
            </a:extLst>
          </p:cNvPr>
          <p:cNvSpPr>
            <a:spLocks noGrp="1"/>
          </p:cNvSpPr>
          <p:nvPr>
            <p:ph idx="1"/>
          </p:nvPr>
        </p:nvSpPr>
        <p:spPr/>
        <p:txBody>
          <a:bodyPr vert="horz" lIns="91440" tIns="45720" rIns="91440" bIns="45720" rtlCol="0" anchor="t">
            <a:normAutofit/>
          </a:bodyPr>
          <a:lstStyle/>
          <a:p>
            <a:r>
              <a:rPr lang="en-US" sz="3600" dirty="0" err="1"/>
              <a:t>Eg.</a:t>
            </a:r>
            <a:r>
              <a:rPr lang="en-US" sz="3600" dirty="0"/>
              <a:t> Salt and water </a:t>
            </a:r>
            <a:r>
              <a:rPr lang="en-US" sz="3600" dirty="0">
                <a:sym typeface="Wingdings" panose="05000000000000000000" pitchFamily="2" charset="2"/>
              </a:rPr>
              <a:t></a:t>
            </a:r>
            <a:endParaRPr lang="en-US" sz="3600" b="1" dirty="0">
              <a:cs typeface="Calibri"/>
            </a:endParaRPr>
          </a:p>
          <a:p>
            <a:endParaRPr lang="en-US" dirty="0">
              <a:cs typeface="Calibri"/>
            </a:endParaRPr>
          </a:p>
          <a:p>
            <a:endParaRPr lang="en-US" dirty="0">
              <a:cs typeface="Calibri"/>
            </a:endParaRPr>
          </a:p>
          <a:p>
            <a:endParaRPr lang="en-CA" dirty="0"/>
          </a:p>
        </p:txBody>
      </p:sp>
    </p:spTree>
    <p:extLst>
      <p:ext uri="{BB962C8B-B14F-4D97-AF65-F5344CB8AC3E}">
        <p14:creationId xmlns:p14="http://schemas.microsoft.com/office/powerpoint/2010/main" val="29585853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2750-3EB3-44F7-80B9-11CE8FAC2B90}"/>
              </a:ext>
            </a:extLst>
          </p:cNvPr>
          <p:cNvSpPr>
            <a:spLocks noGrp="1"/>
          </p:cNvSpPr>
          <p:nvPr>
            <p:ph type="title"/>
          </p:nvPr>
        </p:nvSpPr>
        <p:spPr/>
        <p:txBody>
          <a:bodyPr>
            <a:normAutofit fontScale="90000"/>
          </a:bodyPr>
          <a:lstStyle/>
          <a:p>
            <a:r>
              <a:rPr lang="en-US" b="1" dirty="0"/>
              <a:t>How can we separate a SOLUBLE (dissolved) substance from a solution (homogeneous mixture)?</a:t>
            </a:r>
            <a:endParaRPr lang="en-CA" dirty="0"/>
          </a:p>
        </p:txBody>
      </p:sp>
      <p:sp>
        <p:nvSpPr>
          <p:cNvPr id="3" name="Content Placeholder 2">
            <a:extLst>
              <a:ext uri="{FF2B5EF4-FFF2-40B4-BE49-F238E27FC236}">
                <a16:creationId xmlns:a16="http://schemas.microsoft.com/office/drawing/2014/main" id="{46185458-33B1-47AF-AAA6-85C3DEFD493A}"/>
              </a:ext>
            </a:extLst>
          </p:cNvPr>
          <p:cNvSpPr>
            <a:spLocks noGrp="1"/>
          </p:cNvSpPr>
          <p:nvPr>
            <p:ph idx="1"/>
          </p:nvPr>
        </p:nvSpPr>
        <p:spPr/>
        <p:txBody>
          <a:bodyPr vert="horz" lIns="91440" tIns="45720" rIns="91440" bIns="45720" rtlCol="0" anchor="t">
            <a:normAutofit/>
          </a:bodyPr>
          <a:lstStyle/>
          <a:p>
            <a:r>
              <a:rPr lang="en-US" sz="3600" dirty="0" err="1"/>
              <a:t>Eg.</a:t>
            </a:r>
            <a:r>
              <a:rPr lang="en-US" sz="3600" dirty="0"/>
              <a:t> Salt and water </a:t>
            </a:r>
            <a:r>
              <a:rPr lang="en-US" sz="3600" dirty="0">
                <a:sym typeface="Wingdings" panose="05000000000000000000" pitchFamily="2" charset="2"/>
              </a:rPr>
              <a:t></a:t>
            </a:r>
            <a:r>
              <a:rPr lang="en-US" sz="3600" b="1" dirty="0"/>
              <a:t>Evaporation,</a:t>
            </a:r>
            <a:endParaRPr lang="en-US" sz="3600" b="1" dirty="0">
              <a:cs typeface="Calibri"/>
            </a:endParaRPr>
          </a:p>
          <a:p>
            <a:r>
              <a:rPr lang="en-US" dirty="0">
                <a:hlinkClick r:id="rId2"/>
              </a:rPr>
              <a:t>https://www.youtube.com/watch?v=XC1RxloV0Mo</a:t>
            </a:r>
            <a:endParaRPr lang="en-US" dirty="0"/>
          </a:p>
          <a:p>
            <a:r>
              <a:rPr lang="en-US" dirty="0"/>
              <a:t> </a:t>
            </a:r>
            <a:endParaRPr lang="en-CA" dirty="0"/>
          </a:p>
          <a:p>
            <a:endParaRPr lang="en-CA" dirty="0"/>
          </a:p>
        </p:txBody>
      </p:sp>
      <p:pic>
        <p:nvPicPr>
          <p:cNvPr id="5" name="Picture 4" descr="A close up of a logo&#10;&#10;Description generated with high confidence">
            <a:extLst>
              <a:ext uri="{FF2B5EF4-FFF2-40B4-BE49-F238E27FC236}">
                <a16:creationId xmlns:a16="http://schemas.microsoft.com/office/drawing/2014/main" id="{A046FB51-9256-4EC8-8977-7E8CD35A03EA}"/>
              </a:ext>
            </a:extLst>
          </p:cNvPr>
          <p:cNvPicPr>
            <a:picLocks noChangeAspect="1"/>
          </p:cNvPicPr>
          <p:nvPr/>
        </p:nvPicPr>
        <p:blipFill>
          <a:blip r:embed="rId3"/>
          <a:stretch>
            <a:fillRect/>
          </a:stretch>
        </p:blipFill>
        <p:spPr>
          <a:xfrm>
            <a:off x="1978325" y="3425115"/>
            <a:ext cx="5057954" cy="2408789"/>
          </a:xfrm>
          <a:prstGeom prst="rect">
            <a:avLst/>
          </a:prstGeom>
        </p:spPr>
      </p:pic>
    </p:spTree>
    <p:extLst>
      <p:ext uri="{BB962C8B-B14F-4D97-AF65-F5344CB8AC3E}">
        <p14:creationId xmlns:p14="http://schemas.microsoft.com/office/powerpoint/2010/main" val="40011566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2750-3EB3-44F7-80B9-11CE8FAC2B90}"/>
              </a:ext>
            </a:extLst>
          </p:cNvPr>
          <p:cNvSpPr>
            <a:spLocks noGrp="1"/>
          </p:cNvSpPr>
          <p:nvPr>
            <p:ph type="title"/>
          </p:nvPr>
        </p:nvSpPr>
        <p:spPr/>
        <p:txBody>
          <a:bodyPr>
            <a:normAutofit fontScale="90000"/>
          </a:bodyPr>
          <a:lstStyle/>
          <a:p>
            <a:r>
              <a:rPr lang="en-US" b="1" dirty="0"/>
              <a:t>How can we separate a SOLUBLE (dissolved) substance from a solution (homogeneous mixture)?</a:t>
            </a:r>
            <a:endParaRPr lang="en-CA" dirty="0"/>
          </a:p>
        </p:txBody>
      </p:sp>
      <p:sp>
        <p:nvSpPr>
          <p:cNvPr id="3" name="Content Placeholder 2">
            <a:extLst>
              <a:ext uri="{FF2B5EF4-FFF2-40B4-BE49-F238E27FC236}">
                <a16:creationId xmlns:a16="http://schemas.microsoft.com/office/drawing/2014/main" id="{46185458-33B1-47AF-AAA6-85C3DEFD493A}"/>
              </a:ext>
            </a:extLst>
          </p:cNvPr>
          <p:cNvSpPr>
            <a:spLocks noGrp="1"/>
          </p:cNvSpPr>
          <p:nvPr>
            <p:ph idx="1"/>
          </p:nvPr>
        </p:nvSpPr>
        <p:spPr/>
        <p:txBody>
          <a:bodyPr vert="horz" lIns="91440" tIns="45720" rIns="91440" bIns="45720" rtlCol="0" anchor="t">
            <a:normAutofit/>
          </a:bodyPr>
          <a:lstStyle/>
          <a:p>
            <a:endParaRPr lang="en-US" sz="3200" dirty="0">
              <a:cs typeface="Calibri"/>
            </a:endParaRPr>
          </a:p>
          <a:p>
            <a:r>
              <a:rPr lang="en-US" sz="3600" dirty="0" err="1"/>
              <a:t>Eg.</a:t>
            </a:r>
            <a:r>
              <a:rPr lang="en-US" sz="3600" dirty="0"/>
              <a:t> Dye and water </a:t>
            </a:r>
            <a:endParaRPr lang="en-US" sz="3600" dirty="0">
              <a:cs typeface="Calibri"/>
            </a:endParaRPr>
          </a:p>
          <a:p>
            <a:endParaRPr lang="en-CA" dirty="0"/>
          </a:p>
        </p:txBody>
      </p:sp>
    </p:spTree>
    <p:extLst>
      <p:ext uri="{BB962C8B-B14F-4D97-AF65-F5344CB8AC3E}">
        <p14:creationId xmlns:p14="http://schemas.microsoft.com/office/powerpoint/2010/main" val="162203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E92AC0-037C-4038-A477-B083FBBAA181}"/>
              </a:ext>
            </a:extLst>
          </p:cNvPr>
          <p:cNvSpPr>
            <a:spLocks noGrp="1"/>
          </p:cNvSpPr>
          <p:nvPr>
            <p:ph idx="1"/>
          </p:nvPr>
        </p:nvSpPr>
        <p:spPr/>
        <p:txBody>
          <a:bodyPr/>
          <a:lstStyle/>
          <a:p>
            <a:pPr marL="0" indent="0">
              <a:buNone/>
            </a:pPr>
            <a:r>
              <a:rPr lang="en-CA" dirty="0"/>
              <a:t> </a:t>
            </a:r>
          </a:p>
        </p:txBody>
      </p:sp>
      <p:pic>
        <p:nvPicPr>
          <p:cNvPr id="6" name="Picture 2" descr="Image result for pure substances and mixtures">
            <a:extLst>
              <a:ext uri="{FF2B5EF4-FFF2-40B4-BE49-F238E27FC236}">
                <a16:creationId xmlns:a16="http://schemas.microsoft.com/office/drawing/2014/main" id="{4AB477FE-B77E-4D00-89B9-671E7D0C7D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814" r="41222" b="302"/>
          <a:stretch/>
        </p:blipFill>
        <p:spPr bwMode="auto">
          <a:xfrm>
            <a:off x="468573" y="1619250"/>
            <a:ext cx="4414836" cy="49482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B82C7E70-7D6D-4231-99FF-FB06837B3FF1}"/>
              </a:ext>
            </a:extLst>
          </p:cNvPr>
          <p:cNvSpPr/>
          <p:nvPr/>
        </p:nvSpPr>
        <p:spPr>
          <a:xfrm>
            <a:off x="8615363" y="5214938"/>
            <a:ext cx="2257425" cy="16430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BD000C21-D2E3-4AC6-8322-AE472F17AF23}"/>
              </a:ext>
            </a:extLst>
          </p:cNvPr>
          <p:cNvSpPr/>
          <p:nvPr/>
        </p:nvSpPr>
        <p:spPr>
          <a:xfrm>
            <a:off x="8820151" y="5418817"/>
            <a:ext cx="1557336" cy="1457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1A0DA35D-0334-4BF3-A452-76F2C7CAC3F3}"/>
              </a:ext>
            </a:extLst>
          </p:cNvPr>
          <p:cNvSpPr/>
          <p:nvPr/>
        </p:nvSpPr>
        <p:spPr>
          <a:xfrm>
            <a:off x="3800076" y="4306769"/>
            <a:ext cx="1900736" cy="2559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88288D1C-C965-4099-A17F-A5E42DA1F5B0}"/>
              </a:ext>
            </a:extLst>
          </p:cNvPr>
          <p:cNvSpPr txBox="1"/>
          <p:nvPr/>
        </p:nvSpPr>
        <p:spPr>
          <a:xfrm>
            <a:off x="5525311" y="1048495"/>
            <a:ext cx="6666689" cy="4524315"/>
          </a:xfrm>
          <a:prstGeom prst="rect">
            <a:avLst/>
          </a:prstGeom>
          <a:noFill/>
        </p:spPr>
        <p:txBody>
          <a:bodyPr wrap="square" rtlCol="0" anchor="t">
            <a:spAutoFit/>
          </a:bodyPr>
          <a:lstStyle/>
          <a:p>
            <a:r>
              <a:rPr lang="en-CA" sz="3600" dirty="0"/>
              <a:t>COMPOUNDS: </a:t>
            </a:r>
          </a:p>
          <a:p>
            <a:pPr marL="571500" indent="-571500">
              <a:buFont typeface="Arial" panose="020B0604020202020204" pitchFamily="34" charset="0"/>
              <a:buChar char="•"/>
            </a:pPr>
            <a:r>
              <a:rPr lang="en-CA" sz="3600" dirty="0"/>
              <a:t>consist of </a:t>
            </a:r>
            <a:r>
              <a:rPr lang="en-CA" sz="3600" b="1" u="sng" dirty="0"/>
              <a:t>2 or more </a:t>
            </a:r>
            <a:r>
              <a:rPr lang="en-CA" sz="3600" dirty="0"/>
              <a:t>types of elements chemically </a:t>
            </a:r>
            <a:r>
              <a:rPr lang="en-CA" sz="3600" b="1" u="sng" dirty="0"/>
              <a:t>bound </a:t>
            </a:r>
            <a:r>
              <a:rPr lang="en-CA" sz="3600" dirty="0"/>
              <a:t>together </a:t>
            </a:r>
          </a:p>
          <a:p>
            <a:pPr marL="571500" indent="-571500">
              <a:buFont typeface="Arial" panose="020B0604020202020204" pitchFamily="34" charset="0"/>
              <a:buChar char="•"/>
            </a:pPr>
            <a:endParaRPr lang="en-CA" sz="3600" dirty="0"/>
          </a:p>
          <a:p>
            <a:pPr marL="571500" indent="-571500">
              <a:buFont typeface="Arial" panose="020B0604020202020204" pitchFamily="34" charset="0"/>
              <a:buChar char="•"/>
            </a:pPr>
            <a:r>
              <a:rPr lang="en-CA" sz="3600" dirty="0" err="1"/>
              <a:t>Eg</a:t>
            </a:r>
            <a:r>
              <a:rPr lang="en-CA" sz="3600" dirty="0"/>
              <a:t>: water (H2O),  </a:t>
            </a:r>
          </a:p>
          <a:p>
            <a:pPr marL="571500" indent="-571500">
              <a:buFont typeface="Arial" panose="020B0604020202020204" pitchFamily="34" charset="0"/>
              <a:buChar char="•"/>
            </a:pPr>
            <a:r>
              <a:rPr lang="en-CA" sz="3600" dirty="0"/>
              <a:t>Salt (NaCl), </a:t>
            </a:r>
          </a:p>
          <a:p>
            <a:pPr marL="571500" indent="-571500">
              <a:buFont typeface="Arial" panose="020B0604020202020204" pitchFamily="34" charset="0"/>
              <a:buChar char="•"/>
            </a:pPr>
            <a:r>
              <a:rPr lang="en-CA" sz="3600" dirty="0"/>
              <a:t>Carbon dioxide (CO2) </a:t>
            </a:r>
          </a:p>
        </p:txBody>
      </p:sp>
      <p:pic>
        <p:nvPicPr>
          <p:cNvPr id="9" name="Picture 8">
            <a:extLst>
              <a:ext uri="{FF2B5EF4-FFF2-40B4-BE49-F238E27FC236}">
                <a16:creationId xmlns:a16="http://schemas.microsoft.com/office/drawing/2014/main" id="{B0B02BC4-3B93-8913-70B8-CF0B02C7484D}"/>
              </a:ext>
            </a:extLst>
          </p:cNvPr>
          <p:cNvPicPr>
            <a:picLocks noChangeAspect="1"/>
          </p:cNvPicPr>
          <p:nvPr/>
        </p:nvPicPr>
        <p:blipFill>
          <a:blip r:embed="rId3"/>
          <a:stretch>
            <a:fillRect/>
          </a:stretch>
        </p:blipFill>
        <p:spPr>
          <a:xfrm>
            <a:off x="2204267" y="5013024"/>
            <a:ext cx="3453471" cy="1643061"/>
          </a:xfrm>
          <a:prstGeom prst="rect">
            <a:avLst/>
          </a:prstGeom>
        </p:spPr>
      </p:pic>
    </p:spTree>
    <p:extLst>
      <p:ext uri="{BB962C8B-B14F-4D97-AF65-F5344CB8AC3E}">
        <p14:creationId xmlns:p14="http://schemas.microsoft.com/office/powerpoint/2010/main" val="35551368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2750-3EB3-44F7-80B9-11CE8FAC2B90}"/>
              </a:ext>
            </a:extLst>
          </p:cNvPr>
          <p:cNvSpPr>
            <a:spLocks noGrp="1"/>
          </p:cNvSpPr>
          <p:nvPr>
            <p:ph type="title"/>
          </p:nvPr>
        </p:nvSpPr>
        <p:spPr/>
        <p:txBody>
          <a:bodyPr>
            <a:normAutofit fontScale="90000"/>
          </a:bodyPr>
          <a:lstStyle/>
          <a:p>
            <a:r>
              <a:rPr lang="en-US" b="1" dirty="0"/>
              <a:t>How can we separate a SOLUBLE (dissolved) substance from a solution (homogeneous mixture)?</a:t>
            </a:r>
            <a:endParaRPr lang="en-CA" dirty="0"/>
          </a:p>
        </p:txBody>
      </p:sp>
      <p:sp>
        <p:nvSpPr>
          <p:cNvPr id="3" name="Content Placeholder 2">
            <a:extLst>
              <a:ext uri="{FF2B5EF4-FFF2-40B4-BE49-F238E27FC236}">
                <a16:creationId xmlns:a16="http://schemas.microsoft.com/office/drawing/2014/main" id="{46185458-33B1-47AF-AAA6-85C3DEFD493A}"/>
              </a:ext>
            </a:extLst>
          </p:cNvPr>
          <p:cNvSpPr>
            <a:spLocks noGrp="1"/>
          </p:cNvSpPr>
          <p:nvPr>
            <p:ph idx="1"/>
          </p:nvPr>
        </p:nvSpPr>
        <p:spPr/>
        <p:txBody>
          <a:bodyPr vert="horz" lIns="91440" tIns="45720" rIns="91440" bIns="45720" rtlCol="0" anchor="t">
            <a:normAutofit/>
          </a:bodyPr>
          <a:lstStyle/>
          <a:p>
            <a:pPr marL="0" indent="0">
              <a:buNone/>
            </a:pPr>
            <a:r>
              <a:rPr lang="en-US" sz="3600" dirty="0" err="1"/>
              <a:t>Eg.</a:t>
            </a:r>
            <a:r>
              <a:rPr lang="en-US" sz="3600" dirty="0"/>
              <a:t> Dye and water </a:t>
            </a:r>
            <a:r>
              <a:rPr lang="en-US" sz="3600" dirty="0">
                <a:sym typeface="Wingdings" panose="05000000000000000000" pitchFamily="2" charset="2"/>
              </a:rPr>
              <a:t></a:t>
            </a:r>
            <a:r>
              <a:rPr lang="en-US" sz="3600" b="1" dirty="0"/>
              <a:t>chromatography </a:t>
            </a:r>
            <a:endParaRPr lang="en-CA" sz="3600" b="1" dirty="0">
              <a:cs typeface="Calibri"/>
            </a:endParaRPr>
          </a:p>
          <a:p>
            <a:endParaRPr lang="en-CA" dirty="0"/>
          </a:p>
        </p:txBody>
      </p:sp>
      <p:pic>
        <p:nvPicPr>
          <p:cNvPr id="4" name="Picture 3" descr="Image result for chromatography">
            <a:extLst>
              <a:ext uri="{FF2B5EF4-FFF2-40B4-BE49-F238E27FC236}">
                <a16:creationId xmlns:a16="http://schemas.microsoft.com/office/drawing/2014/main" id="{A45AAA0E-E8FC-4C5D-85F6-9FC81E7AB617}"/>
              </a:ext>
            </a:extLst>
          </p:cNvPr>
          <p:cNvPicPr/>
          <p:nvPr/>
        </p:nvPicPr>
        <p:blipFill rotWithShape="1">
          <a:blip r:embed="rId2">
            <a:extLst>
              <a:ext uri="{28A0092B-C50C-407E-A947-70E740481C1C}">
                <a14:useLocalDpi xmlns:a14="http://schemas.microsoft.com/office/drawing/2010/main" val="0"/>
              </a:ext>
            </a:extLst>
          </a:blip>
          <a:srcRect l="44370" t="10613" r="22528" b="6371"/>
          <a:stretch/>
        </p:blipFill>
        <p:spPr bwMode="auto">
          <a:xfrm>
            <a:off x="7069568" y="2638024"/>
            <a:ext cx="4590916" cy="4192270"/>
          </a:xfrm>
          <a:prstGeom prst="rect">
            <a:avLst/>
          </a:prstGeom>
          <a:noFill/>
          <a:ln>
            <a:noFill/>
          </a:ln>
          <a:extLst>
            <a:ext uri="{53640926-AAD7-44D8-BBD7-CCE9431645EC}">
              <a14:shadowObscured xmlns:a14="http://schemas.microsoft.com/office/drawing/2010/main"/>
            </a:ext>
          </a:extLst>
        </p:spPr>
      </p:pic>
      <p:pic>
        <p:nvPicPr>
          <p:cNvPr id="5" name="Picture 5" descr="A close up of a logo&#10;&#10;Description generated with very high confidence">
            <a:extLst>
              <a:ext uri="{FF2B5EF4-FFF2-40B4-BE49-F238E27FC236}">
                <a16:creationId xmlns:a16="http://schemas.microsoft.com/office/drawing/2014/main" id="{1B5DB2C7-59C2-4E9B-B667-EF8B341BBD3F}"/>
              </a:ext>
            </a:extLst>
          </p:cNvPr>
          <p:cNvPicPr>
            <a:picLocks noChangeAspect="1"/>
          </p:cNvPicPr>
          <p:nvPr/>
        </p:nvPicPr>
        <p:blipFill>
          <a:blip r:embed="rId3"/>
          <a:stretch>
            <a:fillRect/>
          </a:stretch>
        </p:blipFill>
        <p:spPr>
          <a:xfrm>
            <a:off x="838199" y="2579078"/>
            <a:ext cx="5161097" cy="3883300"/>
          </a:xfrm>
          <a:prstGeom prst="rect">
            <a:avLst/>
          </a:prstGeom>
        </p:spPr>
      </p:pic>
    </p:spTree>
    <p:extLst>
      <p:ext uri="{BB962C8B-B14F-4D97-AF65-F5344CB8AC3E}">
        <p14:creationId xmlns:p14="http://schemas.microsoft.com/office/powerpoint/2010/main" val="19643077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A4E4-13FD-4883-8B96-6EBEFB65A4E8}"/>
              </a:ext>
            </a:extLst>
          </p:cNvPr>
          <p:cNvSpPr>
            <a:spLocks noGrp="1"/>
          </p:cNvSpPr>
          <p:nvPr>
            <p:ph type="title"/>
          </p:nvPr>
        </p:nvSpPr>
        <p:spPr/>
        <p:txBody>
          <a:bodyPr/>
          <a:lstStyle/>
          <a:p>
            <a:r>
              <a:rPr lang="en-CA" dirty="0"/>
              <a:t>Chromatography – technique used to separate a mixture:</a:t>
            </a:r>
          </a:p>
        </p:txBody>
      </p:sp>
      <p:sp>
        <p:nvSpPr>
          <p:cNvPr id="3" name="Content Placeholder 2">
            <a:extLst>
              <a:ext uri="{FF2B5EF4-FFF2-40B4-BE49-F238E27FC236}">
                <a16:creationId xmlns:a16="http://schemas.microsoft.com/office/drawing/2014/main" id="{35C4A2AD-A502-46C3-99E5-B7D61ACFF26D}"/>
              </a:ext>
            </a:extLst>
          </p:cNvPr>
          <p:cNvSpPr>
            <a:spLocks noGrp="1"/>
          </p:cNvSpPr>
          <p:nvPr>
            <p:ph idx="1"/>
          </p:nvPr>
        </p:nvSpPr>
        <p:spPr>
          <a:xfrm>
            <a:off x="304800" y="1825625"/>
            <a:ext cx="5275385" cy="4351338"/>
          </a:xfrm>
        </p:spPr>
        <p:txBody>
          <a:bodyPr>
            <a:noAutofit/>
          </a:bodyPr>
          <a:lstStyle/>
          <a:p>
            <a:r>
              <a:rPr lang="en-CA" sz="3200" dirty="0"/>
              <a:t>The mixture is dissolved in a fluid (mobile phase), which carries it through a structure holding another material (stationary phase). </a:t>
            </a:r>
          </a:p>
          <a:p>
            <a:r>
              <a:rPr lang="en-CA" sz="3200" dirty="0"/>
              <a:t>The various parts of the mixture travel at different speeds, causing them to separate.</a:t>
            </a:r>
          </a:p>
        </p:txBody>
      </p:sp>
      <p:pic>
        <p:nvPicPr>
          <p:cNvPr id="1026" name="Picture 2" descr="Image result for chromatography">
            <a:extLst>
              <a:ext uri="{FF2B5EF4-FFF2-40B4-BE49-F238E27FC236}">
                <a16:creationId xmlns:a16="http://schemas.microsoft.com/office/drawing/2014/main" id="{045535B8-1CAB-4D91-8094-4A38ED3A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85" y="1680405"/>
            <a:ext cx="7377112" cy="4641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4957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ure substances and mixtures">
            <a:extLst>
              <a:ext uri="{FF2B5EF4-FFF2-40B4-BE49-F238E27FC236}">
                <a16:creationId xmlns:a16="http://schemas.microsoft.com/office/drawing/2014/main" id="{806287C5-2CE8-4F9E-AF7F-6B7DB83327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543" y="-360947"/>
            <a:ext cx="9352309" cy="703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451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4625-B227-42DA-828D-22AA27712CEE}"/>
              </a:ext>
            </a:extLst>
          </p:cNvPr>
          <p:cNvSpPr>
            <a:spLocks noGrp="1"/>
          </p:cNvSpPr>
          <p:nvPr>
            <p:ph type="title"/>
          </p:nvPr>
        </p:nvSpPr>
        <p:spPr/>
        <p:txBody>
          <a:bodyPr/>
          <a:lstStyle/>
          <a:p>
            <a:r>
              <a:rPr lang="en-CA" dirty="0"/>
              <a:t>Activity: </a:t>
            </a:r>
            <a:r>
              <a:rPr lang="en-CA"/>
              <a:t>Candy Chromatography</a:t>
            </a:r>
          </a:p>
        </p:txBody>
      </p:sp>
      <p:sp>
        <p:nvSpPr>
          <p:cNvPr id="3" name="Content Placeholder 2">
            <a:extLst>
              <a:ext uri="{FF2B5EF4-FFF2-40B4-BE49-F238E27FC236}">
                <a16:creationId xmlns:a16="http://schemas.microsoft.com/office/drawing/2014/main" id="{888A58CE-29D4-459C-B9AA-2F13061F4B53}"/>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575227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D731-4050-47DE-B308-7F3E7B9CCA6A}"/>
              </a:ext>
            </a:extLst>
          </p:cNvPr>
          <p:cNvSpPr>
            <a:spLocks noGrp="1"/>
          </p:cNvSpPr>
          <p:nvPr>
            <p:ph type="title"/>
          </p:nvPr>
        </p:nvSpPr>
        <p:spPr/>
        <p:txBody>
          <a:bodyPr/>
          <a:lstStyle/>
          <a:p>
            <a:r>
              <a:rPr lang="en-CA" dirty="0"/>
              <a:t>Extras</a:t>
            </a:r>
          </a:p>
        </p:txBody>
      </p:sp>
      <p:sp>
        <p:nvSpPr>
          <p:cNvPr id="3" name="Content Placeholder 2">
            <a:extLst>
              <a:ext uri="{FF2B5EF4-FFF2-40B4-BE49-F238E27FC236}">
                <a16:creationId xmlns:a16="http://schemas.microsoft.com/office/drawing/2014/main" id="{CCDBFD4B-53BB-4427-8CA4-7E34E38D83E9}"/>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21049558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31A6-A1A3-4F9E-8C17-8345876B4012}"/>
              </a:ext>
            </a:extLst>
          </p:cNvPr>
          <p:cNvSpPr>
            <a:spLocks noGrp="1"/>
          </p:cNvSpPr>
          <p:nvPr>
            <p:ph type="title"/>
          </p:nvPr>
        </p:nvSpPr>
        <p:spPr/>
        <p:txBody>
          <a:bodyPr/>
          <a:lstStyle/>
          <a:p>
            <a:endParaRPr lang="en-CA"/>
          </a:p>
        </p:txBody>
      </p:sp>
      <p:pic>
        <p:nvPicPr>
          <p:cNvPr id="4" name="Picture 2" descr="Image result for pure substances and mixtures">
            <a:extLst>
              <a:ext uri="{FF2B5EF4-FFF2-40B4-BE49-F238E27FC236}">
                <a16:creationId xmlns:a16="http://schemas.microsoft.com/office/drawing/2014/main" id="{438A1D7C-18C4-4CBE-B85B-107BDEF861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02018"/>
            <a:ext cx="9987186" cy="665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144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ure substances and mixtures">
            <a:extLst>
              <a:ext uri="{FF2B5EF4-FFF2-40B4-BE49-F238E27FC236}">
                <a16:creationId xmlns:a16="http://schemas.microsoft.com/office/drawing/2014/main" id="{F5629B57-50BB-4E4B-B822-BBC3D845E1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855" y="341194"/>
            <a:ext cx="10244716" cy="566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3564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D4BD-6C71-493D-8755-B7C6D3C5D6D1}"/>
              </a:ext>
            </a:extLst>
          </p:cNvPr>
          <p:cNvSpPr>
            <a:spLocks noGrp="1"/>
          </p:cNvSpPr>
          <p:nvPr>
            <p:ph type="title"/>
          </p:nvPr>
        </p:nvSpPr>
        <p:spPr/>
        <p:txBody>
          <a:bodyPr/>
          <a:lstStyle/>
          <a:p>
            <a:endParaRPr lang="en-CA"/>
          </a:p>
        </p:txBody>
      </p:sp>
      <p:pic>
        <p:nvPicPr>
          <p:cNvPr id="3074" name="Picture 2" descr="Related image">
            <a:extLst>
              <a:ext uri="{FF2B5EF4-FFF2-40B4-BE49-F238E27FC236}">
                <a16:creationId xmlns:a16="http://schemas.microsoft.com/office/drawing/2014/main" id="{489900C0-6AA1-4FC9-AB87-AECCCE70509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169" t="5626" r="7385" b="6799"/>
          <a:stretch/>
        </p:blipFill>
        <p:spPr bwMode="auto">
          <a:xfrm>
            <a:off x="492370" y="0"/>
            <a:ext cx="10861430" cy="691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150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Image result for examples of pure substances">
            <a:extLst>
              <a:ext uri="{FF2B5EF4-FFF2-40B4-BE49-F238E27FC236}">
                <a16:creationId xmlns:a16="http://schemas.microsoft.com/office/drawing/2014/main" id="{17D3CBF6-9622-41D8-86A8-552A30525C2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591" t="8140" r="9317" b="8422"/>
          <a:stretch/>
        </p:blipFill>
        <p:spPr bwMode="auto">
          <a:xfrm>
            <a:off x="838200" y="0"/>
            <a:ext cx="10515600" cy="676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2884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01922-D701-4543-9095-94B2DB02EDF4}"/>
              </a:ext>
            </a:extLst>
          </p:cNvPr>
          <p:cNvSpPr>
            <a:spLocks noGrp="1"/>
          </p:cNvSpPr>
          <p:nvPr>
            <p:ph type="title"/>
          </p:nvPr>
        </p:nvSpPr>
        <p:spPr/>
        <p:txBody>
          <a:bodyPr/>
          <a:lstStyle/>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A9ECDB41-5561-4245-9DD0-8AEBA83D9551}"/>
              </a:ext>
            </a:extLst>
          </p:cNvPr>
          <p:cNvPicPr>
            <a:picLocks noGrp="1" noChangeAspect="1"/>
          </p:cNvPicPr>
          <p:nvPr>
            <p:ph idx="1"/>
          </p:nvPr>
        </p:nvPicPr>
        <p:blipFill>
          <a:blip r:embed="rId2"/>
          <a:stretch>
            <a:fillRect/>
          </a:stretch>
        </p:blipFill>
        <p:spPr>
          <a:xfrm>
            <a:off x="635938" y="-299"/>
            <a:ext cx="10057482" cy="7543111"/>
          </a:xfrm>
          <a:prstGeom prst="rect">
            <a:avLst/>
          </a:prstGeom>
        </p:spPr>
      </p:pic>
    </p:spTree>
    <p:extLst>
      <p:ext uri="{BB962C8B-B14F-4D97-AF65-F5344CB8AC3E}">
        <p14:creationId xmlns:p14="http://schemas.microsoft.com/office/powerpoint/2010/main" val="1972326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E92AC0-037C-4038-A477-B083FBBAA181}"/>
              </a:ext>
            </a:extLst>
          </p:cNvPr>
          <p:cNvSpPr>
            <a:spLocks noGrp="1"/>
          </p:cNvSpPr>
          <p:nvPr>
            <p:ph idx="1"/>
          </p:nvPr>
        </p:nvSpPr>
        <p:spPr/>
        <p:txBody>
          <a:bodyPr/>
          <a:lstStyle/>
          <a:p>
            <a:pPr marL="0" indent="0">
              <a:buNone/>
            </a:pPr>
            <a:r>
              <a:rPr lang="en-CA" dirty="0"/>
              <a:t> </a:t>
            </a:r>
          </a:p>
        </p:txBody>
      </p:sp>
      <p:sp>
        <p:nvSpPr>
          <p:cNvPr id="7" name="Rectangle: Rounded Corners 6">
            <a:extLst>
              <a:ext uri="{FF2B5EF4-FFF2-40B4-BE49-F238E27FC236}">
                <a16:creationId xmlns:a16="http://schemas.microsoft.com/office/drawing/2014/main" id="{B82C7E70-7D6D-4231-99FF-FB06837B3FF1}"/>
              </a:ext>
            </a:extLst>
          </p:cNvPr>
          <p:cNvSpPr/>
          <p:nvPr/>
        </p:nvSpPr>
        <p:spPr>
          <a:xfrm>
            <a:off x="8615363" y="5214938"/>
            <a:ext cx="2257425" cy="16430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BD000C21-D2E3-4AC6-8322-AE472F17AF23}"/>
              </a:ext>
            </a:extLst>
          </p:cNvPr>
          <p:cNvSpPr/>
          <p:nvPr/>
        </p:nvSpPr>
        <p:spPr>
          <a:xfrm>
            <a:off x="8820151" y="5418817"/>
            <a:ext cx="1557336" cy="14573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1A0DA35D-0334-4BF3-A452-76F2C7CAC3F3}"/>
              </a:ext>
            </a:extLst>
          </p:cNvPr>
          <p:cNvSpPr/>
          <p:nvPr/>
        </p:nvSpPr>
        <p:spPr>
          <a:xfrm>
            <a:off x="3800076" y="4306769"/>
            <a:ext cx="1900736" cy="2559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88288D1C-C965-4099-A17F-A5E42DA1F5B0}"/>
              </a:ext>
            </a:extLst>
          </p:cNvPr>
          <p:cNvSpPr txBox="1"/>
          <p:nvPr/>
        </p:nvSpPr>
        <p:spPr>
          <a:xfrm>
            <a:off x="357809" y="566678"/>
            <a:ext cx="6580020" cy="5632311"/>
          </a:xfrm>
          <a:prstGeom prst="rect">
            <a:avLst/>
          </a:prstGeom>
          <a:noFill/>
        </p:spPr>
        <p:txBody>
          <a:bodyPr wrap="square" rtlCol="0" anchor="t">
            <a:spAutoFit/>
          </a:bodyPr>
          <a:lstStyle/>
          <a:p>
            <a:r>
              <a:rPr lang="en-CA" sz="3600" dirty="0"/>
              <a:t>COMPOUNDS</a:t>
            </a:r>
          </a:p>
          <a:p>
            <a:pPr marL="571500" indent="-571500">
              <a:buFont typeface="Arial" panose="020B0604020202020204" pitchFamily="34" charset="0"/>
              <a:buChar char="•"/>
            </a:pPr>
            <a:r>
              <a:rPr lang="en-US" sz="3600" dirty="0">
                <a:solidFill>
                  <a:schemeClr val="accent1"/>
                </a:solidFill>
              </a:rPr>
              <a:t>Because compounds are made of different elements bound together, ENERGY</a:t>
            </a:r>
            <a:r>
              <a:rPr lang="en-US" sz="3600" b="1" dirty="0">
                <a:solidFill>
                  <a:schemeClr val="accent1"/>
                </a:solidFill>
              </a:rPr>
              <a:t> </a:t>
            </a:r>
            <a:r>
              <a:rPr lang="en-US" sz="3600" dirty="0">
                <a:solidFill>
                  <a:schemeClr val="accent1"/>
                </a:solidFill>
              </a:rPr>
              <a:t>like </a:t>
            </a:r>
            <a:r>
              <a:rPr lang="en-US" sz="3600" i="1" dirty="0">
                <a:solidFill>
                  <a:schemeClr val="accent1"/>
                </a:solidFill>
              </a:rPr>
              <a:t>heat </a:t>
            </a:r>
            <a:r>
              <a:rPr lang="en-US" sz="3600" dirty="0">
                <a:solidFill>
                  <a:schemeClr val="accent1"/>
                </a:solidFill>
              </a:rPr>
              <a:t>or </a:t>
            </a:r>
            <a:r>
              <a:rPr lang="en-US" sz="3600" i="1" dirty="0">
                <a:solidFill>
                  <a:schemeClr val="accent1"/>
                </a:solidFill>
              </a:rPr>
              <a:t>electricity can be used to </a:t>
            </a:r>
            <a:r>
              <a:rPr lang="en-US" sz="3600" dirty="0">
                <a:solidFill>
                  <a:schemeClr val="accent1"/>
                </a:solidFill>
              </a:rPr>
              <a:t>break the chemical bonds between elements.  </a:t>
            </a:r>
          </a:p>
          <a:p>
            <a:pPr marL="571500" indent="-571500">
              <a:buFont typeface="Arial" panose="020B0604020202020204" pitchFamily="34" charset="0"/>
              <a:buChar char="•"/>
            </a:pPr>
            <a:r>
              <a:rPr lang="en-US" sz="3600" dirty="0">
                <a:cs typeface="Calibri"/>
              </a:rPr>
              <a:t>Can be broken down using </a:t>
            </a:r>
            <a:r>
              <a:rPr lang="en-US" sz="3600" b="1" u="sng" dirty="0">
                <a:cs typeface="Calibri"/>
              </a:rPr>
              <a:t>ENERGY </a:t>
            </a:r>
            <a:r>
              <a:rPr lang="en-US" sz="3600" dirty="0">
                <a:cs typeface="Calibri"/>
              </a:rPr>
              <a:t>– to break chemical bonds</a:t>
            </a:r>
            <a:endParaRPr lang="en-CA" sz="3600" dirty="0">
              <a:cs typeface="Calibri"/>
            </a:endParaRPr>
          </a:p>
        </p:txBody>
      </p:sp>
      <p:pic>
        <p:nvPicPr>
          <p:cNvPr id="8194" name="Picture 2" descr="Water decomposition chemical reaction. Vector illustration of water  splitting into hydrogen and oxygen. Stock Vector | Adobe Stock">
            <a:extLst>
              <a:ext uri="{FF2B5EF4-FFF2-40B4-BE49-F238E27FC236}">
                <a16:creationId xmlns:a16="http://schemas.microsoft.com/office/drawing/2014/main" id="{592A5D2B-790E-9369-ECBE-8D7CFE158E1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19" r="7476"/>
          <a:stretch/>
        </p:blipFill>
        <p:spPr bwMode="auto">
          <a:xfrm>
            <a:off x="7273073" y="493999"/>
            <a:ext cx="3599715" cy="18755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D2193C4-BBC7-E4DD-0DCD-04296F7A3A00}"/>
              </a:ext>
            </a:extLst>
          </p:cNvPr>
          <p:cNvPicPr>
            <a:picLocks noChangeAspect="1"/>
          </p:cNvPicPr>
          <p:nvPr/>
        </p:nvPicPr>
        <p:blipFill rotWithShape="1">
          <a:blip r:embed="rId3"/>
          <a:srcRect l="23443" r="18290" b="18584"/>
          <a:stretch/>
        </p:blipFill>
        <p:spPr>
          <a:xfrm>
            <a:off x="7273073" y="2573405"/>
            <a:ext cx="3599715" cy="3925341"/>
          </a:xfrm>
          <a:prstGeom prst="rect">
            <a:avLst/>
          </a:prstGeom>
        </p:spPr>
      </p:pic>
    </p:spTree>
    <p:extLst>
      <p:ext uri="{BB962C8B-B14F-4D97-AF65-F5344CB8AC3E}">
        <p14:creationId xmlns:p14="http://schemas.microsoft.com/office/powerpoint/2010/main" val="4922925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11C0-DEE3-4D54-80E4-431740F51D19}"/>
              </a:ext>
            </a:extLst>
          </p:cNvPr>
          <p:cNvSpPr>
            <a:spLocks noGrp="1"/>
          </p:cNvSpPr>
          <p:nvPr>
            <p:ph type="title"/>
          </p:nvPr>
        </p:nvSpPr>
        <p:spPr/>
        <p:txBody>
          <a:bodyPr/>
          <a:lstStyle/>
          <a:p>
            <a:r>
              <a:rPr lang="en-US" dirty="0"/>
              <a:t>Summary </a:t>
            </a:r>
          </a:p>
        </p:txBody>
      </p:sp>
      <p:pic>
        <p:nvPicPr>
          <p:cNvPr id="4" name="Content Placeholder 3">
            <a:extLst>
              <a:ext uri="{FF2B5EF4-FFF2-40B4-BE49-F238E27FC236}">
                <a16:creationId xmlns:a16="http://schemas.microsoft.com/office/drawing/2014/main" id="{4DCEFD23-5BA4-451B-8188-7B3D99B93909}"/>
              </a:ext>
            </a:extLst>
          </p:cNvPr>
          <p:cNvPicPr>
            <a:picLocks noGrp="1" noChangeAspect="1"/>
          </p:cNvPicPr>
          <p:nvPr>
            <p:ph idx="1"/>
          </p:nvPr>
        </p:nvPicPr>
        <p:blipFill>
          <a:blip r:embed="rId2"/>
          <a:stretch>
            <a:fillRect/>
          </a:stretch>
        </p:blipFill>
        <p:spPr>
          <a:xfrm>
            <a:off x="4848810" y="365125"/>
            <a:ext cx="7115978" cy="6016943"/>
          </a:xfrm>
          <a:prstGeom prst="rect">
            <a:avLst/>
          </a:prstGeom>
        </p:spPr>
      </p:pic>
    </p:spTree>
    <p:extLst>
      <p:ext uri="{BB962C8B-B14F-4D97-AF65-F5344CB8AC3E}">
        <p14:creationId xmlns:p14="http://schemas.microsoft.com/office/powerpoint/2010/main" val="25476707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E080-5A01-B53F-235C-3C6E9DE376C4}"/>
              </a:ext>
            </a:extLst>
          </p:cNvPr>
          <p:cNvSpPr>
            <a:spLocks noGrp="1"/>
          </p:cNvSpPr>
          <p:nvPr>
            <p:ph type="title"/>
          </p:nvPr>
        </p:nvSpPr>
        <p:spPr/>
        <p:txBody>
          <a:bodyPr/>
          <a:lstStyle/>
          <a:p>
            <a:r>
              <a:rPr lang="en-US" dirty="0"/>
              <a:t>Atoms, Molecules, Compounds</a:t>
            </a:r>
          </a:p>
        </p:txBody>
      </p:sp>
      <p:sp>
        <p:nvSpPr>
          <p:cNvPr id="3" name="Content Placeholder 2">
            <a:extLst>
              <a:ext uri="{FF2B5EF4-FFF2-40B4-BE49-F238E27FC236}">
                <a16:creationId xmlns:a16="http://schemas.microsoft.com/office/drawing/2014/main" id="{2BF59ABA-0B60-D237-BA38-6E00C8C95BE4}"/>
              </a:ext>
            </a:extLst>
          </p:cNvPr>
          <p:cNvSpPr>
            <a:spLocks noGrp="1"/>
          </p:cNvSpPr>
          <p:nvPr>
            <p:ph idx="1"/>
          </p:nvPr>
        </p:nvSpPr>
        <p:spPr>
          <a:xfrm>
            <a:off x="838200" y="1825625"/>
            <a:ext cx="10515600" cy="4667250"/>
          </a:xfrm>
        </p:spPr>
        <p:txBody>
          <a:bodyPr>
            <a:normAutofit/>
          </a:bodyPr>
          <a:lstStyle/>
          <a:p>
            <a:r>
              <a:rPr lang="en-US" dirty="0">
                <a:solidFill>
                  <a:schemeClr val="accent1"/>
                </a:solidFill>
                <a:effectLst/>
                <a:latin typeface="STIX2"/>
              </a:rPr>
              <a:t>A</a:t>
            </a:r>
            <a:r>
              <a:rPr lang="en-US" b="1" i="1" dirty="0">
                <a:solidFill>
                  <a:schemeClr val="accent1"/>
                </a:solidFill>
                <a:effectLst/>
                <a:latin typeface="STIX2"/>
              </a:rPr>
              <a:t>tom</a:t>
            </a:r>
            <a:r>
              <a:rPr lang="en-US" b="0" i="0" dirty="0">
                <a:solidFill>
                  <a:schemeClr val="accent1"/>
                </a:solidFill>
                <a:effectLst/>
                <a:latin typeface="STIX2"/>
              </a:rPr>
              <a:t> - smalles</a:t>
            </a:r>
            <a:r>
              <a:rPr lang="en-US" dirty="0">
                <a:solidFill>
                  <a:schemeClr val="accent1"/>
                </a:solidFill>
                <a:latin typeface="STIX2"/>
              </a:rPr>
              <a:t>t unit of an element</a:t>
            </a:r>
            <a:r>
              <a:rPr lang="en-US" b="0" i="0" dirty="0">
                <a:solidFill>
                  <a:schemeClr val="accent1"/>
                </a:solidFill>
                <a:effectLst/>
                <a:latin typeface="STIX2"/>
              </a:rPr>
              <a:t>:</a:t>
            </a:r>
          </a:p>
          <a:p>
            <a:endParaRPr lang="en-US" dirty="0">
              <a:solidFill>
                <a:schemeClr val="accent1"/>
              </a:solidFill>
              <a:latin typeface="STIX2"/>
            </a:endParaRPr>
          </a:p>
          <a:p>
            <a:endParaRPr lang="en-US" dirty="0">
              <a:solidFill>
                <a:schemeClr val="accent1"/>
              </a:solidFill>
              <a:latin typeface="STIX2"/>
            </a:endParaRPr>
          </a:p>
          <a:p>
            <a:r>
              <a:rPr lang="en-US" dirty="0">
                <a:solidFill>
                  <a:schemeClr val="accent1"/>
                </a:solidFill>
                <a:latin typeface="STIX2"/>
              </a:rPr>
              <a:t>M</a:t>
            </a:r>
            <a:r>
              <a:rPr lang="en-US" b="1" i="1" dirty="0">
                <a:solidFill>
                  <a:schemeClr val="accent1"/>
                </a:solidFill>
                <a:effectLst/>
                <a:latin typeface="STIX2"/>
              </a:rPr>
              <a:t>olecule</a:t>
            </a:r>
            <a:r>
              <a:rPr lang="en-US" b="0" i="0" dirty="0">
                <a:solidFill>
                  <a:schemeClr val="accent1"/>
                </a:solidFill>
                <a:effectLst/>
                <a:latin typeface="STIX2"/>
              </a:rPr>
              <a:t> - two or more atoms bonded together. </a:t>
            </a:r>
            <a:r>
              <a:rPr lang="en-US" dirty="0">
                <a:solidFill>
                  <a:schemeClr val="accent1"/>
                </a:solidFill>
                <a:latin typeface="STIX2"/>
              </a:rPr>
              <a:t>At</a:t>
            </a:r>
            <a:r>
              <a:rPr lang="en-US" b="0" i="0" dirty="0">
                <a:solidFill>
                  <a:schemeClr val="accent1"/>
                </a:solidFill>
                <a:effectLst/>
                <a:latin typeface="STIX2"/>
              </a:rPr>
              <a:t>oms may be the same or different: </a:t>
            </a:r>
          </a:p>
          <a:p>
            <a:endParaRPr lang="en-US" dirty="0">
              <a:solidFill>
                <a:schemeClr val="accent1"/>
              </a:solidFill>
              <a:latin typeface="STIX2"/>
            </a:endParaRPr>
          </a:p>
          <a:p>
            <a:endParaRPr lang="en-US" b="0" i="0" dirty="0">
              <a:solidFill>
                <a:schemeClr val="accent1"/>
              </a:solidFill>
              <a:effectLst/>
              <a:latin typeface="STIX2"/>
            </a:endParaRPr>
          </a:p>
          <a:p>
            <a:endParaRPr lang="en-US" b="0" i="0" dirty="0">
              <a:solidFill>
                <a:schemeClr val="accent1"/>
              </a:solidFill>
              <a:effectLst/>
              <a:latin typeface="STIX2"/>
            </a:endParaRPr>
          </a:p>
          <a:p>
            <a:r>
              <a:rPr lang="en-US" b="1" i="1" dirty="0">
                <a:solidFill>
                  <a:schemeClr val="accent1"/>
                </a:solidFill>
                <a:latin typeface="STIX2"/>
              </a:rPr>
              <a:t>Compound</a:t>
            </a:r>
            <a:r>
              <a:rPr lang="en-US" dirty="0">
                <a:solidFill>
                  <a:schemeClr val="accent1"/>
                </a:solidFill>
                <a:latin typeface="STIX2"/>
              </a:rPr>
              <a:t> -  two or more </a:t>
            </a:r>
            <a:r>
              <a:rPr lang="en-US" b="1" i="1" dirty="0">
                <a:solidFill>
                  <a:schemeClr val="accent1"/>
                </a:solidFill>
                <a:latin typeface="STIX2"/>
              </a:rPr>
              <a:t>different elements  </a:t>
            </a:r>
            <a:endParaRPr lang="en-US" b="1" i="1" dirty="0">
              <a:solidFill>
                <a:schemeClr val="accent1"/>
              </a:solidFill>
              <a:effectLst/>
              <a:latin typeface="STIX2"/>
            </a:endParaRPr>
          </a:p>
          <a:p>
            <a:endParaRPr lang="en-US" b="0" i="0" dirty="0">
              <a:solidFill>
                <a:srgbClr val="333333"/>
              </a:solidFill>
              <a:effectLst/>
              <a:latin typeface="STIX2"/>
            </a:endParaRPr>
          </a:p>
        </p:txBody>
      </p:sp>
      <p:pic>
        <p:nvPicPr>
          <p:cNvPr id="5" name="Picture 4">
            <a:extLst>
              <a:ext uri="{FF2B5EF4-FFF2-40B4-BE49-F238E27FC236}">
                <a16:creationId xmlns:a16="http://schemas.microsoft.com/office/drawing/2014/main" id="{1234968F-0AEE-E3A4-EA96-328802A6B829}"/>
              </a:ext>
            </a:extLst>
          </p:cNvPr>
          <p:cNvPicPr>
            <a:picLocks noChangeAspect="1"/>
          </p:cNvPicPr>
          <p:nvPr/>
        </p:nvPicPr>
        <p:blipFill rotWithShape="1">
          <a:blip r:embed="rId2"/>
          <a:srcRect l="21498" r="39688"/>
          <a:stretch/>
        </p:blipFill>
        <p:spPr>
          <a:xfrm>
            <a:off x="3352800" y="4001294"/>
            <a:ext cx="2743200" cy="1362075"/>
          </a:xfrm>
          <a:prstGeom prst="rect">
            <a:avLst/>
          </a:prstGeom>
        </p:spPr>
      </p:pic>
      <p:pic>
        <p:nvPicPr>
          <p:cNvPr id="9" name="Picture 8">
            <a:extLst>
              <a:ext uri="{FF2B5EF4-FFF2-40B4-BE49-F238E27FC236}">
                <a16:creationId xmlns:a16="http://schemas.microsoft.com/office/drawing/2014/main" id="{0649D23E-21AC-400E-45AA-53B48D62B63E}"/>
              </a:ext>
            </a:extLst>
          </p:cNvPr>
          <p:cNvPicPr>
            <a:picLocks noChangeAspect="1"/>
          </p:cNvPicPr>
          <p:nvPr/>
        </p:nvPicPr>
        <p:blipFill rotWithShape="1">
          <a:blip r:embed="rId3"/>
          <a:srcRect b="3965"/>
          <a:stretch/>
        </p:blipFill>
        <p:spPr>
          <a:xfrm>
            <a:off x="8307127" y="1059587"/>
            <a:ext cx="1472977" cy="1612417"/>
          </a:xfrm>
          <a:prstGeom prst="rect">
            <a:avLst/>
          </a:prstGeom>
        </p:spPr>
      </p:pic>
      <p:pic>
        <p:nvPicPr>
          <p:cNvPr id="10" name="Picture 9">
            <a:extLst>
              <a:ext uri="{FF2B5EF4-FFF2-40B4-BE49-F238E27FC236}">
                <a16:creationId xmlns:a16="http://schemas.microsoft.com/office/drawing/2014/main" id="{F1DC68B8-D2CC-33E4-93E8-D72D18F8F463}"/>
              </a:ext>
            </a:extLst>
          </p:cNvPr>
          <p:cNvPicPr>
            <a:picLocks noChangeAspect="1"/>
          </p:cNvPicPr>
          <p:nvPr/>
        </p:nvPicPr>
        <p:blipFill rotWithShape="1">
          <a:blip r:embed="rId2"/>
          <a:srcRect l="41655" r="39688"/>
          <a:stretch/>
        </p:blipFill>
        <p:spPr>
          <a:xfrm>
            <a:off x="9780104" y="5130800"/>
            <a:ext cx="1318591" cy="1362075"/>
          </a:xfrm>
          <a:prstGeom prst="rect">
            <a:avLst/>
          </a:prstGeom>
        </p:spPr>
      </p:pic>
    </p:spTree>
    <p:extLst>
      <p:ext uri="{BB962C8B-B14F-4D97-AF65-F5344CB8AC3E}">
        <p14:creationId xmlns:p14="http://schemas.microsoft.com/office/powerpoint/2010/main" val="18175076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A1DBA6-9C33-0D1A-8B77-1EA8C05818D8}"/>
              </a:ext>
            </a:extLst>
          </p:cNvPr>
          <p:cNvPicPr>
            <a:picLocks noChangeAspect="1"/>
          </p:cNvPicPr>
          <p:nvPr/>
        </p:nvPicPr>
        <p:blipFill>
          <a:blip r:embed="rId2"/>
          <a:stretch>
            <a:fillRect/>
          </a:stretch>
        </p:blipFill>
        <p:spPr>
          <a:xfrm>
            <a:off x="818146" y="1732307"/>
            <a:ext cx="10555708" cy="3393385"/>
          </a:xfrm>
          <a:prstGeom prst="rect">
            <a:avLst/>
          </a:prstGeom>
        </p:spPr>
      </p:pic>
    </p:spTree>
    <p:extLst>
      <p:ext uri="{BB962C8B-B14F-4D97-AF65-F5344CB8AC3E}">
        <p14:creationId xmlns:p14="http://schemas.microsoft.com/office/powerpoint/2010/main" val="467209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2078</TotalTime>
  <Words>2432</Words>
  <Application>Microsoft Office PowerPoint</Application>
  <PresentationFormat>Widescreen</PresentationFormat>
  <Paragraphs>311</Paragraphs>
  <Slides>92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Google Sans</vt:lpstr>
      <vt:lpstr>STIX2</vt:lpstr>
      <vt:lpstr>Arial</vt:lpstr>
      <vt:lpstr>Calibri</vt:lpstr>
      <vt:lpstr>Calibri Light</vt:lpstr>
      <vt:lpstr>Office Theme</vt:lpstr>
      <vt:lpstr>Matter</vt:lpstr>
      <vt:lpstr>Vocabulary</vt:lpstr>
      <vt:lpstr>Matter can be classified by its composition</vt:lpstr>
      <vt:lpstr>PowerPoint Presentation</vt:lpstr>
      <vt:lpstr>THERE ARE TWO TYPES OF MATTER</vt:lpstr>
      <vt:lpstr>Pure Substances</vt:lpstr>
      <vt:lpstr>PowerPoint Presentation</vt:lpstr>
      <vt:lpstr>PowerPoint Presentation</vt:lpstr>
      <vt:lpstr>PowerPoint Presentation</vt:lpstr>
      <vt:lpstr>How can we tell the difference between elements and compounds?</vt:lpstr>
      <vt:lpstr> </vt:lpstr>
      <vt:lpstr>MIXTURES (are NOT pure substances)</vt:lpstr>
      <vt:lpstr>Heterogeneous Mixtures: </vt:lpstr>
      <vt:lpstr>Heterogenous Mixtures: Mechanical Mixtures</vt:lpstr>
      <vt:lpstr>Heterogenous Mixture: Suspension</vt:lpstr>
      <vt:lpstr>Heterogeneous Mixtures: Suspensions</vt:lpstr>
      <vt:lpstr>Homogeneous Mixtures </vt:lpstr>
      <vt:lpstr>Homogeneous Mixtures: Solutions</vt:lpstr>
      <vt:lpstr>Examples of Homogeneous Mixtures in liquid</vt:lpstr>
      <vt:lpstr>Homogeneous Mixtures in Gas form</vt:lpstr>
      <vt:lpstr>Solid Homogeneous Mixture</vt:lpstr>
      <vt:lpstr>Homogeneous Mixtures: Solutions</vt:lpstr>
      <vt:lpstr>Practice</vt:lpstr>
      <vt:lpstr>PowerPoint Presentation</vt:lpstr>
      <vt:lpstr>PowerPoint Presentation</vt:lpstr>
      <vt:lpstr>PowerPoint Presentation</vt:lpstr>
      <vt:lpstr>Practice</vt:lpstr>
      <vt:lpstr>Extra slides beyond here</vt:lpstr>
      <vt:lpstr>Solutions</vt:lpstr>
      <vt:lpstr>Classify these</vt:lpstr>
      <vt:lpstr>PowerPoint Presentation</vt:lpstr>
      <vt:lpstr>PowerPoint Presentation</vt:lpstr>
      <vt:lpstr>PowerPoint Presentation</vt:lpstr>
      <vt:lpstr>PowerPoint Presentation</vt:lpstr>
      <vt:lpstr>Solutions have 2 parts</vt:lpstr>
      <vt:lpstr>Practice</vt:lpstr>
      <vt:lpstr>Practice</vt:lpstr>
      <vt:lpstr>Practice</vt:lpstr>
      <vt:lpstr>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Separating Matter</vt:lpstr>
      <vt:lpstr>Separating Compounds</vt:lpstr>
      <vt:lpstr>Separating Mixtures</vt:lpstr>
      <vt:lpstr>Mechanical Mixtures (Insoluble)</vt:lpstr>
      <vt:lpstr>Mechanical Mixtures (Insoluble)</vt:lpstr>
      <vt:lpstr>Methods of Separation</vt:lpstr>
      <vt:lpstr>Solutions have 2 parts</vt:lpstr>
      <vt:lpstr>PowerPoint Presentation</vt:lpstr>
      <vt:lpstr>Practice </vt:lpstr>
      <vt:lpstr>Homogeneous Mixtures</vt:lpstr>
      <vt:lpstr>Homogeneous Mixtures: Solutions</vt:lpstr>
      <vt:lpstr>PowerPoint Presentation</vt:lpstr>
      <vt:lpstr>Homogenous Mixtures: Colloids</vt:lpstr>
      <vt:lpstr>Tyndall Effect</vt:lpstr>
      <vt:lpstr>PowerPoint Presentation</vt:lpstr>
      <vt:lpstr>PowerPoint Presentation</vt:lpstr>
      <vt:lpstr>PowerPoint Presentation</vt:lpstr>
      <vt:lpstr>Heterogeneous Mixtures: </vt:lpstr>
      <vt:lpstr>Heterogeneous Mixtures: </vt:lpstr>
      <vt:lpstr>Blood? Yes</vt:lpstr>
      <vt:lpstr>Heterogeneous Mixtures</vt:lpstr>
      <vt:lpstr>Mechanical Mixtures</vt:lpstr>
      <vt:lpstr>Heterogeneous Mixtures: SUPSENSIONS</vt:lpstr>
      <vt:lpstr>Check your understanding</vt:lpstr>
      <vt:lpstr>Properties of Mixtures</vt:lpstr>
      <vt:lpstr>Let’s practice some</vt:lpstr>
      <vt:lpstr>Difference between Compound and Mixture</vt:lpstr>
      <vt:lpstr>How can we separate a SOLUBLE (dissolved) substance from a solution (homogeneous mixture)?</vt:lpstr>
      <vt:lpstr>How can we separate a SOLUBLE (dissolved) substance from a solution (homogeneous mixture)?</vt:lpstr>
      <vt:lpstr>How can we separate a SOLUBLE (dissolved) substance from a solution (homogeneous mixture)?</vt:lpstr>
      <vt:lpstr>How can we separate a SOLUBLE (dissolved) substance from a solution (homogeneous mixture)?</vt:lpstr>
      <vt:lpstr>Chromatography – technique used to separate a mixture:</vt:lpstr>
      <vt:lpstr>PowerPoint Presentation</vt:lpstr>
      <vt:lpstr>Activity: Candy Chromatography</vt:lpstr>
      <vt:lpstr>Extras</vt:lpstr>
      <vt:lpstr>PowerPoint Presentation</vt:lpstr>
      <vt:lpstr>PowerPoint Presentation</vt:lpstr>
      <vt:lpstr>PowerPoint Presentation</vt:lpstr>
      <vt:lpstr>PowerPoint Presentation</vt:lpstr>
      <vt:lpstr>PowerPoint Presentation</vt:lpstr>
      <vt:lpstr>Summary </vt:lpstr>
      <vt:lpstr>Atoms, Molecules, Compounds</vt:lpstr>
      <vt:lpstr>PowerPoint Presentation</vt:lpstr>
    </vt:vector>
  </TitlesOfParts>
  <Company>Burnaby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dc:title>
  <dc:creator>Tammy Wilson</dc:creator>
  <cp:lastModifiedBy>Tammy Wilson</cp:lastModifiedBy>
  <cp:revision>434</cp:revision>
  <dcterms:created xsi:type="dcterms:W3CDTF">2018-09-26T00:46:48Z</dcterms:created>
  <dcterms:modified xsi:type="dcterms:W3CDTF">2024-01-21T21:08:58Z</dcterms:modified>
</cp:coreProperties>
</file>