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307" r:id="rId2"/>
    <p:sldId id="308" r:id="rId3"/>
    <p:sldId id="371" r:id="rId4"/>
    <p:sldId id="257" r:id="rId5"/>
    <p:sldId id="261" r:id="rId6"/>
    <p:sldId id="310" r:id="rId7"/>
    <p:sldId id="256" r:id="rId8"/>
    <p:sldId id="349" r:id="rId9"/>
    <p:sldId id="355" r:id="rId10"/>
    <p:sldId id="277" r:id="rId11"/>
    <p:sldId id="357" r:id="rId12"/>
    <p:sldId id="351" r:id="rId13"/>
    <p:sldId id="360" r:id="rId14"/>
    <p:sldId id="358" r:id="rId15"/>
    <p:sldId id="264" r:id="rId16"/>
    <p:sldId id="356" r:id="rId17"/>
    <p:sldId id="259" r:id="rId18"/>
    <p:sldId id="268" r:id="rId19"/>
    <p:sldId id="269" r:id="rId20"/>
    <p:sldId id="270" r:id="rId21"/>
    <p:sldId id="352" r:id="rId22"/>
    <p:sldId id="267" r:id="rId23"/>
    <p:sldId id="266" r:id="rId24"/>
    <p:sldId id="344" r:id="rId25"/>
    <p:sldId id="361" r:id="rId26"/>
    <p:sldId id="359" r:id="rId27"/>
    <p:sldId id="362" r:id="rId28"/>
    <p:sldId id="350" r:id="rId29"/>
    <p:sldId id="383" r:id="rId30"/>
    <p:sldId id="363" r:id="rId31"/>
    <p:sldId id="353" r:id="rId32"/>
    <p:sldId id="364" r:id="rId33"/>
    <p:sldId id="367" r:id="rId34"/>
    <p:sldId id="365" r:id="rId35"/>
    <p:sldId id="378" r:id="rId36"/>
    <p:sldId id="273" r:id="rId37"/>
    <p:sldId id="374" r:id="rId38"/>
    <p:sldId id="274" r:id="rId39"/>
    <p:sldId id="375" r:id="rId40"/>
    <p:sldId id="376" r:id="rId41"/>
    <p:sldId id="377" r:id="rId42"/>
    <p:sldId id="373" r:id="rId43"/>
    <p:sldId id="382" r:id="rId44"/>
    <p:sldId id="381" r:id="rId45"/>
    <p:sldId id="384" r:id="rId46"/>
    <p:sldId id="370" r:id="rId47"/>
    <p:sldId id="369" r:id="rId48"/>
    <p:sldId id="343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437A6D-2FDF-425B-B9EC-72EC240E3F64}" v="669" dt="2023-10-10T15:52:49.4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397" autoAdjust="0"/>
    <p:restoredTop sz="84043" autoAdjust="0"/>
  </p:normalViewPr>
  <p:slideViewPr>
    <p:cSldViewPr snapToGrid="0">
      <p:cViewPr varScale="1">
        <p:scale>
          <a:sx n="39" d="100"/>
          <a:sy n="39" d="100"/>
        </p:scale>
        <p:origin x="72" y="5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mmy Wilson" userId="0392548a-554d-41ce-90db-a9cc305eb12d" providerId="ADAL" clId="{6AE9635B-F0AA-48E1-A475-7777DA345811}"/>
    <pc:docChg chg="undo custSel addSld delSld modSld sldOrd">
      <pc:chgData name="Tammy Wilson" userId="0392548a-554d-41ce-90db-a9cc305eb12d" providerId="ADAL" clId="{6AE9635B-F0AA-48E1-A475-7777DA345811}" dt="2023-09-01T21:44:51.388" v="240" actId="2696"/>
      <pc:docMkLst>
        <pc:docMk/>
      </pc:docMkLst>
      <pc:sldChg chg="del">
        <pc:chgData name="Tammy Wilson" userId="0392548a-554d-41ce-90db-a9cc305eb12d" providerId="ADAL" clId="{6AE9635B-F0AA-48E1-A475-7777DA345811}" dt="2023-09-01T00:34:17.675" v="2" actId="47"/>
        <pc:sldMkLst>
          <pc:docMk/>
          <pc:sldMk cId="2176054716" sldId="258"/>
        </pc:sldMkLst>
      </pc:sldChg>
      <pc:sldChg chg="modSp mod">
        <pc:chgData name="Tammy Wilson" userId="0392548a-554d-41ce-90db-a9cc305eb12d" providerId="ADAL" clId="{6AE9635B-F0AA-48E1-A475-7777DA345811}" dt="2023-09-01T00:35:57.287" v="22" actId="115"/>
        <pc:sldMkLst>
          <pc:docMk/>
          <pc:sldMk cId="1583258543" sldId="259"/>
        </pc:sldMkLst>
        <pc:spChg chg="mod">
          <ac:chgData name="Tammy Wilson" userId="0392548a-554d-41ce-90db-a9cc305eb12d" providerId="ADAL" clId="{6AE9635B-F0AA-48E1-A475-7777DA345811}" dt="2023-09-01T00:35:57.287" v="22" actId="115"/>
          <ac:spMkLst>
            <pc:docMk/>
            <pc:sldMk cId="1583258543" sldId="259"/>
            <ac:spMk id="2" creationId="{00000000-0000-0000-0000-000000000000}"/>
          </ac:spMkLst>
        </pc:spChg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1241616796" sldId="260"/>
        </pc:sldMkLst>
      </pc:sldChg>
      <pc:sldChg chg="modSp">
        <pc:chgData name="Tammy Wilson" userId="0392548a-554d-41ce-90db-a9cc305eb12d" providerId="ADAL" clId="{6AE9635B-F0AA-48E1-A475-7777DA345811}" dt="2023-09-01T00:35:26.219" v="17" actId="2711"/>
        <pc:sldMkLst>
          <pc:docMk/>
          <pc:sldMk cId="0" sldId="264"/>
        </pc:sldMkLst>
        <pc:spChg chg="mod">
          <ac:chgData name="Tammy Wilson" userId="0392548a-554d-41ce-90db-a9cc305eb12d" providerId="ADAL" clId="{6AE9635B-F0AA-48E1-A475-7777DA345811}" dt="2023-09-01T00:35:26.219" v="17" actId="2711"/>
          <ac:spMkLst>
            <pc:docMk/>
            <pc:sldMk cId="0" sldId="264"/>
            <ac:spMk id="7170" creationId="{00000000-0000-0000-0000-000000000000}"/>
          </ac:spMkLst>
        </pc:spChg>
      </pc:sldChg>
      <pc:sldChg chg="ord">
        <pc:chgData name="Tammy Wilson" userId="0392548a-554d-41ce-90db-a9cc305eb12d" providerId="ADAL" clId="{6AE9635B-F0AA-48E1-A475-7777DA345811}" dt="2023-09-01T00:37:14.348" v="56"/>
        <pc:sldMkLst>
          <pc:docMk/>
          <pc:sldMk cId="0" sldId="266"/>
        </pc:sldMkLst>
      </pc:sldChg>
      <pc:sldChg chg="addSp delSp modSp mod ord delAnim">
        <pc:chgData name="Tammy Wilson" userId="0392548a-554d-41ce-90db-a9cc305eb12d" providerId="ADAL" clId="{6AE9635B-F0AA-48E1-A475-7777DA345811}" dt="2023-09-01T00:36:49.030" v="45" actId="14100"/>
        <pc:sldMkLst>
          <pc:docMk/>
          <pc:sldMk cId="0" sldId="267"/>
        </pc:sldMkLst>
        <pc:spChg chg="add del mod">
          <ac:chgData name="Tammy Wilson" userId="0392548a-554d-41ce-90db-a9cc305eb12d" providerId="ADAL" clId="{6AE9635B-F0AA-48E1-A475-7777DA345811}" dt="2023-09-01T00:36:44.106" v="43" actId="478"/>
          <ac:spMkLst>
            <pc:docMk/>
            <pc:sldMk cId="0" sldId="267"/>
            <ac:spMk id="3" creationId="{BA06D376-20CA-440F-3B2F-C8260DC02034}"/>
          </ac:spMkLst>
        </pc:spChg>
        <pc:spChg chg="mod">
          <ac:chgData name="Tammy Wilson" userId="0392548a-554d-41ce-90db-a9cc305eb12d" providerId="ADAL" clId="{6AE9635B-F0AA-48E1-A475-7777DA345811}" dt="2023-09-01T00:36:37.944" v="40" actId="115"/>
          <ac:spMkLst>
            <pc:docMk/>
            <pc:sldMk cId="0" sldId="267"/>
            <ac:spMk id="8194" creationId="{00000000-0000-0000-0000-000000000000}"/>
          </ac:spMkLst>
        </pc:spChg>
        <pc:spChg chg="del mod">
          <ac:chgData name="Tammy Wilson" userId="0392548a-554d-41ce-90db-a9cc305eb12d" providerId="ADAL" clId="{6AE9635B-F0AA-48E1-A475-7777DA345811}" dt="2023-09-01T00:36:41.235" v="42" actId="478"/>
          <ac:spMkLst>
            <pc:docMk/>
            <pc:sldMk cId="0" sldId="267"/>
            <ac:spMk id="8195" creationId="{00000000-0000-0000-0000-000000000000}"/>
          </ac:spMkLst>
        </pc:spChg>
        <pc:picChg chg="mod">
          <ac:chgData name="Tammy Wilson" userId="0392548a-554d-41ce-90db-a9cc305eb12d" providerId="ADAL" clId="{6AE9635B-F0AA-48E1-A475-7777DA345811}" dt="2023-09-01T00:36:49.030" v="45" actId="14100"/>
          <ac:picMkLst>
            <pc:docMk/>
            <pc:sldMk cId="0" sldId="267"/>
            <ac:picMk id="7170" creationId="{9C21D999-57DE-0440-4C60-DFBE1BD91105}"/>
          </ac:picMkLst>
        </pc:picChg>
      </pc:sldChg>
      <pc:sldChg chg="modNotesTx">
        <pc:chgData name="Tammy Wilson" userId="0392548a-554d-41ce-90db-a9cc305eb12d" providerId="ADAL" clId="{6AE9635B-F0AA-48E1-A475-7777DA345811}" dt="2023-09-01T00:38:04.869" v="80"/>
        <pc:sldMkLst>
          <pc:docMk/>
          <pc:sldMk cId="0" sldId="269"/>
        </pc:sldMkLst>
      </pc:sldChg>
      <pc:sldChg chg="addSp delSp modSp mod modNotesTx">
        <pc:chgData name="Tammy Wilson" userId="0392548a-554d-41ce-90db-a9cc305eb12d" providerId="ADAL" clId="{6AE9635B-F0AA-48E1-A475-7777DA345811}" dt="2023-09-01T00:39:26.211" v="116" actId="1076"/>
        <pc:sldMkLst>
          <pc:docMk/>
          <pc:sldMk cId="0" sldId="270"/>
        </pc:sldMkLst>
        <pc:picChg chg="add mod">
          <ac:chgData name="Tammy Wilson" userId="0392548a-554d-41ce-90db-a9cc305eb12d" providerId="ADAL" clId="{6AE9635B-F0AA-48E1-A475-7777DA345811}" dt="2023-09-01T00:39:26.211" v="116" actId="1076"/>
          <ac:picMkLst>
            <pc:docMk/>
            <pc:sldMk cId="0" sldId="270"/>
            <ac:picMk id="10242" creationId="{4D739864-01F9-FB1C-9AE6-523AE30D1A9C}"/>
          </ac:picMkLst>
        </pc:picChg>
        <pc:picChg chg="mod">
          <ac:chgData name="Tammy Wilson" userId="0392548a-554d-41ce-90db-a9cc305eb12d" providerId="ADAL" clId="{6AE9635B-F0AA-48E1-A475-7777DA345811}" dt="2023-09-01T00:38:30.170" v="111" actId="14100"/>
          <ac:picMkLst>
            <pc:docMk/>
            <pc:sldMk cId="0" sldId="270"/>
            <ac:picMk id="38914" creationId="{00000000-0000-0000-0000-000000000000}"/>
          </ac:picMkLst>
        </pc:picChg>
        <pc:picChg chg="del">
          <ac:chgData name="Tammy Wilson" userId="0392548a-554d-41ce-90db-a9cc305eb12d" providerId="ADAL" clId="{6AE9635B-F0AA-48E1-A475-7777DA345811}" dt="2023-09-01T00:38:26.656" v="109" actId="478"/>
          <ac:picMkLst>
            <pc:docMk/>
            <pc:sldMk cId="0" sldId="270"/>
            <ac:picMk id="38915" creationId="{00000000-0000-0000-0000-000000000000}"/>
          </ac:picMkLst>
        </pc:picChg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4015344477" sldId="271"/>
        </pc:sldMkLst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1353596117" sldId="272"/>
        </pc:sldMkLst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3134671982" sldId="273"/>
        </pc:sldMkLst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0" sldId="274"/>
        </pc:sldMkLst>
      </pc:sldChg>
      <pc:sldChg chg="del">
        <pc:chgData name="Tammy Wilson" userId="0392548a-554d-41ce-90db-a9cc305eb12d" providerId="ADAL" clId="{6AE9635B-F0AA-48E1-A475-7777DA345811}" dt="2023-09-01T00:41:48.316" v="191" actId="47"/>
        <pc:sldMkLst>
          <pc:docMk/>
          <pc:sldMk cId="3232080035" sldId="280"/>
        </pc:sldMkLst>
      </pc:sldChg>
      <pc:sldChg chg="del">
        <pc:chgData name="Tammy Wilson" userId="0392548a-554d-41ce-90db-a9cc305eb12d" providerId="ADAL" clId="{6AE9635B-F0AA-48E1-A475-7777DA345811}" dt="2023-09-01T00:41:49.660" v="192" actId="47"/>
        <pc:sldMkLst>
          <pc:docMk/>
          <pc:sldMk cId="1559842605" sldId="281"/>
        </pc:sldMkLst>
      </pc:sldChg>
      <pc:sldChg chg="del">
        <pc:chgData name="Tammy Wilson" userId="0392548a-554d-41ce-90db-a9cc305eb12d" providerId="ADAL" clId="{6AE9635B-F0AA-48E1-A475-7777DA345811}" dt="2023-09-01T00:41:50.570" v="193" actId="47"/>
        <pc:sldMkLst>
          <pc:docMk/>
          <pc:sldMk cId="1855428525" sldId="283"/>
        </pc:sldMkLst>
      </pc:sldChg>
      <pc:sldChg chg="add del">
        <pc:chgData name="Tammy Wilson" userId="0392548a-554d-41ce-90db-a9cc305eb12d" providerId="ADAL" clId="{6AE9635B-F0AA-48E1-A475-7777DA345811}" dt="2023-09-01T21:44:51.388" v="240" actId="2696"/>
        <pc:sldMkLst>
          <pc:docMk/>
          <pc:sldMk cId="4207799746" sldId="286"/>
        </pc:sldMkLst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309170436" sldId="288"/>
        </pc:sldMkLst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3763855273" sldId="289"/>
        </pc:sldMkLst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2319161564" sldId="292"/>
        </pc:sldMkLst>
      </pc:sldChg>
      <pc:sldChg chg="del">
        <pc:chgData name="Tammy Wilson" userId="0392548a-554d-41ce-90db-a9cc305eb12d" providerId="ADAL" clId="{6AE9635B-F0AA-48E1-A475-7777DA345811}" dt="2023-09-01T00:41:41.023" v="188" actId="47"/>
        <pc:sldMkLst>
          <pc:docMk/>
          <pc:sldMk cId="306371057" sldId="293"/>
        </pc:sldMkLst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1170179248" sldId="294"/>
        </pc:sldMkLst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2347841549" sldId="295"/>
        </pc:sldMkLst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724720021" sldId="296"/>
        </pc:sldMkLst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2716731617" sldId="297"/>
        </pc:sldMkLst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2800493521" sldId="298"/>
        </pc:sldMkLst>
      </pc:sldChg>
      <pc:sldChg chg="del">
        <pc:chgData name="Tammy Wilson" userId="0392548a-554d-41ce-90db-a9cc305eb12d" providerId="ADAL" clId="{6AE9635B-F0AA-48E1-A475-7777DA345811}" dt="2023-09-01T00:41:41.667" v="189" actId="47"/>
        <pc:sldMkLst>
          <pc:docMk/>
          <pc:sldMk cId="3401197287" sldId="299"/>
        </pc:sldMkLst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2206434956" sldId="300"/>
        </pc:sldMkLst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2171009144" sldId="301"/>
        </pc:sldMkLst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2981776078" sldId="302"/>
        </pc:sldMkLst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141993327" sldId="303"/>
        </pc:sldMkLst>
      </pc:sldChg>
      <pc:sldChg chg="del">
        <pc:chgData name="Tammy Wilson" userId="0392548a-554d-41ce-90db-a9cc305eb12d" providerId="ADAL" clId="{6AE9635B-F0AA-48E1-A475-7777DA345811}" dt="2023-09-01T00:42:03.950" v="194" actId="47"/>
        <pc:sldMkLst>
          <pc:docMk/>
          <pc:sldMk cId="3615332569" sldId="309"/>
        </pc:sldMkLst>
      </pc:sldChg>
      <pc:sldChg chg="modSp mod">
        <pc:chgData name="Tammy Wilson" userId="0392548a-554d-41ce-90db-a9cc305eb12d" providerId="ADAL" clId="{6AE9635B-F0AA-48E1-A475-7777DA345811}" dt="2023-09-01T00:40:41.088" v="172" actId="20577"/>
        <pc:sldMkLst>
          <pc:docMk/>
          <pc:sldMk cId="1576234930" sldId="332"/>
        </pc:sldMkLst>
        <pc:spChg chg="mod">
          <ac:chgData name="Tammy Wilson" userId="0392548a-554d-41ce-90db-a9cc305eb12d" providerId="ADAL" clId="{6AE9635B-F0AA-48E1-A475-7777DA345811}" dt="2023-09-01T00:40:41.088" v="172" actId="20577"/>
          <ac:spMkLst>
            <pc:docMk/>
            <pc:sldMk cId="1576234930" sldId="332"/>
            <ac:spMk id="2" creationId="{B74BC168-0CAD-4BC9-B0BF-3A361F1322CD}"/>
          </ac:spMkLst>
        </pc:spChg>
      </pc:sldChg>
      <pc:sldChg chg="modSp mod">
        <pc:chgData name="Tammy Wilson" userId="0392548a-554d-41ce-90db-a9cc305eb12d" providerId="ADAL" clId="{6AE9635B-F0AA-48E1-A475-7777DA345811}" dt="2023-09-01T00:39:58.084" v="122" actId="20577"/>
        <pc:sldMkLst>
          <pc:docMk/>
          <pc:sldMk cId="2905461469" sldId="335"/>
        </pc:sldMkLst>
        <pc:spChg chg="mod">
          <ac:chgData name="Tammy Wilson" userId="0392548a-554d-41ce-90db-a9cc305eb12d" providerId="ADAL" clId="{6AE9635B-F0AA-48E1-A475-7777DA345811}" dt="2023-09-01T00:39:58.084" v="122" actId="20577"/>
          <ac:spMkLst>
            <pc:docMk/>
            <pc:sldMk cId="2905461469" sldId="335"/>
            <ac:spMk id="2" creationId="{2DDB7EBC-770E-43AF-833A-8D789C47B4BC}"/>
          </ac:spMkLst>
        </pc:spChg>
        <pc:spChg chg="mod">
          <ac:chgData name="Tammy Wilson" userId="0392548a-554d-41ce-90db-a9cc305eb12d" providerId="ADAL" clId="{6AE9635B-F0AA-48E1-A475-7777DA345811}" dt="2023-09-01T00:39:51.851" v="119" actId="27636"/>
          <ac:spMkLst>
            <pc:docMk/>
            <pc:sldMk cId="2905461469" sldId="335"/>
            <ac:spMk id="3" creationId="{9269318F-F0F2-4350-8441-D28835537CF4}"/>
          </ac:spMkLst>
        </pc:spChg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3880376536" sldId="337"/>
        </pc:sldMkLst>
      </pc:sldChg>
      <pc:sldChg chg="modSp del mod">
        <pc:chgData name="Tammy Wilson" userId="0392548a-554d-41ce-90db-a9cc305eb12d" providerId="ADAL" clId="{6AE9635B-F0AA-48E1-A475-7777DA345811}" dt="2023-09-01T21:44:51.388" v="240" actId="2696"/>
        <pc:sldMkLst>
          <pc:docMk/>
          <pc:sldMk cId="2676120758" sldId="338"/>
        </pc:sldMkLst>
        <pc:spChg chg="mod">
          <ac:chgData name="Tammy Wilson" userId="0392548a-554d-41ce-90db-a9cc305eb12d" providerId="ADAL" clId="{6AE9635B-F0AA-48E1-A475-7777DA345811}" dt="2023-09-01T00:41:37.978" v="187" actId="20577"/>
          <ac:spMkLst>
            <pc:docMk/>
            <pc:sldMk cId="2676120758" sldId="338"/>
            <ac:spMk id="2" creationId="{2D5158EF-4A21-4063-BFFA-4FB2F8D62620}"/>
          </ac:spMkLst>
        </pc:spChg>
        <pc:spChg chg="mod">
          <ac:chgData name="Tammy Wilson" userId="0392548a-554d-41ce-90db-a9cc305eb12d" providerId="ADAL" clId="{6AE9635B-F0AA-48E1-A475-7777DA345811}" dt="2023-09-01T00:41:34.384" v="179" actId="6549"/>
          <ac:spMkLst>
            <pc:docMk/>
            <pc:sldMk cId="2676120758" sldId="338"/>
            <ac:spMk id="3" creationId="{FA4C84C7-011F-42E5-B78D-49447A06EA79}"/>
          </ac:spMkLst>
        </pc:spChg>
      </pc:sldChg>
      <pc:sldChg chg="modSp del mod ord">
        <pc:chgData name="Tammy Wilson" userId="0392548a-554d-41ce-90db-a9cc305eb12d" providerId="ADAL" clId="{6AE9635B-F0AA-48E1-A475-7777DA345811}" dt="2023-09-01T00:38:10.337" v="81" actId="47"/>
        <pc:sldMkLst>
          <pc:docMk/>
          <pc:sldMk cId="448390276" sldId="339"/>
        </pc:sldMkLst>
        <pc:spChg chg="mod">
          <ac:chgData name="Tammy Wilson" userId="0392548a-554d-41ce-90db-a9cc305eb12d" providerId="ADAL" clId="{6AE9635B-F0AA-48E1-A475-7777DA345811}" dt="2023-09-01T00:38:01.214" v="79" actId="21"/>
          <ac:spMkLst>
            <pc:docMk/>
            <pc:sldMk cId="448390276" sldId="339"/>
            <ac:spMk id="3" creationId="{F554AC18-F3AF-44FF-A0BB-1C17D12EAC6D}"/>
          </ac:spMkLst>
        </pc:spChg>
      </pc:sldChg>
      <pc:sldChg chg="del">
        <pc:chgData name="Tammy Wilson" userId="0392548a-554d-41ce-90db-a9cc305eb12d" providerId="ADAL" clId="{6AE9635B-F0AA-48E1-A475-7777DA345811}" dt="2023-09-01T00:40:52.480" v="173" actId="47"/>
        <pc:sldMkLst>
          <pc:docMk/>
          <pc:sldMk cId="2685404884" sldId="340"/>
        </pc:sldMkLst>
      </pc:sldChg>
      <pc:sldChg chg="del">
        <pc:chgData name="Tammy Wilson" userId="0392548a-554d-41ce-90db-a9cc305eb12d" providerId="ADAL" clId="{6AE9635B-F0AA-48E1-A475-7777DA345811}" dt="2023-09-01T00:41:26.734" v="178" actId="47"/>
        <pc:sldMkLst>
          <pc:docMk/>
          <pc:sldMk cId="1666127816" sldId="342"/>
        </pc:sldMkLst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1411697015" sldId="343"/>
        </pc:sldMkLst>
      </pc:sldChg>
      <pc:sldChg chg="modSp mod ord">
        <pc:chgData name="Tammy Wilson" userId="0392548a-554d-41ce-90db-a9cc305eb12d" providerId="ADAL" clId="{6AE9635B-F0AA-48E1-A475-7777DA345811}" dt="2023-09-01T00:37:21.194" v="60" actId="115"/>
        <pc:sldMkLst>
          <pc:docMk/>
          <pc:sldMk cId="403733617" sldId="344"/>
        </pc:sldMkLst>
        <pc:spChg chg="mod">
          <ac:chgData name="Tammy Wilson" userId="0392548a-554d-41ce-90db-a9cc305eb12d" providerId="ADAL" clId="{6AE9635B-F0AA-48E1-A475-7777DA345811}" dt="2023-09-01T00:37:21.194" v="60" actId="115"/>
          <ac:spMkLst>
            <pc:docMk/>
            <pc:sldMk cId="403733617" sldId="344"/>
            <ac:spMk id="2" creationId="{00000000-0000-0000-0000-000000000000}"/>
          </ac:spMkLst>
        </pc:spChg>
      </pc:sldChg>
      <pc:sldChg chg="del">
        <pc:chgData name="Tammy Wilson" userId="0392548a-554d-41ce-90db-a9cc305eb12d" providerId="ADAL" clId="{6AE9635B-F0AA-48E1-A475-7777DA345811}" dt="2023-09-01T00:41:13.854" v="176" actId="47"/>
        <pc:sldMkLst>
          <pc:docMk/>
          <pc:sldMk cId="4050196954" sldId="345"/>
        </pc:sldMkLst>
      </pc:sldChg>
      <pc:sldChg chg="del">
        <pc:chgData name="Tammy Wilson" userId="0392548a-554d-41ce-90db-a9cc305eb12d" providerId="ADAL" clId="{6AE9635B-F0AA-48E1-A475-7777DA345811}" dt="2023-09-01T00:41:15.465" v="177" actId="47"/>
        <pc:sldMkLst>
          <pc:docMk/>
          <pc:sldMk cId="2078984590" sldId="346"/>
        </pc:sldMkLst>
      </pc:sldChg>
      <pc:sldChg chg="del">
        <pc:chgData name="Tammy Wilson" userId="0392548a-554d-41ce-90db-a9cc305eb12d" providerId="ADAL" clId="{6AE9635B-F0AA-48E1-A475-7777DA345811}" dt="2023-09-01T00:41:47.053" v="190" actId="47"/>
        <pc:sldMkLst>
          <pc:docMk/>
          <pc:sldMk cId="697497748" sldId="347"/>
        </pc:sldMkLst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680757399" sldId="348"/>
        </pc:sldMkLst>
      </pc:sldChg>
      <pc:sldChg chg="ord">
        <pc:chgData name="Tammy Wilson" userId="0392548a-554d-41ce-90db-a9cc305eb12d" providerId="ADAL" clId="{6AE9635B-F0AA-48E1-A475-7777DA345811}" dt="2023-09-01T00:36:12.076" v="24"/>
        <pc:sldMkLst>
          <pc:docMk/>
          <pc:sldMk cId="1483361239" sldId="350"/>
        </pc:sldMkLst>
      </pc:sldChg>
      <pc:sldChg chg="ord">
        <pc:chgData name="Tammy Wilson" userId="0392548a-554d-41ce-90db-a9cc305eb12d" providerId="ADAL" clId="{6AE9635B-F0AA-48E1-A475-7777DA345811}" dt="2023-09-01T00:33:57.989" v="1"/>
        <pc:sldMkLst>
          <pc:docMk/>
          <pc:sldMk cId="1860690157" sldId="351"/>
        </pc:sldMkLst>
      </pc:sldChg>
      <pc:sldChg chg="addSp delSp modSp mod ord delAnim">
        <pc:chgData name="Tammy Wilson" userId="0392548a-554d-41ce-90db-a9cc305eb12d" providerId="ADAL" clId="{6AE9635B-F0AA-48E1-A475-7777DA345811}" dt="2023-09-01T00:37:05.609" v="54" actId="14100"/>
        <pc:sldMkLst>
          <pc:docMk/>
          <pc:sldMk cId="0" sldId="352"/>
        </pc:sldMkLst>
        <pc:spChg chg="add del mod">
          <ac:chgData name="Tammy Wilson" userId="0392548a-554d-41ce-90db-a9cc305eb12d" providerId="ADAL" clId="{6AE9635B-F0AA-48E1-A475-7777DA345811}" dt="2023-09-01T00:37:02.757" v="53" actId="478"/>
          <ac:spMkLst>
            <pc:docMk/>
            <pc:sldMk cId="0" sldId="352"/>
            <ac:spMk id="3" creationId="{F9220A9D-2DDA-6B30-7664-40B3AA1C01A1}"/>
          </ac:spMkLst>
        </pc:spChg>
        <pc:spChg chg="mod">
          <ac:chgData name="Tammy Wilson" userId="0392548a-554d-41ce-90db-a9cc305eb12d" providerId="ADAL" clId="{6AE9635B-F0AA-48E1-A475-7777DA345811}" dt="2023-09-01T00:36:56.958" v="51" actId="27636"/>
          <ac:spMkLst>
            <pc:docMk/>
            <pc:sldMk cId="0" sldId="352"/>
            <ac:spMk id="8194" creationId="{00000000-0000-0000-0000-000000000000}"/>
          </ac:spMkLst>
        </pc:spChg>
        <pc:spChg chg="del mod">
          <ac:chgData name="Tammy Wilson" userId="0392548a-554d-41ce-90db-a9cc305eb12d" providerId="ADAL" clId="{6AE9635B-F0AA-48E1-A475-7777DA345811}" dt="2023-09-01T00:37:01.052" v="52" actId="478"/>
          <ac:spMkLst>
            <pc:docMk/>
            <pc:sldMk cId="0" sldId="352"/>
            <ac:spMk id="8195" creationId="{00000000-0000-0000-0000-000000000000}"/>
          </ac:spMkLst>
        </pc:spChg>
        <pc:picChg chg="mod">
          <ac:chgData name="Tammy Wilson" userId="0392548a-554d-41ce-90db-a9cc305eb12d" providerId="ADAL" clId="{6AE9635B-F0AA-48E1-A475-7777DA345811}" dt="2023-09-01T00:37:05.609" v="54" actId="14100"/>
          <ac:picMkLst>
            <pc:docMk/>
            <pc:sldMk cId="0" sldId="352"/>
            <ac:picMk id="27650" creationId="{00000000-0000-0000-0000-000000000000}"/>
          </ac:picMkLst>
        </pc:picChg>
      </pc:sldChg>
      <pc:sldChg chg="del ord">
        <pc:chgData name="Tammy Wilson" userId="0392548a-554d-41ce-90db-a9cc305eb12d" providerId="ADAL" clId="{6AE9635B-F0AA-48E1-A475-7777DA345811}" dt="2023-09-01T21:44:51.388" v="240" actId="2696"/>
        <pc:sldMkLst>
          <pc:docMk/>
          <pc:sldMk cId="0" sldId="353"/>
        </pc:sldMkLst>
      </pc:sldChg>
      <pc:sldChg chg="del">
        <pc:chgData name="Tammy Wilson" userId="0392548a-554d-41ce-90db-a9cc305eb12d" providerId="ADAL" clId="{6AE9635B-F0AA-48E1-A475-7777DA345811}" dt="2023-09-01T21:44:51.388" v="240" actId="2696"/>
        <pc:sldMkLst>
          <pc:docMk/>
          <pc:sldMk cId="0" sldId="354"/>
        </pc:sldMkLst>
      </pc:sldChg>
      <pc:sldChg chg="modSp mod">
        <pc:chgData name="Tammy Wilson" userId="0392548a-554d-41ce-90db-a9cc305eb12d" providerId="ADAL" clId="{6AE9635B-F0AA-48E1-A475-7777DA345811}" dt="2023-09-01T00:35:39.830" v="18" actId="115"/>
        <pc:sldMkLst>
          <pc:docMk/>
          <pc:sldMk cId="2419820322" sldId="356"/>
        </pc:sldMkLst>
        <pc:spChg chg="mod">
          <ac:chgData name="Tammy Wilson" userId="0392548a-554d-41ce-90db-a9cc305eb12d" providerId="ADAL" clId="{6AE9635B-F0AA-48E1-A475-7777DA345811}" dt="2023-09-01T00:35:39.830" v="18" actId="115"/>
          <ac:spMkLst>
            <pc:docMk/>
            <pc:sldMk cId="2419820322" sldId="356"/>
            <ac:spMk id="2" creationId="{E5F21D18-168D-7A16-0141-04E7E8928928}"/>
          </ac:spMkLst>
        </pc:spChg>
      </pc:sldChg>
      <pc:sldChg chg="ord">
        <pc:chgData name="Tammy Wilson" userId="0392548a-554d-41ce-90db-a9cc305eb12d" providerId="ADAL" clId="{6AE9635B-F0AA-48E1-A475-7777DA345811}" dt="2023-09-01T00:34:24.811" v="4"/>
        <pc:sldMkLst>
          <pc:docMk/>
          <pc:sldMk cId="2537397636" sldId="357"/>
        </pc:sldMkLst>
      </pc:sldChg>
      <pc:sldChg chg="modSp mod ord">
        <pc:chgData name="Tammy Wilson" userId="0392548a-554d-41ce-90db-a9cc305eb12d" providerId="ADAL" clId="{6AE9635B-F0AA-48E1-A475-7777DA345811}" dt="2023-09-01T00:37:34.653" v="68" actId="115"/>
        <pc:sldMkLst>
          <pc:docMk/>
          <pc:sldMk cId="3033984659" sldId="359"/>
        </pc:sldMkLst>
        <pc:spChg chg="mod">
          <ac:chgData name="Tammy Wilson" userId="0392548a-554d-41ce-90db-a9cc305eb12d" providerId="ADAL" clId="{6AE9635B-F0AA-48E1-A475-7777DA345811}" dt="2023-09-01T00:37:34.653" v="68" actId="115"/>
          <ac:spMkLst>
            <pc:docMk/>
            <pc:sldMk cId="3033984659" sldId="359"/>
            <ac:spMk id="2" creationId="{00000000-0000-0000-0000-000000000000}"/>
          </ac:spMkLst>
        </pc:spChg>
      </pc:sldChg>
      <pc:sldChg chg="modSp new mod">
        <pc:chgData name="Tammy Wilson" userId="0392548a-554d-41ce-90db-a9cc305eb12d" providerId="ADAL" clId="{6AE9635B-F0AA-48E1-A475-7777DA345811}" dt="2023-09-01T00:44:07.588" v="239" actId="20577"/>
        <pc:sldMkLst>
          <pc:docMk/>
          <pc:sldMk cId="4035301998" sldId="360"/>
        </pc:sldMkLst>
        <pc:spChg chg="mod">
          <ac:chgData name="Tammy Wilson" userId="0392548a-554d-41ce-90db-a9cc305eb12d" providerId="ADAL" clId="{6AE9635B-F0AA-48E1-A475-7777DA345811}" dt="2023-09-01T00:44:07.588" v="239" actId="20577"/>
          <ac:spMkLst>
            <pc:docMk/>
            <pc:sldMk cId="4035301998" sldId="360"/>
            <ac:spMk id="2" creationId="{D445EC56-4FAE-0969-0202-3F68CA690DA2}"/>
          </ac:spMkLst>
        </pc:spChg>
      </pc:sldChg>
    </pc:docChg>
  </pc:docChgLst>
  <pc:docChgLst>
    <pc:chgData name="Tammy Wilson" userId="0392548a-554d-41ce-90db-a9cc305eb12d" providerId="ADAL" clId="{82437A6D-2FDF-425B-B9EC-72EC240E3F64}"/>
    <pc:docChg chg="undo custSel addSld delSld modSld sldOrd">
      <pc:chgData name="Tammy Wilson" userId="0392548a-554d-41ce-90db-a9cc305eb12d" providerId="ADAL" clId="{82437A6D-2FDF-425B-B9EC-72EC240E3F64}" dt="2023-10-10T15:52:49.415" v="2537"/>
      <pc:docMkLst>
        <pc:docMk/>
      </pc:docMkLst>
      <pc:sldChg chg="modSp mod">
        <pc:chgData name="Tammy Wilson" userId="0392548a-554d-41ce-90db-a9cc305eb12d" providerId="ADAL" clId="{82437A6D-2FDF-425B-B9EC-72EC240E3F64}" dt="2023-10-09T20:15:01.148" v="2045" actId="207"/>
        <pc:sldMkLst>
          <pc:docMk/>
          <pc:sldMk cId="2522023688" sldId="257"/>
        </pc:sldMkLst>
        <pc:spChg chg="mod">
          <ac:chgData name="Tammy Wilson" userId="0392548a-554d-41ce-90db-a9cc305eb12d" providerId="ADAL" clId="{82437A6D-2FDF-425B-B9EC-72EC240E3F64}" dt="2023-10-09T20:15:01.148" v="2045" actId="207"/>
          <ac:spMkLst>
            <pc:docMk/>
            <pc:sldMk cId="2522023688" sldId="257"/>
            <ac:spMk id="3" creationId="{00000000-0000-0000-0000-000000000000}"/>
          </ac:spMkLst>
        </pc:spChg>
      </pc:sldChg>
      <pc:sldChg chg="add del">
        <pc:chgData name="Tammy Wilson" userId="0392548a-554d-41ce-90db-a9cc305eb12d" providerId="ADAL" clId="{82437A6D-2FDF-425B-B9EC-72EC240E3F64}" dt="2023-10-05T00:08:36.875" v="2040" actId="47"/>
        <pc:sldMkLst>
          <pc:docMk/>
          <pc:sldMk cId="319725863" sldId="260"/>
        </pc:sldMkLst>
      </pc:sldChg>
      <pc:sldChg chg="modSp add del mod">
        <pc:chgData name="Tammy Wilson" userId="0392548a-554d-41ce-90db-a9cc305eb12d" providerId="ADAL" clId="{82437A6D-2FDF-425B-B9EC-72EC240E3F64}" dt="2023-10-05T00:08:31.723" v="2038" actId="2696"/>
        <pc:sldMkLst>
          <pc:docMk/>
          <pc:sldMk cId="1241616796" sldId="260"/>
        </pc:sldMkLst>
        <pc:spChg chg="mod">
          <ac:chgData name="Tammy Wilson" userId="0392548a-554d-41ce-90db-a9cc305eb12d" providerId="ADAL" clId="{82437A6D-2FDF-425B-B9EC-72EC240E3F64}" dt="2023-10-04T03:33:32.693" v="409" actId="20577"/>
          <ac:spMkLst>
            <pc:docMk/>
            <pc:sldMk cId="1241616796" sldId="260"/>
            <ac:spMk id="2" creationId="{00000000-0000-0000-0000-000000000000}"/>
          </ac:spMkLst>
        </pc:spChg>
        <pc:spChg chg="mod">
          <ac:chgData name="Tammy Wilson" userId="0392548a-554d-41ce-90db-a9cc305eb12d" providerId="ADAL" clId="{82437A6D-2FDF-425B-B9EC-72EC240E3F64}" dt="2023-10-04T03:33:48.284" v="416" actId="115"/>
          <ac:spMkLst>
            <pc:docMk/>
            <pc:sldMk cId="1241616796" sldId="260"/>
            <ac:spMk id="3" creationId="{00000000-0000-0000-0000-000000000000}"/>
          </ac:spMkLst>
        </pc:spChg>
      </pc:sldChg>
      <pc:sldChg chg="modSp mod">
        <pc:chgData name="Tammy Wilson" userId="0392548a-554d-41ce-90db-a9cc305eb12d" providerId="ADAL" clId="{82437A6D-2FDF-425B-B9EC-72EC240E3F64}" dt="2023-10-09T20:15:07.316" v="2046" actId="207"/>
        <pc:sldMkLst>
          <pc:docMk/>
          <pc:sldMk cId="1584381825" sldId="261"/>
        </pc:sldMkLst>
        <pc:spChg chg="mod">
          <ac:chgData name="Tammy Wilson" userId="0392548a-554d-41ce-90db-a9cc305eb12d" providerId="ADAL" clId="{82437A6D-2FDF-425B-B9EC-72EC240E3F64}" dt="2023-10-09T20:15:07.316" v="2046" actId="207"/>
          <ac:spMkLst>
            <pc:docMk/>
            <pc:sldMk cId="1584381825" sldId="261"/>
            <ac:spMk id="3" creationId="{00000000-0000-0000-0000-000000000000}"/>
          </ac:spMkLst>
        </pc:spChg>
      </pc:sldChg>
      <pc:sldChg chg="modSp add mod ord">
        <pc:chgData name="Tammy Wilson" userId="0392548a-554d-41ce-90db-a9cc305eb12d" providerId="ADAL" clId="{82437A6D-2FDF-425B-B9EC-72EC240E3F64}" dt="2023-10-09T20:26:54.001" v="2136" actId="20577"/>
        <pc:sldMkLst>
          <pc:docMk/>
          <pc:sldMk cId="3134671982" sldId="273"/>
        </pc:sldMkLst>
        <pc:spChg chg="mod">
          <ac:chgData name="Tammy Wilson" userId="0392548a-554d-41ce-90db-a9cc305eb12d" providerId="ADAL" clId="{82437A6D-2FDF-425B-B9EC-72EC240E3F64}" dt="2023-10-09T20:26:54.001" v="2136" actId="20577"/>
          <ac:spMkLst>
            <pc:docMk/>
            <pc:sldMk cId="3134671982" sldId="273"/>
            <ac:spMk id="2" creationId="{B41440FB-5E3E-42CD-AC4B-935F6DC527B3}"/>
          </ac:spMkLst>
        </pc:spChg>
      </pc:sldChg>
      <pc:sldChg chg="addSp delSp modSp add mod ord">
        <pc:chgData name="Tammy Wilson" userId="0392548a-554d-41ce-90db-a9cc305eb12d" providerId="ADAL" clId="{82437A6D-2FDF-425B-B9EC-72EC240E3F64}" dt="2023-10-05T00:08:44.863" v="2044"/>
        <pc:sldMkLst>
          <pc:docMk/>
          <pc:sldMk cId="0" sldId="274"/>
        </pc:sldMkLst>
        <pc:picChg chg="add mod">
          <ac:chgData name="Tammy Wilson" userId="0392548a-554d-41ce-90db-a9cc305eb12d" providerId="ADAL" clId="{82437A6D-2FDF-425B-B9EC-72EC240E3F64}" dt="2023-10-04T23:58:24.884" v="1794" actId="1076"/>
          <ac:picMkLst>
            <pc:docMk/>
            <pc:sldMk cId="0" sldId="274"/>
            <ac:picMk id="2" creationId="{54E135DE-C2D6-2E79-BADC-49C74DE51467}"/>
          </ac:picMkLst>
        </pc:picChg>
        <pc:picChg chg="del">
          <ac:chgData name="Tammy Wilson" userId="0392548a-554d-41ce-90db-a9cc305eb12d" providerId="ADAL" clId="{82437A6D-2FDF-425B-B9EC-72EC240E3F64}" dt="2023-10-04T23:57:50.001" v="1787" actId="21"/>
          <ac:picMkLst>
            <pc:docMk/>
            <pc:sldMk cId="0" sldId="274"/>
            <ac:picMk id="43012" creationId="{00000000-0000-0000-0000-000000000000}"/>
          </ac:picMkLst>
        </pc:picChg>
      </pc:sldChg>
      <pc:sldChg chg="modSp mod">
        <pc:chgData name="Tammy Wilson" userId="0392548a-554d-41ce-90db-a9cc305eb12d" providerId="ADAL" clId="{82437A6D-2FDF-425B-B9EC-72EC240E3F64}" dt="2023-10-09T20:16:45.811" v="2051" actId="20577"/>
        <pc:sldMkLst>
          <pc:docMk/>
          <pc:sldMk cId="2084030383" sldId="277"/>
        </pc:sldMkLst>
        <pc:spChg chg="mod">
          <ac:chgData name="Tammy Wilson" userId="0392548a-554d-41ce-90db-a9cc305eb12d" providerId="ADAL" clId="{82437A6D-2FDF-425B-B9EC-72EC240E3F64}" dt="2023-10-09T20:16:45.811" v="2051" actId="20577"/>
          <ac:spMkLst>
            <pc:docMk/>
            <pc:sldMk cId="2084030383" sldId="277"/>
            <ac:spMk id="3" creationId="{36EF3BF1-F4A4-4C49-AA03-EE8839B9BCCC}"/>
          </ac:spMkLst>
        </pc:spChg>
      </pc:sldChg>
      <pc:sldChg chg="add del">
        <pc:chgData name="Tammy Wilson" userId="0392548a-554d-41ce-90db-a9cc305eb12d" providerId="ADAL" clId="{82437A6D-2FDF-425B-B9EC-72EC240E3F64}" dt="2023-10-04T23:58:49.945" v="1802" actId="47"/>
        <pc:sldMkLst>
          <pc:docMk/>
          <pc:sldMk cId="1855428525" sldId="283"/>
        </pc:sldMkLst>
      </pc:sldChg>
      <pc:sldChg chg="addSp modSp del mod modAnim">
        <pc:chgData name="Tammy Wilson" userId="0392548a-554d-41ce-90db-a9cc305eb12d" providerId="ADAL" clId="{82437A6D-2FDF-425B-B9EC-72EC240E3F64}" dt="2023-09-24T03:00:18.820" v="219" actId="47"/>
        <pc:sldMkLst>
          <pc:docMk/>
          <pc:sldMk cId="126799112" sldId="330"/>
        </pc:sldMkLst>
        <pc:spChg chg="mod">
          <ac:chgData name="Tammy Wilson" userId="0392548a-554d-41ce-90db-a9cc305eb12d" providerId="ADAL" clId="{82437A6D-2FDF-425B-B9EC-72EC240E3F64}" dt="2023-09-24T02:57:05.046" v="133" actId="115"/>
          <ac:spMkLst>
            <pc:docMk/>
            <pc:sldMk cId="126799112" sldId="330"/>
            <ac:spMk id="2" creationId="{1BC563C5-135B-4E0A-9951-A42DE68EB9B3}"/>
          </ac:spMkLst>
        </pc:spChg>
        <pc:graphicFrameChg chg="add mod">
          <ac:chgData name="Tammy Wilson" userId="0392548a-554d-41ce-90db-a9cc305eb12d" providerId="ADAL" clId="{82437A6D-2FDF-425B-B9EC-72EC240E3F64}" dt="2023-09-24T02:56:56.866" v="131" actId="1076"/>
          <ac:graphicFrameMkLst>
            <pc:docMk/>
            <pc:sldMk cId="126799112" sldId="330"/>
            <ac:graphicFrameMk id="3" creationId="{A8801442-574D-4D9A-6B7A-585D35D36B8F}"/>
          </ac:graphicFrameMkLst>
        </pc:graphicFrameChg>
        <pc:graphicFrameChg chg="add mod">
          <ac:chgData name="Tammy Wilson" userId="0392548a-554d-41ce-90db-a9cc305eb12d" providerId="ADAL" clId="{82437A6D-2FDF-425B-B9EC-72EC240E3F64}" dt="2023-09-24T02:56:59.176" v="132" actId="1076"/>
          <ac:graphicFrameMkLst>
            <pc:docMk/>
            <pc:sldMk cId="126799112" sldId="330"/>
            <ac:graphicFrameMk id="4" creationId="{DC0B454E-D33A-0134-AF88-576B77EF68D3}"/>
          </ac:graphicFrameMkLst>
        </pc:graphicFrameChg>
      </pc:sldChg>
      <pc:sldChg chg="del">
        <pc:chgData name="Tammy Wilson" userId="0392548a-554d-41ce-90db-a9cc305eb12d" providerId="ADAL" clId="{82437A6D-2FDF-425B-B9EC-72EC240E3F64}" dt="2023-09-24T03:12:52.718" v="364" actId="2696"/>
        <pc:sldMkLst>
          <pc:docMk/>
          <pc:sldMk cId="1576234930" sldId="332"/>
        </pc:sldMkLst>
      </pc:sldChg>
      <pc:sldChg chg="del">
        <pc:chgData name="Tammy Wilson" userId="0392548a-554d-41ce-90db-a9cc305eb12d" providerId="ADAL" clId="{82437A6D-2FDF-425B-B9EC-72EC240E3F64}" dt="2023-09-24T03:12:52.718" v="364" actId="2696"/>
        <pc:sldMkLst>
          <pc:docMk/>
          <pc:sldMk cId="2905461469" sldId="335"/>
        </pc:sldMkLst>
      </pc:sldChg>
      <pc:sldChg chg="del">
        <pc:chgData name="Tammy Wilson" userId="0392548a-554d-41ce-90db-a9cc305eb12d" providerId="ADAL" clId="{82437A6D-2FDF-425B-B9EC-72EC240E3F64}" dt="2023-09-24T03:12:52.718" v="364" actId="2696"/>
        <pc:sldMkLst>
          <pc:docMk/>
          <pc:sldMk cId="3603888388" sldId="341"/>
        </pc:sldMkLst>
      </pc:sldChg>
      <pc:sldChg chg="modSp add mod">
        <pc:chgData name="Tammy Wilson" userId="0392548a-554d-41ce-90db-a9cc305eb12d" providerId="ADAL" clId="{82437A6D-2FDF-425B-B9EC-72EC240E3F64}" dt="2023-10-09T20:37:58.696" v="2536" actId="20577"/>
        <pc:sldMkLst>
          <pc:docMk/>
          <pc:sldMk cId="1411697015" sldId="343"/>
        </pc:sldMkLst>
        <pc:spChg chg="mod">
          <ac:chgData name="Tammy Wilson" userId="0392548a-554d-41ce-90db-a9cc305eb12d" providerId="ADAL" clId="{82437A6D-2FDF-425B-B9EC-72EC240E3F64}" dt="2023-10-09T20:37:28.290" v="2477" actId="20577"/>
          <ac:spMkLst>
            <pc:docMk/>
            <pc:sldMk cId="1411697015" sldId="343"/>
            <ac:spMk id="2" creationId="{00000000-0000-0000-0000-000000000000}"/>
          </ac:spMkLst>
        </pc:spChg>
        <pc:spChg chg="mod">
          <ac:chgData name="Tammy Wilson" userId="0392548a-554d-41ce-90db-a9cc305eb12d" providerId="ADAL" clId="{82437A6D-2FDF-425B-B9EC-72EC240E3F64}" dt="2023-10-09T20:37:58.696" v="2536" actId="20577"/>
          <ac:spMkLst>
            <pc:docMk/>
            <pc:sldMk cId="1411697015" sldId="343"/>
            <ac:spMk id="3" creationId="{00000000-0000-0000-0000-000000000000}"/>
          </ac:spMkLst>
        </pc:spChg>
      </pc:sldChg>
      <pc:sldChg chg="modSp mod modAnim">
        <pc:chgData name="Tammy Wilson" userId="0392548a-554d-41ce-90db-a9cc305eb12d" providerId="ADAL" clId="{82437A6D-2FDF-425B-B9EC-72EC240E3F64}" dt="2023-10-04T04:01:34.842" v="1144" actId="207"/>
        <pc:sldMkLst>
          <pc:docMk/>
          <pc:sldMk cId="0" sldId="349"/>
        </pc:sldMkLst>
        <pc:spChg chg="mod">
          <ac:chgData name="Tammy Wilson" userId="0392548a-554d-41ce-90db-a9cc305eb12d" providerId="ADAL" clId="{82437A6D-2FDF-425B-B9EC-72EC240E3F64}" dt="2023-10-04T04:01:34.842" v="1144" actId="207"/>
          <ac:spMkLst>
            <pc:docMk/>
            <pc:sldMk cId="0" sldId="349"/>
            <ac:spMk id="5123" creationId="{00000000-0000-0000-0000-000000000000}"/>
          </ac:spMkLst>
        </pc:spChg>
        <pc:graphicFrameChg chg="mod">
          <ac:chgData name="Tammy Wilson" userId="0392548a-554d-41ce-90db-a9cc305eb12d" providerId="ADAL" clId="{82437A6D-2FDF-425B-B9EC-72EC240E3F64}" dt="2023-09-24T02:57:53.857" v="137" actId="1076"/>
          <ac:graphicFrameMkLst>
            <pc:docMk/>
            <pc:sldMk cId="0" sldId="349"/>
            <ac:graphicFrameMk id="5124" creationId="{00000000-0000-0000-0000-000000000000}"/>
          </ac:graphicFrameMkLst>
        </pc:graphicFrameChg>
        <pc:graphicFrameChg chg="mod">
          <ac:chgData name="Tammy Wilson" userId="0392548a-554d-41ce-90db-a9cc305eb12d" providerId="ADAL" clId="{82437A6D-2FDF-425B-B9EC-72EC240E3F64}" dt="2023-09-24T02:57:55.579" v="138" actId="1076"/>
          <ac:graphicFrameMkLst>
            <pc:docMk/>
            <pc:sldMk cId="0" sldId="349"/>
            <ac:graphicFrameMk id="5125" creationId="{00000000-0000-0000-0000-000000000000}"/>
          </ac:graphicFrameMkLst>
        </pc:graphicFrameChg>
      </pc:sldChg>
      <pc:sldChg chg="modSp add mod ord modAnim modNotesTx">
        <pc:chgData name="Tammy Wilson" userId="0392548a-554d-41ce-90db-a9cc305eb12d" providerId="ADAL" clId="{82437A6D-2FDF-425B-B9EC-72EC240E3F64}" dt="2023-10-09T20:25:34.807" v="2128" actId="114"/>
        <pc:sldMkLst>
          <pc:docMk/>
          <pc:sldMk cId="0" sldId="353"/>
        </pc:sldMkLst>
        <pc:spChg chg="mod">
          <ac:chgData name="Tammy Wilson" userId="0392548a-554d-41ce-90db-a9cc305eb12d" providerId="ADAL" clId="{82437A6D-2FDF-425B-B9EC-72EC240E3F64}" dt="2023-10-04T03:34:17.862" v="434" actId="20577"/>
          <ac:spMkLst>
            <pc:docMk/>
            <pc:sldMk cId="0" sldId="353"/>
            <ac:spMk id="9218" creationId="{00000000-0000-0000-0000-000000000000}"/>
          </ac:spMkLst>
        </pc:spChg>
        <pc:spChg chg="mod">
          <ac:chgData name="Tammy Wilson" userId="0392548a-554d-41ce-90db-a9cc305eb12d" providerId="ADAL" clId="{82437A6D-2FDF-425B-B9EC-72EC240E3F64}" dt="2023-10-09T20:25:34.807" v="2128" actId="114"/>
          <ac:spMkLst>
            <pc:docMk/>
            <pc:sldMk cId="0" sldId="353"/>
            <ac:spMk id="9219" creationId="{00000000-0000-0000-0000-000000000000}"/>
          </ac:spMkLst>
        </pc:spChg>
      </pc:sldChg>
      <pc:sldChg chg="delSp modSp add del mod ord">
        <pc:chgData name="Tammy Wilson" userId="0392548a-554d-41ce-90db-a9cc305eb12d" providerId="ADAL" clId="{82437A6D-2FDF-425B-B9EC-72EC240E3F64}" dt="2023-10-04T23:57:38.239" v="1784" actId="47"/>
        <pc:sldMkLst>
          <pc:docMk/>
          <pc:sldMk cId="0" sldId="354"/>
        </pc:sldMkLst>
        <pc:picChg chg="del mod">
          <ac:chgData name="Tammy Wilson" userId="0392548a-554d-41ce-90db-a9cc305eb12d" providerId="ADAL" clId="{82437A6D-2FDF-425B-B9EC-72EC240E3F64}" dt="2023-10-04T23:57:28.486" v="1779" actId="21"/>
          <ac:picMkLst>
            <pc:docMk/>
            <pc:sldMk cId="0" sldId="354"/>
            <ac:picMk id="41986" creationId="{00000000-0000-0000-0000-000000000000}"/>
          </ac:picMkLst>
        </pc:picChg>
        <pc:picChg chg="del">
          <ac:chgData name="Tammy Wilson" userId="0392548a-554d-41ce-90db-a9cc305eb12d" providerId="ADAL" clId="{82437A6D-2FDF-425B-B9EC-72EC240E3F64}" dt="2023-10-04T23:57:21.401" v="1776" actId="478"/>
          <ac:picMkLst>
            <pc:docMk/>
            <pc:sldMk cId="0" sldId="354"/>
            <ac:picMk id="41987" creationId="{00000000-0000-0000-0000-000000000000}"/>
          </ac:picMkLst>
        </pc:picChg>
      </pc:sldChg>
      <pc:sldChg chg="modSp mod">
        <pc:chgData name="Tammy Wilson" userId="0392548a-554d-41ce-90db-a9cc305eb12d" providerId="ADAL" clId="{82437A6D-2FDF-425B-B9EC-72EC240E3F64}" dt="2023-10-09T20:15:45.453" v="2047" actId="115"/>
        <pc:sldMkLst>
          <pc:docMk/>
          <pc:sldMk cId="1744382208" sldId="355"/>
        </pc:sldMkLst>
        <pc:spChg chg="mod">
          <ac:chgData name="Tammy Wilson" userId="0392548a-554d-41ce-90db-a9cc305eb12d" providerId="ADAL" clId="{82437A6D-2FDF-425B-B9EC-72EC240E3F64}" dt="2023-10-09T20:15:45.453" v="2047" actId="115"/>
          <ac:spMkLst>
            <pc:docMk/>
            <pc:sldMk cId="1744382208" sldId="355"/>
            <ac:spMk id="3" creationId="{AD7900BB-48BA-0B84-5D63-C04FD2988A70}"/>
          </ac:spMkLst>
        </pc:spChg>
      </pc:sldChg>
      <pc:sldChg chg="modSp mod">
        <pc:chgData name="Tammy Wilson" userId="0392548a-554d-41ce-90db-a9cc305eb12d" providerId="ADAL" clId="{82437A6D-2FDF-425B-B9EC-72EC240E3F64}" dt="2023-09-24T03:08:06.754" v="312" actId="113"/>
        <pc:sldMkLst>
          <pc:docMk/>
          <pc:sldMk cId="3033984659" sldId="359"/>
        </pc:sldMkLst>
        <pc:spChg chg="mod">
          <ac:chgData name="Tammy Wilson" userId="0392548a-554d-41ce-90db-a9cc305eb12d" providerId="ADAL" clId="{82437A6D-2FDF-425B-B9EC-72EC240E3F64}" dt="2023-09-24T03:08:06.754" v="312" actId="113"/>
          <ac:spMkLst>
            <pc:docMk/>
            <pc:sldMk cId="3033984659" sldId="359"/>
            <ac:spMk id="2" creationId="{00000000-0000-0000-0000-000000000000}"/>
          </ac:spMkLst>
        </pc:spChg>
      </pc:sldChg>
      <pc:sldChg chg="addSp modSp new mod">
        <pc:chgData name="Tammy Wilson" userId="0392548a-554d-41ce-90db-a9cc305eb12d" providerId="ADAL" clId="{82437A6D-2FDF-425B-B9EC-72EC240E3F64}" dt="2023-09-24T03:07:33.324" v="272" actId="114"/>
        <pc:sldMkLst>
          <pc:docMk/>
          <pc:sldMk cId="3610576838" sldId="361"/>
        </pc:sldMkLst>
        <pc:spChg chg="mod">
          <ac:chgData name="Tammy Wilson" userId="0392548a-554d-41ce-90db-a9cc305eb12d" providerId="ADAL" clId="{82437A6D-2FDF-425B-B9EC-72EC240E3F64}" dt="2023-09-24T03:05:53.419" v="232" actId="20577"/>
          <ac:spMkLst>
            <pc:docMk/>
            <pc:sldMk cId="3610576838" sldId="361"/>
            <ac:spMk id="2" creationId="{D9C5430B-07BB-4F69-2162-30529D6D5B18}"/>
          </ac:spMkLst>
        </pc:spChg>
        <pc:spChg chg="mod">
          <ac:chgData name="Tammy Wilson" userId="0392548a-554d-41ce-90db-a9cc305eb12d" providerId="ADAL" clId="{82437A6D-2FDF-425B-B9EC-72EC240E3F64}" dt="2023-09-24T03:07:33.324" v="272" actId="114"/>
          <ac:spMkLst>
            <pc:docMk/>
            <pc:sldMk cId="3610576838" sldId="361"/>
            <ac:spMk id="3" creationId="{961F4158-5EF7-67D6-82B5-3709D025E223}"/>
          </ac:spMkLst>
        </pc:spChg>
        <pc:picChg chg="add mod">
          <ac:chgData name="Tammy Wilson" userId="0392548a-554d-41ce-90db-a9cc305eb12d" providerId="ADAL" clId="{82437A6D-2FDF-425B-B9EC-72EC240E3F64}" dt="2023-09-24T03:07:29.249" v="271" actId="1076"/>
          <ac:picMkLst>
            <pc:docMk/>
            <pc:sldMk cId="3610576838" sldId="361"/>
            <ac:picMk id="1026" creationId="{1C4645DE-F81A-C921-FB1A-9856F5AD7EFB}"/>
          </ac:picMkLst>
        </pc:picChg>
        <pc:picChg chg="add mod">
          <ac:chgData name="Tammy Wilson" userId="0392548a-554d-41ce-90db-a9cc305eb12d" providerId="ADAL" clId="{82437A6D-2FDF-425B-B9EC-72EC240E3F64}" dt="2023-09-24T03:07:24.827" v="269" actId="14100"/>
          <ac:picMkLst>
            <pc:docMk/>
            <pc:sldMk cId="3610576838" sldId="361"/>
            <ac:picMk id="1028" creationId="{375441F6-2F62-ADDA-91C6-451AC07BA2C9}"/>
          </ac:picMkLst>
        </pc:picChg>
      </pc:sldChg>
      <pc:sldChg chg="modSp new mod">
        <pc:chgData name="Tammy Wilson" userId="0392548a-554d-41ce-90db-a9cc305eb12d" providerId="ADAL" clId="{82437A6D-2FDF-425B-B9EC-72EC240E3F64}" dt="2023-09-24T03:08:44.535" v="343" actId="20577"/>
        <pc:sldMkLst>
          <pc:docMk/>
          <pc:sldMk cId="2482776255" sldId="362"/>
        </pc:sldMkLst>
        <pc:spChg chg="mod">
          <ac:chgData name="Tammy Wilson" userId="0392548a-554d-41ce-90db-a9cc305eb12d" providerId="ADAL" clId="{82437A6D-2FDF-425B-B9EC-72EC240E3F64}" dt="2023-09-24T03:08:44.535" v="343" actId="20577"/>
          <ac:spMkLst>
            <pc:docMk/>
            <pc:sldMk cId="2482776255" sldId="362"/>
            <ac:spMk id="2" creationId="{81BC2547-4937-FFFA-CCFF-CFE2EFF0487B}"/>
          </ac:spMkLst>
        </pc:spChg>
      </pc:sldChg>
      <pc:sldChg chg="modSp new mod">
        <pc:chgData name="Tammy Wilson" userId="0392548a-554d-41ce-90db-a9cc305eb12d" providerId="ADAL" clId="{82437A6D-2FDF-425B-B9EC-72EC240E3F64}" dt="2023-09-24T03:11:09.716" v="363" actId="20577"/>
        <pc:sldMkLst>
          <pc:docMk/>
          <pc:sldMk cId="3506038015" sldId="363"/>
        </pc:sldMkLst>
        <pc:spChg chg="mod">
          <ac:chgData name="Tammy Wilson" userId="0392548a-554d-41ce-90db-a9cc305eb12d" providerId="ADAL" clId="{82437A6D-2FDF-425B-B9EC-72EC240E3F64}" dt="2023-09-24T03:11:04.185" v="352" actId="20577"/>
          <ac:spMkLst>
            <pc:docMk/>
            <pc:sldMk cId="3506038015" sldId="363"/>
            <ac:spMk id="2" creationId="{7F142769-CB6F-EFDA-9B0F-1EF9FF65B767}"/>
          </ac:spMkLst>
        </pc:spChg>
        <pc:spChg chg="mod">
          <ac:chgData name="Tammy Wilson" userId="0392548a-554d-41ce-90db-a9cc305eb12d" providerId="ADAL" clId="{82437A6D-2FDF-425B-B9EC-72EC240E3F64}" dt="2023-09-24T03:11:09.716" v="363" actId="20577"/>
          <ac:spMkLst>
            <pc:docMk/>
            <pc:sldMk cId="3506038015" sldId="363"/>
            <ac:spMk id="3" creationId="{2B432063-ED81-F230-1913-AC2D5C1EFA67}"/>
          </ac:spMkLst>
        </pc:spChg>
      </pc:sldChg>
      <pc:sldChg chg="modSp new del mod">
        <pc:chgData name="Tammy Wilson" userId="0392548a-554d-41ce-90db-a9cc305eb12d" providerId="ADAL" clId="{82437A6D-2FDF-425B-B9EC-72EC240E3F64}" dt="2023-10-04T03:33:28.182" v="399" actId="47"/>
        <pc:sldMkLst>
          <pc:docMk/>
          <pc:sldMk cId="332570992" sldId="364"/>
        </pc:sldMkLst>
        <pc:spChg chg="mod">
          <ac:chgData name="Tammy Wilson" userId="0392548a-554d-41ce-90db-a9cc305eb12d" providerId="ADAL" clId="{82437A6D-2FDF-425B-B9EC-72EC240E3F64}" dt="2023-10-04T03:31:05.322" v="396" actId="20577"/>
          <ac:spMkLst>
            <pc:docMk/>
            <pc:sldMk cId="332570992" sldId="364"/>
            <ac:spMk id="2" creationId="{7173672C-CCB5-F683-0AEC-7BFC92DF7CF6}"/>
          </ac:spMkLst>
        </pc:spChg>
      </pc:sldChg>
      <pc:sldChg chg="addSp delSp modSp add mod ord modAnim">
        <pc:chgData name="Tammy Wilson" userId="0392548a-554d-41ce-90db-a9cc305eb12d" providerId="ADAL" clId="{82437A6D-2FDF-425B-B9EC-72EC240E3F64}" dt="2023-10-04T03:51:06.527" v="961" actId="20577"/>
        <pc:sldMkLst>
          <pc:docMk/>
          <pc:sldMk cId="891548582" sldId="364"/>
        </pc:sldMkLst>
        <pc:spChg chg="mod">
          <ac:chgData name="Tammy Wilson" userId="0392548a-554d-41ce-90db-a9cc305eb12d" providerId="ADAL" clId="{82437A6D-2FDF-425B-B9EC-72EC240E3F64}" dt="2023-10-04T03:51:06.527" v="961" actId="20577"/>
          <ac:spMkLst>
            <pc:docMk/>
            <pc:sldMk cId="891548582" sldId="364"/>
            <ac:spMk id="9219" creationId="{00000000-0000-0000-0000-000000000000}"/>
          </ac:spMkLst>
        </pc:spChg>
        <pc:picChg chg="add mod">
          <ac:chgData name="Tammy Wilson" userId="0392548a-554d-41ce-90db-a9cc305eb12d" providerId="ADAL" clId="{82437A6D-2FDF-425B-B9EC-72EC240E3F64}" dt="2023-10-04T03:49:55.789" v="932" actId="1076"/>
          <ac:picMkLst>
            <pc:docMk/>
            <pc:sldMk cId="891548582" sldId="364"/>
            <ac:picMk id="2050" creationId="{AD14629C-88F4-745C-CCC9-37B02CE41ED5}"/>
          </ac:picMkLst>
        </pc:picChg>
        <pc:picChg chg="add del mod">
          <ac:chgData name="Tammy Wilson" userId="0392548a-554d-41ce-90db-a9cc305eb12d" providerId="ADAL" clId="{82437A6D-2FDF-425B-B9EC-72EC240E3F64}" dt="2023-10-04T03:51:04.911" v="960" actId="478"/>
          <ac:picMkLst>
            <pc:docMk/>
            <pc:sldMk cId="891548582" sldId="364"/>
            <ac:picMk id="2052" creationId="{C019FB95-8A4C-47A2-31FF-814F81E68434}"/>
          </ac:picMkLst>
        </pc:picChg>
      </pc:sldChg>
      <pc:sldChg chg="addSp modSp new mod ord">
        <pc:chgData name="Tammy Wilson" userId="0392548a-554d-41ce-90db-a9cc305eb12d" providerId="ADAL" clId="{82437A6D-2FDF-425B-B9EC-72EC240E3F64}" dt="2023-10-05T00:06:09.350" v="2011" actId="115"/>
        <pc:sldMkLst>
          <pc:docMk/>
          <pc:sldMk cId="3953758266" sldId="365"/>
        </pc:sldMkLst>
        <pc:spChg chg="mod">
          <ac:chgData name="Tammy Wilson" userId="0392548a-554d-41ce-90db-a9cc305eb12d" providerId="ADAL" clId="{82437A6D-2FDF-425B-B9EC-72EC240E3F64}" dt="2023-10-04T04:06:01.739" v="1167" actId="20577"/>
          <ac:spMkLst>
            <pc:docMk/>
            <pc:sldMk cId="3953758266" sldId="365"/>
            <ac:spMk id="2" creationId="{05E2DE5C-9B47-807B-B198-B7F5376D9A8A}"/>
          </ac:spMkLst>
        </pc:spChg>
        <pc:spChg chg="mod">
          <ac:chgData name="Tammy Wilson" userId="0392548a-554d-41ce-90db-a9cc305eb12d" providerId="ADAL" clId="{82437A6D-2FDF-425B-B9EC-72EC240E3F64}" dt="2023-10-05T00:06:09.350" v="2011" actId="115"/>
          <ac:spMkLst>
            <pc:docMk/>
            <pc:sldMk cId="3953758266" sldId="365"/>
            <ac:spMk id="3" creationId="{550377A9-ADD0-F6F1-C4F0-CB39EB1596DF}"/>
          </ac:spMkLst>
        </pc:spChg>
        <pc:picChg chg="add mod">
          <ac:chgData name="Tammy Wilson" userId="0392548a-554d-41ce-90db-a9cc305eb12d" providerId="ADAL" clId="{82437A6D-2FDF-425B-B9EC-72EC240E3F64}" dt="2023-10-04T23:50:48.731" v="1653" actId="14100"/>
          <ac:picMkLst>
            <pc:docMk/>
            <pc:sldMk cId="3953758266" sldId="365"/>
            <ac:picMk id="4" creationId="{B75C5A13-97BC-27D7-B7F1-F92581DFDD36}"/>
          </ac:picMkLst>
        </pc:picChg>
      </pc:sldChg>
      <pc:sldChg chg="addSp delSp modSp new del mod ord">
        <pc:chgData name="Tammy Wilson" userId="0392548a-554d-41ce-90db-a9cc305eb12d" providerId="ADAL" clId="{82437A6D-2FDF-425B-B9EC-72EC240E3F64}" dt="2023-10-04T23:56:27.311" v="1761" actId="47"/>
        <pc:sldMkLst>
          <pc:docMk/>
          <pc:sldMk cId="1963107473" sldId="366"/>
        </pc:sldMkLst>
        <pc:spChg chg="mod">
          <ac:chgData name="Tammy Wilson" userId="0392548a-554d-41ce-90db-a9cc305eb12d" providerId="ADAL" clId="{82437A6D-2FDF-425B-B9EC-72EC240E3F64}" dt="2023-10-04T03:43:23.102" v="767"/>
          <ac:spMkLst>
            <pc:docMk/>
            <pc:sldMk cId="1963107473" sldId="366"/>
            <ac:spMk id="3" creationId="{5BEAB35A-92FE-629C-B7CD-EB0EEDCA5F4F}"/>
          </ac:spMkLst>
        </pc:spChg>
        <pc:picChg chg="add del mod">
          <ac:chgData name="Tammy Wilson" userId="0392548a-554d-41ce-90db-a9cc305eb12d" providerId="ADAL" clId="{82437A6D-2FDF-425B-B9EC-72EC240E3F64}" dt="2023-10-04T04:24:01.442" v="1469" actId="21"/>
          <ac:picMkLst>
            <pc:docMk/>
            <pc:sldMk cId="1963107473" sldId="366"/>
            <ac:picMk id="1026" creationId="{E030D7CD-3924-4C4B-158D-7612E9347D6C}"/>
          </ac:picMkLst>
        </pc:picChg>
      </pc:sldChg>
      <pc:sldChg chg="modSp new del mod">
        <pc:chgData name="Tammy Wilson" userId="0392548a-554d-41ce-90db-a9cc305eb12d" providerId="ADAL" clId="{82437A6D-2FDF-425B-B9EC-72EC240E3F64}" dt="2023-10-04T03:46:26.613" v="855" actId="47"/>
        <pc:sldMkLst>
          <pc:docMk/>
          <pc:sldMk cId="1575098327" sldId="367"/>
        </pc:sldMkLst>
        <pc:spChg chg="mod">
          <ac:chgData name="Tammy Wilson" userId="0392548a-554d-41ce-90db-a9cc305eb12d" providerId="ADAL" clId="{82437A6D-2FDF-425B-B9EC-72EC240E3F64}" dt="2023-10-04T03:46:21.106" v="854" actId="20577"/>
          <ac:spMkLst>
            <pc:docMk/>
            <pc:sldMk cId="1575098327" sldId="367"/>
            <ac:spMk id="2" creationId="{F1A53709-954A-1939-9353-81E77AFD9460}"/>
          </ac:spMkLst>
        </pc:spChg>
      </pc:sldChg>
      <pc:sldChg chg="modSp add mod">
        <pc:chgData name="Tammy Wilson" userId="0392548a-554d-41ce-90db-a9cc305eb12d" providerId="ADAL" clId="{82437A6D-2FDF-425B-B9EC-72EC240E3F64}" dt="2023-10-04T04:04:19.573" v="1157" actId="20577"/>
        <pc:sldMkLst>
          <pc:docMk/>
          <pc:sldMk cId="3994482774" sldId="367"/>
        </pc:sldMkLst>
        <pc:spChg chg="mod">
          <ac:chgData name="Tammy Wilson" userId="0392548a-554d-41ce-90db-a9cc305eb12d" providerId="ADAL" clId="{82437A6D-2FDF-425B-B9EC-72EC240E3F64}" dt="2023-10-04T04:04:19.573" v="1157" actId="20577"/>
          <ac:spMkLst>
            <pc:docMk/>
            <pc:sldMk cId="3994482774" sldId="367"/>
            <ac:spMk id="9219" creationId="{00000000-0000-0000-0000-000000000000}"/>
          </ac:spMkLst>
        </pc:spChg>
        <pc:picChg chg="mod">
          <ac:chgData name="Tammy Wilson" userId="0392548a-554d-41ce-90db-a9cc305eb12d" providerId="ADAL" clId="{82437A6D-2FDF-425B-B9EC-72EC240E3F64}" dt="2023-10-04T03:51:32.063" v="966" actId="1076"/>
          <ac:picMkLst>
            <pc:docMk/>
            <pc:sldMk cId="3994482774" sldId="367"/>
            <ac:picMk id="2050" creationId="{AD14629C-88F4-745C-CCC9-37B02CE41ED5}"/>
          </ac:picMkLst>
        </pc:picChg>
        <pc:picChg chg="mod">
          <ac:chgData name="Tammy Wilson" userId="0392548a-554d-41ce-90db-a9cc305eb12d" providerId="ADAL" clId="{82437A6D-2FDF-425B-B9EC-72EC240E3F64}" dt="2023-10-04T03:51:34.262" v="967" actId="1076"/>
          <ac:picMkLst>
            <pc:docMk/>
            <pc:sldMk cId="3994482774" sldId="367"/>
            <ac:picMk id="2052" creationId="{C019FB95-8A4C-47A2-31FF-814F81E68434}"/>
          </ac:picMkLst>
        </pc:picChg>
      </pc:sldChg>
      <pc:sldChg chg="addSp delSp modSp new del mod">
        <pc:chgData name="Tammy Wilson" userId="0392548a-554d-41ce-90db-a9cc305eb12d" providerId="ADAL" clId="{82437A6D-2FDF-425B-B9EC-72EC240E3F64}" dt="2023-10-05T00:04:41.934" v="1999" actId="47"/>
        <pc:sldMkLst>
          <pc:docMk/>
          <pc:sldMk cId="1698782105" sldId="368"/>
        </pc:sldMkLst>
        <pc:spChg chg="add del">
          <ac:chgData name="Tammy Wilson" userId="0392548a-554d-41ce-90db-a9cc305eb12d" providerId="ADAL" clId="{82437A6D-2FDF-425B-B9EC-72EC240E3F64}" dt="2023-10-04T03:56:56.562" v="1123" actId="478"/>
          <ac:spMkLst>
            <pc:docMk/>
            <pc:sldMk cId="1698782105" sldId="368"/>
            <ac:spMk id="2" creationId="{7293D5EF-1ED2-CBF2-D19B-88813C4E8ED1}"/>
          </ac:spMkLst>
        </pc:spChg>
        <pc:picChg chg="add mod">
          <ac:chgData name="Tammy Wilson" userId="0392548a-554d-41ce-90db-a9cc305eb12d" providerId="ADAL" clId="{82437A6D-2FDF-425B-B9EC-72EC240E3F64}" dt="2023-10-04T03:57:18.196" v="1128" actId="1076"/>
          <ac:picMkLst>
            <pc:docMk/>
            <pc:sldMk cId="1698782105" sldId="368"/>
            <ac:picMk id="4" creationId="{E50F6631-8E85-D4D4-5870-7E124F947003}"/>
          </ac:picMkLst>
        </pc:picChg>
      </pc:sldChg>
      <pc:sldChg chg="addSp modSp new mod ord">
        <pc:chgData name="Tammy Wilson" userId="0392548a-554d-41ce-90db-a9cc305eb12d" providerId="ADAL" clId="{82437A6D-2FDF-425B-B9EC-72EC240E3F64}" dt="2023-10-05T00:05:17.617" v="2010"/>
        <pc:sldMkLst>
          <pc:docMk/>
          <pc:sldMk cId="4146854754" sldId="369"/>
        </pc:sldMkLst>
        <pc:picChg chg="add mod modCrop">
          <ac:chgData name="Tammy Wilson" userId="0392548a-554d-41ce-90db-a9cc305eb12d" providerId="ADAL" clId="{82437A6D-2FDF-425B-B9EC-72EC240E3F64}" dt="2023-10-05T00:04:56.192" v="2003" actId="732"/>
          <ac:picMkLst>
            <pc:docMk/>
            <pc:sldMk cId="4146854754" sldId="369"/>
            <ac:picMk id="3" creationId="{64CC1090-2778-6408-7709-721032DCDCC8}"/>
          </ac:picMkLst>
        </pc:picChg>
      </pc:sldChg>
      <pc:sldChg chg="addSp modSp new mod ord">
        <pc:chgData name="Tammy Wilson" userId="0392548a-554d-41ce-90db-a9cc305eb12d" providerId="ADAL" clId="{82437A6D-2FDF-425B-B9EC-72EC240E3F64}" dt="2023-10-05T00:05:13.266" v="2008"/>
        <pc:sldMkLst>
          <pc:docMk/>
          <pc:sldMk cId="1780720769" sldId="370"/>
        </pc:sldMkLst>
        <pc:picChg chg="add mod">
          <ac:chgData name="Tammy Wilson" userId="0392548a-554d-41ce-90db-a9cc305eb12d" providerId="ADAL" clId="{82437A6D-2FDF-425B-B9EC-72EC240E3F64}" dt="2023-10-05T00:05:07.013" v="2006" actId="14100"/>
          <ac:picMkLst>
            <pc:docMk/>
            <pc:sldMk cId="1780720769" sldId="370"/>
            <ac:picMk id="3" creationId="{DDE2727F-BA56-D0CB-4B91-E0927449CBDF}"/>
          </ac:picMkLst>
        </pc:picChg>
      </pc:sldChg>
      <pc:sldChg chg="modSp new del mod ord">
        <pc:chgData name="Tammy Wilson" userId="0392548a-554d-41ce-90db-a9cc305eb12d" providerId="ADAL" clId="{82437A6D-2FDF-425B-B9EC-72EC240E3F64}" dt="2023-10-04T04:23:28.509" v="1462" actId="47"/>
        <pc:sldMkLst>
          <pc:docMk/>
          <pc:sldMk cId="469535941" sldId="371"/>
        </pc:sldMkLst>
        <pc:spChg chg="mod">
          <ac:chgData name="Tammy Wilson" userId="0392548a-554d-41ce-90db-a9cc305eb12d" providerId="ADAL" clId="{82437A6D-2FDF-425B-B9EC-72EC240E3F64}" dt="2023-10-04T04:21:55.889" v="1441" actId="20577"/>
          <ac:spMkLst>
            <pc:docMk/>
            <pc:sldMk cId="469535941" sldId="371"/>
            <ac:spMk id="3" creationId="{EEFD7A79-8D39-1AB0-21CB-D37B8562CED1}"/>
          </ac:spMkLst>
        </pc:spChg>
      </pc:sldChg>
      <pc:sldChg chg="add">
        <pc:chgData name="Tammy Wilson" userId="0392548a-554d-41ce-90db-a9cc305eb12d" providerId="ADAL" clId="{82437A6D-2FDF-425B-B9EC-72EC240E3F64}" dt="2023-10-10T15:52:49.415" v="2537"/>
        <pc:sldMkLst>
          <pc:docMk/>
          <pc:sldMk cId="2949073322" sldId="371"/>
        </pc:sldMkLst>
      </pc:sldChg>
      <pc:sldChg chg="modSp new del mod">
        <pc:chgData name="Tammy Wilson" userId="0392548a-554d-41ce-90db-a9cc305eb12d" providerId="ADAL" clId="{82437A6D-2FDF-425B-B9EC-72EC240E3F64}" dt="2023-10-04T23:56:42.974" v="1763" actId="47"/>
        <pc:sldMkLst>
          <pc:docMk/>
          <pc:sldMk cId="1755823419" sldId="372"/>
        </pc:sldMkLst>
        <pc:spChg chg="mod">
          <ac:chgData name="Tammy Wilson" userId="0392548a-554d-41ce-90db-a9cc305eb12d" providerId="ADAL" clId="{82437A6D-2FDF-425B-B9EC-72EC240E3F64}" dt="2023-10-04T23:56:35.211" v="1762" actId="20577"/>
          <ac:spMkLst>
            <pc:docMk/>
            <pc:sldMk cId="1755823419" sldId="372"/>
            <ac:spMk id="3" creationId="{143A5FB1-C40E-2004-DBC7-CA05F2AAB2EC}"/>
          </ac:spMkLst>
        </pc:spChg>
      </pc:sldChg>
      <pc:sldChg chg="modSp new mod ord">
        <pc:chgData name="Tammy Wilson" userId="0392548a-554d-41ce-90db-a9cc305eb12d" providerId="ADAL" clId="{82437A6D-2FDF-425B-B9EC-72EC240E3F64}" dt="2023-10-09T20:32:24.712" v="2219" actId="20577"/>
        <pc:sldMkLst>
          <pc:docMk/>
          <pc:sldMk cId="3983790628" sldId="373"/>
        </pc:sldMkLst>
        <pc:spChg chg="mod">
          <ac:chgData name="Tammy Wilson" userId="0392548a-554d-41ce-90db-a9cc305eb12d" providerId="ADAL" clId="{82437A6D-2FDF-425B-B9EC-72EC240E3F64}" dt="2023-10-04T23:58:59.016" v="1808" actId="27636"/>
          <ac:spMkLst>
            <pc:docMk/>
            <pc:sldMk cId="3983790628" sldId="373"/>
            <ac:spMk id="2" creationId="{98F72CB0-54BC-59CC-6F6F-346E45D656D8}"/>
          </ac:spMkLst>
        </pc:spChg>
        <pc:spChg chg="mod">
          <ac:chgData name="Tammy Wilson" userId="0392548a-554d-41ce-90db-a9cc305eb12d" providerId="ADAL" clId="{82437A6D-2FDF-425B-B9EC-72EC240E3F64}" dt="2023-10-09T20:32:24.712" v="2219" actId="20577"/>
          <ac:spMkLst>
            <pc:docMk/>
            <pc:sldMk cId="3983790628" sldId="373"/>
            <ac:spMk id="3" creationId="{C9F3117F-5BD4-EA0B-9C19-37C631F2DABA}"/>
          </ac:spMkLst>
        </pc:spChg>
      </pc:sldChg>
      <pc:sldChg chg="addSp delSp modSp add mod ord modNotesTx">
        <pc:chgData name="Tammy Wilson" userId="0392548a-554d-41ce-90db-a9cc305eb12d" providerId="ADAL" clId="{82437A6D-2FDF-425B-B9EC-72EC240E3F64}" dt="2023-10-09T20:29:03.342" v="2173" actId="115"/>
        <pc:sldMkLst>
          <pc:docMk/>
          <pc:sldMk cId="3326939209" sldId="374"/>
        </pc:sldMkLst>
        <pc:spChg chg="mod">
          <ac:chgData name="Tammy Wilson" userId="0392548a-554d-41ce-90db-a9cc305eb12d" providerId="ADAL" clId="{82437A6D-2FDF-425B-B9EC-72EC240E3F64}" dt="2023-10-09T20:29:03.342" v="2173" actId="115"/>
          <ac:spMkLst>
            <pc:docMk/>
            <pc:sldMk cId="3326939209" sldId="374"/>
            <ac:spMk id="2" creationId="{05E2DE5C-9B47-807B-B198-B7F5376D9A8A}"/>
          </ac:spMkLst>
        </pc:spChg>
        <pc:spChg chg="mod">
          <ac:chgData name="Tammy Wilson" userId="0392548a-554d-41ce-90db-a9cc305eb12d" providerId="ADAL" clId="{82437A6D-2FDF-425B-B9EC-72EC240E3F64}" dt="2023-10-04T23:48:31.315" v="1639" actId="114"/>
          <ac:spMkLst>
            <pc:docMk/>
            <pc:sldMk cId="3326939209" sldId="374"/>
            <ac:spMk id="3" creationId="{550377A9-ADD0-F6F1-C4F0-CB39EB1596DF}"/>
          </ac:spMkLst>
        </pc:spChg>
        <pc:picChg chg="add mod">
          <ac:chgData name="Tammy Wilson" userId="0392548a-554d-41ce-90db-a9cc305eb12d" providerId="ADAL" clId="{82437A6D-2FDF-425B-B9EC-72EC240E3F64}" dt="2023-10-04T23:58:02.157" v="1789" actId="1076"/>
          <ac:picMkLst>
            <pc:docMk/>
            <pc:sldMk cId="3326939209" sldId="374"/>
            <ac:picMk id="4" creationId="{C5B09F8F-78B2-A827-4A31-E24FB9603039}"/>
          </ac:picMkLst>
        </pc:picChg>
        <pc:picChg chg="add del mod">
          <ac:chgData name="Tammy Wilson" userId="0392548a-554d-41ce-90db-a9cc305eb12d" providerId="ADAL" clId="{82437A6D-2FDF-425B-B9EC-72EC240E3F64}" dt="2023-10-04T23:58:14.963" v="1792" actId="21"/>
          <ac:picMkLst>
            <pc:docMk/>
            <pc:sldMk cId="3326939209" sldId="374"/>
            <ac:picMk id="5" creationId="{30D16A3E-964A-9D6A-51F0-7A93228C859A}"/>
          </ac:picMkLst>
        </pc:picChg>
        <pc:picChg chg="add mod">
          <ac:chgData name="Tammy Wilson" userId="0392548a-554d-41ce-90db-a9cc305eb12d" providerId="ADAL" clId="{82437A6D-2FDF-425B-B9EC-72EC240E3F64}" dt="2023-10-04T23:58:00.647" v="1788" actId="1076"/>
          <ac:picMkLst>
            <pc:docMk/>
            <pc:sldMk cId="3326939209" sldId="374"/>
            <ac:picMk id="1026" creationId="{A00C6716-DC53-DA27-FA9A-780FF231D9F6}"/>
          </ac:picMkLst>
        </pc:picChg>
      </pc:sldChg>
      <pc:sldChg chg="addSp modSp add mod ord">
        <pc:chgData name="Tammy Wilson" userId="0392548a-554d-41ce-90db-a9cc305eb12d" providerId="ADAL" clId="{82437A6D-2FDF-425B-B9EC-72EC240E3F64}" dt="2023-10-04T04:24:48.412" v="1532" actId="115"/>
        <pc:sldMkLst>
          <pc:docMk/>
          <pc:sldMk cId="4068481014" sldId="375"/>
        </pc:sldMkLst>
        <pc:spChg chg="mod">
          <ac:chgData name="Tammy Wilson" userId="0392548a-554d-41ce-90db-a9cc305eb12d" providerId="ADAL" clId="{82437A6D-2FDF-425B-B9EC-72EC240E3F64}" dt="2023-10-04T04:24:48.412" v="1532" actId="115"/>
          <ac:spMkLst>
            <pc:docMk/>
            <pc:sldMk cId="4068481014" sldId="375"/>
            <ac:spMk id="3" creationId="{550377A9-ADD0-F6F1-C4F0-CB39EB1596DF}"/>
          </ac:spMkLst>
        </pc:spChg>
        <pc:picChg chg="add mod">
          <ac:chgData name="Tammy Wilson" userId="0392548a-554d-41ce-90db-a9cc305eb12d" providerId="ADAL" clId="{82437A6D-2FDF-425B-B9EC-72EC240E3F64}" dt="2023-10-04T04:12:28.856" v="1315" actId="1076"/>
          <ac:picMkLst>
            <pc:docMk/>
            <pc:sldMk cId="4068481014" sldId="375"/>
            <ac:picMk id="5122" creationId="{AA4A27A2-4E9B-B620-0C20-5E1E671BB315}"/>
          </ac:picMkLst>
        </pc:picChg>
      </pc:sldChg>
      <pc:sldChg chg="addSp modSp add mod">
        <pc:chgData name="Tammy Wilson" userId="0392548a-554d-41ce-90db-a9cc305eb12d" providerId="ADAL" clId="{82437A6D-2FDF-425B-B9EC-72EC240E3F64}" dt="2023-10-05T00:08:11.865" v="2037" actId="114"/>
        <pc:sldMkLst>
          <pc:docMk/>
          <pc:sldMk cId="2808568087" sldId="376"/>
        </pc:sldMkLst>
        <pc:spChg chg="mod">
          <ac:chgData name="Tammy Wilson" userId="0392548a-554d-41ce-90db-a9cc305eb12d" providerId="ADAL" clId="{82437A6D-2FDF-425B-B9EC-72EC240E3F64}" dt="2023-10-05T00:08:11.865" v="2037" actId="114"/>
          <ac:spMkLst>
            <pc:docMk/>
            <pc:sldMk cId="2808568087" sldId="376"/>
            <ac:spMk id="3" creationId="{550377A9-ADD0-F6F1-C4F0-CB39EB1596DF}"/>
          </ac:spMkLst>
        </pc:spChg>
        <pc:picChg chg="add mod">
          <ac:chgData name="Tammy Wilson" userId="0392548a-554d-41ce-90db-a9cc305eb12d" providerId="ADAL" clId="{82437A6D-2FDF-425B-B9EC-72EC240E3F64}" dt="2023-10-04T04:17:09.290" v="1397" actId="1076"/>
          <ac:picMkLst>
            <pc:docMk/>
            <pc:sldMk cId="2808568087" sldId="376"/>
            <ac:picMk id="6146" creationId="{8E5B56EF-0036-C8B9-1999-6E2CD1211C10}"/>
          </ac:picMkLst>
        </pc:picChg>
        <pc:picChg chg="add mod">
          <ac:chgData name="Tammy Wilson" userId="0392548a-554d-41ce-90db-a9cc305eb12d" providerId="ADAL" clId="{82437A6D-2FDF-425B-B9EC-72EC240E3F64}" dt="2023-10-04T04:17:11.103" v="1398" actId="1076"/>
          <ac:picMkLst>
            <pc:docMk/>
            <pc:sldMk cId="2808568087" sldId="376"/>
            <ac:picMk id="6148" creationId="{974B1E73-40EB-1B5E-E3CA-6B306D473643}"/>
          </ac:picMkLst>
        </pc:picChg>
        <pc:picChg chg="add mod">
          <ac:chgData name="Tammy Wilson" userId="0392548a-554d-41ce-90db-a9cc305eb12d" providerId="ADAL" clId="{82437A6D-2FDF-425B-B9EC-72EC240E3F64}" dt="2023-10-04T04:17:19.302" v="1401" actId="1076"/>
          <ac:picMkLst>
            <pc:docMk/>
            <pc:sldMk cId="2808568087" sldId="376"/>
            <ac:picMk id="6150" creationId="{BA67B9D2-E96D-AFC0-C3A0-5A74BF8C34D5}"/>
          </ac:picMkLst>
        </pc:picChg>
      </pc:sldChg>
      <pc:sldChg chg="addSp delSp modSp add mod">
        <pc:chgData name="Tammy Wilson" userId="0392548a-554d-41ce-90db-a9cc305eb12d" providerId="ADAL" clId="{82437A6D-2FDF-425B-B9EC-72EC240E3F64}" dt="2023-10-04T23:57:36.890" v="1783" actId="1076"/>
        <pc:sldMkLst>
          <pc:docMk/>
          <pc:sldMk cId="2798227512" sldId="377"/>
        </pc:sldMkLst>
        <pc:spChg chg="mod">
          <ac:chgData name="Tammy Wilson" userId="0392548a-554d-41ce-90db-a9cc305eb12d" providerId="ADAL" clId="{82437A6D-2FDF-425B-B9EC-72EC240E3F64}" dt="2023-10-04T23:56:19.237" v="1758" actId="115"/>
          <ac:spMkLst>
            <pc:docMk/>
            <pc:sldMk cId="2798227512" sldId="377"/>
            <ac:spMk id="3" creationId="{550377A9-ADD0-F6F1-C4F0-CB39EB1596DF}"/>
          </ac:spMkLst>
        </pc:spChg>
        <pc:picChg chg="add mod">
          <ac:chgData name="Tammy Wilson" userId="0392548a-554d-41ce-90db-a9cc305eb12d" providerId="ADAL" clId="{82437A6D-2FDF-425B-B9EC-72EC240E3F64}" dt="2023-10-04T23:57:36.890" v="1783" actId="1076"/>
          <ac:picMkLst>
            <pc:docMk/>
            <pc:sldMk cId="2798227512" sldId="377"/>
            <ac:picMk id="4" creationId="{098AC1CD-DBF5-C7F5-D8F9-A6CF8FD1E476}"/>
          </ac:picMkLst>
        </pc:picChg>
        <pc:picChg chg="del">
          <ac:chgData name="Tammy Wilson" userId="0392548a-554d-41ce-90db-a9cc305eb12d" providerId="ADAL" clId="{82437A6D-2FDF-425B-B9EC-72EC240E3F64}" dt="2023-10-04T04:17:32.507" v="1411" actId="478"/>
          <ac:picMkLst>
            <pc:docMk/>
            <pc:sldMk cId="2798227512" sldId="377"/>
            <ac:picMk id="6146" creationId="{8E5B56EF-0036-C8B9-1999-6E2CD1211C10}"/>
          </ac:picMkLst>
        </pc:picChg>
        <pc:picChg chg="add mod">
          <ac:chgData name="Tammy Wilson" userId="0392548a-554d-41ce-90db-a9cc305eb12d" providerId="ADAL" clId="{82437A6D-2FDF-425B-B9EC-72EC240E3F64}" dt="2023-10-04T23:57:31.874" v="1780" actId="1076"/>
          <ac:picMkLst>
            <pc:docMk/>
            <pc:sldMk cId="2798227512" sldId="377"/>
            <ac:picMk id="7170" creationId="{53110F55-4B12-457F-F031-5A4F522C36F2}"/>
          </ac:picMkLst>
        </pc:picChg>
        <pc:picChg chg="add del mod">
          <ac:chgData name="Tammy Wilson" userId="0392548a-554d-41ce-90db-a9cc305eb12d" providerId="ADAL" clId="{82437A6D-2FDF-425B-B9EC-72EC240E3F64}" dt="2023-10-04T04:22:14.346" v="1442" actId="21"/>
          <ac:picMkLst>
            <pc:docMk/>
            <pc:sldMk cId="2798227512" sldId="377"/>
            <ac:picMk id="7172" creationId="{BB25ED1B-52EF-F256-9D08-E6A63D5E336F}"/>
          </ac:picMkLst>
        </pc:picChg>
      </pc:sldChg>
      <pc:sldChg chg="addSp delSp modSp new mod">
        <pc:chgData name="Tammy Wilson" userId="0392548a-554d-41ce-90db-a9cc305eb12d" providerId="ADAL" clId="{82437A6D-2FDF-425B-B9EC-72EC240E3F64}" dt="2023-10-09T20:26:40.135" v="2134" actId="20577"/>
        <pc:sldMkLst>
          <pc:docMk/>
          <pc:sldMk cId="2783454070" sldId="378"/>
        </pc:sldMkLst>
        <pc:spChg chg="mod">
          <ac:chgData name="Tammy Wilson" userId="0392548a-554d-41ce-90db-a9cc305eb12d" providerId="ADAL" clId="{82437A6D-2FDF-425B-B9EC-72EC240E3F64}" dt="2023-10-05T00:06:21.542" v="2019" actId="20577"/>
          <ac:spMkLst>
            <pc:docMk/>
            <pc:sldMk cId="2783454070" sldId="378"/>
            <ac:spMk id="2" creationId="{9238C04A-1C23-7AF8-87FC-D9FEAF28D132}"/>
          </ac:spMkLst>
        </pc:spChg>
        <pc:spChg chg="mod">
          <ac:chgData name="Tammy Wilson" userId="0392548a-554d-41ce-90db-a9cc305eb12d" providerId="ADAL" clId="{82437A6D-2FDF-425B-B9EC-72EC240E3F64}" dt="2023-10-09T20:26:40.135" v="2134" actId="20577"/>
          <ac:spMkLst>
            <pc:docMk/>
            <pc:sldMk cId="2783454070" sldId="378"/>
            <ac:spMk id="3" creationId="{717FBC68-587E-4072-5C09-3F253D8D2749}"/>
          </ac:spMkLst>
        </pc:spChg>
        <pc:spChg chg="add del">
          <ac:chgData name="Tammy Wilson" userId="0392548a-554d-41ce-90db-a9cc305eb12d" providerId="ADAL" clId="{82437A6D-2FDF-425B-B9EC-72EC240E3F64}" dt="2023-10-04T23:52:28.979" v="1669"/>
          <ac:spMkLst>
            <pc:docMk/>
            <pc:sldMk cId="2783454070" sldId="378"/>
            <ac:spMk id="4" creationId="{6D3F0C82-676E-F7B2-C667-F14086C2F2D5}"/>
          </ac:spMkLst>
        </pc:spChg>
        <pc:spChg chg="add del">
          <ac:chgData name="Tammy Wilson" userId="0392548a-554d-41ce-90db-a9cc305eb12d" providerId="ADAL" clId="{82437A6D-2FDF-425B-B9EC-72EC240E3F64}" dt="2023-10-04T23:52:41.925" v="1671"/>
          <ac:spMkLst>
            <pc:docMk/>
            <pc:sldMk cId="2783454070" sldId="378"/>
            <ac:spMk id="5" creationId="{597D09D1-F45D-E6A8-98E0-288EF8DA3951}"/>
          </ac:spMkLst>
        </pc:spChg>
        <pc:picChg chg="add mod">
          <ac:chgData name="Tammy Wilson" userId="0392548a-554d-41ce-90db-a9cc305eb12d" providerId="ADAL" clId="{82437A6D-2FDF-425B-B9EC-72EC240E3F64}" dt="2023-10-04T23:54:44.642" v="1754" actId="732"/>
          <ac:picMkLst>
            <pc:docMk/>
            <pc:sldMk cId="2783454070" sldId="378"/>
            <ac:picMk id="2050" creationId="{6AF5EC38-83FF-E76E-3533-32865EAE2F04}"/>
          </ac:picMkLst>
        </pc:picChg>
      </pc:sldChg>
      <pc:sldChg chg="addSp delSp modSp new del">
        <pc:chgData name="Tammy Wilson" userId="0392548a-554d-41ce-90db-a9cc305eb12d" providerId="ADAL" clId="{82437A6D-2FDF-425B-B9EC-72EC240E3F64}" dt="2023-10-04T23:58:43.886" v="1801" actId="47"/>
        <pc:sldMkLst>
          <pc:docMk/>
          <pc:sldMk cId="1964677856" sldId="379"/>
        </pc:sldMkLst>
        <pc:spChg chg="del">
          <ac:chgData name="Tammy Wilson" userId="0392548a-554d-41ce-90db-a9cc305eb12d" providerId="ADAL" clId="{82437A6D-2FDF-425B-B9EC-72EC240E3F64}" dt="2023-10-04T23:53:35.973" v="1673"/>
          <ac:spMkLst>
            <pc:docMk/>
            <pc:sldMk cId="1964677856" sldId="379"/>
            <ac:spMk id="3" creationId="{EDF2FB86-9209-6BC5-61D4-A90C51599A2E}"/>
          </ac:spMkLst>
        </pc:spChg>
        <pc:picChg chg="add mod">
          <ac:chgData name="Tammy Wilson" userId="0392548a-554d-41ce-90db-a9cc305eb12d" providerId="ADAL" clId="{82437A6D-2FDF-425B-B9EC-72EC240E3F64}" dt="2023-10-04T23:54:54.701" v="1757" actId="14100"/>
          <ac:picMkLst>
            <pc:docMk/>
            <pc:sldMk cId="1964677856" sldId="379"/>
            <ac:picMk id="3074" creationId="{FDFD9146-09DF-136B-7F82-9976E752D74F}"/>
          </ac:picMkLst>
        </pc:picChg>
      </pc:sldChg>
      <pc:sldChg chg="modSp add del mod">
        <pc:chgData name="Tammy Wilson" userId="0392548a-554d-41ce-90db-a9cc305eb12d" providerId="ADAL" clId="{82437A6D-2FDF-425B-B9EC-72EC240E3F64}" dt="2023-10-05T00:02:40.897" v="1936" actId="47"/>
        <pc:sldMkLst>
          <pc:docMk/>
          <pc:sldMk cId="4281033197" sldId="379"/>
        </pc:sldMkLst>
        <pc:spChg chg="mod">
          <ac:chgData name="Tammy Wilson" userId="0392548a-554d-41ce-90db-a9cc305eb12d" providerId="ADAL" clId="{82437A6D-2FDF-425B-B9EC-72EC240E3F64}" dt="2023-10-05T00:00:27.899" v="1827" actId="27636"/>
          <ac:spMkLst>
            <pc:docMk/>
            <pc:sldMk cId="4281033197" sldId="379"/>
            <ac:spMk id="3" creationId="{C9F3117F-5BD4-EA0B-9C19-37C631F2DABA}"/>
          </ac:spMkLst>
        </pc:spChg>
      </pc:sldChg>
      <pc:sldChg chg="modSp add del mod">
        <pc:chgData name="Tammy Wilson" userId="0392548a-554d-41ce-90db-a9cc305eb12d" providerId="ADAL" clId="{82437A6D-2FDF-425B-B9EC-72EC240E3F64}" dt="2023-10-05T00:04:22.188" v="1998" actId="47"/>
        <pc:sldMkLst>
          <pc:docMk/>
          <pc:sldMk cId="2258519674" sldId="380"/>
        </pc:sldMkLst>
        <pc:spChg chg="mod">
          <ac:chgData name="Tammy Wilson" userId="0392548a-554d-41ce-90db-a9cc305eb12d" providerId="ADAL" clId="{82437A6D-2FDF-425B-B9EC-72EC240E3F64}" dt="2023-10-05T00:02:47.620" v="1938" actId="27636"/>
          <ac:spMkLst>
            <pc:docMk/>
            <pc:sldMk cId="2258519674" sldId="380"/>
            <ac:spMk id="3" creationId="{C9F3117F-5BD4-EA0B-9C19-37C631F2DABA}"/>
          </ac:spMkLst>
        </pc:spChg>
      </pc:sldChg>
      <pc:sldChg chg="modSp new mod ord modNotesTx">
        <pc:chgData name="Tammy Wilson" userId="0392548a-554d-41ce-90db-a9cc305eb12d" providerId="ADAL" clId="{82437A6D-2FDF-425B-B9EC-72EC240E3F64}" dt="2023-10-09T20:34:37.922" v="2250"/>
        <pc:sldMkLst>
          <pc:docMk/>
          <pc:sldMk cId="1129896049" sldId="381"/>
        </pc:sldMkLst>
        <pc:spChg chg="mod">
          <ac:chgData name="Tammy Wilson" userId="0392548a-554d-41ce-90db-a9cc305eb12d" providerId="ADAL" clId="{82437A6D-2FDF-425B-B9EC-72EC240E3F64}" dt="2023-10-05T00:00:51.579" v="1858" actId="20577"/>
          <ac:spMkLst>
            <pc:docMk/>
            <pc:sldMk cId="1129896049" sldId="381"/>
            <ac:spMk id="2" creationId="{38660A9F-1A5E-CEFD-F221-51FBBA9354ED}"/>
          </ac:spMkLst>
        </pc:spChg>
        <pc:spChg chg="mod">
          <ac:chgData name="Tammy Wilson" userId="0392548a-554d-41ce-90db-a9cc305eb12d" providerId="ADAL" clId="{82437A6D-2FDF-425B-B9EC-72EC240E3F64}" dt="2023-10-09T20:34:36.796" v="2249" actId="21"/>
          <ac:spMkLst>
            <pc:docMk/>
            <pc:sldMk cId="1129896049" sldId="381"/>
            <ac:spMk id="3" creationId="{36F131EE-1445-578B-4A0F-85E6D5F64F72}"/>
          </ac:spMkLst>
        </pc:spChg>
      </pc:sldChg>
      <pc:sldChg chg="modSp add mod ord modNotesTx">
        <pc:chgData name="Tammy Wilson" userId="0392548a-554d-41ce-90db-a9cc305eb12d" providerId="ADAL" clId="{82437A6D-2FDF-425B-B9EC-72EC240E3F64}" dt="2023-10-09T20:34:30.001" v="2248"/>
        <pc:sldMkLst>
          <pc:docMk/>
          <pc:sldMk cId="1564863271" sldId="382"/>
        </pc:sldMkLst>
        <pc:spChg chg="mod">
          <ac:chgData name="Tammy Wilson" userId="0392548a-554d-41ce-90db-a9cc305eb12d" providerId="ADAL" clId="{82437A6D-2FDF-425B-B9EC-72EC240E3F64}" dt="2023-10-09T20:32:37.227" v="2227" actId="20577"/>
          <ac:spMkLst>
            <pc:docMk/>
            <pc:sldMk cId="1564863271" sldId="382"/>
            <ac:spMk id="2" creationId="{38660A9F-1A5E-CEFD-F221-51FBBA9354ED}"/>
          </ac:spMkLst>
        </pc:spChg>
        <pc:spChg chg="mod">
          <ac:chgData name="Tammy Wilson" userId="0392548a-554d-41ce-90db-a9cc305eb12d" providerId="ADAL" clId="{82437A6D-2FDF-425B-B9EC-72EC240E3F64}" dt="2023-10-09T20:34:28.791" v="2247" actId="21"/>
          <ac:spMkLst>
            <pc:docMk/>
            <pc:sldMk cId="1564863271" sldId="382"/>
            <ac:spMk id="3" creationId="{36F131EE-1445-578B-4A0F-85E6D5F64F72}"/>
          </ac:spMkLst>
        </pc:spChg>
      </pc:sldChg>
      <pc:sldChg chg="modSp add mod">
        <pc:chgData name="Tammy Wilson" userId="0392548a-554d-41ce-90db-a9cc305eb12d" providerId="ADAL" clId="{82437A6D-2FDF-425B-B9EC-72EC240E3F64}" dt="2023-10-09T20:23:38.353" v="2108" actId="27636"/>
        <pc:sldMkLst>
          <pc:docMk/>
          <pc:sldMk cId="365411139" sldId="383"/>
        </pc:sldMkLst>
        <pc:spChg chg="mod">
          <ac:chgData name="Tammy Wilson" userId="0392548a-554d-41ce-90db-a9cc305eb12d" providerId="ADAL" clId="{82437A6D-2FDF-425B-B9EC-72EC240E3F64}" dt="2023-10-09T20:23:38.353" v="2108" actId="27636"/>
          <ac:spMkLst>
            <pc:docMk/>
            <pc:sldMk cId="365411139" sldId="383"/>
            <ac:spMk id="3" creationId="{36EF3BF1-F4A4-4C49-AA03-EE8839B9BCCC}"/>
          </ac:spMkLst>
        </pc:spChg>
      </pc:sldChg>
      <pc:sldChg chg="modSp add del mod">
        <pc:chgData name="Tammy Wilson" userId="0392548a-554d-41ce-90db-a9cc305eb12d" providerId="ADAL" clId="{82437A6D-2FDF-425B-B9EC-72EC240E3F64}" dt="2023-10-09T20:17:24.882" v="2096" actId="2696"/>
        <pc:sldMkLst>
          <pc:docMk/>
          <pc:sldMk cId="1690377370" sldId="383"/>
        </pc:sldMkLst>
        <pc:spChg chg="mod">
          <ac:chgData name="Tammy Wilson" userId="0392548a-554d-41ce-90db-a9cc305eb12d" providerId="ADAL" clId="{82437A6D-2FDF-425B-B9EC-72EC240E3F64}" dt="2023-10-09T20:17:21.878" v="2095" actId="20577"/>
          <ac:spMkLst>
            <pc:docMk/>
            <pc:sldMk cId="1690377370" sldId="383"/>
            <ac:spMk id="2" creationId="{242401BA-3A89-4548-AFF8-C41F80B43F78}"/>
          </ac:spMkLst>
        </pc:spChg>
        <pc:spChg chg="mod">
          <ac:chgData name="Tammy Wilson" userId="0392548a-554d-41ce-90db-a9cc305eb12d" providerId="ADAL" clId="{82437A6D-2FDF-425B-B9EC-72EC240E3F64}" dt="2023-10-09T20:16:59.797" v="2053" actId="20577"/>
          <ac:spMkLst>
            <pc:docMk/>
            <pc:sldMk cId="1690377370" sldId="383"/>
            <ac:spMk id="3" creationId="{36EF3BF1-F4A4-4C49-AA03-EE8839B9BCCC}"/>
          </ac:spMkLst>
        </pc:spChg>
      </pc:sldChg>
      <pc:sldChg chg="modSp new mod">
        <pc:chgData name="Tammy Wilson" userId="0392548a-554d-41ce-90db-a9cc305eb12d" providerId="ADAL" clId="{82437A6D-2FDF-425B-B9EC-72EC240E3F64}" dt="2023-10-09T20:35:57.248" v="2469" actId="20577"/>
        <pc:sldMkLst>
          <pc:docMk/>
          <pc:sldMk cId="2708982738" sldId="384"/>
        </pc:sldMkLst>
        <pc:spChg chg="mod">
          <ac:chgData name="Tammy Wilson" userId="0392548a-554d-41ce-90db-a9cc305eb12d" providerId="ADAL" clId="{82437A6D-2FDF-425B-B9EC-72EC240E3F64}" dt="2023-10-09T20:34:46.872" v="2277" actId="20577"/>
          <ac:spMkLst>
            <pc:docMk/>
            <pc:sldMk cId="2708982738" sldId="384"/>
            <ac:spMk id="2" creationId="{8522927C-BB76-8297-02FF-11232D0BB3CC}"/>
          </ac:spMkLst>
        </pc:spChg>
        <pc:spChg chg="mod">
          <ac:chgData name="Tammy Wilson" userId="0392548a-554d-41ce-90db-a9cc305eb12d" providerId="ADAL" clId="{82437A6D-2FDF-425B-B9EC-72EC240E3F64}" dt="2023-10-09T20:35:57.248" v="2469" actId="20577"/>
          <ac:spMkLst>
            <pc:docMk/>
            <pc:sldMk cId="2708982738" sldId="384"/>
            <ac:spMk id="3" creationId="{600B4C84-A516-6E53-B4FE-B825BB554DD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B3217C-D4E9-464C-95F0-F5C03E70651F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9FD97-E54F-4906-9E89-51AAA1A87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5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74D8C-E103-45FF-9D99-95A9DF4C0F1E}" type="slidenum">
              <a:rPr lang="en-US"/>
              <a:pPr/>
              <a:t>8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DA8D1-CB84-4508-9BCC-A7C9EF72A8F8}" type="slidenum">
              <a:rPr lang="en-US"/>
              <a:pPr/>
              <a:t>23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many </a:t>
            </a:r>
          </a:p>
          <a:p>
            <a:pPr lvl="1"/>
            <a:r>
              <a:rPr lang="en-US" b="1" u="sng" cap="small" dirty="0" err="1"/>
              <a:t>Colour</a:t>
            </a:r>
            <a:r>
              <a:rPr lang="en-US" dirty="0"/>
              <a:t> -</a:t>
            </a:r>
          </a:p>
          <a:p>
            <a:pPr lvl="1"/>
            <a:r>
              <a:rPr lang="en-US" b="1" u="sng" cap="small" dirty="0" err="1"/>
              <a:t>Odour</a:t>
            </a:r>
            <a:r>
              <a:rPr lang="en-US" dirty="0"/>
              <a:t> -</a:t>
            </a:r>
          </a:p>
          <a:p>
            <a:pPr lvl="1"/>
            <a:r>
              <a:rPr lang="en-US" b="1" u="sng" cap="small" dirty="0"/>
              <a:t>Texture</a:t>
            </a:r>
            <a:r>
              <a:rPr lang="en-US" dirty="0"/>
              <a:t> -</a:t>
            </a:r>
          </a:p>
          <a:p>
            <a:pPr lvl="1"/>
            <a:r>
              <a:rPr lang="en-US" b="1" u="sng" cap="small" dirty="0" err="1"/>
              <a:t>Lustre</a:t>
            </a:r>
            <a:r>
              <a:rPr lang="en-US" cap="small" dirty="0"/>
              <a:t>:</a:t>
            </a:r>
            <a:r>
              <a:rPr lang="en-US" dirty="0"/>
              <a:t>  </a:t>
            </a:r>
          </a:p>
          <a:p>
            <a:pPr lvl="1"/>
            <a:r>
              <a:rPr lang="en-US" b="1" u="sng" cap="small" dirty="0"/>
              <a:t>Clarity</a:t>
            </a:r>
            <a:r>
              <a:rPr lang="en-US" dirty="0"/>
              <a:t> -</a:t>
            </a:r>
          </a:p>
          <a:p>
            <a:pPr lvl="1"/>
            <a:r>
              <a:rPr lang="en-US" b="1" u="sng" dirty="0"/>
              <a:t>TASTE</a:t>
            </a:r>
            <a:r>
              <a:rPr lang="en-US" dirty="0"/>
              <a:t> can you use?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FD97-E54F-4906-9E89-51AAA1A87BD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8683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ea typeface="+mn-lt"/>
                <a:cs typeface="+mn-lt"/>
              </a:rPr>
              <a:t>Describe properties of a strawberry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FD97-E54F-4906-9E89-51AAA1A87BD7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63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CF959-3BBE-4F43-B675-8F6C5DEE53CB}" type="slidenum">
              <a:rPr lang="en-US"/>
              <a:pPr/>
              <a:t>31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Comic Sans MS" pitchFamily="66" charset="0"/>
              </a:rPr>
              <a:t>This occurs when a substance </a:t>
            </a:r>
            <a:r>
              <a:rPr lang="en-US" b="1" u="sng" dirty="0">
                <a:latin typeface="Comic Sans MS" pitchFamily="66" charset="0"/>
              </a:rPr>
              <a:t>REACTS</a:t>
            </a:r>
            <a:r>
              <a:rPr lang="en-US" dirty="0">
                <a:latin typeface="Comic Sans MS" pitchFamily="66" charset="0"/>
              </a:rPr>
              <a:t> with another substance.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CF959-3BBE-4F43-B675-8F6C5DEE53CB}" type="slidenum">
              <a:rPr lang="en-US"/>
              <a:pPr/>
              <a:t>32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2306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CF959-3BBE-4F43-B675-8F6C5DEE53CB}" type="slidenum">
              <a:rPr lang="en-US"/>
              <a:pPr/>
              <a:t>33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946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</a:t>
            </a:r>
            <a:r>
              <a:rPr lang="en-US" dirty="0" err="1"/>
              <a:t>dlfkaldkfkldf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bility</a:t>
            </a:r>
            <a:r>
              <a:rPr lang="en-US" dirty="0"/>
              <a:t> of matter to </a:t>
            </a:r>
            <a:r>
              <a:rPr lang="en-US" b="1" u="sng" dirty="0"/>
              <a:t>react</a:t>
            </a:r>
            <a:r>
              <a:rPr lang="en-US" dirty="0"/>
              <a:t> with another substance to form one or more </a:t>
            </a:r>
            <a:r>
              <a:rPr lang="en-US" b="1" u="sng" dirty="0"/>
              <a:t>new substances</a:t>
            </a:r>
            <a:r>
              <a:rPr lang="en-US" u="sng" dirty="0"/>
              <a:t> </a:t>
            </a:r>
            <a:r>
              <a:rPr lang="en-US" dirty="0"/>
              <a:t>with </a:t>
            </a:r>
            <a:r>
              <a:rPr lang="en-US" b="1" u="sng" dirty="0"/>
              <a:t>different </a:t>
            </a:r>
            <a:r>
              <a:rPr lang="en-US" dirty="0"/>
              <a:t>properties. </a:t>
            </a:r>
            <a:endParaRPr lang="en-CA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FD97-E54F-4906-9E89-51AAA1A87BD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191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A chemical property of iron is that it is capable of combining with oxygen to form iron oxide, the chemical name of rust. A more general term for rusting and other similar processes is 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corrosion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FD97-E54F-4906-9E89-51AAA1A87BD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87772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FCF959-3BBE-4F43-B675-8F6C5DEE53CB}" type="slidenum">
              <a:rPr lang="en-US"/>
              <a:pPr/>
              <a:t>38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444444"/>
                </a:solidFill>
                <a:effectLst/>
              </a:rPr>
              <a:t>E.g. </a:t>
            </a:r>
            <a:r>
              <a:rPr lang="en-US" sz="1200" b="1" i="0" u="sng" dirty="0">
                <a:solidFill>
                  <a:srgbClr val="444444"/>
                </a:solidFill>
                <a:effectLst/>
              </a:rPr>
              <a:t>mass</a:t>
            </a:r>
            <a:r>
              <a:rPr lang="en-US" sz="1200" b="0" i="0" dirty="0">
                <a:solidFill>
                  <a:srgbClr val="444444"/>
                </a:solidFill>
                <a:effectLst/>
              </a:rPr>
              <a:t> and </a:t>
            </a:r>
            <a:r>
              <a:rPr lang="en-US" sz="1200" b="1" i="0" u="sng" dirty="0">
                <a:solidFill>
                  <a:srgbClr val="444444"/>
                </a:solidFill>
                <a:effectLst/>
              </a:rPr>
              <a:t>volume</a:t>
            </a:r>
            <a:r>
              <a:rPr lang="en-US" sz="1200" b="0" i="0" dirty="0">
                <a:solidFill>
                  <a:srgbClr val="444444"/>
                </a:solidFill>
                <a:effectLst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FD97-E54F-4906-9E89-51AAA1A87BD7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415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ea typeface="+mn-lt"/>
                <a:cs typeface="+mn-lt"/>
              </a:rPr>
              <a:t>Describe properties of a strawberry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FD97-E54F-4906-9E89-51AAA1A87B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0205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dirty="0">
                <a:solidFill>
                  <a:srgbClr val="444444"/>
                </a:solidFill>
                <a:effectLst/>
              </a:rPr>
              <a:t>E.g. density, temperature, </a:t>
            </a:r>
            <a:r>
              <a:rPr lang="en-US" sz="1200" b="0" i="0" dirty="0" err="1">
                <a:solidFill>
                  <a:srgbClr val="444444"/>
                </a:solidFill>
                <a:effectLst/>
              </a:rPr>
              <a:t>colour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FD97-E54F-4906-9E89-51AAA1A87BD7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09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b="1" u="sng" cap="small" dirty="0" err="1"/>
              <a:t>Lustre</a:t>
            </a:r>
            <a:r>
              <a:rPr lang="en-US" cap="small" dirty="0"/>
              <a:t>:</a:t>
            </a:r>
            <a:r>
              <a:rPr lang="en-US" dirty="0"/>
              <a:t>  (how shiny a solid is) - shiny, dull, metallic, pearly</a:t>
            </a:r>
          </a:p>
          <a:p>
            <a:pPr lvl="1"/>
            <a:r>
              <a:rPr lang="en-US" b="1" u="sng" cap="small" dirty="0"/>
              <a:t>Clarity</a:t>
            </a:r>
            <a:r>
              <a:rPr lang="en-US" dirty="0"/>
              <a:t> - Transparent (clear), cloudy, opaque, translucent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9FD97-E54F-4906-9E89-51AAA1A87B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02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DA8D1-CB84-4508-9BCC-A7C9EF72A8F8}" type="slidenum">
              <a:rPr lang="en-US"/>
              <a:pPr/>
              <a:t>15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2BFCB-834E-44B8-A7AD-1F3937CA42DA}" type="slidenum">
              <a:rPr lang="en-US"/>
              <a:pPr/>
              <a:t>18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MALLEABILITY: ability to be </a:t>
            </a:r>
            <a:r>
              <a:rPr lang="en-US" b="1" u="sng" dirty="0"/>
              <a:t>pressed or bent</a:t>
            </a:r>
            <a:r>
              <a:rPr lang="en-US" dirty="0"/>
              <a:t> into different shapes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2BFCB-834E-44B8-A7AD-1F3937CA42DA}" type="slidenum">
              <a:rPr lang="en-US"/>
              <a:pPr/>
              <a:t>19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Single ounce (28g, equal weight to about 2 Tablespoons of sugar) can be stretch into a gold thread 8 km long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2BFCB-834E-44B8-A7AD-1F3937CA42DA}" type="slidenum">
              <a:rPr lang="en-US"/>
              <a:pPr/>
              <a:t>20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Metals are good conductors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2BFCB-834E-44B8-A7AD-1F3937CA42DA}" type="slidenum">
              <a:rPr lang="en-US"/>
              <a:pPr/>
              <a:t>21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82BFCB-834E-44B8-A7AD-1F3937CA42DA}" type="slidenum">
              <a:rPr lang="en-US"/>
              <a:pPr/>
              <a:t>22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8C51-C1A6-4CE6-98B1-BF722F7095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EAF7B-4E38-4401-AAC0-44BD79A04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FB4003-6564-4453-B3F0-B2A4D200E6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2023-10-10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D8DF0-BC9D-4A55-8D40-D6003E234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FA0A2-5024-4996-B93E-D35BB1CA2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7420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67291-5350-4D12-A071-27206D0F8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3BF9AB-9C08-492E-9451-C5366EFBD6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889C79-43B0-477B-BA81-9D72E73FD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2023-10-10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179A7-2A01-4690-BF34-B012AEDF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2B319-6FFE-4DB3-B350-8F8519145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76858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E28A86-09D3-404D-A014-E504426F0F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B9DCA6-3012-432F-84E0-F2A394185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18F36-7A59-43AB-A59F-8410CF330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2023-10-10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6D44CC-F594-434A-928C-C898C9E48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025C6-7C14-45DB-A586-35B19499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60130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10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4400" y="20574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20574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229F9-E849-4B18-A3C7-1A74FD5CE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31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4E2100-E2F5-47F9-8475-0D3EA0440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F2222-1B0B-4BA6-830A-9ECEB3A3E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>
              <a:defRPr sz="3600"/>
            </a:lvl2pPr>
            <a:lvl3pPr>
              <a:defRPr sz="36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8FB55-7B07-428F-80EC-2BD5CEFDC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2023-10-10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E8F4B-9322-49A6-B4D5-3EFBC9EFF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AA436-BC67-48D5-A280-B5648338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4715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F713D-4075-49A2-8AB5-B2FD33D6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F8F3A-94C6-4E72-807B-05B5FC593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3DF8C-CC8A-4F4A-BD89-53A23C828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2023-10-10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C607E9-A149-4F3D-BF80-524F98197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09045-9DB9-485B-A9EB-4FE60577C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3412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689FB-ADE8-4449-9A2B-39DA5BCAA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23B01-4B08-4FFE-A5A0-38B8822B5E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DA95EF-ADC2-4685-AE29-AF2AA6B43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DA7A2-E2CE-4860-BFDA-086401301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2023-10-10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BE839-3797-434D-BA46-50102A493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C8359C-DBE8-42CE-85DF-1208FBC9E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20440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5251-2CE2-40F3-9882-5BAD9D7F9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872D93-9410-4D70-AF4A-BE17B0F578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2CAA63-8EFD-4363-8AA1-D150AB48D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4B526F-8E03-42FD-B1AC-F0F2E46F66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B97F31-C697-4297-A3C9-BCD74F96B2A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B5F79E-1D8A-4B0E-B899-D26BC9969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2023-10-10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53CDAE-D1C2-4FD8-BFD9-7326F5569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76248B-27DF-49A7-9630-55E3C087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3810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9F7D-0E27-4A6E-8945-6D9D3DFFC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284B6A-F457-4116-8F6E-BC1ABC90A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2023-10-10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E477EA-CE32-4B9E-BE2B-81409D7DE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F3558A-8C0F-4A6A-AC07-74FAD3AEA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58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5594C9-18B3-4283-A682-219D07EB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2023-10-10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80F371-1736-42C0-A4CA-E4D8DB783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AA9B5-59C0-4395-8091-AA20F0D2D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5895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C3E55-737F-4810-BE41-8A8E924A5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AA867-015D-470A-A583-67CC0DEBD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30378-9D7A-4351-9DA6-BE754ED0B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23335A-B996-443F-899D-1185E6247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2023-10-10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7F4486-6494-4D74-ADED-1972BF816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0B8F9-2D99-4E4A-8B8F-FBA89D8F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93999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E1126-2680-4471-9A2F-882B0FF10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981967-68EC-4B5D-BE68-4097C1DDB6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C2194-5C34-446D-868B-3604A11AC3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C9E878-2D61-4F81-A24D-99396CA85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99741-0430-4558-83F7-15F8B8663902}" type="datetimeFigureOut">
              <a:rPr lang="en-CA" smtClean="0"/>
              <a:t>2023-10-10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31A2C-D9A2-4258-B1DA-6397DE26B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B3B25-74DA-42CC-9B64-173ACC009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171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8586FE-7AEA-41DE-8710-3572D78A2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8A5414-4F2F-492A-8ECD-CE0CDB0FB0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1CC9D-2802-4EF2-8BEE-142DACC58D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99741-0430-4558-83F7-15F8B8663902}" type="datetimeFigureOut">
              <a:rPr lang="en-CA" smtClean="0"/>
              <a:t>2023-10-10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41C285-D8EE-455D-A27B-838CFB16F4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FA259-B9F7-469C-ACB0-C94B0F5B5B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8E32A-9C5F-458C-A5AB-1AD35828CF2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2561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JOGy0dgmUU" TargetMode="External"/><Relationship Id="rId2" Type="http://schemas.openxmlformats.org/officeDocument/2006/relationships/hyperlink" Target="https://www.youtube.com/watch?v=oF0lN0jZYx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Properties of Matter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b="1" dirty="0"/>
              <a:t>How and why do we study Matter?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76907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401BA-3A89-4548-AFF8-C41F80B43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620"/>
            <a:ext cx="10515600" cy="1325563"/>
          </a:xfrm>
        </p:spPr>
        <p:txBody>
          <a:bodyPr/>
          <a:lstStyle/>
          <a:p>
            <a:r>
              <a:rPr lang="en-CA" dirty="0">
                <a:cs typeface="Calibri Light"/>
              </a:rPr>
              <a:t>PHYSICAL PROPERTIES OF MATTER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F3BF1-F4A4-4C49-AA03-EE8839B9B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5985"/>
            <a:ext cx="10515600" cy="5185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/>
              <a:t>Physical properties can be measured or observed without</a:t>
            </a:r>
            <a:r>
              <a:rPr lang="en-CA" b="1" u="sng" dirty="0"/>
              <a:t> changing </a:t>
            </a:r>
            <a:r>
              <a:rPr lang="en-CA" dirty="0"/>
              <a:t>matter to a different substance.</a:t>
            </a:r>
          </a:p>
          <a:p>
            <a:pPr marL="0" indent="0">
              <a:buNone/>
            </a:pPr>
            <a:r>
              <a:rPr lang="en-CA" dirty="0"/>
              <a:t> </a:t>
            </a:r>
          </a:p>
          <a:p>
            <a:endParaRPr lang="en-US" sz="3200" i="1" dirty="0">
              <a:ea typeface="+mn-lt"/>
              <a:cs typeface="+mn-lt"/>
            </a:endParaRPr>
          </a:p>
          <a:p>
            <a:endParaRPr lang="en-CA" sz="3200" dirty="0">
              <a:ea typeface="+mn-lt"/>
              <a:cs typeface="+mn-lt"/>
            </a:endParaRPr>
          </a:p>
          <a:p>
            <a:endParaRPr lang="en-CA" sz="3200" i="1" dirty="0">
              <a:cs typeface="Calibri"/>
            </a:endParaRPr>
          </a:p>
          <a:p>
            <a:endParaRPr lang="en-CA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4030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r>
              <a:rPr lang="en-US" dirty="0"/>
              <a:t>Physical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12192000" cy="4724400"/>
          </a:xfrm>
        </p:spPr>
        <p:txBody>
          <a:bodyPr>
            <a:normAutofit/>
          </a:bodyPr>
          <a:lstStyle/>
          <a:p>
            <a:pPr lvl="1"/>
            <a:r>
              <a:rPr lang="en-US" b="1" u="sng" cap="small" dirty="0" err="1"/>
              <a:t>Colour</a:t>
            </a:r>
            <a:r>
              <a:rPr lang="en-US" dirty="0"/>
              <a:t> - red, blue,….</a:t>
            </a:r>
          </a:p>
          <a:p>
            <a:pPr lvl="1"/>
            <a:r>
              <a:rPr lang="en-US" b="1" u="sng" cap="small" dirty="0" err="1"/>
              <a:t>Odour</a:t>
            </a:r>
            <a:r>
              <a:rPr lang="en-US" dirty="0"/>
              <a:t> -  putrid, burnt, spicy,…</a:t>
            </a:r>
          </a:p>
          <a:p>
            <a:pPr lvl="1"/>
            <a:r>
              <a:rPr lang="en-US" b="1" u="sng" dirty="0"/>
              <a:t>TASTE</a:t>
            </a:r>
            <a:r>
              <a:rPr lang="en-US" dirty="0"/>
              <a:t>  - sweet, salty, sour, bitter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39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53" y="-228601"/>
            <a:ext cx="11477896" cy="2906487"/>
          </a:xfrm>
        </p:spPr>
        <p:txBody>
          <a:bodyPr>
            <a:normAutofit/>
          </a:bodyPr>
          <a:lstStyle/>
          <a:p>
            <a:pPr lvl="1"/>
            <a:r>
              <a:rPr lang="en-US" sz="4000" b="1" u="sng" cap="small" dirty="0"/>
              <a:t>State:</a:t>
            </a:r>
            <a:r>
              <a:rPr lang="en-US" sz="4000" b="1" u="sng" dirty="0"/>
              <a:t> </a:t>
            </a:r>
            <a:r>
              <a:rPr lang="en-US" sz="4000" dirty="0"/>
              <a:t>solid, liquid, gas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" y="1600200"/>
            <a:ext cx="11286309" cy="5257800"/>
          </a:xfrm>
        </p:spPr>
        <p:txBody>
          <a:bodyPr>
            <a:normAutofit/>
          </a:bodyPr>
          <a:lstStyle/>
          <a:p>
            <a:pPr lvl="0"/>
            <a:endParaRPr lang="en-US" dirty="0"/>
          </a:p>
          <a:p>
            <a:pPr lvl="1"/>
            <a:endParaRPr lang="en-US" cap="smal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070596-BBF2-D066-0E41-A239B69A7D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01969"/>
            <a:ext cx="9372600" cy="4439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0690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5EC56-4FAE-0969-0202-3F68CA690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Changing States of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EB8B6C-3A56-8916-F17B-B1054FB59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01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5DFD0-6251-A60A-6B58-173AAA87E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cap="small" dirty="0"/>
              <a:t>Texture</a:t>
            </a:r>
            <a:r>
              <a:rPr lang="en-US" dirty="0"/>
              <a:t> - coarse, smooth, fine, gritty, rough, slippery, sticky, feathery, bumpy, fluffy, …</a:t>
            </a:r>
          </a:p>
        </p:txBody>
      </p:sp>
      <p:pic>
        <p:nvPicPr>
          <p:cNvPr id="4" name="Picture 2" descr="Curriculum Post: Texture Board – Primrose Schools">
            <a:extLst>
              <a:ext uri="{FF2B5EF4-FFF2-40B4-BE49-F238E27FC236}">
                <a16:creationId xmlns:a16="http://schemas.microsoft.com/office/drawing/2014/main" id="{55747DB6-D70A-9630-5D02-B6E318CF53C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431" y="1825625"/>
            <a:ext cx="83271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462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mic Sans MS" pitchFamily="66" charset="0"/>
              </a:rPr>
              <a:t>Luster</a:t>
            </a:r>
            <a:r>
              <a:rPr lang="en-US" dirty="0">
                <a:latin typeface="Comic Sans MS" pitchFamily="66" charset="0"/>
              </a:rPr>
              <a:t> - </a:t>
            </a:r>
            <a:r>
              <a:rPr lang="en-US" dirty="0"/>
              <a:t>(how shiny a solid is) - shiny, dull, metallic, pearly</a:t>
            </a:r>
            <a:r>
              <a:rPr lang="en-US" dirty="0">
                <a:latin typeface="Comic Sans MS" pitchFamily="66" charset="0"/>
              </a:rPr>
              <a:t>,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glassy, </a:t>
            </a:r>
            <a:r>
              <a:rPr lang="en-US" dirty="0" err="1"/>
              <a:t>etc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14600"/>
            <a:ext cx="3505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1" y="2514601"/>
            <a:ext cx="3522553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21D18-168D-7A16-0141-04E7E8928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74829" cy="1325563"/>
          </a:xfrm>
        </p:spPr>
        <p:txBody>
          <a:bodyPr/>
          <a:lstStyle/>
          <a:p>
            <a:r>
              <a:rPr lang="en-US" b="1" u="sng" dirty="0"/>
              <a:t>CLARITY</a:t>
            </a:r>
            <a:r>
              <a:rPr lang="en-US" dirty="0"/>
              <a:t> - Transparent (clear), cloudy, opaque, translucent</a:t>
            </a:r>
          </a:p>
        </p:txBody>
      </p:sp>
      <p:pic>
        <p:nvPicPr>
          <p:cNvPr id="3074" name="Picture 2" descr="How can you make the best hot chocolate? - ppt download">
            <a:extLst>
              <a:ext uri="{FF2B5EF4-FFF2-40B4-BE49-F238E27FC236}">
                <a16:creationId xmlns:a16="http://schemas.microsoft.com/office/drawing/2014/main" id="{A5F074F6-73A2-D3FC-2283-BC1C75610B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10393"/>
            <a:ext cx="6868885" cy="515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8D17B5-AF0E-F7B5-1CB5-DA680E356C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285" y="1900918"/>
            <a:ext cx="4733925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2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9" y="-228601"/>
            <a:ext cx="11286309" cy="1561011"/>
          </a:xfrm>
        </p:spPr>
        <p:txBody>
          <a:bodyPr>
            <a:normAutofit/>
          </a:bodyPr>
          <a:lstStyle/>
          <a:p>
            <a:pPr lvl="1"/>
            <a:r>
              <a:rPr lang="en-US" sz="4000" b="1" u="sng" cap="small" dirty="0">
                <a:latin typeface="+mn-lt"/>
              </a:rPr>
              <a:t>Hardness</a:t>
            </a:r>
            <a:r>
              <a:rPr lang="en-US" sz="4000" dirty="0">
                <a:latin typeface="+mn-lt"/>
              </a:rPr>
              <a:t>: resistance to being scratched or dented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" y="1600200"/>
            <a:ext cx="11286309" cy="5257800"/>
          </a:xfrm>
        </p:spPr>
        <p:txBody>
          <a:bodyPr>
            <a:normAutofit/>
          </a:bodyPr>
          <a:lstStyle/>
          <a:p>
            <a:pPr lvl="1"/>
            <a:endParaRPr lang="en-US" cap="small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122" name="Picture 2" descr="Difference between hardness and friability | Definition, principle,  measurement, use and difference">
            <a:extLst>
              <a:ext uri="{FF2B5EF4-FFF2-40B4-BE49-F238E27FC236}">
                <a16:creationId xmlns:a16="http://schemas.microsoft.com/office/drawing/2014/main" id="{045F7C9F-32A0-78DF-E411-BC31754F4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067730"/>
            <a:ext cx="4143126" cy="345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The Mohs Scale of Hardness for Metals: Why It Is Important">
            <a:extLst>
              <a:ext uri="{FF2B5EF4-FFF2-40B4-BE49-F238E27FC236}">
                <a16:creationId xmlns:a16="http://schemas.microsoft.com/office/drawing/2014/main" id="{25E006D2-A170-2228-CCA7-2CD0B669C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076" y="800780"/>
            <a:ext cx="28575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Buy Mohs Hardness Scale - Rock and Mineral Collection and ID chart - 9 real  specimens Online at Low Prices in India - Amazon.in">
            <a:extLst>
              <a:ext uri="{FF2B5EF4-FFF2-40B4-BE49-F238E27FC236}">
                <a16:creationId xmlns:a16="http://schemas.microsoft.com/office/drawing/2014/main" id="{1A50DA1C-2062-FC77-936E-790C54CADA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84"/>
          <a:stretch/>
        </p:blipFill>
        <p:spPr bwMode="auto">
          <a:xfrm>
            <a:off x="7618512" y="1138238"/>
            <a:ext cx="4024849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32585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mic Sans MS" pitchFamily="66" charset="0"/>
              </a:rPr>
              <a:t>Malleability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5562600"/>
            <a:ext cx="105156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Substance’s ability to be hammered into a thin sheet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182" y="1286963"/>
            <a:ext cx="4576218" cy="390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399" y="1286963"/>
            <a:ext cx="6770391" cy="4023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mic Sans MS" pitchFamily="66" charset="0"/>
              </a:rPr>
              <a:t>Ductility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5486400"/>
            <a:ext cx="7772400" cy="114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latin typeface="Comic Sans MS" pitchFamily="66" charset="0"/>
              </a:rPr>
              <a:t>Substance’s ability to be stretched into a wire.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1336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09800"/>
            <a:ext cx="3429000" cy="3105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  <p:bldP spid="8195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FD4BB-2F86-41C4-ACCC-48CCD346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Learning goal</a:t>
            </a:r>
            <a:r>
              <a:rPr lang="en-CA" dirty="0">
                <a:cs typeface="Calibri Light"/>
              </a:rPr>
              <a:t>: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A830D-F643-4A92-9097-FB5E04999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CA" sz="3600" dirty="0"/>
              <a:t>To DESCRIBE and EXPLAIN matter based on its PROPERTIES and INTERACTIONS</a:t>
            </a:r>
            <a:endParaRPr lang="en-CA" sz="3600" dirty="0">
              <a:cs typeface="Calibri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82390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mic Sans MS" pitchFamily="66" charset="0"/>
              </a:rPr>
              <a:t>Conductivity</a:t>
            </a:r>
            <a:r>
              <a:rPr lang="en-US" dirty="0">
                <a:latin typeface="Comic Sans MS" pitchFamily="66" charset="0"/>
              </a:rPr>
              <a:t> – ability to conduct Heat or Electricity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6535" y="2638926"/>
            <a:ext cx="4930275" cy="3697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 descr="QKDS Heat Diffuser, Heat Conduction Plate Cooking Non-Stick Kitchen  Thickened Non-Slip for Gas Stove Induction Electric Stovestovetop Gas Stove  Top, Energy Saving Heat Conducting Plate(Size:28x0.4cm) : Amazon.ca: Home">
            <a:extLst>
              <a:ext uri="{FF2B5EF4-FFF2-40B4-BE49-F238E27FC236}">
                <a16:creationId xmlns:a16="http://schemas.microsoft.com/office/drawing/2014/main" id="{4D739864-01F9-FB1C-9AE6-523AE30D1A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39" r="34327" b="5323"/>
          <a:stretch/>
        </p:blipFill>
        <p:spPr bwMode="auto">
          <a:xfrm>
            <a:off x="6533148" y="2638926"/>
            <a:ext cx="4503821" cy="358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latin typeface="Comic Sans MS" pitchFamily="66" charset="0"/>
              </a:rPr>
              <a:t>Melting Point - </a:t>
            </a:r>
            <a:r>
              <a:rPr lang="en-US" dirty="0">
                <a:latin typeface="Comic Sans MS" pitchFamily="66" charset="0"/>
              </a:rPr>
              <a:t>the temperature at which a substance changes from a solid to a liquid</a:t>
            </a:r>
            <a:endParaRPr lang="en-US" b="1" u="sng" dirty="0">
              <a:latin typeface="Comic Sans MS" pitchFamily="66" charset="0"/>
            </a:endParaRPr>
          </a:p>
        </p:txBody>
      </p:sp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209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1" y="1752322"/>
            <a:ext cx="5057630" cy="3750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>
                <a:latin typeface="Comic Sans MS" pitchFamily="66" charset="0"/>
              </a:rPr>
              <a:t>Boiling Point</a:t>
            </a:r>
            <a:r>
              <a:rPr lang="en-US" dirty="0">
                <a:latin typeface="Comic Sans MS" pitchFamily="66" charset="0"/>
              </a:rPr>
              <a:t> - the temperature at which a substance changes from a liquid to gas. </a:t>
            </a:r>
            <a:endParaRPr lang="en-US" b="1" u="sng" dirty="0">
              <a:latin typeface="Comic Sans MS" pitchFamily="66" charset="0"/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22098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Yes, You Can Boil Water at Room Temperature. Here's How | WIRED">
            <a:extLst>
              <a:ext uri="{FF2B5EF4-FFF2-40B4-BE49-F238E27FC236}">
                <a16:creationId xmlns:a16="http://schemas.microsoft.com/office/drawing/2014/main" id="{9C21D999-57DE-0440-4C60-DFBE1BD91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1" y="2209799"/>
            <a:ext cx="4919911" cy="407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Comic Sans MS" pitchFamily="66" charset="0"/>
              </a:rPr>
              <a:t>Solubility</a:t>
            </a:r>
            <a:r>
              <a:rPr lang="en-US" dirty="0">
                <a:latin typeface="Comic Sans MS" pitchFamily="66" charset="0"/>
              </a:rPr>
              <a:t> – substance’s ability to dissolve into another substance 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3886" y="2104106"/>
            <a:ext cx="7941582" cy="4388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39" y="-228601"/>
            <a:ext cx="11286309" cy="1561011"/>
          </a:xfrm>
        </p:spPr>
        <p:txBody>
          <a:bodyPr>
            <a:normAutofit/>
          </a:bodyPr>
          <a:lstStyle/>
          <a:p>
            <a:r>
              <a:rPr lang="en-US" b="1" u="sng" dirty="0"/>
              <a:t>Viscosity</a:t>
            </a:r>
            <a:r>
              <a:rPr lang="en-US" dirty="0"/>
              <a:t> – a substance’s resistance to flow</a:t>
            </a:r>
          </a:p>
        </p:txBody>
      </p:sp>
      <p:pic>
        <p:nvPicPr>
          <p:cNvPr id="8194" name="Picture 2" descr="Can you explain what viscosity is? Can you give some examples from our  everyday life where we can see this phenomenon in action? - Quora">
            <a:extLst>
              <a:ext uri="{FF2B5EF4-FFF2-40B4-BE49-F238E27FC236}">
                <a16:creationId xmlns:a16="http://schemas.microsoft.com/office/drawing/2014/main" id="{5A84F8A5-8A24-906F-3F92-F2B3A547A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8109" y="1567543"/>
            <a:ext cx="3373891" cy="5290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Viscosity: Definition, Formula, Types &amp; Examples">
            <a:extLst>
              <a:ext uri="{FF2B5EF4-FFF2-40B4-BE49-F238E27FC236}">
                <a16:creationId xmlns:a16="http://schemas.microsoft.com/office/drawing/2014/main" id="{33997E67-E912-07A4-4A81-87871362C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474" y="4460966"/>
            <a:ext cx="2281645" cy="2281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Dr.C.Sowmya | VISCOSITY PPT | July 2023 - YouTube">
            <a:extLst>
              <a:ext uri="{FF2B5EF4-FFF2-40B4-BE49-F238E27FC236}">
                <a16:creationId xmlns:a16="http://schemas.microsoft.com/office/drawing/2014/main" id="{5FC57B02-BC88-297B-631D-005790E8F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8" t="38809" r="5713" b="15477"/>
          <a:stretch/>
        </p:blipFill>
        <p:spPr bwMode="auto">
          <a:xfrm>
            <a:off x="548639" y="1755865"/>
            <a:ext cx="7877510" cy="2281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3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5430B-07BB-4F69-2162-30529D6D5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Viscosity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1F4158-5EF7-67D6-82B5-3709D025E2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Honey is more viscous than water</a:t>
            </a:r>
          </a:p>
          <a:p>
            <a:endParaRPr lang="en-US" dirty="0"/>
          </a:p>
        </p:txBody>
      </p:sp>
      <p:pic>
        <p:nvPicPr>
          <p:cNvPr id="1026" name="Picture 2" descr="pouring honey | Wizzy | Flickr">
            <a:extLst>
              <a:ext uri="{FF2B5EF4-FFF2-40B4-BE49-F238E27FC236}">
                <a16:creationId xmlns:a16="http://schemas.microsoft.com/office/drawing/2014/main" id="{1C4645DE-F81A-C921-FB1A-9856F5AD7E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259" y="2648239"/>
            <a:ext cx="2577108" cy="384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remium Vector | Illustration of fresh water pouring from ...">
            <a:extLst>
              <a:ext uri="{FF2B5EF4-FFF2-40B4-BE49-F238E27FC236}">
                <a16:creationId xmlns:a16="http://schemas.microsoft.com/office/drawing/2014/main" id="{375441F6-2F62-ADDA-91C6-451AC07BA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892" y="1825625"/>
            <a:ext cx="3301364" cy="485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576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52" y="228599"/>
            <a:ext cx="11286309" cy="1561011"/>
          </a:xfrm>
        </p:spPr>
        <p:txBody>
          <a:bodyPr>
            <a:normAutofit/>
          </a:bodyPr>
          <a:lstStyle/>
          <a:p>
            <a:pPr lvl="1"/>
            <a:r>
              <a:rPr lang="en-US" sz="4000" b="1" u="sng" cap="small" dirty="0"/>
              <a:t>Density</a:t>
            </a:r>
            <a:r>
              <a:rPr lang="en-US" sz="4000" b="1" u="sng" dirty="0"/>
              <a:t>: </a:t>
            </a:r>
            <a:r>
              <a:rPr lang="en-US" sz="4000" dirty="0"/>
              <a:t>how tightly packed the particles 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" y="1600200"/>
            <a:ext cx="11286309" cy="5257800"/>
          </a:xfrm>
        </p:spPr>
        <p:txBody>
          <a:bodyPr>
            <a:normAutofit/>
          </a:bodyPr>
          <a:lstStyle/>
          <a:p>
            <a:pPr lvl="1"/>
            <a:endParaRPr lang="en-US" cap="small" dirty="0"/>
          </a:p>
          <a:p>
            <a:pPr lvl="1"/>
            <a:endParaRPr lang="en-US" cap="small" dirty="0"/>
          </a:p>
        </p:txBody>
      </p:sp>
      <p:pic>
        <p:nvPicPr>
          <p:cNvPr id="9218" name="Picture 2" descr="Density explained! - The Engineering Mindset">
            <a:extLst>
              <a:ext uri="{FF2B5EF4-FFF2-40B4-BE49-F238E27FC236}">
                <a16:creationId xmlns:a16="http://schemas.microsoft.com/office/drawing/2014/main" id="{64924271-A315-726B-C3F5-6770FB050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254" y="1967933"/>
            <a:ext cx="8875607" cy="452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39846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C2547-4937-FFFA-CCFF-CFE2EFF04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and Volume are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9DC88-B997-DE1F-C3FF-500B55C82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7762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0229" y="696684"/>
            <a:ext cx="10994571" cy="1284516"/>
          </a:xfrm>
        </p:spPr>
        <p:txBody>
          <a:bodyPr>
            <a:normAutofit fontScale="90000"/>
          </a:bodyPr>
          <a:lstStyle/>
          <a:p>
            <a:r>
              <a:rPr lang="en-US" dirty="0"/>
              <a:t>How many can you use to describe a strawberry? </a:t>
            </a:r>
          </a:p>
        </p:txBody>
      </p:sp>
      <p:pic>
        <p:nvPicPr>
          <p:cNvPr id="1026" name="Picture 2" descr="846,784 Strawberry Stock Photos - Free &amp; Royalty-Free Stock ...">
            <a:extLst>
              <a:ext uri="{FF2B5EF4-FFF2-40B4-BE49-F238E27FC236}">
                <a16:creationId xmlns:a16="http://schemas.microsoft.com/office/drawing/2014/main" id="{BC942F6E-EDF9-E65C-5281-533FFF9B91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344" y="1632859"/>
            <a:ext cx="5197655" cy="452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612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401BA-3A89-4548-AFF8-C41F80B43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620"/>
            <a:ext cx="10515600" cy="1325563"/>
          </a:xfrm>
        </p:spPr>
        <p:txBody>
          <a:bodyPr/>
          <a:lstStyle/>
          <a:p>
            <a:r>
              <a:rPr lang="en-CA" dirty="0">
                <a:cs typeface="Calibri Light"/>
              </a:rPr>
              <a:t>PROPERTIES OF MATTER can be Qualitative or Quantitative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F3BF1-F4A4-4C49-AA03-EE8839B9BC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45985"/>
            <a:ext cx="10515600" cy="518522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CA" b="1" i="1" dirty="0">
                <a:solidFill>
                  <a:srgbClr val="FF0000"/>
                </a:solidFill>
                <a:ea typeface="+mn-lt"/>
                <a:cs typeface="+mn-lt"/>
              </a:rPr>
              <a:t>Qualitative properties </a:t>
            </a:r>
            <a:r>
              <a:rPr lang="en-CA" i="1" dirty="0">
                <a:solidFill>
                  <a:srgbClr val="FF0000"/>
                </a:solidFill>
                <a:ea typeface="+mn-lt"/>
                <a:cs typeface="+mn-lt"/>
              </a:rPr>
              <a:t>– Description using </a:t>
            </a:r>
            <a:r>
              <a:rPr lang="en-CA" b="1" i="1" u="sng" dirty="0">
                <a:solidFill>
                  <a:srgbClr val="FF0000"/>
                </a:solidFill>
                <a:ea typeface="+mn-lt"/>
                <a:cs typeface="+mn-lt"/>
              </a:rPr>
              <a:t>words</a:t>
            </a:r>
            <a:endParaRPr lang="en-US" b="1" i="1" u="sng" dirty="0">
              <a:solidFill>
                <a:srgbClr val="FF0000"/>
              </a:solidFill>
              <a:ea typeface="+mn-lt"/>
              <a:cs typeface="+mn-lt"/>
            </a:endParaRPr>
          </a:p>
          <a:p>
            <a:r>
              <a:rPr lang="en-CA" i="1" dirty="0" err="1">
                <a:solidFill>
                  <a:srgbClr val="FF0000"/>
                </a:solidFill>
                <a:ea typeface="+mn-lt"/>
                <a:cs typeface="+mn-lt"/>
              </a:rPr>
              <a:t>Eg.</a:t>
            </a:r>
            <a:r>
              <a:rPr lang="en-CA" i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r>
              <a:rPr lang="en-US" i="1" dirty="0">
                <a:solidFill>
                  <a:srgbClr val="FF0000"/>
                </a:solidFill>
                <a:ea typeface="+mn-lt"/>
                <a:cs typeface="+mn-lt"/>
              </a:rPr>
              <a:t>Flavor, </a:t>
            </a:r>
            <a:r>
              <a:rPr lang="en-US" i="1" dirty="0" err="1">
                <a:solidFill>
                  <a:srgbClr val="FF0000"/>
                </a:solidFill>
                <a:ea typeface="+mn-lt"/>
                <a:cs typeface="+mn-lt"/>
              </a:rPr>
              <a:t>colour</a:t>
            </a:r>
            <a:r>
              <a:rPr lang="en-US" i="1" dirty="0">
                <a:solidFill>
                  <a:srgbClr val="FF0000"/>
                </a:solidFill>
                <a:ea typeface="+mn-lt"/>
                <a:cs typeface="+mn-lt"/>
              </a:rPr>
              <a:t>, texture, hardness, sound, phase </a:t>
            </a:r>
            <a:endParaRPr lang="en-CA" i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Eg.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strawberry is red, sweet, soft 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CA" b="1" i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en-CA" b="1" i="1" dirty="0">
                <a:solidFill>
                  <a:srgbClr val="FF0000"/>
                </a:solidFill>
                <a:ea typeface="+mn-lt"/>
                <a:cs typeface="+mn-lt"/>
              </a:rPr>
              <a:t>Quantitative  properties </a:t>
            </a:r>
            <a:r>
              <a:rPr lang="en-CA" i="1" dirty="0">
                <a:solidFill>
                  <a:srgbClr val="FF0000"/>
                </a:solidFill>
                <a:ea typeface="+mn-lt"/>
                <a:cs typeface="+mn-lt"/>
              </a:rPr>
              <a:t>– </a:t>
            </a:r>
            <a:r>
              <a:rPr lang="en-US" i="1" dirty="0">
                <a:solidFill>
                  <a:srgbClr val="FF0000"/>
                </a:solidFill>
                <a:ea typeface="+mn-lt"/>
                <a:cs typeface="+mn-lt"/>
              </a:rPr>
              <a:t>description using </a:t>
            </a:r>
            <a:r>
              <a:rPr lang="en-US" b="1" i="1" u="sng" dirty="0">
                <a:solidFill>
                  <a:srgbClr val="FF0000"/>
                </a:solidFill>
                <a:ea typeface="+mn-lt"/>
                <a:cs typeface="+mn-lt"/>
              </a:rPr>
              <a:t>numbers</a:t>
            </a:r>
          </a:p>
          <a:p>
            <a:r>
              <a:rPr lang="en-US" i="1" dirty="0" err="1">
                <a:solidFill>
                  <a:srgbClr val="FF0000"/>
                </a:solidFill>
                <a:ea typeface="+mn-lt"/>
                <a:cs typeface="+mn-lt"/>
              </a:rPr>
              <a:t>Eg.</a:t>
            </a:r>
            <a:r>
              <a:rPr lang="en-US" i="1" dirty="0">
                <a:solidFill>
                  <a:srgbClr val="FF0000"/>
                </a:solidFill>
                <a:ea typeface="+mn-lt"/>
                <a:cs typeface="+mn-lt"/>
              </a:rPr>
              <a:t> mass, volume, melting point, solubility, boiling point.</a:t>
            </a:r>
          </a:p>
          <a:p>
            <a:r>
              <a:rPr lang="en-US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Eg.</a:t>
            </a:r>
            <a:r>
              <a:rPr lang="en-US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strawberry has a mass of 23g, a volume of 2.5 ml, and density of 9.3 g/ml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CA" sz="3200" i="1" dirty="0">
              <a:solidFill>
                <a:srgbClr val="FF0000"/>
              </a:solidFill>
              <a:ea typeface="+mn-lt"/>
              <a:cs typeface="+mn-lt"/>
            </a:endParaRPr>
          </a:p>
          <a:p>
            <a:endParaRPr lang="en-US" sz="3200" i="1" dirty="0">
              <a:ea typeface="+mn-lt"/>
              <a:cs typeface="+mn-lt"/>
            </a:endParaRPr>
          </a:p>
          <a:p>
            <a:endParaRPr lang="en-CA" sz="3200" dirty="0">
              <a:ea typeface="+mn-lt"/>
              <a:cs typeface="+mn-lt"/>
            </a:endParaRPr>
          </a:p>
          <a:p>
            <a:endParaRPr lang="en-CA" sz="3200" i="1" dirty="0">
              <a:cs typeface="Calibri"/>
            </a:endParaRPr>
          </a:p>
          <a:p>
            <a:endParaRPr lang="en-CA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5411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C504B-0243-1A3E-3021-BA9B589E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Vocabulary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4CC6D-C8C7-A9B4-DCF9-8BB547C3A3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sz="2800" dirty="0"/>
              <a:t>Quantitative</a:t>
            </a:r>
          </a:p>
          <a:p>
            <a:pPr marL="0" indent="0">
              <a:buNone/>
            </a:pPr>
            <a:r>
              <a:rPr lang="en-CA" dirty="0"/>
              <a:t>Qualitative</a:t>
            </a:r>
          </a:p>
          <a:p>
            <a:pPr marL="0" indent="0">
              <a:buNone/>
            </a:pPr>
            <a:r>
              <a:rPr lang="en-CA" sz="2800" dirty="0"/>
              <a:t>Physical </a:t>
            </a:r>
          </a:p>
          <a:p>
            <a:pPr marL="0" indent="0">
              <a:buNone/>
            </a:pPr>
            <a:r>
              <a:rPr lang="en-CA" sz="2800" dirty="0"/>
              <a:t>chemical reaction </a:t>
            </a:r>
          </a:p>
          <a:p>
            <a:pPr>
              <a:buNone/>
            </a:pPr>
            <a:r>
              <a:rPr lang="en-CA" sz="2800" dirty="0">
                <a:cs typeface="Calibri"/>
              </a:rPr>
              <a:t>Intensive</a:t>
            </a:r>
          </a:p>
          <a:p>
            <a:pPr>
              <a:buNone/>
            </a:pPr>
            <a:r>
              <a:rPr lang="en-CA" dirty="0">
                <a:cs typeface="Calibri"/>
              </a:rPr>
              <a:t>Extensive</a:t>
            </a:r>
          </a:p>
          <a:p>
            <a:pPr>
              <a:buNone/>
            </a:pPr>
            <a:r>
              <a:rPr lang="en-CA" sz="2800" dirty="0">
                <a:cs typeface="Calibri"/>
              </a:rPr>
              <a:t>All descriptive terms for properties of matter...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73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42769-CB6F-EFDA-9B0F-1EF9FF65B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32063-ED81-F230-1913-AC2D5C1EF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Vocabulary </a:t>
            </a:r>
          </a:p>
        </p:txBody>
      </p:sp>
    </p:spTree>
    <p:extLst>
      <p:ext uri="{BB962C8B-B14F-4D97-AF65-F5344CB8AC3E}">
        <p14:creationId xmlns:p14="http://schemas.microsoft.com/office/powerpoint/2010/main" val="3506038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Chemical Properties of Matter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2057399"/>
            <a:ext cx="10278978" cy="3958389"/>
          </a:xfrm>
        </p:spPr>
        <p:txBody>
          <a:bodyPr>
            <a:normAutofit/>
          </a:bodyPr>
          <a:lstStyle/>
          <a:p>
            <a:r>
              <a:rPr lang="en-US" dirty="0"/>
              <a:t>A Chemical property is a characteristic that can only be measured or observed as matter </a:t>
            </a:r>
            <a:r>
              <a:rPr lang="en-US" b="1" i="1" u="sng" dirty="0"/>
              <a:t>transforms</a:t>
            </a:r>
            <a:r>
              <a:rPr lang="en-US" b="1" u="sng" dirty="0"/>
              <a:t> </a:t>
            </a:r>
            <a:r>
              <a:rPr lang="en-US" dirty="0"/>
              <a:t>(</a:t>
            </a:r>
            <a:r>
              <a:rPr lang="en-US" i="1" dirty="0"/>
              <a:t>changes </a:t>
            </a:r>
            <a:r>
              <a:rPr lang="en-US" dirty="0"/>
              <a:t>or</a:t>
            </a:r>
            <a:r>
              <a:rPr lang="en-US" i="1" dirty="0"/>
              <a:t> turns into</a:t>
            </a:r>
            <a:r>
              <a:rPr lang="en-US" dirty="0"/>
              <a:t>) into a different type of matter.</a:t>
            </a:r>
            <a:endParaRPr lang="en-US" dirty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  <p:bldP spid="921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Chemical Properties of Matter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2057399"/>
            <a:ext cx="10278978" cy="3958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Example: To see if something is </a:t>
            </a:r>
            <a:r>
              <a:rPr lang="en-US" i="1" dirty="0"/>
              <a:t>flammable</a:t>
            </a:r>
            <a:r>
              <a:rPr lang="en-US" dirty="0"/>
              <a:t>, you must </a:t>
            </a:r>
            <a:r>
              <a:rPr lang="en-US" i="1" dirty="0"/>
              <a:t>burn</a:t>
            </a:r>
            <a:r>
              <a:rPr lang="en-US" dirty="0"/>
              <a:t> it. Then the substance is </a:t>
            </a:r>
            <a:r>
              <a:rPr lang="en-US" i="1" dirty="0"/>
              <a:t>changed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Is Paper flammable? 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lvl="1"/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 descr="Sheet of paper Royalty Free Vector Image - VectorStock">
            <a:extLst>
              <a:ext uri="{FF2B5EF4-FFF2-40B4-BE49-F238E27FC236}">
                <a16:creationId xmlns:a16="http://schemas.microsoft.com/office/drawing/2014/main" id="{AD14629C-88F4-745C-CCC9-37B02CE41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6"/>
          <a:stretch/>
        </p:blipFill>
        <p:spPr bwMode="auto">
          <a:xfrm>
            <a:off x="1588167" y="4561087"/>
            <a:ext cx="2171533" cy="22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54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Chemical Properties of Matter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1" y="2057399"/>
            <a:ext cx="7263062" cy="39583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Is Paper flammable?     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Yes, we can see it </a:t>
            </a:r>
            <a:r>
              <a:rPr lang="en-US" dirty="0">
                <a:solidFill>
                  <a:srgbClr val="FF0000"/>
                </a:solidFill>
              </a:rPr>
              <a:t>burn</a:t>
            </a:r>
            <a:r>
              <a:rPr lang="en-US" dirty="0"/>
              <a:t> and the paper has </a:t>
            </a:r>
            <a:r>
              <a:rPr lang="en-US" i="1" dirty="0">
                <a:solidFill>
                  <a:srgbClr val="FF0000"/>
                </a:solidFill>
              </a:rPr>
              <a:t>changed from </a:t>
            </a:r>
            <a:r>
              <a:rPr lang="en-US" i="1" dirty="0"/>
              <a:t>White </a:t>
            </a:r>
            <a:r>
              <a:rPr lang="en-US" i="1" dirty="0">
                <a:sym typeface="Wingdings" panose="05000000000000000000" pitchFamily="2" charset="2"/>
              </a:rPr>
              <a:t> black</a:t>
            </a:r>
          </a:p>
          <a:p>
            <a:pPr marL="0" indent="0">
              <a:buNone/>
            </a:pPr>
            <a:endParaRPr lang="en-US" i="1" dirty="0"/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Flammability is a chemical property of paper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endParaRPr lang="en-US" dirty="0">
              <a:latin typeface="Comic Sans MS" pitchFamily="66" charset="0"/>
            </a:endParaRPr>
          </a:p>
          <a:p>
            <a:pPr lvl="1"/>
            <a:endParaRPr lang="en-US" dirty="0">
              <a:latin typeface="Comic Sans MS" pitchFamily="66" charset="0"/>
            </a:endParaRPr>
          </a:p>
        </p:txBody>
      </p:sp>
      <p:pic>
        <p:nvPicPr>
          <p:cNvPr id="2050" name="Picture 2" descr="Sheet of paper Royalty Free Vector Image - VectorStock">
            <a:extLst>
              <a:ext uri="{FF2B5EF4-FFF2-40B4-BE49-F238E27FC236}">
                <a16:creationId xmlns:a16="http://schemas.microsoft.com/office/drawing/2014/main" id="{AD14629C-88F4-745C-CCC9-37B02CE41E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716"/>
          <a:stretch/>
        </p:blipFill>
        <p:spPr bwMode="auto">
          <a:xfrm>
            <a:off x="9578474" y="963338"/>
            <a:ext cx="2171533" cy="229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et a white sheet of paper on fire and match Vector Image">
            <a:extLst>
              <a:ext uri="{FF2B5EF4-FFF2-40B4-BE49-F238E27FC236}">
                <a16:creationId xmlns:a16="http://schemas.microsoft.com/office/drawing/2014/main" id="{C019FB95-8A4C-47A2-31FF-814F81E684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5007" y="3260251"/>
            <a:ext cx="317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4482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DE5C-9B47-807B-B198-B7F5376D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Properties of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377A9-ADD0-F6F1-C4F0-CB39EB159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r>
              <a:rPr lang="en-US" b="1" i="0" u="sng" dirty="0">
                <a:solidFill>
                  <a:srgbClr val="040C28"/>
                </a:solidFill>
                <a:effectLst/>
                <a:latin typeface="Google Sans"/>
              </a:rPr>
              <a:t>Reactivity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 – ability to </a:t>
            </a:r>
            <a:r>
              <a:rPr lang="en-US" b="0" i="1" dirty="0">
                <a:solidFill>
                  <a:srgbClr val="040C28"/>
                </a:solidFill>
                <a:effectLst/>
                <a:latin typeface="Google Sans"/>
              </a:rPr>
              <a:t>combine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 chemically with another substance.</a:t>
            </a:r>
          </a:p>
          <a:p>
            <a:r>
              <a:rPr lang="en-US" b="0" i="0" dirty="0">
                <a:solidFill>
                  <a:schemeClr val="accent1"/>
                </a:solidFill>
                <a:effectLst/>
              </a:rPr>
              <a:t>Certain materials are highly reactive, whereas others are extremely </a:t>
            </a:r>
            <a:r>
              <a:rPr lang="en-US" b="0" i="1" dirty="0">
                <a:solidFill>
                  <a:schemeClr val="accent1"/>
                </a:solidFill>
                <a:effectLst/>
              </a:rPr>
              <a:t>inactive</a:t>
            </a:r>
            <a:r>
              <a:rPr lang="en-US" b="0" i="0" dirty="0">
                <a:solidFill>
                  <a:schemeClr val="accent1"/>
                </a:solidFill>
                <a:effectLst/>
              </a:rPr>
              <a:t>. </a:t>
            </a:r>
          </a:p>
          <a:p>
            <a:pPr marL="0" indent="0">
              <a:buNone/>
            </a:pPr>
            <a:endParaRPr lang="en-US" b="0" i="0" dirty="0">
              <a:solidFill>
                <a:srgbClr val="040C28"/>
              </a:solidFill>
              <a:effectLst/>
              <a:latin typeface="Google Sans"/>
            </a:endParaRPr>
          </a:p>
        </p:txBody>
      </p:sp>
      <p:pic>
        <p:nvPicPr>
          <p:cNvPr id="4" name="Picture 4" descr="The Reactivity Series (GCSE) — the science hive">
            <a:extLst>
              <a:ext uri="{FF2B5EF4-FFF2-40B4-BE49-F238E27FC236}">
                <a16:creationId xmlns:a16="http://schemas.microsoft.com/office/drawing/2014/main" id="{B75C5A13-97BC-27D7-B7F1-F92581DFDD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710" y="1723138"/>
            <a:ext cx="5257800" cy="500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37582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8C04A-1C23-7AF8-87FC-D9FEAF28D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Reactivity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FBC68-587E-4072-5C09-3F253D8D2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When an apple is cut, it </a:t>
            </a:r>
            <a:r>
              <a:rPr lang="en-US" b="0" i="1" dirty="0">
                <a:solidFill>
                  <a:srgbClr val="040C28"/>
                </a:solidFill>
                <a:effectLst/>
                <a:latin typeface="Google Sans"/>
              </a:rPr>
              <a:t>reacts </a:t>
            </a:r>
            <a:r>
              <a:rPr lang="en-US" i="1" dirty="0">
                <a:solidFill>
                  <a:srgbClr val="040C28"/>
                </a:solidFill>
                <a:latin typeface="Google Sans"/>
              </a:rPr>
              <a:t>with</a:t>
            </a:r>
            <a:r>
              <a:rPr lang="en-US" b="0" i="1" dirty="0">
                <a:solidFill>
                  <a:srgbClr val="040C28"/>
                </a:solidFill>
                <a:effectLst/>
                <a:latin typeface="Google Sans"/>
              </a:rPr>
              <a:t> oxygen 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making it go brown (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oxidation)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  <a:endParaRPr lang="en-US" dirty="0"/>
          </a:p>
        </p:txBody>
      </p:sp>
      <p:pic>
        <p:nvPicPr>
          <p:cNvPr id="2050" name="Picture 2" descr="Why Do Apples Turn Brown After You Cut Them? | Let's Talk ...">
            <a:extLst>
              <a:ext uri="{FF2B5EF4-FFF2-40B4-BE49-F238E27FC236}">
                <a16:creationId xmlns:a16="http://schemas.microsoft.com/office/drawing/2014/main" id="{6AF5EC38-83FF-E76E-3533-32865EAE2F0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46" b="14537"/>
          <a:stretch/>
        </p:blipFill>
        <p:spPr bwMode="auto">
          <a:xfrm>
            <a:off x="5540828" y="2612571"/>
            <a:ext cx="4452258" cy="323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34540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440FB-5E3E-42CD-AC4B-935F6DC52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C41A8-C333-48C7-9477-E301C7712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lvl="0"/>
            <a:endParaRPr lang="en-US" dirty="0">
              <a:cs typeface="Calibri"/>
            </a:endParaRPr>
          </a:p>
        </p:txBody>
      </p:sp>
      <p:pic>
        <p:nvPicPr>
          <p:cNvPr id="2050" name="Picture 2" descr="Image result for avocado browning image">
            <a:extLst>
              <a:ext uri="{FF2B5EF4-FFF2-40B4-BE49-F238E27FC236}">
                <a16:creationId xmlns:a16="http://schemas.microsoft.com/office/drawing/2014/main" id="{0B0E924E-DD4A-4823-91E1-02D0DEB6FB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6" t="20705" r="12849" b="21606"/>
          <a:stretch/>
        </p:blipFill>
        <p:spPr bwMode="auto">
          <a:xfrm>
            <a:off x="1314251" y="1690688"/>
            <a:ext cx="10039549" cy="4656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6719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DE5C-9B47-807B-B198-B7F5376D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040C28"/>
                </a:solidFill>
                <a:latin typeface="Google Sans"/>
              </a:rPr>
              <a:t>Oxidation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- Ability to react with oxygen</a:t>
            </a:r>
            <a:br>
              <a:rPr lang="en-US" dirty="0">
                <a:solidFill>
                  <a:srgbClr val="040C28"/>
                </a:solidFill>
                <a:latin typeface="Google Sans"/>
              </a:rPr>
            </a:br>
            <a:r>
              <a:rPr lang="en-US" dirty="0">
                <a:solidFill>
                  <a:srgbClr val="040C28"/>
                </a:solidFill>
                <a:latin typeface="Google Sans"/>
              </a:rPr>
              <a:t>Example: </a:t>
            </a:r>
            <a:r>
              <a:rPr lang="en-US" b="1" u="sng" dirty="0">
                <a:solidFill>
                  <a:srgbClr val="040C28"/>
                </a:solidFill>
                <a:latin typeface="Google Sans"/>
              </a:rPr>
              <a:t>RUST</a:t>
            </a:r>
            <a:endParaRPr lang="en-US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377A9-ADD0-F6F1-C4F0-CB39EB159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202124"/>
                </a:solidFill>
                <a:latin typeface="Google Sans"/>
              </a:rPr>
              <a:t>I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ron is capable of combining with oxygen to form iron oxide (rust).</a:t>
            </a:r>
          </a:p>
          <a:p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Ability to rust i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s a property of </a:t>
            </a:r>
            <a:r>
              <a:rPr lang="en-US" i="1" dirty="0">
                <a:solidFill>
                  <a:srgbClr val="040C28"/>
                </a:solidFill>
                <a:latin typeface="Google Sans"/>
              </a:rPr>
              <a:t>iron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 but </a:t>
            </a:r>
            <a:r>
              <a:rPr lang="en-US" i="1" dirty="0">
                <a:solidFill>
                  <a:srgbClr val="040C28"/>
                </a:solidFill>
                <a:latin typeface="Google Sans"/>
              </a:rPr>
              <a:t>not aluminum</a:t>
            </a:r>
            <a:r>
              <a:rPr lang="en-US" dirty="0">
                <a:solidFill>
                  <a:srgbClr val="040C28"/>
                </a:solidFill>
                <a:latin typeface="Google Sans"/>
              </a:rPr>
              <a:t>.</a:t>
            </a:r>
          </a:p>
          <a:p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</p:txBody>
      </p:sp>
      <p:pic>
        <p:nvPicPr>
          <p:cNvPr id="4" name="Picture 2" descr="The Chemical Reaction That Causes Rust">
            <a:extLst>
              <a:ext uri="{FF2B5EF4-FFF2-40B4-BE49-F238E27FC236}">
                <a16:creationId xmlns:a16="http://schemas.microsoft.com/office/drawing/2014/main" id="{C5B09F8F-78B2-A827-4A31-E24FB9603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0874" y="3914969"/>
            <a:ext cx="4391647" cy="292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00C6716-DC53-DA27-FA9A-780FF231D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3914969"/>
            <a:ext cx="4391647" cy="292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9392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mic Sans MS" pitchFamily="66" charset="0"/>
              </a:rPr>
              <a:t>Oxidixation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057400"/>
            <a:ext cx="32004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1" y="2133601"/>
            <a:ext cx="3190875" cy="2140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4E135DE-C2D6-2E79-BADC-49C74DE51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0038" y="4672013"/>
            <a:ext cx="3733800" cy="2141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DE5C-9B47-807B-B198-B7F5376D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Properties of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377A9-ADD0-F6F1-C4F0-CB39EB159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040C28"/>
                </a:solidFill>
                <a:latin typeface="Google Sans"/>
              </a:rPr>
              <a:t>F</a:t>
            </a:r>
            <a:r>
              <a:rPr lang="en-US" b="1" i="0" u="sng" dirty="0">
                <a:solidFill>
                  <a:srgbClr val="040C28"/>
                </a:solidFill>
                <a:effectLst/>
                <a:latin typeface="Google Sans"/>
              </a:rPr>
              <a:t>lammability 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-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ability to </a:t>
            </a:r>
            <a:r>
              <a:rPr lang="en-US" b="1" i="0" u="sng" dirty="0">
                <a:solidFill>
                  <a:srgbClr val="444444"/>
                </a:solidFill>
                <a:effectLst/>
              </a:rPr>
              <a:t>burn</a:t>
            </a:r>
            <a:r>
              <a:rPr lang="en-US" b="0" i="0" dirty="0">
                <a:solidFill>
                  <a:srgbClr val="444444"/>
                </a:solidFill>
                <a:effectLst/>
              </a:rPr>
              <a:t>.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</a:rPr>
              <a:t>As matter burns, it </a:t>
            </a:r>
            <a:r>
              <a:rPr lang="en-US" b="0" i="0" dirty="0">
                <a:solidFill>
                  <a:srgbClr val="FF0000"/>
                </a:solidFill>
                <a:effectLst/>
              </a:rPr>
              <a:t>reacts with oxygen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and </a:t>
            </a:r>
            <a:r>
              <a:rPr lang="en-US" dirty="0">
                <a:solidFill>
                  <a:srgbClr val="444444"/>
                </a:solidFill>
              </a:rPr>
              <a:t>transforms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into various substances. 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</a:rPr>
              <a:t>E.g. wood is flammable</a:t>
            </a:r>
            <a:r>
              <a:rPr lang="en-US" b="0" i="0" dirty="0">
                <a:solidFill>
                  <a:srgbClr val="040C28"/>
                </a:solidFill>
                <a:effectLst/>
                <a:latin typeface="Google Sans"/>
              </a:rPr>
              <a:t> </a:t>
            </a:r>
          </a:p>
        </p:txBody>
      </p:sp>
      <p:pic>
        <p:nvPicPr>
          <p:cNvPr id="5122" name="Picture 2" descr="How to Build 5 Different Types of Campfire">
            <a:extLst>
              <a:ext uri="{FF2B5EF4-FFF2-40B4-BE49-F238E27FC236}">
                <a16:creationId xmlns:a16="http://schemas.microsoft.com/office/drawing/2014/main" id="{AA4A27A2-4E9B-B620-0C20-5E1E671BB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547" y="3785937"/>
            <a:ext cx="4272529" cy="284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848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THE STUDY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>
                <a:solidFill>
                  <a:schemeClr val="bg2">
                    <a:lumMod val="90000"/>
                  </a:schemeClr>
                </a:solidFill>
                <a:cs typeface="Calibri"/>
              </a:rPr>
              <a:t>CHEMISTRY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cs typeface="Calibri"/>
              </a:rPr>
              <a:t> is the study of</a:t>
            </a:r>
            <a:r>
              <a:rPr lang="en-US" b="1" dirty="0">
                <a:solidFill>
                  <a:schemeClr val="bg2">
                    <a:lumMod val="90000"/>
                  </a:schemeClr>
                </a:solidFill>
                <a:cs typeface="Calibri"/>
              </a:rPr>
              <a:t> matter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  <a:cs typeface="Calibri"/>
              </a:rPr>
              <a:t>, 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its </a:t>
            </a:r>
            <a:r>
              <a:rPr lang="en-US" b="1" u="sng" dirty="0">
                <a:solidFill>
                  <a:schemeClr val="bg2">
                    <a:lumMod val="90000"/>
                  </a:schemeClr>
                </a:solidFill>
              </a:rPr>
              <a:t>organization</a:t>
            </a:r>
            <a:r>
              <a:rPr lang="en-US" dirty="0">
                <a:solidFill>
                  <a:schemeClr val="bg2">
                    <a:lumMod val="90000"/>
                  </a:schemeClr>
                </a:solidFill>
              </a:rPr>
              <a:t> and how it </a:t>
            </a:r>
            <a:r>
              <a:rPr lang="en-US" b="1" u="sng" dirty="0">
                <a:solidFill>
                  <a:schemeClr val="bg2">
                    <a:lumMod val="90000"/>
                  </a:schemeClr>
                </a:solidFill>
              </a:rPr>
              <a:t>behaves</a:t>
            </a:r>
            <a:endParaRPr lang="en-US" dirty="0">
              <a:solidFill>
                <a:schemeClr val="bg2">
                  <a:lumMod val="90000"/>
                </a:schemeClr>
              </a:solidFill>
              <a:cs typeface="Calibri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023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DE5C-9B47-807B-B198-B7F5376D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Properties of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377A9-ADD0-F6F1-C4F0-CB39EB1596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>
                <a:solidFill>
                  <a:srgbClr val="202124"/>
                </a:solidFill>
                <a:latin typeface="Google Sans"/>
              </a:rPr>
              <a:t>T</a:t>
            </a:r>
            <a:r>
              <a:rPr lang="en-US" b="1" i="0" u="sng" dirty="0">
                <a:solidFill>
                  <a:srgbClr val="202124"/>
                </a:solidFill>
                <a:effectLst/>
                <a:latin typeface="Google Sans"/>
              </a:rPr>
              <a:t>oxicity</a:t>
            </a: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- ability of a </a:t>
            </a:r>
            <a:r>
              <a:rPr lang="en-US" b="0" i="0" dirty="0">
                <a:solidFill>
                  <a:srgbClr val="444444"/>
                </a:solidFill>
                <a:effectLst/>
              </a:rPr>
              <a:t>substance to </a:t>
            </a:r>
            <a:r>
              <a:rPr lang="en-US" b="0" i="1" dirty="0">
                <a:solidFill>
                  <a:srgbClr val="444444"/>
                </a:solidFill>
                <a:effectLst/>
              </a:rPr>
              <a:t>harm</a:t>
            </a:r>
            <a:r>
              <a:rPr lang="en-US" b="0" i="0" dirty="0">
                <a:solidFill>
                  <a:srgbClr val="444444"/>
                </a:solidFill>
                <a:effectLst/>
              </a:rPr>
              <a:t> an organism.</a:t>
            </a:r>
          </a:p>
          <a:p>
            <a:endParaRPr lang="en-US" b="0" i="0" dirty="0">
              <a:solidFill>
                <a:srgbClr val="202124"/>
              </a:solidFill>
              <a:effectLst/>
              <a:latin typeface="Google Sans"/>
            </a:endParaRPr>
          </a:p>
          <a:p>
            <a:pPr marL="0" indent="0">
              <a:buNone/>
            </a:pPr>
            <a:r>
              <a:rPr lang="en-US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endParaRPr lang="en-US" dirty="0"/>
          </a:p>
        </p:txBody>
      </p:sp>
      <p:pic>
        <p:nvPicPr>
          <p:cNvPr id="6146" name="Picture 2" descr="Hazard symbol - Wikipedia">
            <a:extLst>
              <a:ext uri="{FF2B5EF4-FFF2-40B4-BE49-F238E27FC236}">
                <a16:creationId xmlns:a16="http://schemas.microsoft.com/office/drawing/2014/main" id="{8E5B56EF-0036-C8B9-1999-6E2CD1211C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68" y="2882900"/>
            <a:ext cx="3199732" cy="319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obra Snake Facts | Cobra Snake Information | DK Find Out">
            <a:extLst>
              <a:ext uri="{FF2B5EF4-FFF2-40B4-BE49-F238E27FC236}">
                <a16:creationId xmlns:a16="http://schemas.microsoft.com/office/drawing/2014/main" id="{974B1E73-40EB-1B5E-E3CA-6B306D473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932" y="2768266"/>
            <a:ext cx="367823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ing cobra bite – Can early decompression prevent digital amputation? -  ScienceDirect">
            <a:extLst>
              <a:ext uri="{FF2B5EF4-FFF2-40B4-BE49-F238E27FC236}">
                <a16:creationId xmlns:a16="http://schemas.microsoft.com/office/drawing/2014/main" id="{BA67B9D2-E96D-AFC0-C3A0-5A74BF8C34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310" y="2882900"/>
            <a:ext cx="2285592" cy="305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5680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2DE5C-9B47-807B-B198-B7F5376D9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Properties of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377A9-ADD0-F6F1-C4F0-CB39EB159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2684" cy="4351338"/>
          </a:xfrm>
        </p:spPr>
        <p:txBody>
          <a:bodyPr>
            <a:normAutofit/>
          </a:bodyPr>
          <a:lstStyle/>
          <a:p>
            <a:r>
              <a:rPr lang="en-US" b="1" i="0" u="sng" dirty="0">
                <a:solidFill>
                  <a:srgbClr val="444444"/>
                </a:solidFill>
                <a:effectLst/>
              </a:rPr>
              <a:t>Acidity</a:t>
            </a:r>
            <a:r>
              <a:rPr lang="en-US" b="1" i="0" dirty="0">
                <a:solidFill>
                  <a:srgbClr val="444444"/>
                </a:solidFill>
                <a:effectLst/>
              </a:rPr>
              <a:t> – </a:t>
            </a:r>
            <a:r>
              <a:rPr lang="en-US" b="0" i="0" dirty="0">
                <a:solidFill>
                  <a:srgbClr val="444444"/>
                </a:solidFill>
                <a:effectLst/>
              </a:rPr>
              <a:t>A substance’s ability to </a:t>
            </a:r>
            <a:r>
              <a:rPr lang="en-US" b="0" i="0" dirty="0">
                <a:solidFill>
                  <a:srgbClr val="FF0000"/>
                </a:solidFill>
                <a:effectLst/>
              </a:rPr>
              <a:t>react with acid </a:t>
            </a:r>
          </a:p>
          <a:p>
            <a:r>
              <a:rPr lang="en-US" b="0" i="0" dirty="0">
                <a:solidFill>
                  <a:schemeClr val="accent1"/>
                </a:solidFill>
                <a:effectLst/>
              </a:rPr>
              <a:t>Some metals form compounds when they react with different acids. </a:t>
            </a:r>
          </a:p>
          <a:p>
            <a:r>
              <a:rPr lang="en-US" b="0" i="0" dirty="0">
                <a:solidFill>
                  <a:schemeClr val="accent1"/>
                </a:solidFill>
                <a:effectLst/>
              </a:rPr>
              <a:t>Acids react with bases to create water, which neutralizes the acid</a:t>
            </a:r>
            <a:r>
              <a:rPr lang="en-US" b="0" i="0" dirty="0">
                <a:solidFill>
                  <a:srgbClr val="444444"/>
                </a:solidFill>
                <a:effectLst/>
              </a:rPr>
              <a:t>.</a:t>
            </a:r>
          </a:p>
          <a:p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53110F55-4B12-457F-F031-5A4F522C36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383" y="572419"/>
            <a:ext cx="3759617" cy="250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98AC1CD-DBF5-C7F5-D8F9-A6CF8FD1E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0296" y="3429000"/>
            <a:ext cx="2563789" cy="319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982275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72CB0-54BC-59CC-6F6F-346E45D65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Intensive and Extensive Properties of Matter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3117F-5BD4-EA0B-9C19-37C631F2DA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444444"/>
                </a:solidFill>
                <a:latin typeface="Poppins" panose="00000500000000000000" pitchFamily="2" charset="0"/>
              </a:rPr>
              <a:t>P</a:t>
            </a:r>
            <a:r>
              <a:rPr lang="en-US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roperties of matter are either </a:t>
            </a:r>
            <a:r>
              <a:rPr lang="en-US" b="1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EXTENSIVE</a:t>
            </a:r>
            <a:r>
              <a:rPr lang="en-US" b="0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 or </a:t>
            </a:r>
            <a:r>
              <a:rPr lang="en-US" b="1" i="0" dirty="0">
                <a:solidFill>
                  <a:srgbClr val="444444"/>
                </a:solidFill>
                <a:effectLst/>
                <a:latin typeface="Poppins" panose="00000500000000000000" pitchFamily="2" charset="0"/>
              </a:rPr>
              <a:t>INTENSIVE. </a:t>
            </a:r>
            <a:endParaRPr lang="en-US" b="0" i="0" dirty="0">
              <a:solidFill>
                <a:srgbClr val="444444"/>
              </a:solidFill>
              <a:effectLst/>
              <a:latin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790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60A9F-1A5E-CEFD-F221-51FBBA93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EXTENSIVE Properties of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131EE-1445-578B-4A0F-85E6D5F64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0" i="0" dirty="0">
                <a:solidFill>
                  <a:srgbClr val="444444"/>
                </a:solidFill>
                <a:effectLst/>
              </a:rPr>
              <a:t>depend on the amount of matter present</a:t>
            </a:r>
          </a:p>
          <a:p>
            <a:endParaRPr lang="en-US" dirty="0">
              <a:solidFill>
                <a:srgbClr val="444444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8632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60A9F-1A5E-CEFD-F221-51FBBA935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Intensive Properties of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131EE-1445-578B-4A0F-85E6D5F64F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0" i="0" dirty="0">
                <a:solidFill>
                  <a:srgbClr val="444444"/>
                </a:solidFill>
                <a:effectLst/>
              </a:rPr>
              <a:t>Does NOT matter how much matter you have</a:t>
            </a:r>
          </a:p>
        </p:txBody>
      </p:sp>
    </p:spTree>
    <p:extLst>
      <p:ext uri="{BB962C8B-B14F-4D97-AF65-F5344CB8AC3E}">
        <p14:creationId xmlns:p14="http://schemas.microsoft.com/office/powerpoint/2010/main" val="11298960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2927C-BB76-8297-02FF-11232D0BB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B4C84-A516-6E53-B4FE-B825BB554D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Classify these properties as either INTENSIVE or EXTENSIVE: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Colour</a:t>
            </a:r>
            <a:r>
              <a:rPr lang="en-US" dirty="0"/>
              <a:t>						malleability</a:t>
            </a:r>
          </a:p>
          <a:p>
            <a:pPr marL="0" indent="0">
              <a:buNone/>
            </a:pPr>
            <a:r>
              <a:rPr lang="en-US" dirty="0"/>
              <a:t>Mass</a:t>
            </a:r>
          </a:p>
          <a:p>
            <a:pPr marL="0" indent="0">
              <a:buNone/>
            </a:pPr>
            <a:r>
              <a:rPr lang="en-US" dirty="0"/>
              <a:t>Density</a:t>
            </a:r>
          </a:p>
          <a:p>
            <a:pPr marL="0" indent="0">
              <a:buNone/>
            </a:pPr>
            <a:r>
              <a:rPr lang="en-US" dirty="0"/>
              <a:t>Volume</a:t>
            </a:r>
          </a:p>
          <a:p>
            <a:pPr marL="0" indent="0">
              <a:buNone/>
            </a:pPr>
            <a:r>
              <a:rPr lang="en-US" dirty="0"/>
              <a:t>Temperature</a:t>
            </a:r>
          </a:p>
          <a:p>
            <a:pPr marL="0" indent="0">
              <a:buNone/>
            </a:pPr>
            <a:r>
              <a:rPr lang="en-US" dirty="0"/>
              <a:t>Boiling point </a:t>
            </a:r>
          </a:p>
        </p:txBody>
      </p:sp>
    </p:spTree>
    <p:extLst>
      <p:ext uri="{BB962C8B-B14F-4D97-AF65-F5344CB8AC3E}">
        <p14:creationId xmlns:p14="http://schemas.microsoft.com/office/powerpoint/2010/main" val="270898273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E2727F-BA56-D0CB-4B91-E0927449C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82" y="947057"/>
            <a:ext cx="11617036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72076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4CC1090-2778-6408-7709-721032DCD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29"/>
          <a:stretch/>
        </p:blipFill>
        <p:spPr>
          <a:xfrm>
            <a:off x="684099" y="261256"/>
            <a:ext cx="10823801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547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Properties of matter worksheet</a:t>
            </a:r>
          </a:p>
          <a:p>
            <a:r>
              <a:rPr lang="en-US"/>
              <a:t>vocabulary</a:t>
            </a:r>
            <a:endParaRPr lang="en-US" dirty="0"/>
          </a:p>
          <a:p>
            <a:endParaRPr lang="en-US" dirty="0"/>
          </a:p>
          <a:p>
            <a:r>
              <a:rPr lang="en-US" dirty="0"/>
              <a:t>Video: Examples of Physical and Chemical Properties </a:t>
            </a:r>
            <a:r>
              <a:rPr lang="en-US" dirty="0">
                <a:hlinkClick r:id="rId2"/>
              </a:rPr>
              <a:t>https://www.youtube.com/watch?v=oF0lN0jZYx0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Properties Song!: </a:t>
            </a:r>
          </a:p>
          <a:p>
            <a:pPr lvl="1"/>
            <a:r>
              <a:rPr lang="en-US" dirty="0">
                <a:hlinkClick r:id="rId3"/>
              </a:rPr>
              <a:t>https://www.youtube.com/watch?v=uJOGy0dgmUU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69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CA" dirty="0">
                <a:solidFill>
                  <a:schemeClr val="bg2">
                    <a:lumMod val="90000"/>
                  </a:schemeClr>
                </a:solidFill>
              </a:rPr>
              <a:t>Matter is anything that has </a:t>
            </a:r>
          </a:p>
          <a:p>
            <a:pPr lvl="1"/>
            <a:r>
              <a:rPr lang="en-CA" b="1" u="sng" dirty="0">
                <a:solidFill>
                  <a:schemeClr val="bg2">
                    <a:lumMod val="90000"/>
                  </a:schemeClr>
                </a:solidFill>
                <a:cs typeface="Calibri"/>
              </a:rPr>
              <a:t>MASS</a:t>
            </a:r>
            <a:r>
              <a:rPr lang="en-CA" dirty="0">
                <a:solidFill>
                  <a:schemeClr val="bg2">
                    <a:lumMod val="90000"/>
                  </a:schemeClr>
                </a:solidFill>
                <a:cs typeface="Calibri"/>
              </a:rPr>
              <a:t> (amount of matter in a substance)</a:t>
            </a:r>
          </a:p>
          <a:p>
            <a:pPr marL="0" indent="0">
              <a:buNone/>
            </a:pPr>
            <a:r>
              <a:rPr lang="en-CA" dirty="0">
                <a:solidFill>
                  <a:schemeClr val="bg2">
                    <a:lumMod val="90000"/>
                  </a:schemeClr>
                </a:solidFill>
                <a:cs typeface="Calibri"/>
              </a:rPr>
              <a:t>	and</a:t>
            </a:r>
          </a:p>
          <a:p>
            <a:pPr lvl="1"/>
            <a:r>
              <a:rPr lang="en-CA" b="1" u="sng" dirty="0">
                <a:solidFill>
                  <a:schemeClr val="bg2">
                    <a:lumMod val="90000"/>
                  </a:schemeClr>
                </a:solidFill>
                <a:cs typeface="Calibri"/>
              </a:rPr>
              <a:t>VOLUME (</a:t>
            </a:r>
            <a:r>
              <a:rPr lang="en-CA" dirty="0">
                <a:solidFill>
                  <a:schemeClr val="bg2">
                    <a:lumMod val="90000"/>
                  </a:schemeClr>
                </a:solidFill>
                <a:cs typeface="Calibri"/>
              </a:rPr>
              <a:t>amount of space matter takes up)</a:t>
            </a:r>
          </a:p>
          <a:p>
            <a:endParaRPr lang="en-CA" dirty="0">
              <a:solidFill>
                <a:schemeClr val="bg2">
                  <a:lumMod val="90000"/>
                </a:schemeClr>
              </a:solidFill>
              <a:cs typeface="Calibri"/>
            </a:endParaRPr>
          </a:p>
          <a:p>
            <a:r>
              <a:rPr lang="en-CA" dirty="0">
                <a:solidFill>
                  <a:schemeClr val="bg2">
                    <a:lumMod val="90000"/>
                  </a:schemeClr>
                </a:solidFill>
              </a:rPr>
              <a:t>What isn’t matter? </a:t>
            </a:r>
            <a:endParaRPr lang="en-US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81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ISN'T matter?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CA" dirty="0">
              <a:cs typeface="Calibri"/>
            </a:endParaRPr>
          </a:p>
          <a:p>
            <a:pPr marL="0" indent="0">
              <a:buNone/>
            </a:pPr>
            <a:endParaRPr lang="en-CA" dirty="0">
              <a:cs typeface="Calibri"/>
            </a:endParaRP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Energy (light, sound, heat)</a:t>
            </a:r>
          </a:p>
          <a:p>
            <a:r>
              <a:rPr lang="en-CA" dirty="0">
                <a:cs typeface="Calibri"/>
              </a:rPr>
              <a:t>Energy has no mass or volume</a:t>
            </a:r>
          </a:p>
        </p:txBody>
      </p:sp>
      <p:sp>
        <p:nvSpPr>
          <p:cNvPr id="6" name="AutoShape 6" descr="data:image/png;base64,iVBORw0KGgoAAAANSUhEUgAAAMwAAACaCAYAAAGS8peOAAAAAXNSR0IArs4c6QAAAARnQU1BAACxjwv8YQUAAAAJcEhZcwAADsMAAA7DAcdvqGQAAP+lSURBVHherP0FnCfXdSYM90xPMzMzMzMz43T3MDOPhqURjaQRM1iyZEuWJUuybJktmSRDbMt2HDPEcgxxwJtNNtlNNtnsu/vt8z7PrT49NZ2Rs7vf27/f6aq6cO65h2/9q24FVFRUIDk5GYmJiUhISEB8fDyKiopQXFyMpKQkV7ca1FbQ0toA628gHKpT37S0NHeempqKgJSUFCQmxa501kC5ubkoLS1d6aBjXn4WkpJjV64FNmhZWRkyMzMdQrteWFhATU3NCgEB6mid7SiqYmO9wf2IrU7E2HVcXNxVdf5yq1N5gBV6sxJSHnmenByP+ISYq9gh0GztXHXiiEAExSdEIy4+yrVXXV1dnTuKMDdQcko8EhJjljtrsBQeY1mW6s0oySPEBlTZagLS09NZrnOvLIFEWjsRzYHiUFpW6GuQQIhD38gCklOTHILY+FiPWjfzODcDIYiOjl4ZsKyy4iqWxsZGrwyUlp4kGXGApHhXqA5CVlFZjJnpc4hPSnbXyakpPI/mDElIIo9sZ4LPyclx53EJZDUHUp1wlZSULMsonhxLREBsXKwrTGBDNaqsrER6RjoWl3qQGJvpylq6+nHpuTeRXdGCjJIyJJBFyckpHDTezU6z1qAawH90BKV55wGxThZkF2WUQvnExERjzdo1nEUWeodG8fZvgU/9/B9x+b2vY9OJyyiqqELPhoMYO3YB7bMbkJGdg9CwMBQVFpDICnLH0+LYmFin5hpM7As49sATKOwYQVJLL5pnFhBb3YiOAwcxcOIkevYfx0MvvYl9Nz6Lyb1nsO/sI6ho6kZBSz9yq5qR09HHfh0o6h9D/eQSujduR0H3CDaeuwWNI9OIjIx0g7iBGvr60DI8jq7pWUTmZaKqtQNhaSkoqm1AXf8Udt31Brbf+izueOJVdG84iaKOeZS19yM5rwIBIcGY3XMMNYN9KK9pwfodezC9eTOyaurQNTqFmR270T4yifLaWgR0j48jOTMDa8PDUVDVhLT8QjSPLCGjKhdhWVk4+dTXsOfez2J4wyF0LB4nxRtQXN+CIPJ948FTKGlpwdKZS+iZXOTAQWgc6MLCrp04cf56JCemobKuDQEBgQgIpGZUtXbyIgBlPEbHJOHEq1/A0sELSExIxxf/4V/x4rd/i0uf+BYuPP1ZPPmxb6Fx6SjKShqx65FnEJBcjf7xBURSFlk1VUihzMrra7Dr6DFU1TUiOSERoVGxxM+ZbNy3D6WNjW6wxq4erA0Ix6kPvoLmhRlUdHfiuV//El/+1a/w7Ds/Q/3Rx7Dv3vvReuAEKmsb0Tw44ZSmmF5A/TNy83H0hhvQ2tWLrJx85BYUITA0DAE9A8Oo7m1HR+8AAoICOVA3isnj9PIypDbWk12H0be0hKTWNpRRYZpmNqBp2xaUVhQhOTsbEVTvxrZOFFfXoq27D7Gp6eiaGMfg5DTiklIRTLvLKi5AQEdvNxIz0lBUVYOOgT5UNTahgCocsG4dQuOiEBQejcVb7sKWO57GzsvP4cDHnkMOzaC5vZdEtZP3AYhLy0BVUz0C1qzFzpNH2C8afRMjiE6mLcktpdGplnU2o76nHSHkY3B8DFKL89A3NozukUFUNjegtLke9RRoXEoGojLyMDA8iLa+HgSGRyI4LBRlddXoYtsw9s0ryEccXZqQy2U5/0kf6ZyqLpLSPWtOouAS4mjtPJeniKXPi1cnQpJzQzQ+eni1S4onpfL4yxAdE854tRwFCHI/GsxdyzPon3MX8gypRERPLg+en597VUdr5wLlcntZvY6iODOL0ZTtdC7/Fytvw3q1jYgNR4BCtuvIQlGQmUVnyQ4O0TLYQH4KFaZFiKxe144A1vlDjpytDebFo2U3oXP/tZXp6A8BQlBdU74SJgQZGRmOXUKsehGi8qioqOXoGh/pkBgiP8K8vDx6ckZRstTKDBTqLbKKVULq5ML+5r11HaCCBAq1oKDgKreuc4s11tjOVe+/FmgmVq7BDJcgQBmOCvMLsr1C8Z0gnhtPs2mMOqqjMhzrHBNzJY8weaqNrlWuflVVtEMVJjGiSmg6l4ZpdrGxUR7bXH5wNdUWunVuhCRS5VNSbAYKgB7bVR+grMap7HJ+4DqzQ0xSodeBliwKPWRXZqejoqgGTOExmSHeG8Crk+bqqDIappIKr1IjDw0NuWNEQqQrSyR1mdmphCwOtmwjy50lR8cuzj6N8svPz3d9VCd5erPlTKKivUgna1fUE4Lg8AB0tTdyFmRfajKe//IvseXwRfSMjbOes5RwyQ5DqKOprGWxAi8NYBjIL8kju6jnmSnIY/IXGRnh3HlNQyPD82488dq38Z5Pfh37Lj2J+d2nUEPX33/qBgxv3Yv6pibEcNZxTGDS0mh8Qk5WawDZkAjQwAE1dOkpTT3YcN0NKBsYQR2Tid6FbcjvG8bDn/0p9tz2PJ762Dcxtf0ibnv0w8irbkBR1ziGdjH5OHgMUwf3IKGyGU2zS4hj9C0amUHv1j0oKq31ZkPOBJQ0d6JrahatgyOo7+3B0OwC+mensbA4h32PvoUj97yJp159CzO7zqK4fweKmrvQ0DXE2QZh55GTiCKiqsYuLO7a5/KA+v5BlDOfWL/3AJa27UVdC0P08Pr1CFoXgv6FeaQWVKCkphHdfV0Y37Qb8xc/iB2XP49dl15B2/qjDjKrW1DVydwhrQB908OISctB/dJ2DMwzD1CIr6lFC5OYLMpmTXAwYqjOAdv27MPw+hlMbNyI+o5O5M9vw7q4HPQPzSOoqh93fvJz2MyBbn7xe3jfJ76B0oGtOHLnc4iKK8Dpt3+CmNgU9E9PI5mxZXrzFjdQQEQYWjoZIOnR+2cmEFBUXoWSBqZJnOLS3r0uavZPTaPr9Dn07DzDpOPjuO+738VLP/0JHvnhnyFnaT969uxCz50PI6uiAGlZuVgTFYn1W7dzhp0IjKDirF2HdWGRWEft6l0/p4HXorK7lb4/HhUNtegeHmVmkoS16wIxfMMriC/ORlZDNw5dvh8JjKLloyO48yfvoG2wC+uIsK2TUTMyCjX1TVgTEobuSVK+Zo0bpJe4mkb7EdDOuK8p5pWVuxAczwRhLUNtUnYGqczBia+/hYiBMfTsPc6ZPYR7fvfXWDx4HH3jIyisqUABOdHL8B2u/Ds3AxF0URmlhQiKDHeeOYGRNaCpq8MlFyFRMVgbGYrG3k4MTI65uF/MTKaiuRWlVeUoGB9FYzc1q70FKTl5CAoNQRhdUvf0KBKz0l24zs7NdquCBK0u6Kq03IiNi0SAvGdK5nJwslhO3U6kq5G7KC4rpW9Ko9HRw7o6WnxUtIuUijEWMVeiqPPEcoxyrl65C1punblcYN7YH+dltSqTa9fSxCFmPy3/dJSXLq9gKFfywXYZWZlMSK4EvoDy8nJnlboQYoGQNDTWuAE8Dy0/5FHa3NzsrkWMBtR5A7UzOjrc1bsIypmoXJDFnNvNRINYMPI8p3cUVWqko8osY9G1tROov7+fge4ZuKRjub2LT2wjWXnZ0RUcqyOz6lwYIajc6gy39fXHNhccdSIdWOHOMgftXASJEGuroxyt1eta9SJQXHPi4tFbVHt9LAq0tbW5PjYx12+ZGEUbw6mjgdpoPJWrrfUVWF8JI8AujCiB8g5NwDoY2CDihh+h2ktP/f1VbhNRP8NvfayfSVtHw38tUF+pqrVXW1M/u15JJUWMgrW4azmnAxqD6bHqZBjS9aRkLyWRGlpb4RGHNFEjzpilo4gXqFy3uFSmdn7GecYbh1wueCVhN5bcii8/U5/VjNH1ymScWjA1larZZIwYNUyI96TR0NKJbTuOIz422d2YiI/3vIT6CEpKudRj3mAcNBAew6WjmGA3KXTjyNqp3gi18cUALyVmG47lUjq2sSRVmawcQoBXqUVTrOOGIfODWxW4CSZgYvoAvTxVREmoI445elEhImKuLLzURxM3GxJhuhZxJgVNRP01aVNZLXVi6AILC708U2BMUV+TiDklqZ36iqESQoBVSIyqsAWC1EBIBOu4lC0vL8GevVtRXJKDpqZWtvPswhHtJkVbiQ1DIJez0VHhlGQM04o4RPFo9SJIHDYCVe4nUmWarLXXtdTWztVWR7XXuTJAxyyCTCQgLpmSSfEWGgKJS7qqSYpQIdLRLWwKc7G4YYIhkFJISkFsSgwThkh89k//Fi9/+9f48q9/gxe/+E08+/p3se/CLYzZzWjo70PPJLNBMiktPQfxObnIKcpFHG3OiJQaWWhQmUAEG03+yamt3/ClYtYvICuVmTo5GB4UgiiqSllLE7aevhnt2/ahfnEbWnaexMCxm5E7uR4Dh4+hdd8hlK3fgooNO9B67DKO3vMKjt73Kvbd9ByeePXbOHzrezC4g0n75nO4/32fQtfILEob21HcPog9jzyNsukFtO08hMz+CZRPLKH30HVIHZxG1fRG9G3bingupsoGh1A+NIx65nRpuQXuBkd0QhTTBmoB1TCZaqUli7TIpKUJB4xu34LR7buxeOQ0hrbsQe3oKFJrapBZVYei1k4U9A6ic24jErNLEJ2SjYPX30gbykRwfCk+8qN/xLmn3sT66+7C1hsewOnL78XwxmOY33c9BrefR/+m61DTO4+c2haUtvagrHUYCQWFTJxyKdFEjE3MYnh+DpHxadh88AQKmjrRTqb1zK/H0MZN6JpdRFlTO9KYkcVl0gyyc5BeUoqa7j50TEyjf8sW7Dh5HMGxoU7SAYm0FZfdBq5FDEXbMzGBjuFhFFXXsnwNyqpbse+GG5hF9yEoPgFdg/3snIHKvk245cWf48ZXf4Ddd30Ru+/5DCYpqfKxg2idP4KmmYMoH9yGgq4lTqYNpSSqZWQc+blFOHHyDIaXNuCW55/hZCj9rmEMzcxh5+mLSEjLQlVtNbOHGnSNT6Fn/SLS8wsQEBaGgNBQhNBJJOfnobKllYkbjV60E4LjQhGQKsMJDEJOaQkOnjlPDmQiu6wMGXnlyK4bQt3cabTNbnN56rbD12HL1tPYeGgfDp24iL2P/BF23P0mfvSvwK5b3qQa3ovDj3wcLRsuYnDLJWw99xh2HL+InCpKuHUILUt7MX3dKXcTtLKtHu1cWqSWl+Lga3+Expk9VKlcBDPSd05NoLCxHoMblxDKrFP3KNv7RxBOZjZy5XDkxoso4cohIj2VSXsvgjiZME1sXUgENh04gHKuEbNoWBXVdQgIDsH2Uycp/niERccyf55GdUMPtr3yYVRtvA1Nu/Zj8pZHUbe4Be/5zb/g9Je+hY0ffhvnvvADPPDdH+Px7/0Mn/jtf8Stb34HR195HRO3PY2pI3dg/tRZVG6/DjPXncWGD77OSYWgtqoaHSPDqOXSJI+5XB5jVyDXtvP79yJ0eWxNpq61DckMAYfOn0Mo7aSssx0xYTEYnplFQkQ8xrdsYjbb2splRwA6uRirJDKplhZmHYN9qGpuwNrQMNRyAZBbXIruoRF0dXVj7oHLqDt9N0q4pMyrGkRISTlXfrtw5qH343v/8v/gO3//l/jQL36B4IphNAxPIqykHnvveA/6D5zF2Rf/iOoSj+CoMHTSHpvauL6iIY8vLqKaqlPb3uEmWVhbg8XtO0nPWpSTwWWVNQgLiUT/+ASqujsd8/PpLKKZxo+PjSE2jQ7gupuuR0JOhtO7eC4qKrm2aunqRQXFHBIbRRXkIi4y2k1m77ET6KWD6J8YRdtQL4LpCLZ//HVcuOcRDG8+SUdyCBPnHsHcdRdRNrkRm+58AOsfeQr7H/gQbvvyD7GWHAxYRx0PDqQd5KCltwtb9u9GCpdlAfSm0SmJXBMOoLyxlfjH2DYQrf3dKKgq44IylAQn0UEMo7y7GYHB6zA5No510RGIS09GalYKAsqqq9AzPIjxjeuxJjQY68KjuDiMQFRsNDnCdR3jxPjcDMU5gbL6GuSWFiE+IxUhEeHo6OlGyLIBjt1yHhe+9xfY8fEfYf6pN3DiK+/g+l/+HdJax9De0Y4RMmFoegY1be1IyaU3jPFuk4hhpVUVaBjs5lq+EmHx0WReGG00howbR3M3mRYThUh6K2UdLsNYTrniE5fvbxJ0t8nd7lU645aAqfEoyMtHEv12GFORgOgwlLbUI7UoB/k11ZBKdo2OUTJTmOMaf2BqzEEfJTUwNe5AN677xicxODWLqq5W5NVWIDY7HeFpCVjL9WYICYkm3qRlIgSWBvnBrXeW0yHljArkMZy4lz0wtiy30TGeMcgFTQUcpRDxcV6U1w0mNcrkcSXp1ABEoACl3/A0eQ95BBKZQbh6HpX4KUIrl7PIbLczdZ6fz8zX4fKitxbTZeVX0qa4+FAkpWjpamN6KYxSLRGbyWN6dtbyzSzvHqyXHbAvxw9QY5d2s6OlEQ45kdWQq1oVriSQnFxKKgfgdUlpwUqZG5jI1N+lQMtleSTenS/jFmg8MUs4/Km/+olAxwR3t5Q4HQ5m1y6bVx8Pl3BYfmb9BQGaiM1QYDmRZa7ito52M9IIcETxWufW13/tPxoIj35ZzcpOI+FMT1iv8a2vwCbt72tjCYxWTVx1otfuxq7cAxAC6yywjlqzrEjLV2fnNrBA6xg7Vx9TN53rVr7aS03tHoD6uuUFx1diazgsc1a5WzAu47OxdDTQtdHiJuOAIs3M9og27re3t7sJ2WCmjn5QvY6pNHD9HO2eUaBqiXgNpnqBEWj9xFkRqqMRqHEExjyVC9RGt4V0FFg71RmzdO7uAbiKZc8gJLq2QXWuhZSOGlBlflWzdnIcpucC4RUBNiFbjKmtBvcvwASSkMqs3o9bd27cLT5fmcDwGQSokWZnhKqD/e7hb6h2Omp1Z4Oqjzjlb6efy+1cONRGOI0QqZHGU52IFqGrcQhM4gL9xqK7M2ovpvjXMwZaTLpflHShQdVYRyPCj1Ccs3N/uc41QZ1bf52LeF0bRwV2b8Dfxpgm9+s8Gc8NrJ3AFos6l2YYTl0bjgAzQEnDNTZVWUZi13KlupFg17q7aEgMDLlAhJmnWt1GktBYmpjK1OaqlSZtLjVNdshrumRro6Pw+nEIbFznAPSgkBCXchkgRC6usFyNiku82082CdVb7NAAhsgGEx6pgQaTxBxxBE3MLxHrozK/tGpra1HIZbViS2VVqaPF2ovxamdjmaQEEoZTs6RENdAMPc6LI2qgTvr5zwHX/LqDk86JxSf4uO0C3BVQFqFyEWAEGi5da5Iiyo5WZ+3MuZjU9BOiTUb0JSR40jaJ6DwlRfVcz6hRLSVjXNfRScJ19n4blnGVc+mqDodP3uPu76vOcYbtvZuCXppjvzGrv4GuZbg6t6NxVZPSURN1jOXRD9Zf4638FLC6/bI2cTJxHMBzq4oRysGy9VMlOwiM6IT4VOZi4di65z2ISw1z5S7uMG3Xr4/GDLX1vKHHLSPIiLO7+wJxXyBi6+vrEU18scuTVFuP6959NV0XFORx8p7aaQy1cxPlRPQc2MpNQDv6dduQFBYyGUxIQyDXImcvvMrJeEQKURyTvApm1IZDZeqXniG1lFPxgpzam+rYtUCSt0klpnJi6WmOBottAtXJDtVeuO1emurEHO/nDSaa2TmsWOaiuClirKGQ6M681h3h4WHISM/G7PztiOdSQe3cgPpBRnotqaaQcA24nKJLUkVFBeju7l7xVupnnNdERJzK3GT0Ezuhp6dnpY2OAqmjQDZlcVG3a3NydBMznri4OFOhYoGOysPEFRtECZwCpCYzONSNmZlRpuzFiIqK4eBekmg/eicnRdP2SjlheiYyJpYQn0qmLBMj/EacnWsS6mvXOhexmpi5YKtTP5u4YpKOyqiV52mSahuQxNkVlxQ7LquTu+W5vHbxc6WGhJ46txNVFUwEE2nE7JfE1V1kbAz1PAEnH3oNH3jzFzh92+No7J9FeX0j2oeGkZDCbDtRkkui29UNchLmfvHybEPEizCBjeWkxHOjwa4NrFyeLZbZt10HJFBltLDRRITY8wxXPJK4oWNmZgYOHNqGV159P+sYNyjW2OQoNI/P4tO//K/41I/fwed/8nM89Mof4fz978XQ7AZUd3She2QOaaUVSE9MRWxSKiJTyDA5CudOPcJErI2ja0ncJii6dFRSqnO7N6720iCB+gkCkiimmCTFl0TnTeJltDLmBMUfiTkRQUHrEBgYiIqKOmTmFKGptQW9c/PYev5enH3iS3juCz/Co5/4Ns7c/wFsv+lRnH7gg9h24jKyS2rQPzKI+tYh3P3pL2PmwiXsvOUeDG7ejYahSbS0d9BO9JAnJULiIiLC3bgJdBopnIBUNHVZciJaMWz//gMrE9TEddTEVBaQTpHHR4UjeF0g0mhM206cxuD2E2jauNPdax44fjNK1+9Fzug4GifWo3h2I3LG5zB320N4+ut/jmMPfQx7b34O111+CbsvPIrNZx9B/9YL2HHqfizsvg71XX0oa+tDbusY8ijFsvmN6N57HEUTC5g5czPypheR3juGod1HkdfVicTaGnevuZSQWVCM+LRMhMSFkfOxyCV96ctSsAe7BJqQk0w7uVQ7uwnJNR2IrW1Dw/xmjG0/iLb1G5DR2IqsrgGM7D/GYz/657aiaWETMjt6UXfoZtz74ldxw/u+iD03PovLz3wWLdO7MLb5PIaXTmPHyXtx6cH3I7+qDvkNHShrH0TOzAa0LS0gt70PnRu2oXXjNvTs2Y+JAweR1NCFlPpOMvIg+rftQn5nH7Jb+1AxPEPG7kDN6DymDh9DS8+4k4KkYtmCpCZvGZCnnx0mRtBEbvdREq1T08hgfpRWWYeOxY0Y3H0AaUXVqO4eRHPvKKro1zPzanHqkZexcMPz2H7xUSycfBhbj9+G2d3nML71OMp7N6BuYg8quxc4kU4UNHagtGsQLVObEErvl5KRhz0XL6KmuQlBkTGY2LgdeeV16J5ZQkZpLZqHRzGzZx+mduxF+8Qs+ucXEJWZjdSSUmRWVCGvph7Fre3onp9HVkUxonUbisE0YGR+Kxp6upBbUoaUbEbYnDwkl5aje/0sshgsJxc30TWvQ0tvH/becN7dvJar3n/va9hwx+s49uCnseXCZ/HIC5/Fkx9+E7c99iLKOJmS4T0o6t6Aiq4RFDZ1oqavH+3jG9DVPoSCukZExCSgf2Y7AsJC0NTXh6qBHuSXN1C1qpCQmYuc0ir0TU5gauNGbD1xHTYcPor123djYcsOtNBLVnb3IreujX0HMLSwgKGJGQToyZ2R9etR3tKExCz6dqYyQREROHL6PJq6elDe2e+IX0fj3HzkCLYfvIjUzCLsufwJ7H74Uzj66FvYd++bWH/DE1h/4h60LxzFzKHbUDm8A6X9W5DfNYUicrKCuHqGZhC2Lsjhq2hv5nGNe1h06cAh9xNgVn45WkaG0bNtEWX1LcguKqfXzCDnk1HKJUc846H6GuQlZ2D95u1ILUtDqB7IquY6X/dto3M5kUKm3jl0gdS/usExjNOeCitrMEQ7WhMdiuDAMDSQI4XNVVi69Axu/+h3sffe17H37i9i54VnMHvsAYzvvRktc4fd489dhM4NBzmZOpQ09aCDahadm44NW48hINib1PnbP4HS2l5k986ha3oTCqoakZiehaqOVlefnpeNRmYQi7t2oblbT9k2o7yuATUdHaxfg3VrwxASGY369i4ErI1irBgaRHlzGxu0opITE5Leqc0YP3grwtLL0dA2gt7xKQQEBru6gIAwEn0bFu78Ch78xA+x8foXsOnS+9G19w507rhEg74Po/vvwonbn0LLwDztpg9FneMondqI8088io7pMYTGRmLm1E3o33IYYzfchfjCclS0tCCMQbOd0hndtAFJhfnIqq/heOsQFBWL3UeOoYnMrOrswNCGJQTLC4eFoqazEyER0VQzBsDu6SmKtRrBEXGIoqcYW1xgjChHdUMdAoJC8ZE//wtk921FcnYR1oZGIqegGW2DI3joG7/FD//XP+ID3/xznP7gV7H5zi/g5FPfwsH7P4YXPv/HeOTlt9C1dBLVU3tRNn3YMaKlYQSVC0vYcvsz+NB/AlOpSgSGhmDv4SPk7Fr380ZAdCROXLqFTqECTb297sGqpPxsBtsUVLe1Y3R2HpnpOSivrkQkhbGGZlFSwUlHMxWZpwhj0tLR3O/ZRycNr2/9vHtOOZ/OYPPuvYhMK8S2176M4dN3Y99zr+Gxj72Fngt34p7f/B67P/wtHH7tZ7j/+8wA/vgdXP78V3D4qU/gga//ALWH7sGjX/8RGnaewNroPMzedz+S++g5T96HkOAQjEzOUOrjWBcejrZhTmTNGrSMj6J+ZAjhMcyQi0vI/XAs7t/rzGGI9h0QFITohCSEhEQiMCQca4NDkV9Pxq8Nj0BrRzfqmanGMHnsHhvn+iSDIox2T+q10VtExjM7LSUHoxMw9t7nMLV7Gw7d8yACwpNRzKD3NoCXfvUOXvvdX+Lrv/gpXvqrv8CX/vHvMX/vR3DPT/8eQXkFaKSLP/jo40hv7cH5T30KTXQAOeXVCIuNQ5+ehefiLyA4GNsOHaLrzuL4MVR1qnbAWgxvXEJlcwsnGohWOhL9CNXeP4gwxprrbrwJRY2NKG9wz+IHII2Z8ejoKNOWIDRQrKWNTWjrZxqemeYkVUzf3kwk+rEpuzgPg+fuxZ733oOpvddh253Pujatmw7irf/4n/Dzf/k9vvVP/xknX/w4Fg7fQodSgwlmBe2LR1Hcv4jyDafQSc7XtLViaGwSBVTnAKZKmaRBz9iHxSUgjOnJ0NwcxhlfNIFRSi8oLJJL9kyUNjUwlPTQrkZcqqPgGc9MPZKZTEAM1/P6ma1ttB+NQz3ILSzB2qAwrA1Zh/nNjAsjo2js7EZ+mX5VC0AQ9Tk8JBof+dWvcOGVr6CNHiqjpghL5y8jgp6msnscGa0dqN+yB1GUyKYLl1G3ezfyp3Zj9vKN6OtrR0NzB2r72txz/zkVFegfHnOSCaeUktIy3HU6Y15AaLjLvvUsQVIuPW1uPrJLyxARHY/Wzh4Ec5EYnp6IfcePeL+clTbUUH3C3bN7mXk56B4Ywtbd+5gRc30QGoQEijwmOZUSKUVNC6MuE8e2/l500KO88t//G06+9jkU9W5CYecoKieWkF3TiNKFnegkjr13PYzFwyfRdtt1KJzaQNe+FhHxXDKkJaGikRnGcD/KaqtoL1wAhoS5dwiEv4ApUEBYFF10CgPruHt4MTg6grGGievCtHu0Rbe6imsq3a9tCSnxzMiVAUyOo6iyHEHhoS7nCSV3qlpa3c9x7QO9qG5udTYjqUjkayNC3U9yZU21VJNpNGzbjANf+yaWbvgUdtx2D3qOXUTbrmPY9tRTmP7Aq6hm3raO/cPjuazIKEIbI717WJKExOiJSuINpX3IBvQ7qh6ODOUaKSomDmNbl1BQU+5+SdO4baMDKCGtocQVzXWXVrkC/VAWFU+GDFJ/S8md2PRkBHNCgaERjvgsSqlnsB+bt29l5tuO2rYmlJEzafk5NLxYhKxd56ldsBeNX6ITmPvgN3H6rV9ix4e+jlN//Nd4/3/+V2Rn5aF/oB9jE1MY3bgB5TW1jBnhiORKNJBEFlaVu5+/d547QRUqRBDjj5il8+HpWacRoZRmlJb2XIonuOVKDJ0U1z+6dvfVEpGfl4+AxT3bMTU/i+LaSrrCKOcpQqPjEBARgtmtjMh1lWgnx9zjp+Mj6BkdYuDqwOa9uxiJaxhsWxns2lHJVWQyGVLc0YOimWnUMkr3sH33QB+qabSJTJOSmM7nlpUhLDKCCWcEMgrzsLRjK73WmHsPRkas11TEbT3gGUemlVeWucdYVSbiV4Pu8en3TLcE0J0NvX4SnRBJUUUgXutpxp518VFYx0VadhXX9WVFKKbrax0eYeK5Af3MBg6eOrHye+bg9AQGpvV7pn6EncPI7Hq0jvQz/2pippuPyIxkBFIN9LtmQaVepLvyw6p+8nO3uHiuVzV0FPfFcZ3rp0KB+8mRBDtY7ut/FFNrGnerSQWRcRHIKfJ+O1SlnsMtY8qdxpWg91yut/LUOzmCGK4G07MyEUPdjWO5OKl3drx3eLhCZZ9EMiVF7xxIDZiNFzMLT4iPXfn5wwi2W0UC9xvnMk1WZiCCW1tbV24Xq41WxbrpotWm+01TExBosSMuiFsaSIO4ayHjBN06fRmxkOhesM4l6ngS7phAddBNCcPp+nAM3cqKp7R1i1ft9DCycLib8bwWJKdGIyfXm6iNqZt9g4ODLp7owTqB8OrHLKNdxu9+oDVEqtBvJX5ibSImSoFxzJ6QNbCbEkKudrrWpESMcLvXTSQBTkr1ujno7jWov7v2pBMZRa+6PIbw+R/i003CKGqCLZM9vIlo7mhymuW9hswCd2eGhCSLGKkIkUXHUE95lG6Ko5KW7lWJKCNER4k9JsYjqpT2pXLpuH6Ztqe2RYB3IzABuXlZKxLyg5a/YoD6C8RMTUzgtxlNwrXz9ZNGODWzGdrRwTJCPzjP4X4F8CaiQUzvV/ryXL8mWx+7Pas6TUiDejhMYp5a6ihJuBeHliVjuMxGHP5lsL52s1Dn7jdN3afS3Q6da5Y6GoirirYaSNeSpEDnQqLzo0ePOoIEdjPR+quNrp3tcECVGUHWZvW1H9RXdcJjZTrXWEarTcZANKnsyo/E3o9XxiBpRXW1nmmrcPV+3Orvp99frrnZtf9+t5XpXGahO8SeYDw+qa/o1b0/44PNS6A2+i3LcKnsyi/ny6DJCqHOVxMssGsh1mA2gAaUcFWm31PtFwfh0NE/WcNl9RpvtUII3NsXbLO6XAwywWhc4RB+w6E6G9cD1i9bhDQ2OeXKvNRPj1UbHt0w9dMi2tTG5mnlaqs+6ruadmm+ndu8hUegPirTHIzP1vYKvRSMafhK4bJW+Z2miGjiGk8EWDuVGdiP6kIun6gynesoQqzPu8FqwuTDzOR1Lhcg/6n7/VXVZSuMFwP8NBnYmAqlamflOtcP+8ZoP21ikuqNyaoTWH8d7VzCUHujW7jUT7j167C0X+WyEHkj9TEe+3lt/QV2bbS5IGMESkOlVZ5f9PytV+4RJEuwcz/YYGZBauM/WhsD66dxNSGbiJUrUVtJO5ySRLkcx2KA+tlbDv5+frCNCGxu+o3RxrM+qrcfekSX/TSnOj9fBCq/1twNhENCsDnK1alM4xmtq/ur3mgRWF8pnBOMOtjvIWqglEbXJm2BaamIVUcrXw1C7D8Kp/rYGP62Gtt//W4TX93OQO3H9KAp8YoBdhNdtF6rrdEkemzeurbydwPVq49AY4nR16JJc9Uv7Wap1k/nqtPRxlT56v4GqnOZzOpGQmyPqag+O9v7udPa6Sj39W4MaGxsdE9Iri5X++bmlqvKrU6EC6f9KLaaLtWpTOcK3IphqhdOHa2P6nWtc5VZfzHSSws9RusRHrlxMdr66WiPy1lwt/7ecxpXrkWnjmprZXYtPALRIfwaW+dGr7+9H9RHVqv2KzHGENnDgQZyHXIhepLFXNvVyFalgcsgd6hMyJ7301FxS79T2/MbBqtx2kRWl/tBtKmvHrjUHPwuajVofgIpnI7CbbHQ8BjYtfUVLY4epcTkg4HmqOWlFkFaQyjBUHvrr6PhuNY4Apuj8K8WmMvKlDbqqM5qpEkaYjEzR79zLBNjHTVBWZKe+vEWLRzYZTx6tJZ4CCK6oJCWxWNnV6uLG7aAMc28lgCMcKPBPylzh6JRfUWv9RNNauO3LqXMKvPX+8Hcn9pbn9Wgfpq7JUTewk4C8t5JkxJqTaMHKAyH6LLMKy0t3Y0jeo0WgcU9uzYQzU4wkpZ7DFGEk7liqvf8sLf+Nybr6EcggjWwDSaiUlIySIS5gThEx4YiKCQAUTEhSE7zJiGCjSFO0yTwa4CtPYTr3Zi2GjRRCV1HW2qrv0eP9+6ahKrz1Tg1D1mgyq29HQ1UZ8ohEO8EhvMKeB5EPKzQnSjfilq0rbYQpyhOsT3+O8HY4P6X6qyRYwyZKW1xVuPzswIRKSabcCrKaxAb4w2s56+1NdD0xrtQ1zznERfrPRJjk3djL49hRGkcpcUa063Ql3Hv3LkTERG+22arQLjcBJfBrjWeGKdrHW18Hf39/YLSvPwCkDL56wXq7+jnudEowatfVla6m5eeGNPc9DSM9RMeA6NPeDRvzdcTzLIgZBGKA+7ex/K1e5FjGZmkfC2zM7BBHL6ENLqTbHezaPO263Do6PNYExyFhPRo72URXx8RFM2VuV5X1RNrAqPJQIFXmZDaKwbm5GU5+qw+KdmLGxZD1E5BVGU611gmEFMkga6lQDpaO/V3AklNQQbnoDeJRJOSGT8TbQ4aQ+11NOEIt9qoTOMqi1UbnatMywNLRKyNjtqkRkKRIFcEsxq8wO0RqizICNcAQioiOjo6VsqFWES7d0QoGG1oEhq2DrPzJ7H74HsQELoGsXSP8ctP5Qkc0ZkZbvIxdGkSkJhQVJznbnobLenpq9Jz90TrlQQjNtZ7kly06SiaRLcxUGU6qtwYq6NoVrkJzdq7tinEQ9Bt0xTSKGbbHA2fjqYAhks4bHxbI+lawtFReNRO7VXn7+v4vew53L0yaY0QWQOBkGRlXVkYCQyhSVj9FGj1++eLL76I3//+9xgY7EVtXbX7nUbJQXfnHBrqJxzDE1JkkckMbl4MUCwwJgmnjR1HrYmi24tP4yQJSXoeTTFPjxcvP2bsB8ssBUpjzX/b3IyZAhvDD6oXXKvO+ojJxid/va5tAXktMJ7q6CyR5x49xLOseBKGLCUjI9MtA/QgYoAGsw4q1LmQiCAdNbCOQmbC0VFMtX4CMTYzMwsFRVm4fPd5HD2+HeNT3ejrb0d5WRFysjKQlBCH/Dzv9o0fbLIaJygoGGExVITUTOQUlqKovBpZuWXIya9ASUUDSiubkF3MFToFEMsxI6Q0cn8+fMJj6zDhFvgF7wfVSYtNcAZWr3kLz+o+AlmBjsYb45O/7bsDebksFD1QHxsXscJz1QfUtdS6d7hjkymUJG/RpsFM6xSA5VqEQOeqFwL5c2mK+Wq5N2emCalMkQtw3wO341vf+Rz2HJjFqXO7MTTSSRwkyL1sT81n1pJEF5TKcQJCg5FdXosXPv9dfOMvgM///B/xpT/9O3zi7T/Da1/9DR575Vu4+NDL2H3mZoxs3ICa5mZUNjWjpqsL/UtL6JuZR3puEaKiOSnSHkMFiONYkbFM9ZetUxqq9xozxcwV5lwBY4oY/G5ClCBMcKtBcxfPpLBq61dic1/+u8sC47MUXLe7bNEqCEjO0OOrjBt5JJg+ToWGVI/Ixsdf2YPHZU0UgixLxKidHQXeQDEM0IXLT6SWYu3atewfi/DwUOLkxGOJOzQBEUGsL6nD1NR+vPDd3+KjP/lrfPyH7+Dlr38DL7/9I7z+k5/jF//wX/DKm9/Fx/74d3j+zR/j2J3vxdl7n8bU1qNoGZpDUW0zKhqb0Ds8ha6RaQwtbHE7V8mNhhEi1gUgMnQdIRBxkWFI5SIxJY5zifdikZgkZuhc89XcTCiajzHRbxVqq2uVWx9zpaqzdjqqXq5e58IlIdhSQWUay9qpj66FQ0e3D1tGZjqZrqAVhzQG72SaWDytJ45WpAETYmIRHRyO5Ih4BAavRVhkONIy01BTX4Oizja0L85jdO8ujO/bjV133Y2dDzyEqZtvRnRJNZoOHkXF7sNoPHIaIzffiYrt+5A3vwWzD72IWz/1I+y+/SVsufEZHLzrJZx58BM4fOkFHL7pg9h74WkcufVZ3PDQq7jtiQ/j0uMfxuLBm7B46Gb0rT+K4aWjqOoYR+vAJEbmN6C+exBt4/Oo6B5F3dQeNJ66BW27j6Dx0HUo3XwAZRt3I2d6I5r2nUD3sQto3XsSRTNbUcu6yqXd6D1yCptuug3DO3ahpr8fU3NDaOmoRWNrFQpLKDwmGdFcIEfFcpHMuBbP7DKVfIunZSp2xjIOKrlxnsB5A9YnpKAgvxhxVMakZO+peQnBbzV+kFBMSQL0GExqbj6qmlrQNzaJc0++gH33Po75G25D2cJWFIyOIK1vEImccPrQIqo37UH3gVNo2XUUlRt2oWRqEdlDk0jqGEDO0BRaduxB37Y9mNx5iBrdiYzBEZTOLKJl+x7CXiT1jqLj5G145M13cPNzb+LhV7+Oc0+9gWP3fwRHL7+E43e+jHP3fRgf+Oz3cPyO92HjiUuY3HsHRnfeisFtN2Lm4F244f6Xcdujr+B9r34ekxt2Iq+yFoW0Hj2UW6jdadvGkTW6Gf033IuZk7egbJbub3oJZeNzmDlxHi0bdyK+oxfJHX2on91EpTqGnn0HUTg2g5T2QSS3DKJpaTvatnAex86hiWNk9Qwipq4Z+YNjSG3vRm5PP2rpQof2HkD39p3o27QJHTPTaB4eRkVLK5ILCrCOrjokSopOHienudckFAIkGCm8jrIgE4zKBLKigJFd25BYWYe48krEVjBIN/chu7kX/Zv2on/zPjROT2DL2TOon5lCxdAgKjoppLIaZLV2IKu7Fz1b92Bg+wFsPHcz6uY2Ir22BenNragbn8bCweOIL65GeHQGNacMaRlFyKvuxIXHP4STT3wS229/AY9/5ic4cPP7sP3CA9hy6gkK4CKuv+9ZLOy/AfvO34fRzccxuf0kJradopDuZLtHcOru51A3vAUzO0+hoXcOmVVNDgqbOtw2I0WdQyhoGkLr7BZsP38Kw8MDKK2uR8voGCLjkxEUk4ja1mGs37EDZW2cR2kTaocn0bNxK+qn5tCxtAlF7T1Ir2lEDQVRPTCG+pFRzOzdh8ldu9E4NobehU3Iqm5EWkUd8pvaEZVbgNSSMuTWNaBphO2HR9AxNY3xHTvROUeF2LMX47t2YoL9qxvakVVVg5jUNEToh3+GkHSC4rx7EoiL0YDhzZsxuLQNUzv3YWjzRgxt2Iq63iG6ii0oJ3E9M3NIq6xy2xKmE1lBSzNK2tqQwoXe4oGDWNx5AAFBUQjl2mX39TdhfMt2mncGajq6sCYk3Pn7sfVTbt+vzt5xnL/zGRy45yVsuv0jGD75Ptz28g+x+YbHsP2m57Djxlew/vTdOH/3+5xQDt7wII7e8hguPvAcPvS57+KOpz+F4Z3Xo3byAFrXH0NJ9xJqBzaRHlorFaK4pRtl7X2oJP01FE7TyAJi0vLQ1NaDKTJydmEz9p+/AaHUSj0z3NzZ554xm9m+FUvHjyEoPIrZXwlGh6fRNjqNdVGJaKYXKKlpQdfkDBppJU30AGOLG9E5The6sISK9k4MzC2gpqcPXeRVcUsb6njewfbxWbl0t92IprUU1DYiNDYJJU2tiGGilFBUjPBUro/I2/TSYmQxcy2pr8U6WlVsIunTs42RXETpOcwYmtPhc7cgMa0ALb1jyCquYdqaRg0ZQWx8IokaQDjbdHX1Y3rjRuRQQ0rqapFXUuomeuHex9A8MY1wZhkVbX0IjYzFEDOngIBwpBfkY+P1J7B45jZsf+CjuPlDP8OuOz+NHbd9Djsufwr77/syduvB7js/iZFD9+Lr7/w9jl26HxvO3Ir1x+5E2cBW9G89h9rxPSgf3I6qkZ3u6XXtYVPUM4u8BlpLfSPdSCequrudddSPbUDvjuPIpEaP7t2Ork1LiIiNw2BnP0JI7/TUhKPt2Pnb0Ty2hOzSWlRWN6Gqt8s9RZ+cWoGKem3004OCsnqs37cP5fX1WNq7g8LuRntrP+op3MKSWkyv34Di2lpsYptcruwH1s+juqcTqWUlmN+7m4pchHkpbTpj88ggqmvqmYkWo3tWG7tn0yDmEJeWhWoaQEZpOQLKGxsRyyxBD57q0eA1YYFILMlGUFgwKjoaaF5MBZm5tOrBVKaC1a3d6J/bgKikDPaZRmnPMOp7RhASGYfhmRmm3Fk4cMM5JBXlIyojHaV1ZZz8OoxMzvIYgMmDx7Bw28s48thX8MSX3sHdH/0B9j/weey8/AX3+sCW21/D4sX3YPLUoxjYdy/6tl7CxP6bnaW0LxzD4om73eZCFUPbnWCKejYiv3OKFtNOxtS7TYZKaCGNQ7Pon9mFsaV9OHLD3QgMiUL7gJ6uD8IQ449o2XSICURrF3rGFhic05FfWY31h49SIaswvGsvsriGqmttR3VHG8prKrDx1GFkZOchIT3f7UUeqafNqjS/AKwJDkEGvYjWVSV1dayLRzSVuJtuL5dW0TM9heKmRtLXjLnD+1Hb3YlhljV2DaJv93ZsPncEzf0d6J2cRGcfFaaQUi5ra8XBE9excRdaBrqx+9gZZhrMqbNT0Tc97R7ODeTA63cyCDJ4DSysp+kOYnjLbi4oq5ihZDJO3I9wrhVy6iqoYS10Y8F44MlXkJbbj8bxMQSEBWBmwzYEhKRg7tRdGD7/PDbf9xb23P8mjj3xNey+93XsuefL2PfAZ7HlpufRv+8yxo8/gNZNF1G/eAjNFErbwkl0rD+FyukDmDh4K3rWH0bP5E6cungfssuakFPVgtz6DjKgHXV9Y0gqbEXv4AYyLg6jc7sRHB2JwJgoWuEZpJSWoL5vCBsWZlHTPoeomjo0793LpOd+WuciBubnkZqXj/Q8eo+BQefyJIDxpQ2IpKvJys3DvqPH0dDegUa6sy3aR6yuBYnpuSivbsG6oAi3uY14ErAuiJ4nnTwMQ04G62l1qRlZyMzNxtye7ajspvvraGH8PI3OqXFU99HLiPFbjx1FXEIyQomknm5gTXCQ29W+qa8fG0ms3Fx6URGa6PaKaqoRmZaJyNR81M9tR/7MHtzxle9i5v4P0H8O063VIKeoFdW1Q5iaWXAaeuTCTWgZX8+MZYGremYp+ZW48ZVv4n0/+Bs89yf/Ed/6u/+Az7zzTdz6wU/j/KNfx+77X8emWz+LwaMfQNP2u9G56yE0Lt2OmePvwdKpp7CLqfSGE/fh8tMfxwMf/Bj6Fw8gu34EJT3rUT68CdUT25FOF1TbyZhTWQjt4r60eyfXP9uwNjQcpYXljEEbMH/5adz6yTew5+4HEUaakuhK8osakJSTwXahtKBK7Dt1ytP6knK6tUb3dHhQdIz3zL7cTmExkjKzMb11Kw6cOo1exp7i0kr3voF27tKT7j2MSwHhYVjDsevrmhAWHo3gmGhkFuaSn5VopDFoO/yNRw6ja3TU7cEbsPPIUbdHblBQOKJi4lFDISTkZSEqNQl1/QP0tYcwt3EL4hP1OD0XbPH0kW0MeMw4huZmkEEfmsH4kSHNYuzZ/p4XsOEjb6Djwi248IHPYPL8e3Hy2Y8iv4uDd05gaNN+JhWz2E6rmTz7OHY++za2PflhrL/7dex74sc4/uKXcenzP8Udb3wX3/yvwMUPfw43vPpzptc/wA/+8V/x8Me/grd++rd47qt/gi/94m9x7onPYuTwJcztvwujhx/ChgdfQdfRm5FAH376/e/HljufwvDhO7Dn4RfQzDXN+jueQtvx+3D45ZdpPeFonR7CltN7Ucv0OSwhEYGRMQzC9ahjbKxsbqYrrnN7u00uLTEJ0N5uAQhcF+rqypnQxKQwFWaQ33j0EHaevQ4Z5aX0FiGorm9CVk4elTzMvTGytGmrezY8PExbDaZiYMMi3WEj2sjjBcag3NZ69+5FAIO/cAecueN2FDZSQmvWUMJrqe2l6BgYQiH9bXhkFIrq6zDEQDZAy9L7bCW1dS64q30o/ejclq3uNRq9hqZ90rSQiiQBmsBjP/srTH/oDQRWtuPg+5/D1NlzuPelj9KyqMlT67Fw+90YJLPe+B//E6/+h1/ilq9+FQc/8wM03PMhHHrrB7jlm9/HC3/6a3zlL3+FV37+K1z46BfwzHd+hIe+8cd4/Oe/wfGX38ReCrJ1z8145tf/iCe+8wucfeFDmL3nHhQPzGLLrY8iiGlsVks52uh2Jp/6AEauvxOZdHc7ju/nIjkba9eGI7eoBq29fUx4+t33EWLoqpQUdQwOopVQwdgQzkRGG4dll5ehbqjfvT2QQ2vRvJvpWUZm5xmPuWJnUhFC4faPjqOeqbhe5xEvatvaoU23xcM6Kn9df6/3Rtm6YMRExSMrLce9p5GWmsUFahoCqjjAzOYtzhRzqqocknUxkdSGZnROjKKlpYNZmrfLWXJhAQZmpzC6MM9A2o8uZml1XJimZmRDL6isXReCFvr2nJwSmn4xKlsakJlfiBPPPYvx9z6BpDbiO3Ezhq47hpueeYPp9eOYO3QMhX0D6Np7Afd8+Y/wGwA0FPzuX/8JH/v+23jr1z/Er3/9O3zjnXfwacKHfvgT3PH17+PoJ76LO7/4I9z1tR/grrf/GJc/+yUsXLgTndvnkFhXgoLmMmS0NGHu8rOY/yCTigffh9iwBNRVV5PZ/eghMyuZYsckprqXA6qaW5jWpqCb6xVt+9ZBN6XFt5cQhSG7qpzLg/3YffoU4rK93RJDI6PR0NHptvvOKdeXUEIREBqC9PISjG/dgoN0bdW0KmWyiYwpg6MT7iWEeI4ZGRpNwfejoKYKwQwbYcGhiE1JRuf8JN1yNQJS07PR0Mx0kgtCbd8dk5LoBk3KSkff6BCFM+GQ6y2cdqaIeRzUbTu3dvmFSAqzlQIqoMk3DQyg001sEk3y71xsZZYWoqCi0O3j2jm3F9d/53tI6G5A1+J1iGdM6pnfz/RxAde/7/PYevZJHLjrWWSP7kT54n7MPPY+DF9/B+771nfw+E9/hv0vfRztJ27C+kefR8/xW7lq34tKBurupQPYe++DaN97Dp3r92Hh8H3Y89ynccuXv4e+bYcQzYDrtp8LWYOKPmppbAQDeDKtvx5dw6PooyDqGMT1Vl4AGRTOGKIER4lRQ0s7RoYnUEkFDHfav8a9p5ZfUUXFHHZbpE/MLyBb+wzSi0RTmOJlCy0pl0oQEBaO0IhoKnCrGyc+PdP1L6qq5lpoGBv372aSRQuJDEEIDUIv/ehNkQC94JnFHHvr/n0Ynpt1L/pUtzYipSAHa+IisIapbmBgKCIYf/RacGNXBw5edxzt/T3u9ZLahmZk5RUijloQzAWaC3jL789oE/i4xHRkF3BFXFWEmopS5FWWIKogD5/5F6D48DE07zyN+rPHsXTjnTj05Iew5Y5HGUTvwiwFM3f4BM4+8Qr2n7sXtzz/KSzc8gB2nrkD229hOr1xE3ZwzZXf2MeF6h0IqOjE0E33onrxDO75/n9G2a7jCGZWVMClQHltDRp7e9DJxWIv3XQfs55urs2GNzA5CQ9BaFwc1gSFQt+NqWtuw/yGzegfGkETraGMbj4mNYVpdTuFFob07Hw0NdNKGNBrGUci4+IRSOaH0H1nZuZwEd2HNrqr/plpDNKzxHO5sXbNOmZqtRhkWRY9SQgToCim2jHhjCdU7L6pMWaStVgbFoRUJh56HzsgPCnO7RsYHBvJlWoaijsa3aaHfZOjqKyrQVQ61yLM2WN5FLP1LposJi49helkNiVfixaudPUyYCc1SHsOHj17HmUkJI8LpfyyMmYfee7lQffiU5xeIWMADVjr8J348qex+cXXUNQ7jqXbnsHcpYsonzuExVtuRefiYSzc+TCahhcxfuAcSqa2Yez4JeT0tmHL/fchsmwS1UzhN156FeWnX8COL30eGWPT7v273kGuCWgdemMss6zY7bu4lkJQhhYQzLFD1yGOi81CMmpm1xbGmH6Mza1HLQWg+Kr3jvRaXQDXcyHkTWZaLto6GE/o4rpnZzG/YyvXcmQg5xBOF6aNV+rp/rVZZTWDenRiPMKiIpkyhzD4Bzke9M2MUyGG3BtoEbExjEm6DZPoruN1IzQpxt3hd2+Vyb+uo1/U1h2pZH5oRLh7727bsQNMcQfoFyfR1TfItLMWFcx0whNi3StqekdQu16uIVFrGMCSMjJRVF7psrNCLqgqG5scdDAW6cNDXbTEXrrGwdlpdExMcnXdi84NS2jtG0ZNaw1KZhbx3F/8BbZ+7PPI2nUzqu95CtN33Iai4SmUbD+N2t3XIYbpdsOxu1B28AEU3Pkoeh74AK7/6t/gwIsfR1p9FeKiE5BMy02I1K2gtcgrqKLFc/2xbg0Co8JorbRYLgjr21vphvrQNT2KrvEhtHIBmVVQhGzGw2K6GLkrE2RyTibdWD16h7lumxhDfUszk4YMhDF70hukEkxKUR6mNi2ijoLRy2qjc9MIpfJGxmmTjnikxicige4xOy/X3cRMYXKR7N4ougLuZ4bkWKRmpiCdBhIgJgdEBKO4pQ45NWXuxyXFmdT8bK5Sa2k5U25DAKWM+nJXHRejLVy1RktbGGfymjgRbUsaxKxOGhZMYqllQdER7n1DTUwWJkgvoK+nlaUV5iCrogSZ5UWoaOa4FRnIK85CCRd0qXH048FrMLD/AD77/wOe+B/AzX/133DoN3+HA+/8Hg/9PXDhJ79F1dR2x3wxJopWHxAe7ARQVFvlvp8RQhejNdPo/HpkFxY5bR6ZnkQ/XVj30ADqO5hVlRa5L1uslVVQIYPCqGTBnhse3bQeMVxg59SWY2LrEnrYp6GtBSnZmYggw5WZpufmUtu1Ywq1nZofn5biLCU+Vc8LkOFJ3kOB9qKPrvUkjH6xtEezBPqdS8/u6W6zHobUMSCeknMvtiUlIpITDJekiVzvZWaWFHBV3OHSwT5q+fDsHHpGhlBcqTfNdyCBhOjlN/06KNMMjotyAlkX5UEwg5netVwTHuqdR4QhRq/lhgUiv7TY+feAuDC25RqKzFkXsQ55hWQU49S6ULo7QnBkBGLIKDErmZMLD1mLIAbxsKC1iGZ8jKIlaDI52Tlu+xb9QtnCeJJP621uoqXSxc7Q7XROjqBvjkG+r9O9wZiam4VwuquwuGimyCluZ9UoKqRek9SLfdo0WL906k0uvf24cmt++ZjJZCIlVbfvxWw9CLj6Nxb9muoJQkc9JGjX9piSXzASnLZek+Wov9ta1p7nktTk5wT6VVM/OeuxHe3ztPLjDgnXZ4H0O3s8keiVZ4H2g9LPuvEUVDpTwyRmJ/HMYvRBxNgU/ZycwvQzmZZGIYohtMwoaRdjVYz8bDKDIY9RiXHL1965XqRVH/WVZupc3zjS2PoWohtT7sCVUaEYyLW3jmhUG+1zJSaJEfol1pixGsQDP7P0eJS+HKBzY66dN9KT+B+f0rn6G35ZSEtrk+OXMfpaDzaaFYnv7qd78ljt9ZvMimDUQBsXSSh6tTQhlZ3S2IhS1HNQJhj75NsVoJTJFIGuE1I4QDJ9q4HTJm8nWhFeVa2vXegpG48A+9VO+DWWwP9za31dvZt4eoaeKvEeS/Vea+XYHNP79NzVNOmJnDhfm7QMb4cpP1PEdLkUu07hXMUHvxAEKlvdV88qX1VGJRaNVwkwIQ7a0k4/hMmi9YqL36UJ9BxfFt2lV8a+y3PXT9ArT2LqQozQ7826tqdl8pk2i6EaVFalcyHSsbau0h2laStEuWDmMdWDqyeltqZd6uMnVPhVpn4aWwIToaYUJkid27XV6bd1+zUwPl6a7dHp4eZxuY/XTzTEob2jGdk53hOT/noHSVIovWCqmKDrK3PwtxcN4pl+nRQtOndHfb+IwpBiFJWVIief8XOZt6rXUQ9uaK7Ck5mVyYVumDMG96qvNVohaBmERMJaTZAxVE/O6Nxf3txSj+gYCop901LtwbYr9dZWTxz6XYEfhFv7C9prFhKEpzRXaNPTJvaMsT7bqkxH5TZJUwb5db30ZHs4C7zHmuJQzURHjwytjM06jad3gwyPwCxa7sYUx9HJNiYU9bP2ApXLteshRntwcHRifEXZ/W2vQILzVhJMZPzya8tCpKMIMKJMunJj9tiN6rSZqQjTk5I6N79sVmRuUROwJ2tMKKadVq4+era3jqmutVNQ3b59x1XPrOmZZ2OI9bc3zoTDbXLH9qJTNItOcwmuv+IgFUGfiTSXI/eitjbGarC+mrdw2dh+EL3eBt5cDxXlumvh1mPG7jM4q3BqPOPj6jqBX2gB0hAJwQTjByHyH9XO6kxT9Pis6tVfWj49Pe0Qq40I0A6WOrcBdS6tNZz+8muB2gnEKCtb3ceuV5cL1M+0XUIpr9RedJ6bVb2eXDFaVoPmaELW+eox/YzUucZSWz8+lelaczYe6/El6yuFUrm9oaC2zEADXIyxB7b9jBeokeo7OzvdtX9Qtdd7NXrIW8JRO/l4fZTUJu0H1QuM+NXl/rZ+0HjC52+zGr/h8OPS0bZpSEtT4nDFUjVPe55M+I0e62tzFKhODNNRQrQyMVe4BcYntdODj2Ky9RdPNJ7xWGX+Oelc/WQgOhesCMYaaUBrbEchsnqBDai2mpysRA9Wq0wDWL2/j7+fv0xgY9jRQISaBvnLBRKuvbpuTznqXHVqL2bo3MbQ6+Nyu87tUTCGR201Dx3VTq5Q8zGhaXyBxtC1HQ00pmKdf97CpXIdTZBWrrHEFxvP6qze6F0RjIG/0hCs7qRrDaCjCLCJaTKq17W0xt/H+gn8ZQK1s40QrI2/nejwl+taGZgfvxigo+o1/lXxg0lDihMGgUdnNcu4DL/wWX8/HSrTtX8slWsMgT1lKfD3kaLqKDdl5eYKTZFWC9k/hhOMJiXivEIvm5FmScNcdsNyE4AQ6FrtpVm247nK7ChiJCQNZH7Tw31tUL1/naR3OhVIxUQFa70qqKCqJMPbt4TrruXJaLJXaPdo0PXqidrLVka36vzZl67VVyCaxTSVScFUpmuLRaLTXL6uzUUJxCddW+KiHUX8NNlOHaqzOdj41kbgBGOVAjHFBCOw2wxitAawdobIJql0VddWp3Kd+4XybgJSe9XpqGspg7kcvfikgG3CGR0bZJk2l/WEICYKDJdppRhjLsbqBKJT8zVmGc261vhmeVan/qbh1lZ7JuncmGh1aqujbd+icnNlRpfA5mn9DfzCdoLxN66r8/YfF7iUUPd7luv9gvGDkElwV20t5KvTUQTLXa1mlOptwgalpYwdFIbRYGmyXSdxsWiMFdP8/UWnlWksTdb/ULfqZQXWR9fGDB399PnjlH8eq+dgoDpZi1m/zc1wr26vMn+5nWtcJxgbSFKOj49xTLGN2kww6qQOq4VjA/snbuXqo6PAj8P6qo9igWmxlevNAC0K3fgShLNcrYmWaaJghFPBX/38NNm5tFq4VW+MsfYCo8nvxkWbmOqfg+EzHlndtUBWqj5qI4+heamf3mQ2C7KxBEaLXaufgROMGosoEa5C3UnV0f96nT+Y+wm+FpiftWttxiCixQSboHDYx1qs7N1Abc3X+8tFjyzCGOIHv5LoXL5d81OdymRVKjO6rJ8xcDUIhwlUeCV0f73KW1paVvCIVtEmT2KJhcrlXv393g2cYDSoTUSEqkKIdW2TE6hOxOkozbLy1eDv4weNsbrsDwnY2hs+TcxfL5Bmzs/Pu7YK5mKsZYd+EJMs7gk87+DN25jpb7/62mgRvZr/tfbUURvRqphnvJLQ/fSv7nMtUL8VwVhnMy0hMOQCm4D5bwv6RrAf1P5amqf2wrm6XCCcqhd+66uYpfY2to1ltOqosXSUxRtua9/V1bXSZzU9aqs26q+jQOV2rnTX8Pv7Gfj7rq7TmBKghKJrKYUdNa7Rb+UGotHKnGCMGH+D/v5+545MQ+welOpUJgbatfUziI2JdW7CXyb8aj8/v36FgX6QuauNXJbGFYF+gWg8c48a0z6lpjpr58e3mjb1NYYIbA6yLj+DNa7aqdwYey3QmP7Y4QcTptroXPhsHhpXfcx9+vupnWjSXRQnGBGjAnWS77TOauy/ZZ+VRWvx7e6wAisB2msnUDtlT8qkVKd7Vfp+gkssSKzG09EmYSBiBRrfH6f8oD6mWYpTErQYeS2BGwinJm7MMkaZ+zNajDmqM1rED90k1cJUGWJCQozbO8fxgnN125Uqc3yXcU3phFNlSgrkcfzxxlJ+a+cEY4IQUVoQ6dwEYz+PiijvLvJqDaFJc72hH478d3+NYAlF5br9Lhxuw59lxmg8nV+NzwPVr65TmY7qp3OB6FQaLgG9Gy6B+igu2rwsmZALNCtRf4GYZkwUuHrOUz/42VJCc9YcddRPGE4xl9uvBtFpPDYaV1/7xxM4wYgo0xBNUOfSGjXIy9PCzrtN7jHeI8CYI8GIUAlGRBrIMiQEgSZgAnKTIjEizPAYcQZ+JkmTdC3o7e1daaP+ehFKkzMhqdz6GTNswtZGVqVvolk74TXB+FN5XVs/xRu97Ks52C+Xmp8UTZvbaU6ao2jx302w/jaW6BH466UE/muBaHaC0YXFE2skwjQJmbB+ELMHCfyCUXtpkn4JlPBMKBKGbaWsa1lOOkE/LWdkiVneJqIaS5MxJhjo2pimo59wUxhrt3pSfmaLPrkRfzamMjsabvl7U8zV+Ezw9mOflEuCKS5hDOV1rDYWppDkTZSO+8dSPwlK5eKl45dvrhrT7qn5Qf1WBCPwTIuTS5G2yXWJwZ72ixhPM66YrPl5TVBPkkiIjjGJ0kBNmm1JfIp+npWQkuXavEWqn0DPXart1eB+HONiU3iNYX5h6Hg1Hm+yApWvHsfKvHl6ArR6XdvRv0ZR/ZVERoKTBSYw8Fe4c/cT9TIu67MCnIP2ONPmPlJQlfldp7VTYiW6hE8817xXBCPJ6ui+vkYkulmoACdNsKCnc33lTO00ebkZIRRhNjExS9/PS0lVcNe19q4PcT/hxicJvIcSFMuMwXbjdDVIGZz1cUzTOK/9u4MmrImLHs1JdFq5QIxRmWKMP1lQmfqoXO5cwrN+Jmi7Vp3hFYguWfKV+SzD8jzEP83FcKivJQTWVucpKcTPduLzimAEGiAllZ2JTK5LAlJDCcVlHm4gj2CBEayjrapLSxmEkzLIFN03S0Bo2FpcvO09uOHmJxGbIG0X49KcUE3TLLuRRdp4NilBW3uLM3nhd+1XM8AHqreMT9cSktqLEf5yMdefDktr1U5z0VH1q8exviYEgZUZWMYlPKmpHqMtBlkbhQ0piAnK8X2Z914YiLsiGCHS0dyPKk0wuhZy7zf2K4IxEHEiUgS7G5Vx+olZ7iIJkZEhWNxzD3YdeAJrgsKRkqAM54oL8Y7eGBpPIMGIQN3y1/hxsd5nysWs2dnZlb7XAtHiB7XVUXVKqSUoE5Yfj7W3a38/q1fZ6j7CZdeiUT+DWDvNQ3FVoUBg7YzXdhSId7qTrz5aWniCIbPlLrTVyNTUmBOCzM9psHNdmoS+T62AfQXZarDJJSUpKUhDdEwYQkKCMbf1ErbteQBBkYFISlXMuOKTHZPc8190V4wncU4xrliNO1Jw6qP2Eo7ngqTZsigpiqflwmmT1blptqxTGmqLTDFQ1iI8aiOcNge1d8kAj/WNDcjIznLPpsXGeWOor+EXiC7h0LnRZ+Pqw5a5uVqL6V7k1XFF9WqrMvFAR928NaVcFoxXIEHoITizEs9CvIkKkSbtl/JquDIw29Jq+gc63Q3RhS2XMT5zGqFxQYhVtuZr7/By4gUlxSt7lbkxOb6B4p6YJRchZqanp63smmdthMfwinn+p2XEPJUZ7ablpiD++GVzkLLoiwhpWZluQzl9edTam5IYaAzhsPGEX8JRO5Ub4wU611g61wLTytW2prbKMwbO6yrBmHBUoaNbNFKDNZjAkOhcBBmBKtPxSurH+gRqYnwEqqtrMLNwF1q6NiMqJQKxZLqfGB3zCgtQyixHX+zJplUmMQjK9OXWRJus1vpobLlI0We0im5pnzFFzNC5sisFcvXz6PKSHA+HR7vOdQtEQvMzUB8qkUCkKBJQTZ23xbz6+GOTXavO+ooW+6lcoDZmVbJcjS3hmIDkYlUvy7dHslYEsxpMSEVcWIlggQYQIgU4T3P9G456k/TOJcg09o/C+NgYBkdvQ0ZuI2LSmfOzvwgz4oQvNSPdTV4PxUk4+gZOU3PdCi0ycWVLRoMTPMtNgQSWbQlsLWG0XaHLo194VCZQGx1VJpqMwbIQe1AvKS3VWbXaqM7oNxw697tDq9O5Um3h1FyNfp3raGOpvY76LUxubCUr01OKqWkcjJrqBWKljjqXBL2vZKijQAOKCCEXYl3rXJqoI9FhdKyPvjWPDIrF9m17MTf7BBmei9j0KMTLLXCSflzuYXC5P0JldRUXbQyWFGpuAS2Wri+eWVshadAjp3qQPcEJxotBioUVlcWkxYslfmYYQzSO0a96CVE/pGlsY7bVSekcUzUO6YrjucZMYx+1EW4dhVcMVR/hsf4C1ZmgRJNZi/Dq/IogPT5nZNrSQgmXPI/7nnJAgLQ/jsHN/KQQ6qiJKcsQQp0bIcZQXUuTpaH6keg//If/gHvuuQflFSUIZdDPycl1fnRk4DDCI+hvyczoWPpS4lR/uQCNY+sNxxDi1zZTcUw13f6Z+gANF11apGkj7au2XqTFaAFsX74W/cKp+CI8BsKreqNfIIGISRrXrN9fb2D8UOIgPHbtB5VLGKvLDdTH6sUrtZeyy0LM8uW2LUEQTU4w6iDJ6ja2NEKdTQvsDq+Q2e8jWhyqTJMxd6Z6osLQ0KB7dPb4yYOYmx9Ha3sdkpe/a56To8dsr2QjGkfMUF8RI5zeWCynECMjg1Bbw8Ue8cUzY4yOCmcyoTVCLGJkzbRsbxc/z3UJj/DqqGvhlKBMS1czXnSozu6oq179Bf52Uj6V6ag26qNyG09gSu3vq/EFwq22Gk9KqDa6zs7OWIntntu+8lO3E4y0RwhEoE3KBtC1ES3ExkD1UZnfylS2tLSExQ3DeM/T96B3oBXrF0fR3FSL0eF+JJKhRQVyM94YftA4wqcn5gODQsn0NKRm5aGgtBI1jR1IyyxCbmEVKqpbWFaNtLx8RCUlQ5+Wde/LrMInOv1M0vm1tFrj2m87Gt/A39d4oDKBxTAppeHUeGon4Vm/fw/siSQTjpYkXvmyYNznnei3S0qLHWN011aSUyMRonxc94QEEo7KbeL+B/UkJGUYUdHU7KQIpGRE4PSFTaitKsRAbwuyGSNyUml1JEifanMvFyUQJwnK5HohJCTEbaAzsessHv/U9/H8W+/gwY98Czc88hHsvu52DC/uRUlTP3IqG1Hf0YmOoRFUtbUjJiPLrTPcB/GIz/sgfxJT/3zSxeyH6yr3iXj6b+2+J7jCnAT3LRgdNQ+VmWVYvY661rnFGIGuTZB2J8NiluH34xCYYrtyxnO5YoFux/jvCTrBpOemOf8v0GaishwhkDYoIOXmZ7rMR9mC/KIGFgEKlGojkHlrQipPiE/GDRfP4dEnLuP6mw5i45Yh7NyzQNNl5hRHpqVzjaDtC5lYZJCQ4LAQxKVnYGLrIXzjt//qNiv9yq/+CZ/70V/ho1/9JV7+wp/hzmfewNGbH8TGw8fQNqpXDavcliJ1/f2Yd9tQMW4lMutJSHbf5tM7kHJxKfTbaVQICU2vAepmawY13ZhjILo1ZymeWcRqkBtSvQljNYgv4oUsyRRYYIJSG79F6VqC0Lj2a6j6qr0TjDYrte/7x9J61EEd1UmCyc/PdsFJOXZjU50j3K8VJmUdJfX8/AKEktnbdixh/cIonv3AY3Rv0wgJXedwxyYz6FLICWkxWBMU4LYofPjVN/D6r/8Zr/3ob/Dy2z/BZ376p/jqb36DN37wc1x670fx0a//Gpee+jDO3/sE5vceRkOXvhHdjurOLjT1D2BsfgequgeRmEHliFHsYLBOTndfK46k9ceR/pRMMp9HnRvtNg9jpJTN6vyguamtBKg5/CHQfTm/xzFheYp+JcaaQtuvr2pjYznBSCj6vl9GbjpKyq48hCBISSHhPj+oDMiQSUAiVMhsYupTUlJE5PoVNAZhFBCHYNsoWqL3AlF6FImOjEbQmrXIy6zBi1/9Uzzx5g/x4R/8Cq988zt0YW/jE9//Gb72m9/iG3/2V/jMd3+LF778U9zx3Gdw/UMfxMYjN6J3ZhsqWvtR3tiMqqYmjEwvoXdqAc0D2vEoCsEcM1I7yBIiQgMRvm4NsrUkiI1CqrKh5VtLYoZoNgHpaKA5iUkmFLVTG2vnP5r784N4o4RJeCQoWYZ4ph/8dC3BGD6Bv58TTF5xrnvpPz5FKSglxkaKOUnsmJxKa1pO6bRmcA9m0yq0PXyCTJ/uQh9qUBzSfbE1a9dwEEp8bSCqquuRnVOA1MxcFJVVoY2up7Onmwxcj865adz69HM4csfLeOjjP8ddL/wRnv7kd/D6z/8LHvsM48ubP8FNtJCz972A25/5DOZPXsapB57H4UtPYunIrdhx8nY09k4hkbg7tONFdzfaOwdR3zuLYw98AFvufwwjZy5i5uwtmDl9M3aevxkj2/ehe3ErGsfnUNPUgvHpaeQVFiGdmWcMmR/N+URE6UcvpdFxiIwIR6x7O46LQ/IinvPUvOUOFW/FTPFJ/MqmlSSLX8u3bgQSmoQhRk9OTrlri1GyEPWXkutcQlIfh9MsprKqAjGxejMqDSkMzKlc0LlvhOm3EwUnZlEJUbGIDgpDeGAwQvX6Nq2hnP1qmhtRRZ/fvWkJE/u5mDx2GLsefBgjN17ExJGTaN2+C1V7ve19+y5cQsPh06jatAOd5+5E9eHLeORz72DHpQ9gw7kncO6RT+HEXR/GnvPvw4nbX8bOM4/j9N0v4tKTH8O97/8U9p6/H9sooLGtp7Dh4CWUtoyjoXcSPeOz6JucRfPwJKp7x1DeNYJNd38Q+Zt2YeLszSjYvB81Ow6hZMMuFKzfhq6j5zF+9jYUzW5D1YY9KJnbjq5DpzB55kbsu+MuNI6No3WgCyMTvahvrkBzew1i4sPd9r7xVFJBnH7EoxDSsmgJVGbdKYgmr3QzVlv7JhPSmVnmMrN0cS/Gi9nmYcR8Hf0ggZlAnWAymBWlUiBJDMiRzIzCgoMZDxiQOWBxLYNsfx+ZdQt2Xn83Jg5eQMf2/WjmpAtHZtC+/QA6D1yPnsM3oHT9HhRMb0fp/HrkUUOy2nqwdPFmVCxtR/bYLMoWtiBnbA6Ne45h5OKDOPy+z+Pej/4xdt32PLX8ozhy50vYdcMzOH77h3D3+76E8/d/GDvPPYhDl57G2N5b0bf1AprnjmHjdffjwQ98DrtoNet3HEEb3VcBrbOyow/l2j22pR8FQxsxdv0tKKHQsofH0bR1H9p3HUbpzAZkDU6hcGgWTRt2Y4ACqdu2FzkT65HcN468oWlUTVLJDhxBXmcHkuvrEF9VhdyODhT29qF6nEJbWETr7Bwy8pn8ZOcileuzqMQUBMeEIjyOay4lURSc3Hd+XjYVnVknvYwSELMi+/3qDwomNjUDhRXVaGjvwoaT12Nw/0nMU7snzt6EsrkFFE1MIn1wHHGdY8id3IKS2S3oOXQG0xduQ/2WfcgfnUVK95Dbc7mVQps6cRojuw8hq7gBBX0jyBudJlP2o4tBu2RyHsVbDuH4c69j372v4pPf/T2uZ8Z1nII5etfLOEKhHL/jBdz06Mfxnd/+k/v4/Mz+WzC1/zK6l85i9uDddEdn8KHXv4d7nnoVN9/7HlS1dKOwpgGF9W0oaOpGUdsgkponMH7pEXTsO4fhI2eR3j6A8vF5zJ44j7GDJ1E6t4TU3iGUT8yjfmoJDUtbUDW/ARndI4ip70Z2z5jbc7mMAmvdtBt185uQ0dWPbPaJ4liZPG9e2IDKiSlUT81g9MAhzOzdjfrBAdR0kZ7qOkRnpiMglGuyBAZ6Wo9cvKxGjJdQ5MZ0lKAkGAlF8UhHJ5jxw6cwvP84qhlAS+gaspv7EV3ehPg6akwLzXn9VpQNT6NnaQeWjp3D+N6DqBgaQ35nH6LLqlEixtM9dW3dg0ZahayloGcYUamFGDl+HSYOHUc9GVHYP4r0hhbsfPpV3PX6D3DD01/Ah774U9z0/s9jL4Wx79bnsefi+ymY53H3+1/H7usfxNTec5jafQ4TWy5gZMMZDC6ewn3PfA77LzyMx194HQMzm1Fc1+I2xM6raXaCKWwdQBmtpoKuK766FelMRTecvh6NcxtpAa3o3bob4weOoWx0igJgdjc1h6b5GfRt24zB3fvQtLAViZx7XFkDygamUDk8S0U7goUTZ1BPxSrlPDKbOxFT3oAius4cCr1kYBItW3ajdm4ThvccxczBU+QHebK0Ge30LI2tg8jKzHZLEUuUlABIOBKUrl2qzKPWRE4wOa1tiOc6ILGGi8WqelTRzIu7R3mcwcYz5zG4tAGNG9Zjatduuqc25HMlnlrTiMT6RowdPcYJ7Ucdhdq/5whqphcRT2E1rV9Ebf8Y+nfsRlJGGX1wDjq7hhhgc9A4uYlC+SSOP/FZPPPWr3HdPa9h98VHsO3sI9h48mHM7r+I6257Dya3XYe95+7F2OZjmNpxGpO7z2PDdXdjbM9FdMzu55rmZjQNLaKkcQDpFfXIb2hHUXMXyjv6Udgxxngzi84t23DiptNoa+pCekkJWkeYta0NQmJaCea27cbohg3IrGqhlfW7DbF3X7wVpX1DyGIqXjUwgqLWLhS0daF7fhETO3ehZ/0C5g5QMXv6UNE7jDwqRZLuRBRXIlGbBNXUoZp1VQS1bZueQTePC0eOond+AVsunOP6qw+l9S2ISklDOpOBaMV1vdufGMV4pd+fln+P6Zhbj5rBCbRMjGN8936UdQ5gZt8x1NB3d2/YjG7WF3R1ooKr7MTycmRW1iG/pQNpdU3o3rgFrRu2YJDaUtzai+S8cuSU1iK/pglldW1uU+ldJ45zkVqI4NAYVNaNoJeMfv6PfovjT34RU6eewg1Pvo6FU3di/Yn7MXP0blrMe3Df+z/pdiqf3H4KIxuPYOngjWiZ3IWakZ1um9+KfrrTxSNoGd2C0ja6WFkNXZkJpowJQFHzIJZOnkUofb02A+pnvFm7LhwZXJzu3H+Y2RzdUVcHihsasCY4Es1UpEW64HbSXMV4VVTbggnGn5q2XpS096B1bAJ9i0zLGV8GNmxEKy2udWKWa6l+lHb0oqKrB/l1DY7hUYw9ibkM/CVlyKioRE5dPUprm1HZ2Y0ajtvIWCWBze3dQx4NIjKVC1utFZVAcEnhBDO2bRcrZzC+fTv6KIRGDtgwOIbWyTkKgxPt6UURfWZZd48bpIRpbyJTzJ716zGxaSu6R+eECA1jUzh6O7MtCkx7QnaOarPpAKwNDcKm7ZsxPbuILbvPYM+t78WBBz6J4evej4MPv4mTD3+cWdmj2HbDi9hKV7bvpgdx6bGXsenILdhz9h7c+ODzuPzkR/DSF3+IacabzqWTaJk/hqLuJSrUZgphltbShsKmTpS09qCSi8/a/mHUdI5SgfqY7qfhzG2XsbhxBwbptgY2eXsu11O5tPNeNAPz0dtuRaEEtC4UUzOLmF3chrT8cqQVVaKVSptdXofxjZuRRz7M0Qt0jU9hcvNWdFJY7ZznJC2zWhu4Lm1ETnklTt1xJyKTUtEyNMqUPhuljbQQLnhTswtQ1s5xdauIcT0wLgE5tTVIYpJQ3liPJN2a0nZb+iunWU3THeVWVHGALcgq55qDCFOLy1BW20hBdCM9qxDtc3NYExaO4r5ONGp3v54eFFdUsO0Y9jCWhEdJ0mvRNTeD8tp6mv8Mrr/vXkTEJSIimgtYppaqP/fEp7Hjrk9gx4NfxubLr2PrzS/h5CNfxL7bvoydt34cZ7leef7Tb+Pxl76Ap179Mh549lMYWDiI/g3H0DjFGDB7GEWDO1HStxVFnUxO2qZpJX3OYkww1dTelv4pVPVOIC+rnOOuIQSienjYHTfu28/6abQOL6J+WYHaBwfdrutd89POHYVFJ2FicTtiU3IxvrgF5fXNaOgZwCQThSImALPbuMhtacbu44zP7W109XswtXU7OmfmMLtzN/EPY4lJT2VTOzbuPoDC7i7M0wgGNmxy2z3O7DxIYfZieutOJkqlmN++A0W0rO4RbbvIvxgGoDqmhlmlpainWVa19nHBlYk+ZiuRsckYXlpAPFf6KemZbufTAppna2cPRpYWER4Rie6xUfrtEJTUtuLE5QeQkss40jfIjCQWoZzwyCjjTnw24w0t7OBRLF1+Eieffhv3fvI3mL3uRWy4+VUceeSr2H3Xm9h9zxvYeNMLePijb+OJVz6LXRfuwPzxSxjYdg4tc4fRMLUfVcM73RbylUPb3S7lhd0bkN82hMLaJmpdC8rbGS96O+hmFpDVOorWpX1onhphXHscGSXFqKqqRfSaGGRx8axNVRNSSvHg8x8jM4LQwWAvId321HOobhhB4Lo47D5xAdmVjZjdsRcVrS0oralC1/QIaphYbOFyIZsxdcMchdTURCvtQKd2dC8sxNyeXW77+B2nr0N6YZ7bMbaJ3icuP9spRmxCHPo2LCEjr9RteFrX14ukolJ0U7BOMFUM6CJmatMmaEfy4KgI1DKmxFFgncMjiM1IRzwzhgZaTnQ6hci0ev22nW51P03tiUnKxrbrztDM9frAOvQzUArf7L7DGJgdQkPrGIXeyvZh2HnkIrbc+D4cuu8tPP7W73Hgyc/j6BNv4fDDX8Heu9/Cvvs+j213voK5sw9RIHehfydjCzOx+sm9GNx+HtNcWEoYNWOMab2bVgST2zzA8Ruo8Y1cePagqq+bLnYWm7l+CQkMRFVZFZUsCXFc8OVXV2Jg51Y0TY4iOD4Njfq6R2Ka0/CNe/ejra8fCdn5GOX6KzmjALV04bKktLIC9C/Oo4EKOLCZywaunRLzCpHFrC+e/TtGR7AuIsJt3qpt5MWD5CJtxh2IjDJvm3l5jLSSInfe3dyCtTz2cf2kfTVVVtVTi8DYUJ0HBCTQGiKZpqUwQwiKCEVJJ31tSKD7eE9hMwkqKKA5NiEsNhZ5ZRU4zIVbSHQCV9vM8RmLSriOaOoYdBuDNnQzSaA7OXX5JqyhNU3t3+oGb+X6IDBwLSK4Ml66/Cw23fFJvPCdf8Ajn/0pzr3v69h11xvYdecXsffez2Pzrc9h8tQjmDj+KEb334vBbTdhZNcN6Npw0u3tv/XcQ+5DC/oIg310Icf9HFDnLKa0uZsxZgSNg+sxs+UYGbaA/tldCFgTgI7uDoQEJTOdboG27l3ce4BuZRqRUYnYuGMf4+Yimtg3r7aBsWgr0gtKMLOV49TXoqq9CfV04RkUVvP4NF1cKmKyMhGR4219rN3FI5kKr+ECvYz8kmI3KC7n5yONvB3buwPVLa3udlTtANP59kYcv+4cKgeGmN3uRdNwJ9u3Y/vB455gGnt7McT4UdXejpzcfNSODSAgaB3WBK5DWU8HBRTNoJTD7KeF6V0hthw7i7jcYjQzpS6k/9SW6Qr2g/PUZGpfMxdy2pJx03paIAmeO7LNrTdO33s3M6RwtO8/hcmzz2AfE4CLH/o29t73GexgrNlz95vYQ1e27/ZXsPHcM9h128sYp0Amd5xxAulYPM7Af4Jw3J3vuP4xlFI45UN0I/0zTjCymCKm81UdI3RnM0gqqcHwLu3tH4Cjp26lEBawyHi4LjKEi9ISVHZUIyKlDr1ze1FV30N3wj6tQ1i4/k40zG7G8Hq6S7qxlqEJeo8J6EsaYckJtIgYznENaluaeB6N3JwcLOzciZaBAYifWw4eQHv/IPqYHGhT7NLqWoxv3Yz01Cy3G3xRXR3WrQtk2p6JoHXRjr62/j4etSl5sCeY8o42MrkHQ0wDx5bmmDb20xeOOisJig5nYCpGQHCIizP6UkNeRRlmduxEYUuX+15LPVPV9Io2TmqYKaznxlqGhxCXnoWb73yJGpSO/I4yWmMw3eEEMuh2Js88gfGbP47t930J+x/8Co4+/hZ23fMFnvN4+cOYPvkYunddwsx1j6Jy+jBX3gfQufE0WudOOhjcdxPGdl1A29gOnLmZAiJTM0sbkFPjrf5rO3rQwDVOSnYDLTYKLT2bEBQWw1S1k+46BIfvuYkJwgiik1hW2YzrHn0WUW3NGDt3K0YO3Yyqtj60j43ThWeillmUPr7gMW8A2YzFqVnZmKR1tTLJ6KQAlrbtcGuTompaFS02ODQaoeEcl4LShtrq28TkIjQwDJHRsdi2/yCyyc/Uwlxa6RSaB3uYLE0xIx5C1xTXWu4vxOtY0dSM7OJCLoB60ENTXdq9B7kMXglcoTb29WFtWBjdwTpMb9jNtUyX8/tTx+5FZsMk+jYfoH+li6gdQfdEHwbnNjM52ITg8GTUlnaioKYc4QmpqKvvwsLeC1i68QUs3f1V7Hn4Wzj33m/hK3/5z3jmyz/H0tnXsP3SRzF99nH0HbwbtRvO4vwzX0Tj0vXo2nILxvfeg9nDD3F1fRuO3fF+LB44j0PnbkN2RQfdD9cRjf0o6hhF2eA8oqo7sfPO+9HNeKJvslT0dCKIFju5ZQE1tKzeTUeQ2tiI9NIqnPnY27jv7Z+iaHiJmd445N61CXhCZibKqaA5VM6xLZtR3NzEjK2bqfwhFyvWxcdw3deOAPfzRjAKymq4FslAeEo6k6hWxlcmA0yExrhmaZoc47qpBzVc0Edlpbt9R2PSkrCGy4no8Eim1ZnuowyR0csPY+w+dwa9o+NYFxqGTAYpfZRG/ljfPtnJVHB4fp4BsxoZjDVtQ4MIi2dgo+RTyeSqya049sFPYv9H3kRKxwTCYwqx59gprmXGEbg2CvO6x5RZggGuj/ZffzcHXIdRJgf5fYv4yn8FTr7wDTz39R/i2//5V/jsOz/CkXs+gROPfRmzF17G+oufROO2+7Hxlg+jaPQCOrbcSRdHYZx4DEtH78e5+1/EUx97Cwcu3onchjEUts8w7iyhemIbaie3MVBvZVyMxMz8CPQZ4cnNmzDGVDUxOQ1hgWmIKOnF7qdfwrPf/i7SeicRynVHbmE1CivqEZeZgmAG8mkuHzbt24cCzj+Hi+R2xoPcohKnyNkFhY7RYQzcRTW1OHLD9Uy5h1DX0o6Ozl5EM/6sWRuMiIgYt+P52vAIhocQ1NOysgqLXZK1tGMriuur6W06cODGC2ikhdW106r1FxgXjXpeTCws0jf3Ip9ZRedILzs0sIHy/wCugmuhDwZ00Wfqk07FzLcbOjuRxdR4XVAY1mYW4cQLL+G2r3wTI2fuR+HoDiQXaP0QhsnTF1HV0I6wiFzs2HPW4cto7MPkLU/jc//wP/Gtf/lHPP8nb+PGF7+ED3//b/DZ3/5XbLj9NSzc8jouf+pPMcF48+ZfARtuegmn3/MZvPeNH+CDb3wLtz35UXz6W3+ObWceQjFdVeXYTtSvp9tbfwhlU0cZgEeRm1vJ8QLRXj+FmQMnkDM1i/0Pv4jNj7+Ag1/9MeZue46LuzpkZpRgLV1Oel4x9hw+jX0njiOBmahozeNaTVvjB8VG0+KiMMJYce6uO+m6Ghjg01HPBXcqY7Daatvf9iHGCrrtIFqBXP/w3LzbZr6O1rPtwEFkZeQyRU9F60AfgkOCkci4pU1bo9NTERIbz0Wu+3ExIKCmheny2iD36Y1CSr6WphpCYSUXFWD97t3Yd+wEV8lKqQNpScHIK6mkq5tk0B93C82knCyXgRRzfZBaVIV7f/O3mH/+ZcwwgF7/wS+iaO4UJk6cwNJBBt1ErmcWj2EzV/UJVUPY896vYNf7P4nNj30CU7d8Eade/DFu/fyPcAfh+R/+Dk9/609x68f/GDe++if48X//73juK3+ML/zs7/DS136MD/zR9/Ghr/4CRx76JJopkLmDD2LqpvdjiZY0cvQccrnmmr/5Lhx7/FXse+gVFC7tRNfJG7D70U+g84ZLSOpo5RyzsfnUHmw+eJBZWgpdUBoSc/JQxzVHIxkuS5FL6uTCVIoZxZW6BJCekcOEYAgp9CKymHa6qwM3X89si5ZCXoRFRWN4dJJt19IThaO8qo58K3cfpQhkcB9lLM5rrGOI6KWABkjDMVp9HSJTUtyzDE4wEor2Vl7at5ep5SgytCcM/V1dZ5f7klBkrEeM0ukdJ09g15lTbs0Sqo/bcJDUrBxmLtXYxJWvtmBPiM/HtvseRufj70XzdY/j/HNfQwLT5YnbH8DRD38B2y48iD2X7sPCHffjlq+9g3t//Xe47Yc/x+nP/wA7PvJd7P/4T3HhS7/EuS+8jYd/8Ke4++0f4uHv/hy3f/GreO03f407PvVVHPnA63jPj/4Mlz77Rxi660mUbr8Fd7/5Pex9+INo23wB7dTMmoFJxNeNoO7gaSxevhWdmw+i/eaHcPvXf0sBZHNJEOZ2Cz9+4jpUMn3uZMIit634EpWc7AJ3Hb1ChPf7CFIYUxYPHcAS40tsHi0kMAhl9BytTAhCY/TZlkC32/n8rp1c3+Q4S5vbuQNHrr+eWWwu420k0srLXIxaxwV5DJORPC4oZXlhwRHu2wCVjD9ZFfI0/Bun741eNlvFj8bObpfqRSUkuc8BNjKN6xgbY1CfQCWDZXJOLrM0pnRr1jCo12D/8ZOY38xcv6YO+aXlSOB6R9aV3z2Nsz/5HSbvfAqNe4+ihuMcevhRbNi6H5MHjiNvfgmpzGJu+vI38IX//k947EffxDEx+qk3MPbcGzj5le/h0e//DG/87s/xhb/4HR77xg9pUZ/Ah37yC9z7re+TwT/G1ic+jvnHXmOc+xwe/uHvcemjX8TB5x7H2I33IKm8DRVT2xCQn4j6hQXseuUjOPbpNxFe3ITexUlmW810JVEIj05FPd1M/8QUiqpqmPoz/S0rx/iGDWhh0iPILGJmygV1ZEIiLagZlVyA55KplXUN6GX21j/N+FbfyHl76a740Ml4FBQRReuJRThxTjFeKYmS8pcQx+D69W6ssDC2CY5EBxfz+qpgqQsB/FsbGUXfmIDOnn4s7dzFbKTVrWn0obhUmqry8jYKqrCkAiERXs5d1tyM2R3b0TU54T5HUkmi9IteEBeZiitKDfPLKpHMjOeO73wfu177JI7edzcWTh3huoO4uF4Y3n8BrbP6GkUkek5dxDcAvPb3f41Xf/dbPPOnP8P7f/krfOF3f4k/+sXP8dmf/Agf/LN38OTPfoxP/81f4nP/9C84+upX0HPmGXTd+iImHn4ZY2duRg5piW1oQUpPH04+/gimbrwD2++8F92nL+NJ4irkHJvplms66hiQa8jkHuTSBYtufQWjb2iMKXAv4hgDNM/weCYNmzZhq271NzR534ch89PyCtA9PeUsKmj5I0b5dEU76VF2HDniPlUiN6YvMfUNjyEjJ5/rnSRaRSSaWylUepyAiHD3VM/g+BQOnDvHhXEjErgeWut9ojIgoGtk1Pm8rqlJrI1kSiyzLcxzz2+19w2goLCUuTgDEhedbWOj6JuepOk3oZPMb+/tQyEFkMSFkiMkIxtNXHhm5xRy8DJOsgPJTBbu/8VPsOGxJ1G5+SQW7r8LVdMbUdmzB0NbD+G2970XgycuomRkA775//wL/pkC+nv8D3ztt+/go9//Or7/21/gx7/8DT73s5/jwz/5Kd7z9p/gjm+/g/Ov/xi3v/EneO43f4Otjz2Ott0nsOX6i9h801F0Lk6hZqQTBx95H/L2XsYH/xFMRZNQyNhQQ9qHGR8bmpliF1ciMDiU649q97GFgopKWs6k+4pSA924lFa3qSJSktA0Ouxc+fDyWk0CkjIOzcw6KwhT/KEXWRcfywVvNw6fOUsrGEZ+ZZX7MFBnd7/7OkgoF+Mx4bGIp/CHZqYRmZSI6KgYrn3CUNHahJLuVk8wwdGeFQRFRaGqtg6jHESvT+gBuYC1a5HGHL6P2YVuJ9TThNv6uKhsb0VhZZnbr199oxgAuwaG3Xdk5HflCnuoKT0jY6itKkdQYTpe/vO/QsXeOzFw+WYsHD+Andffg6D4PITmdiJ/eD3S6Xtz+4cRkFKE9vV78aHv/Bhf/fv/gh/+4z/gp//tb/An//wP+Np/+c849fKr7qNvIVmtCIzOQDYzvqkdR7Hjvg9gz93PYfIwF4l7z2HLpYdRPnUAT/z8v5HGYFT1DCKYilfHoC/rGBgZd9pc3dDMhWSGc8/uQz60gjy6skG6J31+RY/jOkth1pZRyHUe68conO1cJKYxUVBsiUpKQU//kPtIXEx8MoLDIl0Mqatv5hJjGHkNtc7tK27p85YKDWVVlUhJTWU6HcFFeh3dabP7+IM+/+IEk0+LGJuYQR+RFlVWYo0+hBC0llrTjvrONpRygdVGfznCLKOJbkBfj1hDBE6YEWHomZlhCl2LSi7Imgb6MUBf3dbb777DUlRdy0xDKWQP24fgrX/4Z1RcpDvrn0Ri3TQe/tSX3U+5O07cha6dt6CqdwcWL70HTTvOYviOh3H2M29i5yNPY/PTz+DMZ79Aq3sW8/c8hZu/+B0cfvCDqJ/ahcy6fgSn56OAwo2v7kFO+Qj2PPQqqk/fjo/+6m9YV4QsLuhC4iOQUpqHzPoqx2jdateqfnBqmvMbRDkVKp6uRfMqaWhE24i+UFiG/qFRTEzNeat/arX6xjH21rV1uFsuvVQ+KeK6BC4MWV/FxevUxJy7gZlaWMD1UDRS0rPcp7WUAa/heiY2lQtQWe7CDMY3rndf/whNiHEfnyitW95LRq4oiBKWaSYX5LrPczQM0ioIjbQQfdJJLkpfpgsICnZC0RckFrZtxuiMZ/YiUIsvfUg7i4FSX6IIZODTJAsZs3Rcx+xPY7z0p3+MvrMP4vD7v4WhIxexjf5/YONm1E/0YO/1Z7D1+ktk+BZEcqFXx5gXEMEJh8SiZ/suhGbkI6+GK+20DCSVFiG3ox+LJ6/Hs1/7Ntco09j84N1oGN/A7OsBPPDTHyKqIBPdZED7SBeaO7pQVFZNP56O8pZmR9OaSK64tcpvbEEvBdBNrdcnq5IzvW+Q5VJ4+WUVdNUZLv7IwvQNnej4JC4YI6FPN+rruW20rC56lQ66SN3ADAgPxxq6f30sqJMWE023FRbJJCA6DpmMN6MT0yhsrkNwMhOliCCkFudi25H96B6hVXteSME/AgMMZOPMEnrHRuhbW5BTVoiI1EQEhoYiMCAIIRRcEoVTQIvacXCfW7E2drRx4G7kF5c5wSmtdsJjrBHEcU3Q3NWNlAwysLwUFbXlKKP7C+Ni6vSLr+D452gte48hsGuQVnAXFi9cxpb7n8Xg9uMYndyNoYXt2H3pfnQuHEH3wgFsv/e96NtxAvtuegT5zX2Y2LYTua2DXL9cj4juWQzfdA9SR7ege+8DuPTLf6Awo5BIN13AgFrZ3oRWeoTekSla/rCLM5sO7EeEPpnCIKwlQyxX/vlca7R392GRitJLho5xcbguOpIL6jrEc1kQEhXHOdRhaGgCbRR0JTNRZVa6XRVOHrV3dKObq/82xt6xTRtQXEPtZ4zSc2X63aqBih6RmODu5kfS8vSBn6GpcXRPjWFdZCiTgVT3bpATzODsJDKK8xGTQd8WuAbh9Hl6iyqWDCypqkKrvkBObRqfmcPClq3uZSJ94Ewf7dEHfNYwowmJiUMYIZXZij4YN8K2WtPo2y09TCIGpyfcUVDRWou62nqM33oLLv/ql5h5mgu+HXvQM7sL/btuRkJ+HXo27ME4U+yx47eicprrgvxK7H3qg0htG8bRR57Etrsfwv4HHsP+xz+A2Qfux9nbn0HVoUMYvu8enP3E18iMCIQxWwoOXUvLpaXSNUsTU3IzXWysZZBt7GrD9kP7GFPa6LJKEcM4EcC1jdJdfUMss7jAfQxokIzrHBzgdTmZO+0+80u2IZxeo7imkqv7UTT2dHguPtz7oFFofAzSC3NR39eJvkW6yvVjyKQ3Cli3FvqsSivXTX1UkCjdqU6Mc58Xi09NcB+4y6f1OMEkZHGlykHC6OPSK4rQMNyLzrFBmmcXsrio0o88pfpgJhOBgHWBLgaFsn1CZhpySotdGikB6LaDvp85v2mLu65qbGaWU8VFV577lFRMUjwSqBGBicFYu9a71RNUX4mvMgtbeuQJFLdtQdRIL84++2mk9o9iz233I39gI/qOnEZD/wJOvO9V1FJIPbuPoWLDDCqmtyNr5CA6Tm1C7c6XsOut7+HcV95CHGPBwdMH0NHegCZaSl5dFdLIFPclQsXGkHWMBWup6eHuua767nYqzrRzx6K/nPPRAnstNdi+HpXE5KCqsp5uvY/Z6igW9u9DdkkBA38AApmJpSUku68dDlEB9cmv7JJCuq4IrAsJZhYWweQoxn168uCZk2xXSiWOYlamB+wT6VmS3HmcHsRIiXMP+DvB6BNPw5PjTG07kVWYzxV9JF2SF9zLmaXp25C6F1RYXYP6jg7nB/WBNB2buxkAxyeZSWQilCmfFqfui35Kr5mGuu8T69NSoUHQh3v0QbZ4bZGVm430zBwyrhcBzAYfeOfHOPT1b2LumWfQu/keFG85j01334v+PVy13/4edO05ia0PP4mxE7dj6Z6nsfGmh1Gxnynyfacx9egLOP3d32Hnk08gOiQSEdFkRmwyhTlBt8P4woRE3w0TvWKaPoFV2ljrPvcVoSdo9BkvzZVrsdDYeGfxXUNMdmaZxAz00n2XOSvILvEWmYGcW3RsHNNnrvsO7sb6PdtpLalOWd0H5yhIfYyovK0RA3OTaB/spZtkKk1BR9Pb6LMlxSUl7mNI7p3SZUhM8z4a5z4cpz+9KRzCYKVXMPR9Mr0UOrl5EdM7N6O5rwe9AyNkoK109dlZmpq+BxZCpkv7xHwSOzQ1Q6mnurVAKQWqD8fVNLdycdqD5p5O9xnHESYLbQySzbSouSOHmcL2o6OTyQUt8/wnPoaH//T3WHzmNXQ//lFkHzmBJq6Wxy/chcShjajYcxytRy8hcf46NN//Crre8z4sfuBb+MDv/hfW6MWh3BwU55QgNDwUUUx9m5kYiOECfYctJT/bfUO5sLYSHd1d6BkfZkY5TivpZSZV724t9dDqxXx9QVeM1ofycsuKKdxeDDD+yovUNzchPIrMYxvd1NSPgt2zE6hgNiWF7Z8cY4qd7T6zFcdwkMJ4kh6fyFibirSMdMTpIfL4BPdwn/eGt57ETEAiFTeDiUlZlT7Bzz8Npu+ONdLX1nW2ooH+MiAsCGuDg6BPoa9jUNM3giPjEhEWHesEV0AXVtfUgB5qY1tHOw5fd8Ixv4susJXrnKrmBpf2FVSUIrMo3/nfmNQk53vjiS8sLNRtbhC8hgwIDqBr8xgYwDjw5J//Ge767d/i2Jd/jQ0vfxf7PvNjbH7+y1h67+dx/As/w9nv/CWO/fHvcOl3f4+jL3+Cpl+GSq4J+vr7MDs/h2GmuWNMbyuYDe47cxq1zLhEQwy11WU8jDdBTEtlxWvCQpyfr6qvQ0lNFZoHerB4YBe6psdcLNJ32oLpAtfRYvStNaWzqfk5zvI6mEzIfZcyXuozwHJ9ir3Cp2+dee9Velux6C1suxboRTB/vV5x0Ssvej9H79c4wayLjSTDolDQWO0WN/KJKTmZyK0sxcDstPuaX9fy/aBWCkLMbqIQo+kfA4ICUdha5zFV35bktT5RqDikSYghOoohJhx9a3OI+XsCA3FedTkKqnORXcbzvCxUFpZwccbgSyLv+8Z38OL/Au7+h/+J83/9z1j4k1/g0n/8n3j4b/8XNjHeBKxLRgizv1C5IiqSfdUvOiUBwVGxZGQk0gsKkJadi4r6Wq4jejEojZbm04pLa6vc0yuxWtAx5gVSEQNDl3HQ3xc21SKDMbdlpB9dtK7OgT730Tx9QjGE7j45k/NhII/nItF9O0237gn6sp/eaBPTxfCVLzotg15p8W8woXPtdlVY5L2xprjnBNM+QX86P42FzRvRyEBY3lSHDDJUfjGIGVo4/a6+D6yFUhh9a3AczTciGKkFOUxBe1zCoHS0iZbWsxx/lMnIr7uMjOfOX5MZsqbyZq5PmK6WkzFl9PWlzS2o4NqhnmlqdWMbNX+UbqEWxTRpvUibU92IEq4fanduQyTXFXlFVbTWZq6iexmwhzEwqG8+9zODanEKU8JMKSE7G7XEqRuI+ui0grBcTyTdtj6pqMAvRZGbUvvJLUvomSbNpF1fwy2rr3GZUkRiLONGNKLJCxcH6C2ycrLdhgxu/5t47UMQ756Z88cL13ZZCHoTz4QgkBDcS2C+MteWY+gZ5hXB6MUbveOhr+jpa3tRCYw11JhE+uPsslJ3v0f30/onpzA6N+duHYgRlQ11DFgpSCKiGMYnBb51MRHLn1sM5zHSZUJyF3IDgfpoKNPxyp5W5FaUuAwvIJrpaWwYIhgX9CpgYATTdca7tXRvodFr6DpDERoY5J5PKyvxfncPZ2wLDVuHOOKNpHVFMy7GU9PSqLn65GIWV+9VdK91DS1oaG5zN2FHNs4zHR9H+/ggipprueovYPBPcvTpo6JrosMRzjkrQdFD3qlMeDLSqOmcm2KBXtIS03Stt8L0Ubg4Bmm9R7TyuUUXM3ywzHAJQe+vrgiAwpIrU7murwjIG3tFMCrUQ816mDlOG3Iup2x6JzOFWhNLQmzXiVgGqcA4Mp+I1xGiMpLdNyXjctORWkSXxPOihkaurFtR09nFFfcohrmmGZmZp+XMYGByGkvb9VjtEIZmmJ4O9XnWxbXAADVW6eYArwUKotLgfrrSfvab27yN51PooVttGe5DBa20hKvnzMoSJBXmIILxIJRzCON6YC21cq02r8vLRCBdRSlTWzHQwJgkEJPELG16p6PKxDTHOPLA39aYuDpGCBwO9lGdhKbXKewVC7+gBGpXSV65T2axr9tsTlbI9nrq3wlGCAXydRXVpXRh+kBzpBOM9nXRqwJ6ZcAGSKI5y6RlaXG0FJ3rNTf7HmV+QSHNl2bJBVt8PNulp7nnB/QdS/2eoW9b6vfuCLqBps52RHAMWau+h6myK9/AjHdpZwzxR5DgcFpFFPEIl16xy2EWpnHda4lsY9/ijNFrdKTlqm910h25T5z4mOMHxQHt42JaLNBOVH4B+MEfN0wgOjfBiNnZtN53E4zAdv4roFKJ9yYYtV0RjBqK8FhJWwIhxNB6UpniqaHMywbQu/nu9b+4eBTk5iElKdm5D1dOSCGT0tNS6QLkBhLco6CJdBt6v1N+Wd/NTKGwBFGxnIh8Mvtosx/nu9knjpBbwGxOOyBRQAnqq8DqfD3xchyNn0aXk56StjK2QF99zcvJda5I9ckJHNttc3KFKWKgY8by3AVmDX5QvXY7XO2K/P3eDfQVQvFNSu3eSGaZfwwJUPHHhK93W+XKBCuCUQdHrBonx7g3mN33GKnNCsB6RdwEI+bJpelr3O6jpAIx1IHKPVj5QClTRUFvb4c7av9jb+sO7yVSw2sv9OjlHtsKUUTmMz0VbXK36u8mtSxMCTCRGdCV8T2IjuPkaT3J6aluayvNTxbhZ4p/zzMdNYa02NpYuQRou+jqWhrubyMQXbZz7kqZFIdxTzsayhK0lUvmyhaWnpCqqsscLbrWi7d6R3NFMCsMZ2cxQ59SV6X37rm3kXUMkYpwWZUm5DGKzOHRiLcBDZ+9T2jlMUzL1TaKAV9EqY+2DlaZ6isYK5wbkCtjXNOOFcJjb/hKcLYhkK4drSzTq9wax7/7oPC43dFX0bRSr/UU2+jjq6Jj9c6Fmld8guiMQm1dKY9XXNy1cOptZO3Xplf5Ysk/fVY4JSPNKW0u02DtfSNFtNfOU2jJXlu6RWaQmks8rVoGsXJLRog1MUlLDQQ22SymgaYxIlYgQdm+WiqXvzWp+wnWwIpP/smov3y3BCOBGE7VCa++KZlBlybiBWK8f+cjlencxhCojaC5uXlFaO+mLAbanE5z0Pc3NaZeH/fX67X5+IQI4omh8Limy/MJeRmc0i2311x1FG12Lq+iL8dqL7aKGu+rh1ZnRqCXZHUt+pPT6AFodSu3ZGwyflBDddKbtyLCmGfaLUHo3O97nbbLEmjC9tq0cJeXF18lOOES0wzXalA+v1oAfiYINEHVm+lrowNZmdULv60fnItZLlcfD7enCCvCk0tcrvf4QaAGa5+XdGZ76RmMdX5BE4xvUmK/YFa27tX+AFyE6rVz5/qXFc1osfZ2rm1cRqdGkF+Sd7Ur84Mm69/U2g9yZ7aVup/hYkR5hTQgye2NYoPGMyMywQo0wdWr4auAkzAr8ejxcnujTefamcNtsE06bW9JTdza2EZz9lVXK8/M9LYHycz09pReSYeXBaNtGP0CFl6NF8u1UhvTcwla7bUlscaTQMRs8cr6mFK52EuIojUmUEi63eLx9WolM9AmRNqh5CpXJvBP3jVcJkpHk7S3I52nPdI4TVpHMd65hGVBac8xTVz11sbaa6NtxwyC2lh/x0DX1zNz08JMap2+rGH1AgVgKUIx1ydxcd4XNtRW/excmuu0Wrh0V5e0KaY5WpUlsc1qMCsQDlmj4pw3d49Gv4LJ3emDC1I8TwG0HiEOtnHW5cNrO2kIr/HVXy/QfL3MzLZeXGa+iNJC0oizL0wo3dMXhlSm7TuMkWKOPouoc5WJGL8FWRyxo0DWpraqN0aLWSuazWvFtYGBgRWCpQyGzxgjPLo29yImGrPNvfknb0zVR7rVXlajNla/Gqyvjp6CeDQbiFbhM1cuOkzJvAzuitWtBvFXNK4WjsqtbEUwEogyC39jE5DAyp02LzPHGCmtMYL90NBYsyIo+2qrv94mpzY6rtSTCf6xPX/vxTCll6vxCKQ8mqyfVgNZjvqYQqm9bXFlwvELSmOPjY05PBK2yqOivI8rXGtslZsXuKreR4NZsUB0yl3aeBpH9f42TjA6EZG2U4N/YtIWIbCOq8Hq1E6gQa3O07QreIwAY6D6yiptXDHEiFU7lWlNI4UZHx9foc3w+8dQP2O02ti4Vmd0GW718+Pxt7c2/ydg4wp0vhq/wI9/9TxW118LrJ3wC8Q3jWNK7O2U5S1HFG50y0eKYh5LcVEKLPesvsKhfuKb8Phl978L1k/zsWWNyg23n24DvxH5weSmo/CKLjvX0eatcz8+lWk7UNvpSkYnY9Q3v61eID7JAa0kZ6vGVlu18Sdz1t/arxiMCoxxbunBMhtAm77qWh119IPKDKkSpWsRozo/GHE6agyNq4TlzJkz7tNoZuVWboxQmfD5z/34/dfC7weV67i6rYFosX5+wV8LTIACU1rrq3PB6j4CG0v1CqG2qZ/62vg2rs4Np4F4Jdp0VDtrb33k8eWp5VkVgnUuY/GD2qq/aJC8/I7E6Dacoklt7P61jrr20+U/V3vrK7wyDC95vjIHfzud21G4Ozo6XB/jhejR0fTRDM3mrXrxz9r5QUqvsdVO+AynrtXHT4PxwOj5Q7BiMO8GItaQ2oB+UJkNJrhWG3+9QGU2Wd0RE7M0AduJUzh0rXLDqfHVz4RtE74WrKbJxvz3QO2amppW6FmNw0D45RjEGymw2oqua7U10Fy12hKorfoIj39uaqOPdGn7VzmN1YJU+eqUxQ/eN6FYx2hid/MswqyAjyaB8dvG8IPxQCtK8Vzn1tZA1+KD8Ji81Hd1Oz8YXrWTEQjU3ublb6trjS/QGIbb2kl/NL6/n2hVmY42F/X3n/t5ey0QPmvvB2cwNpgGWN3Q3UDSw2AM596XDyTsWHT3dHDxIeFdnROqvx/HtQa2CKI7fmKWGOWfnOEQY+Up1E7XuiVt+byB6Pbj/r8FCcMUWeCnW+da9cW5u57y2qznStLxg0dt8ul9R0X393V7WN6RBkhISyN9VGItxBQpjWbNV/M2/CZ0XZvQRI+lF0aLtffTZyDcMhp75EYpmrttw3OtWL15eGPbXA2PzsVb/6pbZXIIphfWX3U6l9IJj+ZhRq9y9dO5jeXvr3b+Mh2lwMokbM7+djpKR9RGuiADUTuNoXq1N3rVT3y0eh0VZVavAa1O/XVUmc6lZ/6+wqejnQucwcizq5N1vhp8i6VlkKdSnuwWW0lXE6KB5Wls4lfj8kDjmMDs2gjShFVm12KYmGn4hN8mqjKdi5F+hvzfgPAY/TpejU/X3gdW9YUOrQ10rvlrYa075QItXu0WlHiklEh3rju7W0mvp1g2b42j+Yj3Mgr7SpN/XJ3bvMUHXftx+NteC6yN8ddSTR2lhOKbcPn7qEygPuqrcc2YBSoXqK0cnxRYiqaj4fB7d+HQucaTMVp/P4gGgfFEoHNFW9GiOau/aFE79bGxdJO9s7PTlRl9xiPhMJzW3sDGNlAb8UU0qs/qNrpWuTMYpSHyYhrIj9TrJG/q3cmQEuh85a6Eu5N+NcNFqJiko65tcAPV2cR0tHOVa3ylLPII6m+gcrVZ7T2s/lpjyCMJt+H119u46qujyqyN2gus/EofzwDkMGyd4HjgcyRaN+iujAxKP/PYWkJHRWiNJ1yiXePJsYj3UoTVNHpjeg5EkVWClGGZ4Vi9H1QuXgi/1Ru/VC7ls3aq98/Z+hmNamd1dhQtOqqf6qXEKjM5CITDP67OVW5tVWZt/KCy1bRoHC3c5TBPnTrlvmduY6utIrZA7c2YrK+NbW1Xg9r4wcpsHsJnbaVLilQqdwZjk7COV0C37+hxqSD2uIApzQr4DEbEmRCESx5Ig1zB9+5gk5aVC0zhbQJ+0Bj6LISMSwtnlflxGVNVLrzXYtpqhmpM9VMf0a76lfaOP4kumtgzNHZv3EBlAhlRfUO1Mxz/PXb3GAhxGX6BxjNa341OPy06Go3+Mhmev63w+MdRmcCPy/qagqm94VB/jWP9rFxHP17B6qghGeqotjIQHf9PQWNqfDlxGZrGtHlbpJHx21g2no6aj2A1ztVg/fz9V4P4oDqNK5y6o+sMRoUa3Jgm4rTAlNIqFRF4qZeYJWTytlp3SMBXBCAQDimfBrPJigE6ahwTgIHVWV+7Fj2mRAZSDDHRrtXW8OlaBupXAM3D8Np4di1QO9EqwSq0iyE2pr+9BxqL+BhpbP7eZwe9a4H4oQ+p6WfOJEZmf53WEP75axyjQdcq17mBylQvPtg8RZctckW32hitxg/1Ed9VJjwqF6jc+KFrG0NHk5MflxRSqZY9jGBg7dTP6DJQndros1vqt3o8w/+HQHh0lCwka1vvqkz4Va+566jIo+ira/1QKH3VmH7e+vXaD8Lph2vV27nRLjzOYAyphKFzNRKhGtwU14jUh+AUnvSb+OrBhEOTtDWHMVFthMcY+H8KNo7wCVbXq0zpioVNXcvzaT4699Nodbpvbzj9uP5vQXhMiXTU8wnXaucHtRVIORQprUxH8VyGoaOuJQ+ruxaoTopvvJIiGT3WRuUmfH9btZGyyUDEPz/e/1MQPslZOG0svwJLRjbmtfoLVK/5Sud0LpD+WMQyGoXLbqRYmdpqHF3r3MY23P+3oDGEyxmMCjSITVATNuUW0VZu3t0mb211FKi96owZKpMi6DEvw2OLQ9WpnfX7QyCcGsfGXM1sw2HlYq7AGPVuDPOPr3M/Xp1LQKpXf8NhymALYyu3vmovUJ3h8oONp3qBFEOppTyyfwzVSUA6l2LIg5rwDfz0Gl6/vAyfH4w2zU391UZjCFS/uo/aC9RWoH42tvD421p7fz+dW3sDG0v116JRc7BytdE4WsvICcgZGx7Vq074TN4Cnds4fjqsvdbI16LdD+pvdFt/HZ3BmOVqoNWIdG3E61wI5I3sx0SVCaRA8pQqt742qOolbDFC7err693g/57XNLBJS2n89Lwb2CTVTkbupZbvPo7aWr0ij9qLVt2lsbsmEpb4ZMI05VVfO1d/0WcG6x9D+I0WE6T1F07VC7/JQKA6Pw6NY3OT49G1v17lwm34bE5+0JhGm+ptLM3zWjRrDMnL2tiaUW1Fg8bz9/nfAaNNuIX3Wm384OeDdEY6pL4qFx06WhuViybpomRmPNY4GlPnqte54bwWqF7zVXvxU2U6OoNRpaxOaY3OrYEamyJYRxGrNir3BtXENWlZtBbO6qtyGYrX32vnKZMRbkevXBPWGCTWrZWuBu+pv3gqlNJD9iNuXau9zr1vROpanl+/I4gxHi6vncdM0f9uArY5+elVWymxP9UT3Tq3fmrjx6mxDKxMoL5q55+34TFFVZ2MSuNZv2uB2r2bcmvtaYYnhfG3EYgGo00y99+yX023nYtvGlPXGkf0aQwpr5VZH/Fe8vR+t5Lhao7LMqSMPL2QYlNnluVj9Tp6cIVegfHez3fNVWWiSyBHLQMWraLJ5KI6tTUchsfOzfB0rqPqhMPwy8Ep+otXKncGo4Yiwgbwew5TFhvYEKvOG5TtfHeLBHpmWb9T6B0Q/cj3h/N5TZo4k6X03gN/9qzxu4HaqL3u3OmulV7ZsN9AVK86+2Vb1x4Nie4ZKimkzdMP/5auq0FzFogH+s1EHsx49O+B+CQF1hpBRxvfrwBqY7RYvcr8eP49UB/RqP6KBEr1/Mquoz3JoPZSes3D5iaPqjZ+sDqrX02TyjUni1B6O8PuEOoBfr0rZD9J6Ch5SSY6N3nbHUbv9rvkf/UYNqbo8V/7wWi0axmzZCVeaJ6iT+fih67FA7VXG8OrcwUEexTsWrBiMAbqZJWWZgm5CVeDCqToMia9y6TJSsmlqKbAevjPK7+2UpkwPI8iBnrKbczVuR+EW0fhNIOw8fSygIxFdfphUS8fSBBq4wnMY6jm5o3pje+//vdA7cRoa6+jcIgv5lCsrQRq5Wqnax0NxD+NLXyqk6Kpv8DOrY/hXA1qY/iszM7VV4ohEA1SFssMrK/GsbENjAbDa+c2D3lZ62dj2rl0QTcSFCn08XjJ0R5Dly6YDM1QZBySmx7tlqx0VFtPxp6u2Xw0vo6iR0er09iqMzpV7p+XyVfXns56/VS+WhcMt5W9GziDUWdjrB+ZeSeB6kWE2njWqQHELE+5S0oLVt4l8wzFlP1qgxFeI1pf+BcOPW6iaKTHzmVsYqaU3UCMVpnntZhS+EDlMhYzGJV5TL9yrsdXbGyNq3NjosrkiVcrwmpQO+OFQHi0EB0aGnJeW7/Ym0GJV62trSsLVOE2HuqoNuKh2osGM5x/b0w/LtXLiwqPnJoZx2ocAvWzPtbfDxrHxlJbGZfwao7vhtMP1k805OTIiRIv5SbeS2Y6SjdMPyQzGcjQcJ97QkJPjZhs3ZMSTKc1tumjjNHPH6NJNFskUeagualMGZLxVNdq6+8vEN+Vxqmf8Fm7dwPNURmCMxhdWKEGF3INrnO9AKN8VOduzUDkWjNoAJW555UYRqWgeuCvtq7SMcRTVCns1QZjoDHiteUQ8Sgl8xjstfcbi9IpPVZSXEyDzNZzZ3oDSGlWvPsV3caR5xKoTG8v1dRUOrz6vcT77cgDMVJHMUlztPJ/DzR3y82NH1pTeSnlFeUzIXm8uRLudbSxra2//loC83jjtdW1DMPWOKZEmodgtUIIbAzh0VzfzVj8tOqovsJn9YZPZf5xdC6ltrWSh5PtKUPPacqhKdKrj5zvFSNSmZ5+SE0Tfjk4T47eExE8an8C4pdi+8e0cbVWTk9Po9LLKWl9q1vwovfK3GX4jY2NK300Fx0NVK4fwMVL8cYM8d1AfZzBWIE8hPL8vr4+R6jHML/yasLe81GKBpq8UiJNVHU6al0hLyGmeN7laoMR0QJ5hitl/1aIfkhO1Ic6M3guBZXyiMmcsDMwCSaS12HsG0WlyiMt3stDeofR7YTBMYRXE9ZRc/PT5EVK4bo6DXx38HJuRdWi4lyOpe1Irhbq/xeguesoQdri08o1j9UCNkWwfiv8W+aptTdlsXZ+sLZSIB1lQDLSa92VE6iN8JkxXqteR71SL6W2NZM2o7A2Hl1eO0V7KfAfVl7p4RV5SM+UzjU21TKKMbLQ6Kytnx8CGZAMaTV+zVEppeao9ubEpcum24KrDEZgDFBHHa2jdVIUEXHy5obEDETnWvCrXgql8tUGI0KF256L8oi7Yiw2rtpJsQVJSUx1aDQN9U1U0BKHJ1Xbf1HJo2NCkZOfjYGxCdQ1taOguBINTc1IzSCzaEAponvZ6wi3wrDG0RhX6Hp3g7E5Xqtcc/Y8aSwdQKTDKaUQ/n9rlP93ID6IRzoKtwlfBuRfl+io+Uno4qs8v8q07lDKKJrUV6A25lX9Yxn9drdJfaxODs5wrO6jcXVuRz+ovcpl7BpvtaL6QXU2H4Nrp5pXG4zAHLTAbvL4wX4W0LmMY3W96WJ6up6M1js8nqFIvjoqMEif/43BGMESuLeIu5owgZTFb0T+Onl2DWIDXYt4P4jIf6vAHmj8vDx5tgykpWajpLiMhqZfdjnucoTRBo1VDV3Ycfg+zG26HUdOPoWBkV0IDBIdFGJiJlISvB0ATLjCa4KXMGJjvfTBPw9jls1HglC5mKa82zZWEegmQ2Xllbtmmo8pj8bU9R9SlHcD443B6msbQ+Pq3Dyz2tm59VO9KYVA/aSM/vFEq+egrvw25K/3g/Beq1x9rJ9/LD8uO/fPwQ82B9EwPT3t1oNaI6qf5pCbe+WZPh21HjKd0wPBuumwGqfmJRBuO/rp0HhGj87djQfKW7h1x1cgHfg3BmOgTvrCQlR0uJfeLBuG31iuZTAqU3tForwC5dnss8y0a4GIVr15ZpuElXuCoaAZYZIZaRISvMnpoVClf5GRQeifWMDsrjswt/0+7Dj4GHKL2hESEYa4pFCkKKVMoLKkeN5UDDfFEdPkTZUHa4cfm4MYL9xKPQsLlXJFrfBg9ZzVVtd6/8Xybo0joeiHT92i1DjXUox/D2z+7waqNz4JvzynIorGM2MwHDrX0W42qFxlamvjCcxghNffThvAqa3qFdnsR2SNazjUR5HNsgeV2dgGamP9hF/tbTyB2vivhUdHzct4qD1zJAdtKKEbCZKVyUxbWTU11181poEZivD4xzN6dNTYOqamCcgfGoluk5thegazLHwvN/dSKy2elXYdOXoANbUVy7+pePfShcQpSaqs9Nqe04i7Vt3/Dohw83Ked+fkEhhSCarT2KFhgYiKjMb03B4sbL4d+w8+i03b7kJQVCqCogMRnx6J+BTO6RpRTnhFo8YQndrPLJYQycWk7feivV60GY/b41NrlBU+XQOY0onpMkAppXCbYUrYGVygaosVzUXCFS+99dcVHNqR0M2X9KifjqJPeB2NBKWUuvumcuFXJFFbu0vnV0aVC0SLUiL1FX71laJqrWp38tTPzxs7V3/hS09L55qN6TBp1J502QWM/BnpbjvmdKYw4pN4po2L0lK9O1QaV/3tXDSJPxrLxtCcdK6USQavdrq2cmsnmgXCYXNWuXgg+nSutlZu87Gj6ow/amMpq64FwiHw2nsvAkrHXdRysvFuLK0ymCsRRNYqC9auIjpXY9XL0yodkdXJqJwikaD/L8GYpAWi7tI5g1EKtmIwiaQtB0HBa5lv5mDzttPYtONBnDj1Epo7tnJSaxGeGIaEdK4t5HmUVq4awxgpSE1L5dqnyG36JyUoKGG+nckFIM+lCNpezHs6+Qqf/i14Ci2BC6cJQ2W6Fs1V1eWOb3I+xk8/rDYYUy6dC+xcwjZj9C9grZ/AP76VSyGMtzZ/HZWiarGtawO1s7bqu1JHGrWzlwzDeCO+6VxbsOXke29tCq8poNFk5yu4lsHKzMjFQ/W16CP6NV+rt7nZudpavY6qEz4Zlsp0bvNRnQzPj8eM7gpe0kV5StdNNmYD/8Zg/ndAVidkXn6X5TZl1KDyYkaYMcNAwtcEVCdi1V6hW+cCEWoTFfESoE3Ou+txxWD0foruTAWHrEF3VzemZ49iaOwSjp/6IMrrxtyG9DFpkYil8UuY8bpxsYzfP46jVQpFoccSYjQGlUEgb2mKIYjior6IDqSltWEl+l7NE3lTT4imoP75i343j+X25rHkDHRUyE8krcYP9RGdxk+dr8apa/HU5rMaRId4vPrmgMDuUkop/X2s3ozSlEl1jjYpFo3DD+KV+Cx+JbCN0SrQ+epr4RdtNp5krGuNY1HAT5P1VaSWHlmZjjIutVdf/xhGt442puqEX8/GaX5WZmMrAnt0af7UTy4rJBuLNJLVVQZj6YJdvxto21Ytrlxez1TJiNZgImL1ZI05Vi+idW7h1+p0FPPWrPE+IqMfBqOjCTERiIhkNEvU7zAUIlOkqOhQhEcEY252FpPTxzExfS+27HyQyl2IddHrEMN0LJaGEkclVrol+laDxta4Ms7MnGwn9CRGG6Vm0fFUaEYYfcktIZUCSeM8yB95GkUI7RLn54neg9E6Sd462bet3xWQgV0dpSQIE4YMRhFGdKm9eKQfyvy8FS/9OI13Era189cL1Ef1UjZTGF07R8T+AvVTnSmXQOW61t04nRse8XK1wYhnStOc4XCeGkNj62j4DFSmNFDnwqd2utZRc9A4Ni8DtVW5gc1XdZqXUmBra/V2bWD6JVAbHcWD0lLdSCpwDiSF8rM6b78GT162i67k5AzGCNHzR96dMY9B2hfYBjFQnQjSUT88+okTAdbGJqlzu7a2Ovf6ezuNiGCdy0iOHz8O/b399ttuwayyqelR3HLpLPLy0ynADBpRLDLS8lBT3YoNi7uwNHcjDu55GbPTNyIoNAORVPbYFC7UU6IJyRSiHrvQK7JXbqP6adK5BKAfw+SNtViX8lt5YgLnxuigPSmjucbLyEtHTlE2omlAMVyHxKdyPBpDQgpTJBpeWWU5yqsr3XcNtN+0gbdm8cDbi1lrGUUa7waK1mniqegSjVJWS5V0rmiyWvDGSztfDdZWbXSUEVpUUb3KZRg62q1qf1//eNcCT0+utNO1eCqwyGZjG/hxqk5jqZ+UVjrkp/ta4J+rrtVHhmMZjLWzlM6cieZpumYOzwKEfgpZ+bnEOTQv8jn6KRP11bUzGBUKsRCZlYt4D/GVHNiINc8hpuhcbVWuhafO3SDLODWIjFBeRLiNmVYvnHauX13X6nNnNBK1f+qpp/AXf/EX2L59G9atC0RoaCjq6mpx+c5LuHjjOXR1t6Knt9V9NzU4OIZRKB5h4Xr0gpPlWPG6O5aay3PPQwunaNGYEqYxT2OPjIy4lFI0GMP9oB3u4xQNpNhpVDYyV9dRjLJx8kJM0zJYlsY6faMhi+nq6m85JGiHGR/EKY1LTaRhxSArJ5PjF60smI0u45nfixqoXnUSpsCUyA+r26/uY9eq15g6F6zu+26g/jqKZuGzFNCUzfDoXODvayAcqpNzkJI7J3WNdn4wfH68OgqXxhQO0SMnoDqVq0w66j1dTwfpW6N4Dss7156yupklWoRLfcUbgTMYWaYZiCasgXXb0BigQW0SOtq5MVpIBUa8+q1+e89/bhO0cxEk4qSwwqO2ISEh7nzz5k3IL8zA/oObsWvPEjq6a3HhhmN47zMPYeu29cjIcm/BITwskDiSkZOdiXKGWX1WITYmigooev4tc/2g8Y2hRpNfcXQdEx2BKKaA0ZEh7hgRFsTUi8ZA44gMD8Hw0AAGBocRGaU7iIxkSerLPJoGoOv4RK7HklPc9zuiOZaOGfSKaTk57jsecZq30jYfXe8G4q+Ook98E9jcNA/Vm2z+PVAfORG9ByQ8KjN5XguE399fstJY/rWUjnKkosP66FxGbzQaHvW19aofDL/a+6//T8B4srpcj96UlBSipq5ixWgUWexH92R39/dqPTcanMGoQsyKp2e2RpqcGClDUgfzGKqzzmqrejFHryyLKR4D7XXkK+sXgfoLp24hmkCNGLUzkIfSAkxrmcbGBmzZuoja+hJcvOkkbrp0Ei0dJSgoScKnX38//ubvf4hPfuoDmBodQndHMw7s2Y6KEkaOqEikxicjIzEbaQmZLq1yNHCORo8f3KeTfMLRp52C1q1DaEgw+8QhIjUfCaXtKOmcRO/ifmw6fgsO3vwgjlx6BHtvuBcbD57H3Ob9GJ3bjtbeaZTV9yK7pAkFle0oretFdcsAGrt6UdfeiXp9P7i6FknZue4b8oLIBHlZL71ZTZuB6BN/dNTNCvFJiuen21POqzex+0MgfOprcjcl94MpuJ37+2ts9ZH+qM6vXAa6VhuB4bFrw2lHzUnplegRLumV6jSOH+f/PyAee/vJ6WkU8k7RhSmyrr21SjTH9GhSe9Fi4zuDKa1iXqvbxGyory3oq0rRCVGIoffUV5NkPNrYQB0VcTQx3RHShLyN/uLoWbVPmfdYgtvkzi2YlDt6DDNjULSy9EL4xDThEUGqN+YJjKEx0fEEL5zqh6qOzkbMrh9FbEIY1gQFoLE1B509pVz4t2PL9mns2LmEtjbvobt4pmNxVMSwpAjEZcYjv6yIaZAMmlGEUSA1nvTRiKJId2BMGOfP3DY9BUmZOWjsHsPGIzfi6U+9jS/+/F/w2R//M974yT/hiz/7R3zsW3+B177+O7z4+Xfw3o/9BO/58Pdwx1Nv4PSdH8TJO57GrjO3Y3b3EQwsbERtTw/yaitRUFaKqoZ61LW1obW/H/2zs+idn0Pb5ATKOjvdJ/gj6WQSkqhY8Yxw8TwyrYwnr93XpChEfZkqlilFamY2vSHXNHF0OmyfHEuZcC5JiqaKfPKSSjEkB66THOj8XaKY+Gy817VkoaMcpaKHlFhyEvj7+cGUSn31m4rAnKNfrn8I1M4MS3hUZmmV9EWgOv+4BmovMDrkyNVWfVa3tWfZjC6dq69Scs3ZaLjS3mcw9nWrpHQyiMai78MZ6MtSQigE6qDJWwrgDUZBxoQjlX31G4OsVHeT7O5PWXmx8xrqq/YiSjgUaYRH52YYqte5MVh91D4x0UtvZJw3XDyHLdsW0DfQgvc99xCeeOpOXLh4COdvOMhU7TAeefQy1i9OujRNeagUKsGlQ1xPpZB+PUYh2pIVGWmkXHuEhwYiLCoCsWmZqOsfw6FLD+NT3/9rfOtvgDfe+Vd8gobyse//Hq/9yZ/hzV/+Hl//8/+Ib//Vf8KbP/9zfOrbv8BHvvoTPPPJ7+DJj38Xz3/uR3j81a/ihgc/gEM33o1952/G+n0HMbi4hK7hMZTVNaG4tgGVrW2o6+lF0+AgGoYG0TMzi9nNezC5uANVLT1IKyhFFOccQ8EmU8lTOZdU8iWRqWa8bkhQGeLIq9j0NJQ21iMxNwcxrI+jwcWxTxyNJ0F364gjjYaVmk4ZXPPu3dXgVx4dJWc5OIsgpjjvBia3/7ey94CO67qyRAEi55xzoQAUYiFVAagCqgpAIeeciAwCIACCIAnmnLMSgyKVc7AsyZJayS3JlmzJkqwsW7Zlt9v+Du12d3um/4Semf33ucVHwWz1zJ9a66z36oX77j33hL3vC1eOE5Hy/m9FztfsQtbF8O0MOrJPsxXtemuvpRm6QHuphxyn7Vt7vIiUv9bO5Bhps5wr9//kv9ioXHvtecphxElkxjEZBRInkQmXRGSScpPZ9eCedlFNabJNIogMK4tjCP7ThuEED8o21/KvoZycLw2TpVaWVum15WvHaxX28/OjMuSzoonKGSTTbF7ZiLLyYnUd+XiesTAHnjIBvI8nz5EOl7JZDjNJXFQyI7F0Osk2s2gws8k6j3Xw8fZHUmoWakemcen51/HevwAv/OovePKL3+Pxj3+FJ97/gs7zKZ760cd47N2P8OgP38O33n8fj/3gLdz90qt48LXvMdO8j/tf/hHueZnH/eCXuOelH+PMAy9g/8UHceTyQ9h28iKGl3ahc3Qe9pYBFFY1IKO4HNmmChgJ0fKZcUptdtQ09aKG+yubulHdMwRLczv0xmIEh0Uh0DcYsSERiA8hGZXsGMroKxlFRvAYQWUS/whm9JhYZu14tj1KnoGTJ7ZlRE4yP4NYjIxAufSu6Vp0LIayVu/aPjE+0b8EPO0Y7TjNoUS0IKdFf+1cOWZtH8p5mg2svY5sl/Nln5wnItvl/9rjpR6yTztPK1OuI/dnxNg125J9cq7USTLk4OCgylRaG6VOWr0kGMir3VK21gY5TraL02h1EFEOo8GwCDU8ShIbFqAgmUhQcBDJs2uoTyomBcmJqhBGM5k7UQ3F0dEE/8m6TD0kDyjKaIPAM6mEKETOl8EAIXlaBdRklFImy1Kdk+BSirbf1fAoFBcZCQtSSO59yCt81Ph5cVGJmgpWzhUnEnGn+Hh5MbOE0hk81X93N3esc/OF9zo/bvPGOnc3hNF56ltGUGjqxZ0P/hDPfvSfMHf+Sey/91U8/NbP8OhbX+ChNz/CPa+9i8ff+wme++S3ePqDv8PffvUnfPov/x3v/f6f8NbP6VRvfIQLj34Xj77xE9z64nuYPHQJs4dvxfSBi9h27j7sv/AoxrefQdPoVnRMrGKYEK9zfBlGawNScwqRmpWLbPKZQnMpHPX1cDa2oMJWg6raZpjtLahqHkJV1zi6N+7msh9p1ENsVibiRPR6xKbJDOIpao7i6KQUEtZEhJK7BRDG+gWGwNsvCF4MCh4ePuSEnmy7O7zJzTy4DJAp52VUk/0SHEQITsgrS7kxLNlMMrQYoNZ/a/mfcNdgisxrJv0mk4mKTSSw/8RwBfLIecoBuF8zQBGtDE2UoYa6Xqu222zX7EsT2S9LOVaWUhe5phwn9iRGLU4xPz+vZgDQBrBE5HriaALn5fy/sl8upSxtu+ZAsl2rp5Sh1UFEOUwYs4QuS09IRqXERiE7PxcZ2VkqaoUJD5GbdtGSgVhAHJXFTBRECSCMC5U71HGu82Q6QDUlVXgI4nl8Ap0llvAsMizwmgQHeMPfh1nAw03NGu7v6wVPHxq0L8VvHdy82ZHyGAKzm8CnlMxUFFbXIremAdnVdcilQVn6hjAwtwxDcSUaRybROLcJTZt2oG3LHsydvYjJ4zegc3U/GjdtR8fqPvTuPoSGxS0on5xD2catGLv1IYxdfAwjZx/BEx//K+5783fYfed3sfH0ExjffwWbzz2B/be9gBP3/i3OPvwD7Ln0IjafeAxbTj6OlROPYNPR+7F89D4sHLwLi4fuws5zj2D11L1YOnyByzuZVXjssVsxtHQQo5uPYmLrcYxvOYHumX1oXr8NzcObYW0aQUpuORKzCpFvrkJNayec7Z2oqK2DsbyKmacaxY4mtr0VuY4W5Nd1Y2DvLRi6+XHkLu9H5tQy8tdvhHnDFli2sK1HboFzxwlUza2gdHwjLDPLsM6uoHxqCWWUyrktqF/ZjfVHz2Lx5tsxffImtG7aiZaFVTTyuLqpTagZ2whT7wiKu/th7hmApXcA1QNDMDocSCQXiWLAStWnQJ/KgBbujyB/D0SE+iIumpks3I/9y3UG3OjwIC5DEc8AmsAAmsp+jKNdJJAnRsgwPO0ilBLCbRFiW7SryHgZpo9Q28JiCCvlo4jyciKDpWvCcDoLA6M2wWxMJGEpeVtqsg56nbwnFENHzUaWIZeO6nIAETF4cXpZ15xNcxDNOTTHkG3af1mKyDkisk1EOUwcKxoa7M+KMO3LHc4IQrTQYGX0KfyfGkHix33x8q62PD8W6o/wYF8EBnjA13sd/LwY9b394O1FJQayIhFJhD9MkRmlJLl2FNIIageGUUPl1w2tRxcx/eKhI9h+6ix23XgLunYfRtOOA3Bu3gnTxEYUjW5Abv84SsbmYNmwCSld3SiYmoB5YR6WbZsxeP4sigdHEEY+kMNUqx8eQeb6KaSws2WZMTwB3eAYSuaXUbNzPyxLW5HVM4y0rlF0n7oNxYuH0bD/Djz9i3/Dicd/hMmD92H0wBVsPPMY5k89gtnjD2LTKa4feQDTe69gdv89rO/92H76Sew+/zTm9t6Jkc03YHLHBcwfuI1Z5Emcf+AV7KExbzvzAKZ234KB5ZMY3HwSXRsPE+6tonpwCzqn9mF2500YXzmBypYxFNraYGnogbW+A/amTtgJwUwOJ3LKKlFa24RybsuzMVBUNkBfXouU8iZYJrdh6tLd6Dh4FI7ZRRT3j8DQ1QdD3zAMbGN6xyAyuoZRPDqHCjqNfXFVOU7e4BRSm3qg5/WymweQ3TqEjOZ+ZLUPqWOdW/fCvrwTVQvbkDswgZze9dA3dyGrqQM6ex2yGLCMDa2wdXXA1t6EytYG1Pa2EzY6UdHEgGY1I7kgG5HpKVzmKYk1ZCKLmTPTXIIkBuEwOlxMRjrikwiPya2SEmXaCYHJwiUk4stSgi8NWp4moUSJqMEKQi1KtEg41wU6iSMwm0TR2ONo3HHy1AHXY+hcccwQ2kCFZDpxCBl51R5/0RzmP5K1ziKiOZJyGJltPyiQ5JdQx9fbSw2lBpAzSHpO0Gcjo8yGFMHc1mrk2J0obu5AUUsHqtdPwDE+hvKRfpSNEHOPT7BD52Cn0quX96Fm5TDlEDtuMw2fkY8RLG9gCkmNPUgmXo+tbUdcbQeSnfxf0wNdwwDMI4uond+F8tElVG/Yjpq5HagY24DCzl5k17Uik4bUMrkRuvwKZBXbUDU0jrKxadRs2IxmdngJOzuPRpPV0gtDay9Sa1sQx0gd3zaEzqMX0H74MmYuPo3ZW57GmW+9jwff/CWO3/cqtlz4NhaYWZYJy7bc9LRymIVjD2Hx6ENYOUVHOPUotp58GLtveAoPv/IZXvrg7zG3/xLh1lmMbjuFPjpH28YTaN5wFK1zx+EY2Y36yUOoHNiOtvkT6Fk6w0xzHg//zYe4/Mhr2HniNhw4ewdWD51DY896mKsb2J4ytqsImdR1psmK9BIr9GY79GU1ymHSLC2Ir+pGRs8UrCv7oO+fQlxNO4w9Y9QBjX6JemeAqZyYR6qzjW1vRX4XM0T3CPI6B6kjOhD3m9ZPo3xsFgW8bnpDBxLplAlV9UiyNyKznc7Hc3K5r4kZqYrZyblxFYXd4zA09SGh0ok4ix1hrGtMhQ0xzIbFvUPIaelEAfuohNnfzGBmm5hBblsXKkbGkdXYijgrj62o4nmE6+ZyxOTkI4mQWl9uQUqJCRnlbCvXC4gmimsdqOlgdq0qQ3KOHjGE96F0osAw0oUQSmgIAkKC1BTo+QXymgGzEJ0ijhkoKSYOMcxAYuBaVtFG2QRyich2cSRxHOHhMnS91llE5BjZL8dpx0pZymHKWrph7egnRh6EhQqraOvh+gCMzhZk1XUiraYDaU4qpHsMeZQtdzyIoaPnkcMs0L37IGzjM7BPzKJx4wpKGJlMvWMwNHQjtswJXXU7UqobqSwH4itrEUuokU7DL+we4rFU7OS8yhadO3fDNDKG6rkF5PUQqxN6JdbUI1IU7axDRJWdnVqNuumNaJtZIjzIQ23PKJwLm5DY1IyMtk7E2muQWFsPPZ05l2VUzsyhlvvLZhZg330SWaNbsPux7+HeH/6ODvIsls88ijP3v4pjd30HOy4/h9XLz2Przd/GNu6bP/agyjDzzCxLdJqFQ/cQht2N0/e8hJNXnsfkzhvQOrUTvQv70Tq9ivaZvWifYuYa2YOa/u3MpLvQM3eC246gb+MpLB++F3vOPoSdhG4bd9+IrYcvYvuRm9E9toCqhk6SexpSrhHpBcVI57quqFw5TLrJhnQ6TEaFE3pLA3TWViRXd6Pv9K2Yv+cpmMmHdJXNiC+3I4pGV8I+bGZm7dmyE47RGVgHx5HLLJFSWYOkymoYaMQZLcwMo1Po3bGXfbcBzRsJ71q6UNLZz/6qRjSzQkRJKTKcjcht7UJeax/q57aioGMETfNbWf5WHt+H0u71iDU7EFVchYSKWgTnmRGab0ZcWRWy6lspLSjs6FN9VtI9AOfUPNoIjXPpXBUMdOZ+OiwDYAbtLIbnBOWXIIqBIq68EuGFJYgtLUeq1QEDoXhBXQuKG9pQ1clyaCdbz57FyJYtqOntR26ZBUn6HMQk6JCckkX+GkPOIvzKReA1GPZNIsdox63drjmIbBfuEhfnGhlWDlMxMIj0aifymjtRT+PKqiPh7OvH0K5dqGC0qR+exfDmPaikgVqppDpGswpGLb2NEcnZxAZaEMmOjmTEiCilso1FiM4pQGKJGfkNzciyONA2MYdyOqKVihvbtQ8mRiNL/zCaxEEa2pFb1wEDI2IcDSS6tJKdVkVHbYK+ro3RegrFbd1oXlxG57adKCX5jcwyIrXIgrDcQsKFZhjtbShv6MIkecswo2ieDM1mFCA4XoeQ1BzEWpsxcOBm3MIIv+vKK9h+64u44Vvv4fu//l945M2vsPvi85g7ch+m9t+GsT0XMLrjEiZ23kF4dSfGtl/EyvG7ce933sUFZgeR2T030Bl2YGTlKJrHt6Bp/QoaBpfRPb1HSVnTJHJtAwxEG9G3eAIn7nweT/ztF9h85Hbc+vjrOHMnod3OU7C1kTOQ3OdX1CGZBpOYU6SWOmaZdOpBTz1kltNoLDXIsjqRYa5lpm+GgQEstsyBcBl+jgiDoTQPOYQ+PkGR8CK2j0zPRGB8EvJpbF001M7JDYRTg8itakZKUSUSeY3Sljb25TgKm1oxsG0Pqsl90m3V7PNuZDLSh+YWoH5qlo7UiywadcXAKDId9XD0j6KLHDK/thmVLNNOw88g+kin0yaVVCAiJw/R+UaEk1NE5TF6M5uk0ah1FZXIdtSiaXwWpU10xOomBp0FOIenYOkYwOLh0yoY5tCmqgZGUEIko2MWy61m9qMjBadlIirbiBgj25mWjgB9JuKKShFH20thxsuhcxltTsLcFjha28gVSQEG+1FgtSI1Ixvh5D0BIeHwlyF3OkB0XALimX1imHXkiXXXPUOhJKFISCRPI/8KIz2RkV7ZHkNRDnPi3isY37UbBY1tMDIyOAbXo7y7Axl2pkhiV721jpUsh85Si8RiK0JJVINojOGGYm4vRoTBgISCQqTKY9MlRSynAU1DI8iyVaGgqQn9CyuwtHajhBi4c24JVjqKwUlMzKxgYCZJJsxLZkOjGFUjjWYk0dgzzDaYW/vRw2jWxYjZvbgZmYyQGaUWxKUYsM4rGOGJ6WoQIIeZKEFngCG/FJUsy2arxQShxPIq4aCji6m9A80z2zB/4nbsu/tF3P/D3+DgI+9g6OD9WLzxWWyjs6ycfQIbj13B+p1nMbh6CoOET10LZ9FOOFUzSmg4uESj247F/TdjeOkQyfsK+uf3YWAjM8zYVjSNLKOufx4NQ5sYHFYZYI7R0c6haWoPakd3UCd0oJphpJjbaTxtaJ/cAUvLOIoJRYtZR31xDQNABZIKSpFMHaQVV9BhrNRDFQw0xBxrDTKrnNRBEx2oAfkMEGmM6rGlZTC1NiMsMRpp5AcljNSZxlJMbVnFzMo2NDK4VDLSW5pbUd83gDZm/yoGpoCwqyOLMmJIWFLN4/o3LGFkfoV9N0mnNSE+IxcJecVIps6zCL0MVTW8VheqyZeKaBcljPin734AK8dOI62oDJXtvaikc+lLpf4lNOQCwi22p7CIgSCXDpRFwy5BCR1CxzIzBM6xbqXMHnl0RGtHLxwMqGWEcA20n46pGR5bj7L6Rgxv2ozW0XEUEGnYO7oYpCbodAzGlVUobSCctVgRn5dPKEsuVVgMvWQoXi/DWskMXY6k7HykMIOruvG/oZywl3WL0ekQQEfxDgmAX1ggohKikJAap0aNXa+HyL1I4VBhiOVxymEKaNhxeUYkZBcipcCETIuNESodwboURDNSRWcVIN5QgLjcYiTmMQryf4LByGjlJKFnlik1IbuKfIKRydrRSUVUUKn9aJuehr27lwppJFQZQ+fsPBvZgjJ2XnlbB/lQNcszUoqRQ4fJtTH1MqI0jUzCyZQdFJcCN68ARDFL5OSWoMLZzM45gWWKiQ6XoMuCX2Ak1nn7oshegTKH1WUESjyxzjMIk3P7sHLwMnpowMvnH8GRh3+AXfe9hZHj30Lt4mXUL13GzjvfxK7bnsfgzvPoIR/p33EjBnfchpHdV9C95TymjlzA6rkrmNt9Hjfe9zxWT9yBkU2H0bNht3IcWQ4vHsDY5iNY2HcTNlLapnehsnsjrL1LGNp2Dm1zh2BitrEPbkXD5G4GpjFk2/pgahql8fUjj06dXkquWMgOp8NozpJJ/phNOJtLOCv8Md9BZ7HUw0C4W9U1iqk9R5hBZmGnUeUxs9f3DmBiYTMy2Jdyf8nN3QduHj4oqm9AGDG/6Mbb2w9hkdHoIJzZzEDZOzYGo5UZICcbSYYc5FjoHOYKxOvY98l65LJOg+tn0EpOWEojzyGsbmXWbyPkq2e2KWamyWM987i9vLEd+cxSybk0Xkb/XEsl0mi8cfospDLzJDHj6IrNSMzMQVg8ST8jf77VTt5mRkRKOuKITARm1dNhCiqsKHTUEN6OoKanD0Vc76QTtYxOoKl/CMVERbU8tml4FC08pra7D21jk3B0dKOSTlnf3oOuUdpSdz9Ka5xwDg5S9xK4algvK6raO1E9ICigHZmEoenFBbC3NSKnvAgh8dHwZ6bxl3erIuU1EWYlQjXxF7eUwkJkl9FD03IQHJ3CBpaxkyzE0vkIjolldMinpzeywiSeeYXQmypQRSxc2cosxHSYSeUWM5M0stJVhHMVjAol9P5mRoR6Ok71YB/ySOSK6mrQMcFtrGQqo4FnYKDqwMDwWNjIawYnZzEyuwgTU3A+Oy2RkCApvxAl7S0IUTcsXe/JiOSQKK7ftISymmrYWlvhpKPaG+uw7/ABzM5tQKouHUEhbOC6AEbHRiydeQjzzCLTZ5/B8Iln0L73MXTseYx87B3suOsdzJ1khiGx33jqScweewaT+5/F+l1PYerQY+hZvQFLx27DiVufwJ5z92LL0Vuxlf93nbkbhy88gv03PoCdp+/CtmO3YtPBCzh88VEsHrqMlik6RsMEs/Uis+oKshumCW0mkE3R2waRSciW4xikI/QzUnYwazQxk1RTv5XQlVi4JBdgdskmHMtjcBJCbGSQMfK/3McpriX3Ka+hQ4gePVBJ8q7PK+L6OrY9GiFRcXD2DdKhZ5nJnKhmkKpubMLCyipa+0bhHSgkVobyA5HPSF3krIFPdAS8w0MZ5JxY2L0HM1vJVxgAPX38lN59g8LQxHN3Hb8Bc1v3kj/YoaNzFlVUo5pcp4xBTSJ5EuGYkYG3sqmN0NgA74AQJBvyUN3ehbQCI/8HwJ/cIZ+Ga5SZxeLj4S4P3KamEkWYEcNzPINC4BMWgSQGgmw6T2QaHd7XX+2Tck22GkQSdsbxWuX1zbCTm6Vl5SIyNR0GtsfR0YMC2mosnXV+3wFsOnoMVgZsedpCR+hoJU9vGZtGIR08g85d09mFwdkN5JQNKLfb4WhrwfTmZdrkLHKZjYJd9/vc3NpGRlRkSs8vZiTIVs4zubIFtpYWpBFyJeUWoa5niIoizOKF4tKzkcFlI7FrbXs3ctnAcH06YVcbOoZGUU8Pz6WSU4xGDC0uYGL7Vji6OtkY9eVAJSHRMehmZLh45xXsOHYMEVSY2ufujVxCs9qWHoTHpcEjIFyl89b1Izh96RJmd+5CfH4+/FOS4UalFxUa0d3VSwyaiHXr/FUZ8ckJqGyhIfl7wDs4GDVD09h3/yuYPvctDB59EutPvoCl235A53kN7auPYnj/M+jf/QCmTjyNjedexuyp72Lm+BuYOvoapk+Q4B9/DOPkNkMrp/Hwqx/jpfd/hSe/+wHueOpVHLr0ICZ3ncSGveex+ejtaBzb5sosIj2L5HqLymHyG6eQUTPmcpi6CXKEEUJecseqPkLdbqRbu8hRmK0ZpcVh0mWkjKQ3u6wSOTRGyTAFDjpLVSXKmNWtzb0wNw3CMTDHjHsLDpy/Akf7EJKYJQJj48hRCrivHz5RJKpeXnBnlqmvZhAjd/DwoPG7+yI2KROjc6uEYTsU/zOUlNPAKmFr7ERMcrrSpU9QKLNGM8Z3bEPPliWE0RjdPEKhzy2HubIZg+OL2LTzCArJr2JIuOMz8lDAzFhLsi/oRPhCSFQ0iivJx4qL4MP+8KLRJzJ7NZCXRiWmMqh5wT80HEbynGIS/oAIGqa7OyKTU5kFOhCS4Hq6w53n6Qj7Exls3Ty91bZAZkqDqQzhqWku+2FQjc/OQZqpFH68tmzzpuMl0GbCiZrc3D3UNmmfrrCUmYR2xP++wZEooL4LSsoYQLzUtqhUPZ23HFHMfG5evgiLUTZKhxkaQh9T1eCGDahta0OemWSdGG9sYYHpegrOlk5usyCHJ9fSa1tJyIoqqhCbwgKZcXpJHGu6O1nRTGYlI/LpQBuWVzA0N4cMVjwtLw8BVIhUtqDEzMi0DQO8Vg6hnK9/ECvhzv2RKGLE6J2eQzPhm6mOWL2gBA0kg5VN7VSqq6G+VHjD0BgKSRjlv5enG1JIAA+cvBXb9p2Hs3MMduLxVBLgjvl5pJY6kGLpQP/+y5i74Tnsvfcj3PraP+Hkt3+B9l330YGewvJtb2H8JLPKiecwd56E/uzfYub0dzF9ik52+m8wwX2jxx5F/97bMbj7Ak7c+yL23PIQhrYcQefCAdhGtsA+Sr4wtRf2oa3MJptJWldgG9wCc+dG5DPLZFUPI7eO9W6eQnbteiWGGhk4YaCq6ldLva0DaeVOchkrdEYTsopKkE195ZitdBoH8mx2GB1VKGtoosN0MZp3oEaGy0dm2MmuYCFib2lW8EXgTk5VNSa2bMHRG8/DWu9kVCfpJcSo6yYHypYp6GisIUmw1jDDEQYGhcbQSWsxskyO1dYDn4Aw+AcGw8LsJn1cQR4qOo5JyoOxtBZ2ZyeNvAYtg6PkBVZmCD2iaYRhJNKmNmabvFyEMjIHB4cjNi2NkLwOsTwmLkGHsPB4GNk2E+FkpE7PMnVIZJB01DfBXFurnmQQySQCsjN4Z9JZ4lhGod2GUmbD7g3T5EIl5D2ddKxW2s0QemZnyKcKiZIKlB2LnbVMjSO5vATJJpZDNDI1vxEtXe3MxrkwVlSijfa8vOsAOhnsjeXkYs1O8lWWNU+oWs1MX5KP0vpqdM9MiX7d3BZ37WLUqkUWjb2gooKd0IadjPqNPT0oqSTcIjdwDnRhfNsSiqtImIryUVBWClt7I/o2TKoGSWOySkrUc1HiaGaHA5bGBpbrRDjTZjqhQg0jShmdwtHayXNKVSd7+gahiql8zw23EeL1skKeJLDJaO0fRLax8KoR+LBcGwbmZtA40A0bs5WN+HPx0EGUtVRfPYYRKVoPe10/YuKofMI8d8KU5tZ+TGw7juaVmzCw/1Es3fIWTj/9Czzz8/+Jk89+jL2PvI0bXvo5Dj36IZYvvo4NZ1/F1MlXlMPMnv0u/7+MiVOEZ8ceQs++y+jYfhMaF0+hZuoIaiePomXhPBxjR2Ef2Y+68V2oWb+qHEUcR/43TO5B9cgqyroWUNI2qxxDc54cp4w6DSmHEdFVtiHFVEMOU07ISuJaUISsYhMMpRXIIkcQ4y8g/jaRKFc2dKO2eRB1jf0ICo5GUKCQ0hS0tQ8jJkai5joGoRA0dDKQCZShXj38QmHp7ULT1CgKCbkaRybQP7tMxJCrdGgg9OntW4/kpHR4eftgYe8+HLx0EUFEA4kZmbDTUbNZnzLCobYJCXhl7GdmPhqmjU6aUVSACDW6FAm/6GDkN9vp5BbERMcjOV4cSc8saifXW0HX+lHFaXSF5F3rh2Eb6CEHIg/l/gJzGeZXV9FO5NM+PExnHIS1sREzKyvon5pCuZNczmpFHoP6Bh5n4z4J8CbCqGzWpZfcuaS6GqmGXKQRjumyc4mGGJBKihHGbBVCB04lQmm210EfmwJfQlov31CVwWsHehFAsu/mw4zm505en0QHLSMcJJ8m9xN/cfMNCUFkSgoNOx46ZgMHvTAxM1NVoJIdlFdWgp7FGRTW21FUZSFWtqGs0kKlDcPe04ECEkZnWzsmNy5ikA1av7RIskZllZXBkG9ESnYR7O19atRFCKyhtJIQLJ0RMB9bTp5DA4mZm5cf1vkEo5kZxVbTRCLvDy//QBr7KjnB3WrUxs3Xm9EvHw3drUghjvXwC0BEaiLax3sYNQNUp3sEBNOx5liHGeJwC+wDhCFL8+g4dDN6jt6PVmaVgUPkIvf/AOfoMKef+ADbLr2KuXPPY/bc32D06HOYOP4ys8trdJpXMX3mb1T2Gdp7Bb2rF9C7/VasP/QgZk9/C8N770b7xtNoGNuL7vmj6Nl0Ao5hQjJmGIFhpo555TwiQvoVNGO2kazjHNupHEZgmYg4Uoa9E+kk9MnGCqQSHkuGMdBAs+gwmeQzGRSjvZHt6kaxs4ccpg/BuhJ4hiTCWNuCgZVddKZeVHcOYWJpGb2jwwhkRha9WO0dKLcxU3M9ICwEbYMDdCQaAf8PzW7EjqMXCTmKkJ5tQkv3IJJkKJ6Ev316Aa1zy4jJLWWEphFW1Kibkek2J/SlFhqqnUY8T4xPWBSfgGg6Z7wuDU1DgzDX1SI2XYc0Qw6SabjNA0MYW16mXTFDVFpZHxuqmuoxu3s7LO1NjPZlcDAzGk0mdNBZKukI0bTLeEKpQNqoZAwTHcGTzuxBTuXu66dehygk35Z2aLIuKBB6C6HVVdgmQ8l+JOw5tNNgZj43D6IVP+7z8iR3bkRaTiH5Ujg8QsOwLjgAxhoLTLV2xJEHZzKIRMQlo6yqAV3DG6Q8/vyZzkm4pPAw4t9sQiVdQQHxXTyi6ZHRyUmo6GglSepgFipCicmCpg6S/o4W9G7cgNkdO0j265FH4pTO8wptVYq7tPT1IaugGMnEtY3D42iamEFyoZmGQH6TVYim4Uk4+0eQXyDv0DOFV9kJPazwi4hBA/fN7NiHiKQMwjF/WAgLnSN98I1wOUaliVmPJDk5NRsmEtmdN51nlrrAzimmogIRk5UNS0Mjj/Uilk1A6cAUuchdzDQXUL9yK3oOPoTdD7+H1fvfxcpdP8TsjS9j5uyLmD3/Kp3mRUyceAVTp5htCMk20Jk2n38W84cexuD2OzG0627077gdHUtn0TZzgNBlAqXNY6joXUJp5zyqrjpJRc8SnYOZpXWO/7einpCtc+kYhrefx/Kpe9EwIYMC48imwzgGNmN8+wkUOruQkGdGIom0jnA3o9AEvdzEJFySG5l5FU4U2Vsorci11iE4PgWOzjaYnTQaLwYM30AMjswhLb0MHp7R0BdWY+HoGVhGB1HcTug0TccsyaHBuKO0sQJFNcXw9PclB+nFwPTNKGsnYmAmi88uQWR6IYa3HkX58AJibNT/wj7UzqwgttyB3s27Mbqyl8GwFEHyKFRiBjKMZeibWURd7xAy80tRRB5mrrSjcbCfEG8jKghriolMigjT9foMmJlJGlpbEESe5RMUAE8fl4GnkYPEc7+s+9MhvMhB5AHTEtqHcBZvBkURP26vqKlFa18/UvSZ0OXm096os6JiDGxeInwkwrFUocJqg9nuQPvYKOb27EIJg3mNsxaldKAcQrDJla0ottiRqstiRspEWq6BGbMRJocNvmHB8I8IgUcgOUzi1Tv9OWZGsXITkg1ZiE5MIia1oK6zC16hjE7kCFJxEb+QaBgttXSgdPiGhiI5K12JpMYR8oXxxUWVnYpI8AyEaALvmvt6MTG/yPUqROtzGPm3o3N2C+IL7bD0TGNk9QQis6xUUBFhlxOGigZUEGqUWBmd4lOJr+PhoGMWlLvgmZVw5PTtd5LgdiGZUKKmbSPKraPcRzIZFES82oW0EhdhDQqNQyPxdmC4Dv4JRjgnabC7rqBpz+NoOfA8mve9gLbdz6B9xxPYeMOb2HHn2zj2+Hu49OovcPChDzB+5AWMHnqexP9ljB99DMMHrqBrxyU0bz6L2vnjsM8cRvXccXSsXoJ1Yj+K+1dgGtiC4q5lWAd3wDa0C1V9O1mn43AM7UFx92ZCuBPo2Xwa1YMrsHfPkWv0oL57BjsO3oSe9QuEruVIzjYjKbcMqYVWBhgrUkuqoDM7kFUhxJ/OQhhWTCd1TuzAnguP0mHH2R/x5AjF1P8EMzX5op8/2idHGC3LGXDckGuvQlqZCZ5hQVjPTOQcWmBETSD2b0NJSSl0ydnUfxsq5vYgsm0Q01fuw63vf4QNN9+N3l1nCTk3o216C4xVNQiPiVaDNOkk0o0MigKV6nsIlZua0Ds+zixYBWtDPdonxgjlhfzrEJpGci9k2p1kmutlNNiIVGY4ifa+vvAKDkIWM4u8VJdF7pqalo1cucWRW4SOwTFMbWIAqm0kt2mAudqJ6oZmdI+MMlMyGxIuShYKjopWAwr1Xd3IJrxzWydPZXsjOCQC7t6+yKBNJmVmqWt6enlhnacHkYwnKpwOBMpNSV9PeLMuPp5eCE9MQH6NA97RUUwczJypOsSST9Gu3Nz6Z2bUkKKtox1DU9Oorm8m+alA1+QEprdtIX5sUBWKppd7h4QpDJhTWkreUgRvGqlUwCMgQI2ApObmondiAsOzs2gdGEB5jRPZRWbkEoaVVjagnJ09uPkwO3snBnbeiLlTD2L51pexePEpZHaSHPfNIrm+H/HFdsQkF5FYdvA6jGIxYdh+5AyaeiQtrkO2qZLcpxMeVERiUjbmprYqBxNHKbQ7sfXwDWjoGkN9czcmZpfoWCNYF2ZA3dwpnPrOL3DTm3/G1KW3sXDHOzj4+Oc4960P8NSPv8Kn/+1f8Xf4n3j+i59j7ODtmNr/NLPB25g49gyGjz6E3n33o3Pnvahbugzr1DkU9O9D89ZLuOet36N/94Mwdu1D+dBRVAwcYga6iMFtd8I5Sg41cwbdSzcSru1A76YzOH3v3+DiY6/hxB2P4djle7H50BmY6nqRmG9HWnEt0k0NSDfLTWOSXVsbeU8nsgnFcpt7kelsR2RJOaqnJhGgT1J4u6DBTGjYAT0Dy8DmeWbDPXAP8EVkfCycjJaBgX4oYd84Shw0lljUjW1Fy/bD8CfMSW5yomvnKh75+FPsfvZt9N3wAPJ7JxGSQTiiK0JwrDxUmY+avh4GvI1qgKiD3KKQgTGeRpTGcgVCWeqJMsrKiVKujniSV3r4BxBhZCpOWtPShlRmjxhCtoRsAzOkFf1zGzBHhNLFtmTJdOWmEkL3TITT1kz2apZXgZCYeBq28AfX6JUYvdw7TM7IooEHIp6Qyd8/BBE8Tkh+UkEeAhLiGHRykEakkU4OM7phDiOE6pbmJtpgHcwNNSipqULP9BiG5qcVsc8sLoAuJ4v1jyYXKqVTO5m1vUkNguDlR56jBqjkJw9dMi1KekrmBdZ5+apRKc8QSUeRSCBf6Fg/gvUb6QSDvagk7pQ3BoVUSRrMY2Sw1NcpfBkn7+LTS6VhIh5cT8nJViMsbaMjaGZEaBwYhK7UjFgqzz8hBX5JBmTRCJpWD2Dy7qdx6af/gKOvvo3S0WlElJHIVbfTadfTYa1w95K5X+pRbq6Fj7sf6ivqyanaiOVzcOru+7Ht2GkExerhHZGBlpElJGe6PtVkKMhBx/gkgnPLUbv5GC6980u8+I/AhR/8Ehe+/xM89cUXePc//RZPfP4mzr/4CG588UW89qs/47F3f4uD930fex94F9M3voTaTfegdvFBdOx8Dv0HXkTDCo1r8BgKBo6icdPdWL3jLTQs3IqamRvJce7DhuOPYe7Eo1i9+RlsleBw9ApGtp7B/IFLOHXlO3jw5R/j1m+9jpk952DvW0JmZS+dpAeGmkHkNqxHXvM48tsmYeyYoSxAZxtBUmETnK1j8PEORXhwDEZ71yODwSKYULSnvgexka6h0qreQTjHp6GzVhMW9iGzohEbDt6JQ0//CB3nH8dtn/8rtj3yfTg3HkJgSjECwtMJ4ayoJdxu6evCECFMZ88gcvLNCI+Mg7uPJ6NsKjloKaO83A+yqFGrdQyWcj3/8HCVJVpoK9Or27B+eRMq28g3jQUITkqkURaheWgIDmYHge/yaIpmJyKRdDSjqRyl5CQxCQnwZzAOJvcIi4khYinC4s7tGKaD2VmmidzaWutkQDUTYdjQM0AHJjLyI/LxDg6Bu6eLYhjkRqijDonRiYiLoiO7eyKEtEO+LGRhFtKTp8hxQQz2HoSmko2TCwwob22Cf1wMwuncKQwIKTJUzYzKY93c5MZfcZ2TEY74mJWtsFWjc2Q92tavJ1auRWCMaxxcE//QAHKQLJhJzi11TShkZMilooqslSikEksdDpTX1hLWdaph6NLadpLYMoRFMwV7fj38KR+XMBHTto6P0ssnMLEwRU7Tj2hi9wBeM53wb9Otj+HGr/6CvT/5R+z58d9j/w8/wdx9D2Dg+DGMHTnOqL0X6fWDNNgZQjEhf+6oq2pGSZ6D697IzaxEhYmRgtfz8A3FwPIhGghxOaHU+puexoHvfIjb3/8V7vnoIzzwyUc49syr2HjxOYwe/w623P4e9j70Hq788Eu88c//hjvf+zWOf+cT7Hnkx9jxwAfY8eB7uOX1n+GNf/p/ceK5D7Fw4U0cefwneODdf8K3Pv4jLr/8OY489F3c/Nw7ePu3/w2/+Avw9pe/w3fe/RKXn3wdj7/+E7z88Z9w4sqrWDz2ELPQISSVdUNXNYiM6vXQUbLbZpHfvYDsjjn4m1qQ0zOHocM3wlDfhtaJDejfuAlhmbnIttWRJxAi9m7FzNFLWH3gURSTR6aPT6H50M048eynSHHOIIoGO/nGK+j59tMwb9qBBDqYf1YBAmKj1HtJ/v4RiInPYn9WwNrapu7iJxtKyGUzEBIagSgacjHJeidtY2CakJpIopcZR5zIh2Rb61tv8mJ9bh6szjr1NqmhsIgOqR5ehLu/H+IJ/6u7OrFx9y4cvuVm5WBGZg1dQT5C42MQHBOBJIOe8J78Lc9AJ6BTenkQWnkS0XhCp8tEuaNG0QHvSJZLuOcdEgofvyA1MtbcP6A4i5F1LWBwt8qDu40t2HPqFBYO7yMHI88rzkNCZjrSMjPgG0C79HBHjomwzSD3XbzorDEICYuCv28QEskV5+eXpP5ubiHcUUTPttXUoZDLgGCZOMb1fTDPwACmyHTUD/RjautWjBOv9s5uIAlvJrHOZHS5qqR1XoiSh/0YOSqJMauq65CdX6iiRnhsLNMoSWFRoUpz1W1tKKqqgolOJcN/xST6JRWVxK5FCI2Og08AU5+7B2LJp+T99QB9ISrGljF39yPY9NyLiGXmSR/fhM4Td6Nh60X0ChQiBEpqn8K+575DqHURbTv2Y/rMrajbspeZ6yh2XnwGu255nNksHxWtJMDdU2gk+T706i9x4K0/YfsbX2LX9z/H8gvvY/ax9zHzIB3zoS+x+ds/w/iDb2D4jlcwdfeb2Patd3D4lR/h9o+/xEv/9J/x5K//iNPffQfHX/sEN/zwjzj1+uc4/MIbuONHH+D1f/wTnvvF3+G213+Eu17/FLe99ClueukDXPjej3HXe5/hkY9+Sb70IY4/+y5W6Fht+29Hx+7LDAT30NHewOOfMkg8+TYmLz+HyZufxeKtT6Bt2w6Y2ttx9J77sHj+EvIGF9Cy7xKczFpzdzyJms17EUCyXjO/E70HzqPt6C1IGlwiJ3kJc5SVux9Xj+PLTTxDsREZOTrE6eLgLy+B6RORX2lBQ2+vuqUgH+ooYT/lV5TDKA8w5uSQdEdCDRK5u8PTzw8xKSnQFxQodCFOJLckOsld5EZzeqFRQXSBZJmMzmLgVbSNzKxcBJFXaDbmRdiWyAAsWaOMsC6rzIyItBQEyGP75Dtp+XkYXtiInSdP0Aa3kCdNQJ9vRHRSshpJlSAZHBmNAjOzU2UVQqNiFEoKkTdPSSHComKRV1gKq4NQ15BDjicfT2E28WYWIl/xDQpGFflXk/AhXiuz3IwycjCx1QK7DS1sT9f8BqKiYqmvm5uhsJicxIxCUQ4VU1pTjSISnprebvXUpzQ0MS1d3Y11U49IyCMq7mqUIiohCbk8v6q+QSm5kcruJh6Vm0lxedkIYlpzDwqAV1gIcWmSGmoutdvV8TKkl81z5dXaQDYsOT0DRmJW+RSR3PyUlB0RmwB9ugGG9BzEx6SwEyqw7c77adjfRcdDLyBj363IW7kRFbOHUbN0AKUTizBPzWPstnuQMDCBsdsfRtPWI4weYYhipNTZnEisrsXMnXejcvteZPRNofvsbbjyp7/grj/9E27+yWe48eP3cfStH2Dl+e9h/InvYeRJOtGLv8DgI+9jw/OfYssbX2Db3/4Yh979BKff/wwXP/kZ7v78p7iXWequDz/FrT/6GGfpJMde+D4uvvURnvnVH3D7O5/g4Hfexp4Xf4DzH/4cR5kpNz3+ImbvewaTD34HaeRggcYWBFWOoPX8I+i++TE0HrhApz6BNEsdws0WJPb0I8DqgHV0A2x9M+hZPIzBfbegbvNu9J87hWBzDrOIBfVLS9C1D6D5xEW0Xn4YJz/+DRYefAUptcxcJL55jKJGZoRWcopeIgBrmQ011U2IT8xQd/bdPD3hFRjEwBmi7rHJfbXxhUXMbN6MiaVN6j5IsLyue/Wji27e3kjKzlaDPTJqVU2bKWJkl1epvSNoM4zcboRzYZk6FBPqjK4skztMYp7cRW6UJ6QI9/z6safQ0EgiDwsaWztQVuVAQroegcxO68RR5RjWLywuVt17GZ5nxt0wozKNOJw4tqmajkkHEKcd4bVKSCH8Y6LV4IKnn8BHDxJ7f+TlFalXwlNJOWToOSIsGjFB0QhfF4iQoHBUN7co2/cOpk7Ilf1dGdLNzZ+enEiCVOSwq1Eue2OTIkrB4fLszNcNWefrB12WAe2DQ5hZXsH00jI27tyJvoU5xGVnwYPZyM39qhKJFQNZiSRdhspeVpJ/C5UpRFEaVVhVibrBPkKIbkYoI0IZIdS1vHwQLN/noiNmMoqUWKvgICy0U3F5RfKJIgvKK2vpeE50rB7Bvb/9B9z4899i84uvo/vy3cienkfj3j1oW5pHcCojZ2o8wlKSsbRrP0obOtE6R7K7vAf5PaPYc+VhHH/oSRy6517se+JbuPKTL/H8v/wZr//bv+LF//KPuO/3X+H8Z5/j+Ac/w8EffYkdb32I1e//GPve+xxnP/sKt33xCzzw2U/x7S8I2X75c7z+y0/xzBcf436S5zs+/glupjMdfvVNXHrvAzz4ky/w8Jdf4Mn/5/d44g9/wR1f/BFHXvoc+779Kebv/yEm738bJ975Pe78xb+g7Yb7MPfAt2GZWoR7dBL50m6Ujo3AI6cQK/d+C+Vjc2hf2YX1Zy7AunEreg4cxMDuZVi7O1DUM4m2my5j9rVXcfDHH6J1/1H2hWBzP4TSyMLToghFDKhubyGcmkf36BQc8qg9uWKW0YyUzGyEsC88SXLdyAN8GMFDiUBS2I8FpWUwUv+lzCZdzCYyOtZMCC3ZRe6XiCELMggPl6nZi1FR6YCzqRWVdQ3IYB+Hx5FDkERr9uFP55SIb6mtQ9/EBPoZaNtG1yv0kkbOEk+Hk/smYg9i1OWVdsVX0gjH5AkRgUsCwSST6DNzYDJXoL2jVx0XQugoRu7uJY8Beal2yFMotcMDGNi6Ca3T4ygh+RfnMrPMjIxshNLedTl5sDC7hOvYnkB/eDL7xZL/ZKVmwd9HoSk3N4vVjtg4EsV1VxvDVBkcHgl9XoFKhZsO7EP//CzqBvqQ77AhMduAMJI4T3IQTQHykQX5+EJcYir0hlxmnRKYLFWoZCap6elCQ1+fGsGwNDaqm6RuPjIwIM61jmTSH750LnEas82h7iibq+zKwfJLTFRoFwbHt+DoyQvoGhhBgj4N4amxCEuIRHCA4OEc3PLBJ3jqX/8rzKdugm5yHn5UoLmzG2M33YiOG06j5+Qh8o3v4dwLb8MytgPlg5thZZSOoVM2T45Al0enTchF+6YTyB3YhJ5j53H3px/inf/xz3j/v/4DPvznX+O9P/wcr/7mSzz+s89w72cf4+HPP8NLX/0cP/jNr/Djn/8CH35KPvPJF3j6k4/xEB3nsV//DPf95GM8+rPP8ehPP8fN7zLrvPUeOi7eD+O2cyjcdCOMCzeg6uC96Lv3FWx69R1EtZCPtU4iw9KJGH0xtjNTWhiQKpZnUTI+gGSHCdNHVlnvNIzs2YWxs5fg2H4SBRt2YuD2xwkrCfs++imdahoBCcnwi4iEt58//Jgx5D5HUBijZ0Qo4lKI3bOLoDMwCFVWKz4yv20Fc5uWYSGHTUzRISo6Hh6uu9vKwH0DiCgSkxVEEkgtXEacRaK7QKpUip4wzFBVQbHAUFGGuEzX4y1yi6GMxinOk2MyIyY5FT4KsdAOPLxomIGITUlDDoOiIJBiQqFMU6n6uEeQTM9IaJZhKkGhs1oNJFQ3NaOVzlpDeJpsMKiBJk8Sd//oaHgQ0vsGhiApLQMO2lItM2lOUQnbHolQQsGwoAh4eshXg7zIq+OQYy6Dua4OqeRPvrTpcNqnjiRfHrg0EmlVDnSjY2kOfZsXRRdubnpzKXF9s3KIWkb8ahq4uamB+K0KhiIj0rP0iIyJIl50jSKIAt19vEjiQpgu09XNotxSE4m+E63Egb3TU5jbtRO1g/1IKcxXr5T6kbTJd8GU8r3WITCKKTApDknpacjKzUdpmVXh27LySlTaatDe3YeZuUVMbtgIc6UN8alpiGFnhROmhagvRTIKUsnuhIjegkeVo7uh9dh2PPrf/xE3f/lztB66lTDtFkxceBrDd92KgokeuDGbFlcPoHPyKBVjJexcQIKhEvbJjeg+cxZ5TO9zt96OkRNnsfX+B3EXYdZtb79LAv8annv/A/z6n/8z/hXA7/7bf8G7v/87vMqs8vpvfoq3vvoE7335Y3z4yy/w9k8/xQ+++gW+//e/wZt//BNe+cOf8cRXv8Ojv/kLbvvsd1i873vo3HsX1h+8BFv/NEq7+9Gx5wD8ktOQ3kQdbN6Iqp37cfDJl5Aow+edHfAhZC2yN8DCCJrnrMUIs+jYoWMo7J/FyPkn0HTzC9j62pcYvul+6JtGCIlaUZhPmM3AkZORgWSSWyH26xicJHMIxvdmlA5l9E5MTUcO+aZRHsOhkVS1tGBieRnjhHaCIHonJ9RHBN0JvRQKYMQOpPHFJqWqx06E1Ds7O+EgvColLMqhA0XTLsR45d6YV0gIYlJTVWayNzfDQaex1Teq59MKCcEz5GWzuEQGzTDaVCQzXAx5CLMh+a+BDmShMdta2J5qB+Jzs9UDnZ4e0ueebIcPoolGSu0OrCd0FLtb3r8P9a3tDAY5V5+y9lBt9iYcE35T3dSCnslRGKvKERIXDX/apnoNOTAYITw+kYHfaqtCL7O6PAKWmKFTgw7r/NTIm5tbQ3unSku59MLUDKYeVtxTiLd4PpUkHwGXLwJKofIRgUKmNrPZjB5ylhFGpkV2XsvwEAwmE+RjcnKe3DRSyvXwhDsvJA4SlRSP9FwDjOUmmGxW9Th+VX0tSgkFS6h04UCDMxvUKFtcmo4ZJAH+EXIXOFgRNfWog5RLkSdXfRmh/JlG5Wsj8gX8YPmsU24GYhgAyvvH8MzP/4gz73wJw44TcLMUwdjXhB1nTjFjniFk24W5C7dj8sQNWD5/L3bc9SyN8AIWT96Nws4ZtDBqJ5W3IVhfiaH9tyCiuAmFfZsRU9kH4xAz0KnbMP/g0zhLiHb2lXdwLzPc4199gXNvv8bM8hUufPAe9r/0MpYfewpd525B+6mbYd12CO1HLyO2shdFrTPoXzoKvbkBSwfPI9XkxPj8CbQP70TnpuOYPvkASoZ2oWxgMyKM1RjedQPKereQf61H3tAWpNHRKzbsw677XsWzX/4Zw+fuh6+OHC0zHznFJci2mtG7cRJds+tR1kwIy//57J/UTAODTzpCaJDiMAJb5ElcT64HMcNHkUhLRsgn9CpmFpF+qSZMH5qZwRSdqG14WI1w+YQS18tT0ITpAXQeH54fTwcSZCHGK+c46Hg2Oog80pJBm4mlE12DZLQR4cUV5AhyA7Kltx+NRATCGTLzC4hUkhEQGoHoePnuN8v39kegfwiS41NpexbUNbaiqa0TZUQkCeS+vmHMViTw13iVlyedIVZxqYG5WUxv3aoeBi5vaFAPAyenpanpVOTmpdxM1WVloKaxnqjGoezUI9CPbQxCMIN8QGSYK8Anxrkcxj8wFF4+AQoPRjINR0bFITY+mVHfQoVZUVrvQMNQD6q7WzG4cZoQq40YMx9uwa6xbnEMrxAqUO7dMOoLBk4gNMvLLUQpcaXZXglbg5MkqoGk0E4eIjcyi9Syua9b3fAKSUx0KZOdoEZhZOnhAXc2ypPk04fES0WfmDgk6jORyayWU8yUSchW6KhE3/IMJjbNUYEW5NPxs7KKkJFdgbqZVdz2s5/hWfwFi089hLTWKRrjC9hx5Ucwdm9GfF4NWns3ITQtH4X2FuiNlRjdcQRJJTZkldWT9BIe1Hdj971PIbdnA5ZIopt3H0fXmZtQe/Q45h96BPlDo0i01aNxyx7EWGswf/u9aNp9ECWTC4z2fTB1T6K4fwMce46i8/hZWMmztly+gqKu9WhZ3IXB1cM4euVRWNePonnLBjjnhpBKcpzNzONc3gZz9xg6RnZjaPUCxi8+hraL96L/oUdxxy9/iY5dO1QfeNBQ/Py81IcY45JikErYmpqRzvoXwMSgNL57C1pnRtSLYmZHtXKEAjqFLj8fUYz+gVHMIMTrLs5Ko6MjebAvBbIkMPNl5BagkBxGMpCVHEPeG1lk9ukcGkFUfCL86TDrCMtd9kARkkyDFw5bSDsqI8yzMbPIi26lRAzCTYstlQyGas6VayJOK8ime34DRjdvor3Nq3t3uaWlKuOoQC71DGC2SEoixyFH5fbsAhL45la0dHTDJu9t6bMQTEcODA5X4kloKfBSbnTKV0CzGECqBjtQ3d9OiFeHojr2c52NlMPCgKBDYEw4s1407SyXMLJGZRpDUYHU0c1NRiJkKLicSwsvJs//yP+m9i6Ui8elkkDRC1WjuHQPEu8LZGWjkMJolJ2VD7OJZLzChtr6JtS3tLse0ab358udZOJY9Y2peGaoAkKEkkL13SlVnhIZcaNDkMfIQEMU03MCMXaGIQ85BcVqyNlEBQu3cTLVSrkVTOe9jEzjc/MYkIf/THYUmq3EvlUkpsTBvIaRmFqm9AuLCEOCMQf3vPMOLnz0S7Rf/DZie5ZRs+cE4dpdyKMxN84to3l1O0aYgeo3zmHzLTdi44UbkD/QhazWFmauUuy99BBhXBExeAP8ErJhcLapBxELGRk9gqIZweuwLiAWyyduRN30HDJr6xGZXQBrUydKHC3ooHNEZeYSOswzi9rQu7CMir4JTB48g7qJzVi46RksXHoWzTtOofXAefTfdBf0Y+Mwj08ju6oHdUdux8Z3P8fF3/0Dsno74S6zCAT4IowIIIjBxpvr8g6Qgs3ypqVXCCEJ9Uo8L5PziiNVNTWib2oKZvIJAzORjCxVMQuIVDBwGc3likBLH4QQ9noL+V8nd9jXkcMEIyiUvJFkOzlNT6fMgpX90DowqLLP/I7t6J9gcJCXtsifAtinigPJTUSBRHQq4RZx5CrlPE8cp39sAo1dPah0NqinpWPpnDIMvNb5BFYl6PRq9K1vcko9adBNqe/tVc+d+TKYekjZ5FhBdA5/ijczTgSzpQQFO/lOVWMTMx05VbqetkvoFxAIH09POk8cohMTCB39EJkci96pUbSND8FUZUVGXjb71V+9eRkWH8tsc/UFsixTIYoZpQvodaHkFW4erKg8Qxbgw/SdrD5nk6xPZ0QoU8/d2Fob4Ohsgb2rGVZ5iI0pMo+GLQqMikn4mijSEWRoWJ+XgxRiaH+mOF9iQXGc2DSSx5ws5bUFzBLlduJbOkQN8aUiaowWdW0dailEUaJRTmExyzGoEby2/kGVYYLDIgjFouAfFszsJtDCh8qjBNJ42AaBg27ezFTrro72sSM2nD2Hl//X/8CFP/0ReZt3oXbvTcg/eDsMK9tQNTmO+OxCuIXFwzeuEIObbkWsoYFYvZKQNI8wYBwBEYnQlZmRWlkB58Yd6N1zD8r6VtEwPAtzyyh23/00NtxOXrHnRtRM70HT7G46w/1oP3ALKgYn1duAQ9t2IsNeg/C8fEQWlKBv+wEUtjLTkkc4Vo+gavcOjNx8Bs27TqH31FM48L3f4PBbv4J57jC5Tgn10Ygyi51Y28rgZoG1yowSczGyyTl1xPmxaSkIT4hTcMLNl+SW0TKE0NXVL26EMEFoHulDTkUJDSFc9U9uQR5M1HMdg5IYsmB9W71L9wZjsYI+obEx8KOu3aljZSdSHoPoOjqrfxgdk8aXVWXD0OYtmFrdicENC3SOBhSSiyWnGBAVmYgwOo0fHdyTiMSDKMLb14fwK5jlpyK72KhQSC0zbENHm1pmGvMQnZoEL7l5ybZobfAPDoQux4CG7na0DvehcbAb9cO95KhWJKWm0DZCIZ9lChIhUpEPAQbJG5sRkUin7Vmc1ajvbIO1rhrJ2Rnwpn36hAfDPyoMfqEBDNrxaGyjI+fTrq9+d5zXdXOLy9QhISMNablZKKuuIkSScWzyi0YnTOJITEeSFdLZETLfo38wC/bzVd8mdhMhjvUWTMtGBERFo6KuXg07Vjqd0MsNq2p5WpRknqlNOEtNS6MSgWlljir1eLYYv8CseOJaGS2JIJHzozMILHDxITdEcls24ZbrZhWVxu3rSOTkObZ1vuRabLCOHCmMDhlCzClOmURYEq1PQngmoVx6ElIYdeQzquvIf/KH+rHjR9/D0V+TLD/4JAyz2xFfw3q1DeLc7S9iy8Wn0bS6H5deeR1HHn4Rux98Hk1bDmDvlSfRvngY9VMHmH3m4Fw9jdKJJWTXtCDL3oq2zQexxGOKBxeRbe9Hy/hOHL/zcRTQ+aPquf/YeXTvOY36maPYcPFVnH7vK1j2b0Ne0ww2HHgWGYMHYTp5AzLO7MLGd17Dhqe+jbD8IgTpCEFiggh/PJEQHYL0lBgUFBqYKXJUsKtua4Kl1sGIWq/06+BSYLCVhlHEYJfNPtQxwydkpVOX5DA0VA9C30KzCWU1NniFXdUrA51AH4G/SeS0onPJ8kLUneQma/tObCPFkIFYGrTgfBdH0UTK8qCxp6OA3KRGPsje1spsW8XM5rKzImuZcgg53z8kCO7e5M3CH0IC2a++qk9DYpnR6NAl1nJlP+JEEriz6FxxmWkIjGfk95OHOGknQd6IzkxFBfVQ19mKRjqTles9w4Oob25i9itRWUUCrF94iKpzCDOH2ExYXAyCGVREwhhEtM8ly4f6tZkt2CY3t2JWRDw7jgYWxIjk7uetIoabPxsdyEgSyowRFgAvelhgbCTidCkkj3rCpXwUExN3Mw2PLi5ikmlZXvSR11Hlfou8pqw3Figjjk5JVBUJpHhTGSpC+bCBEjG8uC4ijsH0K6+oCrYVPhRITGutrUNb3wCjQh6dNl/d0ZXnhooqrChjZip3yLwr5ahkByiDaaxjdmpWxiKdW9VIJ+1pJA/oRl1zPWoJO00l5bAQgppITNN53NEXn8Xlr/4OZ37yGZYeexzlS0ew5eV3MfjQnQilftqWzqF0YDf8S8uR1tWArtUlRBlLEG+pxdCpG9C4Yy8aZpfQumETHWYbVh98GLZ5rm/Zi+aVg8jqGYBhqBGVY73oXtmLhPoxZI1tQtmWWRTONcOydRSjl15H683voeOBt3D7H/4LFu95GP4xOhoR4QN1ts7PUz3vV1JTTWOSzruaNeVtVNElRciqPJIeQBgRnZxAyJKJrELpp3KUkt8VV1cqQ60lwW0kPKurr4Ot2oHMonzkWkrRNz6Olp4+whTaAjmj6hcZbLk64LLOj+ULGWY/xjMj5JGLiuOIU4re6+kQNsL5UjqY8Ap5D0buqcljK9r7Kf6RoShhPWZWlhRHEMeVT8KW0nH7+vrQ3N6m+k2cPJX1D5WRLLbHk/BIiLh8mMI3KAB+zDAyNbxkkyqHHW2dHXDW1THj2pHNzBmVngx3QRq0MV9msOCIcCTwWJkqXSYBlvk4JQHIBy6UrFmXWebk4/zq6zEUcZprGSZAHrJk1pADpTBDXi7yCo2YX1rE0uZl1NY5UWVnlqgoRxbhVR6dq5GprIx8IYZk3YtGLi98qccNBO8Sr8rj1PKE6ToZZ5fnfwiL1rHiQVS0OE9ylp6RJVdlLrm772hsUTc3lQNQhCDOEyKNzy0ozmKtqVMjKMJdxFHEYfJNZZRynmNXb4aKccg9msIKsxoKlGuFxEQyxRLTUkE+8iG2q8Q2KD5Bfd1EvkrjegqWmZLQIrerBUfffRd3/suf0fHoIwgfmUfPmTtJ6O+EcewSFr/9GWzn7kH7jZex5a770LK0i2R9BS1bziO/ZwuKe1dQv/kouk/fjuzxrWgh1Os+/yTSZo6g4eQDmL7/HRSu3o/W27+LqpsfQtym3Wgkpxq870c48Mnf48hPP0fjDUcRmqsj9MxBDZ26hgZpqStHTWMNzGVW1LX3om9iAcbSapQWk6way6HLZNvTUxTEjaKjiNNIhFaORN3LUL5wG3l5TCDVOhpSUHw0gimRqYlIZX/kFQqxN6lsPzIzi8VVws31Y0rPwnPNlHT5xjLLD2RgvQaReA0JgmLMsi79W0uDzy8pQh4Dpq2a0KehAY2UWhq0iSimxGFV2S7JSIhdnAcL4ajBaiIlkDvy8qSBv8oAfixTon++qRh9o8No6u5Q6KeQsEtfmIfwZGYLOoNkJ38iDfVZWNpxUKSMmkqWCEeUzO5MZ4iJjlawTOYD0ibY+iaRaVXSs3S081yVVQLDA6jrAjp/ksthqhltSiuYGnOyVeEhoa5Zxzyuvke/zseL5F6nRrWi0uRxcm5ntPNk1glJJGlKTUN8RgZ0+a73qEtsNjW0KETL0dIMW0cTFvftUJi5pLYKRTXkIxYTFZWP5Fx2NI03jBHI28cHqTodbIyg0fKVGMHIShhJCbnk4Ts3T4GAkpXISxSO5j5PihBdZkYv6TiKL8Wb0VbGzwPCmVKppBAqUiJNGiNuFeFLECNXAq8nXzWMp2PFyrwxPCaQxFa4TjYd+Mxbb+Fh/Fec+e0fsPvjX8F5xzMYfPQH6Lz8MvpvfgGdxx5BUusynHsuY/Dyk8if3oeG3begee8lNOy7hOYTV5C39STMey+g94Zn0Hjjk1j/3FsYe/UdzL/5ER78F+D8h7+CZX4/3IOv3qcSndOpZeYBbw8vBBB2BtLRI0Ll86Uy5V80jc2IlqEh5Msj8flGFMvrwszq5oZqVLQ4YSX2dtD5y5tqUUZHM9orYK5zEF4VKIOOIZoIT5SbvzFqKboMkbl+goPhxWuuuzo86+nvBxMDo4m8IiDaNbQqMEyyikAjp2RyQj/hHQXmUhUIxaHkAUpfGryb9zr2SQD0dA5xqkDqN4Bt8AoKVfPfxJHMy5MeBYIYyJUshPPy2afa9ibkkpNF094CYyIUt1hHYu5N7hXCeshkXa7p6OVD4yFqGcksFM5gIB/El5kkZHIvNXM1nds1uZd8rI8OtGabtl++3yznyKRgoaGBiKQuZOYKPbl7IpOImZxVJgumTtzc5MaivPHmzQM9g3zhxxNTi3LROzeJ6dVlbKKxy9tyFpIjW0MtHPVOlMsrptYKFZGy8wqRlmFAfHIaImMTEB4dp+6qyoiIjHB4M637+/rC4+pjM350jAA/fwQRVngTQ3uRD+WUlygMHpUcr74JFcNOlY6VDCT3bGQpz0BJJpH/wolkKVBAcK3AAU0EX8vS1aEtaCR5rG9sIKEtR/d6GdFhdGa6N1VZUFXjQINg/XozqpwlsDlNqKmtYGQvRyMzq91RjUhm0fg6K0avXMTpH7+H+/78n3H7P/4btvz479D76kfoeeMLND37Ljq+/S6cj76BhqfeQu1jb6DlmR9i6JXPMP36zzH25pdY/Pu/4NA//U+c/81/QsuxC8iwtTKikqAnMttm5pBc5kNPEptC3pUid8gZNORJ2mT+jyC+lsmV1GgiIat6hYK6k0fOI8nLlHFT1+5ennAnkZanb30ZcQPkEXmSX4E8uYTQRuGjpYVKj5ruBLqKrmRdUIPoNb+8FDXsD7m5F0ho4hnsg8S8TFQ015HvpvLabnAP8YdbMFEEuY97MNdpO6F0PsnuBgalCnJX5VAsX/pDOKz0m3w7IjwuDqGxsWwLOXE4s39ICIKiotTDnQHMDIIOxPEE9oWTb8n9EOEyIuHKYVwTuIrIBF4hJOmylP9rJ3vV/ickMksVZNPJvp7wa+0xMp287BOR9XAG2cDAIDqYa44ZEck+ymGKGfUzTEaUMxLVdLUiOS8LPqIAPxIw4kuBKtIB4lSCCb3o5b68iDsr6Unv9GSDPVigLzslUBQhH3/WpanvT+UycxmZfiWrtI32Y3Lrkop8EvUczDzDS7PoXZxGhqUYWeXFyLaWkvuUIttUxMiTS1iSpYh7PKGWkHhRYmRS/DUlSsSTkSAfRhbJLLJNsovABcG9ktZVZqJBpTJLJl/9mJ2b3LCS7SICW4SrscPdFHcjXGEUVzCNx4Z4BcOQlM6o74r+SoKCoXfWw7m0jLELl3H8++/ipi9/hRv//rc4/bs/YO9XX2H1w0+w8Devo2bPcWS1r0dAirxPwfIJAT39aPjBMkNaOFKY1Q0MDvrsDKQLTGXbxWBlKcYtBLe81oZyZl6bZO3mFnQPrWcg6CZ8rcHA5JR6OLLYQj0TBRSWm5CRn4N4XSoDT5KCNMJphAMINxWOKllasoqnwCpCNoFv6XnZKsvIiFUk6yTwPIllZBF5FJWWoIyQXIKMnY40tjSHup52lJKLFNlkNjULZLQ1kgEvmJBGIL5fUCAE7ofQAYQrSJmhNDrZL4EghX0h67JP5viXwK34A4+T/yKyL5Tbwriu8YsIQmzN0MXAE5Ni1QRb4hgyP9FaR9BEnEQcQdZN5iJ1jpy79pi4eDokbTojMw15pB6CsrSZwcVZrn1b2YuZRYbUPJnyAiLYAFYuJiGOuDgD+qI85FcxGtdUwd7SgNb+HrR0kVw11KOugRG91olKhxNmSxXyC0uRkZ3HiJmCmPhkEqsYErNQ+AQGKJImmUQgVBg7pbyqksTKNQOyd4AfPPx84MWlPH7gxY4Vg9eG+QSPi+GrO64UxU0k0tBpxIGE3MbpkgkzklR0k1EbGcTILjEymuUhq6QAbbNjaJkcUthXPnCQT0hYwI7Or7Egz1mJfEbWosoq1Q4zoYG1thblzhoUV1pQwbrKQ5/y0GhRZRkNswglFQXIMOhgIuktyCW0jCGsk/dFCP3kvRB5dD6J6Vw+3hDNjBARGsY6M7olyFfko5AYQx0z0EgkE2P2FiJLEivDoDIC6UMo5M2lL5eyLneko0lY/dVTwoSj5IsyUZK7J3Xq7kH9hKvXguVRI+Ep8qZlSoYeGbnZMDIzl9sqUUmHq2G0r2Y/OttbUN9Bgs5sLFFfDfwQrsUzi0RkpSIwJQ7ezCzehDtaH2hcIYRGLsYtSzFqgfGR8toy19VcLjQuzcCiaXSGbIOa9EgmYJKZwozsE5lsSyBTLHUh0V4Muor9kZGRRsOmAV8t45vlrzOMiJrU6yqsEue5fr+Ur2UWLZN80zFyfiwJfxj7RXiOfIhcmwlArq0cRuE5OkoMo7M0Ipx4UCZHChNcGEsSxItEsWER8nFmKlEmVQqODiUfCFAdk5SWRkWG0PBJ1OiRAaEyohBFxyG5Z6elFeaqV0BzK0pR2VKvPsdppHKsTO82rle3NqJrZABNPZ3kPA2o625HTWcLbNxuJcGzNjXC7HSqm2wFhIJZpcxA5EoGShrTuzz4l5CRiVhdOmFcKtJy89QNqkBmCd/gEPWskwxdBlMJMpwo94NkpEUykIz6+bGtAkPl7q5M6BMi7WdbQ9nOILYzMpHGIA5Kowjj8WFx1EO87I9AMI+RMmTOSZlDUqYXD6RzVNjtMJpN1E8c4lNTCbEyr960LUAuI7GJEVmknIHI1sDMznbbGp3qnkIXYWN9VxvszfVKH6IfG/VQRg5SzmPMhMbCKeQrK1l02Cxi/WRmpkhdEiIYJaOSCN9iQlUfBUQw0pNr+gl5lWFSooNQOoH0b6RwEhGuJzPYuCbOojFKlOYyRoxZeIDYByWaEkG9xcYSMjPoia1EC3RixBfR1rXjXTyDdsRz1DEsM5o2phmoGKcYsGQGmblYDNa1lIhOm1OZ5CpX4Xo4y5FruBxG+JzwEtZROalrWwSXcpN2rSOsFbmGLDUHk3VtqTmRchy2T4NhIjIp0zWHkQM175SlFCbpK40dkJNvoPGwUWI4NBA1zMZGyX8ZdotkA2S6NSlMZliW6dHEI0WiZamMjKmOipKbZxF0MEn7imCygbIMZbSVm17yMKcfo5ga4aCCNPFnxJFvB4jx+/Na8hpqAKFMAKOqfCJKxI//w0je5Vko+fSOfEhOPvsj9xJkPYLkVuqhCG9qkhJZTyd0Eb4URZH/mgh5laVkM8lkImqs/qrIUKeGqUXkLnBkYhKNVMbz41R9BJsLLpdtUldxVmmbD7OnD7OJjADJtkB28NdtphNeW4p+XPcFZCnvmstNX1m69BaJGGZXWZcAkKJPRRIhkfShyDdF0f+TyAS/Ak0M2XoVqb+pDDFwsQ1dOlHEVZjzTSLnyrz3AnGSkuPQ29eJlNSEf3eOlCf1FTgkx0nZ8l/qIvvkGLFN1/EhrFcinULLNq5Mpq27hP/XlH+9SL20cjU9ybVdjnvVaeiMUq44jWRHvZ72QD5zzWHkIHEUEe3EMHpaEAuSmzfiHLKMS2aq11NRrHhCWjziBBbRKKSigvfkIprDXBM2Tk23RpH5E2Up8yrKfOnhrJCIbI+LYdk0eBn+U3Opi1K4XXB+Wmoa99MJQpkyo4k/w6koihwj8ytKRpMMIBhZxubDhKwJ7uVStsujOfJR6VTCpLjkJMRTElLlXgODASOU7Bd4IXg7JILOKJCD67Jdw84CJV3lsA6JNFSW57qG7JPtrmu7JFbVReoldRAcHkPHUcOazERJCXRc/tfaKPNHuoSGwaXSlSxlP5ciEoBieK6sx/LcZOpKyhP9yH+Zb1Sis0RpweiZWbprRqKJK4q7AqQma/eXMvvJ/KRirGu3rxXtHK0szX5k+9eG/dfHy7FilNdfT0T2iWj/15YnotVXypYJfQUJScQXA5Z5XMTGhG98nRHEhmXKfJdTaOVpopUrti775NriyGuhnEBlgWNSrnYdKfuaw2iFSESQk6UwKShUGiLQg86SlkloQWfRZ6erGZZljDqM0VEqLA3QCv/a078WcQDXusz+RIfgOS58KBFCtovTsQFiPOr/1+dI5dWUbYyyemJcNSx4VWRdUrBK4/KfMEFSuChMGY80/modZQJaUaoMm6tyea0oGpmamJb/1Vg925BB+CR1k/+qzlJHLsOoNGmnnCfbVLuZ/WKEpBLSCvxQ9aIetfpdEzqZq/2udmlRUa4TJqNYUheWpx3zTSLT2ol+5VjpQGmLZjCyXUETXkv6MVIQwDcYivSpYHSNJP9HxiQi+67ff71IWbKUcsV2rt+vlXP9trX//29F+lPsRabkU33APhE95ufnq/7TMoy0T7LZN7VBtkud/6P2iS5DQlz94rJTV/C/6jASFaRDZZ5yvRohECOVKcWVQxByCPQS/BvO42SUQrbrSLATE+NZMIkgJYbRV0TKiaABCaYULCjnhNOYwmW7QAue68LRrnJku4x7x8Sz0+V8HqPOuSrCpWRufeFSUo58ilTOC2PDBIMrp3xHNowAAAkOSURBVGFUlXQtSkjTJTJSGlXHhBK/y5BiPKFgKOGetMuFo8OZamXWXDE8Kk3VmSJGL/Vh3WUp9Zc2yT6ZWVdgp2RSMVYtOKjp16WdvHZiUhyKiguQZdDz2jKOn6q2uZxXdEFnuboM57lhLNeQm4N8cjG1nds08qz9146NYJ1E96KTUKVDdq7inNQB25TAvpCg4gowPE72q7a4+tbFK1yOJAGxqJgGxmVQsJ+K3sp4eIy0WfRw7fw1ZSgHiJLITVuIZMAMFygTQHiWCGNhNkpKC5QerhmeHP/vHGZNmVfLlT4RrpORkY7s7CwEBckwscsGpU4ue3LxJDFiCV6iu2TyQ31mBkIk6FBPsk2CoJSVTLgqtizlSx9L/7t4llAOGf0KcsE7aSt1FsZtsk+cRfbHEHaXkSfqs9LVuuheOczXEcyV2iRqyVyAsk1VjsahRTUZYhNDEa+T/6JcXXqKUriIeK6GUeV/QJCPyljSOaI4UaB4vuyTY2SbGLTAB8HOLoVeF4G0SL9GpA5iwDJVtSjERQz/vUjnSfmCyeW/GIg4li49SUEPudY1Y7nuPMHSgr9d8EQU6XIQiWwydbroQoMBmgN9La5sG0rOJbqT9bX1F9GilpYt5BhZF5Htct7a46VTRbdSd6nbWsN0iasu/5G4MtvX2SMg0AfpRAxyf6LAmKP0L5nym869JuJEdJawcH9mlzDqkPyQjuOSAO67vk7fINeVKe3UdCHr8qCkyWSCw+FQutD2y1J0Lk+dZOfluqBzCLMEEYtAZFkXyJ2YmsJjXeXK+XIN4SEyRbkrA7l0r+2T47T+ET6ewvNTdOTCDLbas2Ty2oQslcPIwVqFtIqLrG2MRFUh9GIo2naRlJSkv8J+QgQlNUuHaEYoSy39SwrXnEtwdk5upjJijXTJ8dcbsAu2ua6n1UeWWoNdUehrR1t77rUyuE+uc/0xmvGsPVbbLiJGKfsly1yvE6VgGroMlQoc0AKLdIrs15xJq7esu+rrglAiWlnausw3LwRT5rqXctaeJ1FS6iL10gKO1E9rgysj/LUximjGIFkyXO5k0+mkj5qa65gJ06+dL8vrg9PX13fpXAKTnK8dL9cXXpGalkA+S5jE7K4FTDlGq+dfCcsT3Ui7RaRc6UsJfmJfsi7b5ThZl+AtE7e64GsYr8NMGher7uEEMbMIv5T7NQkpyWpdhri1+mt61v5ro11SvpQnjqT919oq62oK/Xiii0ThwqFIZPuEx19zGOkcKUAr+D8SrVDpWBFXWr1OIWtkbeeKArVtWpaRddVRa84Rkf2uyM6OoRLCSGxFeVoD19ZHhjnFAKQc7RprRbZLx+ozUpVzXzOO64773wqzWCKJunSedJrURUTqIPpTSr66TUTT0/V1FT1L5NTKkf+ylJl+JSBp2zSDWSsuqBRy7QZbeUUpbHbL1TaLnlz10USuJ6IZgziMEGY5X/T77zOUtPOv6y1tkaguZUi9XPu/Fsl66elprH8So7NwiWiFFiRwSoDSnOdrCeMxf811NX1pOpTryH/ZJ/oQZ5EgIvvFRgV+SXaJoePI4I0atJFBF25Lz8pEJTNQXGycqreU8U26/D+JUIb41Dhk5OghTyrLUrKMchgxQqmY1giptHbi2ovJujRk7X4ZfnNBAVmKY8i+q/8pGr/QDNkFiVzK00YytH1rDV621zrtCsoFh1Dp7JxQkvVEpl6BDYrgXu00hWt5nnbu9RlKK1szkuv3aYazdrt2nJynnIvXEacVPWmBRetUEYGHqUzlcl9AjnVlva9FjDWFEVDWQwRG8L8YjgyAiGSxozVDET1rutb0L+tyjuB/4UYFBbnMbCnM/JKZpa5Sb9d15TgZSEhP1xHalCq9ic5cgy2S3eUYaa+co/WdLP+9wwk/k3pphizbZV1sRXQh7Rbnl2NdNiRO7cpCosdvyjDCJzWdNDY2qLZLfUVyyed0dED5yKPWFulrqbvYmrRFBmPUk8VShgzayKjk1WUQ90crvbqcUuq1tk1r7fl/J8JJkwnZYxNYpmRU6l24tHIYKVwKkgankkQJxNCUpHmpXFgqoClK/st+WYrCBKvL9usrJA2WDtaMWAxRhi4Li/KuRSFZalFP/sux8l8g2zWDXaPwKKZIgXbaPi1TCVfRYJdm/LKUsmTf1+e7zpN9Uo6M/Uu9hK9oZa3t6ASmZYGeNptdGdDagKGJIo00XO0caYu2LiJlihEJb5Lryfra68i6GJHoXfQoGUcwt6ZPrT/kv9Zfa+9FiLiIMR0jzqUD0Z+0W9ooOoiLd3FPgVff5PT/f+T6/hUYpQVcF9xheeJ8a9q+VqReWjASKGd3WGEuK0Ygua5sF5Hs6RqCdulR2iGBU3QVLrc4VDD+63qtFbFRqafoS2zTpStxPhcH+qb+u17knOvbKqIcZq3S5GKylMYLRCgqKlIX0DpLjpWljBbJuihKOlDWZalFG608iRIpqS5yrSlLlqIwbVzepTyXs2iOIMoVBck+7b8msk0MT3MC+a8dK//FGAV6GQtzr5UvSylb9sux8l/jWnKcPJahGbm2X5Za+RL9RCeiH2mn1j5NJLJq52oGoV1Tq5e2X0S2yVILEOp4FUljlAFqutbKX9t5WuCSbdpxriAm5XH/1fLESbT2u7aFqoAogxZry5b1teWvXdf+a9s0OxCH02xFO19E6qDpTLu21nZtuyxln6an67dJ30l9RbQ+086NJixSul5Tv7WiOYPUT6tzTk6O+niL8PC1ddbO0US2aaIFgOuPUw4jXEQO0BotHaZFt28q+P9OeP7VBn+TiHGn61NgsZqVssSAvum4tSKKk2PXKlyUKw4gIz4SkaRc2SbHS0dcX4bLgFznScTXytT2/btzpB3f2D5NXNdaK1KGtEccUcr+pnqsFRkOFX3/7zp1rchxEjEF3zc1NRHqxKnr/Yc6pMOIQWnOppUvxiX9L1lNAqRsF5FtcqzmJLIUUi7HyT4Rs9msEInsk/8CAV1D6oHK2IU3im6/sT5XRfYLX5UsIhlHlqIvOV/rw78Wl1OsFamfBBvhOxK0NccRWdseQQhi71rbtf1yrozMyT5xsOsDvyZubm5u/x+KAiIAgdqQ1AAAAABJRU5ErkJggg==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5" descr="data:image/png;base64,iVBORw0KGgoAAAANSUhEUgAAAPIAAACcCAYAAAEykcYYAAAAAXNSR0IArs4c6QAAAARnQU1BAACxjwv8YQUAAAAJcEhZcwAADsMAAA7DAcdvqGQAACPlSURBVHhe7Z0H3FbTH8BT/CNktGyh7NESGjKipSgzsmdISlKUkNUw27LaSpSRkVJmkYxEiqxIVlb2uP++p3Pe7vu8z7j73uee8/187uee577jPvee+7vnnN8sZ8WIniefOXOmu5N36tRJtvzz9ttvuzt5jx49ZMs/v/zyi7uTv/fee7Lln7///jv/yX///XfZWs+RRx4pW/5xfOXlypWz/ve//8lPwVDw5G+++ab17rvvyk+W9fnnn1sdOnSwdtttN3nEOwVP/s8//8hWWd566y3Z8oarB65fv36ytY7vvvtOtrzh6uTdu3eXrXV88cUXsuWNnCdfvHixbK1nyZIlsrWOCRMmyJY3sp68bt26VuXKleWn3Fx00UWy5Q1Xtz2Tzp07y5Y3Sk6OHGdy8MEHi/0222wj9plccMEFsuUNcUY1YDRv3lzsM9lss83E/s8//xR7xY477ihb3vB123PdEaf4OrlXFi1aJPaxnFwR28mL58R//fWXbPkjuVc8ffp02bKsjz/+WLb8k/fE3377rWwFj+Nb/dtvv2V91XrF0X9SJ2Qyr2jVqpVseaPgiU844QTZWsczzzxjbbjhhvKTdzzfu6uvvlq2vJH3xEHJbDZynvj000+XrXDwfKv94vjEO++8s2wFQ6kTq+kP7LvvvrK1np122km2/JPzigcPHixb6znmmGNkyz+x9DHrN3HijTbaSBzItnDjVan4/vvvZcsfLJkiv2LmXatXr47nVkNsJ46TWC8a/U02OG7fUOPwbLN98803Yps9e7Z15513WnfddZeQ/ptuusm65ZZbrMsvv9y65JJLrMsuu8xq27atteuuu1pVqlSxevbsae29997W3XffHfxF//HHH7KVTEreJEHBXOnXX38tNUm78sorZSsZiEmkbIdC69atZSs5rFmzJryLPu+888Q+SO11UIR20a+++qrVtWtX68QTT5RHSpM5g48SXxddaElpnzWuWLHCGjBggFia7LLLLvJoPPju6Ro1ashW8eDroocPHy5b6xgyZIjVpUsX0ZMoDrfcckuhIv3xxx/lb6yHKVlceL7o448/Xrayc/PNN8tWdphgxEVoL7Jq1arJVnZefvll2YoeVxfdtGlT67TTTpOfcrN06VLZys21114rW9FT8KJRl9jXd5nKfa/4NYf4IedFM2EvRCGd4O677y5bZbnuuutkKzr+++8/sS/51rkWCr179xbjrd1cm42nn35attbxwgsvyFZ2Dj30UNmKDszMkLerdthhB9lyTp8+faxtt91WfsqNl//tlwULFoh9QZl2Qq1ataypU6daP/30k5jQK2bMmCFbZYljUqOG0UAuutjQ7qLNBaed2C740Ucfla31KOVgpjKQlyLzc7sy8LbbbhPKQDYUgWw33HCDcDph7Y5Ri8UOG6ND3759xXQ4tgt+6KGHZCs6uHmBX7B9Rvbvv//KVll69eolW9GBs1WgF6wuttDyEZisRM0nn3wS3AWzevrwww+tQYMGySOW1aRJE9kqi1IORslHH33k/4IPO+ww2VoPvVdosXHUUUfJVnT4vuAjjjhCttxTvXp12YoOnkDPF5xLd9WoUSPr559/LmnnImi7uRN8mWryaTOUMx5jXy78Oux54ayzzvJ+wV999ZVslaZjx46yZVkffPCBbJVlu+22k63oOPPMM71fsN05yQ7W81WrVglrRS4n42OPPdaqXbu2/BQdp5xyivcLfuSRR2RrHdiCkcs33nhD2H4ffvjhnPqsTTfd1Kpfv778FB3nnnuu9wuG999/X7YK89lnn1nnn39+yXAVx0sLF2dfFwyodNu0aSM/lYVHm4UCZteGDRta48aNE8cLjdNhMHDgQP8X7BVc7qOG2Z2vC77wwgtlyzlENhE1c//998sj0bH//vv7u+Bly5bJ1jqYR5999tniccXgVrVqVbFGzRYoE6S3r1N4b3i+4EJOftkCseywcokavnNoMlzogj/99FPZig5Mvp4umLHWL3FcMP5gri+4QYMGsuWPOGzI6MFcX/Bjjz0mW7l56aWXZCs3cTjBXX/99e4u2OlQwpu5EPn0XWGBZtPRBbvRMD777LPWGWecIT8li9GjRxe+4MwpoNM5cBxTx0KMGjUq/wXjwZoNJzKaRKZNm5b9gvNpGxWsfPKZRZPI119/XfqCsfE6GWP32WcfoR9S8OZu0aKF/JRcUEyUXHDFihVlaz0o48qXL+8oM8Err7wiW+vIdG5LAtioSi5YOYHA888/L1veSKLLMTDdLblge5gKqxscxZ1iV8dmOrskicCMadkMY5UqVZKtZBHIBSPrmY4tYH+xJQGc7QK54CTDnP2dd95JRtB7HJgLNqQP08kaoGUn//DDD0Lpg2oPj/FrrrlGGIVYA7IfP368WAjPmzdPBDSodr4NAzHeZHZ9DnnNkoCvTmaSmjnNKgboSDpaB7BiainJkydPlq10gwC+9tprye5kjBWZEQRobfbaay/hoOOVfM5GaQL7pes8nFGy+eabWwsXLpSfLGvPPfe0Lr74YvlpPXR6s2bNXAX5xuHqGgd0MgFaielk4nXJb4HaFJcBJi34PBIVdsUVV5RKdSr8CsuVs7788kt5xB34NOkAHrauk9oGDUGfSKEb0FfVrFlTfvJGHJFzcRB7J7u90WiJ7ak8cRDM59eaD78PSbHAW7CUXSJK3LwuSU+kQIqxaSpQzPK0usVv3tdiQaWiiaWTn3vuOdlyjnI5OPXUU0WbDWn24nrPJE4HcJuEyDuZcdhtQtStttpKxCH2799faJcw7KPQIEM3Bnw38HBky6mYRlTIRiySnJmn3S3z588Xe5LLk8LVKXTwrFmzYsnTEAeEgkAsnQykB8yF3VEDbr/9dqEUwQXNDjpnp5CEVHmCx+G3HwcqN09snQzEBREao8AR5cUXX7RatmwpXtFMkNT4S5vxF7d8YobUcbbjjjtOjD/klCQYMfMhATKjKfgbHTjppJPEPhFXu/XWW5dKlBQ2unSySp0d69WyhnOrDPELEf5+5wTFQiIkuUKFCrLlDwKCmWl369ZNZAEk5e/2228v1thkA8HqpOy8mBhR2uuACoONrZM32WQT2coOTtG4BmY6ixKXkG3MdQr68DjC6eJAhT1E3slPPvmkcOP3ChOoQhFz+cB8GUeAWRyoAh2RdnIQEx7GVNPJzhg6dKjYR9bJ7dq1ky1/MBP3A3kU7cu2NDNs2DCxj6STg7L6MBY7Sb6bD7RkcUR8xwG5tiHUTp40aVKga9IgZuN4m7iJ/ClmVLRw4J1MBmg6VmVmV2UenYBChC9GUigSI6PlYh1NvEdQeY9Qp4ZZ1CtJPPDAA2IfWCeTx3zkyJHy03qy+WV5hfUwD5Aff+Y404VHzcSJE8XeVyfzpOTLK6fAcQ7X0CDxWvVMp05W99x1J1O8HGlauXKlPOIcwvYxMnjx5sjEaxY3XTqZSaqq8+2ok++44w7hk0XERBBgA65Xr55IyIL/9BZbbCFKN7sJcsUS5QUyV+kAnYzWEHJ2Mkme3I6neHxg6jvnnHNEx1FzgNynFGlwY2UqVDyW/+u1ZCM6bR3gTasmv2U6udCSh0oUSAN2XbRPQWcoylaP047fVIxx5K6MA4wwSrDK9CjxM7lqr/GKJdERKZzDyMaEJSlXTl08M53kKylEkPVxkwxDn1L/ZhXbt956y3rwwQflp+wUsiJ5Id+rFHMha2beIH6II89wHKD0ydvJCvKQU4Fh4403Fq9xxldRkWFtO2hnOPy4ciWKzkahYSUX2Jd14MYbbywxyXq7UyGAZWjJkiXW8uXLxZ4NRz1qWV911VXCGYCOZSO4jZraavbohgMPPFBUumW79NJLhW8YTuj8f2b6lBthT5Zv9OQdOnQQP0P/ztqch1ukWrV9F7UxIbR/ztyI9cJNFm0eQw8xXnwHlnVMctkzaaXNnu/GQ8lnhjFVGoWoTO4LbeZFTGzJaHzPPfeI3+P3cVZUq6HEdLIhPEwna4DpZA0wnZxy1s4bPE5RDUWD6WQNMJ2sAaaTNUDbTqYyELZtakBRkAvFCFUWcGGdO3euyMBHzm5ioSnhxGbPvpdtwyBgN8XixJ+tTk7UaNvJ5AFzAkYYVINsdGC+jVQXdCx+3Wwkhcb1V31WGzYBAup5uFSRX9q33nqr0GChuSIlJGrJwYMHC+0VWi9CgKg6hYYMbRiaOyqrK20aXYkHDtpBtHJo1zjmu5NXrFghW8WFLo4DhPT67uQk4SZFBRevA1TnTVUnu8GeQSjN8Nouik7GEqNieoJCxe2mHaxiie/kgw46qIyPNTmqceHBscErKvVR2sHPLtGdzDKHAsoK3EupTUrCVL8ktfZa0CS6k4k8tH81JlV8zhY5MWLECPEzss07hYRvOoCrFH2cyE7G3YhOwzMU+JqsJ+2QN5LjuAC7gbWvLllypQdLcjoZhQDF0XBrQWLxGeYVjTsLQXNk4FOQhc/+KncDig1SQemAKJCchE7GC9NJHhBchXky8bb0kwAVP3G0SzqQiE4++uijS7z8nYIE+4lq5Hyvv/66/JRuYu/k6667znMlmhNOOMFzR5NRyEl96zRANEpsnYy7rb2+RCGYXKFwtxdEdWpkyARJ1iWdBAaM2Dq5ffv2slUYrC7MpKFq1apiD0gy+a7dQicvXbpUfko3+JDH1slOC4SwnrV3SGYck5eE5nQyDvw6gNkxlk5GeeEF1s32r0uEA6E1bsHOS6SBDlC3I5ZOLhR7nA3SI0+fPl20+cpsG2ywgaijiKHeDeTW1EWSY+tklZ7XKaRjwgvCDooRoiqRSrcaL4KzTSeHjKqL4JSpU6cKUyNBZ7jOkO6JzuWr01lusuuRApm/K8Yiol7o2bNnPJ3sxpAA9jyaGC5wsCN1EX5OON+5AY1ZnTp1XL/ii5XYOhlnNr+ode5+++0n9k5gmGAc16W6G8TWyVDICoRuGVso4656vTM2EyPMGltlQZgyZYrYOwHlCSkp8HjUBbI2xdbJJHnLl/rQPpn64osvrMMPP1zorO3jr5tkbU2aNLEaN24s2kxGdIFg9dg6GbjxXqFGI+NzJoy1PAjkCcN/GYsVl0iZAqU1I3uBn3zZxQSpkGPtZLjssstkax3MmuW0X4yduPvQ5tXNhomRUkIcY+N1zp4iV3TeqFGjspos6XAFVeJ00V3fd9993J+1dyhm0EeLQs5rvwqvcTehJbzKkeoZM2ZYjz/+uNCC8f8oFNagQQNRcIS8H/aEM2Th1SWpOQ9zIjoZTVau3F1hQCfrUJ6ARG04Pcbeybyeo45mYDKiA8RmydTR8XbyHnvsIVvRwIXHfMmRgQCRAiv2Tq5cubJshQcXS2gp5XSJFsT5QAeofYVZNdZORjVJ7my/8LQywaDelEqERvpGJl9UniHdMqGlCl0KZDPvwOIWayfby9hnQvJPSh0QJM6MWVVfZcnEUgqncfaYLVkSsR7Ed8sJbotqFyt4zXBPYutk1sL5YpmYGaqs65n47STTyRGg/Ke94ndMxblNB2LtZL+nJHWCH3TJd/3GG2+IkKDIOzmINA6mk53BvIYJZ6SdjIGAlL1+8VsSUJdOVlEikXYyxoYgaNmypWx5QxenAWWli6yTgyppj8ZqzJgx8pM3/FZtLRYil2Q3ERP5oOizn2A38Fo0rNhQNbYi6eQgA75RTfrFT9hrMYHjBETSyRUrVpQt/wTxvw455BDZSjdoCiH0Tkb96NaZPhdoweweHl6hQo4OECgIoXUy6RiVhQm3nCAIokA2tGnTRrbSjcpVFkonMzlSnpHUU3STugFjA7Nnxl6sRag/yWCLeo78XUGgyxKK4AMIvJPJ2oNvs4JO9ptOCcc8Op/OCcI3Sxe/68DHZILIcv2rzTffXLb8QyY9ytX7QZf0Tip/aCCdzE1Xr4ZsHHzwwbIVDLNnzxaRAV7RpZNV5InvTmZyhZtJIQJ4lkqRz+GgELp0MmkrwXMnMza6+VMcACjkGRSE2OBa6wVdOvnkk08We0+dTO4tUiy5BdsmE7PM9IleIR+GF3TpZCIawVUnz5kzR6xVc7nlOIVkqDjakVWdSEWveC2RS+iIDrD0BEedTNgKmivcWYMAAwOV1in9ypoY32vW1cQxOQVPT0Jr3EKgG8U8dMBxJ5PU9IADDpCfvPPRRx+Jjt10001FqZ5s4EIqQy3lkdxQbt8LjOUkitMBpWnM2clIFT8idYMbUH7wz9u1aydybOE2SxiMmzSHpHvIBznAMhPFOIW3CKV4dECpb7N2Mn5Y5L10AqmX6FCWUlQPp7I3EQt+yPHclVDo5/kgosBporhihzkPlOnkSZMmCa/7fAwZMkSsU7EuOVkju4Xy8rno0qWLr4eIN02x1rJyi3KOKNPJkM+jEp9nStqFBRXKUJFmg5m4X29PpDjX/08byqs1ayfnG++qV68uXuW8psMgy9cpIQhHQILWdelk0iBD1k5mmZFLYcHrDho2bCj2QYKPcOfOneWndWC2fOKJJ6yxY8eWnNsPDC+6dLJyjsjayZDjcAmoNQlICxKSuNnTPthh6UM2gkqVKnlOwAqEjujSycq/PGcnz58/3xo+fLj8VBZsvEzAgsRpfBSSzUzeC+QX0WV2rYqp5OxkoB4wGexkKTix4bPMRpu44CDhXE7BE5GVgFtwOLfHKqeZFi1aiD19nP+9HBFooVCiUJz6tddeE8skXH6IgMyVc6t8+fKy5Rw0b1ST0QGV5T8xnYyFatmyZSITH3s6ndgpxmFUnXiEkDYRl1zGZXJ5eckYQNFprFBYsHADIv8XJjmMHZQtYhjADsuez6zZyc7LigPNHbk8Ufxw2/gO1KtimGG5wk1Fy0c728Zsl8yCrPXxpCSHGa9UimCzMenku6FQIvie78CGUwbH0Lmz4evG9+/Ro4f4fPPNN4vrYvhkvoLOmmTvBOxDYjrZ4A/edlTDw79ObQrTyRpgOlkDTCdrgOlkDTCdrAGmkw2GFGAE2WBIAUaQDYYUYATZYEgBRpANhhRgBFkjnnrqKTq8pD4a/gb4S1AZEZ8I/AxIMYLPAj4URCaT6oWfd+3aVfwdfhv4NhB9g/s9ueHxqcCfgkQTBx10kDjuZyPukdA7SnkpXwnC0NVGNG6nTp3Ed8HHwv6zbBu/w3W2bdtWXAsbvh+52vwe10dBBLWRlaN169bi/nBu7hF+GqSxYeM8+H/w3fi+VMAiExltIrLw5yBUgQrRlEIhUSKeddk2Yjj5ezzecbPESYqNNn9HHQA+8z+5B/w/I8gaQW1aUgfkK4FqiAbcSEk7iC8PG2214fxGjcNsMUoEkOOdyN+wJ66XEjqxCjIumNT30aVgolPwZiTXc9A89NBDJen5DMUPzwlBgUOHDjUjsk5MmDBBTB8N6YCYhEaNGolCMkaQAwRBmTlzpvyUPPC395ooyZA8WCKxljdr5AAgSotwMkp/8mYsxLRp00TuI9aqUcdUEuGNUsuQDoiwJzgLBZkRZI+gbECbye17+OGH5dGyoF0k5SDZc9Awsq6JCyIGdUnwrQPUkCbiEi22EWQPPPfcc9ZGG20kTBLZ4ptR3mGW4daq7LRO4e06a9Ysa9WqVfJIcJgROV0gyIRML1682AiyWxhVuWUqBUcm2F75eYMGDeSR3KCsIL6cFKPEiDdv3lyss9FYY2YIGuydZo2cHpYvXy7yHLBEM4KcBzJ5Y4DH0I8DAI4PTJFr1KghEiaxof4/8sgjhSMBt5ItXy4i8g2p36WAYFQ5erFbkl2T5BWGdEDGG55B0gAjx0aQJWSKxZsI7yIM7XhCuU0NtHTpUpG+sF69ekJgUW4BU2aytXO7+d8kPosSroNMOkaQ04MRZBt40uBWx5p23Lhx8mhwkDaSOljcZhK+ekkoFwRo11nX65LAXQeMIEswG6F5jsplkfIdLVu29FUwxysk6Cc/HJmfDekAQWZ5pq0g4xjB9JYbEBYorLIVTcBsVbNmTaFBjhKulTKoAwYMkEcMxQ7KLpJ28qxpJ8hE04S1TqRMHG9IIoCIcsFmi1bxm2++kb+xHkxXfotIu4ERmayurOEN6eD5558XUV1YOLQSZKJEmN4GCVloCd/DMI9dzw7rYwqdzZ07Vx4pDSX/md6HYWrKxAhy+mBAwqQI2gjyyy+/7KnybyFwkyPsLBtUaqhfv76wPWeiiuAceuih1rPPPivaYYIpDaUbnmaGdECe/d69e4u2NoJ8//33i0oWUUDAN7f1jjvusCZPniyKJxBgTnk0RmEKK1CUGPs0dmovBRXcQnXqJk2aFCzGaCgetBRkghqoUBImKLKwFXfs2FEeWQ/rZLbRo0cLIW/WrJnwu8a+zHcLo4KpndWrV1s77LCDcEgxpAOeM0ynoIUgYyvGM4vpZVhQNJxbSTnAfGDqovQwv0tKF3yqSZODKSEsqHxHWh/8ck0Sh/SAB2GvXr1EWwtBxosKhVSYU+s5c+YI4axbt65w2USJhaKLY1QhZHq94YYbCi02ftUcZ3Qk9BGjfhgVBLlezsMsYNCgQeL8mQo5Q/GCxlqrERkeffTRwDXWQUBwRRgeZay98QtHU83LhZcJMdCG9KClIAMX7iT4vxBkOMQQj8b5wQcfFGFkuUC5hNILRRO3mpGZDJZAvrIwhItrJOCc86mpFzWQmzZtKtqGdMDzTOZT0EqQ8W5ifYrfsReIVKIIOAH6ynyEXZZythtvvLEQHNa75MWiVC6fq1evbi1cuFD8rh2m4rVr1w68mDijO6MwLxkcTpSNuk+fPladOnVE25AOEGTKKINWgqzAnky60bAolAWEFwEjsXoZ+AG/7ZUrVwolFiM9629mC6QTssPI7CRG2lA8EFuO/gO0FGQgvBBHDbdKJoQPjy2CudE4M7XGHoxwkqQcLy6O4z5HYX7amJ0YeXFK2XvvvYUyDE06/wshRACvv/56kWSABOgkVMO0QKJ01rnMAlCIsRELTfJ23sbdu3cXSeNZ+99zzz3ChxxbNZFcmfTr109Mt7O5ixqKExLv46cA2gqyAiXYGWecYT399NPyyDq4Qdh3MdkgTMTytmvXzrr00ktFqh9cMxkFlUAj3GxEF3GcvfqdGTNmCO8tbMYIe7du3cT/Ie0OoYWEN5IlZN999xVCSKYQoqTat28vfg83PIIdlEMJbQQTxxL2HD/mmGPElJopPefJhPPS1cb8lB5QdFGNArQXZAUOE4yEaHcRYGyvSUJFUrG+58WhUJUHCmEEOV3wHKADUTMsI8hrUTWRbr/9dnkkfRA2iddZGBUsDNGDYxHRdcwCQXtBfuSRR0TkUtQ5pqOmVq1aIo2RIR0wIpOhVVk9tBZkfK9ZowZhW04aaM6pFoiJizU45jGTrys9EJaKjkX7qTVum9hV0RQXA3QYftzvvPOO2MaMGSM6kg1FF66fdCWJAwmOQEmmMnRyrbiLqkgZQ/FD6CwWEAQatBVkFFrYW4NGlbtE8Jiuo7lGg40QUg1x4sSJYj9+/HiRrQRzE2lqmRnQFWyYmRBM1rR4hKHUeOyxx8R0inBENpxbMJ05MZ+hyEMbzncxpAO8CXlhK+cm7QQZl0ligQn49wK25woVKogRbrvtthOa7qpVq4r1CknrcZljQ7mEjRfzFtNaUuMiUPYNW3IUYK9mim0CJtIDAwPmRi0FmZjfSpUqCeeLKEEbzk1ntI4DXl4k0g875tkQHdoKMvG4jIyvv/66PBIdaIsZEeMSZKb5JAX89NNP5RFDsaOdIMtKdSKxQBRJ7rKB9pic0nEKMutuI8jpgTUyAToqR3qqBfmmm24S/sVxP8BGkA1Bw8xyyJAh8lNKBRlFEg4Q5MVKgifTwIEDhVkoru+CltsIcrpAkO+++275KYWCTNFxLklFhcQNrnR4joWRitcpRGFhzjKCnB4QZNI3KVIlyLhbEvTw6quvyiPxw3cisilOGy6ea5jcjCCnhwULFljDhg2Tn1IkyPPmzRMjcWY4YtygLSdjSJyQrZO8XWFmETVEC/HnVE5RpEKQeUDxjFKJyJICyi0Kp7FGjhN8yhs3bhxq0TpDtKjYdEXRCzJ+xwT9N2zYUB5JDmT5QFu9Zs0aeSQemIbhBhpHOVdDOFC5BKuMoigFmcgeXCX56vfee69wf0xaAW9MTmiK0RjHDemI8Ct3koDAUBzgDkxpIkVRCfL8+fOFcJCzasWKFeIYQQMYxsNwu6T6AwJA8TNKpbI/5JBDrIsvvlikuJ05c2bW0ZZgCJRLSQlS4KVCVs0wkuAb4gEHJ/pVkXhBJv8U02YcO4YOHVom0ACbMeYd+8I/KlhzItDMDijERiUH8m6hOU9S1UNCGlG4Ec5oSAc8cxQmVCRSkHGlRDD5aieddFKpHFWZMF0k1A8BSsqDStYG0u0SIYWy684775Q/iQeyLfIGN6QHQlvtlVMSJcgkvGNUQzDdJL+jPEr58uWtZ555Rh5JFrNnzxZadUIn41B8GUFOH2RinTVrlvyUAEEm6B4bJw86iiuvqOAIPLuSCtMh0utyzVFiBDl9UIDALi+xCDKpXSnSzKk7deok3BiDgP9DTuhq1aoltg4wlQGYdUQ5ezCCnD66du1a6hmPVJAxg6CYYlQKM280CjACJrg01hFJc4RAMRalk4gR5PRBlRF7oojQBRlFD1pcps9x+ECTkJ3AfkZpKiFie8OMFVdsMlANAmeRqCD/MdU0DOmBWl72AoCBCzIJs6mDxL/FbES9oySBADMa8v3YyLKA1xPJ8BDwsCHrIUnT7rvvPnkkXLAd0+lklDCkh1AEmZDBevXqiZGX0iRJ8SDCA2zq1KkiXSypbsjvjOY417Qed09GbPySMRtxa3gZEYKIbyv1m/xCDCla+aigL1q0aCFeVIb0EIggY0Jh7cnIwp+fddZZkQovbo94XbFhb0YbjF2NImtMn6leiEcWdYsRTr/wQkDd36hRI3nEG/g8c78ocB4VJDNAoYgJzJAO8GqkLK+qBwaOBRkFEuVD+XVSv4bhuUTSbSodEmeplFWknmV9S0wvqWdZ5LPuZqHP+pfkY2Fn3sCbDM8yPwojzAVcT9TadDJo4sKqktUbih/kBHdhuxIXOc4ryMSyMl1m+kzuJ78gFFOmTLH2228/IZxMYYkQOuecc6zhw4cLG6v9TZMEKGPK1NxLAARrcrT0TIXiAEFmJmGS06cH3JZJZWXPAVdQkHGPxGTENNULEyZMEH/PaVAq4ZusAh6KAZR3OKvgcukWZgt4nPHiigtevlSZiNoJxRAeeDLWrFnTnSADhbr5NVVU2SmsVTFcFzM1atQQRcfd+nETmcI9e++99+SReFi5cqXQzLM3pAMEOTMrqyNBhnHjxomRNV8AQybUK+KEhB2yTuMtwukYlYsBlhSEIzI9dQOhjmTNTELYIGViWBYYQU4PKE3btm1b6vlyLMhAnC3ZOFQFOC9gwtlkk00isdn6gbcdQlzIDk6dJ0ZsKuOx4bXFVBytOWYfYpbtZoKoYUpNDLcR5PRAXAEDhacRGVjzMbL6sYMiwJxy7Nix8kgyOf/8861TTjlFfvIO2uI+ffqIa8ZMFjU4glBszghyesCygwx6HpEVlAVl1GnatKkwBy1atMhaunSpyJ/MCEA5UaZ0HMPWi7ocey5rbILcKWnqdr0dJSi4qlevHnj6WLSNjPJHHHGEPBI+mLu430lIOWQIBrLhsFy1uxl7EmQ7lOxcvny5sOk+9dRTwgOKcqK4ICLELMwZFVD6YMJijR2nn7MT8EtG4MJKVkeEFiahKO4DOa2JNDP5utIDitTtt9++lP+Eb0FOG7yAuCVoetmwdeN6iqJPHWNjuoqTiNqo5NClSxehR2DdjE2c2OhJkyYJRSFLCmzovNQw5XGOKPQEY8aMEefCM61///4i8yLnZyN1Ut++fcXLl+/LA0L1ArzlRowYYY0aNcoaOXKkCL1UbbXxmY2fsZFnmQ0zHSZH0tBwnPPTpsA794GXOfeE+4CH28KFC8V9wbmBvdoYHJgZMcOzH3e6sX5kwytPEVS4bNzQR1WqVDGCHAWM5qyP8UBjekv1PKbWONjwEEelAOPhjXI05lz2aTzuvAgTDinkH+eesKn7oO4LSy/2auPnLNnY7MfdbrwoeKFSYgV/c2z6KCB5yZBhg9zQFEPjJUdxevZs/fr1Ey85IudIN3XBBReIFx7effjuZ254HaqtdevWVqtWrUptHFM/U237z1CO4uSBlQeRxKORfbaNgYQXsd0kuvb42p8YDIaixgiywZACjCAbDCnACLLBkAKMIBsMKUAIssFgKHbKlfs/PfGUKoW9VGYAAAAASUVORK5CYII="/>
          <p:cNvSpPr>
            <a:spLocks noChangeAspect="1" noChangeArrowheads="1"/>
          </p:cNvSpPr>
          <p:nvPr/>
        </p:nvSpPr>
        <p:spPr bwMode="auto">
          <a:xfrm>
            <a:off x="1127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Image result for ENERGY chemistry">
            <a:extLst>
              <a:ext uri="{FF2B5EF4-FFF2-40B4-BE49-F238E27FC236}">
                <a16:creationId xmlns:a16="http://schemas.microsoft.com/office/drawing/2014/main" id="{AA9CCE71-4194-40DF-87B2-2F80728E0FB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1690688"/>
            <a:ext cx="2410076" cy="2478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B3086C-F485-476D-95D0-78D5AFFC0C2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708" y="1811798"/>
            <a:ext cx="3086646" cy="2357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Image result for CANDLE">
            <a:extLst>
              <a:ext uri="{FF2B5EF4-FFF2-40B4-BE49-F238E27FC236}">
                <a16:creationId xmlns:a16="http://schemas.microsoft.com/office/drawing/2014/main" id="{8975D842-A734-4BFF-B11D-F277F0DC1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171" y="1525588"/>
            <a:ext cx="2412367" cy="363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ound">
            <a:extLst>
              <a:ext uri="{FF2B5EF4-FFF2-40B4-BE49-F238E27FC236}">
                <a16:creationId xmlns:a16="http://schemas.microsoft.com/office/drawing/2014/main" id="{6A0FF700-A637-4E66-81EC-F05726DC3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075" y="4379746"/>
            <a:ext cx="4955218" cy="2478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424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8AC5D-7E56-4630-ADAE-4E40749B44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How can we Describe Matter?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53BEFB-C985-4AAF-BA6A-2945C0CEBB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CA" sz="3600" dirty="0">
                <a:cs typeface="Calibri"/>
              </a:rPr>
              <a:t>Matter can be described by its Physical and Chemical Properties </a:t>
            </a:r>
            <a:endParaRPr lang="en-CA" sz="3600" dirty="0"/>
          </a:p>
        </p:txBody>
      </p:sp>
    </p:spTree>
    <p:extLst>
      <p:ext uri="{BB962C8B-B14F-4D97-AF65-F5344CB8AC3E}">
        <p14:creationId xmlns:p14="http://schemas.microsoft.com/office/powerpoint/2010/main" val="115340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pitchFamily="66" charset="0"/>
              </a:rPr>
              <a:t>What is a property?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283994" y="2076448"/>
            <a:ext cx="6714042" cy="4095751"/>
          </a:xfrm>
        </p:spPr>
        <p:txBody>
          <a:bodyPr>
            <a:normAutofit fontScale="92500" lnSpcReduction="10000"/>
          </a:bodyPr>
          <a:lstStyle/>
          <a:p>
            <a:r>
              <a:rPr lang="en-US" sz="4000" u="sng" dirty="0">
                <a:latin typeface="Comic Sans MS" pitchFamily="66" charset="0"/>
              </a:rPr>
              <a:t>Property</a:t>
            </a:r>
            <a:r>
              <a:rPr lang="en-US" sz="4000" dirty="0">
                <a:latin typeface="Comic Sans MS" pitchFamily="66" charset="0"/>
              </a:rPr>
              <a:t>:  a </a:t>
            </a:r>
            <a:r>
              <a:rPr lang="en-US" sz="4000" i="1" dirty="0">
                <a:solidFill>
                  <a:srgbClr val="FF0000"/>
                </a:solidFill>
                <a:latin typeface="Comic Sans MS" pitchFamily="66" charset="0"/>
              </a:rPr>
              <a:t>characteristic</a:t>
            </a:r>
            <a:r>
              <a:rPr lang="en-US" sz="4000" dirty="0">
                <a:latin typeface="Comic Sans MS" pitchFamily="66" charset="0"/>
              </a:rPr>
              <a:t> of a substance that can be </a:t>
            </a:r>
            <a:r>
              <a:rPr lang="en-US" sz="4000" b="1" i="1" dirty="0">
                <a:latin typeface="Comic Sans MS" pitchFamily="66" charset="0"/>
              </a:rPr>
              <a:t>observed.</a:t>
            </a:r>
          </a:p>
          <a:p>
            <a:r>
              <a:rPr lang="en-US" sz="4000" i="1" dirty="0">
                <a:latin typeface="Comic Sans MS" pitchFamily="66" charset="0"/>
              </a:rPr>
              <a:t>Properties can be used to describe a substance’s </a:t>
            </a:r>
            <a:r>
              <a:rPr lang="en-US" sz="4000" b="1" u="sng" dirty="0"/>
              <a:t>appearance</a:t>
            </a:r>
            <a:r>
              <a:rPr lang="en-US" sz="4000" dirty="0"/>
              <a:t> or </a:t>
            </a:r>
            <a:r>
              <a:rPr lang="en-US" sz="4000" b="1" u="sng" dirty="0" err="1"/>
              <a:t>behaviour</a:t>
            </a:r>
            <a:r>
              <a:rPr lang="en-US" sz="4000" b="1" u="sng" dirty="0"/>
              <a:t>.</a:t>
            </a:r>
            <a:br>
              <a:rPr lang="en-US" sz="4000" b="1" u="sng" dirty="0"/>
            </a:br>
            <a:br>
              <a:rPr lang="en-US" sz="4000" b="1" u="sng" dirty="0"/>
            </a:br>
            <a:endParaRPr lang="en-US" sz="4000" i="1" dirty="0">
              <a:latin typeface="Comic Sans MS" pitchFamily="66" charset="0"/>
            </a:endParaRPr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1641077441"/>
              </p:ext>
            </p:extLst>
          </p:nvPr>
        </p:nvGraphicFramePr>
        <p:xfrm>
          <a:off x="419100" y="1988993"/>
          <a:ext cx="3810000" cy="409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3025440" imgH="3252600" progId="">
                  <p:embed/>
                </p:oleObj>
              </mc:Choice>
              <mc:Fallback>
                <p:oleObj name="Clip" r:id="rId3" imgW="3025440" imgH="3252600" progId="">
                  <p:embed/>
                  <p:pic>
                    <p:nvPicPr>
                      <p:cNvPr id="512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" y="1988993"/>
                        <a:ext cx="3810000" cy="4095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4610673"/>
              </p:ext>
            </p:extLst>
          </p:nvPr>
        </p:nvGraphicFramePr>
        <p:xfrm>
          <a:off x="3174206" y="4962380"/>
          <a:ext cx="2109788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5" imgW="4090320" imgH="2177640" progId="">
                  <p:embed/>
                </p:oleObj>
              </mc:Choice>
              <mc:Fallback>
                <p:oleObj name="Clip" r:id="rId5" imgW="4090320" imgH="2177640" progId="">
                  <p:embed/>
                  <p:pic>
                    <p:nvPicPr>
                      <p:cNvPr id="512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4206" y="4962380"/>
                        <a:ext cx="2109788" cy="1122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9BC9E-EC17-482C-CA6A-AB2E5779E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Matter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7900BB-48BA-0B84-5D63-C04FD2988A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Properties can be classified as either </a:t>
            </a:r>
          </a:p>
          <a:p>
            <a:endParaRPr lang="en-US" dirty="0"/>
          </a:p>
          <a:p>
            <a:r>
              <a:rPr lang="en-US" b="1" u="sng" dirty="0"/>
              <a:t>PHYSICAL </a:t>
            </a:r>
            <a:r>
              <a:rPr lang="en-US" dirty="0"/>
              <a:t>          or   		</a:t>
            </a:r>
            <a:r>
              <a:rPr lang="en-US" b="1" u="sng" dirty="0"/>
              <a:t>CHEMICAL</a:t>
            </a:r>
          </a:p>
        </p:txBody>
      </p:sp>
    </p:spTree>
    <p:extLst>
      <p:ext uri="{BB962C8B-B14F-4D97-AF65-F5344CB8AC3E}">
        <p14:creationId xmlns:p14="http://schemas.microsoft.com/office/powerpoint/2010/main" val="17443822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</TotalTime>
  <Words>1044</Words>
  <Application>Microsoft Office PowerPoint</Application>
  <PresentationFormat>Widescreen</PresentationFormat>
  <Paragraphs>180</Paragraphs>
  <Slides>48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Calibri</vt:lpstr>
      <vt:lpstr>Calibri Light</vt:lpstr>
      <vt:lpstr>Comic Sans MS</vt:lpstr>
      <vt:lpstr>Google Sans</vt:lpstr>
      <vt:lpstr>Poppins</vt:lpstr>
      <vt:lpstr>Office Theme</vt:lpstr>
      <vt:lpstr>Clip</vt:lpstr>
      <vt:lpstr>Properties of Matter</vt:lpstr>
      <vt:lpstr>Learning goal:</vt:lpstr>
      <vt:lpstr>Vocabulary</vt:lpstr>
      <vt:lpstr>THE STUDY OF MATTER</vt:lpstr>
      <vt:lpstr>What is matter?</vt:lpstr>
      <vt:lpstr>What ISN'T matter?</vt:lpstr>
      <vt:lpstr>How can we Describe Matter?</vt:lpstr>
      <vt:lpstr>What is a property?</vt:lpstr>
      <vt:lpstr>Properties of Matter</vt:lpstr>
      <vt:lpstr>PHYSICAL PROPERTIES OF MATTER</vt:lpstr>
      <vt:lpstr>Physical Properties</vt:lpstr>
      <vt:lpstr>State: solid, liquid, gas</vt:lpstr>
      <vt:lpstr>Review Changing States of Matter</vt:lpstr>
      <vt:lpstr>Texture - coarse, smooth, fine, gritty, rough, slippery, sticky, feathery, bumpy, fluffy, …</vt:lpstr>
      <vt:lpstr>Luster - (how shiny a solid is) - shiny, dull, metallic, pearly, glassy, etc</vt:lpstr>
      <vt:lpstr>CLARITY - Transparent (clear), cloudy, opaque, translucent</vt:lpstr>
      <vt:lpstr>Hardness: resistance to being scratched or dented</vt:lpstr>
      <vt:lpstr>Malleability</vt:lpstr>
      <vt:lpstr>Ductility</vt:lpstr>
      <vt:lpstr>Conductivity – ability to conduct Heat or Electricity</vt:lpstr>
      <vt:lpstr>Melting Point - the temperature at which a substance changes from a solid to a liquid</vt:lpstr>
      <vt:lpstr>Boiling Point - the temperature at which a substance changes from a liquid to gas. </vt:lpstr>
      <vt:lpstr>Solubility – substance’s ability to dissolve into another substance </vt:lpstr>
      <vt:lpstr>Viscosity – a substance’s resistance to flow</vt:lpstr>
      <vt:lpstr>Viscosity</vt:lpstr>
      <vt:lpstr>Density: how tightly packed the particles are</vt:lpstr>
      <vt:lpstr>Mass and Volume are properties</vt:lpstr>
      <vt:lpstr>How many can you use to describe a strawberry? </vt:lpstr>
      <vt:lpstr>PROPERTIES OF MATTER can be Qualitative or Quantitative</vt:lpstr>
      <vt:lpstr>Practice</vt:lpstr>
      <vt:lpstr>Chemical Properties of Matter</vt:lpstr>
      <vt:lpstr>Chemical Properties of Matter</vt:lpstr>
      <vt:lpstr>Chemical Properties of Matter</vt:lpstr>
      <vt:lpstr>Chemical Properties of Matter</vt:lpstr>
      <vt:lpstr>Reactivity example</vt:lpstr>
      <vt:lpstr>REACTIVITY</vt:lpstr>
      <vt:lpstr>Oxidation - Ability to react with oxygen Example: RUST</vt:lpstr>
      <vt:lpstr>Oxidixation</vt:lpstr>
      <vt:lpstr>Chemical Properties of Matter</vt:lpstr>
      <vt:lpstr>Chemical Properties of Matter</vt:lpstr>
      <vt:lpstr>Chemical Properties of Matter</vt:lpstr>
      <vt:lpstr>Intensive and Extensive Properties of Matter</vt:lpstr>
      <vt:lpstr>EXTENSIVE Properties of Matter</vt:lpstr>
      <vt:lpstr>Intensive Properties of Matter</vt:lpstr>
      <vt:lpstr>Check your understanding</vt:lpstr>
      <vt:lpstr>PowerPoint Presentation</vt:lpstr>
      <vt:lpstr>PowerPoint Presentation</vt:lpstr>
      <vt:lpstr>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Properties of Matter</dc:title>
  <dc:creator>Tammy Wilson</dc:creator>
  <cp:lastModifiedBy>Tammy Wilson</cp:lastModifiedBy>
  <cp:revision>489</cp:revision>
  <dcterms:created xsi:type="dcterms:W3CDTF">2018-09-26T04:18:42Z</dcterms:created>
  <dcterms:modified xsi:type="dcterms:W3CDTF">2023-10-10T15:52:58Z</dcterms:modified>
</cp:coreProperties>
</file>