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341" r:id="rId4"/>
    <p:sldId id="342" r:id="rId5"/>
    <p:sldId id="343" r:id="rId6"/>
    <p:sldId id="344" r:id="rId7"/>
    <p:sldId id="285" r:id="rId8"/>
    <p:sldId id="269" r:id="rId9"/>
    <p:sldId id="346" r:id="rId10"/>
    <p:sldId id="347" r:id="rId11"/>
    <p:sldId id="349" r:id="rId12"/>
    <p:sldId id="334" r:id="rId13"/>
    <p:sldId id="267" r:id="rId14"/>
    <p:sldId id="339" r:id="rId15"/>
    <p:sldId id="338" r:id="rId16"/>
    <p:sldId id="345" r:id="rId17"/>
    <p:sldId id="350" r:id="rId18"/>
    <p:sldId id="351" r:id="rId19"/>
    <p:sldId id="352" r:id="rId20"/>
    <p:sldId id="354" r:id="rId21"/>
    <p:sldId id="353" r:id="rId22"/>
    <p:sldId id="335" r:id="rId23"/>
    <p:sldId id="264" r:id="rId24"/>
    <p:sldId id="263" r:id="rId25"/>
    <p:sldId id="268" r:id="rId26"/>
    <p:sldId id="265" r:id="rId27"/>
    <p:sldId id="340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9D6F2-C977-4B66-AA2C-5E81DE64B70A}" v="122" dt="2023-10-09T21:41:16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952" autoAdjust="0"/>
    <p:restoredTop sz="94660"/>
  </p:normalViewPr>
  <p:slideViewPr>
    <p:cSldViewPr snapToGrid="0">
      <p:cViewPr varScale="1">
        <p:scale>
          <a:sx n="30" d="100"/>
          <a:sy n="30" d="100"/>
        </p:scale>
        <p:origin x="9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94C9D6F2-C977-4B66-AA2C-5E81DE64B70A}"/>
    <pc:docChg chg="undo custSel addSld delSld modSld sldOrd">
      <pc:chgData name="Tammy Wilson" userId="0392548a-554d-41ce-90db-a9cc305eb12d" providerId="ADAL" clId="{94C9D6F2-C977-4B66-AA2C-5E81DE64B70A}" dt="2023-10-09T21:42:24.469" v="1597" actId="47"/>
      <pc:docMkLst>
        <pc:docMk/>
      </pc:docMkLst>
      <pc:sldChg chg="add del">
        <pc:chgData name="Tammy Wilson" userId="0392548a-554d-41ce-90db-a9cc305eb12d" providerId="ADAL" clId="{94C9D6F2-C977-4B66-AA2C-5E81DE64B70A}" dt="2023-10-09T21:41:47.511" v="1582" actId="47"/>
        <pc:sldMkLst>
          <pc:docMk/>
          <pc:sldMk cId="2659064424" sldId="258"/>
        </pc:sldMkLst>
      </pc:sldChg>
      <pc:sldChg chg="modSp del mod">
        <pc:chgData name="Tammy Wilson" userId="0392548a-554d-41ce-90db-a9cc305eb12d" providerId="ADAL" clId="{94C9D6F2-C977-4B66-AA2C-5E81DE64B70A}" dt="2023-10-09T21:42:24.469" v="1597" actId="47"/>
        <pc:sldMkLst>
          <pc:docMk/>
          <pc:sldMk cId="2373408149" sldId="262"/>
        </pc:sldMkLst>
        <pc:spChg chg="mod">
          <ac:chgData name="Tammy Wilson" userId="0392548a-554d-41ce-90db-a9cc305eb12d" providerId="ADAL" clId="{94C9D6F2-C977-4B66-AA2C-5E81DE64B70A}" dt="2023-10-09T21:42:08.321" v="1583" actId="20577"/>
          <ac:spMkLst>
            <pc:docMk/>
            <pc:sldMk cId="2373408149" sldId="262"/>
            <ac:spMk id="3" creationId="{F1AC9983-7C9F-4483-87CF-5B1EBC0B1494}"/>
          </ac:spMkLst>
        </pc:spChg>
      </pc:sldChg>
      <pc:sldChg chg="del">
        <pc:chgData name="Tammy Wilson" userId="0392548a-554d-41ce-90db-a9cc305eb12d" providerId="ADAL" clId="{94C9D6F2-C977-4B66-AA2C-5E81DE64B70A}" dt="2023-10-09T20:59:50.780" v="486" actId="47"/>
        <pc:sldMkLst>
          <pc:docMk/>
          <pc:sldMk cId="3640498042" sldId="266"/>
        </pc:sldMkLst>
      </pc:sldChg>
      <pc:sldChg chg="modSp mod">
        <pc:chgData name="Tammy Wilson" userId="0392548a-554d-41ce-90db-a9cc305eb12d" providerId="ADAL" clId="{94C9D6F2-C977-4B66-AA2C-5E81DE64B70A}" dt="2023-10-09T21:12:23.753" v="904" actId="14100"/>
        <pc:sldMkLst>
          <pc:docMk/>
          <pc:sldMk cId="4294835825" sldId="269"/>
        </pc:sldMkLst>
        <pc:spChg chg="mod">
          <ac:chgData name="Tammy Wilson" userId="0392548a-554d-41ce-90db-a9cc305eb12d" providerId="ADAL" clId="{94C9D6F2-C977-4B66-AA2C-5E81DE64B70A}" dt="2023-10-09T21:12:19.959" v="902" actId="27636"/>
          <ac:spMkLst>
            <pc:docMk/>
            <pc:sldMk cId="4294835825" sldId="269"/>
            <ac:spMk id="3" creationId="{194FDE6C-F689-400A-900C-A2D28564C4A0}"/>
          </ac:spMkLst>
        </pc:spChg>
        <pc:picChg chg="mod">
          <ac:chgData name="Tammy Wilson" userId="0392548a-554d-41ce-90db-a9cc305eb12d" providerId="ADAL" clId="{94C9D6F2-C977-4B66-AA2C-5E81DE64B70A}" dt="2023-10-09T21:12:23.753" v="904" actId="14100"/>
          <ac:picMkLst>
            <pc:docMk/>
            <pc:sldMk cId="4294835825" sldId="269"/>
            <ac:picMk id="4" creationId="{24E7A232-D0FB-45F8-B652-946976005A79}"/>
          </ac:picMkLst>
        </pc:picChg>
      </pc:sldChg>
      <pc:sldChg chg="addSp modSp mod">
        <pc:chgData name="Tammy Wilson" userId="0392548a-554d-41ce-90db-a9cc305eb12d" providerId="ADAL" clId="{94C9D6F2-C977-4B66-AA2C-5E81DE64B70A}" dt="2023-10-09T21:04:29.715" v="532" actId="1076"/>
        <pc:sldMkLst>
          <pc:docMk/>
          <pc:sldMk cId="2900684506" sldId="270"/>
        </pc:sldMkLst>
        <pc:spChg chg="mod">
          <ac:chgData name="Tammy Wilson" userId="0392548a-554d-41ce-90db-a9cc305eb12d" providerId="ADAL" clId="{94C9D6F2-C977-4B66-AA2C-5E81DE64B70A}" dt="2023-10-09T21:04:24.313" v="529" actId="20577"/>
          <ac:spMkLst>
            <pc:docMk/>
            <pc:sldMk cId="2900684506" sldId="270"/>
            <ac:spMk id="2" creationId="{7EE540F3-ADB4-4614-94A2-C176050F87A9}"/>
          </ac:spMkLst>
        </pc:spChg>
        <pc:spChg chg="mod">
          <ac:chgData name="Tammy Wilson" userId="0392548a-554d-41ce-90db-a9cc305eb12d" providerId="ADAL" clId="{94C9D6F2-C977-4B66-AA2C-5E81DE64B70A}" dt="2023-10-09T21:04:27.918" v="531" actId="20577"/>
          <ac:spMkLst>
            <pc:docMk/>
            <pc:sldMk cId="2900684506" sldId="270"/>
            <ac:spMk id="3" creationId="{194FDE6C-F689-400A-900C-A2D28564C4A0}"/>
          </ac:spMkLst>
        </pc:spChg>
        <pc:picChg chg="add mod">
          <ac:chgData name="Tammy Wilson" userId="0392548a-554d-41ce-90db-a9cc305eb12d" providerId="ADAL" clId="{94C9D6F2-C977-4B66-AA2C-5E81DE64B70A}" dt="2023-10-09T21:04:29.715" v="532" actId="1076"/>
          <ac:picMkLst>
            <pc:docMk/>
            <pc:sldMk cId="2900684506" sldId="270"/>
            <ac:picMk id="5" creationId="{973923B5-44D8-4793-4E67-6827AC75823F}"/>
          </ac:picMkLst>
        </pc:picChg>
      </pc:sldChg>
      <pc:sldChg chg="modSp mod">
        <pc:chgData name="Tammy Wilson" userId="0392548a-554d-41ce-90db-a9cc305eb12d" providerId="ADAL" clId="{94C9D6F2-C977-4B66-AA2C-5E81DE64B70A}" dt="2023-10-09T21:05:36.901" v="583" actId="20577"/>
        <pc:sldMkLst>
          <pc:docMk/>
          <pc:sldMk cId="1299375342" sldId="285"/>
        </pc:sldMkLst>
        <pc:spChg chg="mod">
          <ac:chgData name="Tammy Wilson" userId="0392548a-554d-41ce-90db-a9cc305eb12d" providerId="ADAL" clId="{94C9D6F2-C977-4B66-AA2C-5E81DE64B70A}" dt="2023-10-09T21:05:36.901" v="583" actId="20577"/>
          <ac:spMkLst>
            <pc:docMk/>
            <pc:sldMk cId="1299375342" sldId="285"/>
            <ac:spMk id="3" creationId="{194FDE6C-F689-400A-900C-A2D28564C4A0}"/>
          </ac:spMkLst>
        </pc:spChg>
      </pc:sldChg>
      <pc:sldChg chg="addSp delSp modSp mod setBg">
        <pc:chgData name="Tammy Wilson" userId="0392548a-554d-41ce-90db-a9cc305eb12d" providerId="ADAL" clId="{94C9D6F2-C977-4B66-AA2C-5E81DE64B70A}" dt="2023-10-09T21:07:33.493" v="722" actId="20577"/>
        <pc:sldMkLst>
          <pc:docMk/>
          <pc:sldMk cId="2799878798" sldId="334"/>
        </pc:sldMkLst>
        <pc:spChg chg="mod">
          <ac:chgData name="Tammy Wilson" userId="0392548a-554d-41ce-90db-a9cc305eb12d" providerId="ADAL" clId="{94C9D6F2-C977-4B66-AA2C-5E81DE64B70A}" dt="2023-10-09T21:06:57.292" v="629" actId="26606"/>
          <ac:spMkLst>
            <pc:docMk/>
            <pc:sldMk cId="2799878798" sldId="334"/>
            <ac:spMk id="2" creationId="{CF5326BB-FFB1-40DA-8AED-47776E0B2E1D}"/>
          </ac:spMkLst>
        </pc:spChg>
        <pc:spChg chg="mod ord">
          <ac:chgData name="Tammy Wilson" userId="0392548a-554d-41ce-90db-a9cc305eb12d" providerId="ADAL" clId="{94C9D6F2-C977-4B66-AA2C-5E81DE64B70A}" dt="2023-10-09T21:07:33.493" v="722" actId="20577"/>
          <ac:spMkLst>
            <pc:docMk/>
            <pc:sldMk cId="2799878798" sldId="334"/>
            <ac:spMk id="3" creationId="{8B64101F-30DF-40E1-B6B7-4167A8AF818A}"/>
          </ac:spMkLst>
        </pc:spChg>
        <pc:spChg chg="add del">
          <ac:chgData name="Tammy Wilson" userId="0392548a-554d-41ce-90db-a9cc305eb12d" providerId="ADAL" clId="{94C9D6F2-C977-4B66-AA2C-5E81DE64B70A}" dt="2023-10-09T21:06:57.292" v="629" actId="26606"/>
          <ac:spMkLst>
            <pc:docMk/>
            <pc:sldMk cId="2799878798" sldId="334"/>
            <ac:spMk id="2055" creationId="{79BB35BC-D5C2-4C8B-A22A-A71E6191913B}"/>
          </ac:spMkLst>
        </pc:spChg>
        <pc:picChg chg="add mod">
          <ac:chgData name="Tammy Wilson" userId="0392548a-554d-41ce-90db-a9cc305eb12d" providerId="ADAL" clId="{94C9D6F2-C977-4B66-AA2C-5E81DE64B70A}" dt="2023-10-09T21:07:01.018" v="632" actId="1076"/>
          <ac:picMkLst>
            <pc:docMk/>
            <pc:sldMk cId="2799878798" sldId="334"/>
            <ac:picMk id="2050" creationId="{0B1115BE-0E60-E3CE-3222-2BEEF8DB40F0}"/>
          </ac:picMkLst>
        </pc:picChg>
      </pc:sldChg>
      <pc:sldChg chg="addSp delSp modSp mod">
        <pc:chgData name="Tammy Wilson" userId="0392548a-554d-41ce-90db-a9cc305eb12d" providerId="ADAL" clId="{94C9D6F2-C977-4B66-AA2C-5E81DE64B70A}" dt="2023-10-09T21:33:16.981" v="1408" actId="114"/>
        <pc:sldMkLst>
          <pc:docMk/>
          <pc:sldMk cId="3118054697" sldId="338"/>
        </pc:sldMkLst>
        <pc:spChg chg="mod">
          <ac:chgData name="Tammy Wilson" userId="0392548a-554d-41ce-90db-a9cc305eb12d" providerId="ADAL" clId="{94C9D6F2-C977-4B66-AA2C-5E81DE64B70A}" dt="2023-10-09T21:08:59.578" v="826" actId="20577"/>
          <ac:spMkLst>
            <pc:docMk/>
            <pc:sldMk cId="3118054697" sldId="338"/>
            <ac:spMk id="2" creationId="{8D49F647-EE2A-4163-B7D8-7DB59BA2CE49}"/>
          </ac:spMkLst>
        </pc:spChg>
        <pc:spChg chg="del mod">
          <ac:chgData name="Tammy Wilson" userId="0392548a-554d-41ce-90db-a9cc305eb12d" providerId="ADAL" clId="{94C9D6F2-C977-4B66-AA2C-5E81DE64B70A}" dt="2023-10-09T21:09:09.929" v="831" actId="478"/>
          <ac:spMkLst>
            <pc:docMk/>
            <pc:sldMk cId="3118054697" sldId="338"/>
            <ac:spMk id="3" creationId="{BD8776F6-C975-4660-96AA-371DB747D697}"/>
          </ac:spMkLst>
        </pc:spChg>
        <pc:spChg chg="add mod">
          <ac:chgData name="Tammy Wilson" userId="0392548a-554d-41ce-90db-a9cc305eb12d" providerId="ADAL" clId="{94C9D6F2-C977-4B66-AA2C-5E81DE64B70A}" dt="2023-10-09T21:33:16.981" v="1408" actId="114"/>
          <ac:spMkLst>
            <pc:docMk/>
            <pc:sldMk cId="3118054697" sldId="338"/>
            <ac:spMk id="4" creationId="{781933CD-E1FD-D735-BC6E-0AAD5E37D884}"/>
          </ac:spMkLst>
        </pc:spChg>
        <pc:picChg chg="del">
          <ac:chgData name="Tammy Wilson" userId="0392548a-554d-41ce-90db-a9cc305eb12d" providerId="ADAL" clId="{94C9D6F2-C977-4B66-AA2C-5E81DE64B70A}" dt="2023-10-09T21:09:08.312" v="830" actId="478"/>
          <ac:picMkLst>
            <pc:docMk/>
            <pc:sldMk cId="3118054697" sldId="338"/>
            <ac:picMk id="1026" creationId="{EDDB6094-978C-4C95-8B6A-E1977931A250}"/>
          </ac:picMkLst>
        </pc:picChg>
        <pc:picChg chg="add mod">
          <ac:chgData name="Tammy Wilson" userId="0392548a-554d-41ce-90db-a9cc305eb12d" providerId="ADAL" clId="{94C9D6F2-C977-4B66-AA2C-5E81DE64B70A}" dt="2023-10-09T21:32:42.115" v="1349" actId="14100"/>
          <ac:picMkLst>
            <pc:docMk/>
            <pc:sldMk cId="3118054697" sldId="338"/>
            <ac:picMk id="9218" creationId="{6D0C9A0B-5E0F-D865-BAD7-C392C3193F60}"/>
          </ac:picMkLst>
        </pc:picChg>
      </pc:sldChg>
      <pc:sldChg chg="addSp delSp modSp mod ord">
        <pc:chgData name="Tammy Wilson" userId="0392548a-554d-41ce-90db-a9cc305eb12d" providerId="ADAL" clId="{94C9D6F2-C977-4B66-AA2C-5E81DE64B70A}" dt="2023-10-09T21:28:12.764" v="1233"/>
        <pc:sldMkLst>
          <pc:docMk/>
          <pc:sldMk cId="1686962850" sldId="339"/>
        </pc:sldMkLst>
        <pc:spChg chg="mod">
          <ac:chgData name="Tammy Wilson" userId="0392548a-554d-41ce-90db-a9cc305eb12d" providerId="ADAL" clId="{94C9D6F2-C977-4B66-AA2C-5E81DE64B70A}" dt="2023-10-09T21:09:37.490" v="875" actId="20577"/>
          <ac:spMkLst>
            <pc:docMk/>
            <pc:sldMk cId="1686962850" sldId="339"/>
            <ac:spMk id="2" creationId="{8D49F647-EE2A-4163-B7D8-7DB59BA2CE49}"/>
          </ac:spMkLst>
        </pc:spChg>
        <pc:spChg chg="mod">
          <ac:chgData name="Tammy Wilson" userId="0392548a-554d-41ce-90db-a9cc305eb12d" providerId="ADAL" clId="{94C9D6F2-C977-4B66-AA2C-5E81DE64B70A}" dt="2023-10-09T21:28:01.873" v="1231" actId="20577"/>
          <ac:spMkLst>
            <pc:docMk/>
            <pc:sldMk cId="1686962850" sldId="339"/>
            <ac:spMk id="3" creationId="{BD8776F6-C975-4660-96AA-371DB747D697}"/>
          </ac:spMkLst>
        </pc:spChg>
        <pc:spChg chg="add del">
          <ac:chgData name="Tammy Wilson" userId="0392548a-554d-41ce-90db-a9cc305eb12d" providerId="ADAL" clId="{94C9D6F2-C977-4B66-AA2C-5E81DE64B70A}" dt="2023-10-09T21:10:14.415" v="877"/>
          <ac:spMkLst>
            <pc:docMk/>
            <pc:sldMk cId="1686962850" sldId="339"/>
            <ac:spMk id="4" creationId="{7F4EE899-1A8F-2E64-67B9-FB10ABE9A7EC}"/>
          </ac:spMkLst>
        </pc:spChg>
        <pc:picChg chg="add mod">
          <ac:chgData name="Tammy Wilson" userId="0392548a-554d-41ce-90db-a9cc305eb12d" providerId="ADAL" clId="{94C9D6F2-C977-4B66-AA2C-5E81DE64B70A}" dt="2023-10-09T21:27:43.979" v="1210" actId="1076"/>
          <ac:picMkLst>
            <pc:docMk/>
            <pc:sldMk cId="1686962850" sldId="339"/>
            <ac:picMk id="3076" creationId="{37D70BB3-B2A3-9DAF-7AB4-CB8ADC5A723E}"/>
          </ac:picMkLst>
        </pc:picChg>
        <pc:picChg chg="add mod">
          <ac:chgData name="Tammy Wilson" userId="0392548a-554d-41ce-90db-a9cc305eb12d" providerId="ADAL" clId="{94C9D6F2-C977-4B66-AA2C-5E81DE64B70A}" dt="2023-10-09T21:27:46.855" v="1212" actId="1076"/>
          <ac:picMkLst>
            <pc:docMk/>
            <pc:sldMk cId="1686962850" sldId="339"/>
            <ac:picMk id="3078" creationId="{E9D5C214-F8DB-E4BE-30D7-21CD77ACDA5A}"/>
          </ac:picMkLst>
        </pc:picChg>
        <pc:picChg chg="add mod">
          <ac:chgData name="Tammy Wilson" userId="0392548a-554d-41ce-90db-a9cc305eb12d" providerId="ADAL" clId="{94C9D6F2-C977-4B66-AA2C-5E81DE64B70A}" dt="2023-10-09T21:27:45.229" v="1211" actId="1076"/>
          <ac:picMkLst>
            <pc:docMk/>
            <pc:sldMk cId="1686962850" sldId="339"/>
            <ac:picMk id="3080" creationId="{3910E36B-9AEF-23C7-D40E-5ED61A3EAEC4}"/>
          </ac:picMkLst>
        </pc:picChg>
      </pc:sldChg>
      <pc:sldChg chg="modSp mod">
        <pc:chgData name="Tammy Wilson" userId="0392548a-554d-41ce-90db-a9cc305eb12d" providerId="ADAL" clId="{94C9D6F2-C977-4B66-AA2C-5E81DE64B70A}" dt="2023-10-09T21:42:21.795" v="1596" actId="20577"/>
        <pc:sldMkLst>
          <pc:docMk/>
          <pc:sldMk cId="261504572" sldId="340"/>
        </pc:sldMkLst>
        <pc:spChg chg="mod">
          <ac:chgData name="Tammy Wilson" userId="0392548a-554d-41ce-90db-a9cc305eb12d" providerId="ADAL" clId="{94C9D6F2-C977-4B66-AA2C-5E81DE64B70A}" dt="2023-10-09T21:42:21.795" v="1596" actId="20577"/>
          <ac:spMkLst>
            <pc:docMk/>
            <pc:sldMk cId="261504572" sldId="340"/>
            <ac:spMk id="3" creationId="{6CF983FF-58D2-4E7C-A8E6-610686477262}"/>
          </ac:spMkLst>
        </pc:spChg>
      </pc:sldChg>
      <pc:sldChg chg="modSp new mod">
        <pc:chgData name="Tammy Wilson" userId="0392548a-554d-41ce-90db-a9cc305eb12d" providerId="ADAL" clId="{94C9D6F2-C977-4B66-AA2C-5E81DE64B70A}" dt="2023-10-09T21:05:02.198" v="581" actId="20577"/>
        <pc:sldMkLst>
          <pc:docMk/>
          <pc:sldMk cId="74987748" sldId="341"/>
        </pc:sldMkLst>
        <pc:spChg chg="mod">
          <ac:chgData name="Tammy Wilson" userId="0392548a-554d-41ce-90db-a9cc305eb12d" providerId="ADAL" clId="{94C9D6F2-C977-4B66-AA2C-5E81DE64B70A}" dt="2023-10-09T20:49:14.859" v="301" actId="20577"/>
          <ac:spMkLst>
            <pc:docMk/>
            <pc:sldMk cId="74987748" sldId="341"/>
            <ac:spMk id="2" creationId="{710D00B6-8716-C509-3E0E-40EEC0762FB9}"/>
          </ac:spMkLst>
        </pc:spChg>
        <pc:spChg chg="mod">
          <ac:chgData name="Tammy Wilson" userId="0392548a-554d-41ce-90db-a9cc305eb12d" providerId="ADAL" clId="{94C9D6F2-C977-4B66-AA2C-5E81DE64B70A}" dt="2023-10-09T21:05:02.198" v="581" actId="20577"/>
          <ac:spMkLst>
            <pc:docMk/>
            <pc:sldMk cId="74987748" sldId="341"/>
            <ac:spMk id="3" creationId="{63C1503E-EA73-89A2-0BBB-B1EDF2A29B4A}"/>
          </ac:spMkLst>
        </pc:spChg>
      </pc:sldChg>
      <pc:sldChg chg="modSp add mod">
        <pc:chgData name="Tammy Wilson" userId="0392548a-554d-41ce-90db-a9cc305eb12d" providerId="ADAL" clId="{94C9D6F2-C977-4B66-AA2C-5E81DE64B70A}" dt="2023-10-09T20:50:18.367" v="405" actId="207"/>
        <pc:sldMkLst>
          <pc:docMk/>
          <pc:sldMk cId="1353475771" sldId="342"/>
        </pc:sldMkLst>
        <pc:spChg chg="mod">
          <ac:chgData name="Tammy Wilson" userId="0392548a-554d-41ce-90db-a9cc305eb12d" providerId="ADAL" clId="{94C9D6F2-C977-4B66-AA2C-5E81DE64B70A}" dt="2023-10-09T20:49:25.445" v="303"/>
          <ac:spMkLst>
            <pc:docMk/>
            <pc:sldMk cId="1353475771" sldId="342"/>
            <ac:spMk id="2" creationId="{710D00B6-8716-C509-3E0E-40EEC0762FB9}"/>
          </ac:spMkLst>
        </pc:spChg>
        <pc:spChg chg="mod">
          <ac:chgData name="Tammy Wilson" userId="0392548a-554d-41ce-90db-a9cc305eb12d" providerId="ADAL" clId="{94C9D6F2-C977-4B66-AA2C-5E81DE64B70A}" dt="2023-10-09T20:50:18.367" v="405" actId="207"/>
          <ac:spMkLst>
            <pc:docMk/>
            <pc:sldMk cId="1353475771" sldId="342"/>
            <ac:spMk id="3" creationId="{63C1503E-EA73-89A2-0BBB-B1EDF2A29B4A}"/>
          </ac:spMkLst>
        </pc:spChg>
      </pc:sldChg>
      <pc:sldChg chg="modSp add mod">
        <pc:chgData name="Tammy Wilson" userId="0392548a-554d-41ce-90db-a9cc305eb12d" providerId="ADAL" clId="{94C9D6F2-C977-4B66-AA2C-5E81DE64B70A}" dt="2023-10-09T20:52:37.603" v="442" actId="20577"/>
        <pc:sldMkLst>
          <pc:docMk/>
          <pc:sldMk cId="4085765942" sldId="343"/>
        </pc:sldMkLst>
        <pc:spChg chg="mod">
          <ac:chgData name="Tammy Wilson" userId="0392548a-554d-41ce-90db-a9cc305eb12d" providerId="ADAL" clId="{94C9D6F2-C977-4B66-AA2C-5E81DE64B70A}" dt="2023-10-09T20:52:37.603" v="442" actId="20577"/>
          <ac:spMkLst>
            <pc:docMk/>
            <pc:sldMk cId="4085765942" sldId="343"/>
            <ac:spMk id="3" creationId="{63C1503E-EA73-89A2-0BBB-B1EDF2A29B4A}"/>
          </ac:spMkLst>
        </pc:spChg>
      </pc:sldChg>
      <pc:sldChg chg="addSp delSp modSp new mod">
        <pc:chgData name="Tammy Wilson" userId="0392548a-554d-41ce-90db-a9cc305eb12d" providerId="ADAL" clId="{94C9D6F2-C977-4B66-AA2C-5E81DE64B70A}" dt="2023-10-09T21:03:13.540" v="520"/>
        <pc:sldMkLst>
          <pc:docMk/>
          <pc:sldMk cId="3595854457" sldId="344"/>
        </pc:sldMkLst>
        <pc:spChg chg="mod">
          <ac:chgData name="Tammy Wilson" userId="0392548a-554d-41ce-90db-a9cc305eb12d" providerId="ADAL" clId="{94C9D6F2-C977-4B66-AA2C-5E81DE64B70A}" dt="2023-10-09T20:54:21.122" v="485" actId="20577"/>
          <ac:spMkLst>
            <pc:docMk/>
            <pc:sldMk cId="3595854457" sldId="344"/>
            <ac:spMk id="2" creationId="{900A64DD-2D50-D63F-5C68-B4BEA0F9F1D0}"/>
          </ac:spMkLst>
        </pc:spChg>
        <pc:spChg chg="del">
          <ac:chgData name="Tammy Wilson" userId="0392548a-554d-41ce-90db-a9cc305eb12d" providerId="ADAL" clId="{94C9D6F2-C977-4B66-AA2C-5E81DE64B70A}" dt="2023-10-09T21:03:13.540" v="520"/>
          <ac:spMkLst>
            <pc:docMk/>
            <pc:sldMk cId="3595854457" sldId="344"/>
            <ac:spMk id="3" creationId="{9998DA37-6B57-5BE8-4175-2EDE50E9A9B6}"/>
          </ac:spMkLst>
        </pc:spChg>
        <pc:picChg chg="add mod">
          <ac:chgData name="Tammy Wilson" userId="0392548a-554d-41ce-90db-a9cc305eb12d" providerId="ADAL" clId="{94C9D6F2-C977-4B66-AA2C-5E81DE64B70A}" dt="2023-10-09T21:03:13.540" v="520"/>
          <ac:picMkLst>
            <pc:docMk/>
            <pc:sldMk cId="3595854457" sldId="344"/>
            <ac:picMk id="1026" creationId="{ADE92C7A-76CE-86CC-781A-CBA76627A6EF}"/>
          </ac:picMkLst>
        </pc:picChg>
      </pc:sldChg>
      <pc:sldChg chg="addSp delSp modSp add mod">
        <pc:chgData name="Tammy Wilson" userId="0392548a-554d-41ce-90db-a9cc305eb12d" providerId="ADAL" clId="{94C9D6F2-C977-4B66-AA2C-5E81DE64B70A}" dt="2023-10-09T21:34:45.151" v="1478" actId="1076"/>
        <pc:sldMkLst>
          <pc:docMk/>
          <pc:sldMk cId="2887663109" sldId="345"/>
        </pc:sldMkLst>
        <pc:spChg chg="mod">
          <ac:chgData name="Tammy Wilson" userId="0392548a-554d-41ce-90db-a9cc305eb12d" providerId="ADAL" clId="{94C9D6F2-C977-4B66-AA2C-5E81DE64B70A}" dt="2023-10-09T21:33:43.486" v="1462" actId="20577"/>
          <ac:spMkLst>
            <pc:docMk/>
            <pc:sldMk cId="2887663109" sldId="345"/>
            <ac:spMk id="2" creationId="{8D49F647-EE2A-4163-B7D8-7DB59BA2CE49}"/>
          </ac:spMkLst>
        </pc:spChg>
        <pc:spChg chg="mod">
          <ac:chgData name="Tammy Wilson" userId="0392548a-554d-41ce-90db-a9cc305eb12d" providerId="ADAL" clId="{94C9D6F2-C977-4B66-AA2C-5E81DE64B70A}" dt="2023-10-09T21:34:05.131" v="1472" actId="27636"/>
          <ac:spMkLst>
            <pc:docMk/>
            <pc:sldMk cId="2887663109" sldId="345"/>
            <ac:spMk id="3" creationId="{BD8776F6-C975-4660-96AA-371DB747D697}"/>
          </ac:spMkLst>
        </pc:spChg>
        <pc:picChg chg="add mod">
          <ac:chgData name="Tammy Wilson" userId="0392548a-554d-41ce-90db-a9cc305eb12d" providerId="ADAL" clId="{94C9D6F2-C977-4B66-AA2C-5E81DE64B70A}" dt="2023-10-09T21:34:14.676" v="1475" actId="1076"/>
          <ac:picMkLst>
            <pc:docMk/>
            <pc:sldMk cId="2887663109" sldId="345"/>
            <ac:picMk id="4" creationId="{471AF3D6-6E49-B2EF-947C-6B8933E46F1B}"/>
          </ac:picMkLst>
        </pc:picChg>
        <pc:picChg chg="del mod">
          <ac:chgData name="Tammy Wilson" userId="0392548a-554d-41ce-90db-a9cc305eb12d" providerId="ADAL" clId="{94C9D6F2-C977-4B66-AA2C-5E81DE64B70A}" dt="2023-10-09T21:34:08.306" v="1473" actId="478"/>
          <ac:picMkLst>
            <pc:docMk/>
            <pc:sldMk cId="2887663109" sldId="345"/>
            <ac:picMk id="1026" creationId="{EDDB6094-978C-4C95-8B6A-E1977931A250}"/>
          </ac:picMkLst>
        </pc:picChg>
        <pc:picChg chg="add mod">
          <ac:chgData name="Tammy Wilson" userId="0392548a-554d-41ce-90db-a9cc305eb12d" providerId="ADAL" clId="{94C9D6F2-C977-4B66-AA2C-5E81DE64B70A}" dt="2023-10-09T21:34:45.151" v="1478" actId="1076"/>
          <ac:picMkLst>
            <pc:docMk/>
            <pc:sldMk cId="2887663109" sldId="345"/>
            <ac:picMk id="10242" creationId="{8529BA05-910A-BEC2-3943-5F97E98BC4C7}"/>
          </ac:picMkLst>
        </pc:picChg>
      </pc:sldChg>
      <pc:sldChg chg="addSp delSp modSp add mod">
        <pc:chgData name="Tammy Wilson" userId="0392548a-554d-41ce-90db-a9cc305eb12d" providerId="ADAL" clId="{94C9D6F2-C977-4B66-AA2C-5E81DE64B70A}" dt="2023-10-09T21:13:41.352" v="915" actId="732"/>
        <pc:sldMkLst>
          <pc:docMk/>
          <pc:sldMk cId="1116058163" sldId="346"/>
        </pc:sldMkLst>
        <pc:spChg chg="mod">
          <ac:chgData name="Tammy Wilson" userId="0392548a-554d-41ce-90db-a9cc305eb12d" providerId="ADAL" clId="{94C9D6F2-C977-4B66-AA2C-5E81DE64B70A}" dt="2023-10-09T21:12:34.416" v="907" actId="27636"/>
          <ac:spMkLst>
            <pc:docMk/>
            <pc:sldMk cId="1116058163" sldId="346"/>
            <ac:spMk id="3" creationId="{194FDE6C-F689-400A-900C-A2D28564C4A0}"/>
          </ac:spMkLst>
        </pc:spChg>
        <pc:picChg chg="del">
          <ac:chgData name="Tammy Wilson" userId="0392548a-554d-41ce-90db-a9cc305eb12d" providerId="ADAL" clId="{94C9D6F2-C977-4B66-AA2C-5E81DE64B70A}" dt="2023-10-09T21:12:36.435" v="908" actId="478"/>
          <ac:picMkLst>
            <pc:docMk/>
            <pc:sldMk cId="1116058163" sldId="346"/>
            <ac:picMk id="4" creationId="{24E7A232-D0FB-45F8-B652-946976005A79}"/>
          </ac:picMkLst>
        </pc:picChg>
        <pc:picChg chg="add mod">
          <ac:chgData name="Tammy Wilson" userId="0392548a-554d-41ce-90db-a9cc305eb12d" providerId="ADAL" clId="{94C9D6F2-C977-4B66-AA2C-5E81DE64B70A}" dt="2023-10-09T21:13:41.352" v="915" actId="732"/>
          <ac:picMkLst>
            <pc:docMk/>
            <pc:sldMk cId="1116058163" sldId="346"/>
            <ac:picMk id="4098" creationId="{1573D5E8-AF2C-125C-AC28-BA227DE14ACA}"/>
          </ac:picMkLst>
        </pc:picChg>
      </pc:sldChg>
      <pc:sldChg chg="addSp delSp modSp add mod">
        <pc:chgData name="Tammy Wilson" userId="0392548a-554d-41ce-90db-a9cc305eb12d" providerId="ADAL" clId="{94C9D6F2-C977-4B66-AA2C-5E81DE64B70A}" dt="2023-10-09T21:18:26.017" v="1139" actId="1076"/>
        <pc:sldMkLst>
          <pc:docMk/>
          <pc:sldMk cId="2863194444" sldId="347"/>
        </pc:sldMkLst>
        <pc:spChg chg="mod">
          <ac:chgData name="Tammy Wilson" userId="0392548a-554d-41ce-90db-a9cc305eb12d" providerId="ADAL" clId="{94C9D6F2-C977-4B66-AA2C-5E81DE64B70A}" dt="2023-10-09T21:17:23.973" v="1125" actId="20577"/>
          <ac:spMkLst>
            <pc:docMk/>
            <pc:sldMk cId="2863194444" sldId="347"/>
            <ac:spMk id="3" creationId="{194FDE6C-F689-400A-900C-A2D28564C4A0}"/>
          </ac:spMkLst>
        </pc:spChg>
        <pc:picChg chg="del">
          <ac:chgData name="Tammy Wilson" userId="0392548a-554d-41ce-90db-a9cc305eb12d" providerId="ADAL" clId="{94C9D6F2-C977-4B66-AA2C-5E81DE64B70A}" dt="2023-10-09T21:13:47.569" v="916" actId="478"/>
          <ac:picMkLst>
            <pc:docMk/>
            <pc:sldMk cId="2863194444" sldId="347"/>
            <ac:picMk id="4" creationId="{24E7A232-D0FB-45F8-B652-946976005A79}"/>
          </ac:picMkLst>
        </pc:picChg>
        <pc:picChg chg="add mod">
          <ac:chgData name="Tammy Wilson" userId="0392548a-554d-41ce-90db-a9cc305eb12d" providerId="ADAL" clId="{94C9D6F2-C977-4B66-AA2C-5E81DE64B70A}" dt="2023-10-09T21:18:26.017" v="1139" actId="1076"/>
          <ac:picMkLst>
            <pc:docMk/>
            <pc:sldMk cId="2863194444" sldId="347"/>
            <ac:picMk id="5122" creationId="{27DE5AAF-8634-6562-C5DC-0189A3E41E30}"/>
          </ac:picMkLst>
        </pc:picChg>
        <pc:picChg chg="add del">
          <ac:chgData name="Tammy Wilson" userId="0392548a-554d-41ce-90db-a9cc305eb12d" providerId="ADAL" clId="{94C9D6F2-C977-4B66-AA2C-5E81DE64B70A}" dt="2023-10-09T21:18:25.590" v="1138"/>
          <ac:picMkLst>
            <pc:docMk/>
            <pc:sldMk cId="2863194444" sldId="347"/>
            <ac:picMk id="5124" creationId="{BB6BCE50-2EF2-502E-AA85-C7EE5B1087CD}"/>
          </ac:picMkLst>
        </pc:picChg>
      </pc:sldChg>
      <pc:sldChg chg="addSp delSp modSp new del">
        <pc:chgData name="Tammy Wilson" userId="0392548a-554d-41ce-90db-a9cc305eb12d" providerId="ADAL" clId="{94C9D6F2-C977-4B66-AA2C-5E81DE64B70A}" dt="2023-10-09T21:17:45.032" v="1130" actId="2696"/>
        <pc:sldMkLst>
          <pc:docMk/>
          <pc:sldMk cId="1866462085" sldId="348"/>
        </pc:sldMkLst>
        <pc:spChg chg="del">
          <ac:chgData name="Tammy Wilson" userId="0392548a-554d-41ce-90db-a9cc305eb12d" providerId="ADAL" clId="{94C9D6F2-C977-4B66-AA2C-5E81DE64B70A}" dt="2023-10-09T21:17:09.840" v="1123"/>
          <ac:spMkLst>
            <pc:docMk/>
            <pc:sldMk cId="1866462085" sldId="348"/>
            <ac:spMk id="3" creationId="{D57AC53A-4729-3A55-11D0-7DE150EC833A}"/>
          </ac:spMkLst>
        </pc:spChg>
        <pc:picChg chg="add mod">
          <ac:chgData name="Tammy Wilson" userId="0392548a-554d-41ce-90db-a9cc305eb12d" providerId="ADAL" clId="{94C9D6F2-C977-4B66-AA2C-5E81DE64B70A}" dt="2023-10-09T21:17:09.840" v="1123"/>
          <ac:picMkLst>
            <pc:docMk/>
            <pc:sldMk cId="1866462085" sldId="348"/>
            <ac:picMk id="6146" creationId="{F7D91A6C-5A11-2964-ED02-37B703901284}"/>
          </ac:picMkLst>
        </pc:picChg>
      </pc:sldChg>
      <pc:sldChg chg="addSp delSp modSp add del">
        <pc:chgData name="Tammy Wilson" userId="0392548a-554d-41ce-90db-a9cc305eb12d" providerId="ADAL" clId="{94C9D6F2-C977-4B66-AA2C-5E81DE64B70A}" dt="2023-10-09T21:18:39.083" v="1142" actId="47"/>
        <pc:sldMkLst>
          <pc:docMk/>
          <pc:sldMk cId="3655594023" sldId="348"/>
        </pc:sldMkLst>
        <pc:spChg chg="add mod">
          <ac:chgData name="Tammy Wilson" userId="0392548a-554d-41ce-90db-a9cc305eb12d" providerId="ADAL" clId="{94C9D6F2-C977-4B66-AA2C-5E81DE64B70A}" dt="2023-10-09T21:17:54.464" v="1132" actId="21"/>
          <ac:spMkLst>
            <pc:docMk/>
            <pc:sldMk cId="3655594023" sldId="348"/>
            <ac:spMk id="3" creationId="{B8456082-EC4D-456D-919D-3A5437F68407}"/>
          </ac:spMkLst>
        </pc:spChg>
        <pc:picChg chg="del">
          <ac:chgData name="Tammy Wilson" userId="0392548a-554d-41ce-90db-a9cc305eb12d" providerId="ADAL" clId="{94C9D6F2-C977-4B66-AA2C-5E81DE64B70A}" dt="2023-10-09T21:17:54.464" v="1132" actId="21"/>
          <ac:picMkLst>
            <pc:docMk/>
            <pc:sldMk cId="3655594023" sldId="348"/>
            <ac:picMk id="6146" creationId="{F7D91A6C-5A11-2964-ED02-37B703901284}"/>
          </ac:picMkLst>
        </pc:picChg>
      </pc:sldChg>
      <pc:sldChg chg="addSp delSp modSp add mod">
        <pc:chgData name="Tammy Wilson" userId="0392548a-554d-41ce-90db-a9cc305eb12d" providerId="ADAL" clId="{94C9D6F2-C977-4B66-AA2C-5E81DE64B70A}" dt="2023-10-09T21:25:35.998" v="1185" actId="20577"/>
        <pc:sldMkLst>
          <pc:docMk/>
          <pc:sldMk cId="2878564869" sldId="349"/>
        </pc:sldMkLst>
        <pc:spChg chg="mod">
          <ac:chgData name="Tammy Wilson" userId="0392548a-554d-41ce-90db-a9cc305eb12d" providerId="ADAL" clId="{94C9D6F2-C977-4B66-AA2C-5E81DE64B70A}" dt="2023-10-09T21:25:35.998" v="1185" actId="20577"/>
          <ac:spMkLst>
            <pc:docMk/>
            <pc:sldMk cId="2878564869" sldId="349"/>
            <ac:spMk id="3" creationId="{194FDE6C-F689-400A-900C-A2D28564C4A0}"/>
          </ac:spMkLst>
        </pc:spChg>
        <pc:picChg chg="add mod">
          <ac:chgData name="Tammy Wilson" userId="0392548a-554d-41ce-90db-a9cc305eb12d" providerId="ADAL" clId="{94C9D6F2-C977-4B66-AA2C-5E81DE64B70A}" dt="2023-10-09T21:18:00.950" v="1135" actId="1076"/>
          <ac:picMkLst>
            <pc:docMk/>
            <pc:sldMk cId="2878564869" sldId="349"/>
            <ac:picMk id="4" creationId="{36B39428-B408-7C2E-D8CF-CEDABBF54F95}"/>
          </ac:picMkLst>
        </pc:picChg>
        <pc:picChg chg="del">
          <ac:chgData name="Tammy Wilson" userId="0392548a-554d-41ce-90db-a9cc305eb12d" providerId="ADAL" clId="{94C9D6F2-C977-4B66-AA2C-5E81DE64B70A}" dt="2023-10-09T21:17:41.013" v="1129" actId="478"/>
          <ac:picMkLst>
            <pc:docMk/>
            <pc:sldMk cId="2878564869" sldId="349"/>
            <ac:picMk id="5122" creationId="{27DE5AAF-8634-6562-C5DC-0189A3E41E30}"/>
          </ac:picMkLst>
        </pc:picChg>
        <pc:picChg chg="add mod">
          <ac:chgData name="Tammy Wilson" userId="0392548a-554d-41ce-90db-a9cc305eb12d" providerId="ADAL" clId="{94C9D6F2-C977-4B66-AA2C-5E81DE64B70A}" dt="2023-10-09T21:18:33.813" v="1141" actId="1076"/>
          <ac:picMkLst>
            <pc:docMk/>
            <pc:sldMk cId="2878564869" sldId="349"/>
            <ac:picMk id="8194" creationId="{5BA27A02-B9B5-FA0E-A172-E204DE7DD427}"/>
          </ac:picMkLst>
        </pc:picChg>
      </pc:sldChg>
      <pc:sldChg chg="addSp delSp modSp add mod">
        <pc:chgData name="Tammy Wilson" userId="0392548a-554d-41ce-90db-a9cc305eb12d" providerId="ADAL" clId="{94C9D6F2-C977-4B66-AA2C-5E81DE64B70A}" dt="2023-10-09T21:36:37.955" v="1495" actId="1076"/>
        <pc:sldMkLst>
          <pc:docMk/>
          <pc:sldMk cId="1275158757" sldId="350"/>
        </pc:sldMkLst>
        <pc:spChg chg="mod">
          <ac:chgData name="Tammy Wilson" userId="0392548a-554d-41ce-90db-a9cc305eb12d" providerId="ADAL" clId="{94C9D6F2-C977-4B66-AA2C-5E81DE64B70A}" dt="2023-10-09T21:34:53.907" v="1480" actId="27636"/>
          <ac:spMkLst>
            <pc:docMk/>
            <pc:sldMk cId="1275158757" sldId="350"/>
            <ac:spMk id="3" creationId="{BD8776F6-C975-4660-96AA-371DB747D697}"/>
          </ac:spMkLst>
        </pc:spChg>
        <pc:picChg chg="del">
          <ac:chgData name="Tammy Wilson" userId="0392548a-554d-41ce-90db-a9cc305eb12d" providerId="ADAL" clId="{94C9D6F2-C977-4B66-AA2C-5E81DE64B70A}" dt="2023-10-09T21:34:55.903" v="1481" actId="478"/>
          <ac:picMkLst>
            <pc:docMk/>
            <pc:sldMk cId="1275158757" sldId="350"/>
            <ac:picMk id="1026" creationId="{EDDB6094-978C-4C95-8B6A-E1977931A250}"/>
          </ac:picMkLst>
        </pc:picChg>
        <pc:picChg chg="add mod">
          <ac:chgData name="Tammy Wilson" userId="0392548a-554d-41ce-90db-a9cc305eb12d" providerId="ADAL" clId="{94C9D6F2-C977-4B66-AA2C-5E81DE64B70A}" dt="2023-10-09T21:36:37.955" v="1495" actId="1076"/>
          <ac:picMkLst>
            <pc:docMk/>
            <pc:sldMk cId="1275158757" sldId="350"/>
            <ac:picMk id="11266" creationId="{48B2214A-CA8C-8648-AA38-529CCD891412}"/>
          </ac:picMkLst>
        </pc:picChg>
        <pc:picChg chg="add mod">
          <ac:chgData name="Tammy Wilson" userId="0392548a-554d-41ce-90db-a9cc305eb12d" providerId="ADAL" clId="{94C9D6F2-C977-4B66-AA2C-5E81DE64B70A}" dt="2023-10-09T21:36:33.368" v="1493" actId="1076"/>
          <ac:picMkLst>
            <pc:docMk/>
            <pc:sldMk cId="1275158757" sldId="350"/>
            <ac:picMk id="11268" creationId="{D122CBA3-B160-67E9-B27E-6395F1930E55}"/>
          </ac:picMkLst>
        </pc:picChg>
        <pc:picChg chg="add mod">
          <ac:chgData name="Tammy Wilson" userId="0392548a-554d-41ce-90db-a9cc305eb12d" providerId="ADAL" clId="{94C9D6F2-C977-4B66-AA2C-5E81DE64B70A}" dt="2023-10-09T21:36:35.262" v="1494" actId="1076"/>
          <ac:picMkLst>
            <pc:docMk/>
            <pc:sldMk cId="1275158757" sldId="350"/>
            <ac:picMk id="11270" creationId="{D567B062-2A4F-B478-8489-30505535A07C}"/>
          </ac:picMkLst>
        </pc:picChg>
      </pc:sldChg>
      <pc:sldChg chg="add del">
        <pc:chgData name="Tammy Wilson" userId="0392548a-554d-41ce-90db-a9cc305eb12d" providerId="ADAL" clId="{94C9D6F2-C977-4B66-AA2C-5E81DE64B70A}" dt="2023-10-09T21:30:30.059" v="1235" actId="47"/>
        <pc:sldMkLst>
          <pc:docMk/>
          <pc:sldMk cId="2430776131" sldId="350"/>
        </pc:sldMkLst>
      </pc:sldChg>
      <pc:sldChg chg="addSp delSp modSp add mod">
        <pc:chgData name="Tammy Wilson" userId="0392548a-554d-41ce-90db-a9cc305eb12d" providerId="ADAL" clId="{94C9D6F2-C977-4B66-AA2C-5E81DE64B70A}" dt="2023-10-09T21:37:24.545" v="1502" actId="20577"/>
        <pc:sldMkLst>
          <pc:docMk/>
          <pc:sldMk cId="1505405236" sldId="351"/>
        </pc:sldMkLst>
        <pc:spChg chg="mod">
          <ac:chgData name="Tammy Wilson" userId="0392548a-554d-41ce-90db-a9cc305eb12d" providerId="ADAL" clId="{94C9D6F2-C977-4B66-AA2C-5E81DE64B70A}" dt="2023-10-09T21:37:24.545" v="1502" actId="20577"/>
          <ac:spMkLst>
            <pc:docMk/>
            <pc:sldMk cId="1505405236" sldId="351"/>
            <ac:spMk id="3" creationId="{BD8776F6-C975-4660-96AA-371DB747D697}"/>
          </ac:spMkLst>
        </pc:spChg>
        <pc:picChg chg="del">
          <ac:chgData name="Tammy Wilson" userId="0392548a-554d-41ce-90db-a9cc305eb12d" providerId="ADAL" clId="{94C9D6F2-C977-4B66-AA2C-5E81DE64B70A}" dt="2023-10-09T21:36:45.895" v="1498" actId="478"/>
          <ac:picMkLst>
            <pc:docMk/>
            <pc:sldMk cId="1505405236" sldId="351"/>
            <ac:picMk id="1026" creationId="{EDDB6094-978C-4C95-8B6A-E1977931A250}"/>
          </ac:picMkLst>
        </pc:picChg>
        <pc:picChg chg="add mod">
          <ac:chgData name="Tammy Wilson" userId="0392548a-554d-41ce-90db-a9cc305eb12d" providerId="ADAL" clId="{94C9D6F2-C977-4B66-AA2C-5E81DE64B70A}" dt="2023-10-09T21:37:20.351" v="1501" actId="14100"/>
          <ac:picMkLst>
            <pc:docMk/>
            <pc:sldMk cId="1505405236" sldId="351"/>
            <ac:picMk id="12290" creationId="{71EA1031-3438-D7E9-D4B4-C38D2469CBAD}"/>
          </ac:picMkLst>
        </pc:picChg>
      </pc:sldChg>
      <pc:sldChg chg="addSp delSp modSp add mod">
        <pc:chgData name="Tammy Wilson" userId="0392548a-554d-41ce-90db-a9cc305eb12d" providerId="ADAL" clId="{94C9D6F2-C977-4B66-AA2C-5E81DE64B70A}" dt="2023-10-09T21:40:03.197" v="1525" actId="1076"/>
        <pc:sldMkLst>
          <pc:docMk/>
          <pc:sldMk cId="2652720140" sldId="352"/>
        </pc:sldMkLst>
        <pc:spChg chg="mod">
          <ac:chgData name="Tammy Wilson" userId="0392548a-554d-41ce-90db-a9cc305eb12d" providerId="ADAL" clId="{94C9D6F2-C977-4B66-AA2C-5E81DE64B70A}" dt="2023-10-09T21:39:24.835" v="1522" actId="20577"/>
          <ac:spMkLst>
            <pc:docMk/>
            <pc:sldMk cId="2652720140" sldId="352"/>
            <ac:spMk id="3" creationId="{BD8776F6-C975-4660-96AA-371DB747D697}"/>
          </ac:spMkLst>
        </pc:spChg>
        <pc:picChg chg="del">
          <ac:chgData name="Tammy Wilson" userId="0392548a-554d-41ce-90db-a9cc305eb12d" providerId="ADAL" clId="{94C9D6F2-C977-4B66-AA2C-5E81DE64B70A}" dt="2023-10-09T21:39:20.991" v="1521" actId="478"/>
          <ac:picMkLst>
            <pc:docMk/>
            <pc:sldMk cId="2652720140" sldId="352"/>
            <ac:picMk id="1026" creationId="{EDDB6094-978C-4C95-8B6A-E1977931A250}"/>
          </ac:picMkLst>
        </pc:picChg>
        <pc:picChg chg="add mod">
          <ac:chgData name="Tammy Wilson" userId="0392548a-554d-41ce-90db-a9cc305eb12d" providerId="ADAL" clId="{94C9D6F2-C977-4B66-AA2C-5E81DE64B70A}" dt="2023-10-09T21:40:03.197" v="1525" actId="1076"/>
          <ac:picMkLst>
            <pc:docMk/>
            <pc:sldMk cId="2652720140" sldId="352"/>
            <ac:picMk id="14338" creationId="{1F390133-8742-9552-286A-F4AE651ED57E}"/>
          </ac:picMkLst>
        </pc:picChg>
      </pc:sldChg>
      <pc:sldChg chg="addSp delSp modSp add mod">
        <pc:chgData name="Tammy Wilson" userId="0392548a-554d-41ce-90db-a9cc305eb12d" providerId="ADAL" clId="{94C9D6F2-C977-4B66-AA2C-5E81DE64B70A}" dt="2023-10-09T21:38:54.263" v="1510" actId="27636"/>
        <pc:sldMkLst>
          <pc:docMk/>
          <pc:sldMk cId="1081825764" sldId="353"/>
        </pc:sldMkLst>
        <pc:spChg chg="mod">
          <ac:chgData name="Tammy Wilson" userId="0392548a-554d-41ce-90db-a9cc305eb12d" providerId="ADAL" clId="{94C9D6F2-C977-4B66-AA2C-5E81DE64B70A}" dt="2023-10-09T21:38:54.263" v="1510" actId="27636"/>
          <ac:spMkLst>
            <pc:docMk/>
            <pc:sldMk cId="1081825764" sldId="353"/>
            <ac:spMk id="2" creationId="{8D49F647-EE2A-4163-B7D8-7DB59BA2CE49}"/>
          </ac:spMkLst>
        </pc:spChg>
        <pc:spChg chg="del mod">
          <ac:chgData name="Tammy Wilson" userId="0392548a-554d-41ce-90db-a9cc305eb12d" providerId="ADAL" clId="{94C9D6F2-C977-4B66-AA2C-5E81DE64B70A}" dt="2023-10-09T21:38:43.952" v="1505"/>
          <ac:spMkLst>
            <pc:docMk/>
            <pc:sldMk cId="1081825764" sldId="353"/>
            <ac:spMk id="3" creationId="{BD8776F6-C975-4660-96AA-371DB747D697}"/>
          </ac:spMkLst>
        </pc:spChg>
        <pc:picChg chg="del">
          <ac:chgData name="Tammy Wilson" userId="0392548a-554d-41ce-90db-a9cc305eb12d" providerId="ADAL" clId="{94C9D6F2-C977-4B66-AA2C-5E81DE64B70A}" dt="2023-10-09T21:38:45.705" v="1506" actId="478"/>
          <ac:picMkLst>
            <pc:docMk/>
            <pc:sldMk cId="1081825764" sldId="353"/>
            <ac:picMk id="1026" creationId="{EDDB6094-978C-4C95-8B6A-E1977931A250}"/>
          </ac:picMkLst>
        </pc:picChg>
        <pc:picChg chg="add mod">
          <ac:chgData name="Tammy Wilson" userId="0392548a-554d-41ce-90db-a9cc305eb12d" providerId="ADAL" clId="{94C9D6F2-C977-4B66-AA2C-5E81DE64B70A}" dt="2023-10-09T21:38:51.975" v="1508" actId="1076"/>
          <ac:picMkLst>
            <pc:docMk/>
            <pc:sldMk cId="1081825764" sldId="353"/>
            <ac:picMk id="13314" creationId="{C7E83390-7FAF-43AD-CC60-6E5F2002DF6E}"/>
          </ac:picMkLst>
        </pc:picChg>
      </pc:sldChg>
      <pc:sldChg chg="addSp delSp modSp add mod ord">
        <pc:chgData name="Tammy Wilson" userId="0392548a-554d-41ce-90db-a9cc305eb12d" providerId="ADAL" clId="{94C9D6F2-C977-4B66-AA2C-5E81DE64B70A}" dt="2023-10-09T21:41:16.020" v="1578" actId="1076"/>
        <pc:sldMkLst>
          <pc:docMk/>
          <pc:sldMk cId="205948864" sldId="354"/>
        </pc:sldMkLst>
        <pc:spChg chg="mod">
          <ac:chgData name="Tammy Wilson" userId="0392548a-554d-41ce-90db-a9cc305eb12d" providerId="ADAL" clId="{94C9D6F2-C977-4B66-AA2C-5E81DE64B70A}" dt="2023-10-09T21:40:34.896" v="1570" actId="5793"/>
          <ac:spMkLst>
            <pc:docMk/>
            <pc:sldMk cId="205948864" sldId="354"/>
            <ac:spMk id="3" creationId="{BD8776F6-C975-4660-96AA-371DB747D697}"/>
          </ac:spMkLst>
        </pc:spChg>
        <pc:picChg chg="del mod">
          <ac:chgData name="Tammy Wilson" userId="0392548a-554d-41ce-90db-a9cc305eb12d" providerId="ADAL" clId="{94C9D6F2-C977-4B66-AA2C-5E81DE64B70A}" dt="2023-10-09T21:41:08.121" v="1575" actId="478"/>
          <ac:picMkLst>
            <pc:docMk/>
            <pc:sldMk cId="205948864" sldId="354"/>
            <ac:picMk id="1026" creationId="{EDDB6094-978C-4C95-8B6A-E1977931A250}"/>
          </ac:picMkLst>
        </pc:picChg>
        <pc:picChg chg="add mod">
          <ac:chgData name="Tammy Wilson" userId="0392548a-554d-41ce-90db-a9cc305eb12d" providerId="ADAL" clId="{94C9D6F2-C977-4B66-AA2C-5E81DE64B70A}" dt="2023-10-09T21:41:16.020" v="1578" actId="1076"/>
          <ac:picMkLst>
            <pc:docMk/>
            <pc:sldMk cId="205948864" sldId="354"/>
            <ac:picMk id="15362" creationId="{B1CBC410-AEB9-22CF-F8D7-0F9DC517C851}"/>
          </ac:picMkLst>
        </pc:picChg>
      </pc:sldChg>
      <pc:sldChg chg="add del">
        <pc:chgData name="Tammy Wilson" userId="0392548a-554d-41ce-90db-a9cc305eb12d" providerId="ADAL" clId="{94C9D6F2-C977-4B66-AA2C-5E81DE64B70A}" dt="2023-10-09T21:41:20.789" v="1579" actId="47"/>
        <pc:sldMkLst>
          <pc:docMk/>
          <pc:sldMk cId="1510620612" sldId="355"/>
        </pc:sldMkLst>
      </pc:sldChg>
      <pc:sldChg chg="add del">
        <pc:chgData name="Tammy Wilson" userId="0392548a-554d-41ce-90db-a9cc305eb12d" providerId="ADAL" clId="{94C9D6F2-C977-4B66-AA2C-5E81DE64B70A}" dt="2023-10-09T21:41:23.111" v="1580" actId="47"/>
        <pc:sldMkLst>
          <pc:docMk/>
          <pc:sldMk cId="3386825101" sldId="3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05CF-703F-4837-90E9-9979754F8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E27AE-986C-46DF-870C-6038F8154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1059-5B3B-4611-A626-BD2D8942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1C8F9-6E55-4CCA-81B0-C766C516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C95C4-DD67-470B-9EE9-FFD97B8E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0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7A3F-C65D-429C-8020-55DFBFF4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6C208-7606-45E8-8137-D0A5BC811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CB6B-E630-4E2E-AEC7-871D7798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E38EB-8777-416D-BF6A-8C596D96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4F62-DAB4-4604-B736-D9BFC610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0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1D40B-9FCB-427B-AE48-B3BE86A7C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01624-896C-4E8D-80CB-0E099847C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A60D0-D125-472D-8779-E24C48CD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FE1AC-CC4F-4D0D-9A15-0BFCC8A2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558DE-7A81-43F3-9452-72537EEE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69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482D-9266-45B5-9395-55B94106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2C63-D2FA-446E-A5CA-79CACFF82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A177-65CC-48AD-BC48-572C6C86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DF108-84B1-42C1-8360-98C46D8F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60B2-00E9-476E-8A28-78DAC068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12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03F7-0875-449D-8EA8-95EE230C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F3AC1-0CC9-4DF4-AB13-05F5593A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C788D-5177-475F-A2C4-1715EB37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D9AAE-E956-49F7-92DF-D5293149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E81A1-8522-4A2B-8A28-414D4461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71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625C-095D-40E7-97A3-E4D50031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75D0-8E80-4A9B-BE0B-0F75C759E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85C32-9FC8-4AAA-8326-08BAA86EF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400F3-134A-4339-9356-7C24D5FF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2BD17-7A0D-40B6-8059-4B2934B8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73536-B508-49D0-A7F0-54F5DA4A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9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24E3-F203-4101-83EA-2B2E13BE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EDEA9-9599-4F4D-8214-642B6AF1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0312E-9783-4674-97BC-D585BC9AA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7D94-6593-488B-8E1E-7F42FEB97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C0737-B959-4ECA-AA0B-345BEC589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EEB0D-D3AE-40F3-BEBB-2773021F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7CBB1-B05D-46F3-B19D-7B9769D2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7543C-6C68-40E3-9EEA-D7F27BD0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1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3A99-5A4E-4C93-8EC4-820D7D7F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6852D-FA73-4702-AD09-C1C5CD44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7F6F1-3604-4352-9406-2FE3411B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B1839-D2B8-4381-A75C-AECD2AB8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67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3DC03-E228-41EA-80C2-835396AA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16072-1EF8-46B0-BCD4-4D8AC3B3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628-FB48-472B-852E-4E8A4D07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74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36A3-B791-472D-ABA0-39041C5C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99E3-1B93-400C-9B0A-05884395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37A5E-04CD-49D7-B3A9-77C7C5DA2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8E433-ADA9-45D3-B49B-79369EAF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F31E7-A0FE-4041-8806-9C2B909D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D4B18-E1F8-4B61-B547-F151F76F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40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7243-1028-4931-B7EA-088F1C1C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6C9F-FF08-47A5-86CB-65EEA33B1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79044-66A1-42E2-93CE-78BC0B1B6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16167-9F13-41B6-8611-C05279B5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9FA30-ABF5-46DE-8C33-45794D1E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67F2E-0A44-414C-8BA5-296F2124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9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F2888-9577-4ACF-B8E5-A6B14B91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77F40-C64C-46F8-95E0-84D6FA29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0D6E-B0FA-47B4-ABFE-AB406A6A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948B-BFA7-47F6-9D15-2B30361F9399}" type="datetimeFigureOut">
              <a:rPr lang="en-CA" smtClean="0"/>
              <a:t>2023-10-09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1523-232E-4CA1-9890-DDD23DD5B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F7A13-F7CD-4A64-B07C-781E5611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12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8C2B-E5A9-4625-8EE2-50F36B0A5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Chemical and Physical Changes of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A96D4-67A5-4EF9-939D-C562A20C6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26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/>
          <a:lstStyle/>
          <a:p>
            <a:r>
              <a:rPr lang="en-CA" dirty="0"/>
              <a:t>Examples of Physical Change: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20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b="1" u="sng" dirty="0"/>
              <a:t>Dissolving</a:t>
            </a:r>
            <a:r>
              <a:rPr lang="en-CA" b="1" dirty="0"/>
              <a:t> </a:t>
            </a:r>
          </a:p>
          <a:p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pic>
        <p:nvPicPr>
          <p:cNvPr id="5122" name="Picture 2" descr="Dissolving sugar. Sugar ( a solute ) dissolving in a glass of water ( a  solvent ) as it is poured from a spoon. Dissolving occurs because there is  ele Stock Photo - Alamy">
            <a:extLst>
              <a:ext uri="{FF2B5EF4-FFF2-40B4-BE49-F238E27FC236}">
                <a16:creationId xmlns:a16="http://schemas.microsoft.com/office/drawing/2014/main" id="{27DE5AAF-8634-6562-C5DC-0189A3E41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20" y="2104232"/>
            <a:ext cx="2792461" cy="40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9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/>
          <a:lstStyle/>
          <a:p>
            <a:r>
              <a:rPr lang="en-CA" dirty="0"/>
              <a:t>Examples of Physical Change: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20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b="1" u="sng" dirty="0"/>
              <a:t>Dissolving</a:t>
            </a:r>
            <a:r>
              <a:rPr lang="en-CA" b="1" dirty="0"/>
              <a:t> - mixing one substance into another</a:t>
            </a:r>
          </a:p>
          <a:p>
            <a:r>
              <a:rPr lang="en-CA" dirty="0"/>
              <a:t>when sugar dissolves in water, the sugar particles separate from each other and spread in between the water particles.  </a:t>
            </a:r>
          </a:p>
          <a:p>
            <a:r>
              <a:rPr lang="en-CA" dirty="0"/>
              <a:t>The sugar can be separated from the water by evaporating the water.</a:t>
            </a:r>
            <a:endParaRPr lang="en-US" dirty="0">
              <a:cs typeface="Calibri"/>
            </a:endParaRPr>
          </a:p>
          <a:p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pic>
        <p:nvPicPr>
          <p:cNvPr id="4" name="Picture 2" descr="Dissolving">
            <a:extLst>
              <a:ext uri="{FF2B5EF4-FFF2-40B4-BE49-F238E27FC236}">
                <a16:creationId xmlns:a16="http://schemas.microsoft.com/office/drawing/2014/main" id="{36B39428-B408-7C2E-D8CF-CEDABBF5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29" y="1253331"/>
            <a:ext cx="3778449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hromatography">
            <a:extLst>
              <a:ext uri="{FF2B5EF4-FFF2-40B4-BE49-F238E27FC236}">
                <a16:creationId xmlns:a16="http://schemas.microsoft.com/office/drawing/2014/main" id="{5BA27A02-B9B5-FA0E-A172-E204DE7D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28" y="4604544"/>
            <a:ext cx="48196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6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26BB-FFB1-40DA-8AED-47776E0B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Then what is a chemical Change?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101F-30DF-40E1-B6B7-4167A8AF8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Demo – testing chemical properties of  paper.</a:t>
            </a:r>
          </a:p>
          <a:p>
            <a:r>
              <a:rPr lang="en-US" dirty="0">
                <a:cs typeface="Calibri"/>
              </a:rPr>
              <a:t>Remember: to see chemical property, the substance usually changes.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has changed? </a:t>
            </a:r>
          </a:p>
          <a:p>
            <a:r>
              <a:rPr lang="en-US" dirty="0">
                <a:cs typeface="Calibri"/>
              </a:rPr>
              <a:t>Is there something new that wasn’t there before?</a:t>
            </a:r>
            <a:endParaRPr lang="en-US" dirty="0"/>
          </a:p>
        </p:txBody>
      </p:sp>
      <p:pic>
        <p:nvPicPr>
          <p:cNvPr id="2050" name="Picture 2" descr="Burning Paper Realistic Composition 8442946 Vector Art at ...">
            <a:extLst>
              <a:ext uri="{FF2B5EF4-FFF2-40B4-BE49-F238E27FC236}">
                <a16:creationId xmlns:a16="http://schemas.microsoft.com/office/drawing/2014/main" id="{0B1115BE-0E60-E3CE-3222-2BEEF8DB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13" y="1690688"/>
            <a:ext cx="447438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7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EE5C-DA25-46A8-8795-FECA4291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D3A0-F042-4E1F-9B73-9EDE2148B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</a:t>
            </a:r>
            <a:r>
              <a:rPr lang="en-US" b="1" u="sng" dirty="0"/>
              <a:t>NEW </a:t>
            </a:r>
            <a:r>
              <a:rPr lang="en-US" dirty="0"/>
              <a:t>substance is produced</a:t>
            </a:r>
            <a:r>
              <a:rPr lang="en-US" dirty="0">
                <a:cs typeface="Calibri"/>
              </a:rPr>
              <a:t> with</a:t>
            </a:r>
            <a:r>
              <a:rPr lang="en-US" b="1" dirty="0">
                <a:cs typeface="Calibri"/>
              </a:rPr>
              <a:t> </a:t>
            </a:r>
            <a:r>
              <a:rPr lang="en-US" b="1" u="sng" dirty="0">
                <a:cs typeface="Calibri"/>
              </a:rPr>
              <a:t>NEW </a:t>
            </a:r>
            <a:r>
              <a:rPr lang="en-US" dirty="0">
                <a:cs typeface="Calibri"/>
              </a:rPr>
              <a:t>properties</a:t>
            </a:r>
          </a:p>
          <a:p>
            <a:r>
              <a:rPr lang="en-US" dirty="0"/>
              <a:t>Often </a:t>
            </a:r>
            <a:r>
              <a:rPr lang="en-US" b="1" u="sng" dirty="0"/>
              <a:t>IRREVERSIBLE</a:t>
            </a:r>
            <a:r>
              <a:rPr lang="en-US" dirty="0"/>
              <a:t>  (can’t be reversed)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Bonds between atoms within a molecule are created or destroyed (chemical reaction)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291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Examples of chemical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Burning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Rusting,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rotting food, </a:t>
            </a:r>
            <a:endParaRPr lang="en-CA" dirty="0">
              <a:solidFill>
                <a:srgbClr val="FF0000"/>
              </a:solidFill>
            </a:endParaRPr>
          </a:p>
          <a:p>
            <a:pPr lvl="1"/>
            <a:r>
              <a:rPr lang="en-CA" dirty="0">
                <a:solidFill>
                  <a:srgbClr val="FF0000"/>
                </a:solidFill>
              </a:rPr>
              <a:t>Digesting food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6" name="Picture 4" descr="Burnt toast and how much is too much">
            <a:extLst>
              <a:ext uri="{FF2B5EF4-FFF2-40B4-BE49-F238E27FC236}">
                <a16:creationId xmlns:a16="http://schemas.microsoft.com/office/drawing/2014/main" id="{37D70BB3-B2A3-9DAF-7AB4-CB8ADC5A7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22381"/>
          <a:stretch/>
        </p:blipFill>
        <p:spPr bwMode="auto">
          <a:xfrm>
            <a:off x="4180115" y="1597835"/>
            <a:ext cx="8305800" cy="24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re's the clever chemistry that can stop your food rotting">
            <a:extLst>
              <a:ext uri="{FF2B5EF4-FFF2-40B4-BE49-F238E27FC236}">
                <a16:creationId xmlns:a16="http://schemas.microsoft.com/office/drawing/2014/main" id="{E9D5C214-F8DB-E4BE-30D7-21CD77ACD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7" r="8917" b="7043"/>
          <a:stretch/>
        </p:blipFill>
        <p:spPr bwMode="auto">
          <a:xfrm>
            <a:off x="3821460" y="4804164"/>
            <a:ext cx="4016829" cy="168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o Make Metal Rust in Less than 10 Minutes | MountainModernLife">
            <a:extLst>
              <a:ext uri="{FF2B5EF4-FFF2-40B4-BE49-F238E27FC236}">
                <a16:creationId xmlns:a16="http://schemas.microsoft.com/office/drawing/2014/main" id="{3910E36B-9AEF-23C7-D40E-5ED61A3EA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4131"/>
          <a:stretch/>
        </p:blipFill>
        <p:spPr bwMode="auto">
          <a:xfrm>
            <a:off x="8175171" y="4531378"/>
            <a:ext cx="4016829" cy="23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6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How do we know a chemical change occurred? What is the Evidence?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933CD-E1FD-D735-BC6E-0AAD5E37D884}"/>
              </a:ext>
            </a:extLst>
          </p:cNvPr>
          <p:cNvSpPr txBox="1"/>
          <p:nvPr/>
        </p:nvSpPr>
        <p:spPr>
          <a:xfrm>
            <a:off x="838200" y="2326105"/>
            <a:ext cx="64443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When a chemical change occurs, you will see something that </a:t>
            </a:r>
            <a:r>
              <a:rPr lang="en-US" sz="4000" i="1" dirty="0"/>
              <a:t>wasn’t there before. </a:t>
            </a:r>
          </a:p>
          <a:p>
            <a:r>
              <a:rPr lang="en-US" sz="4000" dirty="0"/>
              <a:t>You will observe one or more of the following:  </a:t>
            </a:r>
          </a:p>
        </p:txBody>
      </p:sp>
      <p:pic>
        <p:nvPicPr>
          <p:cNvPr id="9218" name="Picture 2" descr="Evidence of Chemical Change | Let's Talk Science">
            <a:extLst>
              <a:ext uri="{FF2B5EF4-FFF2-40B4-BE49-F238E27FC236}">
                <a16:creationId xmlns:a16="http://schemas.microsoft.com/office/drawing/2014/main" id="{6D0C9A0B-5E0F-D865-BAD7-C392C319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3" y="2060347"/>
            <a:ext cx="4909457" cy="49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5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</a:rPr>
              <a:t>Change </a:t>
            </a:r>
            <a:r>
              <a:rPr lang="en-US" b="1" u="sng" dirty="0" err="1">
                <a:solidFill>
                  <a:srgbClr val="FF0000"/>
                </a:solidFill>
              </a:rPr>
              <a:t>colour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endParaRPr lang="en-CA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pic>
        <p:nvPicPr>
          <p:cNvPr id="4" name="Picture 2" descr="Evidence of Chemical Change | Let's Talk Science">
            <a:extLst>
              <a:ext uri="{FF2B5EF4-FFF2-40B4-BE49-F238E27FC236}">
                <a16:creationId xmlns:a16="http://schemas.microsoft.com/office/drawing/2014/main" id="{471AF3D6-6E49-B2EF-947C-6B8933E4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75" y="1723345"/>
            <a:ext cx="4909457" cy="49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eople Can Be Like Burnt Marshmallows? - Relationships Relearned">
            <a:extLst>
              <a:ext uri="{FF2B5EF4-FFF2-40B4-BE49-F238E27FC236}">
                <a16:creationId xmlns:a16="http://schemas.microsoft.com/office/drawing/2014/main" id="{8529BA05-910A-BEC2-3943-5F97E98BC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96343"/>
            <a:ext cx="4417559" cy="29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63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</a:rPr>
              <a:t>Change </a:t>
            </a:r>
            <a:r>
              <a:rPr lang="en-US" b="1" u="sng" dirty="0" err="1">
                <a:solidFill>
                  <a:srgbClr val="FF0000"/>
                </a:solidFill>
              </a:rPr>
              <a:t>colour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endParaRPr lang="en-CA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Change in </a:t>
            </a:r>
            <a:r>
              <a:rPr lang="en-US" b="1" u="sng" dirty="0" err="1">
                <a:solidFill>
                  <a:srgbClr val="FF0000"/>
                </a:solidFill>
              </a:rPr>
              <a:t>odour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(smell)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CA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pic>
        <p:nvPicPr>
          <p:cNvPr id="11266" name="Picture 2" descr="Do you perceive smells that aren't there?">
            <a:extLst>
              <a:ext uri="{FF2B5EF4-FFF2-40B4-BE49-F238E27FC236}">
                <a16:creationId xmlns:a16="http://schemas.microsoft.com/office/drawing/2014/main" id="{48B2214A-CA8C-8648-AA38-529CCD89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13" y="4383029"/>
            <a:ext cx="3866290" cy="25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ioelectronic 'nose' can detect food spoilage by sensing the smell of death  - American Chemical Society">
            <a:extLst>
              <a:ext uri="{FF2B5EF4-FFF2-40B4-BE49-F238E27FC236}">
                <a16:creationId xmlns:a16="http://schemas.microsoft.com/office/drawing/2014/main" id="{D122CBA3-B160-67E9-B27E-6395F193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2" y="4163301"/>
            <a:ext cx="3130682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moke - Wikipedia">
            <a:extLst>
              <a:ext uri="{FF2B5EF4-FFF2-40B4-BE49-F238E27FC236}">
                <a16:creationId xmlns:a16="http://schemas.microsoft.com/office/drawing/2014/main" id="{D567B062-2A4F-B478-8489-30505535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61" y="3008421"/>
            <a:ext cx="5637439" cy="40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5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</a:rPr>
              <a:t>Change in </a:t>
            </a:r>
            <a:r>
              <a:rPr lang="en-US" b="1" u="sng" dirty="0">
                <a:solidFill>
                  <a:srgbClr val="FF0000"/>
                </a:solidFill>
              </a:rPr>
              <a:t>Energy</a:t>
            </a:r>
            <a:r>
              <a:rPr lang="en-US" dirty="0">
                <a:solidFill>
                  <a:srgbClr val="FF0000"/>
                </a:solidFill>
              </a:rPr>
              <a:t> (energy is given off or absorbed (change </a:t>
            </a:r>
            <a:r>
              <a:rPr lang="en-US" b="1" u="sng" dirty="0">
                <a:solidFill>
                  <a:srgbClr val="FF0000"/>
                </a:solidFill>
              </a:rPr>
              <a:t>temperature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b="1" u="sng" dirty="0">
                <a:solidFill>
                  <a:srgbClr val="FF0000"/>
                </a:solidFill>
              </a:rPr>
              <a:t>light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CA" dirty="0"/>
          </a:p>
        </p:txBody>
      </p:sp>
      <p:pic>
        <p:nvPicPr>
          <p:cNvPr id="12290" name="Picture 2" descr="Burning Paper Realistic Composition 8442946 Vector Art at Vecteezy">
            <a:extLst>
              <a:ext uri="{FF2B5EF4-FFF2-40B4-BE49-F238E27FC236}">
                <a16:creationId xmlns:a16="http://schemas.microsoft.com/office/drawing/2014/main" id="{71EA1031-3438-D7E9-D4B4-C38D2469C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29" y="2830678"/>
            <a:ext cx="3580774" cy="40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0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</a:rPr>
              <a:t>Production of </a:t>
            </a:r>
            <a:r>
              <a:rPr lang="en-US" b="1" u="sng" dirty="0">
                <a:solidFill>
                  <a:srgbClr val="FF0000"/>
                </a:solidFill>
              </a:rPr>
              <a:t>Gas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(bubbles),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CA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F390133-8742-9552-286A-F4AE651E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23" y="2643188"/>
            <a:ext cx="3919277" cy="35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2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>
            <a:normAutofit/>
          </a:bodyPr>
          <a:lstStyle/>
          <a:p>
            <a:r>
              <a:rPr lang="en-CA" b="1" dirty="0">
                <a:cs typeface="Calibri"/>
              </a:rPr>
              <a:t>Review: </a:t>
            </a:r>
            <a:r>
              <a:rPr lang="en-CA" dirty="0">
                <a:cs typeface="Calibri"/>
              </a:rPr>
              <a:t>Describe a piece of paper.</a:t>
            </a:r>
            <a:endParaRPr lang="en-CA" b="1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Which properties are physical? 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Which properties are chemical?</a:t>
            </a:r>
          </a:p>
          <a:p>
            <a:pPr marL="0" indent="0">
              <a:buNone/>
            </a:pPr>
            <a:r>
              <a:rPr lang="en-CA" dirty="0" err="1">
                <a:cs typeface="Calibri"/>
              </a:rPr>
              <a:t>Whichare</a:t>
            </a:r>
            <a:r>
              <a:rPr lang="en-CA" dirty="0">
                <a:cs typeface="Calibri"/>
              </a:rPr>
              <a:t> qualitative?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Which are quantitative?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Which are intensive? Extensive?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923B5-44D8-4793-4E67-6827AC75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127" y="1690688"/>
            <a:ext cx="3288673" cy="43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  <a:cs typeface="Calibri"/>
              </a:rPr>
              <a:t>Production of a </a:t>
            </a:r>
            <a:r>
              <a:rPr lang="en-US" b="1" u="sng" dirty="0">
                <a:solidFill>
                  <a:srgbClr val="FF0000"/>
                </a:solidFill>
                <a:cs typeface="Calibri"/>
              </a:rPr>
              <a:t>solid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(precipitate settles out of solution)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15362" name="Picture 2" descr="What Are Precipitates? — Definition &amp; Overview - Expii">
            <a:extLst>
              <a:ext uri="{FF2B5EF4-FFF2-40B4-BE49-F238E27FC236}">
                <a16:creationId xmlns:a16="http://schemas.microsoft.com/office/drawing/2014/main" id="{B1CBC410-AEB9-22CF-F8D7-0F9DC517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40" y="3429000"/>
            <a:ext cx="6095320" cy="34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Evidence that a Chemical change occurred: </a:t>
            </a:r>
          </a:p>
        </p:txBody>
      </p:sp>
      <p:pic>
        <p:nvPicPr>
          <p:cNvPr id="13314" name="Picture 2" descr="Introduction to Chemical Reactions | CK-12 Foundation">
            <a:extLst>
              <a:ext uri="{FF2B5EF4-FFF2-40B4-BE49-F238E27FC236}">
                <a16:creationId xmlns:a16="http://schemas.microsoft.com/office/drawing/2014/main" id="{C7E83390-7FAF-43AD-CC60-6E5F2002DF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6902"/>
            <a:ext cx="6085585" cy="63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2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EB86-967F-4285-A481-3C9A146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is a physical or chemical change?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6C4A-8499-49C2-B5F4-33C2E478F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Tearing paper</a:t>
            </a:r>
          </a:p>
          <a:p>
            <a:r>
              <a:rPr lang="en-CA" dirty="0"/>
              <a:t>Burning paper</a:t>
            </a:r>
          </a:p>
          <a:p>
            <a:r>
              <a:rPr lang="en-CA" dirty="0"/>
              <a:t>Wetting paper</a:t>
            </a:r>
          </a:p>
          <a:p>
            <a:r>
              <a:rPr lang="en-CA" dirty="0"/>
              <a:t>fireworks</a:t>
            </a:r>
          </a:p>
          <a:p>
            <a:r>
              <a:rPr lang="en-CA" dirty="0"/>
              <a:t>Melting ice cube</a:t>
            </a:r>
          </a:p>
          <a:p>
            <a:r>
              <a:rPr lang="en-CA" dirty="0"/>
              <a:t>Frying bacon</a:t>
            </a:r>
          </a:p>
          <a:p>
            <a:r>
              <a:rPr lang="en-CA" dirty="0"/>
              <a:t>Sublimation of dry ice</a:t>
            </a:r>
          </a:p>
          <a:p>
            <a:r>
              <a:rPr lang="en-CA" dirty="0"/>
              <a:t>Baking a cake</a:t>
            </a:r>
          </a:p>
          <a:p>
            <a:r>
              <a:rPr lang="en-CA" dirty="0"/>
              <a:t>Bicycle chain rusting</a:t>
            </a:r>
          </a:p>
          <a:p>
            <a:r>
              <a:rPr lang="en-CA" dirty="0"/>
              <a:t>Vinegar and baking soda volcano</a:t>
            </a:r>
          </a:p>
          <a:p>
            <a:r>
              <a:rPr lang="en-CA" dirty="0"/>
              <a:t>Digestion of cheeseburger</a:t>
            </a:r>
          </a:p>
        </p:txBody>
      </p:sp>
    </p:spTree>
    <p:extLst>
      <p:ext uri="{BB962C8B-B14F-4D97-AF65-F5344CB8AC3E}">
        <p14:creationId xmlns:p14="http://schemas.microsoft.com/office/powerpoint/2010/main" val="2943118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58C8-3181-4E26-8975-ABB25CBA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is the main difference between a physical change and a chemical change?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1D06-1C8A-4B27-A5DC-19D8687A0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79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58C8-3181-4E26-8975-ABB25CBA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is the main difference between a physical change and a chemical change?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1D06-1C8A-4B27-A5DC-19D8687A0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 physical change in a substance doesn't change what the substance is.  </a:t>
            </a:r>
          </a:p>
          <a:p>
            <a:r>
              <a:rPr lang="en-CA" i="1" dirty="0">
                <a:solidFill>
                  <a:srgbClr val="FF0000"/>
                </a:solidFill>
              </a:rPr>
              <a:t>Water freezing into ice is still H</a:t>
            </a:r>
            <a:r>
              <a:rPr lang="en-CA" sz="2400" i="1" dirty="0">
                <a:solidFill>
                  <a:srgbClr val="FF0000"/>
                </a:solidFill>
              </a:rPr>
              <a:t>2</a:t>
            </a:r>
            <a:r>
              <a:rPr lang="en-CA" i="1" dirty="0">
                <a:solidFill>
                  <a:srgbClr val="FF0000"/>
                </a:solidFill>
              </a:rPr>
              <a:t>O</a:t>
            </a:r>
          </a:p>
          <a:p>
            <a:endParaRPr lang="en-CA" i="1" dirty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In a chemical change, there is a chemical reaction and a new substance is formed and energy is either given off or absorbed.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3414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94F0-E626-49D2-BE35-1719B230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Physical Changes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12E7C6-3D25-439F-A66F-E0B21D7DB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436" y="1457452"/>
            <a:ext cx="12335435" cy="56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60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0873-61D1-4F1D-8163-CAD90A3C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Chemical Changes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EEFEB5-FDFC-4B20-B0AF-1F25F3D89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502" y="1532586"/>
            <a:ext cx="10933412" cy="49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5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031C-CC00-442E-BD59-488D7129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83FF-58D2-4E7C-A8E6-610686477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and chemical change Worksheet</a:t>
            </a:r>
          </a:p>
          <a:p>
            <a:r>
              <a:rPr lang="en-US" dirty="0"/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261504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E53E-E53A-47B7-8595-C0DC3FA2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Chemical Change POE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7D2160-41BC-4857-B463-1A44AD79A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267119"/>
              </p:ext>
            </p:extLst>
          </p:nvPr>
        </p:nvGraphicFramePr>
        <p:xfrm>
          <a:off x="249741" y="1690688"/>
          <a:ext cx="11104059" cy="566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121">
                  <a:extLst>
                    <a:ext uri="{9D8B030D-6E8A-4147-A177-3AD203B41FA5}">
                      <a16:colId xmlns:a16="http://schemas.microsoft.com/office/drawing/2014/main" val="2313748697"/>
                    </a:ext>
                  </a:extLst>
                </a:gridCol>
                <a:gridCol w="2545121">
                  <a:extLst>
                    <a:ext uri="{9D8B030D-6E8A-4147-A177-3AD203B41FA5}">
                      <a16:colId xmlns:a16="http://schemas.microsoft.com/office/drawing/2014/main" val="2959706315"/>
                    </a:ext>
                  </a:extLst>
                </a:gridCol>
                <a:gridCol w="2694584">
                  <a:extLst>
                    <a:ext uri="{9D8B030D-6E8A-4147-A177-3AD203B41FA5}">
                      <a16:colId xmlns:a16="http://schemas.microsoft.com/office/drawing/2014/main" val="3441774881"/>
                    </a:ext>
                  </a:extLst>
                </a:gridCol>
                <a:gridCol w="3319233">
                  <a:extLst>
                    <a:ext uri="{9D8B030D-6E8A-4147-A177-3AD203B41FA5}">
                      <a16:colId xmlns:a16="http://schemas.microsoft.com/office/drawing/2014/main" val="1794439499"/>
                    </a:ext>
                  </a:extLst>
                </a:gridCol>
              </a:tblGrid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</a:endParaRP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Element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Element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Compound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3035044203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</a:endParaRP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iron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sulphur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iron sulphide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1482979224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colour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silvery grey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yellow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black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1128084635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is it attracted to a magnet?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yes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no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no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694236619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reaction with hydrochloric acid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hydrogen formed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no reaction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smelly hydrogen sulphide formed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224781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06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00B6-8716-C509-3E0E-40EEC076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 of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1503E-EA73-89A2-0BBB-B1EDF2A29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Mass = 28g</a:t>
            </a:r>
          </a:p>
          <a:p>
            <a:pPr marL="0" indent="0">
              <a:buNone/>
            </a:pPr>
            <a:r>
              <a:rPr lang="en-US" dirty="0"/>
              <a:t>Length = 28 cm, width = 21.5 cm</a:t>
            </a:r>
          </a:p>
          <a:p>
            <a:pPr marL="0" indent="0">
              <a:buNone/>
            </a:pPr>
            <a:r>
              <a:rPr lang="en-US" dirty="0" err="1"/>
              <a:t>Colour</a:t>
            </a:r>
            <a:r>
              <a:rPr lang="en-US" dirty="0"/>
              <a:t> = white</a:t>
            </a:r>
          </a:p>
          <a:p>
            <a:pPr marL="0" indent="0">
              <a:buNone/>
            </a:pPr>
            <a:r>
              <a:rPr lang="en-US" dirty="0"/>
              <a:t>Texture = smooth</a:t>
            </a:r>
          </a:p>
          <a:p>
            <a:pPr marL="0" indent="0">
              <a:buNone/>
            </a:pPr>
            <a:r>
              <a:rPr lang="en-US" dirty="0"/>
              <a:t>Vertical line is red, Horizontal lines are blue</a:t>
            </a:r>
          </a:p>
        </p:txBody>
      </p:sp>
    </p:spTree>
    <p:extLst>
      <p:ext uri="{BB962C8B-B14F-4D97-AF65-F5344CB8AC3E}">
        <p14:creationId xmlns:p14="http://schemas.microsoft.com/office/powerpoint/2010/main" val="7498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00B6-8716-C509-3E0E-40EEC076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 of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1503E-EA73-89A2-0BBB-B1EDF2A29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Mass = 28g						</a:t>
            </a:r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pPr marL="0" indent="0">
              <a:buNone/>
            </a:pPr>
            <a:r>
              <a:rPr lang="en-US" dirty="0"/>
              <a:t>Length = 28 cm, width = 21.5 cm             </a:t>
            </a:r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pPr marL="0" indent="0">
              <a:buNone/>
            </a:pPr>
            <a:r>
              <a:rPr lang="en-US" dirty="0" err="1"/>
              <a:t>Colour</a:t>
            </a:r>
            <a:r>
              <a:rPr lang="en-US" dirty="0"/>
              <a:t> = white						</a:t>
            </a:r>
            <a:r>
              <a:rPr lang="en-US" dirty="0">
                <a:solidFill>
                  <a:srgbClr val="FF0000"/>
                </a:solidFill>
              </a:rPr>
              <a:t>Qualitative</a:t>
            </a:r>
          </a:p>
          <a:p>
            <a:pPr marL="0" indent="0">
              <a:buNone/>
            </a:pPr>
            <a:r>
              <a:rPr lang="en-US" dirty="0"/>
              <a:t>Textures = smooth					</a:t>
            </a:r>
            <a:r>
              <a:rPr lang="en-US" dirty="0">
                <a:solidFill>
                  <a:srgbClr val="FF0000"/>
                </a:solidFill>
              </a:rPr>
              <a:t>Qualitative</a:t>
            </a:r>
          </a:p>
        </p:txBody>
      </p:sp>
    </p:spTree>
    <p:extLst>
      <p:ext uri="{BB962C8B-B14F-4D97-AF65-F5344CB8AC3E}">
        <p14:creationId xmlns:p14="http://schemas.microsoft.com/office/powerpoint/2010/main" val="135347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00B6-8716-C509-3E0E-40EEC076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 of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1503E-EA73-89A2-0BBB-B1EDF2A29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Mass = 28g						</a:t>
            </a:r>
            <a:r>
              <a:rPr lang="en-US" dirty="0">
                <a:solidFill>
                  <a:srgbClr val="FF0000"/>
                </a:solidFill>
              </a:rPr>
              <a:t>Extensive</a:t>
            </a:r>
          </a:p>
          <a:p>
            <a:pPr marL="0" indent="0">
              <a:buNone/>
            </a:pPr>
            <a:r>
              <a:rPr lang="en-US" dirty="0"/>
              <a:t>Length = 28 cm, width = 21.5 cm             </a:t>
            </a:r>
            <a:r>
              <a:rPr lang="en-US" dirty="0">
                <a:solidFill>
                  <a:srgbClr val="FF0000"/>
                </a:solidFill>
              </a:rPr>
              <a:t>Extensive</a:t>
            </a:r>
          </a:p>
          <a:p>
            <a:pPr marL="0" indent="0">
              <a:buNone/>
            </a:pPr>
            <a:r>
              <a:rPr lang="en-US" dirty="0" err="1"/>
              <a:t>Colour</a:t>
            </a:r>
            <a:r>
              <a:rPr lang="en-US" dirty="0"/>
              <a:t> = white						</a:t>
            </a:r>
            <a:r>
              <a:rPr lang="en-US" dirty="0">
                <a:solidFill>
                  <a:srgbClr val="FF0000"/>
                </a:solidFill>
              </a:rPr>
              <a:t>Intensive</a:t>
            </a:r>
          </a:p>
          <a:p>
            <a:pPr marL="0" indent="0">
              <a:buNone/>
            </a:pPr>
            <a:r>
              <a:rPr lang="en-US" dirty="0"/>
              <a:t>Textures = smooth					</a:t>
            </a:r>
            <a:r>
              <a:rPr lang="en-US" dirty="0">
                <a:solidFill>
                  <a:srgbClr val="FF0000"/>
                </a:solidFill>
              </a:rPr>
              <a:t>Intensive</a:t>
            </a:r>
          </a:p>
        </p:txBody>
      </p:sp>
    </p:spTree>
    <p:extLst>
      <p:ext uri="{BB962C8B-B14F-4D97-AF65-F5344CB8AC3E}">
        <p14:creationId xmlns:p14="http://schemas.microsoft.com/office/powerpoint/2010/main" val="408576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64DD-2D50-D63F-5C68-B4BEA0F9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Crumpled... Is it still paper?</a:t>
            </a:r>
          </a:p>
        </p:txBody>
      </p:sp>
      <p:pic>
        <p:nvPicPr>
          <p:cNvPr id="1026" name="Picture 2" descr="How scientists are using crumpled paper to better understand DNA | The  Independent | The Independent">
            <a:extLst>
              <a:ext uri="{FF2B5EF4-FFF2-40B4-BE49-F238E27FC236}">
                <a16:creationId xmlns:a16="http://schemas.microsoft.com/office/drawing/2014/main" id="{ADE92C7A-76CE-86CC-781A-CBA76627A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5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>
            <a:normAutofit/>
          </a:bodyPr>
          <a:lstStyle/>
          <a:p>
            <a:r>
              <a:rPr lang="en-CA" b="1" dirty="0"/>
              <a:t>IN A PHYSICAL CHANGE</a:t>
            </a:r>
            <a:r>
              <a:rPr lang="en-CA" b="1" dirty="0">
                <a:cs typeface="Calibri Ligh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447"/>
            <a:ext cx="11047562" cy="42585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cs typeface="Calibri"/>
              </a:rPr>
              <a:t>Substance </a:t>
            </a:r>
            <a:r>
              <a:rPr lang="en-CA" sz="3600" b="1" u="sng" dirty="0">
                <a:cs typeface="Calibri"/>
              </a:rPr>
              <a:t>keeps </a:t>
            </a:r>
            <a:r>
              <a:rPr lang="en-CA" sz="3600" b="1" dirty="0">
                <a:cs typeface="Calibri"/>
              </a:rPr>
              <a:t>(retains) </a:t>
            </a:r>
            <a:r>
              <a:rPr lang="en-CA" sz="3600" dirty="0">
                <a:cs typeface="Calibri"/>
              </a:rPr>
              <a:t>its original properties  </a:t>
            </a:r>
            <a:endParaRPr lang="en-US" sz="3600" dirty="0">
              <a:cs typeface="Calibri"/>
            </a:endParaRPr>
          </a:p>
          <a:p>
            <a:r>
              <a:rPr lang="en-CA" sz="3600" b="1" u="sng" dirty="0">
                <a:cs typeface="Calibri"/>
              </a:rPr>
              <a:t>No </a:t>
            </a:r>
            <a:r>
              <a:rPr lang="en-CA" sz="3600" dirty="0">
                <a:cs typeface="Calibri"/>
              </a:rPr>
              <a:t>new substance is formed.</a:t>
            </a:r>
            <a:endParaRPr lang="en-US" sz="3600" dirty="0">
              <a:cs typeface="Calibri"/>
            </a:endParaRPr>
          </a:p>
          <a:p>
            <a:r>
              <a:rPr lang="en-CA" sz="3600" dirty="0">
                <a:cs typeface="Calibri"/>
              </a:rPr>
              <a:t>The change is usually </a:t>
            </a:r>
            <a:r>
              <a:rPr lang="en-CA" sz="3600" b="1" u="sng" dirty="0">
                <a:cs typeface="Calibri"/>
              </a:rPr>
              <a:t>reversible </a:t>
            </a:r>
            <a:r>
              <a:rPr lang="en-CA" sz="3600" b="1" dirty="0">
                <a:cs typeface="Calibri"/>
              </a:rPr>
              <a:t>(can change back) </a:t>
            </a:r>
            <a:endParaRPr lang="en-US" sz="3600" b="1" dirty="0">
              <a:cs typeface="Calibri"/>
            </a:endParaRPr>
          </a:p>
          <a:p>
            <a:endParaRPr lang="en-CA" sz="3200" dirty="0">
              <a:cs typeface="Calibri"/>
            </a:endParaRPr>
          </a:p>
          <a:p>
            <a:pPr lvl="1"/>
            <a:r>
              <a:rPr lang="en-CA" i="1" dirty="0">
                <a:cs typeface="Calibri"/>
              </a:rPr>
              <a:t>a cut strawberry is still as sweet</a:t>
            </a:r>
          </a:p>
          <a:p>
            <a:pPr lvl="1"/>
            <a:r>
              <a:rPr lang="en-CA" i="1" dirty="0">
                <a:cs typeface="Calibri"/>
              </a:rPr>
              <a:t>Rip a paper in half – still white, still can write on it...</a:t>
            </a:r>
            <a:endParaRPr lang="en-US" i="1" dirty="0">
              <a:cs typeface="Calibri"/>
            </a:endParaRPr>
          </a:p>
          <a:p>
            <a:endParaRPr lang="en-CA" sz="3200" dirty="0">
              <a:cs typeface="Calibri"/>
            </a:endParaRPr>
          </a:p>
          <a:p>
            <a:endParaRPr lang="en-CA" sz="30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37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/>
          <a:lstStyle/>
          <a:p>
            <a:r>
              <a:rPr lang="en-CA" dirty="0"/>
              <a:t>Examples of Physical Change: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Change in </a:t>
            </a:r>
            <a:r>
              <a:rPr lang="en-CA" b="1" u="sng" dirty="0"/>
              <a:t>shape</a:t>
            </a:r>
          </a:p>
          <a:p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pic>
        <p:nvPicPr>
          <p:cNvPr id="4" name="Picture 3" descr="Image result for paper crane image">
            <a:extLst>
              <a:ext uri="{FF2B5EF4-FFF2-40B4-BE49-F238E27FC236}">
                <a16:creationId xmlns:a16="http://schemas.microsoft.com/office/drawing/2014/main" id="{24E7A232-D0FB-45F8-B652-946976005A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r="14254" b="14120"/>
          <a:stretch/>
        </p:blipFill>
        <p:spPr bwMode="auto">
          <a:xfrm>
            <a:off x="5126382" y="2448595"/>
            <a:ext cx="4768732" cy="3005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483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/>
          <a:lstStyle/>
          <a:p>
            <a:r>
              <a:rPr lang="en-CA" dirty="0"/>
              <a:t>Examples of Physical Change: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CA" dirty="0">
              <a:cs typeface="Calibri"/>
            </a:endParaRPr>
          </a:p>
          <a:p>
            <a:r>
              <a:rPr lang="en-CA" dirty="0">
                <a:cs typeface="Calibri"/>
              </a:rPr>
              <a:t>Change of</a:t>
            </a:r>
            <a:r>
              <a:rPr lang="en-CA" b="1" dirty="0">
                <a:cs typeface="Calibri"/>
              </a:rPr>
              <a:t> </a:t>
            </a:r>
            <a:r>
              <a:rPr lang="en-CA" b="1" u="sng" dirty="0">
                <a:cs typeface="Calibri"/>
              </a:rPr>
              <a:t>state</a:t>
            </a:r>
            <a:r>
              <a:rPr lang="en-CA" dirty="0">
                <a:cs typeface="Calibri"/>
              </a:rPr>
              <a:t> (phase change)</a:t>
            </a:r>
          </a:p>
          <a:p>
            <a:endParaRPr lang="en-CA" dirty="0">
              <a:cs typeface="Calibri"/>
            </a:endParaRPr>
          </a:p>
        </p:txBody>
      </p:sp>
      <p:pic>
        <p:nvPicPr>
          <p:cNvPr id="4098" name="Picture 2" descr="Define change of state. What are the three states of water?">
            <a:extLst>
              <a:ext uri="{FF2B5EF4-FFF2-40B4-BE49-F238E27FC236}">
                <a16:creationId xmlns:a16="http://schemas.microsoft.com/office/drawing/2014/main" id="{1573D5E8-AF2C-125C-AC28-BA227DE14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21092" r="7265" b="14692"/>
          <a:stretch/>
        </p:blipFill>
        <p:spPr bwMode="auto">
          <a:xfrm>
            <a:off x="2253342" y="3516312"/>
            <a:ext cx="6466116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5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656</Words>
  <Application>Microsoft Office PowerPoint</Application>
  <PresentationFormat>Widescreen</PresentationFormat>
  <Paragraphs>120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Chemical and Physical Changes of Matter</vt:lpstr>
      <vt:lpstr>Review: Describe a piece of paper.</vt:lpstr>
      <vt:lpstr>Physical Properties of Paper</vt:lpstr>
      <vt:lpstr>Physical Properties of Paper</vt:lpstr>
      <vt:lpstr>Physical Properties of Paper</vt:lpstr>
      <vt:lpstr>Crumpled... Is it still paper?</vt:lpstr>
      <vt:lpstr>IN A PHYSICAL CHANGE:</vt:lpstr>
      <vt:lpstr>Examples of Physical Change:</vt:lpstr>
      <vt:lpstr>Examples of Physical Change:</vt:lpstr>
      <vt:lpstr>Examples of Physical Change:</vt:lpstr>
      <vt:lpstr>Examples of Physical Change:</vt:lpstr>
      <vt:lpstr>Then what is a chemical Change?</vt:lpstr>
      <vt:lpstr>Chemical Change</vt:lpstr>
      <vt:lpstr>Examples of chemical changes</vt:lpstr>
      <vt:lpstr>How do we know a chemical change occurred? What is the Evidence?</vt:lpstr>
      <vt:lpstr>Evidence that a Chemical change occurred: </vt:lpstr>
      <vt:lpstr>Evidence that a Chemical change occurred: </vt:lpstr>
      <vt:lpstr>Evidence that a Chemical change occurred: </vt:lpstr>
      <vt:lpstr>Evidence that a Chemical change occurred: </vt:lpstr>
      <vt:lpstr>Evidence that a Chemical change occurred: </vt:lpstr>
      <vt:lpstr>Evidence that a Chemical change occurred: </vt:lpstr>
      <vt:lpstr>Which is a physical or chemical change? </vt:lpstr>
      <vt:lpstr>What is the main difference between a physical change and a chemical change?</vt:lpstr>
      <vt:lpstr>What is the main difference between a physical change and a chemical change?</vt:lpstr>
      <vt:lpstr>Examples of Physical Changes</vt:lpstr>
      <vt:lpstr>Examples of Chemical Changes</vt:lpstr>
      <vt:lpstr>Practice</vt:lpstr>
      <vt:lpstr>Chemical Change POE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and Physical Changes of Matter</dc:title>
  <dc:creator>Tammy Wilson</dc:creator>
  <cp:lastModifiedBy>Tammy Wilson</cp:lastModifiedBy>
  <cp:revision>24</cp:revision>
  <dcterms:created xsi:type="dcterms:W3CDTF">2019-09-13T01:14:32Z</dcterms:created>
  <dcterms:modified xsi:type="dcterms:W3CDTF">2023-10-09T21:42:26Z</dcterms:modified>
</cp:coreProperties>
</file>