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69" r:id="rId4"/>
    <p:sldId id="294" r:id="rId5"/>
    <p:sldId id="260" r:id="rId6"/>
    <p:sldId id="334" r:id="rId7"/>
    <p:sldId id="345" r:id="rId8"/>
    <p:sldId id="346" r:id="rId9"/>
    <p:sldId id="347" r:id="rId10"/>
    <p:sldId id="344" r:id="rId11"/>
    <p:sldId id="333" r:id="rId12"/>
    <p:sldId id="336" r:id="rId13"/>
    <p:sldId id="337" r:id="rId14"/>
    <p:sldId id="267" r:id="rId15"/>
    <p:sldId id="263" r:id="rId16"/>
    <p:sldId id="265" r:id="rId17"/>
    <p:sldId id="259" r:id="rId18"/>
    <p:sldId id="328" r:id="rId19"/>
    <p:sldId id="338" r:id="rId20"/>
    <p:sldId id="257" r:id="rId21"/>
    <p:sldId id="340" r:id="rId22"/>
    <p:sldId id="341" r:id="rId23"/>
    <p:sldId id="261" r:id="rId24"/>
    <p:sldId id="342" r:id="rId25"/>
    <p:sldId id="270" r:id="rId26"/>
    <p:sldId id="292" r:id="rId27"/>
    <p:sldId id="293" r:id="rId28"/>
    <p:sldId id="266" r:id="rId29"/>
    <p:sldId id="295" r:id="rId30"/>
    <p:sldId id="274" r:id="rId31"/>
    <p:sldId id="329" r:id="rId32"/>
    <p:sldId id="280" r:id="rId33"/>
    <p:sldId id="268" r:id="rId34"/>
    <p:sldId id="308" r:id="rId35"/>
    <p:sldId id="276" r:id="rId36"/>
    <p:sldId id="30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A110DE-0DC5-4C77-AD11-B632F5FE81F2}" v="23" dt="2024-01-03T18:51:23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59" autoAdjust="0"/>
  </p:normalViewPr>
  <p:slideViewPr>
    <p:cSldViewPr>
      <p:cViewPr varScale="1">
        <p:scale>
          <a:sx n="50" d="100"/>
          <a:sy n="50" d="100"/>
        </p:scale>
        <p:origin x="1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0392548a-554d-41ce-90db-a9cc305eb12d" providerId="ADAL" clId="{FFA110DE-0DC5-4C77-AD11-B632F5FE81F2}"/>
    <pc:docChg chg="undo custSel addSld delSld modSld sldOrd">
      <pc:chgData name="Tammy Wilson" userId="0392548a-554d-41ce-90db-a9cc305eb12d" providerId="ADAL" clId="{FFA110DE-0DC5-4C77-AD11-B632F5FE81F2}" dt="2024-01-03T19:06:58.943" v="2493" actId="207"/>
      <pc:docMkLst>
        <pc:docMk/>
      </pc:docMkLst>
      <pc:sldChg chg="modSp mod">
        <pc:chgData name="Tammy Wilson" userId="0392548a-554d-41ce-90db-a9cc305eb12d" providerId="ADAL" clId="{FFA110DE-0DC5-4C77-AD11-B632F5FE81F2}" dt="2023-12-24T17:45:58.348" v="1502" actId="20577"/>
        <pc:sldMkLst>
          <pc:docMk/>
          <pc:sldMk cId="0" sldId="256"/>
        </pc:sldMkLst>
        <pc:spChg chg="mod">
          <ac:chgData name="Tammy Wilson" userId="0392548a-554d-41ce-90db-a9cc305eb12d" providerId="ADAL" clId="{FFA110DE-0DC5-4C77-AD11-B632F5FE81F2}" dt="2023-12-24T17:45:58.348" v="150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Tammy Wilson" userId="0392548a-554d-41ce-90db-a9cc305eb12d" providerId="ADAL" clId="{FFA110DE-0DC5-4C77-AD11-B632F5FE81F2}" dt="2023-12-22T21:38:38.104" v="53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add mod setBg">
        <pc:chgData name="Tammy Wilson" userId="0392548a-554d-41ce-90db-a9cc305eb12d" providerId="ADAL" clId="{FFA110DE-0DC5-4C77-AD11-B632F5FE81F2}" dt="2024-01-03T18:56:13.103" v="2229" actId="113"/>
        <pc:sldMkLst>
          <pc:docMk/>
          <pc:sldMk cId="0" sldId="257"/>
        </pc:sldMkLst>
        <pc:spChg chg="mod">
          <ac:chgData name="Tammy Wilson" userId="0392548a-554d-41ce-90db-a9cc305eb12d" providerId="ADAL" clId="{FFA110DE-0DC5-4C77-AD11-B632F5FE81F2}" dt="2023-12-24T18:22:18.843" v="2062" actId="26606"/>
          <ac:spMkLst>
            <pc:docMk/>
            <pc:sldMk cId="0" sldId="257"/>
            <ac:spMk id="2" creationId="{00000000-0000-0000-0000-000000000000}"/>
          </ac:spMkLst>
        </pc:spChg>
        <pc:spChg chg="mod">
          <ac:chgData name="Tammy Wilson" userId="0392548a-554d-41ce-90db-a9cc305eb12d" providerId="ADAL" clId="{FFA110DE-0DC5-4C77-AD11-B632F5FE81F2}" dt="2024-01-03T18:56:13.103" v="2229" actId="113"/>
          <ac:spMkLst>
            <pc:docMk/>
            <pc:sldMk cId="0" sldId="257"/>
            <ac:spMk id="3" creationId="{00000000-0000-0000-0000-000000000000}"/>
          </ac:spMkLst>
        </pc:spChg>
        <pc:spChg chg="add del">
          <ac:chgData name="Tammy Wilson" userId="0392548a-554d-41ce-90db-a9cc305eb12d" providerId="ADAL" clId="{FFA110DE-0DC5-4C77-AD11-B632F5FE81F2}" dt="2023-12-24T18:22:18.843" v="2062" actId="26606"/>
          <ac:spMkLst>
            <pc:docMk/>
            <pc:sldMk cId="0" sldId="257"/>
            <ac:spMk id="9" creationId="{32AEEBC8-9D30-42EF-95F2-386C2653FBF0}"/>
          </ac:spMkLst>
        </pc:spChg>
        <pc:spChg chg="add del">
          <ac:chgData name="Tammy Wilson" userId="0392548a-554d-41ce-90db-a9cc305eb12d" providerId="ADAL" clId="{FFA110DE-0DC5-4C77-AD11-B632F5FE81F2}" dt="2023-12-24T18:22:18.843" v="2062" actId="26606"/>
          <ac:spMkLst>
            <pc:docMk/>
            <pc:sldMk cId="0" sldId="257"/>
            <ac:spMk id="11" creationId="{3529E97A-97C3-40EA-8A04-5C02398D568F}"/>
          </ac:spMkLst>
        </pc:spChg>
        <pc:spChg chg="add del">
          <ac:chgData name="Tammy Wilson" userId="0392548a-554d-41ce-90db-a9cc305eb12d" providerId="ADAL" clId="{FFA110DE-0DC5-4C77-AD11-B632F5FE81F2}" dt="2023-12-24T18:22:18.843" v="2062" actId="26606"/>
          <ac:spMkLst>
            <pc:docMk/>
            <pc:sldMk cId="0" sldId="257"/>
            <ac:spMk id="13" creationId="{59FA8C2E-A5A7-4490-927A-7CD58343EDBB}"/>
          </ac:spMkLst>
        </pc:spChg>
        <pc:picChg chg="add mod">
          <ac:chgData name="Tammy Wilson" userId="0392548a-554d-41ce-90db-a9cc305eb12d" providerId="ADAL" clId="{FFA110DE-0DC5-4C77-AD11-B632F5FE81F2}" dt="2023-12-24T18:22:42.553" v="2068" actId="1076"/>
          <ac:picMkLst>
            <pc:docMk/>
            <pc:sldMk cId="0" sldId="257"/>
            <ac:picMk id="4" creationId="{E60F8DC3-0327-D2E5-4BDE-DDAFFB4DAA64}"/>
          </ac:picMkLst>
        </pc:picChg>
        <pc:picChg chg="del">
          <ac:chgData name="Tammy Wilson" userId="0392548a-554d-41ce-90db-a9cc305eb12d" providerId="ADAL" clId="{FFA110DE-0DC5-4C77-AD11-B632F5FE81F2}" dt="2023-12-24T18:22:07.798" v="2057" actId="478"/>
          <ac:picMkLst>
            <pc:docMk/>
            <pc:sldMk cId="0" sldId="257"/>
            <ac:picMk id="6" creationId="{00000000-0000-0000-0000-000000000000}"/>
          </ac:picMkLst>
        </pc:picChg>
      </pc:sldChg>
      <pc:sldChg chg="modSp mod">
        <pc:chgData name="Tammy Wilson" userId="0392548a-554d-41ce-90db-a9cc305eb12d" providerId="ADAL" clId="{FFA110DE-0DC5-4C77-AD11-B632F5FE81F2}" dt="2024-01-03T18:46:20.026" v="2178" actId="27636"/>
        <pc:sldMkLst>
          <pc:docMk/>
          <pc:sldMk cId="0" sldId="258"/>
        </pc:sldMkLst>
        <pc:spChg chg="mod">
          <ac:chgData name="Tammy Wilson" userId="0392548a-554d-41ce-90db-a9cc305eb12d" providerId="ADAL" clId="{FFA110DE-0DC5-4C77-AD11-B632F5FE81F2}" dt="2024-01-03T18:46:20.026" v="2178" actId="27636"/>
          <ac:spMkLst>
            <pc:docMk/>
            <pc:sldMk cId="0" sldId="258"/>
            <ac:spMk id="2" creationId="{00000000-0000-0000-0000-000000000000}"/>
          </ac:spMkLst>
        </pc:spChg>
        <pc:spChg chg="mod">
          <ac:chgData name="Tammy Wilson" userId="0392548a-554d-41ce-90db-a9cc305eb12d" providerId="ADAL" clId="{FFA110DE-0DC5-4C77-AD11-B632F5FE81F2}" dt="2024-01-03T18:46:17.858" v="2176" actId="21"/>
          <ac:spMkLst>
            <pc:docMk/>
            <pc:sldMk cId="0" sldId="258"/>
            <ac:spMk id="3" creationId="{00000000-0000-0000-0000-000000000000}"/>
          </ac:spMkLst>
        </pc:spChg>
      </pc:sldChg>
      <pc:sldChg chg="modSp del mod">
        <pc:chgData name="Tammy Wilson" userId="0392548a-554d-41ce-90db-a9cc305eb12d" providerId="ADAL" clId="{FFA110DE-0DC5-4C77-AD11-B632F5FE81F2}" dt="2024-01-03T18:55:03.331" v="2225" actId="207"/>
        <pc:sldMkLst>
          <pc:docMk/>
          <pc:sldMk cId="452704024" sldId="259"/>
        </pc:sldMkLst>
        <pc:spChg chg="mod">
          <ac:chgData name="Tammy Wilson" userId="0392548a-554d-41ce-90db-a9cc305eb12d" providerId="ADAL" clId="{FFA110DE-0DC5-4C77-AD11-B632F5FE81F2}" dt="2024-01-03T18:55:03.331" v="2225" actId="207"/>
          <ac:spMkLst>
            <pc:docMk/>
            <pc:sldMk cId="452704024" sldId="259"/>
            <ac:spMk id="3" creationId="{00000000-0000-0000-0000-000000000000}"/>
          </ac:spMkLst>
        </pc:spChg>
      </pc:sldChg>
      <pc:sldChg chg="modSp mod ord">
        <pc:chgData name="Tammy Wilson" userId="0392548a-554d-41ce-90db-a9cc305eb12d" providerId="ADAL" clId="{FFA110DE-0DC5-4C77-AD11-B632F5FE81F2}" dt="2023-12-24T18:02:07.045" v="1514"/>
        <pc:sldMkLst>
          <pc:docMk/>
          <pc:sldMk cId="0" sldId="260"/>
        </pc:sldMkLst>
        <pc:spChg chg="mod">
          <ac:chgData name="Tammy Wilson" userId="0392548a-554d-41ce-90db-a9cc305eb12d" providerId="ADAL" clId="{FFA110DE-0DC5-4C77-AD11-B632F5FE81F2}" dt="2023-12-22T21:51:50.298" v="922" actId="27636"/>
          <ac:spMkLst>
            <pc:docMk/>
            <pc:sldMk cId="0" sldId="260"/>
            <ac:spMk id="2" creationId="{00000000-0000-0000-0000-000000000000}"/>
          </ac:spMkLst>
        </pc:spChg>
        <pc:spChg chg="mod">
          <ac:chgData name="Tammy Wilson" userId="0392548a-554d-41ce-90db-a9cc305eb12d" providerId="ADAL" clId="{FFA110DE-0DC5-4C77-AD11-B632F5FE81F2}" dt="2023-12-22T21:51:48.810" v="920" actId="21"/>
          <ac:spMkLst>
            <pc:docMk/>
            <pc:sldMk cId="0" sldId="260"/>
            <ac:spMk id="3" creationId="{00000000-0000-0000-0000-000000000000}"/>
          </ac:spMkLst>
        </pc:spChg>
      </pc:sldChg>
      <pc:sldChg chg="modSp add del mod">
        <pc:chgData name="Tammy Wilson" userId="0392548a-554d-41ce-90db-a9cc305eb12d" providerId="ADAL" clId="{FFA110DE-0DC5-4C77-AD11-B632F5FE81F2}" dt="2024-01-03T18:58:55.835" v="2343" actId="27636"/>
        <pc:sldMkLst>
          <pc:docMk/>
          <pc:sldMk cId="0" sldId="261"/>
        </pc:sldMkLst>
        <pc:spChg chg="mod">
          <ac:chgData name="Tammy Wilson" userId="0392548a-554d-41ce-90db-a9cc305eb12d" providerId="ADAL" clId="{FFA110DE-0DC5-4C77-AD11-B632F5FE81F2}" dt="2024-01-03T18:58:55.835" v="2343" actId="27636"/>
          <ac:spMkLst>
            <pc:docMk/>
            <pc:sldMk cId="0" sldId="261"/>
            <ac:spMk id="3" creationId="{00000000-0000-0000-0000-000000000000}"/>
          </ac:spMkLst>
        </pc:spChg>
      </pc:sldChg>
      <pc:sldChg chg="modSp del mod ord">
        <pc:chgData name="Tammy Wilson" userId="0392548a-554d-41ce-90db-a9cc305eb12d" providerId="ADAL" clId="{FFA110DE-0DC5-4C77-AD11-B632F5FE81F2}" dt="2024-01-03T18:53:39.249" v="2224" actId="47"/>
        <pc:sldMkLst>
          <pc:docMk/>
          <pc:sldMk cId="0" sldId="262"/>
        </pc:sldMkLst>
        <pc:spChg chg="mod">
          <ac:chgData name="Tammy Wilson" userId="0392548a-554d-41ce-90db-a9cc305eb12d" providerId="ADAL" clId="{FFA110DE-0DC5-4C77-AD11-B632F5FE81F2}" dt="2023-12-22T21:59:32.833" v="1271" actId="20577"/>
          <ac:spMkLst>
            <pc:docMk/>
            <pc:sldMk cId="0" sldId="262"/>
            <ac:spMk id="3" creationId="{00000000-0000-0000-0000-000000000000}"/>
          </ac:spMkLst>
        </pc:spChg>
      </pc:sldChg>
      <pc:sldChg chg="delSp modSp mod ord">
        <pc:chgData name="Tammy Wilson" userId="0392548a-554d-41ce-90db-a9cc305eb12d" providerId="ADAL" clId="{FFA110DE-0DC5-4C77-AD11-B632F5FE81F2}" dt="2023-12-22T21:57:17.860" v="1223" actId="21"/>
        <pc:sldMkLst>
          <pc:docMk/>
          <pc:sldMk cId="0" sldId="263"/>
        </pc:sldMkLst>
        <pc:spChg chg="mod">
          <ac:chgData name="Tammy Wilson" userId="0392548a-554d-41ce-90db-a9cc305eb12d" providerId="ADAL" clId="{FFA110DE-0DC5-4C77-AD11-B632F5FE81F2}" dt="2023-12-22T21:57:08.750" v="1220" actId="20577"/>
          <ac:spMkLst>
            <pc:docMk/>
            <pc:sldMk cId="0" sldId="263"/>
            <ac:spMk id="3" creationId="{00000000-0000-0000-0000-000000000000}"/>
          </ac:spMkLst>
        </pc:spChg>
        <pc:picChg chg="del mod">
          <ac:chgData name="Tammy Wilson" userId="0392548a-554d-41ce-90db-a9cc305eb12d" providerId="ADAL" clId="{FFA110DE-0DC5-4C77-AD11-B632F5FE81F2}" dt="2023-12-22T21:57:17.860" v="1223" actId="21"/>
          <ac:picMkLst>
            <pc:docMk/>
            <pc:sldMk cId="0" sldId="263"/>
            <ac:picMk id="4" creationId="{00000000-0000-0000-0000-000000000000}"/>
          </ac:picMkLst>
        </pc:picChg>
      </pc:sldChg>
      <pc:sldChg chg="del">
        <pc:chgData name="Tammy Wilson" userId="0392548a-554d-41ce-90db-a9cc305eb12d" providerId="ADAL" clId="{FFA110DE-0DC5-4C77-AD11-B632F5FE81F2}" dt="2023-12-22T22:53:26.365" v="1438" actId="47"/>
        <pc:sldMkLst>
          <pc:docMk/>
          <pc:sldMk cId="1714443160" sldId="264"/>
        </pc:sldMkLst>
      </pc:sldChg>
      <pc:sldChg chg="modSp mod">
        <pc:chgData name="Tammy Wilson" userId="0392548a-554d-41ce-90db-a9cc305eb12d" providerId="ADAL" clId="{FFA110DE-0DC5-4C77-AD11-B632F5FE81F2}" dt="2023-12-24T18:17:30.863" v="2055" actId="207"/>
        <pc:sldMkLst>
          <pc:docMk/>
          <pc:sldMk cId="0" sldId="265"/>
        </pc:sldMkLst>
        <pc:spChg chg="mod">
          <ac:chgData name="Tammy Wilson" userId="0392548a-554d-41ce-90db-a9cc305eb12d" providerId="ADAL" clId="{FFA110DE-0DC5-4C77-AD11-B632F5FE81F2}" dt="2023-12-24T18:17:30.863" v="2055" actId="20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Tammy Wilson" userId="0392548a-554d-41ce-90db-a9cc305eb12d" providerId="ADAL" clId="{FFA110DE-0DC5-4C77-AD11-B632F5FE81F2}" dt="2024-01-03T19:06:58.943" v="2493" actId="207"/>
        <pc:sldMkLst>
          <pc:docMk/>
          <pc:sldMk cId="0" sldId="266"/>
        </pc:sldMkLst>
        <pc:spChg chg="mod">
          <ac:chgData name="Tammy Wilson" userId="0392548a-554d-41ce-90db-a9cc305eb12d" providerId="ADAL" clId="{FFA110DE-0DC5-4C77-AD11-B632F5FE81F2}" dt="2024-01-03T19:06:58.943" v="2493" actId="207"/>
          <ac:spMkLst>
            <pc:docMk/>
            <pc:sldMk cId="0" sldId="266"/>
            <ac:spMk id="16388" creationId="{E2135234-F093-4376-8F91-E637ACB6860D}"/>
          </ac:spMkLst>
        </pc:spChg>
      </pc:sldChg>
      <pc:sldChg chg="modSp mod">
        <pc:chgData name="Tammy Wilson" userId="0392548a-554d-41ce-90db-a9cc305eb12d" providerId="ADAL" clId="{FFA110DE-0DC5-4C77-AD11-B632F5FE81F2}" dt="2023-12-24T18:15:00.285" v="2053" actId="115"/>
        <pc:sldMkLst>
          <pc:docMk/>
          <pc:sldMk cId="0" sldId="267"/>
        </pc:sldMkLst>
        <pc:spChg chg="mod">
          <ac:chgData name="Tammy Wilson" userId="0392548a-554d-41ce-90db-a9cc305eb12d" providerId="ADAL" clId="{FFA110DE-0DC5-4C77-AD11-B632F5FE81F2}" dt="2023-12-24T18:15:00.285" v="2053" actId="115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Tammy Wilson" userId="0392548a-554d-41ce-90db-a9cc305eb12d" providerId="ADAL" clId="{FFA110DE-0DC5-4C77-AD11-B632F5FE81F2}" dt="2024-01-03T19:01:46.947" v="2450" actId="20577"/>
        <pc:sldMkLst>
          <pc:docMk/>
          <pc:sldMk cId="0" sldId="270"/>
        </pc:sldMkLst>
        <pc:spChg chg="mod">
          <ac:chgData name="Tammy Wilson" userId="0392548a-554d-41ce-90db-a9cc305eb12d" providerId="ADAL" clId="{FFA110DE-0DC5-4C77-AD11-B632F5FE81F2}" dt="2024-01-03T19:01:46.947" v="2450" actId="20577"/>
          <ac:spMkLst>
            <pc:docMk/>
            <pc:sldMk cId="0" sldId="270"/>
            <ac:spMk id="10243" creationId="{59442606-824A-43E5-BF99-780E89209463}"/>
          </ac:spMkLst>
        </pc:spChg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0" sldId="271"/>
        </pc:sldMkLst>
      </pc:sldChg>
      <pc:sldChg chg="modSp mod">
        <pc:chgData name="Tammy Wilson" userId="0392548a-554d-41ce-90db-a9cc305eb12d" providerId="ADAL" clId="{FFA110DE-0DC5-4C77-AD11-B632F5FE81F2}" dt="2023-12-22T22:04:33.551" v="1431" actId="20577"/>
        <pc:sldMkLst>
          <pc:docMk/>
          <pc:sldMk cId="0" sldId="274"/>
        </pc:sldMkLst>
        <pc:spChg chg="mod">
          <ac:chgData name="Tammy Wilson" userId="0392548a-554d-41ce-90db-a9cc305eb12d" providerId="ADAL" clId="{FFA110DE-0DC5-4C77-AD11-B632F5FE81F2}" dt="2023-12-22T22:04:33.551" v="1431" actId="20577"/>
          <ac:spMkLst>
            <pc:docMk/>
            <pc:sldMk cId="0" sldId="274"/>
            <ac:spMk id="3" creationId="{69EF07C6-B204-4D78-B56B-C6F13FE2A4F8}"/>
          </ac:spMkLst>
        </pc:spChg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0" sldId="275"/>
        </pc:sldMkLst>
      </pc:sldChg>
      <pc:sldChg chg="del">
        <pc:chgData name="Tammy Wilson" userId="0392548a-554d-41ce-90db-a9cc305eb12d" providerId="ADAL" clId="{FFA110DE-0DC5-4C77-AD11-B632F5FE81F2}" dt="2023-12-24T18:42:17.744" v="2151" actId="47"/>
        <pc:sldMkLst>
          <pc:docMk/>
          <pc:sldMk cId="1396811835" sldId="281"/>
        </pc:sldMkLst>
      </pc:sldChg>
      <pc:sldChg chg="del">
        <pc:chgData name="Tammy Wilson" userId="0392548a-554d-41ce-90db-a9cc305eb12d" providerId="ADAL" clId="{FFA110DE-0DC5-4C77-AD11-B632F5FE81F2}" dt="2023-12-24T18:42:19.002" v="2152" actId="47"/>
        <pc:sldMkLst>
          <pc:docMk/>
          <pc:sldMk cId="3592108599" sldId="282"/>
        </pc:sldMkLst>
      </pc:sldChg>
      <pc:sldChg chg="del">
        <pc:chgData name="Tammy Wilson" userId="0392548a-554d-41ce-90db-a9cc305eb12d" providerId="ADAL" clId="{FFA110DE-0DC5-4C77-AD11-B632F5FE81F2}" dt="2023-12-24T18:42:23.685" v="2153" actId="47"/>
        <pc:sldMkLst>
          <pc:docMk/>
          <pc:sldMk cId="2069733770" sldId="283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4046278517" sldId="284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1870220685" sldId="285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1304652519" sldId="286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58343762" sldId="288"/>
        </pc:sldMkLst>
      </pc:sldChg>
      <pc:sldChg chg="del">
        <pc:chgData name="Tammy Wilson" userId="0392548a-554d-41ce-90db-a9cc305eb12d" providerId="ADAL" clId="{FFA110DE-0DC5-4C77-AD11-B632F5FE81F2}" dt="2023-12-22T22:04:45.697" v="1432" actId="2696"/>
        <pc:sldMkLst>
          <pc:docMk/>
          <pc:sldMk cId="3739306611" sldId="290"/>
        </pc:sldMkLst>
      </pc:sldChg>
      <pc:sldChg chg="add del">
        <pc:chgData name="Tammy Wilson" userId="0392548a-554d-41ce-90db-a9cc305eb12d" providerId="ADAL" clId="{FFA110DE-0DC5-4C77-AD11-B632F5FE81F2}" dt="2023-12-24T18:31:38.161" v="2140" actId="47"/>
        <pc:sldMkLst>
          <pc:docMk/>
          <pc:sldMk cId="4142810105" sldId="290"/>
        </pc:sldMkLst>
      </pc:sldChg>
      <pc:sldChg chg="modSp del mod ord">
        <pc:chgData name="Tammy Wilson" userId="0392548a-554d-41ce-90db-a9cc305eb12d" providerId="ADAL" clId="{FFA110DE-0DC5-4C77-AD11-B632F5FE81F2}" dt="2023-12-22T22:02:01.335" v="1388" actId="47"/>
        <pc:sldMkLst>
          <pc:docMk/>
          <pc:sldMk cId="2023491547" sldId="291"/>
        </pc:sldMkLst>
        <pc:spChg chg="mod">
          <ac:chgData name="Tammy Wilson" userId="0392548a-554d-41ce-90db-a9cc305eb12d" providerId="ADAL" clId="{FFA110DE-0DC5-4C77-AD11-B632F5FE81F2}" dt="2023-12-22T22:01:51.777" v="1385" actId="21"/>
          <ac:spMkLst>
            <pc:docMk/>
            <pc:sldMk cId="2023491547" sldId="291"/>
            <ac:spMk id="3" creationId="{A1819A92-892C-4DC9-8C84-33FF10BF9ABE}"/>
          </ac:spMkLst>
        </pc:spChg>
      </pc:sldChg>
      <pc:sldChg chg="modSp mod">
        <pc:chgData name="Tammy Wilson" userId="0392548a-554d-41ce-90db-a9cc305eb12d" providerId="ADAL" clId="{FFA110DE-0DC5-4C77-AD11-B632F5FE81F2}" dt="2024-01-03T19:03:11.757" v="2462" actId="20577"/>
        <pc:sldMkLst>
          <pc:docMk/>
          <pc:sldMk cId="0" sldId="292"/>
        </pc:sldMkLst>
        <pc:spChg chg="mod">
          <ac:chgData name="Tammy Wilson" userId="0392548a-554d-41ce-90db-a9cc305eb12d" providerId="ADAL" clId="{FFA110DE-0DC5-4C77-AD11-B632F5FE81F2}" dt="2024-01-03T19:03:11.757" v="2462" actId="20577"/>
          <ac:spMkLst>
            <pc:docMk/>
            <pc:sldMk cId="0" sldId="292"/>
            <ac:spMk id="12292" creationId="{1C336CE4-F046-4EB6-8CA0-ECF41B2D50B4}"/>
          </ac:spMkLst>
        </pc:spChg>
        <pc:picChg chg="mod">
          <ac:chgData name="Tammy Wilson" userId="0392548a-554d-41ce-90db-a9cc305eb12d" providerId="ADAL" clId="{FFA110DE-0DC5-4C77-AD11-B632F5FE81F2}" dt="2023-12-22T22:02:24.259" v="1393" actId="1076"/>
          <ac:picMkLst>
            <pc:docMk/>
            <pc:sldMk cId="0" sldId="292"/>
            <ac:picMk id="12294" creationId="{FE436AAB-DAA4-491C-8EA7-E9B7ED24B818}"/>
          </ac:picMkLst>
        </pc:picChg>
        <pc:picChg chg="mod">
          <ac:chgData name="Tammy Wilson" userId="0392548a-554d-41ce-90db-a9cc305eb12d" providerId="ADAL" clId="{FFA110DE-0DC5-4C77-AD11-B632F5FE81F2}" dt="2023-12-22T22:02:28.020" v="1394" actId="14100"/>
          <ac:picMkLst>
            <pc:docMk/>
            <pc:sldMk cId="0" sldId="292"/>
            <ac:picMk id="12296" creationId="{5F1E51D4-C02C-4C9B-BAD0-A479ADA2F56F}"/>
          </ac:picMkLst>
        </pc:picChg>
      </pc:sldChg>
      <pc:sldChg chg="modSp mod">
        <pc:chgData name="Tammy Wilson" userId="0392548a-554d-41ce-90db-a9cc305eb12d" providerId="ADAL" clId="{FFA110DE-0DC5-4C77-AD11-B632F5FE81F2}" dt="2024-01-03T19:04:35.664" v="2485" actId="20577"/>
        <pc:sldMkLst>
          <pc:docMk/>
          <pc:sldMk cId="0" sldId="293"/>
        </pc:sldMkLst>
        <pc:spChg chg="mod">
          <ac:chgData name="Tammy Wilson" userId="0392548a-554d-41ce-90db-a9cc305eb12d" providerId="ADAL" clId="{FFA110DE-0DC5-4C77-AD11-B632F5FE81F2}" dt="2024-01-03T19:04:35.664" v="2485" actId="20577"/>
          <ac:spMkLst>
            <pc:docMk/>
            <pc:sldMk cId="0" sldId="293"/>
            <ac:spMk id="14340" creationId="{F1643F6B-7329-46F6-BFEA-E2F1A362CBD2}"/>
          </ac:spMkLst>
        </pc:spChg>
      </pc:sldChg>
      <pc:sldChg chg="modSp del mod">
        <pc:chgData name="Tammy Wilson" userId="0392548a-554d-41ce-90db-a9cc305eb12d" providerId="ADAL" clId="{FFA110DE-0DC5-4C77-AD11-B632F5FE81F2}" dt="2024-01-03T18:47:32.615" v="2190" actId="20577"/>
        <pc:sldMkLst>
          <pc:docMk/>
          <pc:sldMk cId="785702712" sldId="294"/>
        </pc:sldMkLst>
        <pc:spChg chg="mod">
          <ac:chgData name="Tammy Wilson" userId="0392548a-554d-41ce-90db-a9cc305eb12d" providerId="ADAL" clId="{FFA110DE-0DC5-4C77-AD11-B632F5FE81F2}" dt="2024-01-03T18:47:32.615" v="2190" actId="20577"/>
          <ac:spMkLst>
            <pc:docMk/>
            <pc:sldMk cId="785702712" sldId="294"/>
            <ac:spMk id="18436" creationId="{74C6492A-72A5-4955-994A-A1A76522F45F}"/>
          </ac:spMkLst>
        </pc:spChg>
      </pc:sldChg>
      <pc:sldChg chg="del">
        <pc:chgData name="Tammy Wilson" userId="0392548a-554d-41ce-90db-a9cc305eb12d" providerId="ADAL" clId="{FFA110DE-0DC5-4C77-AD11-B632F5FE81F2}" dt="2023-12-22T22:03:16.073" v="1408" actId="47"/>
        <pc:sldMkLst>
          <pc:docMk/>
          <pc:sldMk cId="0" sldId="296"/>
        </pc:sldMkLst>
      </pc:sldChg>
      <pc:sldChg chg="del">
        <pc:chgData name="Tammy Wilson" userId="0392548a-554d-41ce-90db-a9cc305eb12d" providerId="ADAL" clId="{FFA110DE-0DC5-4C77-AD11-B632F5FE81F2}" dt="2023-12-22T22:03:48.727" v="1412" actId="47"/>
        <pc:sldMkLst>
          <pc:docMk/>
          <pc:sldMk cId="0" sldId="297"/>
        </pc:sldMkLst>
      </pc:sldChg>
      <pc:sldChg chg="del">
        <pc:chgData name="Tammy Wilson" userId="0392548a-554d-41ce-90db-a9cc305eb12d" providerId="ADAL" clId="{FFA110DE-0DC5-4C77-AD11-B632F5FE81F2}" dt="2023-12-24T18:31:39.449" v="2141" actId="47"/>
        <pc:sldMkLst>
          <pc:docMk/>
          <pc:sldMk cId="1758967665" sldId="298"/>
        </pc:sldMkLst>
      </pc:sldChg>
      <pc:sldChg chg="del">
        <pc:chgData name="Tammy Wilson" userId="0392548a-554d-41ce-90db-a9cc305eb12d" providerId="ADAL" clId="{FFA110DE-0DC5-4C77-AD11-B632F5FE81F2}" dt="2023-12-22T22:53:06.028" v="1436" actId="47"/>
        <pc:sldMkLst>
          <pc:docMk/>
          <pc:sldMk cId="0" sldId="299"/>
        </pc:sldMkLst>
      </pc:sldChg>
      <pc:sldChg chg="del">
        <pc:chgData name="Tammy Wilson" userId="0392548a-554d-41ce-90db-a9cc305eb12d" providerId="ADAL" clId="{FFA110DE-0DC5-4C77-AD11-B632F5FE81F2}" dt="2023-12-22T22:53:06.028" v="1436" actId="47"/>
        <pc:sldMkLst>
          <pc:docMk/>
          <pc:sldMk cId="4239475274" sldId="300"/>
        </pc:sldMkLst>
      </pc:sldChg>
      <pc:sldChg chg="del">
        <pc:chgData name="Tammy Wilson" userId="0392548a-554d-41ce-90db-a9cc305eb12d" providerId="ADAL" clId="{FFA110DE-0DC5-4C77-AD11-B632F5FE81F2}" dt="2023-12-24T18:31:53.734" v="2143" actId="47"/>
        <pc:sldMkLst>
          <pc:docMk/>
          <pc:sldMk cId="1122196183" sldId="301"/>
        </pc:sldMkLst>
      </pc:sldChg>
      <pc:sldChg chg="del">
        <pc:chgData name="Tammy Wilson" userId="0392548a-554d-41ce-90db-a9cc305eb12d" providerId="ADAL" clId="{FFA110DE-0DC5-4C77-AD11-B632F5FE81F2}" dt="2023-12-22T22:03:45.102" v="1411" actId="47"/>
        <pc:sldMkLst>
          <pc:docMk/>
          <pc:sldMk cId="1150444553" sldId="303"/>
        </pc:sldMkLst>
      </pc:sldChg>
      <pc:sldChg chg="add del">
        <pc:chgData name="Tammy Wilson" userId="0392548a-554d-41ce-90db-a9cc305eb12d" providerId="ADAL" clId="{FFA110DE-0DC5-4C77-AD11-B632F5FE81F2}" dt="2023-12-24T18:31:32.445" v="2139" actId="47"/>
        <pc:sldMkLst>
          <pc:docMk/>
          <pc:sldMk cId="2128671807" sldId="304"/>
        </pc:sldMkLst>
      </pc:sldChg>
      <pc:sldChg chg="del">
        <pc:chgData name="Tammy Wilson" userId="0392548a-554d-41ce-90db-a9cc305eb12d" providerId="ADAL" clId="{FFA110DE-0DC5-4C77-AD11-B632F5FE81F2}" dt="2023-12-22T22:53:06.028" v="1436" actId="47"/>
        <pc:sldMkLst>
          <pc:docMk/>
          <pc:sldMk cId="3940253784" sldId="307"/>
        </pc:sldMkLst>
      </pc:sldChg>
      <pc:sldChg chg="del">
        <pc:chgData name="Tammy Wilson" userId="0392548a-554d-41ce-90db-a9cc305eb12d" providerId="ADAL" clId="{FFA110DE-0DC5-4C77-AD11-B632F5FE81F2}" dt="2023-12-24T18:31:59.429" v="2144" actId="47"/>
        <pc:sldMkLst>
          <pc:docMk/>
          <pc:sldMk cId="382790327" sldId="309"/>
        </pc:sldMkLst>
      </pc:sldChg>
      <pc:sldChg chg="del">
        <pc:chgData name="Tammy Wilson" userId="0392548a-554d-41ce-90db-a9cc305eb12d" providerId="ADAL" clId="{FFA110DE-0DC5-4C77-AD11-B632F5FE81F2}" dt="2023-12-24T18:32:08.891" v="2145" actId="47"/>
        <pc:sldMkLst>
          <pc:docMk/>
          <pc:sldMk cId="3617735724" sldId="310"/>
        </pc:sldMkLst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0" sldId="311"/>
        </pc:sldMkLst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0" sldId="312"/>
        </pc:sldMkLst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0" sldId="313"/>
        </pc:sldMkLst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0" sldId="314"/>
        </pc:sldMkLst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1794814258" sldId="315"/>
        </pc:sldMkLst>
      </pc:sldChg>
      <pc:sldChg chg="del">
        <pc:chgData name="Tammy Wilson" userId="0392548a-554d-41ce-90db-a9cc305eb12d" providerId="ADAL" clId="{FFA110DE-0DC5-4C77-AD11-B632F5FE81F2}" dt="2023-12-22T22:53:37.104" v="1439" actId="47"/>
        <pc:sldMkLst>
          <pc:docMk/>
          <pc:sldMk cId="351362831" sldId="316"/>
        </pc:sldMkLst>
      </pc:sldChg>
      <pc:sldChg chg="del">
        <pc:chgData name="Tammy Wilson" userId="0392548a-554d-41ce-90db-a9cc305eb12d" providerId="ADAL" clId="{FFA110DE-0DC5-4C77-AD11-B632F5FE81F2}" dt="2023-12-24T18:36:54.869" v="2146" actId="47"/>
        <pc:sldMkLst>
          <pc:docMk/>
          <pc:sldMk cId="3434665432" sldId="317"/>
        </pc:sldMkLst>
      </pc:sldChg>
      <pc:sldChg chg="del">
        <pc:chgData name="Tammy Wilson" userId="0392548a-554d-41ce-90db-a9cc305eb12d" providerId="ADAL" clId="{FFA110DE-0DC5-4C77-AD11-B632F5FE81F2}" dt="2023-12-24T18:37:10.748" v="2147" actId="2696"/>
        <pc:sldMkLst>
          <pc:docMk/>
          <pc:sldMk cId="0" sldId="318"/>
        </pc:sldMkLst>
      </pc:sldChg>
      <pc:sldChg chg="del">
        <pc:chgData name="Tammy Wilson" userId="0392548a-554d-41ce-90db-a9cc305eb12d" providerId="ADAL" clId="{FFA110DE-0DC5-4C77-AD11-B632F5FE81F2}" dt="2023-12-24T18:37:23.679" v="2148" actId="2696"/>
        <pc:sldMkLst>
          <pc:docMk/>
          <pc:sldMk cId="0" sldId="319"/>
        </pc:sldMkLst>
      </pc:sldChg>
      <pc:sldChg chg="del">
        <pc:chgData name="Tammy Wilson" userId="0392548a-554d-41ce-90db-a9cc305eb12d" providerId="ADAL" clId="{FFA110DE-0DC5-4C77-AD11-B632F5FE81F2}" dt="2023-12-24T18:37:28.853" v="2149" actId="2696"/>
        <pc:sldMkLst>
          <pc:docMk/>
          <pc:sldMk cId="0" sldId="320"/>
        </pc:sldMkLst>
      </pc:sldChg>
      <pc:sldChg chg="del">
        <pc:chgData name="Tammy Wilson" userId="0392548a-554d-41ce-90db-a9cc305eb12d" providerId="ADAL" clId="{FFA110DE-0DC5-4C77-AD11-B632F5FE81F2}" dt="2023-12-24T18:42:15.409" v="2150" actId="47"/>
        <pc:sldMkLst>
          <pc:docMk/>
          <pc:sldMk cId="0" sldId="321"/>
        </pc:sldMkLst>
      </pc:sldChg>
      <pc:sldChg chg="del">
        <pc:chgData name="Tammy Wilson" userId="0392548a-554d-41ce-90db-a9cc305eb12d" providerId="ADAL" clId="{FFA110DE-0DC5-4C77-AD11-B632F5FE81F2}" dt="2023-12-24T18:42:26.212" v="2154" actId="47"/>
        <pc:sldMkLst>
          <pc:docMk/>
          <pc:sldMk cId="0" sldId="322"/>
        </pc:sldMkLst>
      </pc:sldChg>
      <pc:sldChg chg="del">
        <pc:chgData name="Tammy Wilson" userId="0392548a-554d-41ce-90db-a9cc305eb12d" providerId="ADAL" clId="{FFA110DE-0DC5-4C77-AD11-B632F5FE81F2}" dt="2023-12-24T18:42:28.750" v="2155" actId="47"/>
        <pc:sldMkLst>
          <pc:docMk/>
          <pc:sldMk cId="1984002585" sldId="323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3626978156" sldId="324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611244609" sldId="325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4146377330" sldId="326"/>
        </pc:sldMkLst>
      </pc:sldChg>
      <pc:sldChg chg="del">
        <pc:chgData name="Tammy Wilson" userId="0392548a-554d-41ce-90db-a9cc305eb12d" providerId="ADAL" clId="{FFA110DE-0DC5-4C77-AD11-B632F5FE81F2}" dt="2023-12-24T18:42:55.546" v="2156" actId="2696"/>
        <pc:sldMkLst>
          <pc:docMk/>
          <pc:sldMk cId="1008997287" sldId="327"/>
        </pc:sldMkLst>
      </pc:sldChg>
      <pc:sldChg chg="modSp mod">
        <pc:chgData name="Tammy Wilson" userId="0392548a-554d-41ce-90db-a9cc305eb12d" providerId="ADAL" clId="{FFA110DE-0DC5-4C77-AD11-B632F5FE81F2}" dt="2023-12-22T22:05:37.824" v="1435" actId="21"/>
        <pc:sldMkLst>
          <pc:docMk/>
          <pc:sldMk cId="2388357561" sldId="329"/>
        </pc:sldMkLst>
        <pc:spChg chg="mod">
          <ac:chgData name="Tammy Wilson" userId="0392548a-554d-41ce-90db-a9cc305eb12d" providerId="ADAL" clId="{FFA110DE-0DC5-4C77-AD11-B632F5FE81F2}" dt="2023-12-22T22:05:37.824" v="1435" actId="21"/>
          <ac:spMkLst>
            <pc:docMk/>
            <pc:sldMk cId="2388357561" sldId="329"/>
            <ac:spMk id="3" creationId="{07FF3FB5-4B10-44E1-8AE7-23CED3116461}"/>
          </ac:spMkLst>
        </pc:spChg>
      </pc:sldChg>
      <pc:sldChg chg="del">
        <pc:chgData name="Tammy Wilson" userId="0392548a-554d-41ce-90db-a9cc305eb12d" providerId="ADAL" clId="{FFA110DE-0DC5-4C77-AD11-B632F5FE81F2}" dt="2023-12-22T22:53:10.796" v="1437" actId="47"/>
        <pc:sldMkLst>
          <pc:docMk/>
          <pc:sldMk cId="0" sldId="330"/>
        </pc:sldMkLst>
      </pc:sldChg>
      <pc:sldChg chg="del">
        <pc:chgData name="Tammy Wilson" userId="0392548a-554d-41ce-90db-a9cc305eb12d" providerId="ADAL" clId="{FFA110DE-0DC5-4C77-AD11-B632F5FE81F2}" dt="2023-12-24T18:31:49.716" v="2142" actId="47"/>
        <pc:sldMkLst>
          <pc:docMk/>
          <pc:sldMk cId="951178520" sldId="331"/>
        </pc:sldMkLst>
      </pc:sldChg>
      <pc:sldChg chg="modSp new del mod">
        <pc:chgData name="Tammy Wilson" userId="0392548a-554d-41ce-90db-a9cc305eb12d" providerId="ADAL" clId="{FFA110DE-0DC5-4C77-AD11-B632F5FE81F2}" dt="2023-12-22T21:48:27.932" v="824" actId="47"/>
        <pc:sldMkLst>
          <pc:docMk/>
          <pc:sldMk cId="3153084428" sldId="332"/>
        </pc:sldMkLst>
        <pc:spChg chg="mod">
          <ac:chgData name="Tammy Wilson" userId="0392548a-554d-41ce-90db-a9cc305eb12d" providerId="ADAL" clId="{FFA110DE-0DC5-4C77-AD11-B632F5FE81F2}" dt="2023-12-22T21:48:15.407" v="823" actId="207"/>
          <ac:spMkLst>
            <pc:docMk/>
            <pc:sldMk cId="3153084428" sldId="332"/>
            <ac:spMk id="3" creationId="{E3F4E775-0E62-DC88-E007-FF5AB0D06537}"/>
          </ac:spMkLst>
        </pc:spChg>
      </pc:sldChg>
      <pc:sldChg chg="addSp modSp add mod ord">
        <pc:chgData name="Tammy Wilson" userId="0392548a-554d-41ce-90db-a9cc305eb12d" providerId="ADAL" clId="{FFA110DE-0DC5-4C77-AD11-B632F5FE81F2}" dt="2024-01-03T18:52:19.741" v="2223" actId="20577"/>
        <pc:sldMkLst>
          <pc:docMk/>
          <pc:sldMk cId="2822330557" sldId="333"/>
        </pc:sldMkLst>
        <pc:spChg chg="mod">
          <ac:chgData name="Tammy Wilson" userId="0392548a-554d-41ce-90db-a9cc305eb12d" providerId="ADAL" clId="{FFA110DE-0DC5-4C77-AD11-B632F5FE81F2}" dt="2024-01-03T18:52:19.741" v="2223" actId="20577"/>
          <ac:spMkLst>
            <pc:docMk/>
            <pc:sldMk cId="2822330557" sldId="333"/>
            <ac:spMk id="2" creationId="{DA7BF279-6517-750F-E88D-BC9C869C36CC}"/>
          </ac:spMkLst>
        </pc:spChg>
        <pc:spChg chg="mod">
          <ac:chgData name="Tammy Wilson" userId="0392548a-554d-41ce-90db-a9cc305eb12d" providerId="ADAL" clId="{FFA110DE-0DC5-4C77-AD11-B632F5FE81F2}" dt="2023-12-24T18:13:10.276" v="1999" actId="20577"/>
          <ac:spMkLst>
            <pc:docMk/>
            <pc:sldMk cId="2822330557" sldId="333"/>
            <ac:spMk id="3" creationId="{E3F4E775-0E62-DC88-E007-FF5AB0D06537}"/>
          </ac:spMkLst>
        </pc:spChg>
        <pc:picChg chg="add mod">
          <ac:chgData name="Tammy Wilson" userId="0392548a-554d-41ce-90db-a9cc305eb12d" providerId="ADAL" clId="{FFA110DE-0DC5-4C77-AD11-B632F5FE81F2}" dt="2023-12-22T21:54:30.682" v="1078" actId="1076"/>
          <ac:picMkLst>
            <pc:docMk/>
            <pc:sldMk cId="2822330557" sldId="333"/>
            <ac:picMk id="1026" creationId="{4B152841-C7B7-B2C0-F68C-C9EB35051649}"/>
          </ac:picMkLst>
        </pc:picChg>
      </pc:sldChg>
      <pc:sldChg chg="modSp new mod">
        <pc:chgData name="Tammy Wilson" userId="0392548a-554d-41ce-90db-a9cc305eb12d" providerId="ADAL" clId="{FFA110DE-0DC5-4C77-AD11-B632F5FE81F2}" dt="2024-01-03T18:48:47.044" v="2194" actId="27636"/>
        <pc:sldMkLst>
          <pc:docMk/>
          <pc:sldMk cId="2838475391" sldId="334"/>
        </pc:sldMkLst>
        <pc:spChg chg="mod">
          <ac:chgData name="Tammy Wilson" userId="0392548a-554d-41ce-90db-a9cc305eb12d" providerId="ADAL" clId="{FFA110DE-0DC5-4C77-AD11-B632F5FE81F2}" dt="2023-12-22T21:45:00.558" v="419" actId="20577"/>
          <ac:spMkLst>
            <pc:docMk/>
            <pc:sldMk cId="2838475391" sldId="334"/>
            <ac:spMk id="2" creationId="{23A8ED05-1A07-C464-AFEC-5FC9515484B6}"/>
          </ac:spMkLst>
        </pc:spChg>
        <pc:spChg chg="mod">
          <ac:chgData name="Tammy Wilson" userId="0392548a-554d-41ce-90db-a9cc305eb12d" providerId="ADAL" clId="{FFA110DE-0DC5-4C77-AD11-B632F5FE81F2}" dt="2024-01-03T18:48:47.044" v="2194" actId="27636"/>
          <ac:spMkLst>
            <pc:docMk/>
            <pc:sldMk cId="2838475391" sldId="334"/>
            <ac:spMk id="3" creationId="{87339F96-4568-8C77-B97C-5654FC4E0564}"/>
          </ac:spMkLst>
        </pc:spChg>
      </pc:sldChg>
      <pc:sldChg chg="modSp new del mod">
        <pc:chgData name="Tammy Wilson" userId="0392548a-554d-41ce-90db-a9cc305eb12d" providerId="ADAL" clId="{FFA110DE-0DC5-4C77-AD11-B632F5FE81F2}" dt="2023-12-22T22:00:37.869" v="1275" actId="47"/>
        <pc:sldMkLst>
          <pc:docMk/>
          <pc:sldMk cId="4053597186" sldId="335"/>
        </pc:sldMkLst>
        <pc:spChg chg="mod">
          <ac:chgData name="Tammy Wilson" userId="0392548a-554d-41ce-90db-a9cc305eb12d" providerId="ADAL" clId="{FFA110DE-0DC5-4C77-AD11-B632F5FE81F2}" dt="2023-12-22T21:49:18.067" v="839" actId="20577"/>
          <ac:spMkLst>
            <pc:docMk/>
            <pc:sldMk cId="4053597186" sldId="335"/>
            <ac:spMk id="2" creationId="{E5DE357D-C6C9-0138-FFDA-D4B5A8A0715B}"/>
          </ac:spMkLst>
        </pc:spChg>
        <pc:spChg chg="mod">
          <ac:chgData name="Tammy Wilson" userId="0392548a-554d-41ce-90db-a9cc305eb12d" providerId="ADAL" clId="{FFA110DE-0DC5-4C77-AD11-B632F5FE81F2}" dt="2023-12-22T21:49:14.723" v="832"/>
          <ac:spMkLst>
            <pc:docMk/>
            <pc:sldMk cId="4053597186" sldId="335"/>
            <ac:spMk id="3" creationId="{B0FDEC74-650A-4DA3-A2C4-697E54A64A19}"/>
          </ac:spMkLst>
        </pc:spChg>
      </pc:sldChg>
      <pc:sldChg chg="addSp modSp new mod ord">
        <pc:chgData name="Tammy Wilson" userId="0392548a-554d-41ce-90db-a9cc305eb12d" providerId="ADAL" clId="{FFA110DE-0DC5-4C77-AD11-B632F5FE81F2}" dt="2023-12-24T18:13:55.781" v="2009"/>
        <pc:sldMkLst>
          <pc:docMk/>
          <pc:sldMk cId="109252818" sldId="336"/>
        </pc:sldMkLst>
        <pc:spChg chg="mod">
          <ac:chgData name="Tammy Wilson" userId="0392548a-554d-41ce-90db-a9cc305eb12d" providerId="ADAL" clId="{FFA110DE-0DC5-4C77-AD11-B632F5FE81F2}" dt="2023-12-24T18:03:24.573" v="1575" actId="20577"/>
          <ac:spMkLst>
            <pc:docMk/>
            <pc:sldMk cId="109252818" sldId="336"/>
            <ac:spMk id="2" creationId="{A374A09B-5C3E-F309-9D19-4972676DD314}"/>
          </ac:spMkLst>
        </pc:spChg>
        <pc:spChg chg="mod">
          <ac:chgData name="Tammy Wilson" userId="0392548a-554d-41ce-90db-a9cc305eb12d" providerId="ADAL" clId="{FFA110DE-0DC5-4C77-AD11-B632F5FE81F2}" dt="2023-12-24T18:03:39.440" v="1611" actId="207"/>
          <ac:spMkLst>
            <pc:docMk/>
            <pc:sldMk cId="109252818" sldId="336"/>
            <ac:spMk id="3" creationId="{5302C53A-B179-E79D-93C0-8AC24CD9D632}"/>
          </ac:spMkLst>
        </pc:spChg>
        <pc:picChg chg="add mod">
          <ac:chgData name="Tammy Wilson" userId="0392548a-554d-41ce-90db-a9cc305eb12d" providerId="ADAL" clId="{FFA110DE-0DC5-4C77-AD11-B632F5FE81F2}" dt="2023-12-22T21:57:27.053" v="1225" actId="1076"/>
          <ac:picMkLst>
            <pc:docMk/>
            <pc:sldMk cId="109252818" sldId="336"/>
            <ac:picMk id="4" creationId="{CB7E6537-41DB-B9D5-A7AA-013A31AFCE8B}"/>
          </ac:picMkLst>
        </pc:picChg>
      </pc:sldChg>
      <pc:sldChg chg="modSp new del mod">
        <pc:chgData name="Tammy Wilson" userId="0392548a-554d-41ce-90db-a9cc305eb12d" providerId="ADAL" clId="{FFA110DE-0DC5-4C77-AD11-B632F5FE81F2}" dt="2023-12-22T21:52:33.432" v="934" actId="47"/>
        <pc:sldMkLst>
          <pc:docMk/>
          <pc:sldMk cId="1197556637" sldId="336"/>
        </pc:sldMkLst>
        <pc:spChg chg="mod">
          <ac:chgData name="Tammy Wilson" userId="0392548a-554d-41ce-90db-a9cc305eb12d" providerId="ADAL" clId="{FFA110DE-0DC5-4C77-AD11-B632F5FE81F2}" dt="2023-12-22T21:52:17.221" v="927" actId="21"/>
          <ac:spMkLst>
            <pc:docMk/>
            <pc:sldMk cId="1197556637" sldId="336"/>
            <ac:spMk id="3" creationId="{B30681D2-AB72-5A56-1C50-C0ED643ACAA1}"/>
          </ac:spMkLst>
        </pc:spChg>
      </pc:sldChg>
      <pc:sldChg chg="addSp delSp modSp new mod ord">
        <pc:chgData name="Tammy Wilson" userId="0392548a-554d-41ce-90db-a9cc305eb12d" providerId="ADAL" clId="{FFA110DE-0DC5-4C77-AD11-B632F5FE81F2}" dt="2023-12-24T18:14:02.862" v="2014" actId="20577"/>
        <pc:sldMkLst>
          <pc:docMk/>
          <pc:sldMk cId="2072223816" sldId="337"/>
        </pc:sldMkLst>
        <pc:spChg chg="mod">
          <ac:chgData name="Tammy Wilson" userId="0392548a-554d-41ce-90db-a9cc305eb12d" providerId="ADAL" clId="{FFA110DE-0DC5-4C77-AD11-B632F5FE81F2}" dt="2023-12-24T18:14:02.862" v="2014" actId="20577"/>
          <ac:spMkLst>
            <pc:docMk/>
            <pc:sldMk cId="2072223816" sldId="337"/>
            <ac:spMk id="2" creationId="{3DF3D620-1A6D-44C0-0224-DEFA051587B1}"/>
          </ac:spMkLst>
        </pc:spChg>
        <pc:spChg chg="del mod">
          <ac:chgData name="Tammy Wilson" userId="0392548a-554d-41ce-90db-a9cc305eb12d" providerId="ADAL" clId="{FFA110DE-0DC5-4C77-AD11-B632F5FE81F2}" dt="2023-12-22T21:55:40.027" v="1093"/>
          <ac:spMkLst>
            <pc:docMk/>
            <pc:sldMk cId="2072223816" sldId="337"/>
            <ac:spMk id="3" creationId="{313A32B0-2FD0-B130-4044-B1C445BD750B}"/>
          </ac:spMkLst>
        </pc:spChg>
        <pc:picChg chg="add mod">
          <ac:chgData name="Tammy Wilson" userId="0392548a-554d-41ce-90db-a9cc305eb12d" providerId="ADAL" clId="{FFA110DE-0DC5-4C77-AD11-B632F5FE81F2}" dt="2023-12-22T21:55:40.027" v="1093"/>
          <ac:picMkLst>
            <pc:docMk/>
            <pc:sldMk cId="2072223816" sldId="337"/>
            <ac:picMk id="2050" creationId="{2CD87DD0-FF6D-3501-0919-C0583BEA254F}"/>
          </ac:picMkLst>
        </pc:picChg>
      </pc:sldChg>
      <pc:sldChg chg="modSp new mod">
        <pc:chgData name="Tammy Wilson" userId="0392548a-554d-41ce-90db-a9cc305eb12d" providerId="ADAL" clId="{FFA110DE-0DC5-4C77-AD11-B632F5FE81F2}" dt="2023-12-22T22:01:54.869" v="1387"/>
        <pc:sldMkLst>
          <pc:docMk/>
          <pc:sldMk cId="156832315" sldId="338"/>
        </pc:sldMkLst>
        <pc:spChg chg="mod">
          <ac:chgData name="Tammy Wilson" userId="0392548a-554d-41ce-90db-a9cc305eb12d" providerId="ADAL" clId="{FFA110DE-0DC5-4C77-AD11-B632F5FE81F2}" dt="2023-12-22T22:00:50.665" v="1284" actId="20577"/>
          <ac:spMkLst>
            <pc:docMk/>
            <pc:sldMk cId="156832315" sldId="338"/>
            <ac:spMk id="2" creationId="{859A0FE0-74F4-D2FE-E37F-DE8E86ADF6DF}"/>
          </ac:spMkLst>
        </pc:spChg>
        <pc:spChg chg="mod">
          <ac:chgData name="Tammy Wilson" userId="0392548a-554d-41ce-90db-a9cc305eb12d" providerId="ADAL" clId="{FFA110DE-0DC5-4C77-AD11-B632F5FE81F2}" dt="2023-12-22T22:01:54.869" v="1387"/>
          <ac:spMkLst>
            <pc:docMk/>
            <pc:sldMk cId="156832315" sldId="338"/>
            <ac:spMk id="3" creationId="{FCEE80A1-EEDC-E4A5-932C-005E6BBDA73B}"/>
          </ac:spMkLst>
        </pc:spChg>
      </pc:sldChg>
      <pc:sldChg chg="modSp add del mod modNotesTx">
        <pc:chgData name="Tammy Wilson" userId="0392548a-554d-41ce-90db-a9cc305eb12d" providerId="ADAL" clId="{FFA110DE-0DC5-4C77-AD11-B632F5FE81F2}" dt="2023-12-22T21:58:47.651" v="1232" actId="47"/>
        <pc:sldMkLst>
          <pc:docMk/>
          <pc:sldMk cId="3032004132" sldId="338"/>
        </pc:sldMkLst>
        <pc:spChg chg="mod">
          <ac:chgData name="Tammy Wilson" userId="0392548a-554d-41ce-90db-a9cc305eb12d" providerId="ADAL" clId="{FFA110DE-0DC5-4C77-AD11-B632F5FE81F2}" dt="2023-12-22T21:57:01.960" v="1219" actId="1076"/>
          <ac:spMkLst>
            <pc:docMk/>
            <pc:sldMk cId="3032004132" sldId="338"/>
            <ac:spMk id="2" creationId="{3DF3D620-1A6D-44C0-0224-DEFA051587B1}"/>
          </ac:spMkLst>
        </pc:spChg>
      </pc:sldChg>
      <pc:sldChg chg="add del">
        <pc:chgData name="Tammy Wilson" userId="0392548a-554d-41ce-90db-a9cc305eb12d" providerId="ADAL" clId="{FFA110DE-0DC5-4C77-AD11-B632F5FE81F2}" dt="2023-12-24T18:22:46.871" v="2069" actId="47"/>
        <pc:sldMkLst>
          <pc:docMk/>
          <pc:sldMk cId="3643411639" sldId="339"/>
        </pc:sldMkLst>
      </pc:sldChg>
      <pc:sldChg chg="add">
        <pc:chgData name="Tammy Wilson" userId="0392548a-554d-41ce-90db-a9cc305eb12d" providerId="ADAL" clId="{FFA110DE-0DC5-4C77-AD11-B632F5FE81F2}" dt="2023-12-24T17:49:35.884" v="1503"/>
        <pc:sldMkLst>
          <pc:docMk/>
          <pc:sldMk cId="0" sldId="340"/>
        </pc:sldMkLst>
      </pc:sldChg>
      <pc:sldChg chg="modSp add mod">
        <pc:chgData name="Tammy Wilson" userId="0392548a-554d-41ce-90db-a9cc305eb12d" providerId="ADAL" clId="{FFA110DE-0DC5-4C77-AD11-B632F5FE81F2}" dt="2024-01-03T18:57:32.890" v="2305" actId="20577"/>
        <pc:sldMkLst>
          <pc:docMk/>
          <pc:sldMk cId="0" sldId="341"/>
        </pc:sldMkLst>
        <pc:spChg chg="mod">
          <ac:chgData name="Tammy Wilson" userId="0392548a-554d-41ce-90db-a9cc305eb12d" providerId="ADAL" clId="{FFA110DE-0DC5-4C77-AD11-B632F5FE81F2}" dt="2024-01-03T18:57:32.890" v="2305" actId="20577"/>
          <ac:spMkLst>
            <pc:docMk/>
            <pc:sldMk cId="0" sldId="341"/>
            <ac:spMk id="3" creationId="{00000000-0000-0000-0000-000000000000}"/>
          </ac:spMkLst>
        </pc:spChg>
        <pc:picChg chg="mod">
          <ac:chgData name="Tammy Wilson" userId="0392548a-554d-41ce-90db-a9cc305eb12d" providerId="ADAL" clId="{FFA110DE-0DC5-4C77-AD11-B632F5FE81F2}" dt="2023-12-24T18:24:44.275" v="2071" actId="14100"/>
          <ac:picMkLst>
            <pc:docMk/>
            <pc:sldMk cId="0" sldId="341"/>
            <ac:picMk id="4" creationId="{00000000-0000-0000-0000-000000000000}"/>
          </ac:picMkLst>
        </pc:picChg>
      </pc:sldChg>
      <pc:sldChg chg="modSp add mod">
        <pc:chgData name="Tammy Wilson" userId="0392548a-554d-41ce-90db-a9cc305eb12d" providerId="ADAL" clId="{FFA110DE-0DC5-4C77-AD11-B632F5FE81F2}" dt="2024-01-03T19:01:00.417" v="2419" actId="20577"/>
        <pc:sldMkLst>
          <pc:docMk/>
          <pc:sldMk cId="0" sldId="342"/>
        </pc:sldMkLst>
        <pc:spChg chg="mod">
          <ac:chgData name="Tammy Wilson" userId="0392548a-554d-41ce-90db-a9cc305eb12d" providerId="ADAL" clId="{FFA110DE-0DC5-4C77-AD11-B632F5FE81F2}" dt="2024-01-03T19:01:00.417" v="2419" actId="20577"/>
          <ac:spMkLst>
            <pc:docMk/>
            <pc:sldMk cId="0" sldId="342"/>
            <ac:spMk id="3" creationId="{00000000-0000-0000-0000-000000000000}"/>
          </ac:spMkLst>
        </pc:spChg>
      </pc:sldChg>
      <pc:sldChg chg="modSp new del mod">
        <pc:chgData name="Tammy Wilson" userId="0392548a-554d-41ce-90db-a9cc305eb12d" providerId="ADAL" clId="{FFA110DE-0DC5-4C77-AD11-B632F5FE81F2}" dt="2023-12-24T18:16:25.258" v="2054" actId="47"/>
        <pc:sldMkLst>
          <pc:docMk/>
          <pc:sldMk cId="3653196759" sldId="343"/>
        </pc:sldMkLst>
        <pc:spChg chg="mod">
          <ac:chgData name="Tammy Wilson" userId="0392548a-554d-41ce-90db-a9cc305eb12d" providerId="ADAL" clId="{FFA110DE-0DC5-4C77-AD11-B632F5FE81F2}" dt="2023-12-24T18:05:20.045" v="1626" actId="20577"/>
          <ac:spMkLst>
            <pc:docMk/>
            <pc:sldMk cId="3653196759" sldId="343"/>
            <ac:spMk id="2" creationId="{D686AFD2-688B-9EBB-BDDC-E7A0130DBB6A}"/>
          </ac:spMkLst>
        </pc:spChg>
        <pc:spChg chg="mod">
          <ac:chgData name="Tammy Wilson" userId="0392548a-554d-41ce-90db-a9cc305eb12d" providerId="ADAL" clId="{FFA110DE-0DC5-4C77-AD11-B632F5FE81F2}" dt="2023-12-24T18:05:17.699" v="1623" actId="21"/>
          <ac:spMkLst>
            <pc:docMk/>
            <pc:sldMk cId="3653196759" sldId="343"/>
            <ac:spMk id="3" creationId="{96144182-CEAF-3C84-11ED-0C5C45410589}"/>
          </ac:spMkLst>
        </pc:spChg>
      </pc:sldChg>
      <pc:sldChg chg="addSp delSp modSp add mod">
        <pc:chgData name="Tammy Wilson" userId="0392548a-554d-41ce-90db-a9cc305eb12d" providerId="ADAL" clId="{FFA110DE-0DC5-4C77-AD11-B632F5FE81F2}" dt="2023-12-24T18:10:51.748" v="1920" actId="20577"/>
        <pc:sldMkLst>
          <pc:docMk/>
          <pc:sldMk cId="1571540938" sldId="344"/>
        </pc:sldMkLst>
        <pc:spChg chg="del">
          <ac:chgData name="Tammy Wilson" userId="0392548a-554d-41ce-90db-a9cc305eb12d" providerId="ADAL" clId="{FFA110DE-0DC5-4C77-AD11-B632F5FE81F2}" dt="2023-12-24T18:07:35.713" v="1681" actId="478"/>
          <ac:spMkLst>
            <pc:docMk/>
            <pc:sldMk cId="1571540938" sldId="344"/>
            <ac:spMk id="2" creationId="{23A8ED05-1A07-C464-AFEC-5FC9515484B6}"/>
          </ac:spMkLst>
        </pc:spChg>
        <pc:spChg chg="mod">
          <ac:chgData name="Tammy Wilson" userId="0392548a-554d-41ce-90db-a9cc305eb12d" providerId="ADAL" clId="{FFA110DE-0DC5-4C77-AD11-B632F5FE81F2}" dt="2023-12-24T18:10:51.748" v="1920" actId="20577"/>
          <ac:spMkLst>
            <pc:docMk/>
            <pc:sldMk cId="1571540938" sldId="344"/>
            <ac:spMk id="3" creationId="{87339F96-4568-8C77-B97C-5654FC4E0564}"/>
          </ac:spMkLst>
        </pc:spChg>
        <pc:spChg chg="add del mod">
          <ac:chgData name="Tammy Wilson" userId="0392548a-554d-41ce-90db-a9cc305eb12d" providerId="ADAL" clId="{FFA110DE-0DC5-4C77-AD11-B632F5FE81F2}" dt="2023-12-24T18:07:39.075" v="1682" actId="478"/>
          <ac:spMkLst>
            <pc:docMk/>
            <pc:sldMk cId="1571540938" sldId="344"/>
            <ac:spMk id="5" creationId="{975E9113-7B4A-F203-320C-6B8EE148A4D1}"/>
          </ac:spMkLst>
        </pc:spChg>
      </pc:sldChg>
      <pc:sldChg chg="modSp add mod">
        <pc:chgData name="Tammy Wilson" userId="0392548a-554d-41ce-90db-a9cc305eb12d" providerId="ADAL" clId="{FFA110DE-0DC5-4C77-AD11-B632F5FE81F2}" dt="2024-01-03T18:49:13.331" v="2202" actId="207"/>
        <pc:sldMkLst>
          <pc:docMk/>
          <pc:sldMk cId="340319320" sldId="345"/>
        </pc:sldMkLst>
        <pc:spChg chg="mod">
          <ac:chgData name="Tammy Wilson" userId="0392548a-554d-41ce-90db-a9cc305eb12d" providerId="ADAL" clId="{FFA110DE-0DC5-4C77-AD11-B632F5FE81F2}" dt="2024-01-03T18:49:13.331" v="2202" actId="207"/>
          <ac:spMkLst>
            <pc:docMk/>
            <pc:sldMk cId="340319320" sldId="345"/>
            <ac:spMk id="3" creationId="{87339F96-4568-8C77-B97C-5654FC4E0564}"/>
          </ac:spMkLst>
        </pc:spChg>
      </pc:sldChg>
      <pc:sldChg chg="modSp new del mod">
        <pc:chgData name="Tammy Wilson" userId="0392548a-554d-41ce-90db-a9cc305eb12d" providerId="ADAL" clId="{FFA110DE-0DC5-4C77-AD11-B632F5FE81F2}" dt="2023-12-24T18:31:18.296" v="2138" actId="47"/>
        <pc:sldMkLst>
          <pc:docMk/>
          <pc:sldMk cId="3945485900" sldId="345"/>
        </pc:sldMkLst>
        <pc:spChg chg="mod">
          <ac:chgData name="Tammy Wilson" userId="0392548a-554d-41ce-90db-a9cc305eb12d" providerId="ADAL" clId="{FFA110DE-0DC5-4C77-AD11-B632F5FE81F2}" dt="2023-12-24T18:30:36.868" v="2137" actId="20577"/>
          <ac:spMkLst>
            <pc:docMk/>
            <pc:sldMk cId="3945485900" sldId="345"/>
            <ac:spMk id="2" creationId="{8B337A01-ECC2-08B1-BFE5-E1EB984389F2}"/>
          </ac:spMkLst>
        </pc:spChg>
      </pc:sldChg>
      <pc:sldChg chg="modSp add mod">
        <pc:chgData name="Tammy Wilson" userId="0392548a-554d-41ce-90db-a9cc305eb12d" providerId="ADAL" clId="{FFA110DE-0DC5-4C77-AD11-B632F5FE81F2}" dt="2024-01-03T18:49:24.091" v="2209" actId="20577"/>
        <pc:sldMkLst>
          <pc:docMk/>
          <pc:sldMk cId="2968850602" sldId="346"/>
        </pc:sldMkLst>
        <pc:spChg chg="mod">
          <ac:chgData name="Tammy Wilson" userId="0392548a-554d-41ce-90db-a9cc305eb12d" providerId="ADAL" clId="{FFA110DE-0DC5-4C77-AD11-B632F5FE81F2}" dt="2024-01-03T18:49:24.091" v="2209" actId="20577"/>
          <ac:spMkLst>
            <pc:docMk/>
            <pc:sldMk cId="2968850602" sldId="346"/>
            <ac:spMk id="3" creationId="{87339F96-4568-8C77-B97C-5654FC4E0564}"/>
          </ac:spMkLst>
        </pc:spChg>
      </pc:sldChg>
      <pc:sldChg chg="modSp add mod">
        <pc:chgData name="Tammy Wilson" userId="0392548a-554d-41ce-90db-a9cc305eb12d" providerId="ADAL" clId="{FFA110DE-0DC5-4C77-AD11-B632F5FE81F2}" dt="2024-01-03T18:51:56.029" v="2220"/>
        <pc:sldMkLst>
          <pc:docMk/>
          <pc:sldMk cId="286326440" sldId="347"/>
        </pc:sldMkLst>
        <pc:spChg chg="mod">
          <ac:chgData name="Tammy Wilson" userId="0392548a-554d-41ce-90db-a9cc305eb12d" providerId="ADAL" clId="{FFA110DE-0DC5-4C77-AD11-B632F5FE81F2}" dt="2024-01-03T18:51:56.029" v="2220"/>
          <ac:spMkLst>
            <pc:docMk/>
            <pc:sldMk cId="286326440" sldId="347"/>
            <ac:spMk id="3" creationId="{87339F96-4568-8C77-B97C-5654FC4E0564}"/>
          </ac:spMkLst>
        </pc:spChg>
      </pc:sldChg>
    </pc:docChg>
  </pc:docChgLst>
  <pc:docChgLst>
    <pc:chgData name="Tammy Wilson" userId="e3b55da62d900d7c" providerId="LiveId" clId="{0F0B58C3-6671-4327-8079-5268C1CE2F8F}"/>
    <pc:docChg chg="custSel addSld delSld modSld sldOrd">
      <pc:chgData name="Tammy Wilson" userId="e3b55da62d900d7c" providerId="LiveId" clId="{0F0B58C3-6671-4327-8079-5268C1CE2F8F}" dt="2020-10-27T23:25:20.453" v="693" actId="20577"/>
      <pc:docMkLst>
        <pc:docMk/>
      </pc:docMkLst>
      <pc:sldChg chg="modSp">
        <pc:chgData name="Tammy Wilson" userId="e3b55da62d900d7c" providerId="LiveId" clId="{0F0B58C3-6671-4327-8079-5268C1CE2F8F}" dt="2020-10-23T17:45:12.803" v="0" actId="207"/>
        <pc:sldMkLst>
          <pc:docMk/>
          <pc:sldMk cId="0" sldId="258"/>
        </pc:sldMkLst>
        <pc:spChg chg="mod">
          <ac:chgData name="Tammy Wilson" userId="e3b55da62d900d7c" providerId="LiveId" clId="{0F0B58C3-6671-4327-8079-5268C1CE2F8F}" dt="2020-10-23T17:45:12.803" v="0" actId="20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Tammy Wilson" userId="e3b55da62d900d7c" providerId="LiveId" clId="{0F0B58C3-6671-4327-8079-5268C1CE2F8F}" dt="2020-10-23T17:45:58.176" v="5" actId="14100"/>
        <pc:sldMkLst>
          <pc:docMk/>
          <pc:sldMk cId="0" sldId="260"/>
        </pc:sldMkLst>
        <pc:spChg chg="mod">
          <ac:chgData name="Tammy Wilson" userId="e3b55da62d900d7c" providerId="LiveId" clId="{0F0B58C3-6671-4327-8079-5268C1CE2F8F}" dt="2020-10-23T17:45:54.946" v="3" actId="20577"/>
          <ac:spMkLst>
            <pc:docMk/>
            <pc:sldMk cId="0" sldId="260"/>
            <ac:spMk id="3" creationId="{00000000-0000-0000-0000-000000000000}"/>
          </ac:spMkLst>
        </pc:spChg>
        <pc:picChg chg="mod">
          <ac:chgData name="Tammy Wilson" userId="e3b55da62d900d7c" providerId="LiveId" clId="{0F0B58C3-6671-4327-8079-5268C1CE2F8F}" dt="2020-10-23T17:45:58.176" v="5" actId="14100"/>
          <ac:picMkLst>
            <pc:docMk/>
            <pc:sldMk cId="0" sldId="260"/>
            <ac:picMk id="4" creationId="{00000000-0000-0000-0000-000000000000}"/>
          </ac:picMkLst>
        </pc:picChg>
      </pc:sldChg>
      <pc:sldChg chg="addSp delSp modSp">
        <pc:chgData name="Tammy Wilson" userId="e3b55da62d900d7c" providerId="LiveId" clId="{0F0B58C3-6671-4327-8079-5268C1CE2F8F}" dt="2020-10-23T17:51:41.213" v="114" actId="571"/>
        <pc:sldMkLst>
          <pc:docMk/>
          <pc:sldMk cId="0" sldId="262"/>
        </pc:sldMkLst>
        <pc:spChg chg="add del">
          <ac:chgData name="Tammy Wilson" userId="e3b55da62d900d7c" providerId="LiveId" clId="{0F0B58C3-6671-4327-8079-5268C1CE2F8F}" dt="2020-10-23T17:51:40.659" v="113"/>
          <ac:spMkLst>
            <pc:docMk/>
            <pc:sldMk cId="0" sldId="262"/>
            <ac:spMk id="4" creationId="{1D9C4999-FA67-410D-8946-865B89E62FA1}"/>
          </ac:spMkLst>
        </pc:spChg>
        <pc:picChg chg="add mod">
          <ac:chgData name="Tammy Wilson" userId="e3b55da62d900d7c" providerId="LiveId" clId="{0F0B58C3-6671-4327-8079-5268C1CE2F8F}" dt="2020-10-23T17:51:41.213" v="114" actId="571"/>
          <ac:picMkLst>
            <pc:docMk/>
            <pc:sldMk cId="0" sldId="262"/>
            <ac:picMk id="6" creationId="{697354A3-49C9-41A1-8E51-C0532118AEA0}"/>
          </ac:picMkLst>
        </pc:picChg>
      </pc:sldChg>
      <pc:sldChg chg="modSp">
        <pc:chgData name="Tammy Wilson" userId="e3b55da62d900d7c" providerId="LiveId" clId="{0F0B58C3-6671-4327-8079-5268C1CE2F8F}" dt="2020-10-26T22:49:33.143" v="607" actId="207"/>
        <pc:sldMkLst>
          <pc:docMk/>
          <pc:sldMk cId="0" sldId="263"/>
        </pc:sldMkLst>
        <pc:spChg chg="mod">
          <ac:chgData name="Tammy Wilson" userId="e3b55da62d900d7c" providerId="LiveId" clId="{0F0B58C3-6671-4327-8079-5268C1CE2F8F}" dt="2020-10-26T22:49:33.143" v="607" actId="207"/>
          <ac:spMkLst>
            <pc:docMk/>
            <pc:sldMk cId="0" sldId="263"/>
            <ac:spMk id="3" creationId="{00000000-0000-0000-0000-000000000000}"/>
          </ac:spMkLst>
        </pc:spChg>
      </pc:sldChg>
      <pc:sldChg chg="add">
        <pc:chgData name="Tammy Wilson" userId="e3b55da62d900d7c" providerId="LiveId" clId="{0F0B58C3-6671-4327-8079-5268C1CE2F8F}" dt="2020-10-23T17:50:22.243" v="111"/>
        <pc:sldMkLst>
          <pc:docMk/>
          <pc:sldMk cId="1714443160" sldId="264"/>
        </pc:sldMkLst>
        <pc:spChg chg="mod">
          <ac:chgData name="Tammy Wilson" userId="e3b55da62d900d7c" providerId="LiveId" clId="{0F0B58C3-6671-4327-8079-5268C1CE2F8F}" dt="2020-10-23T17:46:41.983" v="15" actId="207"/>
          <ac:spMkLst>
            <pc:docMk/>
            <pc:sldMk cId="1714443160" sldId="264"/>
            <ac:spMk id="3" creationId="{00000000-0000-0000-0000-000000000000}"/>
          </ac:spMkLst>
        </pc:spChg>
      </pc:sldChg>
      <pc:sldChg chg="modSp">
        <pc:chgData name="Tammy Wilson" userId="e3b55da62d900d7c" providerId="LiveId" clId="{0F0B58C3-6671-4327-8079-5268C1CE2F8F}" dt="2020-10-26T22:49:12.399" v="606" actId="20577"/>
        <pc:sldMkLst>
          <pc:docMk/>
          <pc:sldMk cId="0" sldId="265"/>
        </pc:sldMkLst>
        <pc:spChg chg="mod">
          <ac:chgData name="Tammy Wilson" userId="e3b55da62d900d7c" providerId="LiveId" clId="{0F0B58C3-6671-4327-8079-5268C1CE2F8F}" dt="2020-10-26T22:49:12.399" v="606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add del">
        <pc:chgData name="Tammy Wilson" userId="e3b55da62d900d7c" providerId="LiveId" clId="{0F0B58C3-6671-4327-8079-5268C1CE2F8F}" dt="2020-10-23T17:56:58.501" v="184" actId="115"/>
        <pc:sldMkLst>
          <pc:docMk/>
          <pc:sldMk cId="0" sldId="266"/>
        </pc:sldMkLst>
        <pc:spChg chg="mod">
          <ac:chgData name="Tammy Wilson" userId="e3b55da62d900d7c" providerId="LiveId" clId="{0F0B58C3-6671-4327-8079-5268C1CE2F8F}" dt="2020-10-23T17:53:49.724" v="119" actId="27636"/>
          <ac:spMkLst>
            <pc:docMk/>
            <pc:sldMk cId="0" sldId="266"/>
            <ac:spMk id="16387" creationId="{76156EC9-25A8-4562-8B2D-50A831C9329D}"/>
          </ac:spMkLst>
        </pc:spChg>
        <pc:spChg chg="mod">
          <ac:chgData name="Tammy Wilson" userId="e3b55da62d900d7c" providerId="LiveId" clId="{0F0B58C3-6671-4327-8079-5268C1CE2F8F}" dt="2020-10-23T17:56:58.501" v="184" actId="115"/>
          <ac:spMkLst>
            <pc:docMk/>
            <pc:sldMk cId="0" sldId="266"/>
            <ac:spMk id="16388" creationId="{E2135234-F093-4376-8F91-E637ACB6860D}"/>
          </ac:spMkLst>
        </pc:spChg>
      </pc:sldChg>
      <pc:sldChg chg="modSp">
        <pc:chgData name="Tammy Wilson" userId="e3b55da62d900d7c" providerId="LiveId" clId="{0F0B58C3-6671-4327-8079-5268C1CE2F8F}" dt="2020-10-23T17:46:21.180" v="13" actId="20577"/>
        <pc:sldMkLst>
          <pc:docMk/>
          <pc:sldMk cId="0" sldId="267"/>
        </pc:sldMkLst>
        <pc:spChg chg="mod">
          <ac:chgData name="Tammy Wilson" userId="e3b55da62d900d7c" providerId="LiveId" clId="{0F0B58C3-6671-4327-8079-5268C1CE2F8F}" dt="2020-10-23T17:46:21.180" v="13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Tammy Wilson" userId="e3b55da62d900d7c" providerId="LiveId" clId="{0F0B58C3-6671-4327-8079-5268C1CE2F8F}" dt="2020-10-23T18:26:03.029" v="560" actId="20577"/>
        <pc:sldMkLst>
          <pc:docMk/>
          <pc:sldMk cId="0" sldId="268"/>
        </pc:sldMkLst>
        <pc:spChg chg="mod">
          <ac:chgData name="Tammy Wilson" userId="e3b55da62d900d7c" providerId="LiveId" clId="{0F0B58C3-6671-4327-8079-5268C1CE2F8F}" dt="2020-10-23T18:25:59.706" v="559" actId="207"/>
          <ac:spMkLst>
            <pc:docMk/>
            <pc:sldMk cId="0" sldId="268"/>
            <ac:spMk id="2" creationId="{00000000-0000-0000-0000-000000000000}"/>
          </ac:spMkLst>
        </pc:spChg>
        <pc:spChg chg="mod">
          <ac:chgData name="Tammy Wilson" userId="e3b55da62d900d7c" providerId="LiveId" clId="{0F0B58C3-6671-4327-8079-5268C1CE2F8F}" dt="2020-10-23T18:26:03.029" v="560" actId="20577"/>
          <ac:spMkLst>
            <pc:docMk/>
            <pc:sldMk cId="0" sldId="268"/>
            <ac:spMk id="3" creationId="{00000000-0000-0000-0000-000000000000}"/>
          </ac:spMkLst>
        </pc:spChg>
      </pc:sldChg>
      <pc:sldChg chg="addSp modSp add">
        <pc:chgData name="Tammy Wilson" userId="e3b55da62d900d7c" providerId="LiveId" clId="{0F0B58C3-6671-4327-8079-5268C1CE2F8F}" dt="2020-10-23T17:50:00.413" v="108" actId="20577"/>
        <pc:sldMkLst>
          <pc:docMk/>
          <pc:sldMk cId="4095255156" sldId="269"/>
        </pc:sldMkLst>
        <pc:spChg chg="mod">
          <ac:chgData name="Tammy Wilson" userId="e3b55da62d900d7c" providerId="LiveId" clId="{0F0B58C3-6671-4327-8079-5268C1CE2F8F}" dt="2020-10-23T17:50:00.413" v="108" actId="20577"/>
          <ac:spMkLst>
            <pc:docMk/>
            <pc:sldMk cId="4095255156" sldId="269"/>
            <ac:spMk id="2" creationId="{4A32CA41-51EB-4BDA-96CC-94350A5A0488}"/>
          </ac:spMkLst>
        </pc:spChg>
        <pc:spChg chg="mod">
          <ac:chgData name="Tammy Wilson" userId="e3b55da62d900d7c" providerId="LiveId" clId="{0F0B58C3-6671-4327-8079-5268C1CE2F8F}" dt="2020-10-23T17:49:07.016" v="102" actId="115"/>
          <ac:spMkLst>
            <pc:docMk/>
            <pc:sldMk cId="4095255156" sldId="269"/>
            <ac:spMk id="3" creationId="{904B0AC2-625D-477D-A461-084B72FA1570}"/>
          </ac:spMkLst>
        </pc:spChg>
        <pc:picChg chg="add mod">
          <ac:chgData name="Tammy Wilson" userId="e3b55da62d900d7c" providerId="LiveId" clId="{0F0B58C3-6671-4327-8079-5268C1CE2F8F}" dt="2020-10-23T17:49:45.813" v="105" actId="1076"/>
          <ac:picMkLst>
            <pc:docMk/>
            <pc:sldMk cId="4095255156" sldId="269"/>
            <ac:picMk id="1026" creationId="{7E4660CC-81A7-4435-8ACC-F06C2C61A3D9}"/>
          </ac:picMkLst>
        </pc:picChg>
      </pc:sldChg>
      <pc:sldChg chg="modSp add">
        <pc:chgData name="Tammy Wilson" userId="e3b55da62d900d7c" providerId="LiveId" clId="{0F0B58C3-6671-4327-8079-5268C1CE2F8F}" dt="2020-10-23T17:53:49.701" v="116" actId="27636"/>
        <pc:sldMkLst>
          <pc:docMk/>
          <pc:sldMk cId="0" sldId="270"/>
        </pc:sldMkLst>
        <pc:spChg chg="mod">
          <ac:chgData name="Tammy Wilson" userId="e3b55da62d900d7c" providerId="LiveId" clId="{0F0B58C3-6671-4327-8079-5268C1CE2F8F}" dt="2020-10-23T17:53:49.701" v="116" actId="27636"/>
          <ac:spMkLst>
            <pc:docMk/>
            <pc:sldMk cId="0" sldId="270"/>
            <ac:spMk id="10243" creationId="{59442606-824A-43E5-BF99-780E89209463}"/>
          </ac:spMkLst>
        </pc:spChg>
      </pc:sldChg>
      <pc:sldChg chg="add">
        <pc:chgData name="Tammy Wilson" userId="e3b55da62d900d7c" providerId="LiveId" clId="{0F0B58C3-6671-4327-8079-5268C1CE2F8F}" dt="2020-10-23T18:24:17.068" v="493"/>
        <pc:sldMkLst>
          <pc:docMk/>
          <pc:sldMk cId="0" sldId="271"/>
        </pc:sldMkLst>
      </pc:sldChg>
      <pc:sldChg chg="modSp add del">
        <pc:chgData name="Tammy Wilson" userId="e3b55da62d900d7c" providerId="LiveId" clId="{0F0B58C3-6671-4327-8079-5268C1CE2F8F}" dt="2020-10-23T18:28:35.965" v="591" actId="2696"/>
        <pc:sldMkLst>
          <pc:docMk/>
          <pc:sldMk cId="0" sldId="272"/>
        </pc:sldMkLst>
        <pc:spChg chg="mod">
          <ac:chgData name="Tammy Wilson" userId="e3b55da62d900d7c" providerId="LiveId" clId="{0F0B58C3-6671-4327-8079-5268C1CE2F8F}" dt="2020-10-23T18:24:17.164" v="495" actId="27636"/>
          <ac:spMkLst>
            <pc:docMk/>
            <pc:sldMk cId="0" sldId="272"/>
            <ac:spMk id="27653" creationId="{7760EC90-CD81-4F78-A6B3-3859690BB257}"/>
          </ac:spMkLst>
        </pc:spChg>
      </pc:sldChg>
      <pc:sldChg chg="modSp add">
        <pc:chgData name="Tammy Wilson" userId="e3b55da62d900d7c" providerId="LiveId" clId="{0F0B58C3-6671-4327-8079-5268C1CE2F8F}" dt="2020-10-23T17:53:49.743" v="122" actId="27636"/>
        <pc:sldMkLst>
          <pc:docMk/>
          <pc:sldMk cId="0" sldId="274"/>
        </pc:sldMkLst>
        <pc:spChg chg="mod">
          <ac:chgData name="Tammy Wilson" userId="e3b55da62d900d7c" providerId="LiveId" clId="{0F0B58C3-6671-4327-8079-5268C1CE2F8F}" dt="2020-10-23T17:53:49.743" v="122" actId="27636"/>
          <ac:spMkLst>
            <pc:docMk/>
            <pc:sldMk cId="0" sldId="274"/>
            <ac:spMk id="3" creationId="{69EF07C6-B204-4D78-B56B-C6F13FE2A4F8}"/>
          </ac:spMkLst>
        </pc:spChg>
      </pc:sldChg>
      <pc:sldChg chg="add">
        <pc:chgData name="Tammy Wilson" userId="e3b55da62d900d7c" providerId="LiveId" clId="{0F0B58C3-6671-4327-8079-5268C1CE2F8F}" dt="2020-10-23T18:24:17.068" v="493"/>
        <pc:sldMkLst>
          <pc:docMk/>
          <pc:sldMk cId="0" sldId="275"/>
        </pc:sldMkLst>
      </pc:sldChg>
      <pc:sldChg chg="add del">
        <pc:chgData name="Tammy Wilson" userId="e3b55da62d900d7c" providerId="LiveId" clId="{0F0B58C3-6671-4327-8079-5268C1CE2F8F}" dt="2020-10-23T18:25:38.219" v="557" actId="2696"/>
        <pc:sldMkLst>
          <pc:docMk/>
          <pc:sldMk cId="3044262191" sldId="276"/>
        </pc:sldMkLst>
      </pc:sldChg>
      <pc:sldChg chg="modSp add">
        <pc:chgData name="Tammy Wilson" userId="e3b55da62d900d7c" providerId="LiveId" clId="{0F0B58C3-6671-4327-8079-5268C1CE2F8F}" dt="2020-10-26T23:01:38.762" v="622" actId="207"/>
        <pc:sldMkLst>
          <pc:docMk/>
          <pc:sldMk cId="0" sldId="280"/>
        </pc:sldMkLst>
        <pc:spChg chg="mod">
          <ac:chgData name="Tammy Wilson" userId="e3b55da62d900d7c" providerId="LiveId" clId="{0F0B58C3-6671-4327-8079-5268C1CE2F8F}" dt="2020-10-26T23:01:38.762" v="622" actId="207"/>
          <ac:spMkLst>
            <pc:docMk/>
            <pc:sldMk cId="0" sldId="280"/>
            <ac:spMk id="37891" creationId="{7D1AF551-52AD-40EF-8A55-BEC555998937}"/>
          </ac:spMkLst>
        </pc:spChg>
      </pc:sldChg>
      <pc:sldChg chg="modSp add">
        <pc:chgData name="Tammy Wilson" userId="e3b55da62d900d7c" providerId="LiveId" clId="{0F0B58C3-6671-4327-8079-5268C1CE2F8F}" dt="2020-10-23T18:30:30.823" v="595" actId="27636"/>
        <pc:sldMkLst>
          <pc:docMk/>
          <pc:sldMk cId="1396811835" sldId="281"/>
        </pc:sldMkLst>
        <pc:spChg chg="mod">
          <ac:chgData name="Tammy Wilson" userId="e3b55da62d900d7c" providerId="LiveId" clId="{0F0B58C3-6671-4327-8079-5268C1CE2F8F}" dt="2020-10-23T18:30:30.823" v="595" actId="27636"/>
          <ac:spMkLst>
            <pc:docMk/>
            <pc:sldMk cId="1396811835" sldId="281"/>
            <ac:spMk id="32773" creationId="{23241C89-8E62-4817-BE5A-9AA3E158953A}"/>
          </ac:spMkLst>
        </pc:spChg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3592108599" sldId="282"/>
        </pc:sldMkLst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2069733770" sldId="283"/>
        </pc:sldMkLst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4046278517" sldId="284"/>
        </pc:sldMkLst>
      </pc:sldChg>
      <pc:sldChg chg="modSp add">
        <pc:chgData name="Tammy Wilson" userId="e3b55da62d900d7c" providerId="LiveId" clId="{0F0B58C3-6671-4327-8079-5268C1CE2F8F}" dt="2020-10-23T18:30:30.875" v="601" actId="27636"/>
        <pc:sldMkLst>
          <pc:docMk/>
          <pc:sldMk cId="1870220685" sldId="285"/>
        </pc:sldMkLst>
        <pc:spChg chg="mod">
          <ac:chgData name="Tammy Wilson" userId="e3b55da62d900d7c" providerId="LiveId" clId="{0F0B58C3-6671-4327-8079-5268C1CE2F8F}" dt="2020-10-23T18:30:30.875" v="601" actId="27636"/>
          <ac:spMkLst>
            <pc:docMk/>
            <pc:sldMk cId="1870220685" sldId="285"/>
            <ac:spMk id="34820" creationId="{368C04D1-580B-41E6-8EBC-086CAC3E1393}"/>
          </ac:spMkLst>
        </pc:spChg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1304652519" sldId="286"/>
        </pc:sldMkLst>
      </pc:sldChg>
      <pc:sldChg chg="modSp add">
        <pc:chgData name="Tammy Wilson" userId="e3b55da62d900d7c" providerId="LiveId" clId="{0F0B58C3-6671-4327-8079-5268C1CE2F8F}" dt="2020-10-23T18:30:30.852" v="598" actId="27636"/>
        <pc:sldMkLst>
          <pc:docMk/>
          <pc:sldMk cId="58343762" sldId="288"/>
        </pc:sldMkLst>
        <pc:spChg chg="mod">
          <ac:chgData name="Tammy Wilson" userId="e3b55da62d900d7c" providerId="LiveId" clId="{0F0B58C3-6671-4327-8079-5268C1CE2F8F}" dt="2020-10-23T18:30:30.852" v="598" actId="27636"/>
          <ac:spMkLst>
            <pc:docMk/>
            <pc:sldMk cId="58343762" sldId="288"/>
            <ac:spMk id="3" creationId="{9505D0DC-49DB-4553-80FC-0FA0AEC4F2F1}"/>
          </ac:spMkLst>
        </pc:spChg>
      </pc:sldChg>
      <pc:sldChg chg="modSp add">
        <pc:chgData name="Tammy Wilson" userId="e3b55da62d900d7c" providerId="LiveId" clId="{0F0B58C3-6671-4327-8079-5268C1CE2F8F}" dt="2020-10-23T17:53:49.734" v="120" actId="27636"/>
        <pc:sldMkLst>
          <pc:docMk/>
          <pc:sldMk cId="3739306611" sldId="290"/>
        </pc:sldMkLst>
        <pc:spChg chg="mod">
          <ac:chgData name="Tammy Wilson" userId="e3b55da62d900d7c" providerId="LiveId" clId="{0F0B58C3-6671-4327-8079-5268C1CE2F8F}" dt="2020-10-23T17:53:49.734" v="120" actId="27636"/>
          <ac:spMkLst>
            <pc:docMk/>
            <pc:sldMk cId="3739306611" sldId="290"/>
            <ac:spMk id="18435" creationId="{F4E0CB0C-D2A6-4ACC-A8E8-D589D9B25E09}"/>
          </ac:spMkLst>
        </pc:spChg>
      </pc:sldChg>
      <pc:sldChg chg="add">
        <pc:chgData name="Tammy Wilson" userId="e3b55da62d900d7c" providerId="LiveId" clId="{0F0B58C3-6671-4327-8079-5268C1CE2F8F}" dt="2020-10-23T17:53:49.651" v="115"/>
        <pc:sldMkLst>
          <pc:docMk/>
          <pc:sldMk cId="2023491547" sldId="291"/>
        </pc:sldMkLst>
      </pc:sldChg>
      <pc:sldChg chg="modSp add">
        <pc:chgData name="Tammy Wilson" userId="e3b55da62d900d7c" providerId="LiveId" clId="{0F0B58C3-6671-4327-8079-5268C1CE2F8F}" dt="2020-10-23T17:55:15.888" v="132" actId="20577"/>
        <pc:sldMkLst>
          <pc:docMk/>
          <pc:sldMk cId="0" sldId="292"/>
        </pc:sldMkLst>
        <pc:spChg chg="mod">
          <ac:chgData name="Tammy Wilson" userId="e3b55da62d900d7c" providerId="LiveId" clId="{0F0B58C3-6671-4327-8079-5268C1CE2F8F}" dt="2020-10-23T17:53:49.716" v="117" actId="27636"/>
          <ac:spMkLst>
            <pc:docMk/>
            <pc:sldMk cId="0" sldId="292"/>
            <ac:spMk id="12291" creationId="{6B4BF3F3-1792-49E7-98F8-2B541CC4020D}"/>
          </ac:spMkLst>
        </pc:spChg>
        <pc:spChg chg="mod">
          <ac:chgData name="Tammy Wilson" userId="e3b55da62d900d7c" providerId="LiveId" clId="{0F0B58C3-6671-4327-8079-5268C1CE2F8F}" dt="2020-10-23T17:55:15.888" v="132" actId="20577"/>
          <ac:spMkLst>
            <pc:docMk/>
            <pc:sldMk cId="0" sldId="292"/>
            <ac:spMk id="12292" creationId="{1C336CE4-F046-4EB6-8CA0-ECF41B2D50B4}"/>
          </ac:spMkLst>
        </pc:spChg>
      </pc:sldChg>
      <pc:sldChg chg="modSp add">
        <pc:chgData name="Tammy Wilson" userId="e3b55da62d900d7c" providerId="LiveId" clId="{0F0B58C3-6671-4327-8079-5268C1CE2F8F}" dt="2020-10-23T17:56:26.697" v="149" actId="20577"/>
        <pc:sldMkLst>
          <pc:docMk/>
          <pc:sldMk cId="0" sldId="293"/>
        </pc:sldMkLst>
        <pc:spChg chg="mod">
          <ac:chgData name="Tammy Wilson" userId="e3b55da62d900d7c" providerId="LiveId" clId="{0F0B58C3-6671-4327-8079-5268C1CE2F8F}" dt="2020-10-23T17:53:49.720" v="118" actId="27636"/>
          <ac:spMkLst>
            <pc:docMk/>
            <pc:sldMk cId="0" sldId="293"/>
            <ac:spMk id="14339" creationId="{D9C749ED-8273-46E6-96B3-8B8A0BB6585D}"/>
          </ac:spMkLst>
        </pc:spChg>
        <pc:spChg chg="mod">
          <ac:chgData name="Tammy Wilson" userId="e3b55da62d900d7c" providerId="LiveId" clId="{0F0B58C3-6671-4327-8079-5268C1CE2F8F}" dt="2020-10-23T17:56:26.697" v="149" actId="20577"/>
          <ac:spMkLst>
            <pc:docMk/>
            <pc:sldMk cId="0" sldId="293"/>
            <ac:spMk id="14340" creationId="{F1643F6B-7329-46F6-BFEA-E2F1A362CBD2}"/>
          </ac:spMkLst>
        </pc:spChg>
      </pc:sldChg>
      <pc:sldChg chg="modSp add">
        <pc:chgData name="Tammy Wilson" userId="e3b55da62d900d7c" providerId="LiveId" clId="{0F0B58C3-6671-4327-8079-5268C1CE2F8F}" dt="2020-10-23T18:02:54.247" v="426" actId="20577"/>
        <pc:sldMkLst>
          <pc:docMk/>
          <pc:sldMk cId="785702712" sldId="294"/>
        </pc:sldMkLst>
        <pc:spChg chg="mod">
          <ac:chgData name="Tammy Wilson" userId="e3b55da62d900d7c" providerId="LiveId" clId="{0F0B58C3-6671-4327-8079-5268C1CE2F8F}" dt="2020-10-23T18:02:54.247" v="426" actId="20577"/>
          <ac:spMkLst>
            <pc:docMk/>
            <pc:sldMk cId="785702712" sldId="294"/>
            <ac:spMk id="18436" creationId="{74C6492A-72A5-4955-994A-A1A76522F45F}"/>
          </ac:spMkLst>
        </pc:spChg>
      </pc:sldChg>
      <pc:sldChg chg="modSp add">
        <pc:chgData name="Tammy Wilson" userId="e3b55da62d900d7c" providerId="LiveId" clId="{0F0B58C3-6671-4327-8079-5268C1CE2F8F}" dt="2020-10-26T22:52:51.247" v="608" actId="313"/>
        <pc:sldMkLst>
          <pc:docMk/>
          <pc:sldMk cId="2163651168" sldId="295"/>
        </pc:sldMkLst>
        <pc:spChg chg="mod">
          <ac:chgData name="Tammy Wilson" userId="e3b55da62d900d7c" providerId="LiveId" clId="{0F0B58C3-6671-4327-8079-5268C1CE2F8F}" dt="2020-10-26T22:52:51.247" v="608" actId="313"/>
          <ac:spMkLst>
            <pc:docMk/>
            <pc:sldMk cId="2163651168" sldId="295"/>
            <ac:spMk id="3" creationId="{601EE53D-BF72-4CA4-9198-9B930A9251FD}"/>
          </ac:spMkLst>
        </pc:spChg>
      </pc:sldChg>
      <pc:sldChg chg="add ord">
        <pc:chgData name="Tammy Wilson" userId="e3b55da62d900d7c" providerId="LiveId" clId="{0F0B58C3-6671-4327-8079-5268C1CE2F8F}" dt="2020-10-23T18:02:11.092" v="424"/>
        <pc:sldMkLst>
          <pc:docMk/>
          <pc:sldMk cId="0" sldId="296"/>
        </pc:sldMkLst>
      </pc:sldChg>
      <pc:sldChg chg="modSp add modNotesTx">
        <pc:chgData name="Tammy Wilson" userId="e3b55da62d900d7c" providerId="LiveId" clId="{0F0B58C3-6671-4327-8079-5268C1CE2F8F}" dt="2020-10-23T18:00:36.465" v="420" actId="20577"/>
        <pc:sldMkLst>
          <pc:docMk/>
          <pc:sldMk cId="0" sldId="297"/>
        </pc:sldMkLst>
        <pc:spChg chg="mod">
          <ac:chgData name="Tammy Wilson" userId="e3b55da62d900d7c" providerId="LiveId" clId="{0F0B58C3-6671-4327-8079-5268C1CE2F8F}" dt="2020-10-23T18:00:36.465" v="420" actId="20577"/>
          <ac:spMkLst>
            <pc:docMk/>
            <pc:sldMk cId="0" sldId="297"/>
            <ac:spMk id="3" creationId="{00000000-0000-0000-0000-000000000000}"/>
          </ac:spMkLst>
        </pc:spChg>
      </pc:sldChg>
      <pc:sldChg chg="modSp add">
        <pc:chgData name="Tammy Wilson" userId="e3b55da62d900d7c" providerId="LiveId" clId="{0F0B58C3-6671-4327-8079-5268C1CE2F8F}" dt="2020-10-23T17:53:49.737" v="121" actId="27636"/>
        <pc:sldMkLst>
          <pc:docMk/>
          <pc:sldMk cId="1758967665" sldId="298"/>
        </pc:sldMkLst>
        <pc:spChg chg="mod">
          <ac:chgData name="Tammy Wilson" userId="e3b55da62d900d7c" providerId="LiveId" clId="{0F0B58C3-6671-4327-8079-5268C1CE2F8F}" dt="2020-10-23T17:53:49.737" v="121" actId="27636"/>
          <ac:spMkLst>
            <pc:docMk/>
            <pc:sldMk cId="1758967665" sldId="298"/>
            <ac:spMk id="20482" creationId="{62F1C6F2-A97D-460A-9034-298BEDEC508B}"/>
          </ac:spMkLst>
        </pc:spChg>
      </pc:sldChg>
      <pc:sldChg chg="modSp add">
        <pc:chgData name="Tammy Wilson" userId="e3b55da62d900d7c" providerId="LiveId" clId="{0F0B58C3-6671-4327-8079-5268C1CE2F8F}" dt="2020-10-23T18:05:19.360" v="427" actId="1076"/>
        <pc:sldMkLst>
          <pc:docMk/>
          <pc:sldMk cId="0" sldId="299"/>
        </pc:sldMkLst>
        <pc:picChg chg="mod">
          <ac:chgData name="Tammy Wilson" userId="e3b55da62d900d7c" providerId="LiveId" clId="{0F0B58C3-6671-4327-8079-5268C1CE2F8F}" dt="2020-10-23T18:05:19.360" v="427" actId="1076"/>
          <ac:picMkLst>
            <pc:docMk/>
            <pc:sldMk cId="0" sldId="299"/>
            <ac:picMk id="23558" creationId="{F8051670-7362-4FAB-9B81-EB34A5F84D02}"/>
          </ac:picMkLst>
        </pc:picChg>
      </pc:sldChg>
      <pc:sldChg chg="modSp add">
        <pc:chgData name="Tammy Wilson" userId="e3b55da62d900d7c" providerId="LiveId" clId="{0F0B58C3-6671-4327-8079-5268C1CE2F8F}" dt="2020-10-23T18:05:40.865" v="445" actId="20577"/>
        <pc:sldMkLst>
          <pc:docMk/>
          <pc:sldMk cId="4239475274" sldId="300"/>
        </pc:sldMkLst>
        <pc:spChg chg="mod">
          <ac:chgData name="Tammy Wilson" userId="e3b55da62d900d7c" providerId="LiveId" clId="{0F0B58C3-6671-4327-8079-5268C1CE2F8F}" dt="2020-10-23T18:05:40.865" v="445" actId="20577"/>
          <ac:spMkLst>
            <pc:docMk/>
            <pc:sldMk cId="4239475274" sldId="300"/>
            <ac:spMk id="23555" creationId="{8358C5E4-107B-4B40-B4AE-77B39A6D8CBA}"/>
          </ac:spMkLst>
        </pc:spChg>
      </pc:sldChg>
      <pc:sldChg chg="add">
        <pc:chgData name="Tammy Wilson" userId="e3b55da62d900d7c" providerId="LiveId" clId="{0F0B58C3-6671-4327-8079-5268C1CE2F8F}" dt="2020-10-23T17:53:49.651" v="115"/>
        <pc:sldMkLst>
          <pc:docMk/>
          <pc:sldMk cId="1122196183" sldId="301"/>
        </pc:sldMkLst>
      </pc:sldChg>
      <pc:sldChg chg="add del">
        <pc:chgData name="Tammy Wilson" userId="e3b55da62d900d7c" providerId="LiveId" clId="{0F0B58C3-6671-4327-8079-5268C1CE2F8F}" dt="2020-10-23T18:25:38.218" v="556" actId="2696"/>
        <pc:sldMkLst>
          <pc:docMk/>
          <pc:sldMk cId="951178520" sldId="302"/>
        </pc:sldMkLst>
      </pc:sldChg>
      <pc:sldChg chg="add">
        <pc:chgData name="Tammy Wilson" userId="e3b55da62d900d7c" providerId="LiveId" clId="{0F0B58C3-6671-4327-8079-5268C1CE2F8F}" dt="2020-10-23T18:25:45.489" v="558"/>
        <pc:sldMkLst>
          <pc:docMk/>
          <pc:sldMk cId="1523877456" sldId="302"/>
        </pc:sldMkLst>
      </pc:sldChg>
      <pc:sldChg chg="modSp add">
        <pc:chgData name="Tammy Wilson" userId="e3b55da62d900d7c" providerId="LiveId" clId="{0F0B58C3-6671-4327-8079-5268C1CE2F8F}" dt="2020-10-23T18:00:02.476" v="386" actId="207"/>
        <pc:sldMkLst>
          <pc:docMk/>
          <pc:sldMk cId="1150444553" sldId="303"/>
        </pc:sldMkLst>
        <pc:spChg chg="mod">
          <ac:chgData name="Tammy Wilson" userId="e3b55da62d900d7c" providerId="LiveId" clId="{0F0B58C3-6671-4327-8079-5268C1CE2F8F}" dt="2020-10-23T18:00:02.476" v="386" actId="207"/>
          <ac:spMkLst>
            <pc:docMk/>
            <pc:sldMk cId="1150444553" sldId="303"/>
            <ac:spMk id="18436" creationId="{74C6492A-72A5-4955-994A-A1A76522F45F}"/>
          </ac:spMkLst>
        </pc:spChg>
      </pc:sldChg>
      <pc:sldChg chg="modSp add">
        <pc:chgData name="Tammy Wilson" userId="e3b55da62d900d7c" providerId="LiveId" clId="{0F0B58C3-6671-4327-8079-5268C1CE2F8F}" dt="2020-10-23T18:01:00.002" v="423" actId="207"/>
        <pc:sldMkLst>
          <pc:docMk/>
          <pc:sldMk cId="2128671807" sldId="304"/>
        </pc:sldMkLst>
        <pc:spChg chg="mod">
          <ac:chgData name="Tammy Wilson" userId="e3b55da62d900d7c" providerId="LiveId" clId="{0F0B58C3-6671-4327-8079-5268C1CE2F8F}" dt="2020-10-23T18:01:00.002" v="423" actId="207"/>
          <ac:spMkLst>
            <pc:docMk/>
            <pc:sldMk cId="2128671807" sldId="304"/>
            <ac:spMk id="3" creationId="{00000000-0000-0000-0000-000000000000}"/>
          </ac:spMkLst>
        </pc:spChg>
      </pc:sldChg>
      <pc:sldChg chg="modSp add del">
        <pc:chgData name="Tammy Wilson" userId="e3b55da62d900d7c" providerId="LiveId" clId="{0F0B58C3-6671-4327-8079-5268C1CE2F8F}" dt="2020-10-23T18:24:27.775" v="497" actId="2696"/>
        <pc:sldMkLst>
          <pc:docMk/>
          <pc:sldMk cId="2446962484" sldId="305"/>
        </pc:sldMkLst>
        <pc:spChg chg="mod">
          <ac:chgData name="Tammy Wilson" userId="e3b55da62d900d7c" providerId="LiveId" clId="{0F0B58C3-6671-4327-8079-5268C1CE2F8F}" dt="2020-10-23T18:24:14.738" v="492" actId="20577"/>
          <ac:spMkLst>
            <pc:docMk/>
            <pc:sldMk cId="2446962484" sldId="305"/>
            <ac:spMk id="2" creationId="{36D01E58-BF07-48BF-8090-A7A38B94EAE6}"/>
          </ac:spMkLst>
        </pc:spChg>
      </pc:sldChg>
      <pc:sldChg chg="modSp add del ord">
        <pc:chgData name="Tammy Wilson" userId="e3b55da62d900d7c" providerId="LiveId" clId="{0F0B58C3-6671-4327-8079-5268C1CE2F8F}" dt="2020-10-23T18:28:32.067" v="590" actId="2696"/>
        <pc:sldMkLst>
          <pc:docMk/>
          <pc:sldMk cId="0" sldId="306"/>
        </pc:sldMkLst>
        <pc:spChg chg="mod">
          <ac:chgData name="Tammy Wilson" userId="e3b55da62d900d7c" providerId="LiveId" clId="{0F0B58C3-6671-4327-8079-5268C1CE2F8F}" dt="2020-10-23T18:24:17.154" v="494" actId="27636"/>
          <ac:spMkLst>
            <pc:docMk/>
            <pc:sldMk cId="0" sldId="306"/>
            <ac:spMk id="47108" creationId="{70197035-B639-4DAC-BC9F-86F80D72E7E6}"/>
          </ac:spMkLst>
        </pc:spChg>
      </pc:sldChg>
      <pc:sldChg chg="add ord">
        <pc:chgData name="Tammy Wilson" userId="e3b55da62d900d7c" providerId="LiveId" clId="{0F0B58C3-6671-4327-8079-5268C1CE2F8F}" dt="2020-10-23T18:24:50.336" v="500"/>
        <pc:sldMkLst>
          <pc:docMk/>
          <pc:sldMk cId="3940253784" sldId="307"/>
        </pc:sldMkLst>
      </pc:sldChg>
      <pc:sldChg chg="add">
        <pc:chgData name="Tammy Wilson" userId="e3b55da62d900d7c" providerId="LiveId" clId="{0F0B58C3-6671-4327-8079-5268C1CE2F8F}" dt="2020-10-23T18:24:17.068" v="493"/>
        <pc:sldMkLst>
          <pc:docMk/>
          <pc:sldMk cId="219922807" sldId="308"/>
        </pc:sldMkLst>
      </pc:sldChg>
      <pc:sldChg chg="modSp add">
        <pc:chgData name="Tammy Wilson" userId="e3b55da62d900d7c" providerId="LiveId" clId="{0F0B58C3-6671-4327-8079-5268C1CE2F8F}" dt="2020-10-23T18:25:19.821" v="555" actId="20577"/>
        <pc:sldMkLst>
          <pc:docMk/>
          <pc:sldMk cId="382790327" sldId="309"/>
        </pc:sldMkLst>
        <pc:spChg chg="mod">
          <ac:chgData name="Tammy Wilson" userId="e3b55da62d900d7c" providerId="LiveId" clId="{0F0B58C3-6671-4327-8079-5268C1CE2F8F}" dt="2020-10-23T18:25:19.821" v="555" actId="20577"/>
          <ac:spMkLst>
            <pc:docMk/>
            <pc:sldMk cId="382790327" sldId="309"/>
            <ac:spMk id="2" creationId="{6025A2A8-1212-4C4D-A74A-66923F1E260F}"/>
          </ac:spMkLst>
        </pc:spChg>
      </pc:sldChg>
      <pc:sldChg chg="modSp add">
        <pc:chgData name="Tammy Wilson" userId="e3b55da62d900d7c" providerId="LiveId" clId="{0F0B58C3-6671-4327-8079-5268C1CE2F8F}" dt="2020-10-23T18:26:43.576" v="587" actId="20577"/>
        <pc:sldMkLst>
          <pc:docMk/>
          <pc:sldMk cId="3617735724" sldId="310"/>
        </pc:sldMkLst>
        <pc:spChg chg="mod">
          <ac:chgData name="Tammy Wilson" userId="e3b55da62d900d7c" providerId="LiveId" clId="{0F0B58C3-6671-4327-8079-5268C1CE2F8F}" dt="2020-10-23T18:26:43.576" v="587" actId="20577"/>
          <ac:spMkLst>
            <pc:docMk/>
            <pc:sldMk cId="3617735724" sldId="310"/>
            <ac:spMk id="2" creationId="{FA74EF3C-7798-4CB0-879A-7B70C92EA77B}"/>
          </ac:spMkLst>
        </pc:spChg>
      </pc:sldChg>
      <pc:sldChg chg="modSp add">
        <pc:chgData name="Tammy Wilson" userId="e3b55da62d900d7c" providerId="LiveId" clId="{0F0B58C3-6671-4327-8079-5268C1CE2F8F}" dt="2020-10-23T18:28:13.488" v="589" actId="14100"/>
        <pc:sldMkLst>
          <pc:docMk/>
          <pc:sldMk cId="0" sldId="311"/>
        </pc:sldMkLst>
        <pc:picChg chg="mod">
          <ac:chgData name="Tammy Wilson" userId="e3b55da62d900d7c" providerId="LiveId" clId="{0F0B58C3-6671-4327-8079-5268C1CE2F8F}" dt="2020-10-23T18:28:13.488" v="589" actId="14100"/>
          <ac:picMkLst>
            <pc:docMk/>
            <pc:sldMk cId="0" sldId="311"/>
            <ac:picMk id="22530" creationId="{00000000-0000-0000-0000-000000000000}"/>
          </ac:picMkLst>
        </pc:picChg>
      </pc:sldChg>
      <pc:sldChg chg="add">
        <pc:chgData name="Tammy Wilson" userId="e3b55da62d900d7c" providerId="LiveId" clId="{0F0B58C3-6671-4327-8079-5268C1CE2F8F}" dt="2020-10-23T18:28:03.297" v="588"/>
        <pc:sldMkLst>
          <pc:docMk/>
          <pc:sldMk cId="0" sldId="312"/>
        </pc:sldMkLst>
      </pc:sldChg>
      <pc:sldChg chg="add">
        <pc:chgData name="Tammy Wilson" userId="e3b55da62d900d7c" providerId="LiveId" clId="{0F0B58C3-6671-4327-8079-5268C1CE2F8F}" dt="2020-10-23T18:28:03.297" v="588"/>
        <pc:sldMkLst>
          <pc:docMk/>
          <pc:sldMk cId="0" sldId="313"/>
        </pc:sldMkLst>
      </pc:sldChg>
      <pc:sldChg chg="add">
        <pc:chgData name="Tammy Wilson" userId="e3b55da62d900d7c" providerId="LiveId" clId="{0F0B58C3-6671-4327-8079-5268C1CE2F8F}" dt="2020-10-23T18:28:03.297" v="588"/>
        <pc:sldMkLst>
          <pc:docMk/>
          <pc:sldMk cId="0" sldId="314"/>
        </pc:sldMkLst>
      </pc:sldChg>
      <pc:sldChg chg="add">
        <pc:chgData name="Tammy Wilson" userId="e3b55da62d900d7c" providerId="LiveId" clId="{0F0B58C3-6671-4327-8079-5268C1CE2F8F}" dt="2020-10-23T18:28:03.297" v="588"/>
        <pc:sldMkLst>
          <pc:docMk/>
          <pc:sldMk cId="1794814258" sldId="315"/>
        </pc:sldMkLst>
      </pc:sldChg>
      <pc:sldChg chg="add">
        <pc:chgData name="Tammy Wilson" userId="e3b55da62d900d7c" providerId="LiveId" clId="{0F0B58C3-6671-4327-8079-5268C1CE2F8F}" dt="2020-10-23T18:28:03.297" v="588"/>
        <pc:sldMkLst>
          <pc:docMk/>
          <pc:sldMk cId="351362831" sldId="316"/>
        </pc:sldMkLst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3434665432" sldId="317"/>
        </pc:sldMkLst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0" sldId="318"/>
        </pc:sldMkLst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0" sldId="319"/>
        </pc:sldMkLst>
      </pc:sldChg>
      <pc:sldChg chg="modSp add">
        <pc:chgData name="Tammy Wilson" userId="e3b55da62d900d7c" providerId="LiveId" clId="{0F0B58C3-6671-4327-8079-5268C1CE2F8F}" dt="2020-10-23T18:30:30.800" v="593" actId="27636"/>
        <pc:sldMkLst>
          <pc:docMk/>
          <pc:sldMk cId="0" sldId="320"/>
        </pc:sldMkLst>
        <pc:spChg chg="mod">
          <ac:chgData name="Tammy Wilson" userId="e3b55da62d900d7c" providerId="LiveId" clId="{0F0B58C3-6671-4327-8079-5268C1CE2F8F}" dt="2020-10-23T18:30:30.800" v="593" actId="27636"/>
          <ac:spMkLst>
            <pc:docMk/>
            <pc:sldMk cId="0" sldId="320"/>
            <ac:spMk id="3" creationId="{00000000-0000-0000-0000-000000000000}"/>
          </ac:spMkLst>
        </pc:spChg>
      </pc:sldChg>
      <pc:sldChg chg="modSp add">
        <pc:chgData name="Tammy Wilson" userId="e3b55da62d900d7c" providerId="LiveId" clId="{0F0B58C3-6671-4327-8079-5268C1CE2F8F}" dt="2020-10-23T18:30:30.811" v="594" actId="27636"/>
        <pc:sldMkLst>
          <pc:docMk/>
          <pc:sldMk cId="0" sldId="321"/>
        </pc:sldMkLst>
        <pc:spChg chg="mod">
          <ac:chgData name="Tammy Wilson" userId="e3b55da62d900d7c" providerId="LiveId" clId="{0F0B58C3-6671-4327-8079-5268C1CE2F8F}" dt="2020-10-23T18:30:30.811" v="594" actId="27636"/>
          <ac:spMkLst>
            <pc:docMk/>
            <pc:sldMk cId="0" sldId="321"/>
            <ac:spMk id="32773" creationId="{23241C89-8E62-4817-BE5A-9AA3E158953A}"/>
          </ac:spMkLst>
        </pc:spChg>
      </pc:sldChg>
      <pc:sldChg chg="modSp add">
        <pc:chgData name="Tammy Wilson" userId="e3b55da62d900d7c" providerId="LiveId" clId="{0F0B58C3-6671-4327-8079-5268C1CE2F8F}" dt="2020-10-23T18:30:30.837" v="596" actId="27636"/>
        <pc:sldMkLst>
          <pc:docMk/>
          <pc:sldMk cId="0" sldId="322"/>
        </pc:sldMkLst>
        <pc:spChg chg="mod">
          <ac:chgData name="Tammy Wilson" userId="e3b55da62d900d7c" providerId="LiveId" clId="{0F0B58C3-6671-4327-8079-5268C1CE2F8F}" dt="2020-10-23T18:30:30.837" v="596" actId="27636"/>
          <ac:spMkLst>
            <pc:docMk/>
            <pc:sldMk cId="0" sldId="322"/>
            <ac:spMk id="34820" creationId="{368C04D1-580B-41E6-8EBC-086CAC3E1393}"/>
          </ac:spMkLst>
        </pc:spChg>
      </pc:sldChg>
      <pc:sldChg chg="modSp add">
        <pc:chgData name="Tammy Wilson" userId="e3b55da62d900d7c" providerId="LiveId" clId="{0F0B58C3-6671-4327-8079-5268C1CE2F8F}" dt="2020-10-23T18:30:30.842" v="597" actId="27636"/>
        <pc:sldMkLst>
          <pc:docMk/>
          <pc:sldMk cId="1984002585" sldId="323"/>
        </pc:sldMkLst>
        <pc:spChg chg="mod">
          <ac:chgData name="Tammy Wilson" userId="e3b55da62d900d7c" providerId="LiveId" clId="{0F0B58C3-6671-4327-8079-5268C1CE2F8F}" dt="2020-10-23T18:30:30.842" v="597" actId="27636"/>
          <ac:spMkLst>
            <pc:docMk/>
            <pc:sldMk cId="1984002585" sldId="323"/>
            <ac:spMk id="2" creationId="{0450E260-DC52-4A02-8283-BE9C331F9DA7}"/>
          </ac:spMkLst>
        </pc:spChg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3626978156" sldId="324"/>
        </pc:sldMkLst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611244609" sldId="325"/>
        </pc:sldMkLst>
      </pc:sldChg>
      <pc:sldChg chg="modSp add">
        <pc:chgData name="Tammy Wilson" userId="e3b55da62d900d7c" providerId="LiveId" clId="{0F0B58C3-6671-4327-8079-5268C1CE2F8F}" dt="2020-10-23T18:30:30.866" v="600" actId="27636"/>
        <pc:sldMkLst>
          <pc:docMk/>
          <pc:sldMk cId="4146377330" sldId="326"/>
        </pc:sldMkLst>
        <pc:spChg chg="mod">
          <ac:chgData name="Tammy Wilson" userId="e3b55da62d900d7c" providerId="LiveId" clId="{0F0B58C3-6671-4327-8079-5268C1CE2F8F}" dt="2020-10-23T18:30:30.866" v="600" actId="27636"/>
          <ac:spMkLst>
            <pc:docMk/>
            <pc:sldMk cId="4146377330" sldId="326"/>
            <ac:spMk id="34819" creationId="{0F4BEF9B-3161-4088-8B11-71F87EC88C09}"/>
          </ac:spMkLst>
        </pc:spChg>
        <pc:spChg chg="mod">
          <ac:chgData name="Tammy Wilson" userId="e3b55da62d900d7c" providerId="LiveId" clId="{0F0B58C3-6671-4327-8079-5268C1CE2F8F}" dt="2020-10-23T18:30:30.865" v="599" actId="27636"/>
          <ac:spMkLst>
            <pc:docMk/>
            <pc:sldMk cId="4146377330" sldId="326"/>
            <ac:spMk id="34820" creationId="{368C04D1-580B-41E6-8EBC-086CAC3E1393}"/>
          </ac:spMkLst>
        </pc:spChg>
      </pc:sldChg>
      <pc:sldChg chg="add">
        <pc:chgData name="Tammy Wilson" userId="e3b55da62d900d7c" providerId="LiveId" clId="{0F0B58C3-6671-4327-8079-5268C1CE2F8F}" dt="2020-10-23T18:30:30.735" v="592"/>
        <pc:sldMkLst>
          <pc:docMk/>
          <pc:sldMk cId="1008997287" sldId="327"/>
        </pc:sldMkLst>
      </pc:sldChg>
      <pc:sldChg chg="add">
        <pc:chgData name="Tammy Wilson" userId="e3b55da62d900d7c" providerId="LiveId" clId="{0F0B58C3-6671-4327-8079-5268C1CE2F8F}" dt="2020-10-26T22:49:06.394" v="603"/>
        <pc:sldMkLst>
          <pc:docMk/>
          <pc:sldMk cId="1398977678" sldId="328"/>
        </pc:sldMkLst>
      </pc:sldChg>
      <pc:sldChg chg="modSp add">
        <pc:chgData name="Tammy Wilson" userId="e3b55da62d900d7c" providerId="LiveId" clId="{0F0B58C3-6671-4327-8079-5268C1CE2F8F}" dt="2020-10-27T23:25:20.453" v="693" actId="20577"/>
        <pc:sldMkLst>
          <pc:docMk/>
          <pc:sldMk cId="2388357561" sldId="329"/>
        </pc:sldMkLst>
        <pc:spChg chg="mod">
          <ac:chgData name="Tammy Wilson" userId="e3b55da62d900d7c" providerId="LiveId" clId="{0F0B58C3-6671-4327-8079-5268C1CE2F8F}" dt="2020-10-27T23:24:28.682" v="632" actId="20577"/>
          <ac:spMkLst>
            <pc:docMk/>
            <pc:sldMk cId="2388357561" sldId="329"/>
            <ac:spMk id="2" creationId="{24147B67-73D0-49C3-8EA4-C38225DAACEA}"/>
          </ac:spMkLst>
        </pc:spChg>
        <pc:spChg chg="mod">
          <ac:chgData name="Tammy Wilson" userId="e3b55da62d900d7c" providerId="LiveId" clId="{0F0B58C3-6671-4327-8079-5268C1CE2F8F}" dt="2020-10-27T23:25:20.453" v="693" actId="20577"/>
          <ac:spMkLst>
            <pc:docMk/>
            <pc:sldMk cId="2388357561" sldId="329"/>
            <ac:spMk id="3" creationId="{07FF3FB5-4B10-44E1-8AE7-23CED3116461}"/>
          </ac:spMkLst>
        </pc:spChg>
      </pc:sldChg>
    </pc:docChg>
  </pc:docChgLst>
  <pc:docChgLst>
    <pc:chgData name="Tammy Wilson" userId="e3b55da62d900d7c" providerId="LiveId" clId="{83EEE03C-FA30-4797-A37A-BF5DE85264B4}"/>
    <pc:docChg chg="addSld delSld modSld">
      <pc:chgData name="Tammy Wilson" userId="e3b55da62d900d7c" providerId="LiveId" clId="{83EEE03C-FA30-4797-A37A-BF5DE85264B4}" dt="2021-01-13T19:57:57.035" v="30"/>
      <pc:docMkLst>
        <pc:docMk/>
      </pc:docMkLst>
      <pc:sldChg chg="del">
        <pc:chgData name="Tammy Wilson" userId="e3b55da62d900d7c" providerId="LiveId" clId="{83EEE03C-FA30-4797-A37A-BF5DE85264B4}" dt="2021-01-13T19:52:11.732" v="0" actId="2696"/>
        <pc:sldMkLst>
          <pc:docMk/>
          <pc:sldMk cId="0" sldId="257"/>
        </pc:sldMkLst>
      </pc:sldChg>
      <pc:sldChg chg="modSp">
        <pc:chgData name="Tammy Wilson" userId="e3b55da62d900d7c" providerId="LiveId" clId="{83EEE03C-FA30-4797-A37A-BF5DE85264B4}" dt="2021-01-13T19:53:09.068" v="1" actId="207"/>
        <pc:sldMkLst>
          <pc:docMk/>
          <pc:sldMk cId="452704024" sldId="259"/>
        </pc:sldMkLst>
        <pc:spChg chg="mod">
          <ac:chgData name="Tammy Wilson" userId="e3b55da62d900d7c" providerId="LiveId" clId="{83EEE03C-FA30-4797-A37A-BF5DE85264B4}" dt="2021-01-13T19:53:09.068" v="1" actId="207"/>
          <ac:spMkLst>
            <pc:docMk/>
            <pc:sldMk cId="452704024" sldId="259"/>
            <ac:spMk id="3" creationId="{00000000-0000-0000-0000-000000000000}"/>
          </ac:spMkLst>
        </pc:spChg>
      </pc:sldChg>
      <pc:sldChg chg="modSp">
        <pc:chgData name="Tammy Wilson" userId="e3b55da62d900d7c" providerId="LiveId" clId="{83EEE03C-FA30-4797-A37A-BF5DE85264B4}" dt="2021-01-13T19:54:34.187" v="27" actId="115"/>
        <pc:sldMkLst>
          <pc:docMk/>
          <pc:sldMk cId="0" sldId="261"/>
        </pc:sldMkLst>
        <pc:spChg chg="mod">
          <ac:chgData name="Tammy Wilson" userId="e3b55da62d900d7c" providerId="LiveId" clId="{83EEE03C-FA30-4797-A37A-BF5DE85264B4}" dt="2021-01-13T19:54:05.113" v="14" actId="20577"/>
          <ac:spMkLst>
            <pc:docMk/>
            <pc:sldMk cId="0" sldId="261"/>
            <ac:spMk id="2" creationId="{00000000-0000-0000-0000-000000000000}"/>
          </ac:spMkLst>
        </pc:spChg>
        <pc:spChg chg="mod">
          <ac:chgData name="Tammy Wilson" userId="e3b55da62d900d7c" providerId="LiveId" clId="{83EEE03C-FA30-4797-A37A-BF5DE85264B4}" dt="2021-01-13T19:54:34.187" v="27" actId="115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Tammy Wilson" userId="e3b55da62d900d7c" providerId="LiveId" clId="{83EEE03C-FA30-4797-A37A-BF5DE85264B4}" dt="2021-01-13T19:54:49.665" v="28" actId="20577"/>
        <pc:sldMkLst>
          <pc:docMk/>
          <pc:sldMk cId="0" sldId="262"/>
        </pc:sldMkLst>
        <pc:spChg chg="mod">
          <ac:chgData name="Tammy Wilson" userId="e3b55da62d900d7c" providerId="LiveId" clId="{83EEE03C-FA30-4797-A37A-BF5DE85264B4}" dt="2021-01-13T19:54:49.665" v="28" actId="20577"/>
          <ac:spMkLst>
            <pc:docMk/>
            <pc:sldMk cId="0" sldId="262"/>
            <ac:spMk id="3" creationId="{00000000-0000-0000-0000-000000000000}"/>
          </ac:spMkLst>
        </pc:spChg>
      </pc:sldChg>
      <pc:sldChg chg="add">
        <pc:chgData name="Tammy Wilson" userId="e3b55da62d900d7c" providerId="LiveId" clId="{83EEE03C-FA30-4797-A37A-BF5DE85264B4}" dt="2021-01-13T19:57:47.974" v="29"/>
        <pc:sldMkLst>
          <pc:docMk/>
          <pc:sldMk cId="0" sldId="330"/>
        </pc:sldMkLst>
      </pc:sldChg>
      <pc:sldChg chg="add">
        <pc:chgData name="Tammy Wilson" userId="e3b55da62d900d7c" providerId="LiveId" clId="{83EEE03C-FA30-4797-A37A-BF5DE85264B4}" dt="2021-01-13T19:57:57.035" v="30"/>
        <pc:sldMkLst>
          <pc:docMk/>
          <pc:sldMk cId="951178520" sldId="3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55DB9-5821-4779-8AA6-E6CC4134504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D0A96-159F-4C85-87BA-EB3026EB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9AE02B1-422B-4BD5-A897-583B09336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297182C-EBA2-4F94-AC18-1E28C44F9189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B72841C-815B-4591-8263-8662CC137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88B093C-B2B8-4F3C-8EA9-3AAC4751A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3801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D0A96-159F-4C85-87BA-EB3026EB17E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31E1574-6A36-4DE0-A5B0-62FA8C05B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02C6BF6-50BA-4178-8ACE-13198961A9C1}" type="slidenum">
              <a:rPr lang="en-US" altLang="en-US" sz="1200" smtClean="0"/>
              <a:pPr/>
              <a:t>25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3FE0693-B97A-4E8C-8F3B-1CB87003F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3CEC550-2974-4CF2-AEC0-EB1CFB482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C727294-F534-42B2-A975-C588D0DAB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F7066C2-7EBC-44EB-83A2-BB0714FDCD8F}" type="slidenum">
              <a:rPr lang="en-US" altLang="en-US" sz="1200" smtClean="0"/>
              <a:pPr/>
              <a:t>26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4B6F1B1-5932-48B9-A44F-AD690EFC6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5F411CE-AE29-4354-94CA-B63760579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66E7325-6FE4-4801-8BA0-23519C600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6BC2E3E-4C68-49C9-AF36-CC9D2DBC3040}" type="slidenum">
              <a:rPr lang="en-US" altLang="en-US" sz="1200" smtClean="0"/>
              <a:pPr/>
              <a:t>27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3B39344-F09F-4A23-896C-3CD77B9520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68BE51D-A1AA-4C10-8455-6091C0792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/>
              <a:t>Often used in bathrooms. Why would we want this? Allow light in but maintain privacy.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486FC8C-2DAE-453C-A3FF-ADB6F638F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0EA60DEF-56E3-4A81-A60E-95452E94ED42}" type="slidenum">
              <a:rPr lang="en-US" altLang="en-US" sz="1200" smtClean="0"/>
              <a:pPr/>
              <a:t>28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0A7B2C1-2259-45D7-A586-BD3096E56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FDAFDC8-AE9A-4F50-B3C6-7A6D12C29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/>
              <a:t>What is a shadow? What determines the size/length?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BE47-8C76-431B-89CA-3CEB906FA87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7AA5-7F30-4DA0-BB4F-B377EC70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light behaves when it encounters different materials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RAY MODEL OF LIGHT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9F96-4568-8C77-B97C-5654FC4E0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happens to shadow size when you move object closer to the light source (farther from wall)?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Shadow gets larger.</a:t>
            </a:r>
          </a:p>
          <a:p>
            <a:pPr marL="0" indent="0">
              <a:buNone/>
            </a:pPr>
            <a:r>
              <a:rPr lang="en-US" dirty="0"/>
              <a:t>2. Try two different sized objects (small vs large), try to make their shadows the same size.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Object closer to light source cast larger shadows</a:t>
            </a:r>
          </a:p>
          <a:p>
            <a:pPr marL="0" indent="0">
              <a:buNone/>
            </a:pPr>
            <a:r>
              <a:rPr lang="en-US" dirty="0"/>
              <a:t>3. Compare “sharpness” of shadow when object  is closer to wall vs farther from wall.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Objects closer to wall cast sharper shadows</a:t>
            </a:r>
          </a:p>
        </p:txBody>
      </p:sp>
    </p:spTree>
    <p:extLst>
      <p:ext uri="{BB962C8B-B14F-4D97-AF65-F5344CB8AC3E}">
        <p14:creationId xmlns:p14="http://schemas.microsoft.com/office/powerpoint/2010/main" val="157154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F279-6517-750F-E88D-BC9C869C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34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4. What happens if you move your hands farther from the </a:t>
            </a:r>
            <a:r>
              <a:rPr lang="en-US" dirty="0">
                <a:solidFill>
                  <a:srgbClr val="FF0000"/>
                </a:solidFill>
              </a:rPr>
              <a:t>light source </a:t>
            </a:r>
            <a:r>
              <a:rPr lang="en-US" dirty="0"/>
              <a:t>(closer to the wall)?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E775-0E62-DC88-E007-FF5AB0D06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Shadows become larger</a:t>
            </a:r>
          </a:p>
          <a:p>
            <a:r>
              <a:rPr lang="en-US" dirty="0"/>
              <a:t>What does this mean?</a:t>
            </a:r>
          </a:p>
          <a:p>
            <a:r>
              <a:rPr lang="en-US" dirty="0">
                <a:solidFill>
                  <a:srgbClr val="FF0000"/>
                </a:solidFill>
              </a:rPr>
              <a:t>Light spreads out as it travels.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Why does shadow size change when the screen is moved away and nearer to the  object? - Quora">
            <a:extLst>
              <a:ext uri="{FF2B5EF4-FFF2-40B4-BE49-F238E27FC236}">
                <a16:creationId xmlns:a16="http://schemas.microsoft.com/office/drawing/2014/main" id="{4B152841-C7B7-B2C0-F68C-C9EB350516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6" r="22093"/>
          <a:stretch/>
        </p:blipFill>
        <p:spPr bwMode="auto">
          <a:xfrm>
            <a:off x="5105400" y="3124200"/>
            <a:ext cx="3429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330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A09B-5C3E-F309-9D19-4972676DD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Why did the smaller object cast a bigger shadow?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2C53A-B179-E79D-93C0-8AC24CD9D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Light spreads out as it travels.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7E6537-41DB-B9D5-A7AA-013A31AFCE8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112679"/>
            <a:ext cx="6477000" cy="321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25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D620-1A6D-44C0-0224-DEFA05158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Compare “sharpness” of shadow when object is closer to wall vs farther from wall</a:t>
            </a:r>
          </a:p>
        </p:txBody>
      </p:sp>
      <p:pic>
        <p:nvPicPr>
          <p:cNvPr id="2050" name="Picture 2" descr="Science Tip: Big and Blurry, Small and Sharp">
            <a:extLst>
              <a:ext uri="{FF2B5EF4-FFF2-40B4-BE49-F238E27FC236}">
                <a16:creationId xmlns:a16="http://schemas.microsoft.com/office/drawing/2014/main" id="{2CD87DD0-FF6D-3501-0919-C0583BEA25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048794"/>
            <a:ext cx="76581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22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Ray Model of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these images support the idea that light travels like a ray?</a:t>
            </a:r>
          </a:p>
          <a:p>
            <a:r>
              <a:rPr lang="en-US" dirty="0">
                <a:solidFill>
                  <a:srgbClr val="FF0000"/>
                </a:solidFill>
              </a:rPr>
              <a:t>The light </a:t>
            </a:r>
            <a:r>
              <a:rPr lang="en-US" b="1" u="sng" dirty="0">
                <a:solidFill>
                  <a:srgbClr val="FF0000"/>
                </a:solidFill>
              </a:rPr>
              <a:t>did not bend</a:t>
            </a:r>
            <a:r>
              <a:rPr lang="en-US" dirty="0">
                <a:solidFill>
                  <a:srgbClr val="FF0000"/>
                </a:solidFill>
              </a:rPr>
              <a:t> around solid objects. </a:t>
            </a:r>
          </a:p>
          <a:p>
            <a:r>
              <a:rPr lang="en-US" dirty="0">
                <a:solidFill>
                  <a:schemeClr val="accent1"/>
                </a:solidFill>
              </a:rPr>
              <a:t>The hands blocks the light and cast a sharp-edged shadow on the wall. This tells you that </a:t>
            </a:r>
            <a:r>
              <a:rPr lang="en-US" i="1" dirty="0">
                <a:solidFill>
                  <a:schemeClr val="accent1"/>
                </a:solidFill>
              </a:rPr>
              <a:t>light must travel in straight lines</a:t>
            </a:r>
            <a:r>
              <a:rPr lang="en-US" dirty="0">
                <a:solidFill>
                  <a:schemeClr val="accent1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Light </a:t>
            </a:r>
            <a:r>
              <a:rPr lang="en-US" b="1" u="sng" dirty="0">
                <a:solidFill>
                  <a:srgbClr val="FF0000"/>
                </a:solidFill>
              </a:rPr>
              <a:t>spreads out </a:t>
            </a:r>
            <a:r>
              <a:rPr lang="en-US" dirty="0">
                <a:solidFill>
                  <a:srgbClr val="FF0000"/>
                </a:solidFill>
              </a:rPr>
              <a:t>as it travels</a:t>
            </a:r>
          </a:p>
          <a:p>
            <a:r>
              <a:rPr lang="en-US" dirty="0">
                <a:solidFill>
                  <a:srgbClr val="FF0000"/>
                </a:solidFill>
              </a:rPr>
              <a:t>Light gets </a:t>
            </a:r>
            <a:r>
              <a:rPr lang="en-US" b="1" u="sng" dirty="0">
                <a:solidFill>
                  <a:srgbClr val="FF0000"/>
                </a:solidFill>
              </a:rPr>
              <a:t>dimmer </a:t>
            </a:r>
            <a:r>
              <a:rPr lang="en-US" dirty="0">
                <a:solidFill>
                  <a:srgbClr val="FF0000"/>
                </a:solidFill>
              </a:rPr>
              <a:t>as it travels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Like visible light, microwaves spread out from a source. </a:t>
            </a:r>
          </a:p>
          <a:p>
            <a:r>
              <a:rPr lang="en-US" dirty="0">
                <a:solidFill>
                  <a:schemeClr val="accent1"/>
                </a:solidFill>
              </a:rPr>
              <a:t>How might this affect cell phone use?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Why is visible light used as a model for other types of electromagnetic radiation?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Explain one way that visible light is different from other types of electromagnetic radiation and one way it is similar to them.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Visible light can be used to model all types of electromagnetic radiation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Visible light is easy to study.</a:t>
            </a:r>
          </a:p>
          <a:p>
            <a:r>
              <a:rPr lang="en-US" dirty="0">
                <a:solidFill>
                  <a:srgbClr val="FF0000"/>
                </a:solidFill>
              </a:rPr>
              <a:t>Has a wavelength…</a:t>
            </a:r>
          </a:p>
          <a:p>
            <a:r>
              <a:rPr lang="en-US" dirty="0">
                <a:solidFill>
                  <a:srgbClr val="FF0000"/>
                </a:solidFill>
              </a:rPr>
              <a:t>Becomes visible when it interacts with matter.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0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is visible light used as a model for other types of electromagnetic radiation?</a:t>
            </a:r>
          </a:p>
          <a:p>
            <a:r>
              <a:rPr lang="en-US" dirty="0">
                <a:solidFill>
                  <a:srgbClr val="FF0000"/>
                </a:solidFill>
              </a:rPr>
              <a:t>Travels in waves</a:t>
            </a:r>
          </a:p>
          <a:p>
            <a:endParaRPr lang="en-US" dirty="0"/>
          </a:p>
          <a:p>
            <a:r>
              <a:rPr lang="en-US" dirty="0"/>
              <a:t>Explain one way that visible light is different from other types of electromagnetic radiation and one way it is similar to them. </a:t>
            </a:r>
          </a:p>
          <a:p>
            <a:r>
              <a:rPr lang="en-US" dirty="0">
                <a:solidFill>
                  <a:srgbClr val="FF0000"/>
                </a:solidFill>
              </a:rPr>
              <a:t>It is visible, has a difference wavelength than other forms of EMR</a:t>
            </a:r>
          </a:p>
        </p:txBody>
      </p:sp>
    </p:spTree>
    <p:extLst>
      <p:ext uri="{BB962C8B-B14F-4D97-AF65-F5344CB8AC3E}">
        <p14:creationId xmlns:p14="http://schemas.microsoft.com/office/powerpoint/2010/main" val="1398977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A0FE0-74F4-D2FE-E37F-DE8E86AD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80A1-EEDC-E4A5-932C-005E6BBDA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through or Shine light through various materials</a:t>
            </a:r>
          </a:p>
          <a:p>
            <a:r>
              <a:rPr lang="en-CA" dirty="0"/>
              <a:t>Wax paper, regular paper, plastic wrap, coffee mug, drinking glass, window, frosted glass (shower door/window), eye glasses, wood, wall. </a:t>
            </a:r>
          </a:p>
          <a:p>
            <a:endParaRPr lang="en-US" dirty="0"/>
          </a:p>
          <a:p>
            <a:r>
              <a:rPr lang="en-US" dirty="0"/>
              <a:t>How much can you see from the other side? </a:t>
            </a:r>
          </a:p>
        </p:txBody>
      </p:sp>
    </p:spTree>
    <p:extLst>
      <p:ext uri="{BB962C8B-B14F-4D97-AF65-F5344CB8AC3E}">
        <p14:creationId xmlns:p14="http://schemas.microsoft.com/office/powerpoint/2010/main" val="15683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Scientific Observations have helped us understand: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Light is invisible as it travels (it must interact with matter to become visible)</a:t>
            </a:r>
          </a:p>
          <a:p>
            <a:r>
              <a:rPr lang="en-US" dirty="0">
                <a:solidFill>
                  <a:schemeClr val="tx2"/>
                </a:solidFill>
              </a:rPr>
              <a:t>It involves the transfer of energy from one place to another. </a:t>
            </a:r>
          </a:p>
          <a:p>
            <a:r>
              <a:rPr lang="en-US" dirty="0">
                <a:solidFill>
                  <a:schemeClr val="tx2"/>
                </a:solidFill>
              </a:rPr>
              <a:t>It can travel through empty space</a:t>
            </a:r>
          </a:p>
          <a:p>
            <a:r>
              <a:rPr lang="en-US" dirty="0">
                <a:solidFill>
                  <a:schemeClr val="tx2"/>
                </a:solidFill>
              </a:rPr>
              <a:t>It has both electrical and magnetic properties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Reflection: Light bounces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light </a:t>
            </a:r>
            <a:r>
              <a:rPr lang="en-US" i="1" dirty="0"/>
              <a:t>reflects</a:t>
            </a:r>
            <a:r>
              <a:rPr lang="en-US" dirty="0"/>
              <a:t>, it “</a:t>
            </a:r>
            <a:r>
              <a:rPr lang="en-US" b="1" u="sng" dirty="0"/>
              <a:t>bounces off</a:t>
            </a:r>
            <a:r>
              <a:rPr lang="en-US" dirty="0"/>
              <a:t>” a surface and changes direction. </a:t>
            </a:r>
          </a:p>
          <a:p>
            <a:r>
              <a:rPr lang="en-US" dirty="0">
                <a:solidFill>
                  <a:schemeClr val="accent1"/>
                </a:solidFill>
              </a:rPr>
              <a:t>There are two types of </a:t>
            </a:r>
            <a:r>
              <a:rPr lang="en-US" i="1" dirty="0">
                <a:solidFill>
                  <a:schemeClr val="accent1"/>
                </a:solidFill>
              </a:rPr>
              <a:t>Reflection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r>
              <a:rPr lang="en-US" dirty="0">
                <a:solidFill>
                  <a:schemeClr val="accent1"/>
                </a:solidFill>
              </a:rPr>
              <a:t>Reflection off an </a:t>
            </a:r>
            <a:r>
              <a:rPr lang="en-US" b="1" i="1" dirty="0">
                <a:solidFill>
                  <a:schemeClr val="accent1"/>
                </a:solidFill>
              </a:rPr>
              <a:t>Extremely Smooth Surface </a:t>
            </a:r>
            <a:r>
              <a:rPr lang="en-US" dirty="0">
                <a:solidFill>
                  <a:schemeClr val="accent1"/>
                </a:solidFill>
              </a:rPr>
              <a:t>Reflection off a </a:t>
            </a:r>
            <a:r>
              <a:rPr lang="en-US" b="1" i="1" dirty="0">
                <a:solidFill>
                  <a:schemeClr val="accent1"/>
                </a:solidFill>
              </a:rPr>
              <a:t>Rough Surface</a:t>
            </a:r>
          </a:p>
        </p:txBody>
      </p:sp>
      <p:pic>
        <p:nvPicPr>
          <p:cNvPr id="4" name="Picture 2" descr="Reflection of light ( Read ) | Physics | CK-12 Foundation">
            <a:extLst>
              <a:ext uri="{FF2B5EF4-FFF2-40B4-BE49-F238E27FC236}">
                <a16:creationId xmlns:a16="http://schemas.microsoft.com/office/drawing/2014/main" id="{E60F8DC3-0327-D2E5-4BDE-DDAFFB4DA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05930"/>
            <a:ext cx="4674869" cy="19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Absorption: Light Energy is Trapped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light is </a:t>
            </a:r>
            <a:r>
              <a:rPr lang="en-US" i="1" dirty="0"/>
              <a:t>absorbed</a:t>
            </a:r>
            <a:r>
              <a:rPr lang="en-US" dirty="0"/>
              <a:t>, its energy is </a:t>
            </a:r>
            <a:r>
              <a:rPr lang="en-US" b="1" u="sng" dirty="0"/>
              <a:t>trapped</a:t>
            </a:r>
            <a:r>
              <a:rPr lang="en-US" dirty="0"/>
              <a:t> in an object as </a:t>
            </a:r>
            <a:r>
              <a:rPr lang="en-US" b="1" u="sng" dirty="0"/>
              <a:t>heat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accent1"/>
                </a:solidFill>
              </a:rPr>
              <a:t>Paper with black letter on it: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Refelction</a:t>
            </a:r>
            <a:r>
              <a:rPr lang="en-US" dirty="0">
                <a:solidFill>
                  <a:schemeClr val="accent1"/>
                </a:solidFill>
              </a:rPr>
              <a:t> off a rough surface lest you see the paper itself. However, the printed letter is made up of black ink that completely absorbs all incoming light. No </a:t>
            </a:r>
            <a:r>
              <a:rPr lang="en-US" dirty="0" err="1">
                <a:solidFill>
                  <a:schemeClr val="accent1"/>
                </a:solidFill>
              </a:rPr>
              <a:t>reays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relfect</a:t>
            </a:r>
            <a:r>
              <a:rPr lang="en-US" dirty="0">
                <a:solidFill>
                  <a:schemeClr val="accent1"/>
                </a:solidFill>
              </a:rPr>
              <a:t> off the </a:t>
            </a:r>
            <a:r>
              <a:rPr lang="en-US" dirty="0" err="1">
                <a:solidFill>
                  <a:schemeClr val="accent1"/>
                </a:solidFill>
              </a:rPr>
              <a:t>ltter</a:t>
            </a:r>
            <a:r>
              <a:rPr lang="en-US" dirty="0">
                <a:solidFill>
                  <a:schemeClr val="accent1"/>
                </a:solidFill>
              </a:rPr>
              <a:t> into your eyes, so it looks black.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133600"/>
            <a:ext cx="1840230" cy="160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the letter is in </a:t>
            </a:r>
            <a:r>
              <a:rPr lang="en-US" dirty="0" err="1"/>
              <a:t>colour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You see </a:t>
            </a:r>
            <a:r>
              <a:rPr lang="en-US" dirty="0" err="1"/>
              <a:t>colour</a:t>
            </a:r>
            <a:r>
              <a:rPr lang="en-US" dirty="0"/>
              <a:t> when an object absorbs only part of the visible spectrum.</a:t>
            </a:r>
          </a:p>
          <a:p>
            <a:r>
              <a:rPr lang="en-US" dirty="0"/>
              <a:t>What </a:t>
            </a:r>
            <a:r>
              <a:rPr lang="en-US" dirty="0" err="1"/>
              <a:t>colour</a:t>
            </a:r>
            <a:r>
              <a:rPr lang="en-US" dirty="0"/>
              <a:t> is reflected? What is absorbed?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419599"/>
            <a:ext cx="44958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Transmission: Light Passes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materials let different amounts of light pass through them.</a:t>
            </a:r>
          </a:p>
          <a:p>
            <a:r>
              <a:rPr lang="en-US" dirty="0"/>
              <a:t>When light is </a:t>
            </a:r>
            <a:r>
              <a:rPr lang="en-US" i="1" dirty="0"/>
              <a:t>transmitted</a:t>
            </a:r>
            <a:r>
              <a:rPr lang="en-US" dirty="0"/>
              <a:t>, it </a:t>
            </a:r>
            <a:r>
              <a:rPr lang="en-US" b="1" i="1" u="sng" dirty="0"/>
              <a:t>passes through</a:t>
            </a:r>
            <a:r>
              <a:rPr lang="en-US" dirty="0"/>
              <a:t> a material. </a:t>
            </a:r>
          </a:p>
          <a:p>
            <a:r>
              <a:rPr lang="en-US" dirty="0"/>
              <a:t>The material that lets light pass through is a </a:t>
            </a:r>
            <a:r>
              <a:rPr lang="en-US" b="1" u="sng" dirty="0"/>
              <a:t>medium</a:t>
            </a:r>
          </a:p>
          <a:p>
            <a:r>
              <a:rPr lang="en-US" dirty="0"/>
              <a:t>Different materials transmit different amounts of light. </a:t>
            </a:r>
          </a:p>
          <a:p>
            <a:r>
              <a:rPr lang="en-US" dirty="0" err="1"/>
              <a:t>Eg</a:t>
            </a:r>
            <a:r>
              <a:rPr lang="en-US" dirty="0"/>
              <a:t>. Clear glass window transmits more light than a sheet of paper.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Refraction: the Path of the Light Bends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Light travels in the same direction when it travels through a medium. </a:t>
            </a:r>
          </a:p>
          <a:p>
            <a:r>
              <a:rPr lang="en-US" dirty="0"/>
              <a:t>Light is </a:t>
            </a:r>
            <a:r>
              <a:rPr lang="en-US" i="1" dirty="0"/>
              <a:t>refracted</a:t>
            </a:r>
            <a:r>
              <a:rPr lang="en-US" dirty="0"/>
              <a:t> when it enters a </a:t>
            </a:r>
            <a:r>
              <a:rPr lang="en-US" b="1" u="sng" dirty="0"/>
              <a:t>different medium</a:t>
            </a:r>
            <a:r>
              <a:rPr lang="en-US" dirty="0"/>
              <a:t>, and bends/changes direction. (more on this later).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BFCDF33E-4A8B-44B1-80EB-BC773755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9442606-824A-43E5-BF99-780E89209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MATERIALS THAT LIGHT ENCOUNTERS: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38A2250-2AB5-45C3-954C-400946E37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826500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Different materials can either transmit, absorb, or reflect light.</a:t>
            </a:r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706D067F-970D-4160-B04F-6C91B8E85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0246" name="Picture 8">
            <a:extLst>
              <a:ext uri="{FF2B5EF4-FFF2-40B4-BE49-F238E27FC236}">
                <a16:creationId xmlns:a16="http://schemas.microsoft.com/office/drawing/2014/main" id="{40C6EDC0-FC88-4FDC-B2DC-176122269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81" y="3122613"/>
            <a:ext cx="6945313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5D1AF83C-0F08-4B92-9A74-5E686712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B4BF3F3-1792-49E7-98F8-2B541CC40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457200"/>
            <a:ext cx="8915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Transparent Objects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C336CE4-F046-4EB6-8CA0-ECF41B2D5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826500" cy="3024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TRANSPARENT </a:t>
            </a:r>
            <a:r>
              <a:rPr lang="en-US" altLang="en-US" dirty="0"/>
              <a:t>materials </a:t>
            </a:r>
            <a:r>
              <a:rPr lang="en-US" altLang="en-US" b="1" u="sng" dirty="0"/>
              <a:t>transmit </a:t>
            </a:r>
            <a:r>
              <a:rPr lang="en-US" altLang="en-US" dirty="0"/>
              <a:t>light (allow light to </a:t>
            </a:r>
            <a:r>
              <a:rPr lang="en-US" altLang="en-US" b="1" u="sng" dirty="0"/>
              <a:t>pass through freely</a:t>
            </a:r>
            <a:r>
              <a:rPr lang="en-US" altLang="en-US" b="1" dirty="0"/>
              <a:t>.)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Eg.</a:t>
            </a:r>
            <a:r>
              <a:rPr lang="en-US" altLang="en-US" dirty="0"/>
              <a:t> </a:t>
            </a:r>
            <a:r>
              <a:rPr lang="en-US" altLang="en-US" u="sng" dirty="0"/>
              <a:t>Clear plastic bags, Clear glass, …</a:t>
            </a:r>
          </a:p>
        </p:txBody>
      </p:sp>
      <p:sp>
        <p:nvSpPr>
          <p:cNvPr id="12293" name="Text Box 6">
            <a:extLst>
              <a:ext uri="{FF2B5EF4-FFF2-40B4-BE49-F238E27FC236}">
                <a16:creationId xmlns:a16="http://schemas.microsoft.com/office/drawing/2014/main" id="{2D241EFB-7B37-4701-845F-CBDC9BB2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2294" name="Picture 8" descr="Image result for examples of transparent objects">
            <a:extLst>
              <a:ext uri="{FF2B5EF4-FFF2-40B4-BE49-F238E27FC236}">
                <a16:creationId xmlns:a16="http://schemas.microsoft.com/office/drawing/2014/main" id="{FE436AAB-DAA4-491C-8EA7-E9B7ED24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46"/>
          <a:stretch>
            <a:fillRect/>
          </a:stretch>
        </p:blipFill>
        <p:spPr bwMode="auto">
          <a:xfrm>
            <a:off x="1600200" y="4086457"/>
            <a:ext cx="2593975" cy="231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 descr="Image result for examples of transparent objects">
            <a:extLst>
              <a:ext uri="{FF2B5EF4-FFF2-40B4-BE49-F238E27FC236}">
                <a16:creationId xmlns:a16="http://schemas.microsoft.com/office/drawing/2014/main" id="{09C9A8E2-08FF-4218-9598-5BEC3463C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9" b="15092"/>
          <a:stretch>
            <a:fillRect/>
          </a:stretch>
        </p:blipFill>
        <p:spPr bwMode="auto">
          <a:xfrm>
            <a:off x="4356100" y="4129088"/>
            <a:ext cx="30734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Image result for eye glasses images">
            <a:extLst>
              <a:ext uri="{FF2B5EF4-FFF2-40B4-BE49-F238E27FC236}">
                <a16:creationId xmlns:a16="http://schemas.microsoft.com/office/drawing/2014/main" id="{5F1E51D4-C02C-4C9B-BAD0-A479ADA2F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74" b="17392"/>
          <a:stretch>
            <a:fillRect/>
          </a:stretch>
        </p:blipFill>
        <p:spPr bwMode="auto">
          <a:xfrm>
            <a:off x="6238248" y="2562226"/>
            <a:ext cx="2197726" cy="86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25335456-1D74-4557-B399-08C2DAA7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9C749ED-8273-46E6-96B3-8B8A0BB65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457200"/>
            <a:ext cx="8915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Translucent Materials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1643F6B-7329-46F6-BFEA-E2F1A362C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844675"/>
            <a:ext cx="5046588" cy="30241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TRANSLUCENT Materials let </a:t>
            </a:r>
            <a:r>
              <a:rPr lang="en-US" altLang="en-US" b="1" u="sng" dirty="0"/>
              <a:t>some </a:t>
            </a:r>
            <a:r>
              <a:rPr lang="en-US" altLang="en-US" dirty="0"/>
              <a:t>light through and </a:t>
            </a:r>
            <a:r>
              <a:rPr lang="en-US" altLang="en-US" b="1" u="sng" dirty="0"/>
              <a:t>scatters</a:t>
            </a:r>
            <a:r>
              <a:rPr lang="en-US" altLang="en-US" dirty="0"/>
              <a:t> the light leaving.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Some light is </a:t>
            </a:r>
            <a:r>
              <a:rPr lang="en-US" altLang="en-US" b="1" u="sng" dirty="0"/>
              <a:t>absorbed</a:t>
            </a:r>
            <a:r>
              <a:rPr lang="en-US" altLang="en-US" b="1" dirty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some light</a:t>
            </a:r>
            <a:r>
              <a:rPr lang="en-US" altLang="en-US" b="1" dirty="0"/>
              <a:t> </a:t>
            </a:r>
            <a:r>
              <a:rPr lang="en-US" altLang="en-US" dirty="0"/>
              <a:t>is </a:t>
            </a:r>
            <a:r>
              <a:rPr lang="en-US" altLang="en-US" b="1" u="sng" dirty="0"/>
              <a:t>reflected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Eg.</a:t>
            </a:r>
            <a:r>
              <a:rPr lang="en-US" altLang="en-US" dirty="0"/>
              <a:t> </a:t>
            </a:r>
            <a:r>
              <a:rPr lang="en-US" altLang="en-US" b="1" u="sng" dirty="0"/>
              <a:t>Frosted</a:t>
            </a:r>
            <a:r>
              <a:rPr lang="en-US" altLang="en-US" dirty="0"/>
              <a:t> glass, </a:t>
            </a:r>
            <a:r>
              <a:rPr lang="en-US" altLang="en-US" b="1" u="sng" dirty="0"/>
              <a:t>lampshade</a:t>
            </a:r>
            <a:r>
              <a:rPr lang="en-US" altLang="en-US" u="sng" dirty="0"/>
              <a:t>, </a:t>
            </a:r>
            <a:r>
              <a:rPr lang="en-US" altLang="en-US" b="1" u="sng" dirty="0"/>
              <a:t>wax</a:t>
            </a:r>
            <a:r>
              <a:rPr lang="en-US" altLang="en-US" b="1" dirty="0"/>
              <a:t> </a:t>
            </a:r>
            <a:r>
              <a:rPr lang="en-US" altLang="en-US" dirty="0"/>
              <a:t>paper. </a:t>
            </a:r>
          </a:p>
        </p:txBody>
      </p:sp>
      <p:sp>
        <p:nvSpPr>
          <p:cNvPr id="14341" name="Text Box 6">
            <a:extLst>
              <a:ext uri="{FF2B5EF4-FFF2-40B4-BE49-F238E27FC236}">
                <a16:creationId xmlns:a16="http://schemas.microsoft.com/office/drawing/2014/main" id="{65F76CB7-EBCF-49E9-9A8E-BD51BA400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4342" name="Picture 8" descr="Image result for frosted glass image">
            <a:extLst>
              <a:ext uri="{FF2B5EF4-FFF2-40B4-BE49-F238E27FC236}">
                <a16:creationId xmlns:a16="http://schemas.microsoft.com/office/drawing/2014/main" id="{06B98AF8-9CDB-48D2-8404-1603D101B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37"/>
          <a:stretch>
            <a:fillRect/>
          </a:stretch>
        </p:blipFill>
        <p:spPr bwMode="auto">
          <a:xfrm>
            <a:off x="5502063" y="2379103"/>
            <a:ext cx="3362325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85D66ED9-72D5-4794-A245-08339454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6156EC9-25A8-4562-8B2D-50A831C93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563750"/>
            <a:ext cx="8915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Opaque materials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2135234-F093-4376-8F91-E637ACB68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826500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OPAQUE materials </a:t>
            </a:r>
            <a:r>
              <a:rPr lang="en-US" altLang="en-US" b="1" u="sng" dirty="0"/>
              <a:t>prevent</a:t>
            </a:r>
            <a:r>
              <a:rPr lang="en-US" altLang="en-US" dirty="0"/>
              <a:t> (block) any light from passing through.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All light is either </a:t>
            </a:r>
            <a:r>
              <a:rPr lang="en-US" altLang="en-US" b="1" u="sng" dirty="0"/>
              <a:t>absorbed</a:t>
            </a:r>
            <a:r>
              <a:rPr lang="en-US" altLang="en-US" b="1" dirty="0"/>
              <a:t> </a:t>
            </a:r>
            <a:r>
              <a:rPr lang="en-US" altLang="en-US" dirty="0"/>
              <a:t>or</a:t>
            </a:r>
            <a:r>
              <a:rPr lang="en-US" altLang="en-US" b="1" dirty="0"/>
              <a:t> </a:t>
            </a:r>
            <a:r>
              <a:rPr lang="en-US" altLang="en-US" b="1" u="sng" dirty="0"/>
              <a:t>reflected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Eg.</a:t>
            </a:r>
            <a:r>
              <a:rPr lang="en-US" altLang="en-US" dirty="0"/>
              <a:t> Wood, metal, cardboard, eyelids, books, aluminum foil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Leaves dark </a:t>
            </a:r>
            <a:r>
              <a:rPr lang="en-US" altLang="en-US" dirty="0">
                <a:solidFill>
                  <a:srgbClr val="FF0000"/>
                </a:solidFill>
              </a:rPr>
              <a:t>shadow.</a:t>
            </a: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E8362DC0-A822-40DF-9D94-33EAA0549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6391" name="Picture 2" descr="Image result for examples of transparent objects">
            <a:extLst>
              <a:ext uri="{FF2B5EF4-FFF2-40B4-BE49-F238E27FC236}">
                <a16:creationId xmlns:a16="http://schemas.microsoft.com/office/drawing/2014/main" id="{7516EB93-FFF0-418F-AAE3-24501A9D2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46278"/>
            <a:ext cx="3419872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6C34-A443-4475-BA15-403044AC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E53D-BF72-4CA4-9198-9B930A925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CA" dirty="0"/>
              <a:t>What is the ray model of light? </a:t>
            </a:r>
          </a:p>
          <a:p>
            <a:pPr marL="742950" indent="-742950">
              <a:buFont typeface="+mj-lt"/>
              <a:buAutoNum type="arabicPeriod"/>
            </a:pPr>
            <a:r>
              <a:rPr lang="en-CA" dirty="0"/>
              <a:t>Describe how light behaves when encountering transparent, translucent, or opaque objects.  Give an example of each. </a:t>
            </a:r>
          </a:p>
          <a:p>
            <a:pPr marL="742950" indent="-742950">
              <a:buFont typeface="+mj-lt"/>
              <a:buAutoNum type="arabicPeriod"/>
            </a:pPr>
            <a:r>
              <a:rPr lang="en-CA" dirty="0"/>
              <a:t>How do shadows demonstrate the Ray Model of Light? </a:t>
            </a:r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C42D5B-6573-4751-8F34-B9784014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</p:spTree>
    <p:extLst>
      <p:ext uri="{BB962C8B-B14F-4D97-AF65-F5344CB8AC3E}">
        <p14:creationId xmlns:p14="http://schemas.microsoft.com/office/powerpoint/2010/main" val="216365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2CA41-51EB-4BDA-96CC-94350A5A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RAY MODEL OF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B0AC2-625D-477D-A461-084B72FA1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Ray Model of Light suggests light travels in S</a:t>
            </a:r>
            <a:r>
              <a:rPr lang="en-US" b="1" u="sng" dirty="0"/>
              <a:t>TRAIGHT LINES </a:t>
            </a:r>
            <a:r>
              <a:rPr lang="en-US" dirty="0"/>
              <a:t>or </a:t>
            </a:r>
            <a:r>
              <a:rPr lang="en-US" b="1" u="sng" dirty="0"/>
              <a:t>RAYS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RAY is a </a:t>
            </a:r>
            <a:r>
              <a:rPr lang="en-US" b="1" u="sng" dirty="0"/>
              <a:t>straight line </a:t>
            </a:r>
            <a:r>
              <a:rPr lang="en-US" dirty="0"/>
              <a:t>(arrow) that is used to show the direction of the straight-line path of light.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What is a Ray in Geometry? | Definition &amp; Examples (Video) - Tutors.com">
            <a:extLst>
              <a:ext uri="{FF2B5EF4-FFF2-40B4-BE49-F238E27FC236}">
                <a16:creationId xmlns:a16="http://schemas.microsoft.com/office/drawing/2014/main" id="{7E4660CC-81A7-4435-8ACC-F06C2C61A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144" y="4379151"/>
            <a:ext cx="4031711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255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E2F9F57-A3C1-4802-B8B0-B214BDB0C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07C6-B204-4D78-B56B-C6F13FE2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  <a:defRPr/>
            </a:pPr>
            <a:r>
              <a:rPr lang="en-CA" dirty="0"/>
              <a:t>How is an opaque material different from a translucent material?</a:t>
            </a:r>
          </a:p>
          <a:p>
            <a:pPr marL="514350" indent="-514350">
              <a:buAutoNum type="arabicPeriod" startAt="4"/>
              <a:defRPr/>
            </a:pPr>
            <a:r>
              <a:rPr lang="en-CA" dirty="0"/>
              <a:t>How is a translucent material different from a transparent material?</a:t>
            </a:r>
          </a:p>
          <a:p>
            <a:pPr marL="514350" indent="-514350">
              <a:buAutoNum type="arabicPeriod" startAt="4"/>
              <a:defRPr/>
            </a:pPr>
            <a:r>
              <a:rPr lang="en-CA" dirty="0"/>
              <a:t>Is a glass of water with red food colouring in it translucent or transparent?</a:t>
            </a:r>
          </a:p>
          <a:p>
            <a:pPr marL="514350" indent="-514350">
              <a:buAutoNum type="arabicPeriod" startAt="4"/>
              <a:defRPr/>
            </a:pPr>
            <a:r>
              <a:rPr lang="en-CA" dirty="0"/>
              <a:t>What is the relationship between the size of the shadow and the distance of the object from the light source? 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22532" name="Footer Placeholder 3">
            <a:extLst>
              <a:ext uri="{FF2B5EF4-FFF2-40B4-BE49-F238E27FC236}">
                <a16:creationId xmlns:a16="http://schemas.microsoft.com/office/drawing/2014/main" id="{A042EB57-E9C7-4836-B996-3BEDC41E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47B67-73D0-49C3-8EA4-C38225DAA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F3FB5-4B10-44E1-8AE7-23CED3116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Transmit, absorb, Reflect WS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57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9D29377-E6F2-4F53-A7E2-BADA829DD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8" y="-4763"/>
            <a:ext cx="8915400" cy="1066801"/>
          </a:xfrm>
        </p:spPr>
        <p:txBody>
          <a:bodyPr/>
          <a:lstStyle/>
          <a:p>
            <a:r>
              <a:rPr lang="en-CA" altLang="en-US"/>
              <a:t>Homework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7D1AF551-52AD-40EF-8A55-BEC555998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988" y="1773238"/>
            <a:ext cx="8610600" cy="4525962"/>
          </a:xfrm>
        </p:spPr>
        <p:txBody>
          <a:bodyPr/>
          <a:lstStyle/>
          <a:p>
            <a:r>
              <a:rPr lang="en-CA" dirty="0"/>
              <a:t>Practice Measuring Angles WS side 1. </a:t>
            </a:r>
          </a:p>
          <a:p>
            <a:r>
              <a:rPr lang="en-CA" altLang="en-US" dirty="0">
                <a:solidFill>
                  <a:schemeClr val="accent1"/>
                </a:solidFill>
              </a:rPr>
              <a:t>Read pages 168-170</a:t>
            </a:r>
          </a:p>
          <a:p>
            <a:r>
              <a:rPr lang="en-CA" altLang="en-US" dirty="0">
                <a:solidFill>
                  <a:schemeClr val="accent1"/>
                </a:solidFill>
              </a:rPr>
              <a:t>Answer Reading Check #1-5 p171</a:t>
            </a:r>
          </a:p>
          <a:p>
            <a:endParaRPr lang="en-CA" altLang="en-US" dirty="0"/>
          </a:p>
          <a:p>
            <a:r>
              <a:rPr lang="en-CA" altLang="en-US" dirty="0">
                <a:solidFill>
                  <a:schemeClr val="accent1"/>
                </a:solidFill>
              </a:rPr>
              <a:t>Answer CYU p181   # 1, 2, 3, 4, </a:t>
            </a:r>
          </a:p>
          <a:p>
            <a:r>
              <a:rPr lang="en-CA" altLang="en-US" dirty="0"/>
              <a:t>Exit Slip</a:t>
            </a:r>
          </a:p>
        </p:txBody>
      </p:sp>
      <p:sp>
        <p:nvSpPr>
          <p:cNvPr id="37892" name="Footer Placeholder 3">
            <a:extLst>
              <a:ext uri="{FF2B5EF4-FFF2-40B4-BE49-F238E27FC236}">
                <a16:creationId xmlns:a16="http://schemas.microsoft.com/office/drawing/2014/main" id="{83E42ED4-E904-4E0C-8F7B-19B2A3D1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Investigation 3-C p216, new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8286-C6E5-45E9-AD72-13EEA9A7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3642E-EF6A-496E-AF9C-A1332E25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BLM 2-14 Angle WS</a:t>
            </a:r>
          </a:p>
          <a:p>
            <a:r>
              <a:rPr lang="en-CA"/>
              <a:t>Checking Concepts p181 #1-5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922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3200EC3-B84E-4E7D-A24A-DFF1346E5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07C6-B204-4D78-B56B-C6F13FE2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Why does  a white page not reflect like a mirror?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is the difference between the incident ray and the reflected ray?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point does the normal intersect?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does the angle of incidence always equal?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36868" name="Footer Placeholder 3">
            <a:extLst>
              <a:ext uri="{FF2B5EF4-FFF2-40B4-BE49-F238E27FC236}">
                <a16:creationId xmlns:a16="http://schemas.microsoft.com/office/drawing/2014/main" id="{8B726CD0-64C7-4DDE-915A-D5215B6E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62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3200EC3-B84E-4E7D-A24A-DFF1346E5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07C6-B204-4D78-B56B-C6F13FE2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happens with light rays travel from water into air?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Why do objects underwater seem closer to the surface than they are?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Why does the highway ahead of you sometimes look wet when it is actually dry?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36868" name="Footer Placeholder 3">
            <a:extLst>
              <a:ext uri="{FF2B5EF4-FFF2-40B4-BE49-F238E27FC236}">
                <a16:creationId xmlns:a16="http://schemas.microsoft.com/office/drawing/2014/main" id="{8B726CD0-64C7-4DDE-915A-D5215B6E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7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43830395-04E3-440C-B01E-99F0B841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4E0CB0C-D2A6-4ACC-A8E8-D589D9B25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Shadows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4C6492A-72A5-4955-994A-A1A76522F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74838"/>
            <a:ext cx="8447088" cy="47942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accent1"/>
                </a:solidFill>
              </a:rPr>
              <a:t>Shadows are created when an object </a:t>
            </a:r>
            <a:r>
              <a:rPr lang="en-US" altLang="en-US" b="1" dirty="0">
                <a:solidFill>
                  <a:schemeClr val="accent1"/>
                </a:solidFill>
              </a:rPr>
              <a:t>blocks </a:t>
            </a:r>
            <a:r>
              <a:rPr lang="en-US" altLang="en-US" dirty="0">
                <a:solidFill>
                  <a:schemeClr val="accent1"/>
                </a:solidFill>
              </a:rPr>
              <a:t>light rays from passing through.</a:t>
            </a:r>
          </a:p>
          <a:p>
            <a:pPr eaLnBrk="1" hangingPunct="1"/>
            <a:r>
              <a:rPr lang="en-US" altLang="en-US" dirty="0"/>
              <a:t>How do shadows demonstrate that light travels in</a:t>
            </a:r>
            <a:r>
              <a:rPr lang="en-US" altLang="en-US" b="1" dirty="0"/>
              <a:t> </a:t>
            </a:r>
            <a:r>
              <a:rPr lang="en-US" altLang="en-US" b="1" u="sng" dirty="0"/>
              <a:t>straight lines?</a:t>
            </a:r>
            <a:endParaRPr lang="en-US" altLang="en-US" dirty="0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3593C091-27E3-448F-A10D-E03EA580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0960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171</a:t>
            </a:r>
          </a:p>
        </p:txBody>
      </p:sp>
      <p:pic>
        <p:nvPicPr>
          <p:cNvPr id="18438" name="Picture 9">
            <a:extLst>
              <a:ext uri="{FF2B5EF4-FFF2-40B4-BE49-F238E27FC236}">
                <a16:creationId xmlns:a16="http://schemas.microsoft.com/office/drawing/2014/main" id="{9BF605FD-60C9-4CF0-97D1-7D10C1292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57059"/>
            <a:ext cx="4448175" cy="214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70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these images support the idea that light travels like a ray?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ow to Make Shadow Puppets With Your Hand - Very Interesting Ideas ..."/>
          <p:cNvPicPr/>
          <p:nvPr/>
        </p:nvPicPr>
        <p:blipFill>
          <a:blip r:embed="rId2"/>
          <a:srcRect l="4000" t="13333" r="6000" b="10667"/>
          <a:stretch>
            <a:fillRect/>
          </a:stretch>
        </p:blipFill>
        <p:spPr bwMode="auto">
          <a:xfrm>
            <a:off x="1828800" y="2895600"/>
            <a:ext cx="57150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ED05-1A07-C464-AFEC-5FC95154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9F96-4568-8C77-B97C-5654FC4E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 a light source like your phone, make shadows on the wall.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Keeping Light Source stationary: What happens to shadow size when you move your hand/object closer to the light source (farther from wall)?</a:t>
            </a:r>
          </a:p>
        </p:txBody>
      </p:sp>
    </p:spTree>
    <p:extLst>
      <p:ext uri="{BB962C8B-B14F-4D97-AF65-F5344CB8AC3E}">
        <p14:creationId xmlns:p14="http://schemas.microsoft.com/office/powerpoint/2010/main" val="283847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ED05-1A07-C464-AFEC-5FC95154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9F96-4568-8C77-B97C-5654FC4E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With a light source like your phone, make shadows on the wall.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Try two different sized objects (small vs large), try to make their shadows the same size.</a:t>
            </a:r>
          </a:p>
        </p:txBody>
      </p:sp>
    </p:spTree>
    <p:extLst>
      <p:ext uri="{BB962C8B-B14F-4D97-AF65-F5344CB8AC3E}">
        <p14:creationId xmlns:p14="http://schemas.microsoft.com/office/powerpoint/2010/main" val="34031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ED05-1A07-C464-AFEC-5FC95154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9F96-4568-8C77-B97C-5654FC4E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With a light source like your phone, make shadows on the wall.</a:t>
            </a:r>
          </a:p>
          <a:p>
            <a:pPr marL="0" indent="0">
              <a:buNone/>
            </a:pPr>
            <a:r>
              <a:rPr lang="en-US" dirty="0"/>
              <a:t>3. Compare “sharpness” of shadow when object is closer to wall vs farther from wall. </a:t>
            </a:r>
          </a:p>
        </p:txBody>
      </p:sp>
    </p:spTree>
    <p:extLst>
      <p:ext uri="{BB962C8B-B14F-4D97-AF65-F5344CB8AC3E}">
        <p14:creationId xmlns:p14="http://schemas.microsoft.com/office/powerpoint/2010/main" val="2968850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ED05-1A07-C464-AFEC-5FC95154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9F96-4568-8C77-B97C-5654FC4E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With a light source like your phone, make shadows on the wall.</a:t>
            </a:r>
          </a:p>
          <a:p>
            <a:pPr marL="0" indent="0">
              <a:buNone/>
            </a:pPr>
            <a:r>
              <a:rPr lang="en-US" dirty="0"/>
              <a:t>4. What happens if you move your hands farther from the </a:t>
            </a:r>
            <a:r>
              <a:rPr lang="en-US" dirty="0">
                <a:solidFill>
                  <a:srgbClr val="FF0000"/>
                </a:solidFill>
              </a:rPr>
              <a:t>light source </a:t>
            </a:r>
            <a:r>
              <a:rPr lang="en-US" dirty="0"/>
              <a:t>(closer to the wall)?</a:t>
            </a:r>
          </a:p>
        </p:txBody>
      </p:sp>
    </p:spTree>
    <p:extLst>
      <p:ext uri="{BB962C8B-B14F-4D97-AF65-F5344CB8AC3E}">
        <p14:creationId xmlns:p14="http://schemas.microsoft.com/office/powerpoint/2010/main" val="28632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1431</Words>
  <Application>Microsoft Office PowerPoint</Application>
  <PresentationFormat>On-screen Show (4:3)</PresentationFormat>
  <Paragraphs>164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How light behaves when it encounters different materials </vt:lpstr>
      <vt:lpstr>Scientific Observations have helped us understand:</vt:lpstr>
      <vt:lpstr>RAY MODEL OF LIGHT</vt:lpstr>
      <vt:lpstr>Shadows</vt:lpstr>
      <vt:lpstr>How do these images support the idea that light travels like a ray?</vt:lpstr>
      <vt:lpstr>Activity</vt:lpstr>
      <vt:lpstr>Activity</vt:lpstr>
      <vt:lpstr>Activity</vt:lpstr>
      <vt:lpstr>Activity</vt:lpstr>
      <vt:lpstr>PowerPoint Presentation</vt:lpstr>
      <vt:lpstr>4. What happens if you move your hands farther from the light source (closer to the wall)?</vt:lpstr>
      <vt:lpstr>Why did the smaller object cast a bigger shadow? </vt:lpstr>
      <vt:lpstr>Compare “sharpness” of shadow when object is closer to wall vs farther from wall</vt:lpstr>
      <vt:lpstr>Ray Model of light</vt:lpstr>
      <vt:lpstr>Check your understanding</vt:lpstr>
      <vt:lpstr>Check your understanding</vt:lpstr>
      <vt:lpstr>Visible light can be used to model all types of electromagnetic radiation</vt:lpstr>
      <vt:lpstr>Check your understanding</vt:lpstr>
      <vt:lpstr>Activity</vt:lpstr>
      <vt:lpstr>Reflection: Light bounces off</vt:lpstr>
      <vt:lpstr>Absorption: Light Energy is Trapped</vt:lpstr>
      <vt:lpstr>PowerPoint Presentation</vt:lpstr>
      <vt:lpstr>Transmission: Light Passes Through</vt:lpstr>
      <vt:lpstr>Refraction: the Path of the Light Bends</vt:lpstr>
      <vt:lpstr>MATERIALS THAT LIGHT ENCOUNTERS: </vt:lpstr>
      <vt:lpstr>Transparent Objects </vt:lpstr>
      <vt:lpstr>Translucent Materials  </vt:lpstr>
      <vt:lpstr>Opaque materials </vt:lpstr>
      <vt:lpstr>Check your understanding</vt:lpstr>
      <vt:lpstr>Check your understanding</vt:lpstr>
      <vt:lpstr>Practice </vt:lpstr>
      <vt:lpstr>Homework</vt:lpstr>
      <vt:lpstr>Investigation 3-C p216, new text</vt:lpstr>
      <vt:lpstr>Practice </vt:lpstr>
      <vt:lpstr>Check your understanding</vt:lpstr>
      <vt:lpstr>Check your understanding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is part of the Electromagnetic Spectrum</dc:title>
  <dc:creator>User</dc:creator>
  <cp:lastModifiedBy>Tammy Wilson</cp:lastModifiedBy>
  <cp:revision>9</cp:revision>
  <dcterms:created xsi:type="dcterms:W3CDTF">2020-04-09T18:51:42Z</dcterms:created>
  <dcterms:modified xsi:type="dcterms:W3CDTF">2024-01-03T19:07:08Z</dcterms:modified>
</cp:coreProperties>
</file>