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43" r:id="rId2"/>
    <p:sldId id="308" r:id="rId3"/>
    <p:sldId id="348" r:id="rId4"/>
    <p:sldId id="304" r:id="rId5"/>
    <p:sldId id="307" r:id="rId6"/>
    <p:sldId id="258" r:id="rId7"/>
    <p:sldId id="281" r:id="rId8"/>
    <p:sldId id="350" r:id="rId9"/>
    <p:sldId id="351" r:id="rId10"/>
    <p:sldId id="305" r:id="rId11"/>
    <p:sldId id="306" r:id="rId12"/>
    <p:sldId id="282" r:id="rId13"/>
    <p:sldId id="340" r:id="rId14"/>
    <p:sldId id="310" r:id="rId15"/>
    <p:sldId id="347" r:id="rId16"/>
    <p:sldId id="298" r:id="rId17"/>
    <p:sldId id="300" r:id="rId18"/>
    <p:sldId id="323" r:id="rId19"/>
    <p:sldId id="303" r:id="rId20"/>
    <p:sldId id="352" r:id="rId21"/>
    <p:sldId id="283" r:id="rId22"/>
    <p:sldId id="292" r:id="rId23"/>
    <p:sldId id="290" r:id="rId24"/>
    <p:sldId id="353" r:id="rId25"/>
    <p:sldId id="354" r:id="rId26"/>
    <p:sldId id="355" r:id="rId27"/>
    <p:sldId id="356" r:id="rId28"/>
    <p:sldId id="335" r:id="rId29"/>
    <p:sldId id="312" r:id="rId30"/>
    <p:sldId id="338" r:id="rId31"/>
    <p:sldId id="293" r:id="rId32"/>
    <p:sldId id="337" r:id="rId33"/>
    <p:sldId id="329" r:id="rId34"/>
    <p:sldId id="339" r:id="rId35"/>
    <p:sldId id="325" r:id="rId36"/>
    <p:sldId id="326" r:id="rId37"/>
    <p:sldId id="327" r:id="rId38"/>
    <p:sldId id="328" r:id="rId39"/>
    <p:sldId id="287" r:id="rId40"/>
    <p:sldId id="349" r:id="rId41"/>
    <p:sldId id="358" r:id="rId42"/>
    <p:sldId id="309" r:id="rId43"/>
    <p:sldId id="294" r:id="rId44"/>
    <p:sldId id="296" r:id="rId45"/>
    <p:sldId id="342" r:id="rId46"/>
    <p:sldId id="316" r:id="rId47"/>
    <p:sldId id="333" r:id="rId48"/>
    <p:sldId id="322" r:id="rId49"/>
    <p:sldId id="334" r:id="rId50"/>
    <p:sldId id="315" r:id="rId51"/>
    <p:sldId id="345" r:id="rId52"/>
    <p:sldId id="257" r:id="rId53"/>
    <p:sldId id="270" r:id="rId54"/>
    <p:sldId id="273" r:id="rId55"/>
    <p:sldId id="346" r:id="rId56"/>
    <p:sldId id="260" r:id="rId57"/>
    <p:sldId id="313" r:id="rId58"/>
    <p:sldId id="344" r:id="rId59"/>
    <p:sldId id="271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5E1585-AB40-40CF-9515-93C4278680A1}" v="111" dt="2023-09-10T20:43:58.7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588" autoAdjust="0"/>
    <p:restoredTop sz="71209" autoAdjust="0"/>
  </p:normalViewPr>
  <p:slideViewPr>
    <p:cSldViewPr snapToGrid="0">
      <p:cViewPr varScale="1">
        <p:scale>
          <a:sx n="33" d="100"/>
          <a:sy n="33" d="100"/>
        </p:scale>
        <p:origin x="90" y="450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0392548a-554d-41ce-90db-a9cc305eb12d" providerId="ADAL" clId="{F45E1585-AB40-40CF-9515-93C4278680A1}"/>
    <pc:docChg chg="undo custSel addSld delSld modSld sldOrd">
      <pc:chgData name="Tammy Wilson" userId="0392548a-554d-41ce-90db-a9cc305eb12d" providerId="ADAL" clId="{F45E1585-AB40-40CF-9515-93C4278680A1}" dt="2023-09-10T20:45:00.025" v="957"/>
      <pc:docMkLst>
        <pc:docMk/>
      </pc:docMkLst>
      <pc:sldChg chg="modSp mod modAnim">
        <pc:chgData name="Tammy Wilson" userId="0392548a-554d-41ce-90db-a9cc305eb12d" providerId="ADAL" clId="{F45E1585-AB40-40CF-9515-93C4278680A1}" dt="2023-09-10T20:43:58.779" v="935" actId="115"/>
        <pc:sldMkLst>
          <pc:docMk/>
          <pc:sldMk cId="0" sldId="260"/>
        </pc:sldMkLst>
        <pc:spChg chg="mod">
          <ac:chgData name="Tammy Wilson" userId="0392548a-554d-41ce-90db-a9cc305eb12d" providerId="ADAL" clId="{F45E1585-AB40-40CF-9515-93C4278680A1}" dt="2023-09-10T20:43:58.779" v="935" actId="115"/>
          <ac:spMkLst>
            <pc:docMk/>
            <pc:sldMk cId="0" sldId="260"/>
            <ac:spMk id="7171" creationId="{6852806C-25C5-4CDF-8007-90512DDA2F34}"/>
          </ac:spMkLst>
        </pc:spChg>
      </pc:sldChg>
      <pc:sldChg chg="ord">
        <pc:chgData name="Tammy Wilson" userId="0392548a-554d-41ce-90db-a9cc305eb12d" providerId="ADAL" clId="{F45E1585-AB40-40CF-9515-93C4278680A1}" dt="2023-09-10T20:45:00.025" v="957"/>
        <pc:sldMkLst>
          <pc:docMk/>
          <pc:sldMk cId="0" sldId="271"/>
        </pc:sldMkLst>
      </pc:sldChg>
      <pc:sldChg chg="addSp delSp modSp mod">
        <pc:chgData name="Tammy Wilson" userId="0392548a-554d-41ce-90db-a9cc305eb12d" providerId="ADAL" clId="{F45E1585-AB40-40CF-9515-93C4278680A1}" dt="2023-09-10T20:03:09.478" v="249" actId="20577"/>
        <pc:sldMkLst>
          <pc:docMk/>
          <pc:sldMk cId="674187189" sldId="281"/>
        </pc:sldMkLst>
        <pc:spChg chg="mod">
          <ac:chgData name="Tammy Wilson" userId="0392548a-554d-41ce-90db-a9cc305eb12d" providerId="ADAL" clId="{F45E1585-AB40-40CF-9515-93C4278680A1}" dt="2023-09-10T20:03:09.478" v="249" actId="20577"/>
          <ac:spMkLst>
            <pc:docMk/>
            <pc:sldMk cId="674187189" sldId="281"/>
            <ac:spMk id="8196" creationId="{00000000-0000-0000-0000-000000000000}"/>
          </ac:spMkLst>
        </pc:spChg>
        <pc:spChg chg="del">
          <ac:chgData name="Tammy Wilson" userId="0392548a-554d-41ce-90db-a9cc305eb12d" providerId="ADAL" clId="{F45E1585-AB40-40CF-9515-93C4278680A1}" dt="2023-09-10T19:44:40.291" v="10" actId="478"/>
          <ac:spMkLst>
            <pc:docMk/>
            <pc:sldMk cId="674187189" sldId="281"/>
            <ac:spMk id="8197" creationId="{00000000-0000-0000-0000-000000000000}"/>
          </ac:spMkLst>
        </pc:spChg>
        <pc:picChg chg="add mod">
          <ac:chgData name="Tammy Wilson" userId="0392548a-554d-41ce-90db-a9cc305eb12d" providerId="ADAL" clId="{F45E1585-AB40-40CF-9515-93C4278680A1}" dt="2023-09-10T19:44:43.920" v="11" actId="1076"/>
          <ac:picMkLst>
            <pc:docMk/>
            <pc:sldMk cId="674187189" sldId="281"/>
            <ac:picMk id="1026" creationId="{B97EA67A-7994-AB73-0AEF-951F9EA42925}"/>
          </ac:picMkLst>
        </pc:picChg>
        <pc:picChg chg="del">
          <ac:chgData name="Tammy Wilson" userId="0392548a-554d-41ce-90db-a9cc305eb12d" providerId="ADAL" clId="{F45E1585-AB40-40CF-9515-93C4278680A1}" dt="2023-09-10T19:44:39.122" v="9" actId="478"/>
          <ac:picMkLst>
            <pc:docMk/>
            <pc:sldMk cId="674187189" sldId="281"/>
            <ac:picMk id="8198" creationId="{00000000-0000-0000-0000-000000000000}"/>
          </ac:picMkLst>
        </pc:picChg>
      </pc:sldChg>
      <pc:sldChg chg="modSp mod">
        <pc:chgData name="Tammy Wilson" userId="0392548a-554d-41ce-90db-a9cc305eb12d" providerId="ADAL" clId="{F45E1585-AB40-40CF-9515-93C4278680A1}" dt="2023-09-10T19:54:41.409" v="183" actId="113"/>
        <pc:sldMkLst>
          <pc:docMk/>
          <pc:sldMk cId="2779560104" sldId="282"/>
        </pc:sldMkLst>
        <pc:spChg chg="mod">
          <ac:chgData name="Tammy Wilson" userId="0392548a-554d-41ce-90db-a9cc305eb12d" providerId="ADAL" clId="{F45E1585-AB40-40CF-9515-93C4278680A1}" dt="2023-09-10T19:53:56.321" v="166" actId="20577"/>
          <ac:spMkLst>
            <pc:docMk/>
            <pc:sldMk cId="2779560104" sldId="282"/>
            <ac:spMk id="10242" creationId="{00000000-0000-0000-0000-000000000000}"/>
          </ac:spMkLst>
        </pc:spChg>
        <pc:spChg chg="mod">
          <ac:chgData name="Tammy Wilson" userId="0392548a-554d-41ce-90db-a9cc305eb12d" providerId="ADAL" clId="{F45E1585-AB40-40CF-9515-93C4278680A1}" dt="2023-09-10T19:54:41.409" v="183" actId="113"/>
          <ac:spMkLst>
            <pc:docMk/>
            <pc:sldMk cId="2779560104" sldId="282"/>
            <ac:spMk id="10243" creationId="{00000000-0000-0000-0000-000000000000}"/>
          </ac:spMkLst>
        </pc:spChg>
      </pc:sldChg>
      <pc:sldChg chg="delSp modSp mod">
        <pc:chgData name="Tammy Wilson" userId="0392548a-554d-41ce-90db-a9cc305eb12d" providerId="ADAL" clId="{F45E1585-AB40-40CF-9515-93C4278680A1}" dt="2023-09-10T20:29:07.067" v="833" actId="478"/>
        <pc:sldMkLst>
          <pc:docMk/>
          <pc:sldMk cId="106696974" sldId="287"/>
        </pc:sldMkLst>
        <pc:spChg chg="mod">
          <ac:chgData name="Tammy Wilson" userId="0392548a-554d-41ce-90db-a9cc305eb12d" providerId="ADAL" clId="{F45E1585-AB40-40CF-9515-93C4278680A1}" dt="2023-09-10T20:28:49.497" v="832" actId="20577"/>
          <ac:spMkLst>
            <pc:docMk/>
            <pc:sldMk cId="106696974" sldId="287"/>
            <ac:spMk id="3" creationId="{00000000-0000-0000-0000-000000000000}"/>
          </ac:spMkLst>
        </pc:spChg>
        <pc:picChg chg="del">
          <ac:chgData name="Tammy Wilson" userId="0392548a-554d-41ce-90db-a9cc305eb12d" providerId="ADAL" clId="{F45E1585-AB40-40CF-9515-93C4278680A1}" dt="2023-09-10T20:29:07.067" v="833" actId="478"/>
          <ac:picMkLst>
            <pc:docMk/>
            <pc:sldMk cId="106696974" sldId="287"/>
            <ac:picMk id="1026" creationId="{00000000-0000-0000-0000-000000000000}"/>
          </ac:picMkLst>
        </pc:picChg>
      </pc:sldChg>
      <pc:sldChg chg="modSp mod">
        <pc:chgData name="Tammy Wilson" userId="0392548a-554d-41ce-90db-a9cc305eb12d" providerId="ADAL" clId="{F45E1585-AB40-40CF-9515-93C4278680A1}" dt="2023-09-10T20:10:34.659" v="365" actId="20577"/>
        <pc:sldMkLst>
          <pc:docMk/>
          <pc:sldMk cId="4225296030" sldId="290"/>
        </pc:sldMkLst>
        <pc:spChg chg="mod">
          <ac:chgData name="Tammy Wilson" userId="0392548a-554d-41ce-90db-a9cc305eb12d" providerId="ADAL" clId="{F45E1585-AB40-40CF-9515-93C4278680A1}" dt="2023-09-10T20:10:23.898" v="354" actId="20577"/>
          <ac:spMkLst>
            <pc:docMk/>
            <pc:sldMk cId="4225296030" sldId="290"/>
            <ac:spMk id="2" creationId="{00000000-0000-0000-0000-000000000000}"/>
          </ac:spMkLst>
        </pc:spChg>
        <pc:spChg chg="mod">
          <ac:chgData name="Tammy Wilson" userId="0392548a-554d-41ce-90db-a9cc305eb12d" providerId="ADAL" clId="{F45E1585-AB40-40CF-9515-93C4278680A1}" dt="2023-09-10T20:10:34.659" v="365" actId="20577"/>
          <ac:spMkLst>
            <pc:docMk/>
            <pc:sldMk cId="4225296030" sldId="290"/>
            <ac:spMk id="3" creationId="{00000000-0000-0000-0000-000000000000}"/>
          </ac:spMkLst>
        </pc:spChg>
      </pc:sldChg>
      <pc:sldChg chg="modSp mod">
        <pc:chgData name="Tammy Wilson" userId="0392548a-554d-41ce-90db-a9cc305eb12d" providerId="ADAL" clId="{F45E1585-AB40-40CF-9515-93C4278680A1}" dt="2023-09-10T20:17:08.502" v="653" actId="20577"/>
        <pc:sldMkLst>
          <pc:docMk/>
          <pc:sldMk cId="1629127321" sldId="293"/>
        </pc:sldMkLst>
        <pc:spChg chg="mod">
          <ac:chgData name="Tammy Wilson" userId="0392548a-554d-41ce-90db-a9cc305eb12d" providerId="ADAL" clId="{F45E1585-AB40-40CF-9515-93C4278680A1}" dt="2023-09-10T20:17:08.502" v="653" actId="20577"/>
          <ac:spMkLst>
            <pc:docMk/>
            <pc:sldMk cId="1629127321" sldId="293"/>
            <ac:spMk id="3" creationId="{00000000-0000-0000-0000-000000000000}"/>
          </ac:spMkLst>
        </pc:spChg>
      </pc:sldChg>
      <pc:sldChg chg="modSp mod ord">
        <pc:chgData name="Tammy Wilson" userId="0392548a-554d-41ce-90db-a9cc305eb12d" providerId="ADAL" clId="{F45E1585-AB40-40CF-9515-93C4278680A1}" dt="2023-09-10T20:05:09.982" v="269" actId="20577"/>
        <pc:sldMkLst>
          <pc:docMk/>
          <pc:sldMk cId="1158950858" sldId="300"/>
        </pc:sldMkLst>
        <pc:spChg chg="mod">
          <ac:chgData name="Tammy Wilson" userId="0392548a-554d-41ce-90db-a9cc305eb12d" providerId="ADAL" clId="{F45E1585-AB40-40CF-9515-93C4278680A1}" dt="2023-09-10T20:05:09.982" v="269" actId="20577"/>
          <ac:spMkLst>
            <pc:docMk/>
            <pc:sldMk cId="1158950858" sldId="300"/>
            <ac:spMk id="10246" creationId="{00000000-0000-0000-0000-000000000000}"/>
          </ac:spMkLst>
        </pc:spChg>
      </pc:sldChg>
      <pc:sldChg chg="ord">
        <pc:chgData name="Tammy Wilson" userId="0392548a-554d-41ce-90db-a9cc305eb12d" providerId="ADAL" clId="{F45E1585-AB40-40CF-9515-93C4278680A1}" dt="2023-09-10T20:06:20.134" v="322"/>
        <pc:sldMkLst>
          <pc:docMk/>
          <pc:sldMk cId="3791957109" sldId="303"/>
        </pc:sldMkLst>
      </pc:sldChg>
      <pc:sldChg chg="modSp mod">
        <pc:chgData name="Tammy Wilson" userId="0392548a-554d-41ce-90db-a9cc305eb12d" providerId="ADAL" clId="{F45E1585-AB40-40CF-9515-93C4278680A1}" dt="2023-09-10T20:33:21.831" v="885" actId="20577"/>
        <pc:sldMkLst>
          <pc:docMk/>
          <pc:sldMk cId="3095563342" sldId="309"/>
        </pc:sldMkLst>
        <pc:spChg chg="mod">
          <ac:chgData name="Tammy Wilson" userId="0392548a-554d-41ce-90db-a9cc305eb12d" providerId="ADAL" clId="{F45E1585-AB40-40CF-9515-93C4278680A1}" dt="2023-09-10T20:33:21.831" v="885" actId="20577"/>
          <ac:spMkLst>
            <pc:docMk/>
            <pc:sldMk cId="3095563342" sldId="309"/>
            <ac:spMk id="2" creationId="{00000000-0000-0000-0000-000000000000}"/>
          </ac:spMkLst>
        </pc:spChg>
      </pc:sldChg>
      <pc:sldChg chg="modSp mod ord">
        <pc:chgData name="Tammy Wilson" userId="0392548a-554d-41ce-90db-a9cc305eb12d" providerId="ADAL" clId="{F45E1585-AB40-40CF-9515-93C4278680A1}" dt="2023-09-10T20:06:01.174" v="292" actId="113"/>
        <pc:sldMkLst>
          <pc:docMk/>
          <pc:sldMk cId="3121237258" sldId="323"/>
        </pc:sldMkLst>
        <pc:spChg chg="mod">
          <ac:chgData name="Tammy Wilson" userId="0392548a-554d-41ce-90db-a9cc305eb12d" providerId="ADAL" clId="{F45E1585-AB40-40CF-9515-93C4278680A1}" dt="2023-09-10T20:06:01.174" v="292" actId="113"/>
          <ac:spMkLst>
            <pc:docMk/>
            <pc:sldMk cId="3121237258" sldId="323"/>
            <ac:spMk id="13314" creationId="{00000000-0000-0000-0000-000000000000}"/>
          </ac:spMkLst>
        </pc:spChg>
      </pc:sldChg>
      <pc:sldChg chg="modSp mod">
        <pc:chgData name="Tammy Wilson" userId="0392548a-554d-41ce-90db-a9cc305eb12d" providerId="ADAL" clId="{F45E1585-AB40-40CF-9515-93C4278680A1}" dt="2023-09-10T20:26:20.175" v="808" actId="207"/>
        <pc:sldMkLst>
          <pc:docMk/>
          <pc:sldMk cId="2243206408" sldId="325"/>
        </pc:sldMkLst>
        <pc:spChg chg="mod">
          <ac:chgData name="Tammy Wilson" userId="0392548a-554d-41ce-90db-a9cc305eb12d" providerId="ADAL" clId="{F45E1585-AB40-40CF-9515-93C4278680A1}" dt="2023-09-10T20:26:20.175" v="808" actId="207"/>
          <ac:spMkLst>
            <pc:docMk/>
            <pc:sldMk cId="2243206408" sldId="325"/>
            <ac:spMk id="3" creationId="{B1028CCC-0217-433A-8BC0-167DDB4F42B9}"/>
          </ac:spMkLst>
        </pc:spChg>
      </pc:sldChg>
      <pc:sldChg chg="modSp mod">
        <pc:chgData name="Tammy Wilson" userId="0392548a-554d-41ce-90db-a9cc305eb12d" providerId="ADAL" clId="{F45E1585-AB40-40CF-9515-93C4278680A1}" dt="2023-09-10T20:26:28.217" v="809" actId="207"/>
        <pc:sldMkLst>
          <pc:docMk/>
          <pc:sldMk cId="4032325446" sldId="326"/>
        </pc:sldMkLst>
        <pc:spChg chg="mod">
          <ac:chgData name="Tammy Wilson" userId="0392548a-554d-41ce-90db-a9cc305eb12d" providerId="ADAL" clId="{F45E1585-AB40-40CF-9515-93C4278680A1}" dt="2023-09-10T20:26:28.217" v="809" actId="207"/>
          <ac:spMkLst>
            <pc:docMk/>
            <pc:sldMk cId="4032325446" sldId="326"/>
            <ac:spMk id="3" creationId="{B1028CCC-0217-433A-8BC0-167DDB4F42B9}"/>
          </ac:spMkLst>
        </pc:spChg>
      </pc:sldChg>
      <pc:sldChg chg="del">
        <pc:chgData name="Tammy Wilson" userId="0392548a-554d-41ce-90db-a9cc305eb12d" providerId="ADAL" clId="{F45E1585-AB40-40CF-9515-93C4278680A1}" dt="2023-09-10T20:40:44.432" v="888" actId="47"/>
        <pc:sldMkLst>
          <pc:docMk/>
          <pc:sldMk cId="443842182" sldId="330"/>
        </pc:sldMkLst>
      </pc:sldChg>
      <pc:sldChg chg="ord">
        <pc:chgData name="Tammy Wilson" userId="0392548a-554d-41ce-90db-a9cc305eb12d" providerId="ADAL" clId="{F45E1585-AB40-40CF-9515-93C4278680A1}" dt="2023-09-10T20:38:11.569" v="887"/>
        <pc:sldMkLst>
          <pc:docMk/>
          <pc:sldMk cId="88473099" sldId="333"/>
        </pc:sldMkLst>
      </pc:sldChg>
      <pc:sldChg chg="modSp mod">
        <pc:chgData name="Tammy Wilson" userId="0392548a-554d-41ce-90db-a9cc305eb12d" providerId="ADAL" clId="{F45E1585-AB40-40CF-9515-93C4278680A1}" dt="2023-09-10T20:25:14.023" v="807" actId="255"/>
        <pc:sldMkLst>
          <pc:docMk/>
          <pc:sldMk cId="1135868847" sldId="339"/>
        </pc:sldMkLst>
        <pc:spChg chg="mod">
          <ac:chgData name="Tammy Wilson" userId="0392548a-554d-41ce-90db-a9cc305eb12d" providerId="ADAL" clId="{F45E1585-AB40-40CF-9515-93C4278680A1}" dt="2023-09-10T20:25:14.023" v="807" actId="255"/>
          <ac:spMkLst>
            <pc:docMk/>
            <pc:sldMk cId="1135868847" sldId="339"/>
            <ac:spMk id="3" creationId="{838BB5A4-5340-4BF9-BEF4-7397F95963BE}"/>
          </ac:spMkLst>
        </pc:spChg>
      </pc:sldChg>
      <pc:sldChg chg="modSp mod">
        <pc:chgData name="Tammy Wilson" userId="0392548a-554d-41ce-90db-a9cc305eb12d" providerId="ADAL" clId="{F45E1585-AB40-40CF-9515-93C4278680A1}" dt="2023-09-10T19:57:42.716" v="213" actId="27636"/>
        <pc:sldMkLst>
          <pc:docMk/>
          <pc:sldMk cId="1580287670" sldId="340"/>
        </pc:sldMkLst>
        <pc:spChg chg="mod">
          <ac:chgData name="Tammy Wilson" userId="0392548a-554d-41ce-90db-a9cc305eb12d" providerId="ADAL" clId="{F45E1585-AB40-40CF-9515-93C4278680A1}" dt="2023-09-10T19:57:42.716" v="213" actId="27636"/>
          <ac:spMkLst>
            <pc:docMk/>
            <pc:sldMk cId="1580287670" sldId="340"/>
            <ac:spMk id="3" creationId="{1B68F343-B0E9-4D13-96EE-0A00C50DEA34}"/>
          </ac:spMkLst>
        </pc:spChg>
      </pc:sldChg>
      <pc:sldChg chg="modSp mod">
        <pc:chgData name="Tammy Wilson" userId="0392548a-554d-41ce-90db-a9cc305eb12d" providerId="ADAL" clId="{F45E1585-AB40-40CF-9515-93C4278680A1}" dt="2023-09-10T20:44:50.516" v="955" actId="20577"/>
        <pc:sldMkLst>
          <pc:docMk/>
          <pc:sldMk cId="3237748980" sldId="344"/>
        </pc:sldMkLst>
        <pc:spChg chg="mod">
          <ac:chgData name="Tammy Wilson" userId="0392548a-554d-41ce-90db-a9cc305eb12d" providerId="ADAL" clId="{F45E1585-AB40-40CF-9515-93C4278680A1}" dt="2023-09-10T20:44:50.516" v="955" actId="20577"/>
          <ac:spMkLst>
            <pc:docMk/>
            <pc:sldMk cId="3237748980" sldId="344"/>
            <ac:spMk id="3" creationId="{E5DC821A-553B-4AD7-8873-869EDD80CE1C}"/>
          </ac:spMkLst>
        </pc:spChg>
      </pc:sldChg>
      <pc:sldChg chg="delSp modSp">
        <pc:chgData name="Tammy Wilson" userId="0392548a-554d-41ce-90db-a9cc305eb12d" providerId="ADAL" clId="{F45E1585-AB40-40CF-9515-93C4278680A1}" dt="2023-09-10T20:30:00.406" v="841" actId="1076"/>
        <pc:sldMkLst>
          <pc:docMk/>
          <pc:sldMk cId="892676369" sldId="349"/>
        </pc:sldMkLst>
        <pc:picChg chg="del">
          <ac:chgData name="Tammy Wilson" userId="0392548a-554d-41ce-90db-a9cc305eb12d" providerId="ADAL" clId="{F45E1585-AB40-40CF-9515-93C4278680A1}" dt="2023-09-10T20:29:23.089" v="834" actId="478"/>
          <ac:picMkLst>
            <pc:docMk/>
            <pc:sldMk cId="892676369" sldId="349"/>
            <ac:picMk id="8" creationId="{00000000-0000-0000-0000-000000000000}"/>
          </ac:picMkLst>
        </pc:picChg>
        <pc:picChg chg="mod">
          <ac:chgData name="Tammy Wilson" userId="0392548a-554d-41ce-90db-a9cc305eb12d" providerId="ADAL" clId="{F45E1585-AB40-40CF-9515-93C4278680A1}" dt="2023-09-10T20:30:00.406" v="841" actId="1076"/>
          <ac:picMkLst>
            <pc:docMk/>
            <pc:sldMk cId="892676369" sldId="349"/>
            <ac:picMk id="1026" creationId="{00000000-0000-0000-0000-000000000000}"/>
          </ac:picMkLst>
        </pc:picChg>
      </pc:sldChg>
      <pc:sldChg chg="addSp delSp modSp add mod">
        <pc:chgData name="Tammy Wilson" userId="0392548a-554d-41ce-90db-a9cc305eb12d" providerId="ADAL" clId="{F45E1585-AB40-40CF-9515-93C4278680A1}" dt="2023-09-10T20:03:30.992" v="252" actId="5793"/>
        <pc:sldMkLst>
          <pc:docMk/>
          <pc:sldMk cId="381732348" sldId="350"/>
        </pc:sldMkLst>
        <pc:spChg chg="mod">
          <ac:chgData name="Tammy Wilson" userId="0392548a-554d-41ce-90db-a9cc305eb12d" providerId="ADAL" clId="{F45E1585-AB40-40CF-9515-93C4278680A1}" dt="2023-09-10T20:03:30.992" v="252" actId="5793"/>
          <ac:spMkLst>
            <pc:docMk/>
            <pc:sldMk cId="381732348" sldId="350"/>
            <ac:spMk id="8196" creationId="{00000000-0000-0000-0000-000000000000}"/>
          </ac:spMkLst>
        </pc:spChg>
        <pc:spChg chg="del mod">
          <ac:chgData name="Tammy Wilson" userId="0392548a-554d-41ce-90db-a9cc305eb12d" providerId="ADAL" clId="{F45E1585-AB40-40CF-9515-93C4278680A1}" dt="2023-09-10T19:45:02.022" v="15" actId="478"/>
          <ac:spMkLst>
            <pc:docMk/>
            <pc:sldMk cId="381732348" sldId="350"/>
            <ac:spMk id="8197" creationId="{00000000-0000-0000-0000-000000000000}"/>
          </ac:spMkLst>
        </pc:spChg>
        <pc:picChg chg="add mod">
          <ac:chgData name="Tammy Wilson" userId="0392548a-554d-41ce-90db-a9cc305eb12d" providerId="ADAL" clId="{F45E1585-AB40-40CF-9515-93C4278680A1}" dt="2023-09-10T19:45:45.696" v="22" actId="14100"/>
          <ac:picMkLst>
            <pc:docMk/>
            <pc:sldMk cId="381732348" sldId="350"/>
            <ac:picMk id="2050" creationId="{9E19EC29-FA68-94B1-65A7-7A8079F555EC}"/>
          </ac:picMkLst>
        </pc:picChg>
        <pc:picChg chg="del">
          <ac:chgData name="Tammy Wilson" userId="0392548a-554d-41ce-90db-a9cc305eb12d" providerId="ADAL" clId="{F45E1585-AB40-40CF-9515-93C4278680A1}" dt="2023-09-10T19:44:50.665" v="13" actId="478"/>
          <ac:picMkLst>
            <pc:docMk/>
            <pc:sldMk cId="381732348" sldId="350"/>
            <ac:picMk id="8198" creationId="{00000000-0000-0000-0000-000000000000}"/>
          </ac:picMkLst>
        </pc:picChg>
      </pc:sldChg>
      <pc:sldChg chg="addSp delSp modSp add mod ord">
        <pc:chgData name="Tammy Wilson" userId="0392548a-554d-41ce-90db-a9cc305eb12d" providerId="ADAL" clId="{F45E1585-AB40-40CF-9515-93C4278680A1}" dt="2023-09-10T19:52:41.394" v="140" actId="14100"/>
        <pc:sldMkLst>
          <pc:docMk/>
          <pc:sldMk cId="2364324284" sldId="351"/>
        </pc:sldMkLst>
        <pc:spChg chg="mod">
          <ac:chgData name="Tammy Wilson" userId="0392548a-554d-41ce-90db-a9cc305eb12d" providerId="ADAL" clId="{F45E1585-AB40-40CF-9515-93C4278680A1}" dt="2023-09-10T19:52:35.445" v="137" actId="5793"/>
          <ac:spMkLst>
            <pc:docMk/>
            <pc:sldMk cId="2364324284" sldId="351"/>
            <ac:spMk id="8196" creationId="{00000000-0000-0000-0000-000000000000}"/>
          </ac:spMkLst>
        </pc:spChg>
        <pc:picChg chg="add mod">
          <ac:chgData name="Tammy Wilson" userId="0392548a-554d-41ce-90db-a9cc305eb12d" providerId="ADAL" clId="{F45E1585-AB40-40CF-9515-93C4278680A1}" dt="2023-09-10T19:52:41.394" v="140" actId="14100"/>
          <ac:picMkLst>
            <pc:docMk/>
            <pc:sldMk cId="2364324284" sldId="351"/>
            <ac:picMk id="3074" creationId="{E81E8472-1739-D68E-6CEC-BC90C675BB82}"/>
          </ac:picMkLst>
        </pc:picChg>
        <pc:picChg chg="add del mod">
          <ac:chgData name="Tammy Wilson" userId="0392548a-554d-41ce-90db-a9cc305eb12d" providerId="ADAL" clId="{F45E1585-AB40-40CF-9515-93C4278680A1}" dt="2023-09-10T19:51:36.217" v="102" actId="478"/>
          <ac:picMkLst>
            <pc:docMk/>
            <pc:sldMk cId="2364324284" sldId="351"/>
            <ac:picMk id="3076" creationId="{AC2011F0-F02D-9D3F-8682-10D80DC498DA}"/>
          </ac:picMkLst>
        </pc:picChg>
        <pc:picChg chg="add mod">
          <ac:chgData name="Tammy Wilson" userId="0392548a-554d-41ce-90db-a9cc305eb12d" providerId="ADAL" clId="{F45E1585-AB40-40CF-9515-93C4278680A1}" dt="2023-09-10T19:52:37.037" v="138" actId="1076"/>
          <ac:picMkLst>
            <pc:docMk/>
            <pc:sldMk cId="2364324284" sldId="351"/>
            <ac:picMk id="3078" creationId="{6B6ABA62-AB21-EBFD-28CB-BBD012F6ECAC}"/>
          </ac:picMkLst>
        </pc:picChg>
        <pc:picChg chg="del">
          <ac:chgData name="Tammy Wilson" userId="0392548a-554d-41ce-90db-a9cc305eb12d" providerId="ADAL" clId="{F45E1585-AB40-40CF-9515-93C4278680A1}" dt="2023-09-10T19:46:15.127" v="23" actId="478"/>
          <ac:picMkLst>
            <pc:docMk/>
            <pc:sldMk cId="2364324284" sldId="351"/>
            <ac:picMk id="8198" creationId="{00000000-0000-0000-0000-000000000000}"/>
          </ac:picMkLst>
        </pc:picChg>
      </pc:sldChg>
      <pc:sldChg chg="addSp delSp modSp add mod ord">
        <pc:chgData name="Tammy Wilson" userId="0392548a-554d-41ce-90db-a9cc305eb12d" providerId="ADAL" clId="{F45E1585-AB40-40CF-9515-93C4278680A1}" dt="2023-09-10T20:08:40.533" v="325" actId="113"/>
        <pc:sldMkLst>
          <pc:docMk/>
          <pc:sldMk cId="3060267460" sldId="352"/>
        </pc:sldMkLst>
        <pc:spChg chg="mod">
          <ac:chgData name="Tammy Wilson" userId="0392548a-554d-41ce-90db-a9cc305eb12d" providerId="ADAL" clId="{F45E1585-AB40-40CF-9515-93C4278680A1}" dt="2023-09-10T20:06:16.696" v="320" actId="20577"/>
          <ac:spMkLst>
            <pc:docMk/>
            <pc:sldMk cId="3060267460" sldId="352"/>
            <ac:spMk id="8195" creationId="{00000000-0000-0000-0000-000000000000}"/>
          </ac:spMkLst>
        </pc:spChg>
        <pc:spChg chg="mod">
          <ac:chgData name="Tammy Wilson" userId="0392548a-554d-41ce-90db-a9cc305eb12d" providerId="ADAL" clId="{F45E1585-AB40-40CF-9515-93C4278680A1}" dt="2023-09-10T20:08:40.533" v="325" actId="113"/>
          <ac:spMkLst>
            <pc:docMk/>
            <pc:sldMk cId="3060267460" sldId="352"/>
            <ac:spMk id="8196" creationId="{00000000-0000-0000-0000-000000000000}"/>
          </ac:spMkLst>
        </pc:spChg>
        <pc:spChg chg="del">
          <ac:chgData name="Tammy Wilson" userId="0392548a-554d-41ce-90db-a9cc305eb12d" providerId="ADAL" clId="{F45E1585-AB40-40CF-9515-93C4278680A1}" dt="2023-09-10T19:47:00.951" v="30" actId="478"/>
          <ac:spMkLst>
            <pc:docMk/>
            <pc:sldMk cId="3060267460" sldId="352"/>
            <ac:spMk id="8197" creationId="{00000000-0000-0000-0000-000000000000}"/>
          </ac:spMkLst>
        </pc:spChg>
        <pc:picChg chg="add mod">
          <ac:chgData name="Tammy Wilson" userId="0392548a-554d-41ce-90db-a9cc305eb12d" providerId="ADAL" clId="{F45E1585-AB40-40CF-9515-93C4278680A1}" dt="2023-09-10T19:47:33.682" v="39" actId="1076"/>
          <ac:picMkLst>
            <pc:docMk/>
            <pc:sldMk cId="3060267460" sldId="352"/>
            <ac:picMk id="4098" creationId="{037D5A7A-BB4B-0258-22EA-987784DD36A0}"/>
          </ac:picMkLst>
        </pc:picChg>
        <pc:picChg chg="add mod">
          <ac:chgData name="Tammy Wilson" userId="0392548a-554d-41ce-90db-a9cc305eb12d" providerId="ADAL" clId="{F45E1585-AB40-40CF-9515-93C4278680A1}" dt="2023-09-10T19:47:17.489" v="33" actId="1076"/>
          <ac:picMkLst>
            <pc:docMk/>
            <pc:sldMk cId="3060267460" sldId="352"/>
            <ac:picMk id="4100" creationId="{CF90AA9B-7FD2-2907-332C-D0BA45E18FBC}"/>
          </ac:picMkLst>
        </pc:picChg>
        <pc:picChg chg="add mod">
          <ac:chgData name="Tammy Wilson" userId="0392548a-554d-41ce-90db-a9cc305eb12d" providerId="ADAL" clId="{F45E1585-AB40-40CF-9515-93C4278680A1}" dt="2023-09-10T19:47:28.971" v="37" actId="1076"/>
          <ac:picMkLst>
            <pc:docMk/>
            <pc:sldMk cId="3060267460" sldId="352"/>
            <ac:picMk id="4102" creationId="{336AF321-E2E2-8A25-3DD4-E1B3A9D5E2A4}"/>
          </ac:picMkLst>
        </pc:picChg>
        <pc:picChg chg="del">
          <ac:chgData name="Tammy Wilson" userId="0392548a-554d-41ce-90db-a9cc305eb12d" providerId="ADAL" clId="{F45E1585-AB40-40CF-9515-93C4278680A1}" dt="2023-09-10T19:46:57.400" v="29" actId="478"/>
          <ac:picMkLst>
            <pc:docMk/>
            <pc:sldMk cId="3060267460" sldId="352"/>
            <ac:picMk id="8198" creationId="{00000000-0000-0000-0000-000000000000}"/>
          </ac:picMkLst>
        </pc:picChg>
      </pc:sldChg>
      <pc:sldChg chg="addSp modSp add mod">
        <pc:chgData name="Tammy Wilson" userId="0392548a-554d-41ce-90db-a9cc305eb12d" providerId="ADAL" clId="{F45E1585-AB40-40CF-9515-93C4278680A1}" dt="2023-09-10T20:13:01.273" v="454" actId="1076"/>
        <pc:sldMkLst>
          <pc:docMk/>
          <pc:sldMk cId="3752797108" sldId="353"/>
        </pc:sldMkLst>
        <pc:spChg chg="mod">
          <ac:chgData name="Tammy Wilson" userId="0392548a-554d-41ce-90db-a9cc305eb12d" providerId="ADAL" clId="{F45E1585-AB40-40CF-9515-93C4278680A1}" dt="2023-09-10T20:12:01.931" v="452" actId="113"/>
          <ac:spMkLst>
            <pc:docMk/>
            <pc:sldMk cId="3752797108" sldId="353"/>
            <ac:spMk id="3" creationId="{00000000-0000-0000-0000-000000000000}"/>
          </ac:spMkLst>
        </pc:spChg>
        <pc:picChg chg="add mod">
          <ac:chgData name="Tammy Wilson" userId="0392548a-554d-41ce-90db-a9cc305eb12d" providerId="ADAL" clId="{F45E1585-AB40-40CF-9515-93C4278680A1}" dt="2023-09-10T20:13:01.273" v="454" actId="1076"/>
          <ac:picMkLst>
            <pc:docMk/>
            <pc:sldMk cId="3752797108" sldId="353"/>
            <ac:picMk id="5122" creationId="{D0A434DC-3A00-F643-AE5B-AE5CE429465E}"/>
          </ac:picMkLst>
        </pc:picChg>
      </pc:sldChg>
      <pc:sldChg chg="addSp modSp add mod">
        <pc:chgData name="Tammy Wilson" userId="0392548a-554d-41ce-90db-a9cc305eb12d" providerId="ADAL" clId="{F45E1585-AB40-40CF-9515-93C4278680A1}" dt="2023-09-10T20:13:57.416" v="459" actId="1076"/>
        <pc:sldMkLst>
          <pc:docMk/>
          <pc:sldMk cId="589496697" sldId="354"/>
        </pc:sldMkLst>
        <pc:spChg chg="mod">
          <ac:chgData name="Tammy Wilson" userId="0392548a-554d-41ce-90db-a9cc305eb12d" providerId="ADAL" clId="{F45E1585-AB40-40CF-9515-93C4278680A1}" dt="2023-09-10T20:13:13.957" v="456" actId="27636"/>
          <ac:spMkLst>
            <pc:docMk/>
            <pc:sldMk cId="589496697" sldId="354"/>
            <ac:spMk id="3" creationId="{00000000-0000-0000-0000-000000000000}"/>
          </ac:spMkLst>
        </pc:spChg>
        <pc:picChg chg="add mod">
          <ac:chgData name="Tammy Wilson" userId="0392548a-554d-41ce-90db-a9cc305eb12d" providerId="ADAL" clId="{F45E1585-AB40-40CF-9515-93C4278680A1}" dt="2023-09-10T20:13:57.416" v="459" actId="1076"/>
          <ac:picMkLst>
            <pc:docMk/>
            <pc:sldMk cId="589496697" sldId="354"/>
            <ac:picMk id="6146" creationId="{61F8D9F7-7686-7870-6C48-9FA83D9894F0}"/>
          </ac:picMkLst>
        </pc:picChg>
      </pc:sldChg>
      <pc:sldChg chg="add del">
        <pc:chgData name="Tammy Wilson" userId="0392548a-554d-41ce-90db-a9cc305eb12d" providerId="ADAL" clId="{F45E1585-AB40-40CF-9515-93C4278680A1}" dt="2023-09-10T20:11:40.266" v="446" actId="47"/>
        <pc:sldMkLst>
          <pc:docMk/>
          <pc:sldMk cId="3438321456" sldId="354"/>
        </pc:sldMkLst>
      </pc:sldChg>
      <pc:sldChg chg="add del">
        <pc:chgData name="Tammy Wilson" userId="0392548a-554d-41ce-90db-a9cc305eb12d" providerId="ADAL" clId="{F45E1585-AB40-40CF-9515-93C4278680A1}" dt="2023-09-10T20:11:40.266" v="446" actId="47"/>
        <pc:sldMkLst>
          <pc:docMk/>
          <pc:sldMk cId="1937683247" sldId="355"/>
        </pc:sldMkLst>
      </pc:sldChg>
      <pc:sldChg chg="modSp add mod">
        <pc:chgData name="Tammy Wilson" userId="0392548a-554d-41ce-90db-a9cc305eb12d" providerId="ADAL" clId="{F45E1585-AB40-40CF-9515-93C4278680A1}" dt="2023-09-10T20:19:48.424" v="722" actId="20577"/>
        <pc:sldMkLst>
          <pc:docMk/>
          <pc:sldMk cId="4082610088" sldId="355"/>
        </pc:sldMkLst>
        <pc:spChg chg="mod">
          <ac:chgData name="Tammy Wilson" userId="0392548a-554d-41ce-90db-a9cc305eb12d" providerId="ADAL" clId="{F45E1585-AB40-40CF-9515-93C4278680A1}" dt="2023-09-10T20:19:48.424" v="722" actId="20577"/>
          <ac:spMkLst>
            <pc:docMk/>
            <pc:sldMk cId="4082610088" sldId="355"/>
            <ac:spMk id="3" creationId="{00000000-0000-0000-0000-000000000000}"/>
          </ac:spMkLst>
        </pc:spChg>
      </pc:sldChg>
      <pc:sldChg chg="add del">
        <pc:chgData name="Tammy Wilson" userId="0392548a-554d-41ce-90db-a9cc305eb12d" providerId="ADAL" clId="{F45E1585-AB40-40CF-9515-93C4278680A1}" dt="2023-09-10T20:11:40.266" v="446" actId="47"/>
        <pc:sldMkLst>
          <pc:docMk/>
          <pc:sldMk cId="401817627" sldId="356"/>
        </pc:sldMkLst>
      </pc:sldChg>
      <pc:sldChg chg="modSp add mod">
        <pc:chgData name="Tammy Wilson" userId="0392548a-554d-41ce-90db-a9cc305eb12d" providerId="ADAL" clId="{F45E1585-AB40-40CF-9515-93C4278680A1}" dt="2023-09-10T20:19:00.221" v="678" actId="20577"/>
        <pc:sldMkLst>
          <pc:docMk/>
          <pc:sldMk cId="3823709505" sldId="356"/>
        </pc:sldMkLst>
        <pc:spChg chg="mod">
          <ac:chgData name="Tammy Wilson" userId="0392548a-554d-41ce-90db-a9cc305eb12d" providerId="ADAL" clId="{F45E1585-AB40-40CF-9515-93C4278680A1}" dt="2023-09-10T20:19:00.221" v="678" actId="20577"/>
          <ac:spMkLst>
            <pc:docMk/>
            <pc:sldMk cId="3823709505" sldId="356"/>
            <ac:spMk id="3" creationId="{00000000-0000-0000-0000-000000000000}"/>
          </ac:spMkLst>
        </pc:spChg>
      </pc:sldChg>
      <pc:sldChg chg="add del">
        <pc:chgData name="Tammy Wilson" userId="0392548a-554d-41ce-90db-a9cc305eb12d" providerId="ADAL" clId="{F45E1585-AB40-40CF-9515-93C4278680A1}" dt="2023-09-10T20:11:40.266" v="446" actId="47"/>
        <pc:sldMkLst>
          <pc:docMk/>
          <pc:sldMk cId="1240792836" sldId="357"/>
        </pc:sldMkLst>
      </pc:sldChg>
      <pc:sldChg chg="add del">
        <pc:chgData name="Tammy Wilson" userId="0392548a-554d-41ce-90db-a9cc305eb12d" providerId="ADAL" clId="{F45E1585-AB40-40CF-9515-93C4278680A1}" dt="2023-09-10T20:30:03.805" v="843" actId="47"/>
        <pc:sldMkLst>
          <pc:docMk/>
          <pc:sldMk cId="2511738026" sldId="357"/>
        </pc:sldMkLst>
      </pc:sldChg>
      <pc:sldChg chg="modSp add mod">
        <pc:chgData name="Tammy Wilson" userId="0392548a-554d-41ce-90db-a9cc305eb12d" providerId="ADAL" clId="{F45E1585-AB40-40CF-9515-93C4278680A1}" dt="2023-09-10T20:31:18.749" v="861" actId="207"/>
        <pc:sldMkLst>
          <pc:docMk/>
          <pc:sldMk cId="605522246" sldId="358"/>
        </pc:sldMkLst>
        <pc:spChg chg="mod">
          <ac:chgData name="Tammy Wilson" userId="0392548a-554d-41ce-90db-a9cc305eb12d" providerId="ADAL" clId="{F45E1585-AB40-40CF-9515-93C4278680A1}" dt="2023-09-10T20:31:18.749" v="861" actId="207"/>
          <ac:spMkLst>
            <pc:docMk/>
            <pc:sldMk cId="605522246" sldId="358"/>
            <ac:spMk id="3" creationId="{00000000-0000-0000-0000-000000000000}"/>
          </ac:spMkLst>
        </pc:spChg>
      </pc:sldChg>
    </pc:docChg>
  </pc:docChgLst>
  <pc:docChgLst>
    <pc:chgData name="Tammy Wilson" userId="e3b55da62d900d7c" providerId="LiveId" clId="{69B719D3-9B92-490E-B991-2A7025FED538}"/>
    <pc:docChg chg="custSel addSld delSld modSld sldOrd">
      <pc:chgData name="Tammy Wilson" userId="e3b55da62d900d7c" providerId="LiveId" clId="{69B719D3-9B92-490E-B991-2A7025FED538}" dt="2019-12-24T00:28:39.750" v="240" actId="207"/>
      <pc:docMkLst>
        <pc:docMk/>
      </pc:docMkLst>
      <pc:sldChg chg="modSp ord">
        <pc:chgData name="Tammy Wilson" userId="e3b55da62d900d7c" providerId="LiveId" clId="{69B719D3-9B92-490E-B991-2A7025FED538}" dt="2019-12-23T23:58:27.260" v="22"/>
        <pc:sldMkLst>
          <pc:docMk/>
          <pc:sldMk cId="674187189" sldId="281"/>
        </pc:sldMkLst>
        <pc:spChg chg="mod">
          <ac:chgData name="Tammy Wilson" userId="e3b55da62d900d7c" providerId="LiveId" clId="{69B719D3-9B92-490E-B991-2A7025FED538}" dt="2019-12-14T20:21:27.424" v="7" actId="113"/>
          <ac:spMkLst>
            <pc:docMk/>
            <pc:sldMk cId="674187189" sldId="281"/>
            <ac:spMk id="8196" creationId="{00000000-0000-0000-0000-000000000000}"/>
          </ac:spMkLst>
        </pc:spChg>
      </pc:sldChg>
      <pc:sldChg chg="modSp">
        <pc:chgData name="Tammy Wilson" userId="e3b55da62d900d7c" providerId="LiveId" clId="{69B719D3-9B92-490E-B991-2A7025FED538}" dt="2019-12-23T23:58:38.386" v="23" actId="114"/>
        <pc:sldMkLst>
          <pc:docMk/>
          <pc:sldMk cId="2779560104" sldId="282"/>
        </pc:sldMkLst>
        <pc:spChg chg="mod">
          <ac:chgData name="Tammy Wilson" userId="e3b55da62d900d7c" providerId="LiveId" clId="{69B719D3-9B92-490E-B991-2A7025FED538}" dt="2019-12-14T20:23:11.968" v="11" actId="14100"/>
          <ac:spMkLst>
            <pc:docMk/>
            <pc:sldMk cId="2779560104" sldId="282"/>
            <ac:spMk id="10242" creationId="{00000000-0000-0000-0000-000000000000}"/>
          </ac:spMkLst>
        </pc:spChg>
        <pc:spChg chg="mod">
          <ac:chgData name="Tammy Wilson" userId="e3b55da62d900d7c" providerId="LiveId" clId="{69B719D3-9B92-490E-B991-2A7025FED538}" dt="2019-12-23T23:58:38.386" v="23" actId="114"/>
          <ac:spMkLst>
            <pc:docMk/>
            <pc:sldMk cId="2779560104" sldId="282"/>
            <ac:spMk id="10243" creationId="{00000000-0000-0000-0000-000000000000}"/>
          </ac:spMkLst>
        </pc:spChg>
        <pc:picChg chg="mod">
          <ac:chgData name="Tammy Wilson" userId="e3b55da62d900d7c" providerId="LiveId" clId="{69B719D3-9B92-490E-B991-2A7025FED538}" dt="2019-12-14T20:25:22.140" v="20" actId="14100"/>
          <ac:picMkLst>
            <pc:docMk/>
            <pc:sldMk cId="2779560104" sldId="282"/>
            <ac:picMk id="10245" creationId="{00000000-0000-0000-0000-000000000000}"/>
          </ac:picMkLst>
        </pc:picChg>
        <pc:picChg chg="mod">
          <ac:chgData name="Tammy Wilson" userId="e3b55da62d900d7c" providerId="LiveId" clId="{69B719D3-9B92-490E-B991-2A7025FED538}" dt="2019-12-14T20:25:18.941" v="19" actId="14100"/>
          <ac:picMkLst>
            <pc:docMk/>
            <pc:sldMk cId="2779560104" sldId="282"/>
            <ac:picMk id="10246" creationId="{00000000-0000-0000-0000-000000000000}"/>
          </ac:picMkLst>
        </pc:picChg>
      </pc:sldChg>
      <pc:sldChg chg="modSp">
        <pc:chgData name="Tammy Wilson" userId="e3b55da62d900d7c" providerId="LiveId" clId="{69B719D3-9B92-490E-B991-2A7025FED538}" dt="2019-12-24T00:27:42.188" v="205" actId="1076"/>
        <pc:sldMkLst>
          <pc:docMk/>
          <pc:sldMk cId="106696974" sldId="287"/>
        </pc:sldMkLst>
        <pc:spChg chg="mod">
          <ac:chgData name="Tammy Wilson" userId="e3b55da62d900d7c" providerId="LiveId" clId="{69B719D3-9B92-490E-B991-2A7025FED538}" dt="2019-12-24T00:26:10.396" v="193" actId="113"/>
          <ac:spMkLst>
            <pc:docMk/>
            <pc:sldMk cId="106696974" sldId="287"/>
            <ac:spMk id="2" creationId="{00000000-0000-0000-0000-000000000000}"/>
          </ac:spMkLst>
        </pc:spChg>
        <pc:spChg chg="mod">
          <ac:chgData name="Tammy Wilson" userId="e3b55da62d900d7c" providerId="LiveId" clId="{69B719D3-9B92-490E-B991-2A7025FED538}" dt="2019-12-24T00:27:33.293" v="204" actId="115"/>
          <ac:spMkLst>
            <pc:docMk/>
            <pc:sldMk cId="106696974" sldId="287"/>
            <ac:spMk id="3" creationId="{00000000-0000-0000-0000-000000000000}"/>
          </ac:spMkLst>
        </pc:spChg>
        <pc:picChg chg="mod">
          <ac:chgData name="Tammy Wilson" userId="e3b55da62d900d7c" providerId="LiveId" clId="{69B719D3-9B92-490E-B991-2A7025FED538}" dt="2019-12-24T00:27:42.188" v="205" actId="1076"/>
          <ac:picMkLst>
            <pc:docMk/>
            <pc:sldMk cId="106696974" sldId="287"/>
            <ac:picMk id="1026" creationId="{00000000-0000-0000-0000-000000000000}"/>
          </ac:picMkLst>
        </pc:picChg>
      </pc:sldChg>
      <pc:sldChg chg="modSp">
        <pc:chgData name="Tammy Wilson" userId="e3b55da62d900d7c" providerId="LiveId" clId="{69B719D3-9B92-490E-B991-2A7025FED538}" dt="2019-12-24T00:15:29.704" v="134" actId="115"/>
        <pc:sldMkLst>
          <pc:docMk/>
          <pc:sldMk cId="4225296030" sldId="290"/>
        </pc:sldMkLst>
        <pc:spChg chg="mod">
          <ac:chgData name="Tammy Wilson" userId="e3b55da62d900d7c" providerId="LiveId" clId="{69B719D3-9B92-490E-B991-2A7025FED538}" dt="2019-12-24T00:15:29.704" v="134" actId="115"/>
          <ac:spMkLst>
            <pc:docMk/>
            <pc:sldMk cId="4225296030" sldId="290"/>
            <ac:spMk id="3" creationId="{00000000-0000-0000-0000-000000000000}"/>
          </ac:spMkLst>
        </pc:spChg>
      </pc:sldChg>
      <pc:sldChg chg="modSp">
        <pc:chgData name="Tammy Wilson" userId="e3b55da62d900d7c" providerId="LiveId" clId="{69B719D3-9B92-490E-B991-2A7025FED538}" dt="2019-12-24T00:13:59.040" v="124" actId="115"/>
        <pc:sldMkLst>
          <pc:docMk/>
          <pc:sldMk cId="2216130816" sldId="292"/>
        </pc:sldMkLst>
        <pc:spChg chg="mod">
          <ac:chgData name="Tammy Wilson" userId="e3b55da62d900d7c" providerId="LiveId" clId="{69B719D3-9B92-490E-B991-2A7025FED538}" dt="2019-12-24T00:13:59.040" v="124" actId="115"/>
          <ac:spMkLst>
            <pc:docMk/>
            <pc:sldMk cId="2216130816" sldId="292"/>
            <ac:spMk id="3" creationId="{00000000-0000-0000-0000-000000000000}"/>
          </ac:spMkLst>
        </pc:spChg>
      </pc:sldChg>
      <pc:sldChg chg="modSp">
        <pc:chgData name="Tammy Wilson" userId="e3b55da62d900d7c" providerId="LiveId" clId="{69B719D3-9B92-490E-B991-2A7025FED538}" dt="2019-12-24T00:07:42" v="118" actId="20577"/>
        <pc:sldMkLst>
          <pc:docMk/>
          <pc:sldMk cId="1158950858" sldId="300"/>
        </pc:sldMkLst>
        <pc:spChg chg="mod">
          <ac:chgData name="Tammy Wilson" userId="e3b55da62d900d7c" providerId="LiveId" clId="{69B719D3-9B92-490E-B991-2A7025FED538}" dt="2019-12-24T00:07:42" v="118" actId="20577"/>
          <ac:spMkLst>
            <pc:docMk/>
            <pc:sldMk cId="1158950858" sldId="300"/>
            <ac:spMk id="10246" creationId="{00000000-0000-0000-0000-000000000000}"/>
          </ac:spMkLst>
        </pc:spChg>
      </pc:sldChg>
      <pc:sldChg chg="modSp">
        <pc:chgData name="Tammy Wilson" userId="e3b55da62d900d7c" providerId="LiveId" clId="{69B719D3-9B92-490E-B991-2A7025FED538}" dt="2019-12-24T00:11:30.630" v="121" actId="113"/>
        <pc:sldMkLst>
          <pc:docMk/>
          <pc:sldMk cId="3791957109" sldId="303"/>
        </pc:sldMkLst>
        <pc:spChg chg="mod">
          <ac:chgData name="Tammy Wilson" userId="e3b55da62d900d7c" providerId="LiveId" clId="{69B719D3-9B92-490E-B991-2A7025FED538}" dt="2019-12-24T00:11:30.630" v="121" actId="113"/>
          <ac:spMkLst>
            <pc:docMk/>
            <pc:sldMk cId="3791957109" sldId="303"/>
            <ac:spMk id="3" creationId="{00000000-0000-0000-0000-000000000000}"/>
          </ac:spMkLst>
        </pc:spChg>
      </pc:sldChg>
      <pc:sldChg chg="modSp ord">
        <pc:chgData name="Tammy Wilson" userId="e3b55da62d900d7c" providerId="LiveId" clId="{69B719D3-9B92-490E-B991-2A7025FED538}" dt="2019-12-23T23:58:18.846" v="21"/>
        <pc:sldMkLst>
          <pc:docMk/>
          <pc:sldMk cId="2548595672" sldId="305"/>
        </pc:sldMkLst>
        <pc:picChg chg="mod">
          <ac:chgData name="Tammy Wilson" userId="e3b55da62d900d7c" providerId="LiveId" clId="{69B719D3-9B92-490E-B991-2A7025FED538}" dt="2019-12-14T20:22:38.505" v="10" actId="1076"/>
          <ac:picMkLst>
            <pc:docMk/>
            <pc:sldMk cId="2548595672" sldId="305"/>
            <ac:picMk id="4" creationId="{00000000-0000-0000-0000-000000000000}"/>
          </ac:picMkLst>
        </pc:picChg>
      </pc:sldChg>
      <pc:sldChg chg="modSp">
        <pc:chgData name="Tammy Wilson" userId="e3b55da62d900d7c" providerId="LiveId" clId="{69B719D3-9B92-490E-B991-2A7025FED538}" dt="2019-12-24T00:28:39.750" v="240" actId="207"/>
        <pc:sldMkLst>
          <pc:docMk/>
          <pc:sldMk cId="3095563342" sldId="309"/>
        </pc:sldMkLst>
        <pc:spChg chg="mod">
          <ac:chgData name="Tammy Wilson" userId="e3b55da62d900d7c" providerId="LiveId" clId="{69B719D3-9B92-490E-B991-2A7025FED538}" dt="2019-12-24T00:28:39.750" v="240" actId="207"/>
          <ac:spMkLst>
            <pc:docMk/>
            <pc:sldMk cId="3095563342" sldId="309"/>
            <ac:spMk id="3" creationId="{00000000-0000-0000-0000-000000000000}"/>
          </ac:spMkLst>
        </pc:spChg>
      </pc:sldChg>
      <pc:sldChg chg="modSp">
        <pc:chgData name="Tammy Wilson" userId="e3b55da62d900d7c" providerId="LiveId" clId="{69B719D3-9B92-490E-B991-2A7025FED538}" dt="2019-12-24T00:05:47.401" v="108" actId="20577"/>
        <pc:sldMkLst>
          <pc:docMk/>
          <pc:sldMk cId="1433060337" sldId="310"/>
        </pc:sldMkLst>
        <pc:spChg chg="mod">
          <ac:chgData name="Tammy Wilson" userId="e3b55da62d900d7c" providerId="LiveId" clId="{69B719D3-9B92-490E-B991-2A7025FED538}" dt="2019-12-24T00:05:47.401" v="108" actId="20577"/>
          <ac:spMkLst>
            <pc:docMk/>
            <pc:sldMk cId="1433060337" sldId="310"/>
            <ac:spMk id="3" creationId="{00000000-0000-0000-0000-000000000000}"/>
          </ac:spMkLst>
        </pc:spChg>
      </pc:sldChg>
      <pc:sldChg chg="modSp ord">
        <pc:chgData name="Tammy Wilson" userId="e3b55da62d900d7c" providerId="LiveId" clId="{69B719D3-9B92-490E-B991-2A7025FED538}" dt="2019-12-24T00:20:28.598" v="189" actId="20577"/>
        <pc:sldMkLst>
          <pc:docMk/>
          <pc:sldMk cId="3121237258" sldId="323"/>
        </pc:sldMkLst>
        <pc:spChg chg="mod">
          <ac:chgData name="Tammy Wilson" userId="e3b55da62d900d7c" providerId="LiveId" clId="{69B719D3-9B92-490E-B991-2A7025FED538}" dt="2019-12-24T00:20:28.598" v="189" actId="20577"/>
          <ac:spMkLst>
            <pc:docMk/>
            <pc:sldMk cId="3121237258" sldId="323"/>
            <ac:spMk id="13314" creationId="{00000000-0000-0000-0000-000000000000}"/>
          </ac:spMkLst>
        </pc:spChg>
        <pc:spChg chg="mod">
          <ac:chgData name="Tammy Wilson" userId="e3b55da62d900d7c" providerId="LiveId" clId="{69B719D3-9B92-490E-B991-2A7025FED538}" dt="2019-12-24T00:20:22.977" v="172" actId="20577"/>
          <ac:spMkLst>
            <pc:docMk/>
            <pc:sldMk cId="3121237258" sldId="323"/>
            <ac:spMk id="13315" creationId="{00000000-0000-0000-0000-000000000000}"/>
          </ac:spMkLst>
        </pc:spChg>
      </pc:sldChg>
      <pc:sldChg chg="ord">
        <pc:chgData name="Tammy Wilson" userId="e3b55da62d900d7c" providerId="LiveId" clId="{69B719D3-9B92-490E-B991-2A7025FED538}" dt="2019-12-24T00:22:16.369" v="190"/>
        <pc:sldMkLst>
          <pc:docMk/>
          <pc:sldMk cId="4080737778" sldId="324"/>
        </pc:sldMkLst>
      </pc:sldChg>
      <pc:sldChg chg="ord">
        <pc:chgData name="Tammy Wilson" userId="e3b55da62d900d7c" providerId="LiveId" clId="{69B719D3-9B92-490E-B991-2A7025FED538}" dt="2019-12-24T00:23:27.153" v="191"/>
        <pc:sldMkLst>
          <pc:docMk/>
          <pc:sldMk cId="2243206408" sldId="325"/>
        </pc:sldMkLst>
      </pc:sldChg>
      <pc:sldChg chg="modSp">
        <pc:chgData name="Tammy Wilson" userId="e3b55da62d900d7c" providerId="LiveId" clId="{69B719D3-9B92-490E-B991-2A7025FED538}" dt="2019-12-24T00:19:21.991" v="169" actId="20577"/>
        <pc:sldMkLst>
          <pc:docMk/>
          <pc:sldMk cId="3389160530" sldId="337"/>
        </pc:sldMkLst>
        <pc:spChg chg="mod">
          <ac:chgData name="Tammy Wilson" userId="e3b55da62d900d7c" providerId="LiveId" clId="{69B719D3-9B92-490E-B991-2A7025FED538}" dt="2019-12-24T00:19:21.991" v="169" actId="20577"/>
          <ac:spMkLst>
            <pc:docMk/>
            <pc:sldMk cId="3389160530" sldId="337"/>
            <ac:spMk id="2" creationId="{F1F850A8-433F-4D58-B4F1-1C73A2486B63}"/>
          </ac:spMkLst>
        </pc:spChg>
      </pc:sldChg>
      <pc:sldChg chg="modSp">
        <pc:chgData name="Tammy Wilson" userId="e3b55da62d900d7c" providerId="LiveId" clId="{69B719D3-9B92-490E-B991-2A7025FED538}" dt="2019-12-24T00:17:16.837" v="135" actId="207"/>
        <pc:sldMkLst>
          <pc:docMk/>
          <pc:sldMk cId="2395479311" sldId="338"/>
        </pc:sldMkLst>
        <pc:spChg chg="mod">
          <ac:chgData name="Tammy Wilson" userId="e3b55da62d900d7c" providerId="LiveId" clId="{69B719D3-9B92-490E-B991-2A7025FED538}" dt="2019-12-24T00:17:16.837" v="135" actId="207"/>
          <ac:spMkLst>
            <pc:docMk/>
            <pc:sldMk cId="2395479311" sldId="338"/>
            <ac:spMk id="3" creationId="{00000000-0000-0000-0000-000000000000}"/>
          </ac:spMkLst>
        </pc:spChg>
      </pc:sldChg>
      <pc:sldChg chg="modSp add">
        <pc:chgData name="Tammy Wilson" userId="e3b55da62d900d7c" providerId="LiveId" clId="{69B719D3-9B92-490E-B991-2A7025FED538}" dt="2019-12-24T00:10:26.556" v="120"/>
        <pc:sldMkLst>
          <pc:docMk/>
          <pc:sldMk cId="1135868847" sldId="339"/>
        </pc:sldMkLst>
        <pc:spChg chg="mod">
          <ac:chgData name="Tammy Wilson" userId="e3b55da62d900d7c" providerId="LiveId" clId="{69B719D3-9B92-490E-B991-2A7025FED538}" dt="2019-12-24T00:10:26.556" v="120"/>
          <ac:spMkLst>
            <pc:docMk/>
            <pc:sldMk cId="1135868847" sldId="339"/>
            <ac:spMk id="3" creationId="{838BB5A4-5340-4BF9-BEF4-7397F95963BE}"/>
          </ac:spMkLst>
        </pc:spChg>
      </pc:sldChg>
    </pc:docChg>
  </pc:docChgLst>
  <pc:docChgLst>
    <pc:chgData name="Tammy Wilson" userId="e3b55da62d900d7c" providerId="Windows Live" clId="Web-{E258BE31-0EA4-42B0-AF26-9607B8E69291}"/>
    <pc:docChg chg="modSld">
      <pc:chgData name="Tammy Wilson" userId="e3b55da62d900d7c" providerId="Windows Live" clId="Web-{E258BE31-0EA4-42B0-AF26-9607B8E69291}" dt="2020-02-13T23:10:49.482" v="112" actId="20577"/>
      <pc:docMkLst>
        <pc:docMk/>
      </pc:docMkLst>
      <pc:sldChg chg="delSp modSp">
        <pc:chgData name="Tammy Wilson" userId="e3b55da62d900d7c" providerId="Windows Live" clId="Web-{E258BE31-0EA4-42B0-AF26-9607B8E69291}" dt="2020-02-13T23:10:49.481" v="111" actId="20577"/>
        <pc:sldMkLst>
          <pc:docMk/>
          <pc:sldMk cId="3121237258" sldId="323"/>
        </pc:sldMkLst>
        <pc:spChg chg="mod">
          <ac:chgData name="Tammy Wilson" userId="e3b55da62d900d7c" providerId="Windows Live" clId="Web-{E258BE31-0EA4-42B0-AF26-9607B8E69291}" dt="2020-02-13T23:10:49.481" v="111" actId="20577"/>
          <ac:spMkLst>
            <pc:docMk/>
            <pc:sldMk cId="3121237258" sldId="323"/>
            <ac:spMk id="13314" creationId="{00000000-0000-0000-0000-000000000000}"/>
          </ac:spMkLst>
        </pc:spChg>
        <pc:spChg chg="del mod">
          <ac:chgData name="Tammy Wilson" userId="e3b55da62d900d7c" providerId="Windows Live" clId="Web-{E258BE31-0EA4-42B0-AF26-9607B8E69291}" dt="2020-02-13T23:07:33.449" v="8"/>
          <ac:spMkLst>
            <pc:docMk/>
            <pc:sldMk cId="3121237258" sldId="323"/>
            <ac:spMk id="13315" creationId="{00000000-0000-0000-0000-000000000000}"/>
          </ac:spMkLst>
        </pc:spChg>
        <pc:picChg chg="mod">
          <ac:chgData name="Tammy Wilson" userId="e3b55da62d900d7c" providerId="Windows Live" clId="Web-{E258BE31-0EA4-42B0-AF26-9607B8E69291}" dt="2020-02-13T23:09:22.251" v="47" actId="14100"/>
          <ac:picMkLst>
            <pc:docMk/>
            <pc:sldMk cId="3121237258" sldId="323"/>
            <ac:picMk id="1026" creationId="{62A21A3A-C6F6-4485-9C71-C20E3AADFC7F}"/>
          </ac:picMkLst>
        </pc:picChg>
      </pc:sldChg>
    </pc:docChg>
  </pc:docChgLst>
  <pc:docChgLst>
    <pc:chgData name="Tammy Wilson" userId="e3b55da62d900d7c" providerId="Windows Live" clId="Web-{CECE6AB2-8E14-4E0E-90EC-888BC6A01A48}"/>
    <pc:docChg chg="addSld modSld">
      <pc:chgData name="Tammy Wilson" userId="e3b55da62d900d7c" providerId="Windows Live" clId="Web-{CECE6AB2-8E14-4E0E-90EC-888BC6A01A48}" dt="2020-01-20T22:01:05.219" v="377" actId="20577"/>
      <pc:docMkLst>
        <pc:docMk/>
      </pc:docMkLst>
      <pc:sldChg chg="modSp">
        <pc:chgData name="Tammy Wilson" userId="e3b55da62d900d7c" providerId="Windows Live" clId="Web-{CECE6AB2-8E14-4E0E-90EC-888BC6A01A48}" dt="2020-01-20T19:42:32.265" v="48" actId="20577"/>
        <pc:sldMkLst>
          <pc:docMk/>
          <pc:sldMk cId="2779560104" sldId="282"/>
        </pc:sldMkLst>
        <pc:spChg chg="mod">
          <ac:chgData name="Tammy Wilson" userId="e3b55da62d900d7c" providerId="Windows Live" clId="Web-{CECE6AB2-8E14-4E0E-90EC-888BC6A01A48}" dt="2020-01-20T19:42:32.265" v="48" actId="20577"/>
          <ac:spMkLst>
            <pc:docMk/>
            <pc:sldMk cId="2779560104" sldId="282"/>
            <ac:spMk id="10243" creationId="{00000000-0000-0000-0000-000000000000}"/>
          </ac:spMkLst>
        </pc:spChg>
        <pc:picChg chg="mod">
          <ac:chgData name="Tammy Wilson" userId="e3b55da62d900d7c" providerId="Windows Live" clId="Web-{CECE6AB2-8E14-4E0E-90EC-888BC6A01A48}" dt="2020-01-20T19:41:41.578" v="41" actId="1076"/>
          <ac:picMkLst>
            <pc:docMk/>
            <pc:sldMk cId="2779560104" sldId="282"/>
            <ac:picMk id="10245" creationId="{00000000-0000-0000-0000-000000000000}"/>
          </ac:picMkLst>
        </pc:picChg>
      </pc:sldChg>
      <pc:sldChg chg="addSp modSp new">
        <pc:chgData name="Tammy Wilson" userId="e3b55da62d900d7c" providerId="Windows Live" clId="Web-{CECE6AB2-8E14-4E0E-90EC-888BC6A01A48}" dt="2020-01-20T22:01:04.375" v="375" actId="20577"/>
        <pc:sldMkLst>
          <pc:docMk/>
          <pc:sldMk cId="1580287670" sldId="340"/>
        </pc:sldMkLst>
        <pc:spChg chg="mod">
          <ac:chgData name="Tammy Wilson" userId="e3b55da62d900d7c" providerId="Windows Live" clId="Web-{CECE6AB2-8E14-4E0E-90EC-888BC6A01A48}" dt="2020-01-20T22:01:04.375" v="375" actId="20577"/>
          <ac:spMkLst>
            <pc:docMk/>
            <pc:sldMk cId="1580287670" sldId="340"/>
            <ac:spMk id="2" creationId="{28E2216D-A48D-4A43-92A8-CA90DA87350E}"/>
          </ac:spMkLst>
        </pc:spChg>
        <pc:spChg chg="mod">
          <ac:chgData name="Tammy Wilson" userId="e3b55da62d900d7c" providerId="Windows Live" clId="Web-{CECE6AB2-8E14-4E0E-90EC-888BC6A01A48}" dt="2020-01-20T22:00:53.406" v="368" actId="20577"/>
          <ac:spMkLst>
            <pc:docMk/>
            <pc:sldMk cId="1580287670" sldId="340"/>
            <ac:spMk id="3" creationId="{1B68F343-B0E9-4D13-96EE-0A00C50DEA34}"/>
          </ac:spMkLst>
        </pc:spChg>
        <pc:picChg chg="add mod">
          <ac:chgData name="Tammy Wilson" userId="e3b55da62d900d7c" providerId="Windows Live" clId="Web-{CECE6AB2-8E14-4E0E-90EC-888BC6A01A48}" dt="2020-01-20T22:00:23.047" v="358" actId="1076"/>
          <ac:picMkLst>
            <pc:docMk/>
            <pc:sldMk cId="1580287670" sldId="340"/>
            <ac:picMk id="4" creationId="{EDE1DB11-11C9-407E-A8D7-91986F183E80}"/>
          </ac:picMkLst>
        </pc:picChg>
        <pc:picChg chg="add mod">
          <ac:chgData name="Tammy Wilson" userId="e3b55da62d900d7c" providerId="Windows Live" clId="Web-{CECE6AB2-8E14-4E0E-90EC-888BC6A01A48}" dt="2020-01-20T22:00:28.625" v="360" actId="1076"/>
          <ac:picMkLst>
            <pc:docMk/>
            <pc:sldMk cId="1580287670" sldId="340"/>
            <ac:picMk id="6" creationId="{5B25615D-94D7-40D2-86F2-1B62E6C00C8E}"/>
          </ac:picMkLst>
        </pc:picChg>
      </pc:sldChg>
      <pc:sldChg chg="modSp new modNotes">
        <pc:chgData name="Tammy Wilson" userId="e3b55da62d900d7c" providerId="Windows Live" clId="Web-{CECE6AB2-8E14-4E0E-90EC-888BC6A01A48}" dt="2020-01-20T22:01:01.438" v="373" actId="20577"/>
        <pc:sldMkLst>
          <pc:docMk/>
          <pc:sldMk cId="853413567" sldId="341"/>
        </pc:sldMkLst>
        <pc:spChg chg="mod">
          <ac:chgData name="Tammy Wilson" userId="e3b55da62d900d7c" providerId="Windows Live" clId="Web-{CECE6AB2-8E14-4E0E-90EC-888BC6A01A48}" dt="2020-01-20T22:01:01.438" v="373" actId="20577"/>
          <ac:spMkLst>
            <pc:docMk/>
            <pc:sldMk cId="853413567" sldId="341"/>
            <ac:spMk id="2" creationId="{26EC93E0-0FD8-4A55-BEDB-25EC0FE4ED5F}"/>
          </ac:spMkLst>
        </pc:spChg>
        <pc:spChg chg="mod">
          <ac:chgData name="Tammy Wilson" userId="e3b55da62d900d7c" providerId="Windows Live" clId="Web-{CECE6AB2-8E14-4E0E-90EC-888BC6A01A48}" dt="2020-01-20T21:20:21.907" v="297" actId="20577"/>
          <ac:spMkLst>
            <pc:docMk/>
            <pc:sldMk cId="853413567" sldId="341"/>
            <ac:spMk id="3" creationId="{EA829430-A292-4896-84AC-BA4DB69CC34F}"/>
          </ac:spMkLst>
        </pc:spChg>
      </pc:sldChg>
    </pc:docChg>
  </pc:docChgLst>
  <pc:docChgLst>
    <pc:chgData name="Tammy Wilson" userId="e3b55da62d900d7c" providerId="Windows Live" clId="Web-{F3198ACA-7C21-4549-8AD1-C4C95CA87325}"/>
    <pc:docChg chg="addSld modSld sldOrd">
      <pc:chgData name="Tammy Wilson" userId="e3b55da62d900d7c" providerId="Windows Live" clId="Web-{F3198ACA-7C21-4549-8AD1-C4C95CA87325}" dt="2020-01-29T20:16:00.827" v="6"/>
      <pc:docMkLst>
        <pc:docMk/>
      </pc:docMkLst>
      <pc:sldChg chg="modSp new ord">
        <pc:chgData name="Tammy Wilson" userId="e3b55da62d900d7c" providerId="Windows Live" clId="Web-{F3198ACA-7C21-4549-8AD1-C4C95CA87325}" dt="2020-01-29T20:16:00.827" v="6"/>
        <pc:sldMkLst>
          <pc:docMk/>
          <pc:sldMk cId="1017316922" sldId="343"/>
        </pc:sldMkLst>
        <pc:spChg chg="mod">
          <ac:chgData name="Tammy Wilson" userId="e3b55da62d900d7c" providerId="Windows Live" clId="Web-{F3198ACA-7C21-4549-8AD1-C4C95CA87325}" dt="2020-01-29T20:15:56.624" v="3" actId="20577"/>
          <ac:spMkLst>
            <pc:docMk/>
            <pc:sldMk cId="1017316922" sldId="343"/>
            <ac:spMk id="2" creationId="{ED89693E-B092-4110-BF71-94E07C9A5286}"/>
          </ac:spMkLst>
        </pc:spChg>
      </pc:sldChg>
    </pc:docChg>
  </pc:docChgLst>
  <pc:docChgLst>
    <pc:chgData name="Tammy Wilson" userId="e3b55da62d900d7c" providerId="Windows Live" clId="Web-{C42788F9-C2CA-4597-9D57-E32A063BB7F3}"/>
    <pc:docChg chg="modSld">
      <pc:chgData name="Tammy Wilson" userId="e3b55da62d900d7c" providerId="Windows Live" clId="Web-{C42788F9-C2CA-4597-9D57-E32A063BB7F3}" dt="2020-01-17T21:06:51.715" v="103" actId="14100"/>
      <pc:docMkLst>
        <pc:docMk/>
      </pc:docMkLst>
      <pc:sldChg chg="modSp">
        <pc:chgData name="Tammy Wilson" userId="e3b55da62d900d7c" providerId="Windows Live" clId="Web-{C42788F9-C2CA-4597-9D57-E32A063BB7F3}" dt="2020-01-17T21:06:51.715" v="103" actId="14100"/>
        <pc:sldMkLst>
          <pc:docMk/>
          <pc:sldMk cId="4225296030" sldId="290"/>
        </pc:sldMkLst>
        <pc:spChg chg="mod">
          <ac:chgData name="Tammy Wilson" userId="e3b55da62d900d7c" providerId="Windows Live" clId="Web-{C42788F9-C2CA-4597-9D57-E32A063BB7F3}" dt="2020-01-17T21:06:51.715" v="103" actId="14100"/>
          <ac:spMkLst>
            <pc:docMk/>
            <pc:sldMk cId="4225296030" sldId="290"/>
            <ac:spMk id="3" creationId="{00000000-0000-0000-0000-000000000000}"/>
          </ac:spMkLst>
        </pc:spChg>
      </pc:sldChg>
    </pc:docChg>
  </pc:docChgLst>
  <pc:docChgLst>
    <pc:chgData name="Tammy Wilson" userId="e3b55da62d900d7c" providerId="Windows Live" clId="Web-{620A3D66-D2C9-4DC7-8227-F1876E40B217}"/>
    <pc:docChg chg="modSld">
      <pc:chgData name="Tammy Wilson" userId="e3b55da62d900d7c" providerId="Windows Live" clId="Web-{620A3D66-D2C9-4DC7-8227-F1876E40B217}" dt="2020-01-13T23:58:21.459" v="30" actId="20577"/>
      <pc:docMkLst>
        <pc:docMk/>
      </pc:docMkLst>
      <pc:sldChg chg="modSp">
        <pc:chgData name="Tammy Wilson" userId="e3b55da62d900d7c" providerId="Windows Live" clId="Web-{620A3D66-D2C9-4DC7-8227-F1876E40B217}" dt="2020-01-13T23:58:21.459" v="29" actId="20577"/>
        <pc:sldMkLst>
          <pc:docMk/>
          <pc:sldMk cId="1629127321" sldId="293"/>
        </pc:sldMkLst>
        <pc:spChg chg="mod">
          <ac:chgData name="Tammy Wilson" userId="e3b55da62d900d7c" providerId="Windows Live" clId="Web-{620A3D66-D2C9-4DC7-8227-F1876E40B217}" dt="2020-01-13T23:58:21.459" v="29" actId="20577"/>
          <ac:spMkLst>
            <pc:docMk/>
            <pc:sldMk cId="1629127321" sldId="293"/>
            <ac:spMk id="3" creationId="{00000000-0000-0000-0000-000000000000}"/>
          </ac:spMkLst>
        </pc:spChg>
      </pc:sldChg>
      <pc:sldChg chg="modSp">
        <pc:chgData name="Tammy Wilson" userId="e3b55da62d900d7c" providerId="Windows Live" clId="Web-{620A3D66-D2C9-4DC7-8227-F1876E40B217}" dt="2020-01-13T23:57:26.927" v="8" actId="20577"/>
        <pc:sldMkLst>
          <pc:docMk/>
          <pc:sldMk cId="1135868847" sldId="339"/>
        </pc:sldMkLst>
        <pc:spChg chg="mod">
          <ac:chgData name="Tammy Wilson" userId="e3b55da62d900d7c" providerId="Windows Live" clId="Web-{620A3D66-D2C9-4DC7-8227-F1876E40B217}" dt="2020-01-13T23:57:26.927" v="8" actId="20577"/>
          <ac:spMkLst>
            <pc:docMk/>
            <pc:sldMk cId="1135868847" sldId="339"/>
            <ac:spMk id="2" creationId="{427E3A15-2333-498C-8EC6-F72A69FCD76A}"/>
          </ac:spMkLst>
        </pc:spChg>
      </pc:sldChg>
    </pc:docChg>
  </pc:docChgLst>
  <pc:docChgLst>
    <pc:chgData name="Tammy Wilson" userId="e3b55da62d900d7c" providerId="LiveId" clId="{797BE5F1-5EC7-4C43-895B-BF18B6E23A22}"/>
    <pc:docChg chg="custSel addSld delSld modSld sldOrd">
      <pc:chgData name="Tammy Wilson" userId="e3b55da62d900d7c" providerId="LiveId" clId="{797BE5F1-5EC7-4C43-895B-BF18B6E23A22}" dt="2020-09-30T17:28:36.617" v="642" actId="20577"/>
      <pc:docMkLst>
        <pc:docMk/>
      </pc:docMkLst>
      <pc:sldChg chg="modSp add del">
        <pc:chgData name="Tammy Wilson" userId="e3b55da62d900d7c" providerId="LiveId" clId="{797BE5F1-5EC7-4C43-895B-BF18B6E23A22}" dt="2020-09-23T23:52:55.299" v="168" actId="2696"/>
        <pc:sldMkLst>
          <pc:docMk/>
          <pc:sldMk cId="0" sldId="256"/>
        </pc:sldMkLst>
        <pc:spChg chg="mod">
          <ac:chgData name="Tammy Wilson" userId="e3b55da62d900d7c" providerId="LiveId" clId="{797BE5F1-5EC7-4C43-895B-BF18B6E23A22}" dt="2020-09-23T23:52:50.393" v="164" actId="27636"/>
          <ac:spMkLst>
            <pc:docMk/>
            <pc:sldMk cId="0" sldId="256"/>
            <ac:spMk id="3074" creationId="{35703394-149D-4E65-A08E-08B23C2012FA}"/>
          </ac:spMkLst>
        </pc:spChg>
      </pc:sldChg>
      <pc:sldChg chg="add">
        <pc:chgData name="Tammy Wilson" userId="e3b55da62d900d7c" providerId="LiveId" clId="{797BE5F1-5EC7-4C43-895B-BF18B6E23A22}" dt="2020-09-23T23:52:50.347" v="163"/>
        <pc:sldMkLst>
          <pc:docMk/>
          <pc:sldMk cId="0" sldId="257"/>
        </pc:sldMkLst>
      </pc:sldChg>
      <pc:sldChg chg="modSp add modAnim">
        <pc:chgData name="Tammy Wilson" userId="e3b55da62d900d7c" providerId="LiveId" clId="{797BE5F1-5EC7-4C43-895B-BF18B6E23A22}" dt="2020-09-30T16:38:17.049" v="434" actId="115"/>
        <pc:sldMkLst>
          <pc:docMk/>
          <pc:sldMk cId="0" sldId="260"/>
        </pc:sldMkLst>
        <pc:spChg chg="mod">
          <ac:chgData name="Tammy Wilson" userId="e3b55da62d900d7c" providerId="LiveId" clId="{797BE5F1-5EC7-4C43-895B-BF18B6E23A22}" dt="2020-09-30T16:38:17.049" v="434" actId="115"/>
          <ac:spMkLst>
            <pc:docMk/>
            <pc:sldMk cId="0" sldId="260"/>
            <ac:spMk id="7171" creationId="{6852806C-25C5-4CDF-8007-90512DDA2F34}"/>
          </ac:spMkLst>
        </pc:spChg>
      </pc:sldChg>
      <pc:sldChg chg="add del">
        <pc:chgData name="Tammy Wilson" userId="e3b55da62d900d7c" providerId="LiveId" clId="{797BE5F1-5EC7-4C43-895B-BF18B6E23A22}" dt="2020-09-30T16:38:22.100" v="436" actId="2696"/>
        <pc:sldMkLst>
          <pc:docMk/>
          <pc:sldMk cId="0" sldId="261"/>
        </pc:sldMkLst>
      </pc:sldChg>
      <pc:sldChg chg="add del">
        <pc:chgData name="Tammy Wilson" userId="e3b55da62d900d7c" providerId="LiveId" clId="{797BE5F1-5EC7-4C43-895B-BF18B6E23A22}" dt="2020-09-30T16:38:27.538" v="437" actId="2696"/>
        <pc:sldMkLst>
          <pc:docMk/>
          <pc:sldMk cId="0" sldId="262"/>
        </pc:sldMkLst>
      </pc:sldChg>
      <pc:sldChg chg="modSp add del">
        <pc:chgData name="Tammy Wilson" userId="e3b55da62d900d7c" providerId="LiveId" clId="{797BE5F1-5EC7-4C43-895B-BF18B6E23A22}" dt="2020-09-30T16:38:31.977" v="439" actId="2696"/>
        <pc:sldMkLst>
          <pc:docMk/>
          <pc:sldMk cId="0" sldId="263"/>
        </pc:sldMkLst>
        <pc:spChg chg="mod">
          <ac:chgData name="Tammy Wilson" userId="e3b55da62d900d7c" providerId="LiveId" clId="{797BE5F1-5EC7-4C43-895B-BF18B6E23A22}" dt="2020-09-23T23:52:50.425" v="165" actId="27636"/>
          <ac:spMkLst>
            <pc:docMk/>
            <pc:sldMk cId="0" sldId="263"/>
            <ac:spMk id="10243" creationId="{DD0C4386-8A84-49AF-B2D9-9C42CB311DC5}"/>
          </ac:spMkLst>
        </pc:spChg>
      </pc:sldChg>
      <pc:sldChg chg="modSp add del">
        <pc:chgData name="Tammy Wilson" userId="e3b55da62d900d7c" providerId="LiveId" clId="{797BE5F1-5EC7-4C43-895B-BF18B6E23A22}" dt="2020-09-30T16:38:33.226" v="440" actId="2696"/>
        <pc:sldMkLst>
          <pc:docMk/>
          <pc:sldMk cId="0" sldId="264"/>
        </pc:sldMkLst>
        <pc:spChg chg="mod">
          <ac:chgData name="Tammy Wilson" userId="e3b55da62d900d7c" providerId="LiveId" clId="{797BE5F1-5EC7-4C43-895B-BF18B6E23A22}" dt="2020-09-23T23:52:50.425" v="166" actId="27636"/>
          <ac:spMkLst>
            <pc:docMk/>
            <pc:sldMk cId="0" sldId="264"/>
            <ac:spMk id="15363" creationId="{302338B0-FDCC-462B-8514-5C47B766BF19}"/>
          </ac:spMkLst>
        </pc:spChg>
      </pc:sldChg>
      <pc:sldChg chg="add del">
        <pc:chgData name="Tammy Wilson" userId="e3b55da62d900d7c" providerId="LiveId" clId="{797BE5F1-5EC7-4C43-895B-BF18B6E23A22}" dt="2020-09-30T16:38:34.335" v="441" actId="2696"/>
        <pc:sldMkLst>
          <pc:docMk/>
          <pc:sldMk cId="0" sldId="265"/>
        </pc:sldMkLst>
      </pc:sldChg>
      <pc:sldChg chg="add del">
        <pc:chgData name="Tammy Wilson" userId="e3b55da62d900d7c" providerId="LiveId" clId="{797BE5F1-5EC7-4C43-895B-BF18B6E23A22}" dt="2020-09-30T16:38:35.914" v="442" actId="2696"/>
        <pc:sldMkLst>
          <pc:docMk/>
          <pc:sldMk cId="0" sldId="266"/>
        </pc:sldMkLst>
      </pc:sldChg>
      <pc:sldChg chg="modSp add del">
        <pc:chgData name="Tammy Wilson" userId="e3b55da62d900d7c" providerId="LiveId" clId="{797BE5F1-5EC7-4C43-895B-BF18B6E23A22}" dt="2020-09-30T16:38:37.852" v="443" actId="2696"/>
        <pc:sldMkLst>
          <pc:docMk/>
          <pc:sldMk cId="0" sldId="267"/>
        </pc:sldMkLst>
        <pc:spChg chg="mod">
          <ac:chgData name="Tammy Wilson" userId="e3b55da62d900d7c" providerId="LiveId" clId="{797BE5F1-5EC7-4C43-895B-BF18B6E23A22}" dt="2020-09-23T23:52:50.440" v="167" actId="27636"/>
          <ac:spMkLst>
            <pc:docMk/>
            <pc:sldMk cId="0" sldId="267"/>
            <ac:spMk id="17411" creationId="{D5E4387D-37D8-4A1F-83DE-BFB7C5F2F21C}"/>
          </ac:spMkLst>
        </pc:spChg>
      </pc:sldChg>
      <pc:sldChg chg="add del">
        <pc:chgData name="Tammy Wilson" userId="e3b55da62d900d7c" providerId="LiveId" clId="{797BE5F1-5EC7-4C43-895B-BF18B6E23A22}" dt="2020-09-30T16:38:40.258" v="444" actId="2696"/>
        <pc:sldMkLst>
          <pc:docMk/>
          <pc:sldMk cId="0" sldId="268"/>
        </pc:sldMkLst>
      </pc:sldChg>
      <pc:sldChg chg="add del">
        <pc:chgData name="Tammy Wilson" userId="e3b55da62d900d7c" providerId="LiveId" clId="{797BE5F1-5EC7-4C43-895B-BF18B6E23A22}" dt="2020-09-30T16:38:30.282" v="438" actId="2696"/>
        <pc:sldMkLst>
          <pc:docMk/>
          <pc:sldMk cId="0" sldId="269"/>
        </pc:sldMkLst>
      </pc:sldChg>
      <pc:sldChg chg="add">
        <pc:chgData name="Tammy Wilson" userId="e3b55da62d900d7c" providerId="LiveId" clId="{797BE5F1-5EC7-4C43-895B-BF18B6E23A22}" dt="2020-09-23T23:52:50.347" v="163"/>
        <pc:sldMkLst>
          <pc:docMk/>
          <pc:sldMk cId="0" sldId="270"/>
        </pc:sldMkLst>
      </pc:sldChg>
      <pc:sldChg chg="modSp add">
        <pc:chgData name="Tammy Wilson" userId="e3b55da62d900d7c" providerId="LiveId" clId="{797BE5F1-5EC7-4C43-895B-BF18B6E23A22}" dt="2020-09-30T17:28:36.617" v="642" actId="20577"/>
        <pc:sldMkLst>
          <pc:docMk/>
          <pc:sldMk cId="0" sldId="271"/>
        </pc:sldMkLst>
        <pc:spChg chg="mod">
          <ac:chgData name="Tammy Wilson" userId="e3b55da62d900d7c" providerId="LiveId" clId="{797BE5F1-5EC7-4C43-895B-BF18B6E23A22}" dt="2020-09-30T17:24:00.841" v="483" actId="20577"/>
          <ac:spMkLst>
            <pc:docMk/>
            <pc:sldMk cId="0" sldId="271"/>
            <ac:spMk id="18434" creationId="{C7DE3FDE-8F86-4587-A14A-7DA7B45D8C8E}"/>
          </ac:spMkLst>
        </pc:spChg>
        <pc:spChg chg="mod">
          <ac:chgData name="Tammy Wilson" userId="e3b55da62d900d7c" providerId="LiveId" clId="{797BE5F1-5EC7-4C43-895B-BF18B6E23A22}" dt="2020-09-30T17:28:36.617" v="642" actId="20577"/>
          <ac:spMkLst>
            <pc:docMk/>
            <pc:sldMk cId="0" sldId="271"/>
            <ac:spMk id="18435" creationId="{0E70B7FE-3B54-4825-9E62-CF0F04F92BEE}"/>
          </ac:spMkLst>
        </pc:spChg>
      </pc:sldChg>
      <pc:sldChg chg="add del">
        <pc:chgData name="Tammy Wilson" userId="e3b55da62d900d7c" providerId="LiveId" clId="{797BE5F1-5EC7-4C43-895B-BF18B6E23A22}" dt="2020-09-30T16:38:49.545" v="445" actId="2696"/>
        <pc:sldMkLst>
          <pc:docMk/>
          <pc:sldMk cId="0" sldId="272"/>
        </pc:sldMkLst>
      </pc:sldChg>
      <pc:sldChg chg="modSp add">
        <pc:chgData name="Tammy Wilson" userId="e3b55da62d900d7c" providerId="LiveId" clId="{797BE5F1-5EC7-4C43-895B-BF18B6E23A22}" dt="2020-09-23T23:53:51.786" v="174" actId="14100"/>
        <pc:sldMkLst>
          <pc:docMk/>
          <pc:sldMk cId="0" sldId="273"/>
        </pc:sldMkLst>
        <pc:picChg chg="mod">
          <ac:chgData name="Tammy Wilson" userId="e3b55da62d900d7c" providerId="LiveId" clId="{797BE5F1-5EC7-4C43-895B-BF18B6E23A22}" dt="2020-09-23T23:53:51.786" v="174" actId="14100"/>
          <ac:picMkLst>
            <pc:docMk/>
            <pc:sldMk cId="0" sldId="273"/>
            <ac:picMk id="16387" creationId="{C4A9DB14-5369-47F2-8E3F-BDA990C5335F}"/>
          </ac:picMkLst>
        </pc:picChg>
      </pc:sldChg>
      <pc:sldChg chg="modSp">
        <pc:chgData name="Tammy Wilson" userId="e3b55da62d900d7c" providerId="LiveId" clId="{797BE5F1-5EC7-4C43-895B-BF18B6E23A22}" dt="2020-09-23T19:23:31.341" v="100" actId="115"/>
        <pc:sldMkLst>
          <pc:docMk/>
          <pc:sldMk cId="674187189" sldId="281"/>
        </pc:sldMkLst>
        <pc:spChg chg="mod">
          <ac:chgData name="Tammy Wilson" userId="e3b55da62d900d7c" providerId="LiveId" clId="{797BE5F1-5EC7-4C43-895B-BF18B6E23A22}" dt="2020-09-23T19:23:31.341" v="100" actId="115"/>
          <ac:spMkLst>
            <pc:docMk/>
            <pc:sldMk cId="674187189" sldId="281"/>
            <ac:spMk id="8196" creationId="{00000000-0000-0000-0000-000000000000}"/>
          </ac:spMkLst>
        </pc:spChg>
      </pc:sldChg>
      <pc:sldChg chg="modSp">
        <pc:chgData name="Tammy Wilson" userId="e3b55da62d900d7c" providerId="LiveId" clId="{797BE5F1-5EC7-4C43-895B-BF18B6E23A22}" dt="2020-09-23T19:25:35.458" v="121" actId="20577"/>
        <pc:sldMkLst>
          <pc:docMk/>
          <pc:sldMk cId="2779560104" sldId="282"/>
        </pc:sldMkLst>
        <pc:spChg chg="mod">
          <ac:chgData name="Tammy Wilson" userId="e3b55da62d900d7c" providerId="LiveId" clId="{797BE5F1-5EC7-4C43-895B-BF18B6E23A22}" dt="2020-09-23T19:25:35.458" v="121" actId="20577"/>
          <ac:spMkLst>
            <pc:docMk/>
            <pc:sldMk cId="2779560104" sldId="282"/>
            <ac:spMk id="10242" creationId="{00000000-0000-0000-0000-000000000000}"/>
          </ac:spMkLst>
        </pc:spChg>
        <pc:spChg chg="mod">
          <ac:chgData name="Tammy Wilson" userId="e3b55da62d900d7c" providerId="LiveId" clId="{797BE5F1-5EC7-4C43-895B-BF18B6E23A22}" dt="2020-09-23T19:23:54.462" v="101" actId="113"/>
          <ac:spMkLst>
            <pc:docMk/>
            <pc:sldMk cId="2779560104" sldId="282"/>
            <ac:spMk id="10243" creationId="{00000000-0000-0000-0000-000000000000}"/>
          </ac:spMkLst>
        </pc:spChg>
        <pc:picChg chg="mod">
          <ac:chgData name="Tammy Wilson" userId="e3b55da62d900d7c" providerId="LiveId" clId="{797BE5F1-5EC7-4C43-895B-BF18B6E23A22}" dt="2020-09-15T23:04:50.575" v="0" actId="1076"/>
          <ac:picMkLst>
            <pc:docMk/>
            <pc:sldMk cId="2779560104" sldId="282"/>
            <ac:picMk id="10246" creationId="{00000000-0000-0000-0000-000000000000}"/>
          </ac:picMkLst>
        </pc:picChg>
      </pc:sldChg>
      <pc:sldChg chg="ord">
        <pc:chgData name="Tammy Wilson" userId="e3b55da62d900d7c" providerId="LiveId" clId="{797BE5F1-5EC7-4C43-895B-BF18B6E23A22}" dt="2020-09-23T19:27:58.261" v="123"/>
        <pc:sldMkLst>
          <pc:docMk/>
          <pc:sldMk cId="2993400796" sldId="283"/>
        </pc:sldMkLst>
      </pc:sldChg>
      <pc:sldChg chg="modSp">
        <pc:chgData name="Tammy Wilson" userId="e3b55da62d900d7c" providerId="LiveId" clId="{797BE5F1-5EC7-4C43-895B-BF18B6E23A22}" dt="2020-09-15T23:36:17.612" v="92" actId="207"/>
        <pc:sldMkLst>
          <pc:docMk/>
          <pc:sldMk cId="106696974" sldId="287"/>
        </pc:sldMkLst>
        <pc:spChg chg="mod">
          <ac:chgData name="Tammy Wilson" userId="e3b55da62d900d7c" providerId="LiveId" clId="{797BE5F1-5EC7-4C43-895B-BF18B6E23A22}" dt="2020-09-15T23:36:17.612" v="92" actId="207"/>
          <ac:spMkLst>
            <pc:docMk/>
            <pc:sldMk cId="106696974" sldId="287"/>
            <ac:spMk id="3" creationId="{00000000-0000-0000-0000-000000000000}"/>
          </ac:spMkLst>
        </pc:spChg>
      </pc:sldChg>
      <pc:sldChg chg="modSp">
        <pc:chgData name="Tammy Wilson" userId="e3b55da62d900d7c" providerId="LiveId" clId="{797BE5F1-5EC7-4C43-895B-BF18B6E23A22}" dt="2020-09-15T23:32:13.965" v="70" actId="20577"/>
        <pc:sldMkLst>
          <pc:docMk/>
          <pc:sldMk cId="4225296030" sldId="290"/>
        </pc:sldMkLst>
        <pc:spChg chg="mod">
          <ac:chgData name="Tammy Wilson" userId="e3b55da62d900d7c" providerId="LiveId" clId="{797BE5F1-5EC7-4C43-895B-BF18B6E23A22}" dt="2020-09-15T23:32:13.965" v="70" actId="20577"/>
          <ac:spMkLst>
            <pc:docMk/>
            <pc:sldMk cId="4225296030" sldId="290"/>
            <ac:spMk id="3" creationId="{00000000-0000-0000-0000-000000000000}"/>
          </ac:spMkLst>
        </pc:spChg>
      </pc:sldChg>
      <pc:sldChg chg="modSp">
        <pc:chgData name="Tammy Wilson" userId="e3b55da62d900d7c" providerId="LiveId" clId="{797BE5F1-5EC7-4C43-895B-BF18B6E23A22}" dt="2020-09-15T23:22:00.700" v="42" actId="115"/>
        <pc:sldMkLst>
          <pc:docMk/>
          <pc:sldMk cId="1158950858" sldId="300"/>
        </pc:sldMkLst>
        <pc:spChg chg="mod">
          <ac:chgData name="Tammy Wilson" userId="e3b55da62d900d7c" providerId="LiveId" clId="{797BE5F1-5EC7-4C43-895B-BF18B6E23A22}" dt="2020-09-15T23:22:00.700" v="42" actId="115"/>
          <ac:spMkLst>
            <pc:docMk/>
            <pc:sldMk cId="1158950858" sldId="300"/>
            <ac:spMk id="10246" creationId="{00000000-0000-0000-0000-000000000000}"/>
          </ac:spMkLst>
        </pc:spChg>
      </pc:sldChg>
      <pc:sldChg chg="modSp ord">
        <pc:chgData name="Tammy Wilson" userId="e3b55da62d900d7c" providerId="LiveId" clId="{797BE5F1-5EC7-4C43-895B-BF18B6E23A22}" dt="2020-09-23T19:27:49.020" v="122"/>
        <pc:sldMkLst>
          <pc:docMk/>
          <pc:sldMk cId="3791957109" sldId="303"/>
        </pc:sldMkLst>
        <pc:spChg chg="mod">
          <ac:chgData name="Tammy Wilson" userId="e3b55da62d900d7c" providerId="LiveId" clId="{797BE5F1-5EC7-4C43-895B-BF18B6E23A22}" dt="2020-09-15T23:30:58.504" v="64" actId="20577"/>
          <ac:spMkLst>
            <pc:docMk/>
            <pc:sldMk cId="3791957109" sldId="303"/>
            <ac:spMk id="3" creationId="{00000000-0000-0000-0000-000000000000}"/>
          </ac:spMkLst>
        </pc:spChg>
      </pc:sldChg>
      <pc:sldChg chg="modSp">
        <pc:chgData name="Tammy Wilson" userId="e3b55da62d900d7c" providerId="LiveId" clId="{797BE5F1-5EC7-4C43-895B-BF18B6E23A22}" dt="2020-09-15T23:36:56.897" v="93" actId="113"/>
        <pc:sldMkLst>
          <pc:docMk/>
          <pc:sldMk cId="3095563342" sldId="309"/>
        </pc:sldMkLst>
        <pc:spChg chg="mod">
          <ac:chgData name="Tammy Wilson" userId="e3b55da62d900d7c" providerId="LiveId" clId="{797BE5F1-5EC7-4C43-895B-BF18B6E23A22}" dt="2020-09-15T23:36:56.897" v="93" actId="113"/>
          <ac:spMkLst>
            <pc:docMk/>
            <pc:sldMk cId="3095563342" sldId="309"/>
            <ac:spMk id="2" creationId="{00000000-0000-0000-0000-000000000000}"/>
          </ac:spMkLst>
        </pc:spChg>
      </pc:sldChg>
      <pc:sldChg chg="modSp">
        <pc:chgData name="Tammy Wilson" userId="e3b55da62d900d7c" providerId="LiveId" clId="{797BE5F1-5EC7-4C43-895B-BF18B6E23A22}" dt="2020-09-23T19:25:04.947" v="109" actId="20577"/>
        <pc:sldMkLst>
          <pc:docMk/>
          <pc:sldMk cId="1433060337" sldId="310"/>
        </pc:sldMkLst>
        <pc:spChg chg="mod">
          <ac:chgData name="Tammy Wilson" userId="e3b55da62d900d7c" providerId="LiveId" clId="{797BE5F1-5EC7-4C43-895B-BF18B6E23A22}" dt="2020-09-23T19:25:04.947" v="109" actId="20577"/>
          <ac:spMkLst>
            <pc:docMk/>
            <pc:sldMk cId="1433060337" sldId="310"/>
            <ac:spMk id="2" creationId="{00000000-0000-0000-0000-000000000000}"/>
          </ac:spMkLst>
        </pc:spChg>
        <pc:spChg chg="mod">
          <ac:chgData name="Tammy Wilson" userId="e3b55da62d900d7c" providerId="LiveId" clId="{797BE5F1-5EC7-4C43-895B-BF18B6E23A22}" dt="2020-09-15T23:21:09.592" v="36" actId="113"/>
          <ac:spMkLst>
            <pc:docMk/>
            <pc:sldMk cId="1433060337" sldId="310"/>
            <ac:spMk id="3" creationId="{00000000-0000-0000-0000-000000000000}"/>
          </ac:spMkLst>
        </pc:spChg>
        <pc:picChg chg="mod">
          <ac:chgData name="Tammy Wilson" userId="e3b55da62d900d7c" providerId="LiveId" clId="{797BE5F1-5EC7-4C43-895B-BF18B6E23A22}" dt="2020-09-15T23:06:49.304" v="11" actId="1076"/>
          <ac:picMkLst>
            <pc:docMk/>
            <pc:sldMk cId="1433060337" sldId="310"/>
            <ac:picMk id="5" creationId="{00000000-0000-0000-0000-000000000000}"/>
          </ac:picMkLst>
        </pc:picChg>
      </pc:sldChg>
      <pc:sldChg chg="ord">
        <pc:chgData name="Tammy Wilson" userId="e3b55da62d900d7c" providerId="LiveId" clId="{797BE5F1-5EC7-4C43-895B-BF18B6E23A22}" dt="2020-09-23T19:30:25.138" v="128"/>
        <pc:sldMkLst>
          <pc:docMk/>
          <pc:sldMk cId="0" sldId="312"/>
        </pc:sldMkLst>
      </pc:sldChg>
      <pc:sldChg chg="ord">
        <pc:chgData name="Tammy Wilson" userId="e3b55da62d900d7c" providerId="LiveId" clId="{797BE5F1-5EC7-4C43-895B-BF18B6E23A22}" dt="2020-09-15T23:39:35.660" v="97"/>
        <pc:sldMkLst>
          <pc:docMk/>
          <pc:sldMk cId="522099645" sldId="322"/>
        </pc:sldMkLst>
      </pc:sldChg>
      <pc:sldChg chg="modSp">
        <pc:chgData name="Tammy Wilson" userId="e3b55da62d900d7c" providerId="LiveId" clId="{797BE5F1-5EC7-4C43-895B-BF18B6E23A22}" dt="2020-09-15T23:08:00.074" v="27" actId="20577"/>
        <pc:sldMkLst>
          <pc:docMk/>
          <pc:sldMk cId="3121237258" sldId="323"/>
        </pc:sldMkLst>
        <pc:spChg chg="mod">
          <ac:chgData name="Tammy Wilson" userId="e3b55da62d900d7c" providerId="LiveId" clId="{797BE5F1-5EC7-4C43-895B-BF18B6E23A22}" dt="2020-09-15T23:08:00.074" v="27" actId="20577"/>
          <ac:spMkLst>
            <pc:docMk/>
            <pc:sldMk cId="3121237258" sldId="323"/>
            <ac:spMk id="13314" creationId="{00000000-0000-0000-0000-000000000000}"/>
          </ac:spMkLst>
        </pc:spChg>
      </pc:sldChg>
      <pc:sldChg chg="ord">
        <pc:chgData name="Tammy Wilson" userId="e3b55da62d900d7c" providerId="LiveId" clId="{797BE5F1-5EC7-4C43-895B-BF18B6E23A22}" dt="2020-09-15T23:39:46.927" v="98"/>
        <pc:sldMkLst>
          <pc:docMk/>
          <pc:sldMk cId="443842182" sldId="330"/>
        </pc:sldMkLst>
      </pc:sldChg>
      <pc:sldChg chg="modSp">
        <pc:chgData name="Tammy Wilson" userId="e3b55da62d900d7c" providerId="LiveId" clId="{797BE5F1-5EC7-4C43-895B-BF18B6E23A22}" dt="2020-09-15T23:33:57.047" v="91" actId="207"/>
        <pc:sldMkLst>
          <pc:docMk/>
          <pc:sldMk cId="2764249330" sldId="331"/>
        </pc:sldMkLst>
        <pc:spChg chg="mod">
          <ac:chgData name="Tammy Wilson" userId="e3b55da62d900d7c" providerId="LiveId" clId="{797BE5F1-5EC7-4C43-895B-BF18B6E23A22}" dt="2020-09-15T23:33:02.844" v="72" actId="113"/>
          <ac:spMkLst>
            <pc:docMk/>
            <pc:sldMk cId="2764249330" sldId="331"/>
            <ac:spMk id="2" creationId="{CABD1455-24DD-436C-B984-96FDFFC9048B}"/>
          </ac:spMkLst>
        </pc:spChg>
        <pc:spChg chg="mod">
          <ac:chgData name="Tammy Wilson" userId="e3b55da62d900d7c" providerId="LiveId" clId="{797BE5F1-5EC7-4C43-895B-BF18B6E23A22}" dt="2020-09-15T23:33:57.047" v="91" actId="207"/>
          <ac:spMkLst>
            <pc:docMk/>
            <pc:sldMk cId="2764249330" sldId="331"/>
            <ac:spMk id="3" creationId="{20474A64-B5A6-4393-A3CE-11E76F65C553}"/>
          </ac:spMkLst>
        </pc:spChg>
      </pc:sldChg>
      <pc:sldChg chg="modSp">
        <pc:chgData name="Tammy Wilson" userId="e3b55da62d900d7c" providerId="LiveId" clId="{797BE5F1-5EC7-4C43-895B-BF18B6E23A22}" dt="2020-09-15T23:38:55.339" v="96" actId="113"/>
        <pc:sldMkLst>
          <pc:docMk/>
          <pc:sldMk cId="88473099" sldId="333"/>
        </pc:sldMkLst>
        <pc:spChg chg="mod">
          <ac:chgData name="Tammy Wilson" userId="e3b55da62d900d7c" providerId="LiveId" clId="{797BE5F1-5EC7-4C43-895B-BF18B6E23A22}" dt="2020-09-15T23:38:55.339" v="96" actId="113"/>
          <ac:spMkLst>
            <pc:docMk/>
            <pc:sldMk cId="88473099" sldId="333"/>
            <ac:spMk id="3" creationId="{00000000-0000-0000-0000-000000000000}"/>
          </ac:spMkLst>
        </pc:spChg>
      </pc:sldChg>
      <pc:sldChg chg="modSp ord">
        <pc:chgData name="Tammy Wilson" userId="e3b55da62d900d7c" providerId="LiveId" clId="{797BE5F1-5EC7-4C43-895B-BF18B6E23A22}" dt="2020-09-23T19:30:20.979" v="127"/>
        <pc:sldMkLst>
          <pc:docMk/>
          <pc:sldMk cId="1682278492" sldId="335"/>
        </pc:sldMkLst>
        <pc:spChg chg="mod">
          <ac:chgData name="Tammy Wilson" userId="e3b55da62d900d7c" providerId="LiveId" clId="{797BE5F1-5EC7-4C43-895B-BF18B6E23A22}" dt="2020-09-15T23:32:33.268" v="71" actId="114"/>
          <ac:spMkLst>
            <pc:docMk/>
            <pc:sldMk cId="1682278492" sldId="335"/>
            <ac:spMk id="3" creationId="{B47254AD-0E01-436F-84AA-05B49117238B}"/>
          </ac:spMkLst>
        </pc:spChg>
      </pc:sldChg>
      <pc:sldChg chg="ord">
        <pc:chgData name="Tammy Wilson" userId="e3b55da62d900d7c" providerId="LiveId" clId="{797BE5F1-5EC7-4C43-895B-BF18B6E23A22}" dt="2020-09-23T19:30:27.899" v="129"/>
        <pc:sldMkLst>
          <pc:docMk/>
          <pc:sldMk cId="2395479311" sldId="338"/>
        </pc:sldMkLst>
      </pc:sldChg>
      <pc:sldChg chg="ord">
        <pc:chgData name="Tammy Wilson" userId="e3b55da62d900d7c" providerId="LiveId" clId="{797BE5F1-5EC7-4C43-895B-BF18B6E23A22}" dt="2020-09-23T19:29:31.942" v="126"/>
        <pc:sldMkLst>
          <pc:docMk/>
          <pc:sldMk cId="1135868847" sldId="339"/>
        </pc:sldMkLst>
      </pc:sldChg>
      <pc:sldChg chg="modSp">
        <pc:chgData name="Tammy Wilson" userId="e3b55da62d900d7c" providerId="LiveId" clId="{797BE5F1-5EC7-4C43-895B-BF18B6E23A22}" dt="2020-09-23T19:25:20.425" v="115" actId="20577"/>
        <pc:sldMkLst>
          <pc:docMk/>
          <pc:sldMk cId="1580287670" sldId="340"/>
        </pc:sldMkLst>
        <pc:spChg chg="mod">
          <ac:chgData name="Tammy Wilson" userId="e3b55da62d900d7c" providerId="LiveId" clId="{797BE5F1-5EC7-4C43-895B-BF18B6E23A22}" dt="2020-09-23T19:25:20.425" v="115" actId="20577"/>
          <ac:spMkLst>
            <pc:docMk/>
            <pc:sldMk cId="1580287670" sldId="340"/>
            <ac:spMk id="3" creationId="{1B68F343-B0E9-4D13-96EE-0A00C50DEA34}"/>
          </ac:spMkLst>
        </pc:spChg>
      </pc:sldChg>
      <pc:sldChg chg="addSp modSp del">
        <pc:chgData name="Tammy Wilson" userId="e3b55da62d900d7c" providerId="LiveId" clId="{797BE5F1-5EC7-4C43-895B-BF18B6E23A22}" dt="2020-09-15T23:07:34.923" v="22" actId="2696"/>
        <pc:sldMkLst>
          <pc:docMk/>
          <pc:sldMk cId="853413567" sldId="341"/>
        </pc:sldMkLst>
        <pc:spChg chg="mod">
          <ac:chgData name="Tammy Wilson" userId="e3b55da62d900d7c" providerId="LiveId" clId="{797BE5F1-5EC7-4C43-895B-BF18B6E23A22}" dt="2020-09-15T23:06:04.607" v="5" actId="14100"/>
          <ac:spMkLst>
            <pc:docMk/>
            <pc:sldMk cId="853413567" sldId="341"/>
            <ac:spMk id="3" creationId="{EA829430-A292-4896-84AC-BA4DB69CC34F}"/>
          </ac:spMkLst>
        </pc:spChg>
        <pc:picChg chg="add">
          <ac:chgData name="Tammy Wilson" userId="e3b55da62d900d7c" providerId="LiveId" clId="{797BE5F1-5EC7-4C43-895B-BF18B6E23A22}" dt="2020-09-15T23:05:58.725" v="3"/>
          <ac:picMkLst>
            <pc:docMk/>
            <pc:sldMk cId="853413567" sldId="341"/>
            <ac:picMk id="4" creationId="{83A32F77-7F77-4C29-8E7F-67FBBE80A6BB}"/>
          </ac:picMkLst>
        </pc:picChg>
      </pc:sldChg>
      <pc:sldChg chg="modSp add">
        <pc:chgData name="Tammy Wilson" userId="e3b55da62d900d7c" providerId="LiveId" clId="{797BE5F1-5EC7-4C43-895B-BF18B6E23A22}" dt="2020-09-23T19:33:39.062" v="162" actId="20577"/>
        <pc:sldMkLst>
          <pc:docMk/>
          <pc:sldMk cId="3358435689" sldId="345"/>
        </pc:sldMkLst>
        <pc:spChg chg="mod">
          <ac:chgData name="Tammy Wilson" userId="e3b55da62d900d7c" providerId="LiveId" clId="{797BE5F1-5EC7-4C43-895B-BF18B6E23A22}" dt="2020-09-23T19:33:39.062" v="162" actId="20577"/>
          <ac:spMkLst>
            <pc:docMk/>
            <pc:sldMk cId="3358435689" sldId="345"/>
            <ac:spMk id="2" creationId="{F2E54A4D-F500-4E31-A9FF-06CCDAEA74CD}"/>
          </ac:spMkLst>
        </pc:spChg>
      </pc:sldChg>
      <pc:sldChg chg="addSp add">
        <pc:chgData name="Tammy Wilson" userId="e3b55da62d900d7c" providerId="LiveId" clId="{797BE5F1-5EC7-4C43-895B-BF18B6E23A22}" dt="2020-09-30T16:40:03.832" v="447"/>
        <pc:sldMkLst>
          <pc:docMk/>
          <pc:sldMk cId="1620317745" sldId="346"/>
        </pc:sldMkLst>
        <pc:picChg chg="add">
          <ac:chgData name="Tammy Wilson" userId="e3b55da62d900d7c" providerId="LiveId" clId="{797BE5F1-5EC7-4C43-895B-BF18B6E23A22}" dt="2020-09-30T16:40:03.832" v="447"/>
          <ac:picMkLst>
            <pc:docMk/>
            <pc:sldMk cId="1620317745" sldId="346"/>
            <ac:picMk id="2050" creationId="{B4B3973E-0EC4-4DAD-A432-F7B90C60234F}"/>
          </ac:picMkLst>
        </pc:picChg>
      </pc:sldChg>
      <pc:sldChg chg="modSp add del">
        <pc:chgData name="Tammy Wilson" userId="e3b55da62d900d7c" providerId="LiveId" clId="{797BE5F1-5EC7-4C43-895B-BF18B6E23A22}" dt="2020-09-30T16:38:18.942" v="435" actId="2696"/>
        <pc:sldMkLst>
          <pc:docMk/>
          <pc:sldMk cId="1939827724" sldId="346"/>
        </pc:sldMkLst>
        <pc:spChg chg="mod">
          <ac:chgData name="Tammy Wilson" userId="e3b55da62d900d7c" providerId="LiveId" clId="{797BE5F1-5EC7-4C43-895B-BF18B6E23A22}" dt="2020-09-30T16:34:46.061" v="253" actId="20577"/>
          <ac:spMkLst>
            <pc:docMk/>
            <pc:sldMk cId="1939827724" sldId="346"/>
            <ac:spMk id="2" creationId="{1E8AE410-9F8C-4BFE-9CD3-8D1E860ED0CD}"/>
          </ac:spMkLst>
        </pc:spChg>
      </pc:sldChg>
    </pc:docChg>
  </pc:docChgLst>
  <pc:docChgLst>
    <pc:chgData name="Tammy Wilson" userId="e3b55da62d900d7c" providerId="LiveId" clId="{A5B3D6EF-A218-4E26-9DF9-F9AC4CA6D58F}"/>
    <pc:docChg chg="custSel addSld modSld">
      <pc:chgData name="Tammy Wilson" userId="e3b55da62d900d7c" providerId="LiveId" clId="{A5B3D6EF-A218-4E26-9DF9-F9AC4CA6D58F}" dt="2020-01-22T17:08:14.384" v="424" actId="20577"/>
      <pc:docMkLst>
        <pc:docMk/>
      </pc:docMkLst>
      <pc:sldChg chg="delSp modSp">
        <pc:chgData name="Tammy Wilson" userId="e3b55da62d900d7c" providerId="LiveId" clId="{A5B3D6EF-A218-4E26-9DF9-F9AC4CA6D58F}" dt="2020-01-22T17:03:42.916" v="132" actId="14100"/>
        <pc:sldMkLst>
          <pc:docMk/>
          <pc:sldMk cId="650415438" sldId="294"/>
        </pc:sldMkLst>
        <pc:spChg chg="mod">
          <ac:chgData name="Tammy Wilson" userId="e3b55da62d900d7c" providerId="LiveId" clId="{A5B3D6EF-A218-4E26-9DF9-F9AC4CA6D58F}" dt="2020-01-22T17:02:47.653" v="125" actId="113"/>
          <ac:spMkLst>
            <pc:docMk/>
            <pc:sldMk cId="650415438" sldId="294"/>
            <ac:spMk id="2" creationId="{00000000-0000-0000-0000-000000000000}"/>
          </ac:spMkLst>
        </pc:spChg>
        <pc:spChg chg="mod">
          <ac:chgData name="Tammy Wilson" userId="e3b55da62d900d7c" providerId="LiveId" clId="{A5B3D6EF-A218-4E26-9DF9-F9AC4CA6D58F}" dt="2020-01-22T17:03:42.916" v="132" actId="14100"/>
          <ac:spMkLst>
            <pc:docMk/>
            <pc:sldMk cId="650415438" sldId="294"/>
            <ac:spMk id="3" creationId="{00000000-0000-0000-0000-000000000000}"/>
          </ac:spMkLst>
        </pc:spChg>
        <pc:picChg chg="del">
          <ac:chgData name="Tammy Wilson" userId="e3b55da62d900d7c" providerId="LiveId" clId="{A5B3D6EF-A218-4E26-9DF9-F9AC4CA6D58F}" dt="2020-01-22T17:03:13.376" v="126" actId="478"/>
          <ac:picMkLst>
            <pc:docMk/>
            <pc:sldMk cId="650415438" sldId="294"/>
            <ac:picMk id="6" creationId="{00000000-0000-0000-0000-000000000000}"/>
          </ac:picMkLst>
        </pc:picChg>
        <pc:picChg chg="del">
          <ac:chgData name="Tammy Wilson" userId="e3b55da62d900d7c" providerId="LiveId" clId="{A5B3D6EF-A218-4E26-9DF9-F9AC4CA6D58F}" dt="2020-01-22T17:03:15.613" v="127" actId="478"/>
          <ac:picMkLst>
            <pc:docMk/>
            <pc:sldMk cId="650415438" sldId="294"/>
            <ac:picMk id="5122" creationId="{00000000-0000-0000-0000-000000000000}"/>
          </ac:picMkLst>
        </pc:picChg>
        <pc:picChg chg="mod">
          <ac:chgData name="Tammy Wilson" userId="e3b55da62d900d7c" providerId="LiveId" clId="{A5B3D6EF-A218-4E26-9DF9-F9AC4CA6D58F}" dt="2020-01-22T17:03:31.403" v="131" actId="1076"/>
          <ac:picMkLst>
            <pc:docMk/>
            <pc:sldMk cId="650415438" sldId="294"/>
            <ac:picMk id="5124" creationId="{00000000-0000-0000-0000-000000000000}"/>
          </ac:picMkLst>
        </pc:picChg>
      </pc:sldChg>
      <pc:sldChg chg="modSp">
        <pc:chgData name="Tammy Wilson" userId="e3b55da62d900d7c" providerId="LiveId" clId="{A5B3D6EF-A218-4E26-9DF9-F9AC4CA6D58F}" dt="2020-01-22T17:04:28.220" v="138" actId="1076"/>
        <pc:sldMkLst>
          <pc:docMk/>
          <pc:sldMk cId="3782275730" sldId="296"/>
        </pc:sldMkLst>
        <pc:spChg chg="mod">
          <ac:chgData name="Tammy Wilson" userId="e3b55da62d900d7c" providerId="LiveId" clId="{A5B3D6EF-A218-4E26-9DF9-F9AC4CA6D58F}" dt="2020-01-22T17:04:15.986" v="134" actId="14100"/>
          <ac:spMkLst>
            <pc:docMk/>
            <pc:sldMk cId="3782275730" sldId="296"/>
            <ac:spMk id="3" creationId="{00000000-0000-0000-0000-000000000000}"/>
          </ac:spMkLst>
        </pc:spChg>
        <pc:picChg chg="mod">
          <ac:chgData name="Tammy Wilson" userId="e3b55da62d900d7c" providerId="LiveId" clId="{A5B3D6EF-A218-4E26-9DF9-F9AC4CA6D58F}" dt="2020-01-22T17:04:28.220" v="138" actId="1076"/>
          <ac:picMkLst>
            <pc:docMk/>
            <pc:sldMk cId="3782275730" sldId="296"/>
            <ac:picMk id="6146" creationId="{00000000-0000-0000-0000-000000000000}"/>
          </ac:picMkLst>
        </pc:picChg>
      </pc:sldChg>
      <pc:sldChg chg="modSp">
        <pc:chgData name="Tammy Wilson" userId="e3b55da62d900d7c" providerId="LiveId" clId="{A5B3D6EF-A218-4E26-9DF9-F9AC4CA6D58F}" dt="2020-01-22T17:02:17.924" v="101" actId="255"/>
        <pc:sldMkLst>
          <pc:docMk/>
          <pc:sldMk cId="3095563342" sldId="309"/>
        </pc:sldMkLst>
        <pc:spChg chg="mod">
          <ac:chgData name="Tammy Wilson" userId="e3b55da62d900d7c" providerId="LiveId" clId="{A5B3D6EF-A218-4E26-9DF9-F9AC4CA6D58F}" dt="2020-01-22T17:02:17.924" v="101" actId="255"/>
          <ac:spMkLst>
            <pc:docMk/>
            <pc:sldMk cId="3095563342" sldId="309"/>
            <ac:spMk id="3" creationId="{00000000-0000-0000-0000-000000000000}"/>
          </ac:spMkLst>
        </pc:spChg>
      </pc:sldChg>
      <pc:sldChg chg="modSp">
        <pc:chgData name="Tammy Wilson" userId="e3b55da62d900d7c" providerId="LiveId" clId="{A5B3D6EF-A218-4E26-9DF9-F9AC4CA6D58F}" dt="2020-01-22T17:06:18.215" v="240" actId="20577"/>
        <pc:sldMkLst>
          <pc:docMk/>
          <pc:sldMk cId="0" sldId="316"/>
        </pc:sldMkLst>
        <pc:spChg chg="mod">
          <ac:chgData name="Tammy Wilson" userId="e3b55da62d900d7c" providerId="LiveId" clId="{A5B3D6EF-A218-4E26-9DF9-F9AC4CA6D58F}" dt="2020-01-22T17:06:18.215" v="240" actId="20577"/>
          <ac:spMkLst>
            <pc:docMk/>
            <pc:sldMk cId="0" sldId="316"/>
            <ac:spMk id="2" creationId="{00000000-0000-0000-0000-000000000000}"/>
          </ac:spMkLst>
        </pc:spChg>
        <pc:spChg chg="mod">
          <ac:chgData name="Tammy Wilson" userId="e3b55da62d900d7c" providerId="LiveId" clId="{A5B3D6EF-A218-4E26-9DF9-F9AC4CA6D58F}" dt="2020-01-22T17:06:09.362" v="231" actId="20577"/>
          <ac:spMkLst>
            <pc:docMk/>
            <pc:sldMk cId="0" sldId="316"/>
            <ac:spMk id="3" creationId="{00000000-0000-0000-0000-000000000000}"/>
          </ac:spMkLst>
        </pc:spChg>
      </pc:sldChg>
      <pc:sldChg chg="modSp">
        <pc:chgData name="Tammy Wilson" userId="e3b55da62d900d7c" providerId="LiveId" clId="{A5B3D6EF-A218-4E26-9DF9-F9AC4CA6D58F}" dt="2020-01-22T17:00:14.387" v="98" actId="113"/>
        <pc:sldMkLst>
          <pc:docMk/>
          <pc:sldMk cId="2044388048" sldId="329"/>
        </pc:sldMkLst>
        <pc:spChg chg="mod">
          <ac:chgData name="Tammy Wilson" userId="e3b55da62d900d7c" providerId="LiveId" clId="{A5B3D6EF-A218-4E26-9DF9-F9AC4CA6D58F}" dt="2020-01-22T17:00:14.387" v="98" actId="113"/>
          <ac:spMkLst>
            <pc:docMk/>
            <pc:sldMk cId="2044388048" sldId="329"/>
            <ac:spMk id="12292" creationId="{00000000-0000-0000-0000-000000000000}"/>
          </ac:spMkLst>
        </pc:spChg>
      </pc:sldChg>
      <pc:sldChg chg="modSp">
        <pc:chgData name="Tammy Wilson" userId="e3b55da62d900d7c" providerId="LiveId" clId="{A5B3D6EF-A218-4E26-9DF9-F9AC4CA6D58F}" dt="2020-01-22T16:59:43.997" v="97" actId="207"/>
        <pc:sldMkLst>
          <pc:docMk/>
          <pc:sldMk cId="2764249330" sldId="331"/>
        </pc:sldMkLst>
        <pc:spChg chg="mod">
          <ac:chgData name="Tammy Wilson" userId="e3b55da62d900d7c" providerId="LiveId" clId="{A5B3D6EF-A218-4E26-9DF9-F9AC4CA6D58F}" dt="2020-01-22T16:59:43.997" v="97" actId="207"/>
          <ac:spMkLst>
            <pc:docMk/>
            <pc:sldMk cId="2764249330" sldId="331"/>
            <ac:spMk id="3" creationId="{20474A64-B5A6-4393-A3CE-11E76F65C553}"/>
          </ac:spMkLst>
        </pc:spChg>
      </pc:sldChg>
      <pc:sldChg chg="modSp add">
        <pc:chgData name="Tammy Wilson" userId="e3b55da62d900d7c" providerId="LiveId" clId="{A5B3D6EF-A218-4E26-9DF9-F9AC4CA6D58F}" dt="2020-01-22T17:08:14.384" v="424" actId="20577"/>
        <pc:sldMkLst>
          <pc:docMk/>
          <pc:sldMk cId="3804932748" sldId="342"/>
        </pc:sldMkLst>
        <pc:spChg chg="mod">
          <ac:chgData name="Tammy Wilson" userId="e3b55da62d900d7c" providerId="LiveId" clId="{A5B3D6EF-A218-4E26-9DF9-F9AC4CA6D58F}" dt="2020-01-22T17:07:45.371" v="366" actId="14100"/>
          <ac:spMkLst>
            <pc:docMk/>
            <pc:sldMk cId="3804932748" sldId="342"/>
            <ac:spMk id="2" creationId="{0D309091-883A-4C61-AE7D-CA6E319740B7}"/>
          </ac:spMkLst>
        </pc:spChg>
        <pc:spChg chg="mod">
          <ac:chgData name="Tammy Wilson" userId="e3b55da62d900d7c" providerId="LiveId" clId="{A5B3D6EF-A218-4E26-9DF9-F9AC4CA6D58F}" dt="2020-01-22T17:08:14.384" v="424" actId="20577"/>
          <ac:spMkLst>
            <pc:docMk/>
            <pc:sldMk cId="3804932748" sldId="342"/>
            <ac:spMk id="3" creationId="{C631626F-A674-4B4D-90C4-A0C096E96DE7}"/>
          </ac:spMkLst>
        </pc:spChg>
      </pc:sldChg>
    </pc:docChg>
  </pc:docChgLst>
  <pc:docChgLst>
    <pc:chgData name="Tammy Wilson" userId="e3b55da62d900d7c" providerId="Windows Live" clId="Web-{29505C43-742F-4EAC-AB5C-C306B5ED56A6}"/>
    <pc:docChg chg="addSld modSld">
      <pc:chgData name="Tammy Wilson" userId="e3b55da62d900d7c" providerId="Windows Live" clId="Web-{29505C43-742F-4EAC-AB5C-C306B5ED56A6}" dt="2020-01-30T19:44:57.140" v="256" actId="20577"/>
      <pc:docMkLst>
        <pc:docMk/>
      </pc:docMkLst>
      <pc:sldChg chg="modSp">
        <pc:chgData name="Tammy Wilson" userId="e3b55da62d900d7c" providerId="Windows Live" clId="Web-{29505C43-742F-4EAC-AB5C-C306B5ED56A6}" dt="2020-01-30T19:20:53.338" v="131" actId="20577"/>
        <pc:sldMkLst>
          <pc:docMk/>
          <pc:sldMk cId="106696974" sldId="287"/>
        </pc:sldMkLst>
        <pc:spChg chg="mod">
          <ac:chgData name="Tammy Wilson" userId="e3b55da62d900d7c" providerId="Windows Live" clId="Web-{29505C43-742F-4EAC-AB5C-C306B5ED56A6}" dt="2020-01-30T19:20:53.338" v="131" actId="20577"/>
          <ac:spMkLst>
            <pc:docMk/>
            <pc:sldMk cId="106696974" sldId="287"/>
            <ac:spMk id="3" creationId="{00000000-0000-0000-0000-000000000000}"/>
          </ac:spMkLst>
        </pc:spChg>
      </pc:sldChg>
      <pc:sldChg chg="modSp">
        <pc:chgData name="Tammy Wilson" userId="e3b55da62d900d7c" providerId="Windows Live" clId="Web-{29505C43-742F-4EAC-AB5C-C306B5ED56A6}" dt="2020-01-30T19:21:34.400" v="142" actId="20577"/>
        <pc:sldMkLst>
          <pc:docMk/>
          <pc:sldMk cId="2764249330" sldId="331"/>
        </pc:sldMkLst>
        <pc:spChg chg="mod">
          <ac:chgData name="Tammy Wilson" userId="e3b55da62d900d7c" providerId="Windows Live" clId="Web-{29505C43-742F-4EAC-AB5C-C306B5ED56A6}" dt="2020-01-30T19:21:34.400" v="142" actId="20577"/>
          <ac:spMkLst>
            <pc:docMk/>
            <pc:sldMk cId="2764249330" sldId="331"/>
            <ac:spMk id="3" creationId="{20474A64-B5A6-4393-A3CE-11E76F65C553}"/>
          </ac:spMkLst>
        </pc:spChg>
      </pc:sldChg>
      <pc:sldChg chg="modSp new">
        <pc:chgData name="Tammy Wilson" userId="e3b55da62d900d7c" providerId="Windows Live" clId="Web-{29505C43-742F-4EAC-AB5C-C306B5ED56A6}" dt="2020-01-30T19:44:57.140" v="255" actId="20577"/>
        <pc:sldMkLst>
          <pc:docMk/>
          <pc:sldMk cId="3237748980" sldId="344"/>
        </pc:sldMkLst>
        <pc:spChg chg="mod">
          <ac:chgData name="Tammy Wilson" userId="e3b55da62d900d7c" providerId="Windows Live" clId="Web-{29505C43-742F-4EAC-AB5C-C306B5ED56A6}" dt="2020-01-30T19:44:34.468" v="159" actId="20577"/>
          <ac:spMkLst>
            <pc:docMk/>
            <pc:sldMk cId="3237748980" sldId="344"/>
            <ac:spMk id="2" creationId="{400DE41F-7F20-4E6F-927A-4E12DA4AC90F}"/>
          </ac:spMkLst>
        </pc:spChg>
        <pc:spChg chg="mod">
          <ac:chgData name="Tammy Wilson" userId="e3b55da62d900d7c" providerId="Windows Live" clId="Web-{29505C43-742F-4EAC-AB5C-C306B5ED56A6}" dt="2020-01-30T19:44:57.140" v="255" actId="20577"/>
          <ac:spMkLst>
            <pc:docMk/>
            <pc:sldMk cId="3237748980" sldId="344"/>
            <ac:spMk id="3" creationId="{E5DC821A-553B-4AD7-8873-869EDD80CE1C}"/>
          </ac:spMkLst>
        </pc:spChg>
      </pc:sldChg>
    </pc:docChg>
  </pc:docChgLst>
  <pc:docChgLst>
    <pc:chgData name="Tammy Wilson" userId="e3b55da62d900d7c" providerId="LiveId" clId="{3AC3D25D-71A6-4F62-BAD9-99675C65C8CA}"/>
    <pc:docChg chg="undo custSel addSld delSld modSld sldOrd">
      <pc:chgData name="Tammy Wilson" userId="e3b55da62d900d7c" providerId="LiveId" clId="{3AC3D25D-71A6-4F62-BAD9-99675C65C8CA}" dt="2020-12-13T02:46:08.800" v="699" actId="20577"/>
      <pc:docMkLst>
        <pc:docMk/>
      </pc:docMkLst>
      <pc:sldChg chg="modSp ord">
        <pc:chgData name="Tammy Wilson" userId="e3b55da62d900d7c" providerId="LiveId" clId="{3AC3D25D-71A6-4F62-BAD9-99675C65C8CA}" dt="2020-12-01T18:15:20.187" v="137"/>
        <pc:sldMkLst>
          <pc:docMk/>
          <pc:sldMk cId="0" sldId="260"/>
        </pc:sldMkLst>
        <pc:spChg chg="mod">
          <ac:chgData name="Tammy Wilson" userId="e3b55da62d900d7c" providerId="LiveId" clId="{3AC3D25D-71A6-4F62-BAD9-99675C65C8CA}" dt="2020-12-01T18:14:18.429" v="90" actId="14100"/>
          <ac:spMkLst>
            <pc:docMk/>
            <pc:sldMk cId="0" sldId="260"/>
            <ac:spMk id="7171" creationId="{6852806C-25C5-4CDF-8007-90512DDA2F34}"/>
          </ac:spMkLst>
        </pc:spChg>
      </pc:sldChg>
      <pc:sldChg chg="modSp">
        <pc:chgData name="Tammy Wilson" userId="e3b55da62d900d7c" providerId="LiveId" clId="{3AC3D25D-71A6-4F62-BAD9-99675C65C8CA}" dt="2020-11-19T19:38:27.177" v="68" actId="115"/>
        <pc:sldMkLst>
          <pc:docMk/>
          <pc:sldMk cId="674187189" sldId="281"/>
        </pc:sldMkLst>
        <pc:spChg chg="mod">
          <ac:chgData name="Tammy Wilson" userId="e3b55da62d900d7c" providerId="LiveId" clId="{3AC3D25D-71A6-4F62-BAD9-99675C65C8CA}" dt="2020-11-19T19:38:27.177" v="68" actId="115"/>
          <ac:spMkLst>
            <pc:docMk/>
            <pc:sldMk cId="674187189" sldId="281"/>
            <ac:spMk id="8196" creationId="{00000000-0000-0000-0000-000000000000}"/>
          </ac:spMkLst>
        </pc:spChg>
      </pc:sldChg>
      <pc:sldChg chg="modSp">
        <pc:chgData name="Tammy Wilson" userId="e3b55da62d900d7c" providerId="LiveId" clId="{3AC3D25D-71A6-4F62-BAD9-99675C65C8CA}" dt="2020-12-04T23:07:39.107" v="265" actId="20577"/>
        <pc:sldMkLst>
          <pc:docMk/>
          <pc:sldMk cId="2779560104" sldId="282"/>
        </pc:sldMkLst>
        <pc:spChg chg="mod">
          <ac:chgData name="Tammy Wilson" userId="e3b55da62d900d7c" providerId="LiveId" clId="{3AC3D25D-71A6-4F62-BAD9-99675C65C8CA}" dt="2020-12-04T23:07:39.107" v="265" actId="20577"/>
          <ac:spMkLst>
            <pc:docMk/>
            <pc:sldMk cId="2779560104" sldId="282"/>
            <ac:spMk id="10242" creationId="{00000000-0000-0000-0000-000000000000}"/>
          </ac:spMkLst>
        </pc:spChg>
        <pc:spChg chg="mod">
          <ac:chgData name="Tammy Wilson" userId="e3b55da62d900d7c" providerId="LiveId" clId="{3AC3D25D-71A6-4F62-BAD9-99675C65C8CA}" dt="2020-12-04T23:07:06.479" v="246" actId="113"/>
          <ac:spMkLst>
            <pc:docMk/>
            <pc:sldMk cId="2779560104" sldId="282"/>
            <ac:spMk id="10243" creationId="{00000000-0000-0000-0000-000000000000}"/>
          </ac:spMkLst>
        </pc:spChg>
      </pc:sldChg>
      <pc:sldChg chg="modSp">
        <pc:chgData name="Tammy Wilson" userId="e3b55da62d900d7c" providerId="LiveId" clId="{3AC3D25D-71A6-4F62-BAD9-99675C65C8CA}" dt="2020-12-04T23:16:53.604" v="408" actId="27636"/>
        <pc:sldMkLst>
          <pc:docMk/>
          <pc:sldMk cId="106696974" sldId="287"/>
        </pc:sldMkLst>
        <pc:spChg chg="mod">
          <ac:chgData name="Tammy Wilson" userId="e3b55da62d900d7c" providerId="LiveId" clId="{3AC3D25D-71A6-4F62-BAD9-99675C65C8CA}" dt="2020-12-04T23:16:53.604" v="408" actId="27636"/>
          <ac:spMkLst>
            <pc:docMk/>
            <pc:sldMk cId="106696974" sldId="287"/>
            <ac:spMk id="3" creationId="{00000000-0000-0000-0000-000000000000}"/>
          </ac:spMkLst>
        </pc:spChg>
      </pc:sldChg>
      <pc:sldChg chg="modSp">
        <pc:chgData name="Tammy Wilson" userId="e3b55da62d900d7c" providerId="LiveId" clId="{3AC3D25D-71A6-4F62-BAD9-99675C65C8CA}" dt="2020-12-13T02:46:08.800" v="699" actId="20577"/>
        <pc:sldMkLst>
          <pc:docMk/>
          <pc:sldMk cId="4225296030" sldId="290"/>
        </pc:sldMkLst>
        <pc:spChg chg="mod">
          <ac:chgData name="Tammy Wilson" userId="e3b55da62d900d7c" providerId="LiveId" clId="{3AC3D25D-71A6-4F62-BAD9-99675C65C8CA}" dt="2020-12-13T02:46:08.800" v="699" actId="20577"/>
          <ac:spMkLst>
            <pc:docMk/>
            <pc:sldMk cId="4225296030" sldId="290"/>
            <ac:spMk id="3" creationId="{00000000-0000-0000-0000-000000000000}"/>
          </ac:spMkLst>
        </pc:spChg>
      </pc:sldChg>
      <pc:sldChg chg="modSp">
        <pc:chgData name="Tammy Wilson" userId="e3b55da62d900d7c" providerId="LiveId" clId="{3AC3D25D-71A6-4F62-BAD9-99675C65C8CA}" dt="2020-12-04T23:11:13.947" v="347" actId="20577"/>
        <pc:sldMkLst>
          <pc:docMk/>
          <pc:sldMk cId="1158950858" sldId="300"/>
        </pc:sldMkLst>
        <pc:spChg chg="mod">
          <ac:chgData name="Tammy Wilson" userId="e3b55da62d900d7c" providerId="LiveId" clId="{3AC3D25D-71A6-4F62-BAD9-99675C65C8CA}" dt="2020-12-04T23:11:13.947" v="347" actId="20577"/>
          <ac:spMkLst>
            <pc:docMk/>
            <pc:sldMk cId="1158950858" sldId="300"/>
            <ac:spMk id="10246" creationId="{00000000-0000-0000-0000-000000000000}"/>
          </ac:spMkLst>
        </pc:spChg>
      </pc:sldChg>
      <pc:sldChg chg="modSp modNotesTx">
        <pc:chgData name="Tammy Wilson" userId="e3b55da62d900d7c" providerId="LiveId" clId="{3AC3D25D-71A6-4F62-BAD9-99675C65C8CA}" dt="2020-12-04T23:12:07.818" v="352" actId="20577"/>
        <pc:sldMkLst>
          <pc:docMk/>
          <pc:sldMk cId="3791957109" sldId="303"/>
        </pc:sldMkLst>
        <pc:spChg chg="mod">
          <ac:chgData name="Tammy Wilson" userId="e3b55da62d900d7c" providerId="LiveId" clId="{3AC3D25D-71A6-4F62-BAD9-99675C65C8CA}" dt="2020-12-04T23:12:05.740" v="351"/>
          <ac:spMkLst>
            <pc:docMk/>
            <pc:sldMk cId="3791957109" sldId="303"/>
            <ac:spMk id="3" creationId="{00000000-0000-0000-0000-000000000000}"/>
          </ac:spMkLst>
        </pc:spChg>
      </pc:sldChg>
      <pc:sldChg chg="modSp">
        <pc:chgData name="Tammy Wilson" userId="e3b55da62d900d7c" providerId="LiveId" clId="{3AC3D25D-71A6-4F62-BAD9-99675C65C8CA}" dt="2020-12-04T23:19:47.846" v="492" actId="1076"/>
        <pc:sldMkLst>
          <pc:docMk/>
          <pc:sldMk cId="3095563342" sldId="309"/>
        </pc:sldMkLst>
        <pc:spChg chg="mod">
          <ac:chgData name="Tammy Wilson" userId="e3b55da62d900d7c" providerId="LiveId" clId="{3AC3D25D-71A6-4F62-BAD9-99675C65C8CA}" dt="2020-12-04T23:19:38.395" v="491" actId="20577"/>
          <ac:spMkLst>
            <pc:docMk/>
            <pc:sldMk cId="3095563342" sldId="309"/>
            <ac:spMk id="2" creationId="{00000000-0000-0000-0000-000000000000}"/>
          </ac:spMkLst>
        </pc:spChg>
        <pc:picChg chg="mod">
          <ac:chgData name="Tammy Wilson" userId="e3b55da62d900d7c" providerId="LiveId" clId="{3AC3D25D-71A6-4F62-BAD9-99675C65C8CA}" dt="2020-12-04T23:19:47.846" v="492" actId="1076"/>
          <ac:picMkLst>
            <pc:docMk/>
            <pc:sldMk cId="3095563342" sldId="309"/>
            <ac:picMk id="6" creationId="{00000000-0000-0000-0000-000000000000}"/>
          </ac:picMkLst>
        </pc:picChg>
      </pc:sldChg>
      <pc:sldChg chg="modSp">
        <pc:chgData name="Tammy Wilson" userId="e3b55da62d900d7c" providerId="LiveId" clId="{3AC3D25D-71A6-4F62-BAD9-99675C65C8CA}" dt="2020-12-04T23:09:18.313" v="279" actId="113"/>
        <pc:sldMkLst>
          <pc:docMk/>
          <pc:sldMk cId="1433060337" sldId="310"/>
        </pc:sldMkLst>
        <pc:spChg chg="mod">
          <ac:chgData name="Tammy Wilson" userId="e3b55da62d900d7c" providerId="LiveId" clId="{3AC3D25D-71A6-4F62-BAD9-99675C65C8CA}" dt="2020-12-04T23:09:18.313" v="279" actId="113"/>
          <ac:spMkLst>
            <pc:docMk/>
            <pc:sldMk cId="1433060337" sldId="310"/>
            <ac:spMk id="3" creationId="{00000000-0000-0000-0000-000000000000}"/>
          </ac:spMkLst>
        </pc:spChg>
      </pc:sldChg>
      <pc:sldChg chg="modSp">
        <pc:chgData name="Tammy Wilson" userId="e3b55da62d900d7c" providerId="LiveId" clId="{3AC3D25D-71A6-4F62-BAD9-99675C65C8CA}" dt="2020-11-19T19:40:10.643" v="89" actId="115"/>
        <pc:sldMkLst>
          <pc:docMk/>
          <pc:sldMk cId="3121237258" sldId="323"/>
        </pc:sldMkLst>
        <pc:spChg chg="mod">
          <ac:chgData name="Tammy Wilson" userId="e3b55da62d900d7c" providerId="LiveId" clId="{3AC3D25D-71A6-4F62-BAD9-99675C65C8CA}" dt="2020-11-19T19:40:10.643" v="89" actId="115"/>
          <ac:spMkLst>
            <pc:docMk/>
            <pc:sldMk cId="3121237258" sldId="323"/>
            <ac:spMk id="13314" creationId="{00000000-0000-0000-0000-000000000000}"/>
          </ac:spMkLst>
        </pc:spChg>
      </pc:sldChg>
      <pc:sldChg chg="del">
        <pc:chgData name="Tammy Wilson" userId="e3b55da62d900d7c" providerId="LiveId" clId="{3AC3D25D-71A6-4F62-BAD9-99675C65C8CA}" dt="2020-12-04T23:15:06.701" v="399" actId="2696"/>
        <pc:sldMkLst>
          <pc:docMk/>
          <pc:sldMk cId="4080737778" sldId="324"/>
        </pc:sldMkLst>
      </pc:sldChg>
      <pc:sldChg chg="modSp ord">
        <pc:chgData name="Tammy Wilson" userId="e3b55da62d900d7c" providerId="LiveId" clId="{3AC3D25D-71A6-4F62-BAD9-99675C65C8CA}" dt="2020-12-04T23:16:06.816" v="405"/>
        <pc:sldMkLst>
          <pc:docMk/>
          <pc:sldMk cId="2044388048" sldId="329"/>
        </pc:sldMkLst>
        <pc:spChg chg="mod">
          <ac:chgData name="Tammy Wilson" userId="e3b55da62d900d7c" providerId="LiveId" clId="{3AC3D25D-71A6-4F62-BAD9-99675C65C8CA}" dt="2020-12-04T23:15:33.540" v="402" actId="255"/>
          <ac:spMkLst>
            <pc:docMk/>
            <pc:sldMk cId="2044388048" sldId="329"/>
            <ac:spMk id="12295" creationId="{00000000-0000-0000-0000-000000000000}"/>
          </ac:spMkLst>
        </pc:spChg>
      </pc:sldChg>
      <pc:sldChg chg="del">
        <pc:chgData name="Tammy Wilson" userId="e3b55da62d900d7c" providerId="LiveId" clId="{3AC3D25D-71A6-4F62-BAD9-99675C65C8CA}" dt="2020-12-04T23:14:57.572" v="398" actId="2696"/>
        <pc:sldMkLst>
          <pc:docMk/>
          <pc:sldMk cId="2764249330" sldId="331"/>
        </pc:sldMkLst>
      </pc:sldChg>
      <pc:sldChg chg="modSp">
        <pc:chgData name="Tammy Wilson" userId="e3b55da62d900d7c" providerId="LiveId" clId="{3AC3D25D-71A6-4F62-BAD9-99675C65C8CA}" dt="2020-12-04T23:25:39.247" v="575" actId="20577"/>
        <pc:sldMkLst>
          <pc:docMk/>
          <pc:sldMk cId="88473099" sldId="333"/>
        </pc:sldMkLst>
        <pc:spChg chg="mod">
          <ac:chgData name="Tammy Wilson" userId="e3b55da62d900d7c" providerId="LiveId" clId="{3AC3D25D-71A6-4F62-BAD9-99675C65C8CA}" dt="2020-12-04T23:25:39.247" v="575" actId="20577"/>
          <ac:spMkLst>
            <pc:docMk/>
            <pc:sldMk cId="88473099" sldId="333"/>
            <ac:spMk id="2" creationId="{00000000-0000-0000-0000-000000000000}"/>
          </ac:spMkLst>
        </pc:spChg>
        <pc:spChg chg="mod">
          <ac:chgData name="Tammy Wilson" userId="e3b55da62d900d7c" providerId="LiveId" clId="{3AC3D25D-71A6-4F62-BAD9-99675C65C8CA}" dt="2020-12-04T23:25:32.947" v="573" actId="20577"/>
          <ac:spMkLst>
            <pc:docMk/>
            <pc:sldMk cId="88473099" sldId="333"/>
            <ac:spMk id="3" creationId="{00000000-0000-0000-0000-000000000000}"/>
          </ac:spMkLst>
        </pc:spChg>
      </pc:sldChg>
      <pc:sldChg chg="ord">
        <pc:chgData name="Tammy Wilson" userId="e3b55da62d900d7c" providerId="LiveId" clId="{3AC3D25D-71A6-4F62-BAD9-99675C65C8CA}" dt="2020-12-04T23:14:45.256" v="397"/>
        <pc:sldMkLst>
          <pc:docMk/>
          <pc:sldMk cId="3389160530" sldId="337"/>
        </pc:sldMkLst>
      </pc:sldChg>
      <pc:sldChg chg="modSp ord">
        <pc:chgData name="Tammy Wilson" userId="e3b55da62d900d7c" providerId="LiveId" clId="{3AC3D25D-71A6-4F62-BAD9-99675C65C8CA}" dt="2020-12-04T23:14:44.104" v="396"/>
        <pc:sldMkLst>
          <pc:docMk/>
          <pc:sldMk cId="1135868847" sldId="339"/>
        </pc:sldMkLst>
        <pc:spChg chg="mod">
          <ac:chgData name="Tammy Wilson" userId="e3b55da62d900d7c" providerId="LiveId" clId="{3AC3D25D-71A6-4F62-BAD9-99675C65C8CA}" dt="2020-12-04T23:14:22.130" v="393" actId="115"/>
          <ac:spMkLst>
            <pc:docMk/>
            <pc:sldMk cId="1135868847" sldId="339"/>
            <ac:spMk id="3" creationId="{838BB5A4-5340-4BF9-BEF4-7397F95963BE}"/>
          </ac:spMkLst>
        </pc:spChg>
      </pc:sldChg>
      <pc:sldChg chg="modSp">
        <pc:chgData name="Tammy Wilson" userId="e3b55da62d900d7c" providerId="LiveId" clId="{3AC3D25D-71A6-4F62-BAD9-99675C65C8CA}" dt="2020-12-04T23:08:05.923" v="268" actId="113"/>
        <pc:sldMkLst>
          <pc:docMk/>
          <pc:sldMk cId="1580287670" sldId="340"/>
        </pc:sldMkLst>
        <pc:spChg chg="mod">
          <ac:chgData name="Tammy Wilson" userId="e3b55da62d900d7c" providerId="LiveId" clId="{3AC3D25D-71A6-4F62-BAD9-99675C65C8CA}" dt="2020-12-04T23:08:05.923" v="268" actId="113"/>
          <ac:spMkLst>
            <pc:docMk/>
            <pc:sldMk cId="1580287670" sldId="340"/>
            <ac:spMk id="3" creationId="{1B68F343-B0E9-4D13-96EE-0A00C50DEA34}"/>
          </ac:spMkLst>
        </pc:spChg>
      </pc:sldChg>
      <pc:sldChg chg="modSp">
        <pc:chgData name="Tammy Wilson" userId="e3b55da62d900d7c" providerId="LiveId" clId="{3AC3D25D-71A6-4F62-BAD9-99675C65C8CA}" dt="2020-12-04T23:23:23.269" v="500" actId="27636"/>
        <pc:sldMkLst>
          <pc:docMk/>
          <pc:sldMk cId="3804932748" sldId="342"/>
        </pc:sldMkLst>
        <pc:spChg chg="mod">
          <ac:chgData name="Tammy Wilson" userId="e3b55da62d900d7c" providerId="LiveId" clId="{3AC3D25D-71A6-4F62-BAD9-99675C65C8CA}" dt="2020-12-04T23:23:23.269" v="500" actId="27636"/>
          <ac:spMkLst>
            <pc:docMk/>
            <pc:sldMk cId="3804932748" sldId="342"/>
            <ac:spMk id="3" creationId="{C631626F-A674-4B4D-90C4-A0C096E96DE7}"/>
          </ac:spMkLst>
        </pc:spChg>
      </pc:sldChg>
      <pc:sldChg chg="modSp">
        <pc:chgData name="Tammy Wilson" userId="e3b55da62d900d7c" providerId="LiveId" clId="{3AC3D25D-71A6-4F62-BAD9-99675C65C8CA}" dt="2020-12-01T18:15:10.243" v="136" actId="20577"/>
        <pc:sldMkLst>
          <pc:docMk/>
          <pc:sldMk cId="3237748980" sldId="344"/>
        </pc:sldMkLst>
        <pc:spChg chg="mod">
          <ac:chgData name="Tammy Wilson" userId="e3b55da62d900d7c" providerId="LiveId" clId="{3AC3D25D-71A6-4F62-BAD9-99675C65C8CA}" dt="2020-12-01T18:15:10.243" v="136" actId="20577"/>
          <ac:spMkLst>
            <pc:docMk/>
            <pc:sldMk cId="3237748980" sldId="344"/>
            <ac:spMk id="3" creationId="{E5DC821A-553B-4AD7-8873-869EDD80CE1C}"/>
          </ac:spMkLst>
        </pc:spChg>
      </pc:sldChg>
      <pc:sldChg chg="addSp delSp modSp add">
        <pc:chgData name="Tammy Wilson" userId="e3b55da62d900d7c" providerId="LiveId" clId="{3AC3D25D-71A6-4F62-BAD9-99675C65C8CA}" dt="2020-11-19T19:36:32.496" v="56" actId="20577"/>
        <pc:sldMkLst>
          <pc:docMk/>
          <pc:sldMk cId="84131537" sldId="347"/>
        </pc:sldMkLst>
        <pc:spChg chg="mod">
          <ac:chgData name="Tammy Wilson" userId="e3b55da62d900d7c" providerId="LiveId" clId="{3AC3D25D-71A6-4F62-BAD9-99675C65C8CA}" dt="2020-11-19T19:36:32.496" v="56" actId="20577"/>
          <ac:spMkLst>
            <pc:docMk/>
            <pc:sldMk cId="84131537" sldId="347"/>
            <ac:spMk id="2" creationId="{66241ED1-B53C-4EF4-B11E-F3770F66C1D1}"/>
          </ac:spMkLst>
        </pc:spChg>
        <pc:spChg chg="del">
          <ac:chgData name="Tammy Wilson" userId="e3b55da62d900d7c" providerId="LiveId" clId="{3AC3D25D-71A6-4F62-BAD9-99675C65C8CA}" dt="2020-11-19T19:34:40.670" v="1"/>
          <ac:spMkLst>
            <pc:docMk/>
            <pc:sldMk cId="84131537" sldId="347"/>
            <ac:spMk id="3" creationId="{71D64EF6-AA5C-4A95-B02D-51D249F92A22}"/>
          </ac:spMkLst>
        </pc:spChg>
        <pc:picChg chg="add del mod">
          <ac:chgData name="Tammy Wilson" userId="e3b55da62d900d7c" providerId="LiveId" clId="{3AC3D25D-71A6-4F62-BAD9-99675C65C8CA}" dt="2020-11-19T19:35:45.860" v="25" actId="478"/>
          <ac:picMkLst>
            <pc:docMk/>
            <pc:sldMk cId="84131537" sldId="347"/>
            <ac:picMk id="5" creationId="{DF3F98AF-B70E-415A-9338-EDC94AE2B8EE}"/>
          </ac:picMkLst>
        </pc:picChg>
        <pc:picChg chg="add mod">
          <ac:chgData name="Tammy Wilson" userId="e3b55da62d900d7c" providerId="LiveId" clId="{3AC3D25D-71A6-4F62-BAD9-99675C65C8CA}" dt="2020-11-19T19:36:10.585" v="37" actId="1076"/>
          <ac:picMkLst>
            <pc:docMk/>
            <pc:sldMk cId="84131537" sldId="347"/>
            <ac:picMk id="1026" creationId="{C081EE39-ADA2-47E6-A756-982146E9A55B}"/>
          </ac:picMkLst>
        </pc:picChg>
        <pc:picChg chg="add mod">
          <ac:chgData name="Tammy Wilson" userId="e3b55da62d900d7c" providerId="LiveId" clId="{3AC3D25D-71A6-4F62-BAD9-99675C65C8CA}" dt="2020-11-19T19:36:06.867" v="36" actId="1076"/>
          <ac:picMkLst>
            <pc:docMk/>
            <pc:sldMk cId="84131537" sldId="347"/>
            <ac:picMk id="1028" creationId="{7A2574EB-2917-4122-BCAF-00CA2B6EE91A}"/>
          </ac:picMkLst>
        </pc:picChg>
      </pc:sldChg>
      <pc:sldChg chg="modSp add">
        <pc:chgData name="Tammy Wilson" userId="e3b55da62d900d7c" providerId="LiveId" clId="{3AC3D25D-71A6-4F62-BAD9-99675C65C8CA}" dt="2020-11-19T19:37:14.877" v="65" actId="20577"/>
        <pc:sldMkLst>
          <pc:docMk/>
          <pc:sldMk cId="4294354415" sldId="348"/>
        </pc:sldMkLst>
        <pc:spChg chg="mod">
          <ac:chgData name="Tammy Wilson" userId="e3b55da62d900d7c" providerId="LiveId" clId="{3AC3D25D-71A6-4F62-BAD9-99675C65C8CA}" dt="2020-11-19T19:37:08.762" v="61" actId="20577"/>
          <ac:spMkLst>
            <pc:docMk/>
            <pc:sldMk cId="4294354415" sldId="348"/>
            <ac:spMk id="2" creationId="{D4B6C6BA-11D0-4D49-9BB2-8E75BEABB384}"/>
          </ac:spMkLst>
        </pc:spChg>
        <pc:spChg chg="mod">
          <ac:chgData name="Tammy Wilson" userId="e3b55da62d900d7c" providerId="LiveId" clId="{3AC3D25D-71A6-4F62-BAD9-99675C65C8CA}" dt="2020-11-19T19:37:14.877" v="65" actId="20577"/>
          <ac:spMkLst>
            <pc:docMk/>
            <pc:sldMk cId="4294354415" sldId="348"/>
            <ac:spMk id="3" creationId="{13CD39AD-724B-4F05-ACC8-50D2725B1847}"/>
          </ac:spMkLst>
        </pc:spChg>
      </pc:sldChg>
      <pc:sldChg chg="modSp add">
        <pc:chgData name="Tammy Wilson" userId="e3b55da62d900d7c" providerId="LiveId" clId="{3AC3D25D-71A6-4F62-BAD9-99675C65C8CA}" dt="2020-12-04T23:17:48.359" v="480" actId="14100"/>
        <pc:sldMkLst>
          <pc:docMk/>
          <pc:sldMk cId="892676369" sldId="349"/>
        </pc:sldMkLst>
        <pc:spChg chg="mod">
          <ac:chgData name="Tammy Wilson" userId="e3b55da62d900d7c" providerId="LiveId" clId="{3AC3D25D-71A6-4F62-BAD9-99675C65C8CA}" dt="2020-12-04T23:17:38.018" v="476" actId="20577"/>
          <ac:spMkLst>
            <pc:docMk/>
            <pc:sldMk cId="892676369" sldId="349"/>
            <ac:spMk id="2" creationId="{00000000-0000-0000-0000-000000000000}"/>
          </ac:spMkLst>
        </pc:spChg>
        <pc:spChg chg="mod">
          <ac:chgData name="Tammy Wilson" userId="e3b55da62d900d7c" providerId="LiveId" clId="{3AC3D25D-71A6-4F62-BAD9-99675C65C8CA}" dt="2020-12-04T23:17:41.460" v="477" actId="20577"/>
          <ac:spMkLst>
            <pc:docMk/>
            <pc:sldMk cId="892676369" sldId="349"/>
            <ac:spMk id="3" creationId="{00000000-0000-0000-0000-000000000000}"/>
          </ac:spMkLst>
        </pc:spChg>
        <pc:picChg chg="mod">
          <ac:chgData name="Tammy Wilson" userId="e3b55da62d900d7c" providerId="LiveId" clId="{3AC3D25D-71A6-4F62-BAD9-99675C65C8CA}" dt="2020-12-04T23:17:45.983" v="479" actId="1076"/>
          <ac:picMkLst>
            <pc:docMk/>
            <pc:sldMk cId="892676369" sldId="349"/>
            <ac:picMk id="8" creationId="{00000000-0000-0000-0000-000000000000}"/>
          </ac:picMkLst>
        </pc:picChg>
        <pc:picChg chg="mod">
          <ac:chgData name="Tammy Wilson" userId="e3b55da62d900d7c" providerId="LiveId" clId="{3AC3D25D-71A6-4F62-BAD9-99675C65C8CA}" dt="2020-12-04T23:17:48.359" v="480" actId="14100"/>
          <ac:picMkLst>
            <pc:docMk/>
            <pc:sldMk cId="892676369" sldId="349"/>
            <ac:picMk id="102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538E3-350C-4196-8C0B-73F3E2A137E6}" type="datetimeFigureOut">
              <a:rPr lang="en-CA" smtClean="0"/>
              <a:pPr/>
              <a:t>2023-09-10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11A70-90DE-48D0-B37E-8E431FD1795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947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What makes prokaryotic</a:t>
            </a:r>
            <a:r>
              <a:rPr lang="en-CA" baseline="0" dirty="0"/>
              <a:t> cells different from Eukaryotic cells?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6356-B4A8-4517-8ADC-7DAC6F4D757D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7195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to form highly magnified images of tiny areas materials or biological specimens.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Much higher magnifications and has a greater resolving power than a light microscope, allowing it to see much smaller objects in finer detail.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94549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7475968C-F06A-4B46-BF1A-21B5B9A67596}" type="slidenum">
              <a:rPr lang="en-US" altLang="en-US" sz="1200" smtClean="0"/>
              <a:pPr/>
              <a:t>20</a:t>
            </a:fld>
            <a:endParaRPr lang="en-US" altLang="en-US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026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19E40A7B-C034-4C78-883A-6044878FF4FC}" type="slidenum">
              <a:rPr lang="en-US" altLang="en-US" sz="1200" smtClean="0"/>
              <a:pPr/>
              <a:t>21</a:t>
            </a:fld>
            <a:endParaRPr lang="en-US" altLang="en-US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7620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Use lowest objective first:</a:t>
            </a:r>
            <a:r>
              <a:rPr lang="en-CA" baseline="0" dirty="0"/>
              <a:t> </a:t>
            </a:r>
          </a:p>
          <a:p>
            <a:r>
              <a:rPr lang="en-CA" baseline="0" dirty="0"/>
              <a:t>Find your object, get it into focus without cracking slid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49206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Use lowest objective first:</a:t>
            </a:r>
            <a:r>
              <a:rPr lang="en-CA" baseline="0" dirty="0"/>
              <a:t> </a:t>
            </a:r>
          </a:p>
          <a:p>
            <a:r>
              <a:rPr lang="en-CA" baseline="0" dirty="0"/>
              <a:t>Find your object, get it into focus without cracking slid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7418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Use lowest objective first:</a:t>
            </a:r>
            <a:r>
              <a:rPr lang="en-CA" baseline="0" dirty="0"/>
              <a:t> </a:t>
            </a:r>
          </a:p>
          <a:p>
            <a:r>
              <a:rPr lang="en-CA" baseline="0" dirty="0"/>
              <a:t>Find your object, get it into focus without cracking slid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5257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Use lowest objective first:</a:t>
            </a:r>
            <a:r>
              <a:rPr lang="en-CA" baseline="0" dirty="0"/>
              <a:t> </a:t>
            </a:r>
          </a:p>
          <a:p>
            <a:r>
              <a:rPr lang="en-CA" baseline="0" dirty="0"/>
              <a:t>Find your object, get it into focus without cracking slid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9636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Use lowest objective first:</a:t>
            </a:r>
            <a:r>
              <a:rPr lang="en-CA" baseline="0" dirty="0"/>
              <a:t> </a:t>
            </a:r>
          </a:p>
          <a:p>
            <a:r>
              <a:rPr lang="en-CA" baseline="0" dirty="0"/>
              <a:t>Find your object, get it into focus without cracking slid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9785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Using letter “e”,</a:t>
            </a:r>
            <a:r>
              <a:rPr lang="en-CA" baseline="0" dirty="0"/>
              <a:t> bits of yarn, feather, colored magazine paper. </a:t>
            </a:r>
          </a:p>
          <a:p>
            <a:r>
              <a:rPr lang="en-CA" baseline="0" dirty="0"/>
              <a:t>Students learn handling, focusing, navigating, switching to higher power, noticing difference of size in FOV under different magnification.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2381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392C8CAB-478E-4DA0-AA1C-7C417F45D859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Magnification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ability to make small objects seem larger, such as making a microscopic organism visible.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Resolution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ability to distinguish two objects from each other.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 microscopy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has limits to both its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resolution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</a:t>
            </a:r>
            <a:r>
              <a:rPr lang="en-CA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en-CA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magnification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553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Which</a:t>
            </a:r>
            <a:r>
              <a:rPr lang="en-CA" baseline="0" dirty="0"/>
              <a:t> organelles do you only find in plant cells</a:t>
            </a:r>
          </a:p>
          <a:p>
            <a:r>
              <a:rPr lang="en-CA" baseline="0" dirty="0"/>
              <a:t>Which organelle is larger in a plant cell than in an animal cell?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6356-B4A8-4517-8ADC-7DAC6F4D757D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0035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Example: High Power = 40 x 10 = 400 x</a:t>
            </a:r>
            <a:endParaRPr lang="en-CA" sz="105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3746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As the power</a:t>
            </a:r>
            <a:r>
              <a:rPr lang="en-CA" b="1" dirty="0"/>
              <a:t> </a:t>
            </a:r>
            <a:r>
              <a:rPr lang="en-CA" dirty="0"/>
              <a:t>gets </a:t>
            </a:r>
            <a:r>
              <a:rPr lang="en-CA" b="1" u="sng" dirty="0"/>
              <a:t>greater</a:t>
            </a:r>
            <a:r>
              <a:rPr lang="en-CA" u="sng" dirty="0"/>
              <a:t>, </a:t>
            </a:r>
            <a:r>
              <a:rPr lang="en-CA" dirty="0"/>
              <a:t>the image gets </a:t>
            </a:r>
            <a:r>
              <a:rPr lang="en-CA" b="1" u="sng" dirty="0"/>
              <a:t>larger</a:t>
            </a:r>
            <a:r>
              <a:rPr lang="en-CA" u="sng" dirty="0"/>
              <a:t> </a:t>
            </a:r>
            <a:r>
              <a:rPr lang="en-CA" dirty="0"/>
              <a:t>but the field of view gets </a:t>
            </a:r>
            <a:r>
              <a:rPr lang="en-CA" b="1" u="sng" dirty="0"/>
              <a:t>smaller</a:t>
            </a:r>
            <a:r>
              <a:rPr lang="en-CA" dirty="0"/>
              <a:t>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3344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As the power</a:t>
            </a:r>
            <a:r>
              <a:rPr lang="en-CA" b="1" dirty="0"/>
              <a:t> </a:t>
            </a:r>
            <a:r>
              <a:rPr lang="en-CA" dirty="0"/>
              <a:t>gets </a:t>
            </a:r>
            <a:r>
              <a:rPr lang="en-CA" b="1" u="sng" dirty="0"/>
              <a:t>greater</a:t>
            </a:r>
            <a:r>
              <a:rPr lang="en-CA" u="sng" dirty="0"/>
              <a:t>, </a:t>
            </a:r>
            <a:r>
              <a:rPr lang="en-CA" dirty="0"/>
              <a:t>the image gets </a:t>
            </a:r>
            <a:r>
              <a:rPr lang="en-CA" b="1" u="sng" dirty="0"/>
              <a:t>larger</a:t>
            </a:r>
            <a:r>
              <a:rPr lang="en-CA" u="sng" dirty="0"/>
              <a:t> </a:t>
            </a:r>
            <a:r>
              <a:rPr lang="en-CA" dirty="0"/>
              <a:t>but the field of view gets </a:t>
            </a:r>
            <a:r>
              <a:rPr lang="en-CA" b="1" u="sng" dirty="0"/>
              <a:t>smaller</a:t>
            </a:r>
            <a:r>
              <a:rPr lang="en-CA" dirty="0"/>
              <a:t>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32977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For the diagram on the right, If</a:t>
            </a:r>
            <a:r>
              <a:rPr lang="en-CA" baseline="0" dirty="0"/>
              <a:t> each line represents 1 mm, how big is the bug?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43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2793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i="1" dirty="0">
                <a:solidFill>
                  <a:srgbClr val="000000"/>
                </a:solidFill>
              </a:rPr>
              <a:t>Wet mounts are used to view microscopic organisms that grow in pond water or other liquid media, especially when studying their movement and behaviour.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72680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Label the following: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Cell wall (the outer part of the cell)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Chloroplasts (the little green things in the cell)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Cytoplasm (the blank space in the cell)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675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5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4373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7475968C-F06A-4B46-BF1A-21B5B9A67596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988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7475968C-F06A-4B46-BF1A-21B5B9A67596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43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7475968C-F06A-4B46-BF1A-21B5B9A67596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794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The microscope is used by scientists to observe very small unicellular and multicellular living things.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Early microscopes were built in the late 1600’s.</a:t>
            </a:r>
          </a:p>
          <a:p>
            <a:endParaRPr lang="en-C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history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microscope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begins with Zacharias Jansen's invention of the first light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microscope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 1590's. Anton van Leeuwenhoek later made significant improvements to the compound </a:t>
            </a:r>
            <a:r>
              <a:rPr lang="en-C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microscope</a:t>
            </a:r>
            <a:r>
              <a:rPr lang="en-C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11A70-90DE-48D0-B37E-8E431FD1795C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5318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Wacky History of the Cell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6356-B4A8-4517-8ADC-7DAC6F4D757D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2498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4B208665-DC0B-4BC3-ADFD-26AFFA4BAB7E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29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2023-09-10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78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2023-09-10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517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2023-09-10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5492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2023-09-10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844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2023-09-10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611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2023-09-10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989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2023-09-10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913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2023-09-10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704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2023-09-10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1623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2023-09-10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151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D2296-DC1A-4E2A-99D0-3D0E0AB27AA5}" type="datetimeFigureOut">
              <a:rPr lang="en-CA" smtClean="0"/>
              <a:pPr/>
              <a:t>2023-09-10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823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D2296-DC1A-4E2A-99D0-3D0E0AB27AA5}" type="datetimeFigureOut">
              <a:rPr lang="en-CA" smtClean="0"/>
              <a:pPr/>
              <a:t>2023-09-10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E0807-B361-4F1C-967D-619743E0A75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375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www.google.ca/url?sa=i&amp;rct=j&amp;q=&amp;esrc=s&amp;frm=1&amp;source=images&amp;cd=&amp;cad=rja&amp;uact=8&amp;ved=0CAcQjRw&amp;url=http%3A%2F%2Fwww.docstoc.com%2Fdocs%2F127158885%2FMicroscopes-drawings-and-cellsppt---omhsdurszuy&amp;ei=vMXYVNbyIdH3yQSJiYDYDA&amp;bvm=bv.85464276,d.aWw&amp;psig=AFQjCNEjEEOTMeOUlGZ6eKN-USYdZ7KWOg&amp;ust=1423578913945360" TargetMode="Externa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e-86MDmjn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693E-B092-4110-BF71-94E07C9A52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Microscopes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69607-0E5A-42DA-9A90-20B3C9D9F4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6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6" descr="Image result for parts of cells seen by light microscop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031" y="0"/>
            <a:ext cx="12233031" cy="742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59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Image result for organelles that can be seen with a light microscop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65" y="212887"/>
            <a:ext cx="11107270" cy="66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919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8923" y="365125"/>
            <a:ext cx="10884877" cy="1325563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Early Microscopes</a:t>
            </a:r>
            <a:endParaRPr lang="en-CA" alt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94968" y="1825625"/>
            <a:ext cx="1105883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b="1" i="1" dirty="0">
                <a:solidFill>
                  <a:schemeClr val="accent1"/>
                </a:solidFill>
              </a:rPr>
              <a:t>In 1590’s </a:t>
            </a:r>
            <a:r>
              <a:rPr lang="en-US" b="1" dirty="0">
                <a:solidFill>
                  <a:schemeClr val="accent1"/>
                </a:solidFill>
                <a:ea typeface="+mn-lt"/>
                <a:cs typeface="+mn-lt"/>
              </a:rPr>
              <a:t>Hans and Zacharias Janssen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, a father-son team of spectacle makers</a:t>
            </a:r>
            <a:r>
              <a:rPr lang="en-US" dirty="0">
                <a:solidFill>
                  <a:schemeClr val="accent1"/>
                </a:solidFill>
              </a:rPr>
              <a:t> invented</a:t>
            </a:r>
            <a:r>
              <a:rPr lang="en-CA" i="1" dirty="0">
                <a:solidFill>
                  <a:schemeClr val="accent1"/>
                </a:solidFill>
              </a:rPr>
              <a:t> </a:t>
            </a:r>
            <a:r>
              <a:rPr lang="en-US" altLang="en-US" i="1" dirty="0">
                <a:solidFill>
                  <a:schemeClr val="accent1"/>
                </a:solidFill>
              </a:rPr>
              <a:t>First light microscope </a:t>
            </a:r>
            <a:r>
              <a:rPr lang="en-CA" i="1" dirty="0">
                <a:solidFill>
                  <a:schemeClr val="accent1"/>
                </a:solidFill>
              </a:rPr>
              <a:t>who They put several lenses in a tube and made a very important discovery.</a:t>
            </a:r>
            <a:endParaRPr lang="en-US" altLang="en-US" dirty="0">
              <a:solidFill>
                <a:schemeClr val="accent1"/>
              </a:solidFill>
            </a:endParaRPr>
          </a:p>
          <a:p>
            <a:endParaRPr lang="en-CA" altLang="en-US" dirty="0"/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altLang="en-US" sz="1000"/>
              <a:t>(c) McGraw Hill Ryerson 2007</a:t>
            </a:r>
            <a:endParaRPr lang="en-US" altLang="en-US" sz="1400"/>
          </a:p>
        </p:txBody>
      </p:sp>
      <p:pic>
        <p:nvPicPr>
          <p:cNvPr id="10245" name="Picture 6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287" y="3593978"/>
            <a:ext cx="3050233" cy="350565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7" descr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90" y="4001294"/>
            <a:ext cx="4689110" cy="2969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560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2216D-A48D-4A43-92A8-CA90DA87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09" y="379502"/>
            <a:ext cx="10515600" cy="1325563"/>
          </a:xfrm>
        </p:spPr>
        <p:txBody>
          <a:bodyPr/>
          <a:lstStyle/>
          <a:p>
            <a:r>
              <a:rPr lang="en-US" b="1">
                <a:cs typeface="Calibri Light"/>
              </a:rPr>
              <a:t>Robert Hooke</a:t>
            </a:r>
            <a:r>
              <a:rPr lang="en-US">
                <a:cs typeface="Calibri Light"/>
              </a:rPr>
              <a:t> -</a:t>
            </a:r>
            <a:r>
              <a:rPr lang="en-US">
                <a:ea typeface="+mj-lt"/>
                <a:cs typeface="+mj-lt"/>
              </a:rPr>
              <a:t>early microscope pioneer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8F343-B0E9-4D13-96EE-0A00C50DE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215223" cy="503237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b="1" dirty="0">
                <a:solidFill>
                  <a:schemeClr val="accent1"/>
                </a:solidFill>
                <a:ea typeface="+mn-lt"/>
                <a:cs typeface="+mn-lt"/>
              </a:rPr>
              <a:t>1665 Hooke 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built and Improved upon compound designed a new, screw-operated focusing mechanism.  </a:t>
            </a:r>
          </a:p>
          <a:p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Previously, people needed to move the specimen to get it in focus.</a:t>
            </a:r>
          </a:p>
          <a:p>
            <a:r>
              <a:rPr lang="en-US" dirty="0">
                <a:solidFill>
                  <a:schemeClr val="accent1"/>
                </a:solidFill>
                <a:cs typeface="Calibri"/>
              </a:rPr>
              <a:t>Added a </a:t>
            </a:r>
            <a:r>
              <a:rPr lang="en-US" b="1" dirty="0">
                <a:solidFill>
                  <a:schemeClr val="accent1"/>
                </a:solidFill>
                <a:cs typeface="Calibri"/>
              </a:rPr>
              <a:t>light source</a:t>
            </a:r>
            <a:r>
              <a:rPr lang="en-US" dirty="0">
                <a:solidFill>
                  <a:schemeClr val="accent1"/>
                </a:solidFill>
                <a:cs typeface="Calibri"/>
              </a:rPr>
              <a:t>.</a:t>
            </a:r>
          </a:p>
          <a:p>
            <a:r>
              <a:rPr lang="en-US" dirty="0">
                <a:solidFill>
                  <a:schemeClr val="accent1"/>
                </a:solidFill>
                <a:cs typeface="Calibri"/>
              </a:rPr>
              <a:t>First to discover microscope fungi.</a:t>
            </a:r>
          </a:p>
          <a:p>
            <a:r>
              <a:rPr lang="en-US" sz="4200" dirty="0">
                <a:solidFill>
                  <a:schemeClr val="accent1"/>
                </a:solidFill>
                <a:cs typeface="Calibri"/>
              </a:rPr>
              <a:t>Looked at sections of cork – called them </a:t>
            </a:r>
            <a:r>
              <a:rPr lang="en-US" sz="4200" b="1" dirty="0">
                <a:solidFill>
                  <a:schemeClr val="accent1"/>
                </a:solidFill>
                <a:cs typeface="Calibri"/>
              </a:rPr>
              <a:t>"cells".</a:t>
            </a:r>
            <a:r>
              <a:rPr lang="en-US" dirty="0">
                <a:solidFill>
                  <a:schemeClr val="accent1"/>
                </a:solidFill>
                <a:cs typeface="Calibri"/>
              </a:rPr>
              <a:t> </a:t>
            </a:r>
          </a:p>
          <a:p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At the time, Hooke's microscope was one of the best ever produced.</a:t>
            </a:r>
            <a:endParaRPr lang="en-US" dirty="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4" name="Picture 4" descr="A picture containing black, old, standing, man&#10;&#10;Description generated with very high confidence">
            <a:extLst>
              <a:ext uri="{FF2B5EF4-FFF2-40B4-BE49-F238E27FC236}">
                <a16:creationId xmlns:a16="http://schemas.microsoft.com/office/drawing/2014/main" id="{EDE1DB11-11C9-407E-A8D7-91986F183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7004" y="3888"/>
            <a:ext cx="2743200" cy="3083357"/>
          </a:xfrm>
          <a:prstGeom prst="rect">
            <a:avLst/>
          </a:prstGeom>
        </p:spPr>
      </p:pic>
      <p:pic>
        <p:nvPicPr>
          <p:cNvPr id="6" name="Picture 6" descr="A picture containing clothing, sitting, black, small&#10;&#10;Description generated with very high confidence">
            <a:extLst>
              <a:ext uri="{FF2B5EF4-FFF2-40B4-BE49-F238E27FC236}">
                <a16:creationId xmlns:a16="http://schemas.microsoft.com/office/drawing/2014/main" id="{5B25615D-94D7-40D2-86F2-1B62E6C00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551" y="3997804"/>
            <a:ext cx="27432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87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Anton van Leeuwenhoek, 1666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846" y="1690687"/>
            <a:ext cx="8305800" cy="480218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CA" dirty="0"/>
              <a:t>In 1666 he made his own microscope and improved it. </a:t>
            </a:r>
            <a:r>
              <a:rPr lang="en-US" dirty="0">
                <a:ea typeface="+mn-lt"/>
                <a:cs typeface="+mn-lt"/>
              </a:rPr>
              <a:t>Credited with inventing first </a:t>
            </a:r>
            <a:r>
              <a:rPr lang="en-US" i="1" dirty="0">
                <a:ea typeface="+mn-lt"/>
                <a:cs typeface="+mn-lt"/>
              </a:rPr>
              <a:t>practical</a:t>
            </a:r>
            <a:r>
              <a:rPr lang="en-US" dirty="0">
                <a:ea typeface="+mn-lt"/>
                <a:cs typeface="+mn-lt"/>
              </a:rPr>
              <a:t> microscope.</a:t>
            </a:r>
            <a:endParaRPr lang="en-US" dirty="0"/>
          </a:p>
          <a:p>
            <a:r>
              <a:rPr lang="en-CA" dirty="0"/>
              <a:t>It was </a:t>
            </a:r>
            <a:r>
              <a:rPr lang="en-CA" i="1" dirty="0"/>
              <a:t>hand held,  </a:t>
            </a:r>
            <a:r>
              <a:rPr lang="en-CA" i="1" u="sng" dirty="0"/>
              <a:t>single lens</a:t>
            </a:r>
          </a:p>
          <a:p>
            <a:r>
              <a:rPr lang="en-US" altLang="en-US" dirty="0"/>
              <a:t>It could magnify up to </a:t>
            </a:r>
            <a:r>
              <a:rPr lang="en-US" altLang="en-US" b="1" u="sng" dirty="0"/>
              <a:t>250x.</a:t>
            </a:r>
          </a:p>
          <a:p>
            <a:r>
              <a:rPr lang="en-US" dirty="0">
                <a:ea typeface="+mn-lt"/>
                <a:cs typeface="+mn-lt"/>
              </a:rPr>
              <a:t>discovered "protozoa" -single-celled organisms he called "animalcules". </a:t>
            </a:r>
          </a:p>
          <a:p>
            <a:r>
              <a:rPr lang="en-CA" altLang="en-US" dirty="0"/>
              <a:t>First to observe red blood cells, muscle fibers, and sperm.</a:t>
            </a:r>
          </a:p>
          <a:p>
            <a:r>
              <a:rPr lang="en-US" dirty="0">
                <a:cs typeface="Calibri"/>
              </a:rPr>
              <a:t>known as "</a:t>
            </a:r>
            <a:r>
              <a:rPr lang="en-US" b="1" i="1" dirty="0">
                <a:cs typeface="Calibri"/>
              </a:rPr>
              <a:t>the Father of Microbiology</a:t>
            </a:r>
            <a:r>
              <a:rPr lang="en-US" dirty="0">
                <a:cs typeface="Calibri"/>
              </a:rPr>
              <a:t>"</a:t>
            </a:r>
          </a:p>
          <a:p>
            <a:endParaRPr lang="en-US" altLang="en-US" dirty="0"/>
          </a:p>
          <a:p>
            <a:endParaRPr lang="en-CA" dirty="0"/>
          </a:p>
        </p:txBody>
      </p:sp>
      <p:pic>
        <p:nvPicPr>
          <p:cNvPr id="4" name="Picture 2" descr="Image result for Anton van Leeuwenho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074" y="0"/>
            <a:ext cx="2473530" cy="377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496" y="5420301"/>
            <a:ext cx="3387729" cy="214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299" y="4137258"/>
            <a:ext cx="2507002" cy="28813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060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41ED1-B53C-4EF4-B11E-F3770F66C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was quite small</a:t>
            </a:r>
          </a:p>
        </p:txBody>
      </p:sp>
      <p:pic>
        <p:nvPicPr>
          <p:cNvPr id="1026" name="Picture 2" descr="Leeuwenhoek's microscope - Stock Image - H505/0048 - Science Photo Library">
            <a:extLst>
              <a:ext uri="{FF2B5EF4-FFF2-40B4-BE49-F238E27FC236}">
                <a16:creationId xmlns:a16="http://schemas.microsoft.com/office/drawing/2014/main" id="{C081EE39-ADA2-47E6-A756-982146E9A5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2068335"/>
            <a:ext cx="5657726" cy="41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nton van Leeuwenhoek - Scientists that Changed the world">
            <a:extLst>
              <a:ext uri="{FF2B5EF4-FFF2-40B4-BE49-F238E27FC236}">
                <a16:creationId xmlns:a16="http://schemas.microsoft.com/office/drawing/2014/main" id="{7A2574EB-2917-4122-BCAF-00CA2B6EE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11" y="2068335"/>
            <a:ext cx="6380536" cy="4344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31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Microscopes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4182" y="2776314"/>
            <a:ext cx="4234386" cy="2863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8319" y="1273781"/>
            <a:ext cx="4315362" cy="43104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6626" y="1464750"/>
            <a:ext cx="3191192" cy="411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77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altLang="en-US" sz="1000"/>
              <a:t>(c) McGraw Hill Ryerson 2007</a:t>
            </a:r>
            <a:endParaRPr lang="en-US" altLang="en-US" sz="14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Compound Light Microscope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8763000" y="60960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>
                <a:solidFill>
                  <a:schemeClr val="tx2"/>
                </a:solidFill>
              </a:rPr>
              <a:t>See pages 12-13</a:t>
            </a:r>
            <a:endParaRPr lang="en-US" altLang="en-US"/>
          </a:p>
        </p:txBody>
      </p:sp>
      <p:pic>
        <p:nvPicPr>
          <p:cNvPr id="10245" name="Picture 6" descr="microscope_lab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258" y="953371"/>
            <a:ext cx="4114800" cy="500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2942" y="1825625"/>
            <a:ext cx="846005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b="1" u="sng" dirty="0"/>
              <a:t>Two </a:t>
            </a:r>
            <a:r>
              <a:rPr lang="en-US" altLang="en-US" dirty="0"/>
              <a:t>sets of lenses to magnify an image,</a:t>
            </a:r>
            <a:endParaRPr lang="en-US" dirty="0"/>
          </a:p>
          <a:p>
            <a:r>
              <a:rPr lang="en-US" altLang="en-US" dirty="0">
                <a:cs typeface="Calibri"/>
              </a:rPr>
              <a:t>(One in eye piece, one in</a:t>
            </a:r>
            <a:r>
              <a:rPr lang="en-US" altLang="en-US" dirty="0"/>
              <a:t> each </a:t>
            </a:r>
            <a:r>
              <a:rPr lang="en-US" dirty="0"/>
              <a:t>objective)</a:t>
            </a:r>
            <a:endParaRPr lang="en-US" altLang="en-US" dirty="0">
              <a:cs typeface="Calibri"/>
            </a:endParaRPr>
          </a:p>
          <a:p>
            <a:r>
              <a:rPr lang="en-US" dirty="0">
                <a:cs typeface="Calibri"/>
              </a:rPr>
              <a:t>Total magnification:</a:t>
            </a:r>
            <a:r>
              <a:rPr lang="en-US" b="1" dirty="0">
                <a:cs typeface="Calibri"/>
              </a:rPr>
              <a:t> </a:t>
            </a:r>
            <a:r>
              <a:rPr lang="en-US" b="1" u="sng" dirty="0">
                <a:cs typeface="Calibri"/>
              </a:rPr>
              <a:t>400 - 600x</a:t>
            </a:r>
          </a:p>
          <a:p>
            <a:br>
              <a:rPr lang="en-US" b="1" dirty="0">
                <a:solidFill>
                  <a:srgbClr val="000000"/>
                </a:solidFill>
                <a:ea typeface="+mj-lt"/>
                <a:cs typeface="+mj-lt"/>
              </a:rPr>
            </a:br>
            <a:endParaRPr lang="en-US" b="1" u="sng" dirty="0"/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3276600" y="6064250"/>
            <a:ext cx="529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altLang="en-US" sz="1600">
                <a:solidFill>
                  <a:schemeClr val="tx2"/>
                </a:solidFill>
                <a:latin typeface="Arial Rounded MT Bold" panose="020F0704030504030204" pitchFamily="34" charset="0"/>
              </a:rPr>
              <a:t>Do you know all the compound microscope parts?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950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17600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</a:rPr>
              <a:t>The image you observe is </a:t>
            </a:r>
            <a:r>
              <a:rPr lang="en-US" i="1" dirty="0">
                <a:solidFill>
                  <a:schemeClr val="accent1"/>
                </a:solidFill>
                <a:ea typeface="+mj-lt"/>
                <a:cs typeface="+mj-lt"/>
              </a:rPr>
              <a:t>magnified,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dirty="0">
                <a:ea typeface="+mj-lt"/>
                <a:cs typeface="+mj-lt"/>
              </a:rPr>
              <a:t>and </a:t>
            </a:r>
            <a:r>
              <a:rPr lang="en-US" b="1" u="sng" dirty="0">
                <a:ea typeface="+mj-lt"/>
                <a:cs typeface="+mj-lt"/>
              </a:rPr>
              <a:t>inverted</a:t>
            </a:r>
            <a:r>
              <a:rPr lang="en-US" u="sng" dirty="0">
                <a:ea typeface="+mj-lt"/>
                <a:cs typeface="+mj-lt"/>
              </a:rPr>
              <a:t> </a:t>
            </a:r>
            <a:r>
              <a:rPr lang="en-US" dirty="0">
                <a:ea typeface="+mj-lt"/>
                <a:cs typeface="+mj-lt"/>
              </a:rPr>
              <a:t>(upside down) and </a:t>
            </a:r>
            <a:r>
              <a:rPr lang="en-US" b="1" u="sng" dirty="0">
                <a:ea typeface="+mj-lt"/>
                <a:cs typeface="+mj-lt"/>
              </a:rPr>
              <a:t>reversed</a:t>
            </a:r>
            <a:r>
              <a:rPr lang="en-US" b="1" dirty="0">
                <a:ea typeface="+mj-lt"/>
                <a:cs typeface="+mj-lt"/>
              </a:rPr>
              <a:t> </a:t>
            </a:r>
            <a:r>
              <a:rPr lang="en-US" u="sng" dirty="0">
                <a:ea typeface="+mj-lt"/>
                <a:cs typeface="+mj-lt"/>
              </a:rPr>
              <a:t>(backwards).</a:t>
            </a:r>
            <a:br>
              <a:rPr lang="en-US" b="1" dirty="0">
                <a:solidFill>
                  <a:srgbClr val="000000"/>
                </a:solidFill>
                <a:ea typeface="+mj-lt"/>
                <a:cs typeface="+mj-lt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microscope image upside down reversed">
            <a:extLst>
              <a:ext uri="{FF2B5EF4-FFF2-40B4-BE49-F238E27FC236}">
                <a16:creationId xmlns:a16="http://schemas.microsoft.com/office/drawing/2014/main" id="{62A21A3A-C6F6-4485-9C71-C20E3AADF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54" y="2798243"/>
            <a:ext cx="8434780" cy="359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237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Electron Microscope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668884" cy="4351338"/>
          </a:xfrm>
        </p:spPr>
        <p:txBody>
          <a:bodyPr>
            <a:normAutofit/>
          </a:bodyPr>
          <a:lstStyle/>
          <a:p>
            <a:r>
              <a:rPr lang="en-CA" dirty="0"/>
              <a:t>uses beams of </a:t>
            </a:r>
            <a:r>
              <a:rPr lang="en-CA" b="1" u="sng" dirty="0"/>
              <a:t>electrons</a:t>
            </a:r>
            <a:r>
              <a:rPr lang="en-CA" dirty="0"/>
              <a:t> instead of rays of visible light</a:t>
            </a:r>
            <a:r>
              <a:rPr lang="en-CA" b="1" dirty="0"/>
              <a:t> </a:t>
            </a:r>
          </a:p>
          <a:p>
            <a:r>
              <a:rPr lang="en-CA" dirty="0"/>
              <a:t>Magnification up to </a:t>
            </a:r>
            <a:r>
              <a:rPr lang="en-CA" b="1" u="sng" dirty="0"/>
              <a:t>10,000,000 x</a:t>
            </a:r>
          </a:p>
        </p:txBody>
      </p:sp>
      <p:pic>
        <p:nvPicPr>
          <p:cNvPr id="5" name="Picture 4" descr="A picture containing microscope, object, indoor, floor&#10;&#10;Description generated with very high confidence">
            <a:extLst>
              <a:ext uri="{FF2B5EF4-FFF2-40B4-BE49-F238E27FC236}">
                <a16:creationId xmlns:a16="http://schemas.microsoft.com/office/drawing/2014/main" id="{33BAD560-6108-4907-9FB3-E601C8A47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626" y="1464750"/>
            <a:ext cx="3191192" cy="411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57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Which one is the prokaryotic cell?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54" y="3857750"/>
            <a:ext cx="3445037" cy="1927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345" y="1956240"/>
            <a:ext cx="3952727" cy="2464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5402" y="3898322"/>
            <a:ext cx="3017362" cy="16754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5334" y="2352384"/>
            <a:ext cx="2719766" cy="1545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1859" y="5222729"/>
            <a:ext cx="2393394" cy="124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081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Electron Microscopes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altLang="en-US" sz="3600" dirty="0"/>
              <a:t>Scanning electron microscopes (SEM)   2Mx</a:t>
            </a:r>
          </a:p>
          <a:p>
            <a:pPr lvl="1"/>
            <a:r>
              <a:rPr lang="en-US" altLang="en-US" sz="3600" dirty="0">
                <a:cs typeface="Calibri"/>
              </a:rPr>
              <a:t>Transmission Electron Microscope (TEM) 50 Mx</a:t>
            </a:r>
            <a:endParaRPr lang="en-CA" altLang="en-US" sz="3600" dirty="0">
              <a:cs typeface="Calibri"/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5943601" y="6216650"/>
            <a:ext cx="2206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Water flea (Daphnia)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37D5A7A-BB4B-0258-22EA-987784DD3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029" y="4197325"/>
            <a:ext cx="3066364" cy="234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F90AA9B-7FD2-2907-332C-D0BA45E18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03153"/>
            <a:ext cx="20955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336AF321-E2E2-8A25-3DD4-E1B3A9D5E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293" y="3148013"/>
            <a:ext cx="4764616" cy="35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267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the Compound Light Microscope works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8763000" y="60960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See pages 12-13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1269" name="Picture 6" descr="microscope_lab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71" y="1439145"/>
            <a:ext cx="4452651" cy="541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6506497" cy="4351338"/>
          </a:xfrm>
        </p:spPr>
        <p:txBody>
          <a:bodyPr/>
          <a:lstStyle/>
          <a:p>
            <a:pPr eaLnBrk="1" hangingPunct="1"/>
            <a:r>
              <a:rPr lang="en-US" altLang="en-US" dirty="0"/>
              <a:t>Use page 12 of your text book to label the parts and their functions</a:t>
            </a:r>
          </a:p>
        </p:txBody>
      </p:sp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3276600" y="6064250"/>
            <a:ext cx="529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Do you know all the compound microscope parts?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400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65" y="365125"/>
            <a:ext cx="11029335" cy="1325563"/>
          </a:xfrm>
        </p:spPr>
        <p:txBody>
          <a:bodyPr/>
          <a:lstStyle/>
          <a:p>
            <a:r>
              <a:rPr lang="en-CA" dirty="0"/>
              <a:t>Proper Handling of a Microscope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89891" cy="4351338"/>
          </a:xfrm>
        </p:spPr>
        <p:txBody>
          <a:bodyPr/>
          <a:lstStyle/>
          <a:p>
            <a:r>
              <a:rPr lang="en-CA" dirty="0"/>
              <a:t>Always use </a:t>
            </a:r>
            <a:r>
              <a:rPr lang="en-CA" u="sng" dirty="0"/>
              <a:t>2 hands</a:t>
            </a:r>
            <a:r>
              <a:rPr lang="en-CA" dirty="0"/>
              <a:t>: </a:t>
            </a:r>
          </a:p>
          <a:p>
            <a:pPr lvl="1"/>
            <a:r>
              <a:rPr lang="en-CA" sz="3600" dirty="0"/>
              <a:t>One hand on the </a:t>
            </a:r>
            <a:r>
              <a:rPr lang="en-CA" sz="3600" b="1" u="sng" dirty="0"/>
              <a:t>arm, </a:t>
            </a:r>
          </a:p>
          <a:p>
            <a:pPr lvl="1"/>
            <a:r>
              <a:rPr lang="en-CA" sz="3600" dirty="0"/>
              <a:t>one hand supporting the </a:t>
            </a:r>
            <a:r>
              <a:rPr lang="en-CA" sz="3600" b="1" u="sng" dirty="0"/>
              <a:t>base</a:t>
            </a:r>
          </a:p>
        </p:txBody>
      </p:sp>
      <p:pic>
        <p:nvPicPr>
          <p:cNvPr id="3074" name="Picture 2" descr="Image result for safe handling of micro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921" y="1746870"/>
            <a:ext cx="3973479" cy="501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130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USING A LIGHT MICROSCOPE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521" y="1466190"/>
            <a:ext cx="11277599" cy="50323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Start with the </a:t>
            </a:r>
            <a:r>
              <a:rPr lang="en-CA" b="1" u="sng" dirty="0"/>
              <a:t>lowest</a:t>
            </a:r>
            <a:r>
              <a:rPr lang="en-CA" u="sng" dirty="0"/>
              <a:t> </a:t>
            </a:r>
            <a:r>
              <a:rPr lang="en-CA" dirty="0"/>
              <a:t>power objective.</a:t>
            </a:r>
            <a:endParaRPr lang="en-CA" dirty="0">
              <a:cs typeface="Calibri"/>
            </a:endParaRPr>
          </a:p>
          <a:p>
            <a:pPr marL="514350" indent="-514350">
              <a:buAutoNum type="arabicPeriod"/>
            </a:pPr>
            <a:endParaRPr lang="en-CA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5296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Using a light microscope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521" y="1466190"/>
            <a:ext cx="11277599" cy="50323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Always start with the </a:t>
            </a:r>
            <a:r>
              <a:rPr lang="en-CA" b="1" u="sng" dirty="0"/>
              <a:t>lowest</a:t>
            </a:r>
            <a:r>
              <a:rPr lang="en-CA" u="sng" dirty="0"/>
              <a:t> </a:t>
            </a:r>
            <a:r>
              <a:rPr lang="en-CA" dirty="0"/>
              <a:t>power objective.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cs typeface="Calibri"/>
              </a:rPr>
              <a:t>Always put specimen on </a:t>
            </a:r>
            <a:r>
              <a:rPr lang="en-CA" b="1" dirty="0">
                <a:cs typeface="Calibri"/>
              </a:rPr>
              <a:t>glass slide</a:t>
            </a:r>
            <a:r>
              <a:rPr lang="en-CA" dirty="0">
                <a:cs typeface="Calibri"/>
              </a:rPr>
              <a:t>, not directly on stage. </a:t>
            </a:r>
          </a:p>
          <a:p>
            <a:pPr marL="514350" indent="-514350">
              <a:buAutoNum type="arabicPeriod"/>
            </a:pPr>
            <a:endParaRPr lang="en-CA" dirty="0">
              <a:cs typeface="Calibri"/>
            </a:endParaRPr>
          </a:p>
        </p:txBody>
      </p:sp>
      <p:pic>
        <p:nvPicPr>
          <p:cNvPr id="5122" name="Picture 2" descr="Microscope Slides - Types, Uses and Functions and Pictures">
            <a:extLst>
              <a:ext uri="{FF2B5EF4-FFF2-40B4-BE49-F238E27FC236}">
                <a16:creationId xmlns:a16="http://schemas.microsoft.com/office/drawing/2014/main" id="{D0A434DC-3A00-F643-AE5B-AE5CE4294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3090863"/>
            <a:ext cx="492442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797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Using a light microscope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521" y="1466190"/>
            <a:ext cx="11277599" cy="50323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Always start with the </a:t>
            </a:r>
            <a:r>
              <a:rPr lang="en-CA" b="1" u="sng" dirty="0"/>
              <a:t>lowest</a:t>
            </a:r>
            <a:r>
              <a:rPr lang="en-CA" u="sng" dirty="0"/>
              <a:t> </a:t>
            </a:r>
            <a:r>
              <a:rPr lang="en-CA" dirty="0"/>
              <a:t>power objective.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cs typeface="Calibri"/>
              </a:rPr>
              <a:t>Always put specimen on glass slide, not directly on stage.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Place slide on the stage, </a:t>
            </a:r>
            <a:r>
              <a:rPr lang="en-CA" i="1" dirty="0"/>
              <a:t>secure</a:t>
            </a:r>
            <a:r>
              <a:rPr lang="en-CA" dirty="0"/>
              <a:t> with </a:t>
            </a:r>
            <a:r>
              <a:rPr lang="en-CA" b="1" u="sng" dirty="0"/>
              <a:t>clips</a:t>
            </a:r>
            <a:r>
              <a:rPr lang="en-CA" dirty="0"/>
              <a:t>.</a:t>
            </a:r>
          </a:p>
          <a:p>
            <a:pPr marL="514350" indent="-514350">
              <a:buAutoNum type="arabicPeriod"/>
            </a:pPr>
            <a:endParaRPr lang="en-CA" dirty="0">
              <a:cs typeface="Calibri"/>
            </a:endParaRPr>
          </a:p>
        </p:txBody>
      </p:sp>
      <p:pic>
        <p:nvPicPr>
          <p:cNvPr id="6146" name="Picture 2" descr="Examining a slide specimen using a microscope Stock Photo - Alamy">
            <a:extLst>
              <a:ext uri="{FF2B5EF4-FFF2-40B4-BE49-F238E27FC236}">
                <a16:creationId xmlns:a16="http://schemas.microsoft.com/office/drawing/2014/main" id="{61F8D9F7-7686-7870-6C48-9FA83D989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429000"/>
            <a:ext cx="4433887" cy="326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496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Using a light microscope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521" y="1466190"/>
            <a:ext cx="11277599" cy="50323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Always start with the </a:t>
            </a:r>
            <a:r>
              <a:rPr lang="en-CA" b="1" u="sng" dirty="0"/>
              <a:t>lowest</a:t>
            </a:r>
            <a:r>
              <a:rPr lang="en-CA" u="sng" dirty="0"/>
              <a:t> </a:t>
            </a:r>
            <a:r>
              <a:rPr lang="en-CA" dirty="0"/>
              <a:t>power objective.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cs typeface="Calibri"/>
              </a:rPr>
              <a:t>Always put specimen on </a:t>
            </a:r>
            <a:r>
              <a:rPr lang="en-CA" b="1" u="sng" dirty="0">
                <a:cs typeface="Calibri"/>
              </a:rPr>
              <a:t>glass slide </a:t>
            </a:r>
            <a:r>
              <a:rPr lang="en-CA" dirty="0">
                <a:cs typeface="Calibri"/>
              </a:rPr>
              <a:t>(with coverslip), not directly on stage. </a:t>
            </a:r>
            <a:r>
              <a:rPr lang="en-CA" dirty="0"/>
              <a:t>Place slide on the stage, </a:t>
            </a:r>
            <a:r>
              <a:rPr lang="en-CA" i="1" dirty="0"/>
              <a:t>secure</a:t>
            </a:r>
            <a:r>
              <a:rPr lang="en-CA" dirty="0"/>
              <a:t> with clips.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Turn the </a:t>
            </a:r>
            <a:r>
              <a:rPr lang="en-CA" b="1" u="sng" dirty="0"/>
              <a:t>coarse </a:t>
            </a:r>
            <a:r>
              <a:rPr lang="en-CA" dirty="0"/>
              <a:t>focus knob to focus your specimen.</a:t>
            </a:r>
            <a:endParaRPr lang="en-CA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610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Using a light microscope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521" y="1466190"/>
            <a:ext cx="11277599" cy="50323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Always start with the </a:t>
            </a:r>
            <a:r>
              <a:rPr lang="en-CA" b="1" u="sng" dirty="0"/>
              <a:t>lowest</a:t>
            </a:r>
            <a:r>
              <a:rPr lang="en-CA" u="sng" dirty="0"/>
              <a:t> </a:t>
            </a:r>
            <a:r>
              <a:rPr lang="en-CA" dirty="0"/>
              <a:t>power objective.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>
                <a:cs typeface="Calibri"/>
              </a:rPr>
              <a:t>Always put specimen on </a:t>
            </a:r>
            <a:r>
              <a:rPr lang="en-CA" b="1" u="sng" dirty="0">
                <a:cs typeface="Calibri"/>
              </a:rPr>
              <a:t>glass slide, </a:t>
            </a:r>
            <a:r>
              <a:rPr lang="en-CA" dirty="0">
                <a:cs typeface="Calibri"/>
              </a:rPr>
              <a:t>(with coverslip) not directly on stage. </a:t>
            </a:r>
            <a:r>
              <a:rPr lang="en-CA" dirty="0"/>
              <a:t>Place slide on the stage, </a:t>
            </a:r>
            <a:r>
              <a:rPr lang="en-CA" i="1" dirty="0"/>
              <a:t>secure</a:t>
            </a:r>
            <a:r>
              <a:rPr lang="en-CA" dirty="0"/>
              <a:t> with clips.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Turn the </a:t>
            </a:r>
            <a:r>
              <a:rPr lang="en-CA" b="1" u="sng" dirty="0"/>
              <a:t>coarse </a:t>
            </a:r>
            <a:r>
              <a:rPr lang="en-CA" dirty="0"/>
              <a:t>focus knob to focus your specimen.</a:t>
            </a:r>
            <a:endParaRPr lang="en-CA" dirty="0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Only when specimen is centered and in focus, switch to higher objective.  Only use </a:t>
            </a:r>
            <a:r>
              <a:rPr lang="en-CA" b="1" u="sng" dirty="0"/>
              <a:t>fine </a:t>
            </a:r>
            <a:r>
              <a:rPr lang="en-CA" dirty="0"/>
              <a:t>focus knob. </a:t>
            </a:r>
            <a:r>
              <a:rPr lang="en-CA" dirty="0">
                <a:solidFill>
                  <a:srgbClr val="FF0000"/>
                </a:solidFill>
              </a:rPr>
              <a:t>Why?</a:t>
            </a:r>
          </a:p>
          <a:p>
            <a:pPr marL="514350" indent="-514350">
              <a:buAutoNum type="arabicPeriod"/>
            </a:pPr>
            <a:endParaRPr lang="en-CA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3709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63897-E7D9-46BF-A690-1CCFD5DBC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cs typeface="Calibri Light"/>
              </a:rPr>
              <a:t>Never put a specimen directly on the stage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254AD-0E01-436F-84AA-05B491172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i="1" dirty="0">
                <a:cs typeface="Calibri"/>
              </a:rPr>
              <a:t>If viewing your OWN specimen, use a plane Microscope SLIDE and a COVERSLIP. </a:t>
            </a:r>
            <a:endParaRPr lang="en-US" i="1" dirty="0"/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  <p:pic>
        <p:nvPicPr>
          <p:cNvPr id="6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1FB075A-AE4F-4101-9667-A3D6002F8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966" y="1619443"/>
            <a:ext cx="6093124" cy="491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784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do we need to start with the lowest objective first?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CA" i="1" dirty="0">
              <a:cs typeface="Calibri"/>
            </a:endParaRPr>
          </a:p>
          <a:p>
            <a:endParaRPr lang="en-CA" i="1" dirty="0"/>
          </a:p>
          <a:p>
            <a:endParaRPr lang="en-CA" i="1" dirty="0"/>
          </a:p>
          <a:p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6C6BA-11D0-4D49-9BB2-8E75BEABB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Brainstorm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D39AD-724B-4F05-ACC8-50D2725B1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are we interested in seeing very small things?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do we need to see very small things?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54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do we need to start with the lowest objective first?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i="1" dirty="0">
                <a:solidFill>
                  <a:srgbClr val="FF0000"/>
                </a:solidFill>
              </a:rPr>
              <a:t>The lowest object makes it is easier to </a:t>
            </a:r>
            <a:r>
              <a:rPr lang="en-CA" b="1" i="1" dirty="0">
                <a:solidFill>
                  <a:srgbClr val="FF0000"/>
                </a:solidFill>
              </a:rPr>
              <a:t>locate</a:t>
            </a:r>
            <a:r>
              <a:rPr lang="en-CA" i="1" dirty="0">
                <a:solidFill>
                  <a:srgbClr val="FF0000"/>
                </a:solidFill>
              </a:rPr>
              <a:t> the specimen on the slide than if you start with a higher power objective. </a:t>
            </a:r>
          </a:p>
          <a:p>
            <a:endParaRPr lang="en-CA" i="1" dirty="0"/>
          </a:p>
          <a:p>
            <a:endParaRPr lang="en-CA" i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54793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 Handling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320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View bits of yarn, feather, colored magazine paper. </a:t>
            </a:r>
          </a:p>
          <a:p>
            <a:r>
              <a:rPr lang="en-CA" dirty="0"/>
              <a:t>Students learn handling, focusing, navigating, switching to higher power, noticing difference of size in Field of View under different magnification.</a:t>
            </a:r>
          </a:p>
        </p:txBody>
      </p:sp>
    </p:spTree>
    <p:extLst>
      <p:ext uri="{BB962C8B-B14F-4D97-AF65-F5344CB8AC3E}">
        <p14:creationId xmlns:p14="http://schemas.microsoft.com/office/powerpoint/2010/main" val="1629127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850A8-433F-4D58-B4F1-1C73A2486B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Magnification and 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>Field of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160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/>
              <a:t>Resolving Power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41437"/>
            <a:ext cx="10515600" cy="132556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altLang="en-US" sz="4600" dirty="0"/>
              <a:t>Resolving power is the </a:t>
            </a:r>
            <a:r>
              <a:rPr lang="en-US" altLang="en-US" sz="4600" b="1" u="sng" dirty="0"/>
              <a:t>ability to distinguish between very small objects that are very close together.</a:t>
            </a:r>
          </a:p>
          <a:p>
            <a:pPr eaLnBrk="1" hangingPunct="1"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sz="2000" dirty="0"/>
          </a:p>
        </p:txBody>
      </p:sp>
      <p:pic>
        <p:nvPicPr>
          <p:cNvPr id="12294" name="Picture 6" descr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523" y="2442834"/>
            <a:ext cx="648335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587829" y="4495800"/>
            <a:ext cx="1111018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08585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42875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177165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n-lt"/>
              </a:rPr>
              <a:t>The human eye has a certain resolving power.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n-lt"/>
              </a:rPr>
              <a:t>You can see the individual dots in diagrams A, B and 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latin typeface="+mn-lt"/>
              </a:rPr>
              <a:t>The human eye does not have the resolving power to see the dots in diagram D.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775708" y="6492875"/>
            <a:ext cx="529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r>
              <a:rPr lang="en-US" altLang="en-US" sz="16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Can you think of ways to increase resolving power? </a:t>
            </a:r>
            <a:endParaRPr lang="en-US" altLang="en-US" dirty="0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7726363" y="6146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endParaRPr lang="en-US" altLang="en-US"/>
          </a:p>
        </p:txBody>
      </p:sp>
      <p:sp>
        <p:nvSpPr>
          <p:cNvPr id="12299" name="Rectangle 13"/>
          <p:cNvSpPr>
            <a:spLocks noChangeArrowheads="1"/>
          </p:cNvSpPr>
          <p:nvPr/>
        </p:nvSpPr>
        <p:spPr bwMode="auto">
          <a:xfrm>
            <a:off x="6615113" y="63627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endParaRPr lang="en-US" altLang="en-US"/>
          </a:p>
        </p:txBody>
      </p:sp>
      <p:sp>
        <p:nvSpPr>
          <p:cNvPr id="12300" name="Rectangle 14"/>
          <p:cNvSpPr>
            <a:spLocks noChangeArrowheads="1"/>
          </p:cNvSpPr>
          <p:nvPr/>
        </p:nvSpPr>
        <p:spPr bwMode="auto">
          <a:xfrm>
            <a:off x="4344988" y="62499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4388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E3A15-2333-498C-8EC6-F72A69FCD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cs typeface="Calibri Light"/>
              </a:rPr>
              <a:t>Magnification 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BB5A4-5340-4BF9-BEF4-7397F9596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power objective</a:t>
            </a:r>
            <a:r>
              <a:rPr lang="en-CA" dirty="0"/>
              <a:t> magnifies </a:t>
            </a:r>
            <a:r>
              <a:rPr lang="en-US" dirty="0"/>
              <a:t> </a:t>
            </a:r>
            <a:r>
              <a:rPr lang="en-US" b="1" u="sng" dirty="0"/>
              <a:t>4x </a:t>
            </a:r>
          </a:p>
          <a:p>
            <a:r>
              <a:rPr lang="en-US" dirty="0"/>
              <a:t>Med power objective</a:t>
            </a:r>
            <a:r>
              <a:rPr lang="en-CA" dirty="0"/>
              <a:t> magnifies </a:t>
            </a:r>
            <a:r>
              <a:rPr lang="en-US" dirty="0"/>
              <a:t> </a:t>
            </a:r>
            <a:r>
              <a:rPr lang="en-US" b="1" u="sng" dirty="0"/>
              <a:t>10x</a:t>
            </a:r>
            <a:r>
              <a:rPr lang="en-US" dirty="0"/>
              <a:t> </a:t>
            </a:r>
            <a:endParaRPr lang="en-CA" dirty="0"/>
          </a:p>
          <a:p>
            <a:r>
              <a:rPr lang="en-US" dirty="0"/>
              <a:t>High power objective magnifies </a:t>
            </a:r>
            <a:r>
              <a:rPr lang="en-US" b="1" u="sng" dirty="0"/>
              <a:t>40x </a:t>
            </a:r>
            <a:endParaRPr lang="en-CA" dirty="0"/>
          </a:p>
          <a:p>
            <a:pPr lvl="0"/>
            <a:r>
              <a:rPr lang="en-US" dirty="0"/>
              <a:t>Eye piece is usually </a:t>
            </a:r>
            <a:r>
              <a:rPr lang="en-US" b="1" u="sng" dirty="0"/>
              <a:t>10x</a:t>
            </a:r>
          </a:p>
          <a:p>
            <a:pPr lvl="0"/>
            <a:endParaRPr lang="en-US" b="1" u="sng" dirty="0"/>
          </a:p>
          <a:p>
            <a:pPr lvl="0"/>
            <a:r>
              <a:rPr lang="en-US" dirty="0"/>
              <a:t>Total Magnification = </a:t>
            </a:r>
            <a:r>
              <a:rPr lang="en-US" b="1" u="sng" dirty="0"/>
              <a:t>Eyepiece</a:t>
            </a:r>
            <a:r>
              <a:rPr lang="en-US" u="sng" dirty="0"/>
              <a:t> </a:t>
            </a:r>
            <a:r>
              <a:rPr lang="en-US" dirty="0"/>
              <a:t>X  </a:t>
            </a:r>
            <a:r>
              <a:rPr lang="en-US" b="1" u="sng" dirty="0"/>
              <a:t>objective lens</a:t>
            </a:r>
            <a:endParaRPr lang="en-CA" sz="2800" b="1" u="sng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58688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34A38-5185-4CF3-B3D3-7FE74CF1B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Calculating Total Magnification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28CCC-0217-433A-8BC0-167DDB4F4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solidFill>
                  <a:srgbClr val="FF0000"/>
                </a:solidFill>
              </a:rPr>
              <a:t>What would the total magnification of a specimen be if you were looking through the </a:t>
            </a:r>
            <a:r>
              <a:rPr lang="en-CA" b="1" dirty="0">
                <a:solidFill>
                  <a:srgbClr val="FF0000"/>
                </a:solidFill>
              </a:rPr>
              <a:t>medium power </a:t>
            </a:r>
            <a:r>
              <a:rPr lang="en-CA" dirty="0">
                <a:solidFill>
                  <a:srgbClr val="FF0000"/>
                </a:solidFill>
              </a:rPr>
              <a:t>lens?</a:t>
            </a:r>
          </a:p>
        </p:txBody>
      </p:sp>
    </p:spTree>
    <p:extLst>
      <p:ext uri="{BB962C8B-B14F-4D97-AF65-F5344CB8AC3E}">
        <p14:creationId xmlns:p14="http://schemas.microsoft.com/office/powerpoint/2010/main" val="22432064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34A38-5185-4CF3-B3D3-7FE74CF1B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Calculating Total Magnification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28CCC-0217-433A-8BC0-167DDB4F4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would the total magnification of a specimen be if you were looking through the medium power lens?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Total Magnification = Eye piece  X  Objective</a:t>
            </a:r>
          </a:p>
          <a:p>
            <a:pPr marL="0" indent="0">
              <a:buNone/>
            </a:pPr>
            <a:r>
              <a:rPr lang="en-CA" dirty="0"/>
              <a:t>                                   =  10    X   10</a:t>
            </a:r>
          </a:p>
          <a:p>
            <a:pPr marL="0" indent="0">
              <a:buNone/>
            </a:pPr>
            <a:r>
              <a:rPr lang="en-CA" dirty="0"/>
              <a:t>				=  </a:t>
            </a:r>
            <a:r>
              <a:rPr lang="en-CA" dirty="0">
                <a:solidFill>
                  <a:srgbClr val="FF0000"/>
                </a:solidFill>
              </a:rPr>
              <a:t>100x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23254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34A38-5185-4CF3-B3D3-7FE74CF1B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Calculating Total Magnification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28CCC-0217-433A-8BC0-167DDB4F4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would the total magnification of a specimen be if you were looking at it using the </a:t>
            </a:r>
            <a:r>
              <a:rPr lang="en-CA" b="1" dirty="0"/>
              <a:t>lowest power</a:t>
            </a:r>
            <a:r>
              <a:rPr lang="en-CA" dirty="0"/>
              <a:t>?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6758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34A38-5185-4CF3-B3D3-7FE74CF1B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Calculating Total Magnification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28CCC-0217-433A-8BC0-167DDB4F4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would the total magnification of a specimen be if you were looking at it using the lowest power?</a:t>
            </a: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Total Magnification = Eye piece  X  Objective</a:t>
            </a:r>
          </a:p>
          <a:p>
            <a:pPr marL="0" indent="0">
              <a:buNone/>
            </a:pPr>
            <a:r>
              <a:rPr lang="en-CA" dirty="0"/>
              <a:t>                                   =  10    X   4</a:t>
            </a:r>
          </a:p>
          <a:p>
            <a:pPr marL="0" indent="0">
              <a:buNone/>
            </a:pPr>
            <a:r>
              <a:rPr lang="en-CA" dirty="0"/>
              <a:t>				=  40x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373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Field of View (FOV</a:t>
            </a:r>
            <a:r>
              <a:rPr lang="en-CA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700794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FOV is the </a:t>
            </a:r>
            <a:r>
              <a:rPr lang="en-CA" b="1" u="sng" dirty="0"/>
              <a:t>area you see</a:t>
            </a:r>
            <a:r>
              <a:rPr lang="en-CA" dirty="0"/>
              <a:t> when looking through the microscope. </a:t>
            </a:r>
            <a:endParaRPr lang="en-US" dirty="0"/>
          </a:p>
          <a:p>
            <a:r>
              <a:rPr lang="en-CA" dirty="0"/>
              <a:t>It is measured by the </a:t>
            </a:r>
            <a:r>
              <a:rPr lang="en-CA" b="1" u="sng" dirty="0"/>
              <a:t>diameter </a:t>
            </a:r>
            <a:r>
              <a:rPr lang="en-CA" dirty="0"/>
              <a:t>of a circle (line through the center of a circle)</a:t>
            </a:r>
            <a:r>
              <a:rPr lang="en-CA" dirty="0">
                <a:solidFill>
                  <a:srgbClr val="FF0000"/>
                </a:solidFill>
              </a:rPr>
              <a:t>  </a:t>
            </a:r>
            <a:endParaRPr lang="en-CA" dirty="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 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8" name="Picture 2" descr="Image result for field of view microscope examp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3" t="49411" r="22416"/>
          <a:stretch/>
        </p:blipFill>
        <p:spPr bwMode="auto">
          <a:xfrm>
            <a:off x="7846142" y="1027906"/>
            <a:ext cx="2960915" cy="305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96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b="1" dirty="0"/>
              <a:t>How can we see the parts of a cell?</a:t>
            </a:r>
            <a:br>
              <a:rPr lang="en-CA" dirty="0"/>
            </a:br>
            <a:br>
              <a:rPr lang="en-CA" dirty="0"/>
            </a:br>
            <a:r>
              <a:rPr lang="en-CA" i="1" dirty="0"/>
              <a:t>Some organelles can be seen by looking through a </a:t>
            </a:r>
            <a:r>
              <a:rPr lang="en-CA" i="1" dirty="0">
                <a:solidFill>
                  <a:srgbClr val="FF0000"/>
                </a:solidFill>
              </a:rPr>
              <a:t>compound light</a:t>
            </a:r>
            <a:r>
              <a:rPr lang="en-CA" i="1" dirty="0"/>
              <a:t> </a:t>
            </a:r>
            <a:r>
              <a:rPr lang="en-CA" i="1" dirty="0">
                <a:solidFill>
                  <a:srgbClr val="FF0000"/>
                </a:solidFill>
              </a:rPr>
              <a:t>microscope</a:t>
            </a:r>
            <a:r>
              <a:rPr lang="en-CA" i="1" dirty="0"/>
              <a:t> while other need a </a:t>
            </a:r>
            <a:r>
              <a:rPr lang="en-CA" i="1" dirty="0">
                <a:solidFill>
                  <a:srgbClr val="FF0000"/>
                </a:solidFill>
              </a:rPr>
              <a:t>higher power microscope</a:t>
            </a:r>
            <a:r>
              <a:rPr lang="en-CA" i="1" dirty="0"/>
              <a:t> to observe. </a:t>
            </a:r>
            <a:br>
              <a:rPr lang="en-CA" dirty="0"/>
            </a:br>
            <a:endParaRPr lang="en-CA" dirty="0"/>
          </a:p>
        </p:txBody>
      </p:sp>
      <p:pic>
        <p:nvPicPr>
          <p:cNvPr id="4" name="Picture 2" descr="Image result for parts of cells seen by light microscop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90950"/>
            <a:ext cx="61055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611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What happens to FOV as you switch to higher Magnification?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700794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  </a:t>
            </a:r>
            <a:endParaRPr lang="en-CA" dirty="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pic>
        <p:nvPicPr>
          <p:cNvPr id="1026" name="Picture 2" descr="Image result for field of view microscope exampl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t="12094" b="7377"/>
          <a:stretch/>
        </p:blipFill>
        <p:spPr bwMode="auto">
          <a:xfrm>
            <a:off x="1213112" y="1690688"/>
            <a:ext cx="9765775" cy="398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6763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What happens to FOV as you switch to higher Magnification?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5676901"/>
            <a:ext cx="10515600" cy="13255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field of view gets </a:t>
            </a:r>
            <a:r>
              <a:rPr lang="en-CA" b="1" u="sng" dirty="0">
                <a:solidFill>
                  <a:srgbClr val="FF0000"/>
                </a:solidFill>
              </a:rPr>
              <a:t>smaller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field of view microscope exampl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t="12094" b="7377"/>
          <a:stretch/>
        </p:blipFill>
        <p:spPr bwMode="auto">
          <a:xfrm>
            <a:off x="1213112" y="1690688"/>
            <a:ext cx="9765775" cy="398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5222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DETERMINING Field of View (FOV)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4449"/>
            <a:ext cx="700794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CA" dirty="0"/>
          </a:p>
          <a:p>
            <a:r>
              <a:rPr lang="en-CA" dirty="0"/>
              <a:t>Your can determine field of view by placing a clear metric </a:t>
            </a:r>
            <a:r>
              <a:rPr lang="en-CA" b="1" dirty="0"/>
              <a:t>ruler</a:t>
            </a:r>
            <a:r>
              <a:rPr lang="en-CA" dirty="0"/>
              <a:t> on the stage and counting the </a:t>
            </a:r>
            <a:r>
              <a:rPr lang="en-CA" u="sng" dirty="0"/>
              <a:t>millimeters </a:t>
            </a:r>
            <a:r>
              <a:rPr lang="en-CA" dirty="0"/>
              <a:t>from one side to the other. </a:t>
            </a:r>
          </a:p>
          <a:p>
            <a:endParaRPr lang="en-CA" dirty="0"/>
          </a:p>
          <a:p>
            <a:r>
              <a:rPr lang="en-CA" sz="4000" i="1" dirty="0">
                <a:solidFill>
                  <a:srgbClr val="FF0000"/>
                </a:solidFill>
              </a:rPr>
              <a:t>What is the FOV in the image?</a:t>
            </a:r>
          </a:p>
          <a:p>
            <a:endParaRPr lang="en-CA" dirty="0"/>
          </a:p>
        </p:txBody>
      </p:sp>
      <p:pic>
        <p:nvPicPr>
          <p:cNvPr id="4100" name="Picture 4" descr="Image result for field of view microscop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477" y="365125"/>
            <a:ext cx="1899323" cy="189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field of view microscop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286" y="3233073"/>
            <a:ext cx="3767640" cy="362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5633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Use FOV to determine approximate size of an object.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728881" cy="4351338"/>
          </a:xfrm>
        </p:spPr>
        <p:txBody>
          <a:bodyPr/>
          <a:lstStyle/>
          <a:p>
            <a:r>
              <a:rPr lang="en-CA" dirty="0"/>
              <a:t>If each line represents 1 mm, how big is the bug?</a:t>
            </a:r>
          </a:p>
          <a:p>
            <a:endParaRPr lang="en-CA" dirty="0"/>
          </a:p>
        </p:txBody>
      </p:sp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07" y="1387440"/>
            <a:ext cx="5337765" cy="522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4154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Using FOV to determine approximate size of an object.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895165" cy="4351338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If the Field of View is 2mm, how big is the cell?</a:t>
            </a:r>
          </a:p>
        </p:txBody>
      </p:sp>
      <p:pic>
        <p:nvPicPr>
          <p:cNvPr id="6146" name="Picture 2" descr="Image result for determine size of an object using field of view light microsco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t="7773" r="8010" b="12817"/>
          <a:stretch/>
        </p:blipFill>
        <p:spPr bwMode="auto">
          <a:xfrm>
            <a:off x="5853954" y="1441491"/>
            <a:ext cx="6096000" cy="541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2757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09091-883A-4C61-AE7D-CA6E31974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CA" dirty="0"/>
              <a:t>How big is a micrometer? </a:t>
            </a:r>
            <a:r>
              <a:rPr lang="en-CA" dirty="0">
                <a:solidFill>
                  <a:srgbClr val="FF0000"/>
                </a:solidFill>
              </a:rPr>
              <a:t>Add this to your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1626F-A674-4B4D-90C4-A0C096E96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1 mm = 1000um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1 um  = 1/1000 of a mm</a:t>
            </a:r>
          </a:p>
          <a:p>
            <a:endParaRPr lang="en-CA" dirty="0"/>
          </a:p>
          <a:p>
            <a:r>
              <a:rPr lang="en-CA" dirty="0"/>
              <a:t>How many um is 2.3 mm?</a:t>
            </a:r>
          </a:p>
          <a:p>
            <a:r>
              <a:rPr lang="en-CA" dirty="0"/>
              <a:t>How many mm is 560 um? </a:t>
            </a:r>
          </a:p>
        </p:txBody>
      </p:sp>
    </p:spTree>
    <p:extLst>
      <p:ext uri="{BB962C8B-B14F-4D97-AF65-F5344CB8AC3E}">
        <p14:creationId xmlns:p14="http://schemas.microsoft.com/office/powerpoint/2010/main" val="38049327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Practice Conversion: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4 meters is how many cm?</a:t>
            </a:r>
          </a:p>
          <a:p>
            <a:r>
              <a:rPr lang="en-CA" dirty="0"/>
              <a:t>4000 mm equals how many cm?</a:t>
            </a:r>
          </a:p>
          <a:p>
            <a:r>
              <a:rPr lang="en-CA" dirty="0"/>
              <a:t>How many millimeters in 40 cm?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k    h       d      m      d         c         m</a:t>
            </a:r>
          </a:p>
          <a:p>
            <a:endParaRPr lang="en-CA" dirty="0"/>
          </a:p>
          <a:p>
            <a:endParaRPr lang="en-CA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prepare wet mount to view a specimen"/>
          <p:cNvPicPr>
            <a:picLocks noChangeAspect="1" noChangeArrowheads="1"/>
          </p:cNvPicPr>
          <p:nvPr/>
        </p:nvPicPr>
        <p:blipFill rotWithShape="1">
          <a:blip r:embed="rId3">
            <a:alphaModFix/>
          </a:blip>
          <a:srcRect t="10447" r="1" b="5817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</p:spPr>
      </p:pic>
      <p:pic>
        <p:nvPicPr>
          <p:cNvPr id="3074" name="Picture 2" descr="Image result for wet mount specimen">
            <a:extLst>
              <a:ext uri="{FF2B5EF4-FFF2-40B4-BE49-F238E27FC236}">
                <a16:creationId xmlns:a16="http://schemas.microsoft.com/office/drawing/2014/main" id="{CBB55644-5896-4166-9D53-EA96EE3387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71" r="-1" b="5648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82" y="220487"/>
            <a:ext cx="5808617" cy="1311664"/>
          </a:xfrm>
        </p:spPr>
        <p:txBody>
          <a:bodyPr>
            <a:normAutofit/>
          </a:bodyPr>
          <a:lstStyle/>
          <a:p>
            <a:r>
              <a:rPr lang="en-CA" sz="4000">
                <a:solidFill>
                  <a:srgbClr val="000000"/>
                </a:solidFill>
              </a:rPr>
              <a:t>Wet Mount</a:t>
            </a:r>
            <a:endParaRPr lang="en-CA" sz="40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3" y="1097280"/>
            <a:ext cx="6781254" cy="5929037"/>
          </a:xfrm>
        </p:spPr>
        <p:txBody>
          <a:bodyPr anchor="ctr">
            <a:noAutofit/>
          </a:bodyPr>
          <a:lstStyle/>
          <a:p>
            <a:pPr>
              <a:buNone/>
            </a:pPr>
            <a:r>
              <a:rPr lang="en-CA" sz="3400" dirty="0">
                <a:solidFill>
                  <a:srgbClr val="000000"/>
                </a:solidFill>
              </a:rPr>
              <a:t>Uses a </a:t>
            </a:r>
            <a:r>
              <a:rPr lang="en-CA" sz="3400" b="1" dirty="0">
                <a:solidFill>
                  <a:srgbClr val="000000"/>
                </a:solidFill>
              </a:rPr>
              <a:t>drop of water </a:t>
            </a:r>
            <a:r>
              <a:rPr lang="en-CA" sz="3400" dirty="0">
                <a:solidFill>
                  <a:srgbClr val="000000"/>
                </a:solidFill>
              </a:rPr>
              <a:t>between the slide and coverslip</a:t>
            </a:r>
          </a:p>
          <a:p>
            <a:pPr>
              <a:buNone/>
            </a:pPr>
            <a:r>
              <a:rPr lang="en-CA" sz="3400" dirty="0">
                <a:solidFill>
                  <a:srgbClr val="000000"/>
                </a:solidFill>
              </a:rPr>
              <a:t>Prevents the specimens from </a:t>
            </a:r>
            <a:r>
              <a:rPr lang="en-CA" sz="3400" b="1" u="sng" dirty="0">
                <a:solidFill>
                  <a:srgbClr val="000000"/>
                </a:solidFill>
              </a:rPr>
              <a:t>drying out</a:t>
            </a:r>
            <a:r>
              <a:rPr lang="en-CA" sz="3400" b="1" dirty="0">
                <a:solidFill>
                  <a:srgbClr val="000000"/>
                </a:solidFill>
              </a:rPr>
              <a:t>. </a:t>
            </a:r>
          </a:p>
          <a:p>
            <a:pPr>
              <a:buNone/>
            </a:pPr>
            <a:r>
              <a:rPr lang="en-CA" sz="3400" dirty="0">
                <a:solidFill>
                  <a:srgbClr val="000000"/>
                </a:solidFill>
              </a:rPr>
              <a:t>Enables viewing of microscopic </a:t>
            </a:r>
            <a:r>
              <a:rPr lang="en-CA" sz="3400" b="1" u="sng" dirty="0">
                <a:solidFill>
                  <a:srgbClr val="000000"/>
                </a:solidFill>
              </a:rPr>
              <a:t>aquatic </a:t>
            </a:r>
            <a:r>
              <a:rPr lang="en-CA" sz="3400" dirty="0">
                <a:solidFill>
                  <a:srgbClr val="000000"/>
                </a:solidFill>
              </a:rPr>
              <a:t>organisms</a:t>
            </a:r>
            <a:r>
              <a:rPr lang="en-CA" sz="3400" u="sng" dirty="0">
                <a:solidFill>
                  <a:srgbClr val="000000"/>
                </a:solidFill>
              </a:rPr>
              <a:t> </a:t>
            </a:r>
            <a:r>
              <a:rPr lang="en-CA" sz="3400" dirty="0">
                <a:solidFill>
                  <a:srgbClr val="000000"/>
                </a:solidFill>
              </a:rPr>
              <a:t>in their “natural” environment</a:t>
            </a:r>
            <a:r>
              <a:rPr lang="en-CA" dirty="0">
                <a:solidFill>
                  <a:srgbClr val="00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84730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B7EF-ABF0-4D2A-905D-2722437A1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Preparing a Wet Mount Slide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ACA8C53-1B67-4BFD-A172-4C7332048EE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980" y="1616897"/>
            <a:ext cx="11720020" cy="448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996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et mount specimen">
            <a:extLst>
              <a:ext uri="{FF2B5EF4-FFF2-40B4-BE49-F238E27FC236}">
                <a16:creationId xmlns:a16="http://schemas.microsoft.com/office/drawing/2014/main" id="{05346DFA-32A0-43B1-8F3C-F4DC2A1E9C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4" y="0"/>
            <a:ext cx="108284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468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Organelles that can be seen with a light microscope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734" y="2178265"/>
            <a:ext cx="5076362" cy="44164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178265"/>
            <a:ext cx="5978341" cy="441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493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Preparing a Wet Mount of a Specimen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dirty="0"/>
              <a:t>Place specimen on a clean microscope slide.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Using a dropper, place a drop  of water on the slide.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Take </a:t>
            </a:r>
            <a:r>
              <a:rPr lang="en-CA" u="sng" dirty="0"/>
              <a:t>cover slip</a:t>
            </a:r>
            <a:r>
              <a:rPr lang="en-CA" dirty="0"/>
              <a:t>, hold at a 45 degree angle to the slide and slowly lower it until the specimen is covered. This prevents bubbles. </a:t>
            </a:r>
          </a:p>
        </p:txBody>
      </p:sp>
      <p:pic>
        <p:nvPicPr>
          <p:cNvPr id="2050" name="Picture 2" descr="Image result for prepare wet mount to view a specim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2589" y="4868498"/>
            <a:ext cx="3643423" cy="1989502"/>
          </a:xfrm>
          <a:prstGeom prst="rect">
            <a:avLst/>
          </a:prstGeom>
          <a:noFill/>
        </p:spPr>
      </p:pic>
      <p:pic>
        <p:nvPicPr>
          <p:cNvPr id="5" name="Picture 4" descr="Image result for when would you use a wet mount to view a specimen"/>
          <p:cNvPicPr/>
          <p:nvPr/>
        </p:nvPicPr>
        <p:blipFill>
          <a:blip r:embed="rId3"/>
          <a:srcRect l="6891" r="12981" b="21652"/>
          <a:stretch>
            <a:fillRect/>
          </a:stretch>
        </p:blipFill>
        <p:spPr bwMode="auto">
          <a:xfrm>
            <a:off x="1085988" y="4553561"/>
            <a:ext cx="47625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90240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54A4D-F500-4E31-A9FF-06CCDAEA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A SCIENTIFIC DRAWING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DEC5A-7476-4210-A821-11D1E1185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356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7">
            <a:extLst>
              <a:ext uri="{FF2B5EF4-FFF2-40B4-BE49-F238E27FC236}">
                <a16:creationId xmlns:a16="http://schemas.microsoft.com/office/drawing/2014/main" id="{AFFEB4B0-B996-4713-A2BC-029210BA639C}"/>
              </a:ext>
            </a:extLst>
          </p:cNvPr>
          <p:cNvGrpSpPr>
            <a:grpSpLocks/>
          </p:cNvGrpSpPr>
          <p:nvPr/>
        </p:nvGrpSpPr>
        <p:grpSpPr bwMode="auto">
          <a:xfrm>
            <a:off x="3352800" y="2209801"/>
            <a:ext cx="4872038" cy="2428875"/>
            <a:chOff x="1269" y="1323"/>
            <a:chExt cx="3069" cy="1530"/>
          </a:xfrm>
        </p:grpSpPr>
        <p:sp>
          <p:nvSpPr>
            <p:cNvPr id="6155" name="Freeform 4">
              <a:extLst>
                <a:ext uri="{FF2B5EF4-FFF2-40B4-BE49-F238E27FC236}">
                  <a16:creationId xmlns:a16="http://schemas.microsoft.com/office/drawing/2014/main" id="{FF205B54-689F-482D-A225-A0D0D2A9C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9" y="1323"/>
              <a:ext cx="3069" cy="1530"/>
            </a:xfrm>
            <a:custGeom>
              <a:avLst/>
              <a:gdLst>
                <a:gd name="T0" fmla="*/ 2268 w 3069"/>
                <a:gd name="T1" fmla="*/ 27 h 1530"/>
                <a:gd name="T2" fmla="*/ 2142 w 3069"/>
                <a:gd name="T3" fmla="*/ 0 h 1530"/>
                <a:gd name="T4" fmla="*/ 1908 w 3069"/>
                <a:gd name="T5" fmla="*/ 9 h 1530"/>
                <a:gd name="T6" fmla="*/ 1539 w 3069"/>
                <a:gd name="T7" fmla="*/ 189 h 1530"/>
                <a:gd name="T8" fmla="*/ 1386 w 3069"/>
                <a:gd name="T9" fmla="*/ 324 h 1530"/>
                <a:gd name="T10" fmla="*/ 1314 w 3069"/>
                <a:gd name="T11" fmla="*/ 351 h 1530"/>
                <a:gd name="T12" fmla="*/ 1278 w 3069"/>
                <a:gd name="T13" fmla="*/ 378 h 1530"/>
                <a:gd name="T14" fmla="*/ 1035 w 3069"/>
                <a:gd name="T15" fmla="*/ 423 h 1530"/>
                <a:gd name="T16" fmla="*/ 585 w 3069"/>
                <a:gd name="T17" fmla="*/ 387 h 1530"/>
                <a:gd name="T18" fmla="*/ 387 w 3069"/>
                <a:gd name="T19" fmla="*/ 414 h 1530"/>
                <a:gd name="T20" fmla="*/ 234 w 3069"/>
                <a:gd name="T21" fmla="*/ 495 h 1530"/>
                <a:gd name="T22" fmla="*/ 108 w 3069"/>
                <a:gd name="T23" fmla="*/ 630 h 1530"/>
                <a:gd name="T24" fmla="*/ 54 w 3069"/>
                <a:gd name="T25" fmla="*/ 720 h 1530"/>
                <a:gd name="T26" fmla="*/ 0 w 3069"/>
                <a:gd name="T27" fmla="*/ 954 h 1530"/>
                <a:gd name="T28" fmla="*/ 162 w 3069"/>
                <a:gd name="T29" fmla="*/ 1296 h 1530"/>
                <a:gd name="T30" fmla="*/ 243 w 3069"/>
                <a:gd name="T31" fmla="*/ 1350 h 1530"/>
                <a:gd name="T32" fmla="*/ 396 w 3069"/>
                <a:gd name="T33" fmla="*/ 1449 h 1530"/>
                <a:gd name="T34" fmla="*/ 837 w 3069"/>
                <a:gd name="T35" fmla="*/ 1530 h 1530"/>
                <a:gd name="T36" fmla="*/ 1089 w 3069"/>
                <a:gd name="T37" fmla="*/ 1494 h 1530"/>
                <a:gd name="T38" fmla="*/ 1314 w 3069"/>
                <a:gd name="T39" fmla="*/ 1440 h 1530"/>
                <a:gd name="T40" fmla="*/ 1395 w 3069"/>
                <a:gd name="T41" fmla="*/ 1386 h 1530"/>
                <a:gd name="T42" fmla="*/ 1485 w 3069"/>
                <a:gd name="T43" fmla="*/ 1341 h 1530"/>
                <a:gd name="T44" fmla="*/ 1566 w 3069"/>
                <a:gd name="T45" fmla="*/ 1287 h 1530"/>
                <a:gd name="T46" fmla="*/ 1692 w 3069"/>
                <a:gd name="T47" fmla="*/ 1206 h 1530"/>
                <a:gd name="T48" fmla="*/ 1908 w 3069"/>
                <a:gd name="T49" fmla="*/ 1161 h 1530"/>
                <a:gd name="T50" fmla="*/ 2223 w 3069"/>
                <a:gd name="T51" fmla="*/ 1188 h 1530"/>
                <a:gd name="T52" fmla="*/ 2520 w 3069"/>
                <a:gd name="T53" fmla="*/ 1179 h 1530"/>
                <a:gd name="T54" fmla="*/ 2790 w 3069"/>
                <a:gd name="T55" fmla="*/ 1107 h 1530"/>
                <a:gd name="T56" fmla="*/ 2844 w 3069"/>
                <a:gd name="T57" fmla="*/ 1071 h 1530"/>
                <a:gd name="T58" fmla="*/ 2871 w 3069"/>
                <a:gd name="T59" fmla="*/ 1053 h 1530"/>
                <a:gd name="T60" fmla="*/ 2916 w 3069"/>
                <a:gd name="T61" fmla="*/ 1008 h 1530"/>
                <a:gd name="T62" fmla="*/ 2961 w 3069"/>
                <a:gd name="T63" fmla="*/ 963 h 1530"/>
                <a:gd name="T64" fmla="*/ 3051 w 3069"/>
                <a:gd name="T65" fmla="*/ 747 h 1530"/>
                <a:gd name="T66" fmla="*/ 3069 w 3069"/>
                <a:gd name="T67" fmla="*/ 585 h 1530"/>
                <a:gd name="T68" fmla="*/ 3015 w 3069"/>
                <a:gd name="T69" fmla="*/ 396 h 1530"/>
                <a:gd name="T70" fmla="*/ 2997 w 3069"/>
                <a:gd name="T71" fmla="*/ 342 h 1530"/>
                <a:gd name="T72" fmla="*/ 2934 w 3069"/>
                <a:gd name="T73" fmla="*/ 261 h 1530"/>
                <a:gd name="T74" fmla="*/ 2907 w 3069"/>
                <a:gd name="T75" fmla="*/ 216 h 1530"/>
                <a:gd name="T76" fmla="*/ 2853 w 3069"/>
                <a:gd name="T77" fmla="*/ 180 h 1530"/>
                <a:gd name="T78" fmla="*/ 2772 w 3069"/>
                <a:gd name="T79" fmla="*/ 117 h 1530"/>
                <a:gd name="T80" fmla="*/ 2556 w 3069"/>
                <a:gd name="T81" fmla="*/ 54 h 1530"/>
                <a:gd name="T82" fmla="*/ 2376 w 3069"/>
                <a:gd name="T83" fmla="*/ 18 h 1530"/>
                <a:gd name="T84" fmla="*/ 2268 w 3069"/>
                <a:gd name="T85" fmla="*/ 27 h 15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69" h="1530">
                  <a:moveTo>
                    <a:pt x="2268" y="27"/>
                  </a:moveTo>
                  <a:cubicBezTo>
                    <a:pt x="2226" y="13"/>
                    <a:pt x="2187" y="6"/>
                    <a:pt x="2142" y="0"/>
                  </a:cubicBezTo>
                  <a:cubicBezTo>
                    <a:pt x="2064" y="3"/>
                    <a:pt x="1986" y="4"/>
                    <a:pt x="1908" y="9"/>
                  </a:cubicBezTo>
                  <a:cubicBezTo>
                    <a:pt x="1747" y="19"/>
                    <a:pt x="1663" y="106"/>
                    <a:pt x="1539" y="189"/>
                  </a:cubicBezTo>
                  <a:cubicBezTo>
                    <a:pt x="1502" y="244"/>
                    <a:pt x="1446" y="294"/>
                    <a:pt x="1386" y="324"/>
                  </a:cubicBezTo>
                  <a:cubicBezTo>
                    <a:pt x="1305" y="364"/>
                    <a:pt x="1433" y="285"/>
                    <a:pt x="1314" y="351"/>
                  </a:cubicBezTo>
                  <a:cubicBezTo>
                    <a:pt x="1301" y="358"/>
                    <a:pt x="1292" y="373"/>
                    <a:pt x="1278" y="378"/>
                  </a:cubicBezTo>
                  <a:cubicBezTo>
                    <a:pt x="1205" y="404"/>
                    <a:pt x="1113" y="412"/>
                    <a:pt x="1035" y="423"/>
                  </a:cubicBezTo>
                  <a:cubicBezTo>
                    <a:pt x="884" y="412"/>
                    <a:pt x="736" y="395"/>
                    <a:pt x="585" y="387"/>
                  </a:cubicBezTo>
                  <a:cubicBezTo>
                    <a:pt x="498" y="393"/>
                    <a:pt x="462" y="399"/>
                    <a:pt x="387" y="414"/>
                  </a:cubicBezTo>
                  <a:cubicBezTo>
                    <a:pt x="340" y="445"/>
                    <a:pt x="277" y="459"/>
                    <a:pt x="234" y="495"/>
                  </a:cubicBezTo>
                  <a:cubicBezTo>
                    <a:pt x="182" y="538"/>
                    <a:pt x="154" y="584"/>
                    <a:pt x="108" y="630"/>
                  </a:cubicBezTo>
                  <a:cubicBezTo>
                    <a:pt x="96" y="666"/>
                    <a:pt x="70" y="687"/>
                    <a:pt x="54" y="720"/>
                  </a:cubicBezTo>
                  <a:cubicBezTo>
                    <a:pt x="22" y="785"/>
                    <a:pt x="12" y="883"/>
                    <a:pt x="0" y="954"/>
                  </a:cubicBezTo>
                  <a:cubicBezTo>
                    <a:pt x="9" y="1106"/>
                    <a:pt x="21" y="1211"/>
                    <a:pt x="162" y="1296"/>
                  </a:cubicBezTo>
                  <a:cubicBezTo>
                    <a:pt x="188" y="1334"/>
                    <a:pt x="206" y="1324"/>
                    <a:pt x="243" y="1350"/>
                  </a:cubicBezTo>
                  <a:cubicBezTo>
                    <a:pt x="293" y="1386"/>
                    <a:pt x="338" y="1424"/>
                    <a:pt x="396" y="1449"/>
                  </a:cubicBezTo>
                  <a:cubicBezTo>
                    <a:pt x="532" y="1507"/>
                    <a:pt x="693" y="1519"/>
                    <a:pt x="837" y="1530"/>
                  </a:cubicBezTo>
                  <a:cubicBezTo>
                    <a:pt x="924" y="1523"/>
                    <a:pt x="1004" y="1506"/>
                    <a:pt x="1089" y="1494"/>
                  </a:cubicBezTo>
                  <a:cubicBezTo>
                    <a:pt x="1166" y="1483"/>
                    <a:pt x="1244" y="1479"/>
                    <a:pt x="1314" y="1440"/>
                  </a:cubicBezTo>
                  <a:cubicBezTo>
                    <a:pt x="1342" y="1424"/>
                    <a:pt x="1364" y="1396"/>
                    <a:pt x="1395" y="1386"/>
                  </a:cubicBezTo>
                  <a:cubicBezTo>
                    <a:pt x="1427" y="1375"/>
                    <a:pt x="1456" y="1358"/>
                    <a:pt x="1485" y="1341"/>
                  </a:cubicBezTo>
                  <a:cubicBezTo>
                    <a:pt x="1515" y="1324"/>
                    <a:pt x="1535" y="1302"/>
                    <a:pt x="1566" y="1287"/>
                  </a:cubicBezTo>
                  <a:cubicBezTo>
                    <a:pt x="1610" y="1265"/>
                    <a:pt x="1646" y="1226"/>
                    <a:pt x="1692" y="1206"/>
                  </a:cubicBezTo>
                  <a:cubicBezTo>
                    <a:pt x="1758" y="1178"/>
                    <a:pt x="1837" y="1171"/>
                    <a:pt x="1908" y="1161"/>
                  </a:cubicBezTo>
                  <a:cubicBezTo>
                    <a:pt x="2013" y="1171"/>
                    <a:pt x="2118" y="1178"/>
                    <a:pt x="2223" y="1188"/>
                  </a:cubicBezTo>
                  <a:cubicBezTo>
                    <a:pt x="2322" y="1185"/>
                    <a:pt x="2421" y="1186"/>
                    <a:pt x="2520" y="1179"/>
                  </a:cubicBezTo>
                  <a:cubicBezTo>
                    <a:pt x="2616" y="1172"/>
                    <a:pt x="2700" y="1130"/>
                    <a:pt x="2790" y="1107"/>
                  </a:cubicBezTo>
                  <a:cubicBezTo>
                    <a:pt x="2808" y="1095"/>
                    <a:pt x="2826" y="1083"/>
                    <a:pt x="2844" y="1071"/>
                  </a:cubicBezTo>
                  <a:cubicBezTo>
                    <a:pt x="2853" y="1065"/>
                    <a:pt x="2871" y="1053"/>
                    <a:pt x="2871" y="1053"/>
                  </a:cubicBezTo>
                  <a:cubicBezTo>
                    <a:pt x="2919" y="981"/>
                    <a:pt x="2856" y="1068"/>
                    <a:pt x="2916" y="1008"/>
                  </a:cubicBezTo>
                  <a:cubicBezTo>
                    <a:pt x="2976" y="948"/>
                    <a:pt x="2889" y="1011"/>
                    <a:pt x="2961" y="963"/>
                  </a:cubicBezTo>
                  <a:cubicBezTo>
                    <a:pt x="3006" y="896"/>
                    <a:pt x="3032" y="824"/>
                    <a:pt x="3051" y="747"/>
                  </a:cubicBezTo>
                  <a:cubicBezTo>
                    <a:pt x="3056" y="693"/>
                    <a:pt x="3069" y="639"/>
                    <a:pt x="3069" y="585"/>
                  </a:cubicBezTo>
                  <a:cubicBezTo>
                    <a:pt x="3069" y="517"/>
                    <a:pt x="3041" y="455"/>
                    <a:pt x="3015" y="396"/>
                  </a:cubicBezTo>
                  <a:cubicBezTo>
                    <a:pt x="3007" y="379"/>
                    <a:pt x="3008" y="358"/>
                    <a:pt x="2997" y="342"/>
                  </a:cubicBezTo>
                  <a:cubicBezTo>
                    <a:pt x="2978" y="313"/>
                    <a:pt x="2953" y="291"/>
                    <a:pt x="2934" y="261"/>
                  </a:cubicBezTo>
                  <a:cubicBezTo>
                    <a:pt x="2925" y="246"/>
                    <a:pt x="2919" y="228"/>
                    <a:pt x="2907" y="216"/>
                  </a:cubicBezTo>
                  <a:cubicBezTo>
                    <a:pt x="2892" y="201"/>
                    <a:pt x="2871" y="192"/>
                    <a:pt x="2853" y="180"/>
                  </a:cubicBezTo>
                  <a:cubicBezTo>
                    <a:pt x="2830" y="165"/>
                    <a:pt x="2793" y="131"/>
                    <a:pt x="2772" y="117"/>
                  </a:cubicBezTo>
                  <a:cubicBezTo>
                    <a:pt x="2732" y="90"/>
                    <a:pt x="2598" y="60"/>
                    <a:pt x="2556" y="54"/>
                  </a:cubicBezTo>
                  <a:cubicBezTo>
                    <a:pt x="2499" y="35"/>
                    <a:pt x="2436" y="25"/>
                    <a:pt x="2376" y="18"/>
                  </a:cubicBezTo>
                  <a:cubicBezTo>
                    <a:pt x="2340" y="21"/>
                    <a:pt x="2268" y="27"/>
                    <a:pt x="2268" y="27"/>
                  </a:cubicBez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Oval 5">
              <a:extLst>
                <a:ext uri="{FF2B5EF4-FFF2-40B4-BE49-F238E27FC236}">
                  <a16:creationId xmlns:a16="http://schemas.microsoft.com/office/drawing/2014/main" id="{00CAA8EA-3626-4B59-B780-A7E1EF783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680"/>
              <a:ext cx="672" cy="62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6147" name="Rectangle 6">
            <a:extLst>
              <a:ext uri="{FF2B5EF4-FFF2-40B4-BE49-F238E27FC236}">
                <a16:creationId xmlns:a16="http://schemas.microsoft.com/office/drawing/2014/main" id="{B48D06E0-2988-4371-90AB-6199EC0F6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What is this???</a:t>
            </a:r>
            <a:endParaRPr lang="en-CA" altLang="en-US"/>
          </a:p>
        </p:txBody>
      </p:sp>
      <p:sp>
        <p:nvSpPr>
          <p:cNvPr id="3080" name="WordArt 8">
            <a:extLst>
              <a:ext uri="{FF2B5EF4-FFF2-40B4-BE49-F238E27FC236}">
                <a16:creationId xmlns:a16="http://schemas.microsoft.com/office/drawing/2014/main" id="{CB5D0EE9-5F75-4C0C-A971-951F2263C5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686801" y="3200401"/>
            <a:ext cx="1190625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 Black" panose="020B0A04020102020204" pitchFamily="34" charset="0"/>
              </a:rPr>
              <a:t>cell?</a:t>
            </a:r>
          </a:p>
        </p:txBody>
      </p:sp>
      <p:sp>
        <p:nvSpPr>
          <p:cNvPr id="3081" name="WordArt 9">
            <a:extLst>
              <a:ext uri="{FF2B5EF4-FFF2-40B4-BE49-F238E27FC236}">
                <a16:creationId xmlns:a16="http://schemas.microsoft.com/office/drawing/2014/main" id="{577729D3-9FE1-44DC-A96B-448AC7B3F7F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1" y="5562600"/>
            <a:ext cx="11906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egg?</a:t>
            </a:r>
          </a:p>
        </p:txBody>
      </p:sp>
      <p:sp>
        <p:nvSpPr>
          <p:cNvPr id="3082" name="WordArt 10">
            <a:extLst>
              <a:ext uri="{FF2B5EF4-FFF2-40B4-BE49-F238E27FC236}">
                <a16:creationId xmlns:a16="http://schemas.microsoft.com/office/drawing/2014/main" id="{02537B47-44CE-4BA7-8F5D-2838096344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458200" y="2057400"/>
            <a:ext cx="13335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donut?</a:t>
            </a:r>
          </a:p>
        </p:txBody>
      </p:sp>
      <p:sp>
        <p:nvSpPr>
          <p:cNvPr id="3083" name="WordArt 11">
            <a:extLst>
              <a:ext uri="{FF2B5EF4-FFF2-40B4-BE49-F238E27FC236}">
                <a16:creationId xmlns:a16="http://schemas.microsoft.com/office/drawing/2014/main" id="{79B34833-DC34-423B-97A1-2552B6D725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038600" y="4724401"/>
            <a:ext cx="1962150" cy="708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66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cs typeface="Times New Roman" panose="02020603050405020304" pitchFamily="18" charset="0"/>
              </a:rPr>
              <a:t>landscape?</a:t>
            </a:r>
          </a:p>
        </p:txBody>
      </p:sp>
      <p:sp>
        <p:nvSpPr>
          <p:cNvPr id="3084" name="WordArt 12">
            <a:extLst>
              <a:ext uri="{FF2B5EF4-FFF2-40B4-BE49-F238E27FC236}">
                <a16:creationId xmlns:a16="http://schemas.microsoft.com/office/drawing/2014/main" id="{823649BC-53D9-47B3-9969-7B69CE53A4F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400800" y="4267200"/>
            <a:ext cx="1657350" cy="990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3300"/>
                </a:solidFill>
                <a:cs typeface="Times New Roman" panose="02020603050405020304" pitchFamily="18" charset="0"/>
              </a:rPr>
              <a:t>key?</a:t>
            </a:r>
          </a:p>
        </p:txBody>
      </p:sp>
      <p:sp>
        <p:nvSpPr>
          <p:cNvPr id="3085" name="WordArt 13" descr="Narrow vertical">
            <a:extLst>
              <a:ext uri="{FF2B5EF4-FFF2-40B4-BE49-F238E27FC236}">
                <a16:creationId xmlns:a16="http://schemas.microsoft.com/office/drawing/2014/main" id="{39D4E5FA-5A7C-414D-B9AE-AA5151A0C1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0" y="5334001"/>
            <a:ext cx="36195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bottle opener?</a:t>
            </a:r>
          </a:p>
        </p:txBody>
      </p:sp>
      <p:sp>
        <p:nvSpPr>
          <p:cNvPr id="3086" name="WordArt 14">
            <a:extLst>
              <a:ext uri="{FF2B5EF4-FFF2-40B4-BE49-F238E27FC236}">
                <a16:creationId xmlns:a16="http://schemas.microsoft.com/office/drawing/2014/main" id="{1CED376F-7FB2-4F0A-B463-A22114A857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1828800"/>
            <a:ext cx="279082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 panose="020B0806030902050204" pitchFamily="34" charset="0"/>
              </a:rPr>
              <a:t>putting green?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reeform 3">
            <a:extLst>
              <a:ext uri="{FF2B5EF4-FFF2-40B4-BE49-F238E27FC236}">
                <a16:creationId xmlns:a16="http://schemas.microsoft.com/office/drawing/2014/main" id="{7E18E8AA-D545-4E5E-B9AB-DA8C3241A05D}"/>
              </a:ext>
            </a:extLst>
          </p:cNvPr>
          <p:cNvSpPr>
            <a:spLocks/>
          </p:cNvSpPr>
          <p:nvPr/>
        </p:nvSpPr>
        <p:spPr bwMode="auto">
          <a:xfrm>
            <a:off x="3352800" y="2209801"/>
            <a:ext cx="4872038" cy="2428875"/>
          </a:xfrm>
          <a:custGeom>
            <a:avLst/>
            <a:gdLst>
              <a:gd name="T0" fmla="*/ 2147483646 w 3069"/>
              <a:gd name="T1" fmla="*/ 2147483646 h 1530"/>
              <a:gd name="T2" fmla="*/ 2147483646 w 3069"/>
              <a:gd name="T3" fmla="*/ 0 h 1530"/>
              <a:gd name="T4" fmla="*/ 2147483646 w 3069"/>
              <a:gd name="T5" fmla="*/ 2147483646 h 1530"/>
              <a:gd name="T6" fmla="*/ 2147483646 w 3069"/>
              <a:gd name="T7" fmla="*/ 2147483646 h 1530"/>
              <a:gd name="T8" fmla="*/ 2147483646 w 3069"/>
              <a:gd name="T9" fmla="*/ 2147483646 h 1530"/>
              <a:gd name="T10" fmla="*/ 2147483646 w 3069"/>
              <a:gd name="T11" fmla="*/ 2147483646 h 1530"/>
              <a:gd name="T12" fmla="*/ 2147483646 w 3069"/>
              <a:gd name="T13" fmla="*/ 2147483646 h 1530"/>
              <a:gd name="T14" fmla="*/ 2147483646 w 3069"/>
              <a:gd name="T15" fmla="*/ 2147483646 h 1530"/>
              <a:gd name="T16" fmla="*/ 2147483646 w 3069"/>
              <a:gd name="T17" fmla="*/ 2147483646 h 1530"/>
              <a:gd name="T18" fmla="*/ 2147483646 w 3069"/>
              <a:gd name="T19" fmla="*/ 2147483646 h 1530"/>
              <a:gd name="T20" fmla="*/ 2147483646 w 3069"/>
              <a:gd name="T21" fmla="*/ 2147483646 h 1530"/>
              <a:gd name="T22" fmla="*/ 2147483646 w 3069"/>
              <a:gd name="T23" fmla="*/ 2147483646 h 1530"/>
              <a:gd name="T24" fmla="*/ 2147483646 w 3069"/>
              <a:gd name="T25" fmla="*/ 2147483646 h 1530"/>
              <a:gd name="T26" fmla="*/ 0 w 3069"/>
              <a:gd name="T27" fmla="*/ 2147483646 h 1530"/>
              <a:gd name="T28" fmla="*/ 2147483646 w 3069"/>
              <a:gd name="T29" fmla="*/ 2147483646 h 1530"/>
              <a:gd name="T30" fmla="*/ 2147483646 w 3069"/>
              <a:gd name="T31" fmla="*/ 2147483646 h 1530"/>
              <a:gd name="T32" fmla="*/ 2147483646 w 3069"/>
              <a:gd name="T33" fmla="*/ 2147483646 h 1530"/>
              <a:gd name="T34" fmla="*/ 2147483646 w 3069"/>
              <a:gd name="T35" fmla="*/ 2147483646 h 1530"/>
              <a:gd name="T36" fmla="*/ 2147483646 w 3069"/>
              <a:gd name="T37" fmla="*/ 2147483646 h 1530"/>
              <a:gd name="T38" fmla="*/ 2147483646 w 3069"/>
              <a:gd name="T39" fmla="*/ 2147483646 h 1530"/>
              <a:gd name="T40" fmla="*/ 2147483646 w 3069"/>
              <a:gd name="T41" fmla="*/ 2147483646 h 1530"/>
              <a:gd name="T42" fmla="*/ 2147483646 w 3069"/>
              <a:gd name="T43" fmla="*/ 2147483646 h 1530"/>
              <a:gd name="T44" fmla="*/ 2147483646 w 3069"/>
              <a:gd name="T45" fmla="*/ 2147483646 h 1530"/>
              <a:gd name="T46" fmla="*/ 2147483646 w 3069"/>
              <a:gd name="T47" fmla="*/ 2147483646 h 1530"/>
              <a:gd name="T48" fmla="*/ 2147483646 w 3069"/>
              <a:gd name="T49" fmla="*/ 2147483646 h 1530"/>
              <a:gd name="T50" fmla="*/ 2147483646 w 3069"/>
              <a:gd name="T51" fmla="*/ 2147483646 h 1530"/>
              <a:gd name="T52" fmla="*/ 2147483646 w 3069"/>
              <a:gd name="T53" fmla="*/ 2147483646 h 1530"/>
              <a:gd name="T54" fmla="*/ 2147483646 w 3069"/>
              <a:gd name="T55" fmla="*/ 2147483646 h 1530"/>
              <a:gd name="T56" fmla="*/ 2147483646 w 3069"/>
              <a:gd name="T57" fmla="*/ 2147483646 h 1530"/>
              <a:gd name="T58" fmla="*/ 2147483646 w 3069"/>
              <a:gd name="T59" fmla="*/ 2147483646 h 1530"/>
              <a:gd name="T60" fmla="*/ 2147483646 w 3069"/>
              <a:gd name="T61" fmla="*/ 2147483646 h 1530"/>
              <a:gd name="T62" fmla="*/ 2147483646 w 3069"/>
              <a:gd name="T63" fmla="*/ 2147483646 h 1530"/>
              <a:gd name="T64" fmla="*/ 2147483646 w 3069"/>
              <a:gd name="T65" fmla="*/ 2147483646 h 1530"/>
              <a:gd name="T66" fmla="*/ 2147483646 w 3069"/>
              <a:gd name="T67" fmla="*/ 2147483646 h 1530"/>
              <a:gd name="T68" fmla="*/ 2147483646 w 3069"/>
              <a:gd name="T69" fmla="*/ 2147483646 h 1530"/>
              <a:gd name="T70" fmla="*/ 2147483646 w 3069"/>
              <a:gd name="T71" fmla="*/ 2147483646 h 1530"/>
              <a:gd name="T72" fmla="*/ 2147483646 w 3069"/>
              <a:gd name="T73" fmla="*/ 2147483646 h 1530"/>
              <a:gd name="T74" fmla="*/ 2147483646 w 3069"/>
              <a:gd name="T75" fmla="*/ 2147483646 h 1530"/>
              <a:gd name="T76" fmla="*/ 2147483646 w 3069"/>
              <a:gd name="T77" fmla="*/ 2147483646 h 1530"/>
              <a:gd name="T78" fmla="*/ 2147483646 w 3069"/>
              <a:gd name="T79" fmla="*/ 2147483646 h 1530"/>
              <a:gd name="T80" fmla="*/ 2147483646 w 3069"/>
              <a:gd name="T81" fmla="*/ 2147483646 h 1530"/>
              <a:gd name="T82" fmla="*/ 2147483646 w 3069"/>
              <a:gd name="T83" fmla="*/ 2147483646 h 1530"/>
              <a:gd name="T84" fmla="*/ 2147483646 w 3069"/>
              <a:gd name="T85" fmla="*/ 2147483646 h 153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069" h="1530">
                <a:moveTo>
                  <a:pt x="2268" y="27"/>
                </a:moveTo>
                <a:cubicBezTo>
                  <a:pt x="2226" y="13"/>
                  <a:pt x="2187" y="6"/>
                  <a:pt x="2142" y="0"/>
                </a:cubicBezTo>
                <a:cubicBezTo>
                  <a:pt x="2064" y="3"/>
                  <a:pt x="1986" y="4"/>
                  <a:pt x="1908" y="9"/>
                </a:cubicBezTo>
                <a:cubicBezTo>
                  <a:pt x="1747" y="19"/>
                  <a:pt x="1663" y="106"/>
                  <a:pt x="1539" y="189"/>
                </a:cubicBezTo>
                <a:cubicBezTo>
                  <a:pt x="1502" y="244"/>
                  <a:pt x="1446" y="294"/>
                  <a:pt x="1386" y="324"/>
                </a:cubicBezTo>
                <a:cubicBezTo>
                  <a:pt x="1305" y="364"/>
                  <a:pt x="1433" y="285"/>
                  <a:pt x="1314" y="351"/>
                </a:cubicBezTo>
                <a:cubicBezTo>
                  <a:pt x="1301" y="358"/>
                  <a:pt x="1292" y="373"/>
                  <a:pt x="1278" y="378"/>
                </a:cubicBezTo>
                <a:cubicBezTo>
                  <a:pt x="1205" y="404"/>
                  <a:pt x="1113" y="412"/>
                  <a:pt x="1035" y="423"/>
                </a:cubicBezTo>
                <a:cubicBezTo>
                  <a:pt x="884" y="412"/>
                  <a:pt x="736" y="395"/>
                  <a:pt x="585" y="387"/>
                </a:cubicBezTo>
                <a:cubicBezTo>
                  <a:pt x="498" y="393"/>
                  <a:pt x="462" y="399"/>
                  <a:pt x="387" y="414"/>
                </a:cubicBezTo>
                <a:cubicBezTo>
                  <a:pt x="340" y="445"/>
                  <a:pt x="277" y="459"/>
                  <a:pt x="234" y="495"/>
                </a:cubicBezTo>
                <a:cubicBezTo>
                  <a:pt x="182" y="538"/>
                  <a:pt x="154" y="584"/>
                  <a:pt x="108" y="630"/>
                </a:cubicBezTo>
                <a:cubicBezTo>
                  <a:pt x="96" y="666"/>
                  <a:pt x="70" y="687"/>
                  <a:pt x="54" y="720"/>
                </a:cubicBezTo>
                <a:cubicBezTo>
                  <a:pt x="22" y="785"/>
                  <a:pt x="12" y="883"/>
                  <a:pt x="0" y="954"/>
                </a:cubicBezTo>
                <a:cubicBezTo>
                  <a:pt x="9" y="1106"/>
                  <a:pt x="21" y="1211"/>
                  <a:pt x="162" y="1296"/>
                </a:cubicBezTo>
                <a:cubicBezTo>
                  <a:pt x="188" y="1334"/>
                  <a:pt x="206" y="1324"/>
                  <a:pt x="243" y="1350"/>
                </a:cubicBezTo>
                <a:cubicBezTo>
                  <a:pt x="293" y="1386"/>
                  <a:pt x="338" y="1424"/>
                  <a:pt x="396" y="1449"/>
                </a:cubicBezTo>
                <a:cubicBezTo>
                  <a:pt x="532" y="1507"/>
                  <a:pt x="693" y="1519"/>
                  <a:pt x="837" y="1530"/>
                </a:cubicBezTo>
                <a:cubicBezTo>
                  <a:pt x="924" y="1523"/>
                  <a:pt x="1004" y="1506"/>
                  <a:pt x="1089" y="1494"/>
                </a:cubicBezTo>
                <a:cubicBezTo>
                  <a:pt x="1166" y="1483"/>
                  <a:pt x="1244" y="1479"/>
                  <a:pt x="1314" y="1440"/>
                </a:cubicBezTo>
                <a:cubicBezTo>
                  <a:pt x="1342" y="1424"/>
                  <a:pt x="1364" y="1396"/>
                  <a:pt x="1395" y="1386"/>
                </a:cubicBezTo>
                <a:cubicBezTo>
                  <a:pt x="1427" y="1375"/>
                  <a:pt x="1456" y="1358"/>
                  <a:pt x="1485" y="1341"/>
                </a:cubicBezTo>
                <a:cubicBezTo>
                  <a:pt x="1515" y="1324"/>
                  <a:pt x="1535" y="1302"/>
                  <a:pt x="1566" y="1287"/>
                </a:cubicBezTo>
                <a:cubicBezTo>
                  <a:pt x="1610" y="1265"/>
                  <a:pt x="1646" y="1226"/>
                  <a:pt x="1692" y="1206"/>
                </a:cubicBezTo>
                <a:cubicBezTo>
                  <a:pt x="1758" y="1178"/>
                  <a:pt x="1837" y="1171"/>
                  <a:pt x="1908" y="1161"/>
                </a:cubicBezTo>
                <a:cubicBezTo>
                  <a:pt x="2013" y="1171"/>
                  <a:pt x="2118" y="1178"/>
                  <a:pt x="2223" y="1188"/>
                </a:cubicBezTo>
                <a:cubicBezTo>
                  <a:pt x="2322" y="1185"/>
                  <a:pt x="2421" y="1186"/>
                  <a:pt x="2520" y="1179"/>
                </a:cubicBezTo>
                <a:cubicBezTo>
                  <a:pt x="2616" y="1172"/>
                  <a:pt x="2700" y="1130"/>
                  <a:pt x="2790" y="1107"/>
                </a:cubicBezTo>
                <a:cubicBezTo>
                  <a:pt x="2808" y="1095"/>
                  <a:pt x="2826" y="1083"/>
                  <a:pt x="2844" y="1071"/>
                </a:cubicBezTo>
                <a:cubicBezTo>
                  <a:pt x="2853" y="1065"/>
                  <a:pt x="2871" y="1053"/>
                  <a:pt x="2871" y="1053"/>
                </a:cubicBezTo>
                <a:cubicBezTo>
                  <a:pt x="2919" y="981"/>
                  <a:pt x="2856" y="1068"/>
                  <a:pt x="2916" y="1008"/>
                </a:cubicBezTo>
                <a:cubicBezTo>
                  <a:pt x="2976" y="948"/>
                  <a:pt x="2889" y="1011"/>
                  <a:pt x="2961" y="963"/>
                </a:cubicBezTo>
                <a:cubicBezTo>
                  <a:pt x="3006" y="896"/>
                  <a:pt x="3032" y="824"/>
                  <a:pt x="3051" y="747"/>
                </a:cubicBezTo>
                <a:cubicBezTo>
                  <a:pt x="3056" y="693"/>
                  <a:pt x="3069" y="639"/>
                  <a:pt x="3069" y="585"/>
                </a:cubicBezTo>
                <a:cubicBezTo>
                  <a:pt x="3069" y="517"/>
                  <a:pt x="3041" y="455"/>
                  <a:pt x="3015" y="396"/>
                </a:cubicBezTo>
                <a:cubicBezTo>
                  <a:pt x="3007" y="379"/>
                  <a:pt x="3008" y="358"/>
                  <a:pt x="2997" y="342"/>
                </a:cubicBezTo>
                <a:cubicBezTo>
                  <a:pt x="2978" y="313"/>
                  <a:pt x="2953" y="291"/>
                  <a:pt x="2934" y="261"/>
                </a:cubicBezTo>
                <a:cubicBezTo>
                  <a:pt x="2925" y="246"/>
                  <a:pt x="2919" y="228"/>
                  <a:pt x="2907" y="216"/>
                </a:cubicBezTo>
                <a:cubicBezTo>
                  <a:pt x="2892" y="201"/>
                  <a:pt x="2871" y="192"/>
                  <a:pt x="2853" y="180"/>
                </a:cubicBezTo>
                <a:cubicBezTo>
                  <a:pt x="2830" y="165"/>
                  <a:pt x="2793" y="131"/>
                  <a:pt x="2772" y="117"/>
                </a:cubicBezTo>
                <a:cubicBezTo>
                  <a:pt x="2732" y="90"/>
                  <a:pt x="2598" y="60"/>
                  <a:pt x="2556" y="54"/>
                </a:cubicBezTo>
                <a:cubicBezTo>
                  <a:pt x="2499" y="35"/>
                  <a:pt x="2436" y="25"/>
                  <a:pt x="2376" y="18"/>
                </a:cubicBezTo>
                <a:cubicBezTo>
                  <a:pt x="2340" y="21"/>
                  <a:pt x="2268" y="27"/>
                  <a:pt x="2268" y="27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Oval 4" descr="20%">
            <a:extLst>
              <a:ext uri="{FF2B5EF4-FFF2-40B4-BE49-F238E27FC236}">
                <a16:creationId xmlns:a16="http://schemas.microsoft.com/office/drawing/2014/main" id="{333DC54E-ECAF-4A62-A110-70FA6E19E6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8863" y="2776538"/>
            <a:ext cx="1066800" cy="990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D9D573BF-4280-4AA5-9D11-B41997A8BB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685800"/>
            <a:ext cx="7620000" cy="1143000"/>
          </a:xfrm>
        </p:spPr>
        <p:txBody>
          <a:bodyPr/>
          <a:lstStyle/>
          <a:p>
            <a:pPr eaLnBrk="1" hangingPunct="1"/>
            <a:r>
              <a:rPr lang="en-US" altLang="en-US" b="1" u="sng"/>
              <a:t>A Egg Frying</a:t>
            </a:r>
            <a:endParaRPr lang="en-CA" altLang="en-US" b="1" u="sng"/>
          </a:p>
        </p:txBody>
      </p:sp>
      <p:sp>
        <p:nvSpPr>
          <p:cNvPr id="20493" name="Text Box 13">
            <a:extLst>
              <a:ext uri="{FF2B5EF4-FFF2-40B4-BE49-F238E27FC236}">
                <a16:creationId xmlns:a16="http://schemas.microsoft.com/office/drawing/2014/main" id="{36FA4DC3-4274-4930-83DB-FD0E807D5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49530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 x</a:t>
            </a:r>
            <a:endParaRPr lang="en-CA" altLang="en-US" sz="2400"/>
          </a:p>
        </p:txBody>
      </p:sp>
      <p:sp>
        <p:nvSpPr>
          <p:cNvPr id="20494" name="Text Box 14">
            <a:extLst>
              <a:ext uri="{FF2B5EF4-FFF2-40B4-BE49-F238E27FC236}">
                <a16:creationId xmlns:a16="http://schemas.microsoft.com/office/drawing/2014/main" id="{8E761AEF-14D2-4BC0-8DCD-AB35D2563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1" y="2276475"/>
            <a:ext cx="1427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Egg white</a:t>
            </a:r>
            <a:endParaRPr lang="en-CA" altLang="en-US" sz="2400"/>
          </a:p>
        </p:txBody>
      </p:sp>
      <p:sp>
        <p:nvSpPr>
          <p:cNvPr id="20495" name="Text Box 15">
            <a:extLst>
              <a:ext uri="{FF2B5EF4-FFF2-40B4-BE49-F238E27FC236}">
                <a16:creationId xmlns:a16="http://schemas.microsoft.com/office/drawing/2014/main" id="{B74C5CAC-B289-440B-860A-EAC931EFC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1" y="3068638"/>
            <a:ext cx="129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Egg yolk</a:t>
            </a:r>
            <a:endParaRPr lang="en-CA" altLang="en-US" sz="2400"/>
          </a:p>
        </p:txBody>
      </p:sp>
      <p:sp>
        <p:nvSpPr>
          <p:cNvPr id="20496" name="Line 16">
            <a:extLst>
              <a:ext uri="{FF2B5EF4-FFF2-40B4-BE49-F238E27FC236}">
                <a16:creationId xmlns:a16="http://schemas.microsoft.com/office/drawing/2014/main" id="{E672AE6C-0CD7-4C42-957D-227C015269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2565400"/>
            <a:ext cx="1081088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498" name="Text Box 18">
            <a:extLst>
              <a:ext uri="{FF2B5EF4-FFF2-40B4-BE49-F238E27FC236}">
                <a16:creationId xmlns:a16="http://schemas.microsoft.com/office/drawing/2014/main" id="{8BE87E28-7197-42E6-BB84-E41FB3D03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1" y="304800"/>
            <a:ext cx="2613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/>
              <a:t>November 17, 2011</a:t>
            </a:r>
            <a:endParaRPr lang="en-CA" altLang="en-US" sz="2400" u="sng"/>
          </a:p>
        </p:txBody>
      </p:sp>
      <p:sp>
        <p:nvSpPr>
          <p:cNvPr id="20499" name="Oval 19" descr="20%">
            <a:extLst>
              <a:ext uri="{FF2B5EF4-FFF2-40B4-BE49-F238E27FC236}">
                <a16:creationId xmlns:a16="http://schemas.microsoft.com/office/drawing/2014/main" id="{CF60B55A-61B2-45A9-A1DE-00AACD318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743200"/>
            <a:ext cx="1143000" cy="106680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97" name="Line 17">
            <a:extLst>
              <a:ext uri="{FF2B5EF4-FFF2-40B4-BE49-F238E27FC236}">
                <a16:creationId xmlns:a16="http://schemas.microsoft.com/office/drawing/2014/main" id="{33B1F1EE-B3D3-4A79-B750-1F4FBBAA9E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1" y="3276600"/>
            <a:ext cx="1838325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utoUpdateAnimBg="0"/>
      <p:bldP spid="20493" grpId="0" autoUpdateAnimBg="0"/>
      <p:bldP spid="20494" grpId="0" autoUpdateAnimBg="0"/>
      <p:bldP spid="20495" grpId="0" autoUpdateAnimBg="0"/>
      <p:bldP spid="20498" grpId="0" autoUpdateAnimBg="0"/>
      <p:bldP spid="2049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8D75C95-BC84-423B-A49F-70E87E6583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6387" name="Picture 2">
            <a:hlinkClick r:id="rId2"/>
            <a:extLst>
              <a:ext uri="{FF2B5EF4-FFF2-40B4-BE49-F238E27FC236}">
                <a16:creationId xmlns:a16="http://schemas.microsoft.com/office/drawing/2014/main" id="{C4A9DB14-5369-47F2-8E3F-BDA990C53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1"/>
            <a:ext cx="12191999" cy="638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B0746-7431-4F28-B788-286B70ADC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Rules for Scientific drawings - YouTube">
            <a:extLst>
              <a:ext uri="{FF2B5EF4-FFF2-40B4-BE49-F238E27FC236}">
                <a16:creationId xmlns:a16="http://schemas.microsoft.com/office/drawing/2014/main" id="{B4B3973E-0EC4-4DAD-A432-F7B90C60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177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9616FB6-A80B-4AF3-A150-61B626569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u="sng" dirty="0"/>
              <a:t>Rules of Scientific Diagrams</a:t>
            </a:r>
            <a:endParaRPr lang="en-CA" altLang="en-US" b="1" u="sng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852806C-25C5-4CDF-8007-90512DDA2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59467" y="1628775"/>
            <a:ext cx="8968846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/>
              <a:t>Each diagram MUST include: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dirty="0"/>
              <a:t>Use </a:t>
            </a:r>
            <a:r>
              <a:rPr lang="en-US" altLang="en-US" b="1" u="sng" dirty="0"/>
              <a:t>pencil</a:t>
            </a:r>
            <a:r>
              <a:rPr lang="en-US" altLang="en-US" dirty="0"/>
              <a:t>, not pen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b="1" u="sng" dirty="0"/>
              <a:t>Title</a:t>
            </a:r>
            <a:r>
              <a:rPr lang="en-US" altLang="en-US" dirty="0"/>
              <a:t> (</a:t>
            </a:r>
            <a:r>
              <a:rPr lang="en-US" altLang="en-US" dirty="0" err="1"/>
              <a:t>specimem</a:t>
            </a:r>
            <a:r>
              <a:rPr lang="en-US" altLang="en-US" dirty="0"/>
              <a:t>)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b="1" u="sng" dirty="0"/>
              <a:t>Magnification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b="1" u="sng" dirty="0"/>
              <a:t>Stipple</a:t>
            </a:r>
            <a:r>
              <a:rPr lang="en-US" altLang="en-US" dirty="0"/>
              <a:t>, not shading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b="1" u="sng" dirty="0"/>
              <a:t>Print </a:t>
            </a:r>
            <a:r>
              <a:rPr lang="en-US" altLang="en-US" dirty="0"/>
              <a:t>labels, no cursive writing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/>
              <a:t>Label line are </a:t>
            </a:r>
            <a:r>
              <a:rPr lang="en-US" altLang="en-US" b="1" u="sng" dirty="0"/>
              <a:t>Straight</a:t>
            </a:r>
            <a:r>
              <a:rPr lang="en-US" altLang="en-US" dirty="0"/>
              <a:t>, do not </a:t>
            </a:r>
            <a:r>
              <a:rPr lang="en-US" altLang="en-US" b="1" u="sng" dirty="0"/>
              <a:t>cross, </a:t>
            </a:r>
            <a:r>
              <a:rPr lang="en-US" altLang="en-US" dirty="0"/>
              <a:t>No </a:t>
            </a:r>
            <a:r>
              <a:rPr lang="en-US" altLang="en-US" b="1" u="sng" dirty="0"/>
              <a:t>arrows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 descr="Image result for look out everyone its a coverslip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5423" y="0"/>
            <a:ext cx="8123275" cy="727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DE41F-7F20-4E6F-927A-4E12DA4A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Practice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C821A-553B-4AD7-8873-869EDD80C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FOV and Magnification WS</a:t>
            </a:r>
          </a:p>
          <a:p>
            <a:r>
              <a:rPr lang="en-US" dirty="0">
                <a:cs typeface="Calibri"/>
              </a:rPr>
              <a:t>Practice preparing wet mount.</a:t>
            </a:r>
          </a:p>
          <a:p>
            <a:r>
              <a:rPr lang="en-US" dirty="0">
                <a:cs typeface="Calibri"/>
              </a:rPr>
              <a:t>Scientific Drawing</a:t>
            </a:r>
          </a:p>
        </p:txBody>
      </p:sp>
    </p:spTree>
    <p:extLst>
      <p:ext uri="{BB962C8B-B14F-4D97-AF65-F5344CB8AC3E}">
        <p14:creationId xmlns:p14="http://schemas.microsoft.com/office/powerpoint/2010/main" val="323774898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7DE3FDE-8F86-4587-A14A-7DA7B45D8C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/>
              <a:t>Assignment: Scientific Drawing of Paramecium</a:t>
            </a:r>
            <a:endParaRPr lang="en-CA" altLang="en-US" b="1" u="sng" dirty="0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E70B7FE-3B54-4825-9E62-CF0F04F92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Use a </a:t>
            </a:r>
            <a:r>
              <a:rPr lang="en-US" altLang="en-US" sz="2800" dirty="0" err="1"/>
              <a:t>microviewer</a:t>
            </a:r>
            <a:r>
              <a:rPr lang="en-US" altLang="en-US" sz="2800" dirty="0"/>
              <a:t>, booklet # 222, Slide #2, of a Paramecium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Use booklet to determine proper labelling.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/>
              <a:t>Follow the guidelines for drawing </a:t>
            </a:r>
            <a:r>
              <a:rPr lang="en-US" altLang="en-US" sz="2800"/>
              <a:t>scientific diagrams</a:t>
            </a:r>
            <a:endParaRPr lang="en-US" altLang="en-US" sz="2800" dirty="0"/>
          </a:p>
          <a:p>
            <a:pPr eaLnBrk="1" hangingPunct="1">
              <a:lnSpc>
                <a:spcPct val="90000"/>
              </a:lnSpc>
            </a:pPr>
            <a:r>
              <a:rPr lang="en-US" altLang="en-US" b="1" dirty="0"/>
              <a:t>DUE: by end of class</a:t>
            </a:r>
            <a:endParaRPr lang="en-CA" alt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History of the microscope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Sci</a:t>
            </a:r>
            <a:r>
              <a:rPr lang="en-CA" dirty="0"/>
              <a:t> Show</a:t>
            </a:r>
          </a:p>
          <a:p>
            <a:r>
              <a:rPr lang="en-CA" dirty="0">
                <a:hlinkClick r:id="rId3"/>
              </a:rPr>
              <a:t>https://www.youtube.com/watch?v=Ue-86MDmjns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3935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Observing Very Small Living Things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sz="3600" dirty="0">
                <a:solidFill>
                  <a:schemeClr val="accent1"/>
                </a:solidFill>
              </a:rPr>
              <a:t>There are many ways to observe very small things.</a:t>
            </a:r>
            <a:endParaRPr lang="en-CA" altLang="en-US" sz="3600" dirty="0">
              <a:solidFill>
                <a:schemeClr val="accent1"/>
              </a:solidFill>
              <a:cs typeface="Calibri"/>
            </a:endParaRPr>
          </a:p>
          <a:p>
            <a:pPr lvl="1"/>
            <a:r>
              <a:rPr lang="en-US" altLang="en-US" sz="3600" b="1" u="sng" dirty="0">
                <a:solidFill>
                  <a:schemeClr val="accent1"/>
                </a:solidFill>
              </a:rPr>
              <a:t>magnifying</a:t>
            </a:r>
            <a:r>
              <a:rPr lang="en-US" altLang="en-US" sz="3600" u="sng" dirty="0">
                <a:solidFill>
                  <a:schemeClr val="accent1"/>
                </a:solidFill>
              </a:rPr>
              <a:t> </a:t>
            </a:r>
            <a:r>
              <a:rPr lang="en-US" altLang="en-US" sz="3600" dirty="0">
                <a:solidFill>
                  <a:schemeClr val="accent1"/>
                </a:solidFill>
              </a:rPr>
              <a:t>lenses</a:t>
            </a:r>
            <a:endParaRPr lang="en-CA" altLang="en-US" sz="3600" dirty="0">
              <a:solidFill>
                <a:schemeClr val="accent1"/>
              </a:solidFill>
              <a:cs typeface="Calibri"/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5943601" y="6216650"/>
            <a:ext cx="2206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Water flea (Daphnia)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026" name="Picture 2" descr="Magnifying Glass 6X Magnification Magnifier Handheld Magnifier for Science, Reading Book, Inspection. (6X Handheld Magnifier)">
            <a:extLst>
              <a:ext uri="{FF2B5EF4-FFF2-40B4-BE49-F238E27FC236}">
                <a16:creationId xmlns:a16="http://schemas.microsoft.com/office/drawing/2014/main" id="{B97EA67A-7994-AB73-0AEF-951F9EA42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413" y="363537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187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Observing Very Small Living Things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eaLnBrk="1" hangingPunct="1">
              <a:buNone/>
            </a:pPr>
            <a:endParaRPr lang="en-CA" altLang="en-US" sz="3600" dirty="0">
              <a:solidFill>
                <a:schemeClr val="accent1"/>
              </a:solidFill>
              <a:cs typeface="Calibri"/>
            </a:endParaRPr>
          </a:p>
          <a:p>
            <a:pPr lvl="1"/>
            <a:r>
              <a:rPr lang="en-US" altLang="en-US" sz="3600" b="1" u="sng" dirty="0">
                <a:solidFill>
                  <a:schemeClr val="accent1"/>
                </a:solidFill>
              </a:rPr>
              <a:t>magnifying</a:t>
            </a:r>
            <a:r>
              <a:rPr lang="en-US" altLang="en-US" sz="3600" u="sng" dirty="0">
                <a:solidFill>
                  <a:schemeClr val="accent1"/>
                </a:solidFill>
              </a:rPr>
              <a:t> </a:t>
            </a:r>
            <a:r>
              <a:rPr lang="en-US" altLang="en-US" sz="3600" dirty="0">
                <a:solidFill>
                  <a:schemeClr val="accent1"/>
                </a:solidFill>
              </a:rPr>
              <a:t>lenses</a:t>
            </a:r>
            <a:endParaRPr lang="en-CA" altLang="en-US" sz="3600" dirty="0">
              <a:solidFill>
                <a:schemeClr val="accent1"/>
              </a:solidFill>
              <a:cs typeface="Calibri"/>
            </a:endParaRPr>
          </a:p>
          <a:p>
            <a:pPr lvl="1"/>
            <a:r>
              <a:rPr lang="en-US" altLang="en-US" sz="3600" b="1" u="sng" dirty="0">
                <a:solidFill>
                  <a:schemeClr val="accent1"/>
                </a:solidFill>
              </a:rPr>
              <a:t>compound light</a:t>
            </a:r>
            <a:r>
              <a:rPr lang="en-US" altLang="en-US" sz="3600" b="1" dirty="0">
                <a:solidFill>
                  <a:schemeClr val="accent1"/>
                </a:solidFill>
              </a:rPr>
              <a:t> </a:t>
            </a:r>
            <a:r>
              <a:rPr lang="en-US" altLang="en-US" sz="3600" dirty="0">
                <a:solidFill>
                  <a:schemeClr val="accent1"/>
                </a:solidFill>
              </a:rPr>
              <a:t>microscopes</a:t>
            </a:r>
          </a:p>
          <a:p>
            <a:pPr lvl="1"/>
            <a:endParaRPr lang="en-CA" altLang="en-US" sz="3600" dirty="0">
              <a:cs typeface="Calibri"/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5943601" y="6216650"/>
            <a:ext cx="2206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Water flea (Daphnia)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2050" name="Picture 2" descr="40X-1000X Cordless LED Metal Frame Compound Microscope w Top &amp; Bottom Lights  : Amazon.ca: Electronics">
            <a:extLst>
              <a:ext uri="{FF2B5EF4-FFF2-40B4-BE49-F238E27FC236}">
                <a16:creationId xmlns:a16="http://schemas.microsoft.com/office/drawing/2014/main" id="{9E19EC29-FA68-94B1-65A7-7A8079F55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9" r="20046"/>
          <a:stretch/>
        </p:blipFill>
        <p:spPr bwMode="auto">
          <a:xfrm>
            <a:off x="7703251" y="1825625"/>
            <a:ext cx="3042691" cy="476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32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(c) McGraw Hill Ryerson 2007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Observing Very Small Living Things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altLang="en-US" sz="3600" dirty="0">
                <a:cs typeface="Calibri"/>
              </a:rPr>
              <a:t>Electron microscopes </a:t>
            </a:r>
          </a:p>
          <a:p>
            <a:pPr marL="457200" lvl="1" indent="0">
              <a:buNone/>
            </a:pPr>
            <a:endParaRPr lang="en-US" altLang="en-US" sz="3600" dirty="0">
              <a:cs typeface="Calibri"/>
            </a:endParaRPr>
          </a:p>
          <a:p>
            <a:pPr lvl="1"/>
            <a:endParaRPr lang="en-CA" altLang="en-US" sz="3600" dirty="0">
              <a:cs typeface="Calibri"/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9144000" y="6096000"/>
            <a:ext cx="1295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2"/>
                </a:solidFill>
                <a:latin typeface="Arial" panose="020B0604020202020204" pitchFamily="34" charset="0"/>
              </a:rPr>
              <a:t>See page 11</a:t>
            </a: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5943601" y="6216650"/>
            <a:ext cx="2206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Times" panose="02020603050405020304" pitchFamily="18" charset="0"/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w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Water flea (Daphnia)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3074" name="Picture 2" descr="Incredible Technology: How to Explore the Microscopic World">
            <a:extLst>
              <a:ext uri="{FF2B5EF4-FFF2-40B4-BE49-F238E27FC236}">
                <a16:creationId xmlns:a16="http://schemas.microsoft.com/office/drawing/2014/main" id="{E81E8472-1739-D68E-6CEC-BC90C675B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66" y="2717799"/>
            <a:ext cx="4645334" cy="386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ow does an electron microscope work?">
            <a:extLst>
              <a:ext uri="{FF2B5EF4-FFF2-40B4-BE49-F238E27FC236}">
                <a16:creationId xmlns:a16="http://schemas.microsoft.com/office/drawing/2014/main" id="{6B6ABA62-AB21-EBFD-28CB-BBD012F6E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304" y="2759060"/>
            <a:ext cx="4116232" cy="379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24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2649</TotalTime>
  <Words>1944</Words>
  <Application>Microsoft Office PowerPoint</Application>
  <PresentationFormat>Widescreen</PresentationFormat>
  <Paragraphs>269</Paragraphs>
  <Slides>59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Arial Black</vt:lpstr>
      <vt:lpstr>Arial Rounded MT Bold</vt:lpstr>
      <vt:lpstr>Calibri</vt:lpstr>
      <vt:lpstr>Calibri Light</vt:lpstr>
      <vt:lpstr>Impact</vt:lpstr>
      <vt:lpstr>Times</vt:lpstr>
      <vt:lpstr>Times New Roman</vt:lpstr>
      <vt:lpstr>Office Theme</vt:lpstr>
      <vt:lpstr>Microscopes</vt:lpstr>
      <vt:lpstr>Which one is the prokaryotic cell?</vt:lpstr>
      <vt:lpstr>Brainstorm</vt:lpstr>
      <vt:lpstr>     How can we see the parts of a cell?  Some organelles can be seen by looking through a compound light microscope while other need a higher power microscope to observe.  </vt:lpstr>
      <vt:lpstr>Organelles that can be seen with a light microscope</vt:lpstr>
      <vt:lpstr>History of the microscope</vt:lpstr>
      <vt:lpstr>Observing Very Small Living Things</vt:lpstr>
      <vt:lpstr>Observing Very Small Living Things</vt:lpstr>
      <vt:lpstr>Observing Very Small Living Things</vt:lpstr>
      <vt:lpstr>PowerPoint Presentation</vt:lpstr>
      <vt:lpstr>PowerPoint Presentation</vt:lpstr>
      <vt:lpstr>Early Microscopes</vt:lpstr>
      <vt:lpstr>Robert Hooke -early microscope pioneer</vt:lpstr>
      <vt:lpstr>Anton van Leeuwenhoek, 1666</vt:lpstr>
      <vt:lpstr>It was quite small</vt:lpstr>
      <vt:lpstr>Microscopes</vt:lpstr>
      <vt:lpstr>Compound Light Microscope</vt:lpstr>
      <vt:lpstr>The image you observe is magnified, and inverted (upside down) and reversed (backwards). </vt:lpstr>
      <vt:lpstr>Electron Microscope</vt:lpstr>
      <vt:lpstr>Electron Microscopes</vt:lpstr>
      <vt:lpstr>How the Compound Light Microscope works</vt:lpstr>
      <vt:lpstr>Proper Handling of a Microscope</vt:lpstr>
      <vt:lpstr>USING A LIGHT MICROSCOPE</vt:lpstr>
      <vt:lpstr>Using a light microscope</vt:lpstr>
      <vt:lpstr>Using a light microscope</vt:lpstr>
      <vt:lpstr>Using a light microscope</vt:lpstr>
      <vt:lpstr>Using a light microscope</vt:lpstr>
      <vt:lpstr>Never put a specimen directly on the stage</vt:lpstr>
      <vt:lpstr>Why do we need to start with the lowest objective first?</vt:lpstr>
      <vt:lpstr>Why do we need to start with the lowest objective first?</vt:lpstr>
      <vt:lpstr>Practice Handling </vt:lpstr>
      <vt:lpstr>Magnification and  Field of View</vt:lpstr>
      <vt:lpstr>Resolving Power</vt:lpstr>
      <vt:lpstr>Magnification </vt:lpstr>
      <vt:lpstr>Calculating Total Magnification</vt:lpstr>
      <vt:lpstr>Calculating Total Magnification</vt:lpstr>
      <vt:lpstr>Calculating Total Magnification</vt:lpstr>
      <vt:lpstr>Calculating Total Magnification</vt:lpstr>
      <vt:lpstr>Field of View (FOV)</vt:lpstr>
      <vt:lpstr>What happens to FOV as you switch to higher Magnification? </vt:lpstr>
      <vt:lpstr>What happens to FOV as you switch to higher Magnification? </vt:lpstr>
      <vt:lpstr>DETERMINING Field of View (FOV)</vt:lpstr>
      <vt:lpstr>Use FOV to determine approximate size of an object.</vt:lpstr>
      <vt:lpstr>Using FOV to determine approximate size of an object. </vt:lpstr>
      <vt:lpstr>How big is a micrometer? Add this to your notes</vt:lpstr>
      <vt:lpstr>Practice Conversion:</vt:lpstr>
      <vt:lpstr>Wet Mount</vt:lpstr>
      <vt:lpstr>Preparing a Wet Mount Slide</vt:lpstr>
      <vt:lpstr>PowerPoint Presentation</vt:lpstr>
      <vt:lpstr>Preparing a Wet Mount of a Specimen </vt:lpstr>
      <vt:lpstr>HOW TO MAKE A SCIENTIFIC DRAWING</vt:lpstr>
      <vt:lpstr>What is this???</vt:lpstr>
      <vt:lpstr>A Egg Frying</vt:lpstr>
      <vt:lpstr>PowerPoint Presentation</vt:lpstr>
      <vt:lpstr>PowerPoint Presentation</vt:lpstr>
      <vt:lpstr>Rules of Scientific Diagrams</vt:lpstr>
      <vt:lpstr>PowerPoint Presentation</vt:lpstr>
      <vt:lpstr>Practice</vt:lpstr>
      <vt:lpstr>Assignment: Scientific Drawing of Paramecium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Living Things</dc:title>
  <dc:creator>Tammy Wilson</dc:creator>
  <cp:lastModifiedBy>Tammy Wilson</cp:lastModifiedBy>
  <cp:revision>262</cp:revision>
  <dcterms:created xsi:type="dcterms:W3CDTF">2017-09-09T23:09:01Z</dcterms:created>
  <dcterms:modified xsi:type="dcterms:W3CDTF">2023-09-10T20:45:00Z</dcterms:modified>
</cp:coreProperties>
</file>