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1"/>
  </p:notesMasterIdLst>
  <p:sldIdLst>
    <p:sldId id="289" r:id="rId2"/>
    <p:sldId id="256" r:id="rId3"/>
    <p:sldId id="264" r:id="rId4"/>
    <p:sldId id="257" r:id="rId5"/>
    <p:sldId id="291" r:id="rId6"/>
    <p:sldId id="267" r:id="rId7"/>
    <p:sldId id="265" r:id="rId8"/>
    <p:sldId id="266" r:id="rId9"/>
    <p:sldId id="258" r:id="rId10"/>
    <p:sldId id="290" r:id="rId11"/>
    <p:sldId id="270" r:id="rId12"/>
    <p:sldId id="295" r:id="rId13"/>
    <p:sldId id="274" r:id="rId14"/>
    <p:sldId id="259" r:id="rId15"/>
    <p:sldId id="292" r:id="rId16"/>
    <p:sldId id="293" r:id="rId17"/>
    <p:sldId id="280" r:id="rId18"/>
    <p:sldId id="276" r:id="rId19"/>
    <p:sldId id="29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C200"/>
    <a:srgbClr val="8E8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71398-AD69-440A-90C4-A0E206EBAEE4}" v="818" dt="2019-04-24T04:41:30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79" autoAdjust="0"/>
  </p:normalViewPr>
  <p:slideViewPr>
    <p:cSldViewPr>
      <p:cViewPr varScale="1">
        <p:scale>
          <a:sx n="54" d="100"/>
          <a:sy n="54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24971398-AD69-440A-90C4-A0E206EBAEE4}"/>
    <pc:docChg chg="undo custSel addSld delSld modSld sldOrd modMainMaster">
      <pc:chgData name="Tammy Wilson" userId="e3b55da62d900d7c" providerId="LiveId" clId="{24971398-AD69-440A-90C4-A0E206EBAEE4}" dt="2019-04-24T04:41:30.050" v="817" actId="207"/>
      <pc:docMkLst>
        <pc:docMk/>
      </pc:docMkLst>
      <pc:sldChg chg="modSp">
        <pc:chgData name="Tammy Wilson" userId="e3b55da62d900d7c" providerId="LiveId" clId="{24971398-AD69-440A-90C4-A0E206EBAEE4}" dt="2019-04-24T04:29:01.144" v="358" actId="113"/>
        <pc:sldMkLst>
          <pc:docMk/>
          <pc:sldMk cId="0" sldId="256"/>
        </pc:sldMkLst>
        <pc:spChg chg="mod">
          <ac:chgData name="Tammy Wilson" userId="e3b55da62d900d7c" providerId="LiveId" clId="{24971398-AD69-440A-90C4-A0E206EBAEE4}" dt="2019-04-24T04:29:01.144" v="358" actId="113"/>
          <ac:spMkLst>
            <pc:docMk/>
            <pc:sldMk cId="0" sldId="256"/>
            <ac:spMk id="2056" creationId="{D83818EC-E2A7-44CA-8673-FD5141B9CF1A}"/>
          </ac:spMkLst>
        </pc:spChg>
      </pc:sldChg>
      <pc:sldChg chg="modSp">
        <pc:chgData name="Tammy Wilson" userId="e3b55da62d900d7c" providerId="LiveId" clId="{24971398-AD69-440A-90C4-A0E206EBAEE4}" dt="2019-04-21T19:55:12.923" v="72" actId="114"/>
        <pc:sldMkLst>
          <pc:docMk/>
          <pc:sldMk cId="0" sldId="257"/>
        </pc:sldMkLst>
        <pc:spChg chg="mod">
          <ac:chgData name="Tammy Wilson" userId="e3b55da62d900d7c" providerId="LiveId" clId="{24971398-AD69-440A-90C4-A0E206EBAEE4}" dt="2019-04-21T19:55:12.923" v="72" actId="114"/>
          <ac:spMkLst>
            <pc:docMk/>
            <pc:sldMk cId="0" sldId="257"/>
            <ac:spMk id="10244" creationId="{E38A2250-2AB5-45C3-954C-400946E37946}"/>
          </ac:spMkLst>
        </pc:spChg>
        <pc:picChg chg="mod">
          <ac:chgData name="Tammy Wilson" userId="e3b55da62d900d7c" providerId="LiveId" clId="{24971398-AD69-440A-90C4-A0E206EBAEE4}" dt="2019-04-21T19:54:44.060" v="71" actId="1076"/>
          <ac:picMkLst>
            <pc:docMk/>
            <pc:sldMk cId="0" sldId="257"/>
            <ac:picMk id="10246" creationId="{40C6EDC0-FC88-4FDC-B2DC-176122269A29}"/>
          </ac:picMkLst>
        </pc:picChg>
      </pc:sldChg>
      <pc:sldChg chg="modSp">
        <pc:chgData name="Tammy Wilson" userId="e3b55da62d900d7c" providerId="LiveId" clId="{24971398-AD69-440A-90C4-A0E206EBAEE4}" dt="2019-04-21T20:07:52.938" v="171" actId="1076"/>
        <pc:sldMkLst>
          <pc:docMk/>
          <pc:sldMk cId="0" sldId="258"/>
        </pc:sldMkLst>
        <pc:spChg chg="mod">
          <ac:chgData name="Tammy Wilson" userId="e3b55da62d900d7c" providerId="LiveId" clId="{24971398-AD69-440A-90C4-A0E206EBAEE4}" dt="2019-04-21T20:07:48.720" v="170" actId="20577"/>
          <ac:spMkLst>
            <pc:docMk/>
            <pc:sldMk cId="0" sldId="258"/>
            <ac:spMk id="18436" creationId="{74C6492A-72A5-4955-994A-A1A76522F45F}"/>
          </ac:spMkLst>
        </pc:spChg>
        <pc:picChg chg="mod">
          <ac:chgData name="Tammy Wilson" userId="e3b55da62d900d7c" providerId="LiveId" clId="{24971398-AD69-440A-90C4-A0E206EBAEE4}" dt="2019-04-21T20:07:52.938" v="171" actId="1076"/>
          <ac:picMkLst>
            <pc:docMk/>
            <pc:sldMk cId="0" sldId="258"/>
            <ac:picMk id="18438" creationId="{9BF605FD-60C9-4CF0-97D1-7D10C129235D}"/>
          </ac:picMkLst>
        </pc:picChg>
      </pc:sldChg>
      <pc:sldChg chg="modSp">
        <pc:chgData name="Tammy Wilson" userId="e3b55da62d900d7c" providerId="LiveId" clId="{24971398-AD69-440A-90C4-A0E206EBAEE4}" dt="2019-04-21T21:02:22.735" v="280" actId="1076"/>
        <pc:sldMkLst>
          <pc:docMk/>
          <pc:sldMk cId="0" sldId="259"/>
        </pc:sldMkLst>
        <pc:spChg chg="mod">
          <ac:chgData name="Tammy Wilson" userId="e3b55da62d900d7c" providerId="LiveId" clId="{24971398-AD69-440A-90C4-A0E206EBAEE4}" dt="2019-04-21T20:58:37.311" v="256" actId="20577"/>
          <ac:spMkLst>
            <pc:docMk/>
            <pc:sldMk cId="0" sldId="259"/>
            <ac:spMk id="23555" creationId="{8358C5E4-107B-4B40-B4AE-77B39A6D8CBA}"/>
          </ac:spMkLst>
        </pc:spChg>
        <pc:spChg chg="mod">
          <ac:chgData name="Tammy Wilson" userId="e3b55da62d900d7c" providerId="LiveId" clId="{24971398-AD69-440A-90C4-A0E206EBAEE4}" dt="2019-04-21T21:02:07.083" v="275" actId="12"/>
          <ac:spMkLst>
            <pc:docMk/>
            <pc:sldMk cId="0" sldId="259"/>
            <ac:spMk id="23557" creationId="{5BCD158B-D43E-492A-AF71-A2BDDC5AF205}"/>
          </ac:spMkLst>
        </pc:spChg>
        <pc:spChg chg="mod">
          <ac:chgData name="Tammy Wilson" userId="e3b55da62d900d7c" providerId="LiveId" clId="{24971398-AD69-440A-90C4-A0E206EBAEE4}" dt="2019-04-21T21:02:22.735" v="280" actId="1076"/>
          <ac:spMkLst>
            <pc:docMk/>
            <pc:sldMk cId="0" sldId="259"/>
            <ac:spMk id="23559" creationId="{9565F722-2675-4248-BAFD-C51230E7C9DD}"/>
          </ac:spMkLst>
        </pc:spChg>
        <pc:spChg chg="mod">
          <ac:chgData name="Tammy Wilson" userId="e3b55da62d900d7c" providerId="LiveId" clId="{24971398-AD69-440A-90C4-A0E206EBAEE4}" dt="2019-04-21T21:02:17.995" v="279" actId="1076"/>
          <ac:spMkLst>
            <pc:docMk/>
            <pc:sldMk cId="0" sldId="259"/>
            <ac:spMk id="23560" creationId="{BFFF2B24-AC5E-43AB-AC4E-A1D59168E7B6}"/>
          </ac:spMkLst>
        </pc:spChg>
        <pc:picChg chg="mod">
          <ac:chgData name="Tammy Wilson" userId="e3b55da62d900d7c" providerId="LiveId" clId="{24971398-AD69-440A-90C4-A0E206EBAEE4}" dt="2019-04-21T21:02:14.909" v="278" actId="14100"/>
          <ac:picMkLst>
            <pc:docMk/>
            <pc:sldMk cId="0" sldId="259"/>
            <ac:picMk id="23558" creationId="{F8051670-7362-4FAB-9B81-EB34A5F84D02}"/>
          </ac:picMkLst>
        </pc:picChg>
      </pc:sldChg>
      <pc:sldChg chg="modSp">
        <pc:chgData name="Tammy Wilson" userId="e3b55da62d900d7c" providerId="LiveId" clId="{24971398-AD69-440A-90C4-A0E206EBAEE4}" dt="2019-04-21T19:54:37.290" v="70" actId="20577"/>
        <pc:sldMkLst>
          <pc:docMk/>
          <pc:sldMk cId="0" sldId="264"/>
        </pc:sldMkLst>
        <pc:spChg chg="mod">
          <ac:chgData name="Tammy Wilson" userId="e3b55da62d900d7c" providerId="LiveId" clId="{24971398-AD69-440A-90C4-A0E206EBAEE4}" dt="2019-04-21T19:54:37.290" v="70" actId="20577"/>
          <ac:spMkLst>
            <pc:docMk/>
            <pc:sldMk cId="0" sldId="264"/>
            <ac:spMk id="2056" creationId="{D83818EC-E2A7-44CA-8673-FD5141B9CF1A}"/>
          </ac:spMkLst>
        </pc:spChg>
      </pc:sldChg>
      <pc:sldChg chg="modSp">
        <pc:chgData name="Tammy Wilson" userId="e3b55da62d900d7c" providerId="LiveId" clId="{24971398-AD69-440A-90C4-A0E206EBAEE4}" dt="2019-04-24T04:31:22.279" v="427" actId="113"/>
        <pc:sldMkLst>
          <pc:docMk/>
          <pc:sldMk cId="0" sldId="265"/>
        </pc:sldMkLst>
        <pc:spChg chg="mod">
          <ac:chgData name="Tammy Wilson" userId="e3b55da62d900d7c" providerId="LiveId" clId="{24971398-AD69-440A-90C4-A0E206EBAEE4}" dt="2019-04-24T04:30:50.593" v="407" actId="20577"/>
          <ac:spMkLst>
            <pc:docMk/>
            <pc:sldMk cId="0" sldId="265"/>
            <ac:spMk id="14339" creationId="{D9C749ED-8273-46E6-96B3-8B8A0BB6585D}"/>
          </ac:spMkLst>
        </pc:spChg>
        <pc:spChg chg="mod">
          <ac:chgData name="Tammy Wilson" userId="e3b55da62d900d7c" providerId="LiveId" clId="{24971398-AD69-440A-90C4-A0E206EBAEE4}" dt="2019-04-24T04:31:22.279" v="427" actId="113"/>
          <ac:spMkLst>
            <pc:docMk/>
            <pc:sldMk cId="0" sldId="265"/>
            <ac:spMk id="14340" creationId="{F1643F6B-7329-46F6-BFEA-E2F1A362CBD2}"/>
          </ac:spMkLst>
        </pc:spChg>
        <pc:picChg chg="mod">
          <ac:chgData name="Tammy Wilson" userId="e3b55da62d900d7c" providerId="LiveId" clId="{24971398-AD69-440A-90C4-A0E206EBAEE4}" dt="2019-04-21T20:54:48.453" v="188" actId="1076"/>
          <ac:picMkLst>
            <pc:docMk/>
            <pc:sldMk cId="0" sldId="265"/>
            <ac:picMk id="14342" creationId="{06B98AF8-9CDB-48D2-8404-1603D101BB51}"/>
          </ac:picMkLst>
        </pc:picChg>
      </pc:sldChg>
      <pc:sldChg chg="delSp modSp">
        <pc:chgData name="Tammy Wilson" userId="e3b55da62d900d7c" providerId="LiveId" clId="{24971398-AD69-440A-90C4-A0E206EBAEE4}" dt="2019-04-24T04:31:38.654" v="428" actId="20577"/>
        <pc:sldMkLst>
          <pc:docMk/>
          <pc:sldMk cId="0" sldId="266"/>
        </pc:sldMkLst>
        <pc:spChg chg="mod">
          <ac:chgData name="Tammy Wilson" userId="e3b55da62d900d7c" providerId="LiveId" clId="{24971398-AD69-440A-90C4-A0E206EBAEE4}" dt="2019-04-21T20:55:07.357" v="190" actId="1076"/>
          <ac:spMkLst>
            <pc:docMk/>
            <pc:sldMk cId="0" sldId="266"/>
            <ac:spMk id="16387" creationId="{76156EC9-25A8-4562-8B2D-50A831C9329D}"/>
          </ac:spMkLst>
        </pc:spChg>
        <pc:spChg chg="mod">
          <ac:chgData name="Tammy Wilson" userId="e3b55da62d900d7c" providerId="LiveId" clId="{24971398-AD69-440A-90C4-A0E206EBAEE4}" dt="2019-04-24T04:31:38.654" v="428" actId="20577"/>
          <ac:spMkLst>
            <pc:docMk/>
            <pc:sldMk cId="0" sldId="266"/>
            <ac:spMk id="16388" creationId="{E2135234-F093-4376-8F91-E637ACB6860D}"/>
          </ac:spMkLst>
        </pc:spChg>
        <pc:picChg chg="del">
          <ac:chgData name="Tammy Wilson" userId="e3b55da62d900d7c" providerId="LiveId" clId="{24971398-AD69-440A-90C4-A0E206EBAEE4}" dt="2019-04-21T20:03:16.221" v="109" actId="478"/>
          <ac:picMkLst>
            <pc:docMk/>
            <pc:sldMk cId="0" sldId="266"/>
            <ac:picMk id="16390" creationId="{501C1734-D3FC-4376-B2CA-7D5B7ECAFCBC}"/>
          </ac:picMkLst>
        </pc:picChg>
        <pc:picChg chg="mod">
          <ac:chgData name="Tammy Wilson" userId="e3b55da62d900d7c" providerId="LiveId" clId="{24971398-AD69-440A-90C4-A0E206EBAEE4}" dt="2019-04-21T20:03:21.221" v="111" actId="14100"/>
          <ac:picMkLst>
            <pc:docMk/>
            <pc:sldMk cId="0" sldId="266"/>
            <ac:picMk id="16391" creationId="{7516EB93-FFF0-418F-AAE3-24501A9D224C}"/>
          </ac:picMkLst>
        </pc:picChg>
      </pc:sldChg>
      <pc:sldChg chg="modSp">
        <pc:chgData name="Tammy Wilson" userId="e3b55da62d900d7c" providerId="LiveId" clId="{24971398-AD69-440A-90C4-A0E206EBAEE4}" dt="2019-04-24T04:30:11.875" v="393" actId="20577"/>
        <pc:sldMkLst>
          <pc:docMk/>
          <pc:sldMk cId="0" sldId="267"/>
        </pc:sldMkLst>
        <pc:spChg chg="mod">
          <ac:chgData name="Tammy Wilson" userId="e3b55da62d900d7c" providerId="LiveId" clId="{24971398-AD69-440A-90C4-A0E206EBAEE4}" dt="2019-04-21T20:54:36.001" v="186" actId="1076"/>
          <ac:spMkLst>
            <pc:docMk/>
            <pc:sldMk cId="0" sldId="267"/>
            <ac:spMk id="12291" creationId="{6B4BF3F3-1792-49E7-98F8-2B541CC4020D}"/>
          </ac:spMkLst>
        </pc:spChg>
        <pc:spChg chg="mod">
          <ac:chgData name="Tammy Wilson" userId="e3b55da62d900d7c" providerId="LiveId" clId="{24971398-AD69-440A-90C4-A0E206EBAEE4}" dt="2019-04-24T04:30:11.875" v="393" actId="20577"/>
          <ac:spMkLst>
            <pc:docMk/>
            <pc:sldMk cId="0" sldId="267"/>
            <ac:spMk id="12292" creationId="{1C336CE4-F046-4EB6-8CA0-ECF41B2D50B4}"/>
          </ac:spMkLst>
        </pc:spChg>
        <pc:picChg chg="mod">
          <ac:chgData name="Tammy Wilson" userId="e3b55da62d900d7c" providerId="LiveId" clId="{24971398-AD69-440A-90C4-A0E206EBAEE4}" dt="2019-04-21T19:55:17.686" v="74" actId="14100"/>
          <ac:picMkLst>
            <pc:docMk/>
            <pc:sldMk cId="0" sldId="267"/>
            <ac:picMk id="12294" creationId="{FE436AAB-DAA4-491C-8EA7-E9B7ED24B818}"/>
          </ac:picMkLst>
        </pc:picChg>
        <pc:picChg chg="mod">
          <ac:chgData name="Tammy Wilson" userId="e3b55da62d900d7c" providerId="LiveId" clId="{24971398-AD69-440A-90C4-A0E206EBAEE4}" dt="2019-04-24T04:29:54.746" v="359" actId="14100"/>
          <ac:picMkLst>
            <pc:docMk/>
            <pc:sldMk cId="0" sldId="267"/>
            <ac:picMk id="12296" creationId="{5F1E51D4-C02C-4C9B-BAD0-A479ADA2F56F}"/>
          </ac:picMkLst>
        </pc:picChg>
      </pc:sldChg>
      <pc:sldChg chg="modSp">
        <pc:chgData name="Tammy Wilson" userId="e3b55da62d900d7c" providerId="LiveId" clId="{24971398-AD69-440A-90C4-A0E206EBAEE4}" dt="2019-04-21T20:58:14.396" v="241" actId="20577"/>
        <pc:sldMkLst>
          <pc:docMk/>
          <pc:sldMk cId="0" sldId="270"/>
        </pc:sldMkLst>
        <pc:spChg chg="mod">
          <ac:chgData name="Tammy Wilson" userId="e3b55da62d900d7c" providerId="LiveId" clId="{24971398-AD69-440A-90C4-A0E206EBAEE4}" dt="2019-04-21T20:58:14.396" v="241" actId="20577"/>
          <ac:spMkLst>
            <pc:docMk/>
            <pc:sldMk cId="0" sldId="270"/>
            <ac:spMk id="20482" creationId="{62F1C6F2-A97D-460A-9034-298BEDEC508B}"/>
          </ac:spMkLst>
        </pc:spChg>
      </pc:sldChg>
      <pc:sldChg chg="modSp">
        <pc:chgData name="Tammy Wilson" userId="e3b55da62d900d7c" providerId="LiveId" clId="{24971398-AD69-440A-90C4-A0E206EBAEE4}" dt="2019-04-24T04:33:16.765" v="471" actId="20577"/>
        <pc:sldMkLst>
          <pc:docMk/>
          <pc:sldMk cId="0" sldId="276"/>
        </pc:sldMkLst>
        <pc:spChg chg="mod">
          <ac:chgData name="Tammy Wilson" userId="e3b55da62d900d7c" providerId="LiveId" clId="{24971398-AD69-440A-90C4-A0E206EBAEE4}" dt="2019-04-24T04:33:16.765" v="471" actId="20577"/>
          <ac:spMkLst>
            <pc:docMk/>
            <pc:sldMk cId="0" sldId="276"/>
            <ac:spMk id="3" creationId="{69EF07C6-B204-4D78-B56B-C6F13FE2A4F8}"/>
          </ac:spMkLst>
        </pc:spChg>
      </pc:sldChg>
      <pc:sldChg chg="modSp ord">
        <pc:chgData name="Tammy Wilson" userId="e3b55da62d900d7c" providerId="LiveId" clId="{24971398-AD69-440A-90C4-A0E206EBAEE4}" dt="2019-04-24T04:41:30.050" v="817" actId="207"/>
        <pc:sldMkLst>
          <pc:docMk/>
          <pc:sldMk cId="0" sldId="280"/>
        </pc:sldMkLst>
        <pc:spChg chg="mod">
          <ac:chgData name="Tammy Wilson" userId="e3b55da62d900d7c" providerId="LiveId" clId="{24971398-AD69-440A-90C4-A0E206EBAEE4}" dt="2019-04-24T04:41:30.050" v="817" actId="207"/>
          <ac:spMkLst>
            <pc:docMk/>
            <pc:sldMk cId="0" sldId="280"/>
            <ac:spMk id="37891" creationId="{7D1AF551-52AD-40EF-8A55-BEC555998937}"/>
          </ac:spMkLst>
        </pc:spChg>
      </pc:sldChg>
      <pc:sldChg chg="modSp add">
        <pc:chgData name="Tammy Wilson" userId="e3b55da62d900d7c" providerId="LiveId" clId="{24971398-AD69-440A-90C4-A0E206EBAEE4}" dt="2019-04-21T19:51:35.458" v="19"/>
        <pc:sldMkLst>
          <pc:docMk/>
          <pc:sldMk cId="629285365" sldId="289"/>
        </pc:sldMkLst>
        <pc:spChg chg="mod">
          <ac:chgData name="Tammy Wilson" userId="e3b55da62d900d7c" providerId="LiveId" clId="{24971398-AD69-440A-90C4-A0E206EBAEE4}" dt="2019-04-21T19:51:24.841" v="18" actId="20577"/>
          <ac:spMkLst>
            <pc:docMk/>
            <pc:sldMk cId="629285365" sldId="289"/>
            <ac:spMk id="2" creationId="{CB485380-1847-4318-97BB-9DF861C7DA40}"/>
          </ac:spMkLst>
        </pc:spChg>
        <pc:spChg chg="mod">
          <ac:chgData name="Tammy Wilson" userId="e3b55da62d900d7c" providerId="LiveId" clId="{24971398-AD69-440A-90C4-A0E206EBAEE4}" dt="2019-04-21T19:51:35.458" v="19"/>
          <ac:spMkLst>
            <pc:docMk/>
            <pc:sldMk cId="629285365" sldId="289"/>
            <ac:spMk id="3" creationId="{368B084B-1B05-4414-987A-CE8810D4B685}"/>
          </ac:spMkLst>
        </pc:spChg>
      </pc:sldChg>
      <pc:sldChg chg="modSp add">
        <pc:chgData name="Tammy Wilson" userId="e3b55da62d900d7c" providerId="LiveId" clId="{24971398-AD69-440A-90C4-A0E206EBAEE4}" dt="2019-04-24T04:32:37.601" v="469" actId="20577"/>
        <pc:sldMkLst>
          <pc:docMk/>
          <pc:sldMk cId="3739306611" sldId="290"/>
        </pc:sldMkLst>
        <pc:spChg chg="mod">
          <ac:chgData name="Tammy Wilson" userId="e3b55da62d900d7c" providerId="LiveId" clId="{24971398-AD69-440A-90C4-A0E206EBAEE4}" dt="2019-04-24T04:32:37.601" v="469" actId="20577"/>
          <ac:spMkLst>
            <pc:docMk/>
            <pc:sldMk cId="3739306611" sldId="290"/>
            <ac:spMk id="18435" creationId="{F4E0CB0C-D2A6-4ACC-A8E8-D589D9B25E09}"/>
          </ac:spMkLst>
        </pc:spChg>
        <pc:spChg chg="mod">
          <ac:chgData name="Tammy Wilson" userId="e3b55da62d900d7c" providerId="LiveId" clId="{24971398-AD69-440A-90C4-A0E206EBAEE4}" dt="2019-04-21T20:08:28.600" v="173" actId="20577"/>
          <ac:spMkLst>
            <pc:docMk/>
            <pc:sldMk cId="3739306611" sldId="290"/>
            <ac:spMk id="18436" creationId="{74C6492A-72A5-4955-994A-A1A76522F45F}"/>
          </ac:spMkLst>
        </pc:spChg>
        <pc:picChg chg="mod">
          <ac:chgData name="Tammy Wilson" userId="e3b55da62d900d7c" providerId="LiveId" clId="{24971398-AD69-440A-90C4-A0E206EBAEE4}" dt="2019-04-21T20:57:54.611" v="237" actId="14100"/>
          <ac:picMkLst>
            <pc:docMk/>
            <pc:sldMk cId="3739306611" sldId="290"/>
            <ac:picMk id="18438" creationId="{9BF605FD-60C9-4CF0-97D1-7D10C129235D}"/>
          </ac:picMkLst>
        </pc:picChg>
      </pc:sldChg>
      <pc:sldChg chg="modSp add">
        <pc:chgData name="Tammy Wilson" userId="e3b55da62d900d7c" providerId="LiveId" clId="{24971398-AD69-440A-90C4-A0E206EBAEE4}" dt="2019-04-21T20:54:00.947" v="185" actId="20577"/>
        <pc:sldMkLst>
          <pc:docMk/>
          <pc:sldMk cId="2023491547" sldId="291"/>
        </pc:sldMkLst>
        <pc:spChg chg="mod">
          <ac:chgData name="Tammy Wilson" userId="e3b55da62d900d7c" providerId="LiveId" clId="{24971398-AD69-440A-90C4-A0E206EBAEE4}" dt="2019-04-21T20:54:00.947" v="185" actId="20577"/>
          <ac:spMkLst>
            <pc:docMk/>
            <pc:sldMk cId="2023491547" sldId="291"/>
            <ac:spMk id="2" creationId="{BE01A69B-A768-4030-9557-F4B22E8560AF}"/>
          </ac:spMkLst>
        </pc:spChg>
      </pc:sldChg>
      <pc:sldChg chg="modSp add ord">
        <pc:chgData name="Tammy Wilson" userId="e3b55da62d900d7c" providerId="LiveId" clId="{24971398-AD69-440A-90C4-A0E206EBAEE4}" dt="2019-04-21T21:09:10.952" v="343"/>
        <pc:sldMkLst>
          <pc:docMk/>
          <pc:sldMk cId="4239475274" sldId="292"/>
        </pc:sldMkLst>
        <pc:spChg chg="mod">
          <ac:chgData name="Tammy Wilson" userId="e3b55da62d900d7c" providerId="LiveId" clId="{24971398-AD69-440A-90C4-A0E206EBAEE4}" dt="2019-04-21T21:03:24.380" v="304" actId="1076"/>
          <ac:spMkLst>
            <pc:docMk/>
            <pc:sldMk cId="4239475274" sldId="292"/>
            <ac:spMk id="23557" creationId="{5BCD158B-D43E-492A-AF71-A2BDDC5AF205}"/>
          </ac:spMkLst>
        </pc:spChg>
        <pc:spChg chg="mod">
          <ac:chgData name="Tammy Wilson" userId="e3b55da62d900d7c" providerId="LiveId" clId="{24971398-AD69-440A-90C4-A0E206EBAEE4}" dt="2019-04-21T21:05:14.753" v="316" actId="1076"/>
          <ac:spMkLst>
            <pc:docMk/>
            <pc:sldMk cId="4239475274" sldId="292"/>
            <ac:spMk id="23559" creationId="{9565F722-2675-4248-BAFD-C51230E7C9DD}"/>
          </ac:spMkLst>
        </pc:spChg>
        <pc:spChg chg="mod">
          <ac:chgData name="Tammy Wilson" userId="e3b55da62d900d7c" providerId="LiveId" clId="{24971398-AD69-440A-90C4-A0E206EBAEE4}" dt="2019-04-21T21:04:19.932" v="314" actId="1076"/>
          <ac:spMkLst>
            <pc:docMk/>
            <pc:sldMk cId="4239475274" sldId="292"/>
            <ac:spMk id="23560" creationId="{BFFF2B24-AC5E-43AB-AC4E-A1D59168E7B6}"/>
          </ac:spMkLst>
        </pc:spChg>
        <pc:picChg chg="mod">
          <ac:chgData name="Tammy Wilson" userId="e3b55da62d900d7c" providerId="LiveId" clId="{24971398-AD69-440A-90C4-A0E206EBAEE4}" dt="2019-04-21T21:04:23.651" v="315" actId="1076"/>
          <ac:picMkLst>
            <pc:docMk/>
            <pc:sldMk cId="4239475274" sldId="292"/>
            <ac:picMk id="23558" creationId="{F8051670-7362-4FAB-9B81-EB34A5F84D02}"/>
          </ac:picMkLst>
        </pc:picChg>
      </pc:sldChg>
      <pc:sldChg chg="modSp add del">
        <pc:chgData name="Tammy Wilson" userId="e3b55da62d900d7c" providerId="LiveId" clId="{24971398-AD69-440A-90C4-A0E206EBAEE4}" dt="2019-04-24T04:38:03.808" v="765" actId="2696"/>
        <pc:sldMkLst>
          <pc:docMk/>
          <pc:sldMk cId="1122196183" sldId="293"/>
        </pc:sldMkLst>
        <pc:spChg chg="mod">
          <ac:chgData name="Tammy Wilson" userId="e3b55da62d900d7c" providerId="LiveId" clId="{24971398-AD69-440A-90C4-A0E206EBAEE4}" dt="2019-04-21T21:05:52.024" v="342" actId="20577"/>
          <ac:spMkLst>
            <pc:docMk/>
            <pc:sldMk cId="1122196183" sldId="293"/>
            <ac:spMk id="2" creationId="{A416495A-E735-4EE5-B171-4FACA8E10B45}"/>
          </ac:spMkLst>
        </pc:spChg>
      </pc:sldChg>
      <pc:sldChg chg="modSp add">
        <pc:chgData name="Tammy Wilson" userId="e3b55da62d900d7c" providerId="LiveId" clId="{24971398-AD69-440A-90C4-A0E206EBAEE4}" dt="2019-04-24T04:33:22.220" v="472" actId="20577"/>
        <pc:sldMkLst>
          <pc:docMk/>
          <pc:sldMk cId="951178520" sldId="294"/>
        </pc:sldMkLst>
        <pc:spChg chg="mod">
          <ac:chgData name="Tammy Wilson" userId="e3b55da62d900d7c" providerId="LiveId" clId="{24971398-AD69-440A-90C4-A0E206EBAEE4}" dt="2019-04-24T04:33:22.220" v="472" actId="20577"/>
          <ac:spMkLst>
            <pc:docMk/>
            <pc:sldMk cId="951178520" sldId="294"/>
            <ac:spMk id="3" creationId="{69EF07C6-B204-4D78-B56B-C6F13FE2A4F8}"/>
          </ac:spMkLst>
        </pc:spChg>
      </pc:sldChg>
      <pc:sldChg chg="modSp add ord">
        <pc:chgData name="Tammy Wilson" userId="e3b55da62d900d7c" providerId="LiveId" clId="{24971398-AD69-440A-90C4-A0E206EBAEE4}" dt="2019-04-24T04:36:39.096" v="759"/>
        <pc:sldMkLst>
          <pc:docMk/>
          <pc:sldMk cId="2163651168" sldId="295"/>
        </pc:sldMkLst>
        <pc:spChg chg="mod">
          <ac:chgData name="Tammy Wilson" userId="e3b55da62d900d7c" providerId="LiveId" clId="{24971398-AD69-440A-90C4-A0E206EBAEE4}" dt="2019-04-24T04:33:58.737" v="497" actId="20577"/>
          <ac:spMkLst>
            <pc:docMk/>
            <pc:sldMk cId="2163651168" sldId="295"/>
            <ac:spMk id="2" creationId="{DE6C6C34-A443-4475-BA15-403044ACBCC5}"/>
          </ac:spMkLst>
        </pc:spChg>
        <pc:spChg chg="mod">
          <ac:chgData name="Tammy Wilson" userId="e3b55da62d900d7c" providerId="LiveId" clId="{24971398-AD69-440A-90C4-A0E206EBAEE4}" dt="2019-04-24T04:35:44.807" v="755" actId="12"/>
          <ac:spMkLst>
            <pc:docMk/>
            <pc:sldMk cId="2163651168" sldId="295"/>
            <ac:spMk id="3" creationId="{601EE53D-BF72-4CA4-9198-9B930A9251FD}"/>
          </ac:spMkLst>
        </pc:spChg>
      </pc:sldChg>
      <pc:sldMasterChg chg="modSldLayout">
        <pc:chgData name="Tammy Wilson" userId="e3b55da62d900d7c" providerId="LiveId" clId="{24971398-AD69-440A-90C4-A0E206EBAEE4}" dt="2019-04-21T19:53:49.812" v="62" actId="255"/>
        <pc:sldMasterMkLst>
          <pc:docMk/>
          <pc:sldMasterMk cId="0" sldId="2147483673"/>
        </pc:sldMasterMkLst>
        <pc:sldLayoutChg chg="modSp">
          <pc:chgData name="Tammy Wilson" userId="e3b55da62d900d7c" providerId="LiveId" clId="{24971398-AD69-440A-90C4-A0E206EBAEE4}" dt="2019-04-21T19:53:49.812" v="62" actId="255"/>
          <pc:sldLayoutMkLst>
            <pc:docMk/>
            <pc:sldMasterMk cId="0" sldId="2147483673"/>
            <pc:sldLayoutMk cId="901341177" sldId="2147483734"/>
          </pc:sldLayoutMkLst>
          <pc:spChg chg="mod">
            <ac:chgData name="Tammy Wilson" userId="e3b55da62d900d7c" providerId="LiveId" clId="{24971398-AD69-440A-90C4-A0E206EBAEE4}" dt="2019-04-21T19:53:34.219" v="60" actId="255"/>
            <ac:spMkLst>
              <pc:docMk/>
              <pc:sldMasterMk cId="0" sldId="2147483673"/>
              <pc:sldLayoutMk cId="901341177" sldId="2147483734"/>
              <ac:spMk id="2" creationId="{00000000-0000-0000-0000-000000000000}"/>
            </ac:spMkLst>
          </pc:spChg>
          <pc:spChg chg="mod">
            <ac:chgData name="Tammy Wilson" userId="e3b55da62d900d7c" providerId="LiveId" clId="{24971398-AD69-440A-90C4-A0E206EBAEE4}" dt="2019-04-21T19:53:49.812" v="62" actId="255"/>
            <ac:spMkLst>
              <pc:docMk/>
              <pc:sldMasterMk cId="0" sldId="2147483673"/>
              <pc:sldLayoutMk cId="901341177" sldId="214748373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E8723208-3BCB-4ACE-9649-0298DF712A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70981089-04DC-411A-BC89-8F602E9144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72A17EB-6CD6-451F-A46B-A6AFC34EE3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77B3F674-9B26-49E0-B813-36EC561056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xmlns="" id="{AF74D8EF-8E6E-439F-8CAD-9A164BC649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96CA6CDA-7D32-4C27-9275-41C8DCFA5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6BE2CB-C291-46A4-9C6C-41DC212D1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5BC58300-3E19-44B0-A4DE-0F8CFB03A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F66E17D-BCF2-406A-BEEC-41287D2FE145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AFA6F475-C3E0-4885-AE64-358BBF975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F0C8D671-5B20-434D-9961-FFE0E77FA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Some properties of light are best described by considering light as a </a:t>
            </a:r>
            <a:r>
              <a:rPr lang="en-US" altLang="en-US" b="1"/>
              <a:t>wave</a:t>
            </a:r>
            <a:r>
              <a:rPr lang="en-US" altLang="en-US"/>
              <a:t>, such as the use of </a:t>
            </a:r>
            <a:r>
              <a:rPr lang="en-US" altLang="en-US" b="1"/>
              <a:t>wavelength and frequency to account for the different colours of light</a:t>
            </a:r>
            <a:r>
              <a:rPr lang="en-US" altLang="en-US"/>
              <a:t>. </a:t>
            </a:r>
          </a:p>
          <a:p>
            <a:pPr eaLnBrk="1" hangingPunct="1"/>
            <a:r>
              <a:rPr lang="en-CA" altLang="en-US"/>
              <a:t>Issac Newton believed that light is a stream of fast-moving tiny particles that traveled in a straight line until they reached the eye where they were absorbed to make an image.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xmlns="" id="{6425D7E3-BD74-40E1-9585-73252C0BB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D6F2A68-578B-4554-9126-37A87F2AC882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284399A2-86D8-425F-A712-735328E36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497795E1-00AC-4C2B-BB6A-465A7BEBA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Flat tin foil vs crumpled tin foil</a:t>
            </a:r>
          </a:p>
        </p:txBody>
      </p:sp>
    </p:spTree>
    <p:extLst>
      <p:ext uri="{BB962C8B-B14F-4D97-AF65-F5344CB8AC3E}">
        <p14:creationId xmlns:p14="http://schemas.microsoft.com/office/powerpoint/2010/main" xmlns="" val="105743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E0EF843A-3E91-41E2-9CB7-F63B68339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12257A28-0522-4FDD-8FD7-ADED1D78577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47596CD9-6176-4545-A0BA-3E59B7E61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8EF64738-EBE2-428B-9169-EA429A430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Some properties of light are best described by considering light as a </a:t>
            </a:r>
            <a:r>
              <a:rPr lang="en-US" altLang="en-US" b="1"/>
              <a:t>wave</a:t>
            </a:r>
            <a:r>
              <a:rPr lang="en-US" altLang="en-US"/>
              <a:t>, such as the use of </a:t>
            </a:r>
            <a:r>
              <a:rPr lang="en-US" altLang="en-US" b="1"/>
              <a:t>wavelength and frequency to account for the different colours of light</a:t>
            </a:r>
            <a:r>
              <a:rPr lang="en-US" altLang="en-US"/>
              <a:t>. </a:t>
            </a:r>
          </a:p>
          <a:p>
            <a:pPr eaLnBrk="1" hangingPunct="1"/>
            <a:r>
              <a:rPr lang="en-CA" altLang="en-US"/>
              <a:t>Issac Newton believed that light is a stream of fast-moving tiny particles that traveled in a straight line until they reached the eye where they were absorbed to make an image.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531E1574-6A36-4DE0-A5B0-62FA8C05B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02C6BF6-50BA-4178-8ACE-13198961A9C1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E3FE0693-B97A-4E8C-8F3B-1CB87003F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33CEC550-2974-4CF2-AEC0-EB1CFB482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xmlns="" id="{AC727294-F534-42B2-A975-C588D0DAB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F7066C2-7EBC-44EB-83A2-BB0714FDCD8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F4B6F1B1-5932-48B9-A44F-AD690EFC6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95F411CE-AE29-4354-94CA-B63760579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xmlns="" id="{F66E7325-6FE4-4801-8BA0-23519C600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6BC2E3E-4C68-49C9-AF36-CC9D2DBC3040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D3B39344-F09F-4A23-896C-3CD77B9520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xmlns="" id="{B68BE51D-A1AA-4C10-8455-6091C0792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Often used in bathrooms. Why would we want this? Allow light in but maintain privacy.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E486FC8C-2DAE-453C-A3FF-ADB6F638F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0EA60DEF-56E3-4A81-A60E-95452E94ED4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F0A7B2C1-2259-45D7-A586-BD3096E56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6FDAFDC8-AE9A-4F50-B3C6-7A6D12C29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What is a shadow? What determines the size/length?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79AE02B1-422B-4BD5-A897-583B09336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297182C-EBA2-4F94-AC18-1E28C44F918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6B72841C-815B-4591-8263-8662CC137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488B093C-B2B8-4F3C-8EA9-3AAC4751A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79AE02B1-422B-4BD5-A897-583B09336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297182C-EBA2-4F94-AC18-1E28C44F918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6B72841C-815B-4591-8263-8662CC137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488B093C-B2B8-4F3C-8EA9-3AAC4751A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xmlns="" val="1672054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xmlns="" id="{6425D7E3-BD74-40E1-9585-73252C0BB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D6F2A68-578B-4554-9126-37A87F2AC882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284399A2-86D8-425F-A712-735328E36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497795E1-00AC-4C2B-BB6A-465A7BEBA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Flat tin foil vs crumpled tin foil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>
            <a:extLst>
              <a:ext uri="{FF2B5EF4-FFF2-40B4-BE49-F238E27FC236}">
                <a16:creationId xmlns:a16="http://schemas.microsoft.com/office/drawing/2014/main" xmlns="" id="{D0E72E9E-F3FF-4EE1-87D9-0FE230060F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5" name="Rectangle 6" descr="aqbg">
              <a:extLst>
                <a:ext uri="{FF2B5EF4-FFF2-40B4-BE49-F238E27FC236}">
                  <a16:creationId xmlns:a16="http://schemas.microsoft.com/office/drawing/2014/main" xmlns="" id="{5FE17A78-4FD4-4F3E-B563-A6268BB91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xmlns="" id="{6260A370-377B-4C29-81BC-1015D843F49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756" cy="240"/>
              <a:chOff x="0" y="768"/>
              <a:chExt cx="5760" cy="197"/>
            </a:xfrm>
          </p:grpSpPr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xmlns="" id="{503902CB-B00D-44FF-AC9B-904CC6998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xmlns="" id="{B9C2E836-A742-4E95-8D40-F0E7544C8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xmlns="" id="{343B299B-9BB4-49DA-8194-D8DE181AE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xmlns="" id="{B82DBFD1-A7E4-46A8-B76F-4CF1ED6FE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CA" altLang="en-US">
                  <a:latin typeface="Times" panose="02020603050405020304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xmlns="" id="{E6A79A72-7718-416F-A931-90EAF3FFB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</p:grp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xmlns="" id="{C9ADED3A-B585-43D0-AE34-9829B0188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</p:grp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5A34538B-F7C9-49CB-B2B2-BF3D326A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098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>
              <a:defRPr/>
            </a:pPr>
            <a:endParaRPr lang="en-CA" altLang="en-US"/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anose="02020603050405020304" pitchFamily="18" charset="0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5FF02258-9EA5-4C0E-B79B-DA1E5CFC6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6919252A-32A9-4500-9E9A-8FA665A32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 i="0"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DA101DBF-FD02-4AE4-99C2-DD97666A3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2041-889A-49D9-AAB4-2F9796486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833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2BFA74F-1F6A-4D09-B4B9-352CAFD02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405BE08-0E5A-4129-8E35-8FD9CC706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BFD8BBA-12F5-4278-B681-08A96C6823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A7A25-785F-424E-9BAA-2C08DEA76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6765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32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1ABE061-96BF-46B9-9501-7E5FEDC4B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6D456F5-1BEC-4AA6-827A-77E050734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15E3EA7-94A3-4E31-AED6-43D87C119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C2CB2-01AC-4749-A52A-307FAD09A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4549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756DD2-16CA-4DAC-9E42-4953075AF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771190F-39DE-4034-98BF-B46D12047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89F901D-08B5-4F61-A3F6-EFCE75B07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E1C4B-9FAA-432A-8DF4-D51EF7B40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134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B32201-4BEA-40FA-97ED-E8B4820E4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4E5B531-265B-4B4E-86F5-01D883294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42B5B9-1F37-4247-8A4C-A408DDF2E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8327-8955-434A-9D91-C5345D8F6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4035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74838"/>
            <a:ext cx="42291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74838"/>
            <a:ext cx="42291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EDA15C-10E7-4E55-8B5B-C4310E26A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225122-5C46-40C3-AA4D-07C9ED3E7C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849C61-B3C5-4043-95EC-90F9D436C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BA542-6B45-431C-AB2B-E689586DF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3877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5DC4533-2859-482C-AB25-F3D6EF49C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D48E5E7-0BFC-480A-9055-6AE24252F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B48FBA5-6063-43A6-8509-BC1083A6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C6D1-D62C-45F9-BD23-A2671B25A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910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BA11D53-9867-4E55-9A30-2DC3B59A06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F5864B7-381B-4C8D-9B73-C642AB868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D6DA938-4963-4C54-8407-2A2F0ED15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D24C-B2D2-4F4D-944E-4CB2721B4A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4911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9A9AD226-DE0A-4FCE-A74D-8A31D5F89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77BDBE6-AA60-4F74-AFB6-21F7CD176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9F7E02-03DD-4258-B24F-E890100E3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1DC77-EA6A-4098-B1EF-B4E052A11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904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8553E26-05C6-4EF4-B2EA-1F7473CE7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41FCD5-7D68-42BC-8605-07B986CC5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9D4406F-FE8D-46CA-97CE-AA9A636F7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D2744-5E3B-4DE5-904A-C6E626DEE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8065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664E113-EC35-4189-BE71-ECB8955E4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9C412F1-08EF-4F55-A32E-1255250E8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E509914-1FAE-4341-8AA4-809C63B9A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C115A-3268-41EA-9D17-E0BB5F9F7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778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extLst>
              <a:ext uri="{FF2B5EF4-FFF2-40B4-BE49-F238E27FC236}">
                <a16:creationId xmlns:a16="http://schemas.microsoft.com/office/drawing/2014/main" xmlns="" id="{8F9102F6-B467-4231-9169-F673A850F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CA" altLang="en-US">
              <a:latin typeface="Times" panose="02020603050405020304" pitchFamily="18" charset="0"/>
            </a:endParaRPr>
          </a:p>
        </p:txBody>
      </p:sp>
      <p:sp>
        <p:nvSpPr>
          <p:cNvPr id="44035" name="AutoShape 3">
            <a:extLst>
              <a:ext uri="{FF2B5EF4-FFF2-40B4-BE49-F238E27FC236}">
                <a16:creationId xmlns:a16="http://schemas.microsoft.com/office/drawing/2014/main" xmlns="" id="{897425A0-CD20-4F96-92E0-D3E63E3BEF6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CA" altLang="en-US">
              <a:latin typeface="Times" panose="02020603050405020304" pitchFamily="18" charset="0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xmlns="" id="{F9617B1D-FC1C-41F8-9F3A-0A8645791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xmlns="" id="{60E592BC-B8F0-4B3F-A1E6-8A48F528A8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xmlns="" id="{19FE70B7-34BD-4EE4-BFBB-061A259B8B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6E340C-BAC8-4DA3-9DF6-0B4275B2B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xmlns="" id="{EA18DF8B-683D-446A-967F-7AD3D46EC9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1035" name="Group 8">
              <a:extLst>
                <a:ext uri="{FF2B5EF4-FFF2-40B4-BE49-F238E27FC236}">
                  <a16:creationId xmlns:a16="http://schemas.microsoft.com/office/drawing/2014/main" xmlns="" id="{84A4D671-7FA6-4B23-8839-74DBEC1CFD0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1039" name="Rectangle 9">
                <a:extLst>
                  <a:ext uri="{FF2B5EF4-FFF2-40B4-BE49-F238E27FC236}">
                    <a16:creationId xmlns:a16="http://schemas.microsoft.com/office/drawing/2014/main" xmlns="" id="{BFB01E8D-A76A-47A2-A823-A384BBC8B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44042" name="Rectangle 10">
                <a:extLst>
                  <a:ext uri="{FF2B5EF4-FFF2-40B4-BE49-F238E27FC236}">
                    <a16:creationId xmlns:a16="http://schemas.microsoft.com/office/drawing/2014/main" xmlns="" id="{48F80BC9-07D2-40C0-8DCF-2611794CC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44043" name="Rectangle 11">
                <a:extLst>
                  <a:ext uri="{FF2B5EF4-FFF2-40B4-BE49-F238E27FC236}">
                    <a16:creationId xmlns:a16="http://schemas.microsoft.com/office/drawing/2014/main" xmlns="" id="{9A21A302-26DD-4EF3-A97F-9119D7387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44044" name="Rectangle 12">
                <a:extLst>
                  <a:ext uri="{FF2B5EF4-FFF2-40B4-BE49-F238E27FC236}">
                    <a16:creationId xmlns:a16="http://schemas.microsoft.com/office/drawing/2014/main" xmlns="" id="{2C82982D-BB9F-45E9-8FEE-95314FF42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CA" altLang="en-US">
                  <a:latin typeface="Times" panose="02020603050405020304" pitchFamily="18" charset="0"/>
                </a:endParaRPr>
              </a:p>
            </p:txBody>
          </p:sp>
          <p:sp>
            <p:nvSpPr>
              <p:cNvPr id="1043" name="Rectangle 13">
                <a:extLst>
                  <a:ext uri="{FF2B5EF4-FFF2-40B4-BE49-F238E27FC236}">
                    <a16:creationId xmlns:a16="http://schemas.microsoft.com/office/drawing/2014/main" xmlns="" id="{F3010447-659D-4CA6-9450-089FBF7CC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ヒラギノ角ゴ Pro W3" pitchFamily="1" charset="-128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</p:grpSp>
        <p:sp>
          <p:nvSpPr>
            <p:cNvPr id="1036" name="Rectangle 14" descr="aqbg">
              <a:extLst>
                <a:ext uri="{FF2B5EF4-FFF2-40B4-BE49-F238E27FC236}">
                  <a16:creationId xmlns:a16="http://schemas.microsoft.com/office/drawing/2014/main" xmlns="" id="{B1A2AD16-983C-4427-9BDC-E6776FF54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  <p:sp>
          <p:nvSpPr>
            <p:cNvPr id="1037" name="Rectangle 15">
              <a:extLst>
                <a:ext uri="{FF2B5EF4-FFF2-40B4-BE49-F238E27FC236}">
                  <a16:creationId xmlns:a16="http://schemas.microsoft.com/office/drawing/2014/main" xmlns="" id="{67AF1705-E8C4-4007-A267-CBF7E563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  <p:sp>
          <p:nvSpPr>
            <p:cNvPr id="1038" name="Rectangle 16">
              <a:extLst>
                <a:ext uri="{FF2B5EF4-FFF2-40B4-BE49-F238E27FC236}">
                  <a16:creationId xmlns:a16="http://schemas.microsoft.com/office/drawing/2014/main" xmlns="" id="{3D2575B3-BE28-406B-A774-F8AC2B441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098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" charset="-128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</p:grpSp>
      <p:sp>
        <p:nvSpPr>
          <p:cNvPr id="1032" name="Rectangle 17">
            <a:extLst>
              <a:ext uri="{FF2B5EF4-FFF2-40B4-BE49-F238E27FC236}">
                <a16:creationId xmlns:a16="http://schemas.microsoft.com/office/drawing/2014/main" xmlns="" id="{027FB9E2-DC82-46AA-BDF8-C89FE7C27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18">
            <a:extLst>
              <a:ext uri="{FF2B5EF4-FFF2-40B4-BE49-F238E27FC236}">
                <a16:creationId xmlns:a16="http://schemas.microsoft.com/office/drawing/2014/main" xmlns="" id="{DBA2F2C4-6F20-41F1-ABB8-9F3141146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74838"/>
            <a:ext cx="8610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4" name="Picture 20" descr="bc8_cover_powerpoint">
            <a:extLst>
              <a:ext uri="{FF2B5EF4-FFF2-40B4-BE49-F238E27FC236}">
                <a16:creationId xmlns:a16="http://schemas.microsoft.com/office/drawing/2014/main" xmlns="" id="{43EC2E0F-7560-4259-A149-463CE77BA3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5716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Grande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85380-1847-4318-97BB-9DF861C7D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RAY MODEL OF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8B084B-1B05-4414-987A-CE8810D4B6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 dirty="0"/>
              <a:t>Explains that </a:t>
            </a:r>
            <a:br>
              <a:rPr lang="en-CA" altLang="en-US" dirty="0"/>
            </a:br>
            <a:r>
              <a:rPr lang="en-CA" altLang="en-US" dirty="0"/>
              <a:t>light travel in straight lines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0C4025-0730-4442-9A03-0A44EAF6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McGraw Hill Ryerson 2007</a:t>
            </a:r>
          </a:p>
        </p:txBody>
      </p:sp>
    </p:spTree>
    <p:extLst>
      <p:ext uri="{BB962C8B-B14F-4D97-AF65-F5344CB8AC3E}">
        <p14:creationId xmlns:p14="http://schemas.microsoft.com/office/powerpoint/2010/main" xmlns="" val="62928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xmlns="" id="{43830395-04E3-440C-B01E-99F0B84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F4E0CB0C-D2A6-4ACC-A8E8-D589D9B25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Size of shadow depends on </a:t>
            </a:r>
            <a:br>
              <a:rPr lang="en-US" altLang="en-US" dirty="0"/>
            </a:br>
            <a:r>
              <a:rPr lang="en-US" altLang="en-US" dirty="0"/>
              <a:t>distance 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74C6492A-72A5-4955-994A-A1A76522F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8447088" cy="4794250"/>
          </a:xfrm>
        </p:spPr>
        <p:txBody>
          <a:bodyPr/>
          <a:lstStyle/>
          <a:p>
            <a:pPr eaLnBrk="1" hangingPunct="1"/>
            <a:r>
              <a:rPr lang="en-US" altLang="en-US" dirty="0"/>
              <a:t>A ray diagram shows how the </a:t>
            </a:r>
            <a:r>
              <a:rPr lang="en-US" altLang="en-US" b="1" dirty="0"/>
              <a:t>distance</a:t>
            </a:r>
            <a:r>
              <a:rPr lang="en-US" altLang="en-US" dirty="0"/>
              <a:t> from the light source affects the </a:t>
            </a:r>
            <a:r>
              <a:rPr lang="en-US" altLang="en-US" b="1" dirty="0"/>
              <a:t>size of the shadow </a:t>
            </a:r>
            <a:r>
              <a:rPr lang="en-US" altLang="en-US" dirty="0"/>
              <a:t>an object makes.</a:t>
            </a: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xmlns="" id="{3593C091-27E3-448F-A10D-E03EA580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171</a:t>
            </a:r>
          </a:p>
        </p:txBody>
      </p:sp>
      <p:pic>
        <p:nvPicPr>
          <p:cNvPr id="18438" name="Picture 9">
            <a:extLst>
              <a:ext uri="{FF2B5EF4-FFF2-40B4-BE49-F238E27FC236}">
                <a16:creationId xmlns:a16="http://schemas.microsoft.com/office/drawing/2014/main" xmlns="" id="{9BF605FD-60C9-4CF0-97D1-7D10C129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110"/>
            <a:ext cx="5359540" cy="320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930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62F1C6F2-A97D-460A-9034-298BEDEC5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Shadow size depends on </a:t>
            </a:r>
            <a:br>
              <a:rPr lang="en-CA" altLang="en-US" dirty="0"/>
            </a:br>
            <a:r>
              <a:rPr lang="en-CA" altLang="en-US" dirty="0"/>
              <a:t>distance from light source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xmlns="" id="{CCC2025B-FBFD-4764-A1E7-F12C750C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pic>
        <p:nvPicPr>
          <p:cNvPr id="20484" name="Picture 2" descr="Image result for shadow depends on distance from light source">
            <a:extLst>
              <a:ext uri="{FF2B5EF4-FFF2-40B4-BE49-F238E27FC236}">
                <a16:creationId xmlns:a16="http://schemas.microsoft.com/office/drawing/2014/main" xmlns="" id="{F7BFF576-2546-48D3-842F-DF89875907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1870075"/>
            <a:ext cx="6996112" cy="46640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C6C34-A443-4475-BA15-403044AC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1EE53D-BF72-4CA4-9198-9B930A925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CA" dirty="0"/>
              <a:t>What is the ray model of light? </a:t>
            </a:r>
          </a:p>
          <a:p>
            <a:pPr marL="742950" indent="-742950">
              <a:buFont typeface="+mj-lt"/>
              <a:buAutoNum type="arabicPeriod"/>
            </a:pPr>
            <a:r>
              <a:rPr lang="en-CA" dirty="0"/>
              <a:t>Describe how light behaves when encountering transparent, </a:t>
            </a:r>
            <a:r>
              <a:rPr lang="en-CA" dirty="0" err="1"/>
              <a:t>translucent,or</a:t>
            </a:r>
            <a:r>
              <a:rPr lang="en-CA" dirty="0"/>
              <a:t> opaque objects.  Give an example of each. </a:t>
            </a:r>
          </a:p>
          <a:p>
            <a:pPr marL="742950" indent="-742950">
              <a:buFont typeface="+mj-lt"/>
              <a:buAutoNum type="arabicPeriod"/>
            </a:pPr>
            <a:r>
              <a:rPr lang="en-CA" dirty="0"/>
              <a:t>How do shadows demonstrate the Ray Model of Light? </a:t>
            </a: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C42D5B-6573-4751-8F34-B9784014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</p:spTree>
    <p:extLst>
      <p:ext uri="{BB962C8B-B14F-4D97-AF65-F5344CB8AC3E}">
        <p14:creationId xmlns:p14="http://schemas.microsoft.com/office/powerpoint/2010/main" xmlns="" val="216365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3E2F9F57-A3C1-4802-B8B0-B214BDB0C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How is an opaque material different from a translucent material?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How is a translucent material different from a transparent material?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Is a glass of water with red food colouring in it translucent or transparent?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is the relationship between the size of the shadow and the distance of the object from the light source? 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xmlns="" id="{A042EB57-E9C7-4836-B996-3BEDC41E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xmlns="" id="{224AD88F-2A26-4F3A-8391-50203507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8358C5E4-107B-4B40-B4AE-77B39A6D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is Light Reflected?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xmlns="" id="{0BD50A44-C17E-48A0-8770-DDEE29682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6165850"/>
            <a:ext cx="1436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172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xmlns="" id="{5BCD158B-D43E-492A-AF71-A2BDDC5AF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8839200" cy="4794250"/>
          </a:xfrm>
        </p:spPr>
        <p:txBody>
          <a:bodyPr/>
          <a:lstStyle/>
          <a:p>
            <a:pPr eaLnBrk="1" hangingPunct="1"/>
            <a:r>
              <a:rPr lang="en-US" altLang="en-US" dirty="0"/>
              <a:t>Reflection is when light </a:t>
            </a:r>
            <a:r>
              <a:rPr lang="en-US" altLang="en-US" b="1" u="sng" dirty="0"/>
              <a:t>bounces</a:t>
            </a:r>
            <a:r>
              <a:rPr lang="en-US" altLang="en-US" dirty="0"/>
              <a:t> off of an object.</a:t>
            </a:r>
          </a:p>
          <a:p>
            <a:pPr eaLnBrk="1" hangingPunct="1"/>
            <a:r>
              <a:rPr lang="en-US" altLang="en-US" dirty="0"/>
              <a:t>To act like a mirror, the surface must be </a:t>
            </a:r>
            <a:r>
              <a:rPr lang="en-US" altLang="en-US" b="1" u="sng" dirty="0"/>
              <a:t>smooth</a:t>
            </a:r>
            <a:r>
              <a:rPr lang="en-US" altLang="en-US" u="sng" dirty="0"/>
              <a:t>.</a:t>
            </a:r>
          </a:p>
          <a:p>
            <a:pPr lvl="1" eaLnBrk="1" hangingPunct="1"/>
            <a:endParaRPr lang="en-US" altLang="en-US" sz="2400" dirty="0"/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dirty="0"/>
          </a:p>
        </p:txBody>
      </p:sp>
      <p:pic>
        <p:nvPicPr>
          <p:cNvPr id="23558" name="Picture 9">
            <a:extLst>
              <a:ext uri="{FF2B5EF4-FFF2-40B4-BE49-F238E27FC236}">
                <a16:creationId xmlns:a16="http://schemas.microsoft.com/office/drawing/2014/main" xmlns="" id="{F8051670-7362-4FAB-9B81-EB34A5F84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0262" y="4324418"/>
            <a:ext cx="3217962" cy="212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9" name="Text Box 10">
            <a:extLst>
              <a:ext uri="{FF2B5EF4-FFF2-40B4-BE49-F238E27FC236}">
                <a16:creationId xmlns:a16="http://schemas.microsoft.com/office/drawing/2014/main" xmlns="" id="{9565F722-2675-4248-BAFD-C51230E7C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888" y="4065641"/>
            <a:ext cx="1103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Incident ray</a:t>
            </a:r>
          </a:p>
        </p:txBody>
      </p:sp>
      <p:sp>
        <p:nvSpPr>
          <p:cNvPr id="23560" name="Text Box 11">
            <a:extLst>
              <a:ext uri="{FF2B5EF4-FFF2-40B4-BE49-F238E27FC236}">
                <a16:creationId xmlns:a16="http://schemas.microsoft.com/office/drawing/2014/main" xmlns="" id="{BFFF2B24-AC5E-43AB-AC4E-A1D59168E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913241"/>
            <a:ext cx="1231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Reflected ray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xmlns="" id="{224AD88F-2A26-4F3A-8391-50203507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8358C5E4-107B-4B40-B4AE-77B39A6D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is Light Reflected?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xmlns="" id="{0BD50A44-C17E-48A0-8770-DDEE29682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6165850"/>
            <a:ext cx="1436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172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xmlns="" id="{5BCD158B-D43E-492A-AF71-A2BDDC5AF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3028" y="1400175"/>
            <a:ext cx="9239944" cy="4794250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dirty="0"/>
              <a:t>The incoming ray of light is the </a:t>
            </a:r>
            <a:r>
              <a:rPr lang="en-US" altLang="en-US" b="1" u="sng" dirty="0"/>
              <a:t>incident ray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The ray bouncing off is the </a:t>
            </a:r>
            <a:r>
              <a:rPr lang="en-US" altLang="en-US" b="1" u="sng" dirty="0"/>
              <a:t>reflected ray.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en-US" altLang="en-US" dirty="0"/>
          </a:p>
        </p:txBody>
      </p:sp>
      <p:pic>
        <p:nvPicPr>
          <p:cNvPr id="23558" name="Picture 9">
            <a:extLst>
              <a:ext uri="{FF2B5EF4-FFF2-40B4-BE49-F238E27FC236}">
                <a16:creationId xmlns:a16="http://schemas.microsoft.com/office/drawing/2014/main" xmlns="" id="{F8051670-7362-4FAB-9B81-EB34A5F84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9816" y="4171977"/>
            <a:ext cx="3896642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9" name="Text Box 10">
            <a:extLst>
              <a:ext uri="{FF2B5EF4-FFF2-40B4-BE49-F238E27FC236}">
                <a16:creationId xmlns:a16="http://schemas.microsoft.com/office/drawing/2014/main" xmlns="" id="{9565F722-2675-4248-BAFD-C51230E7C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86" y="3685941"/>
            <a:ext cx="3428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Incident ray</a:t>
            </a:r>
          </a:p>
        </p:txBody>
      </p:sp>
      <p:sp>
        <p:nvSpPr>
          <p:cNvPr id="23560" name="Text Box 11">
            <a:extLst>
              <a:ext uri="{FF2B5EF4-FFF2-40B4-BE49-F238E27FC236}">
                <a16:creationId xmlns:a16="http://schemas.microsoft.com/office/drawing/2014/main" xmlns="" id="{BFFF2B24-AC5E-43AB-AC4E-A1D59168E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91938"/>
            <a:ext cx="25987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3200" dirty="0">
                <a:solidFill>
                  <a:schemeClr val="tx2"/>
                </a:solidFill>
                <a:latin typeface="Arial" panose="020B0604020202020204" pitchFamily="34" charset="0"/>
              </a:rPr>
              <a:t>Reflected ray</a:t>
            </a:r>
          </a:p>
        </p:txBody>
      </p:sp>
    </p:spTree>
    <p:extLst>
      <p:ext uri="{BB962C8B-B14F-4D97-AF65-F5344CB8AC3E}">
        <p14:creationId xmlns:p14="http://schemas.microsoft.com/office/powerpoint/2010/main" xmlns="" val="423947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16495A-E735-4EE5-B171-4FACA8E1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Measuring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AF77B6-ACA4-4126-B4EA-050EEE03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77F62C-66A5-4514-BA37-4D9575BD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</p:spTree>
    <p:extLst>
      <p:ext uri="{BB962C8B-B14F-4D97-AF65-F5344CB8AC3E}">
        <p14:creationId xmlns:p14="http://schemas.microsoft.com/office/powerpoint/2010/main" xmlns="" val="112219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99D29377-E6F2-4F53-A7E2-BADA829DD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8" y="-4763"/>
            <a:ext cx="8915400" cy="1066801"/>
          </a:xfrm>
        </p:spPr>
        <p:txBody>
          <a:bodyPr/>
          <a:lstStyle/>
          <a:p>
            <a:r>
              <a:rPr lang="en-CA" altLang="en-US"/>
              <a:t>Homework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7D1AF551-52AD-40EF-8A55-BEC555998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988" y="1773238"/>
            <a:ext cx="8610600" cy="4525962"/>
          </a:xfrm>
        </p:spPr>
        <p:txBody>
          <a:bodyPr/>
          <a:lstStyle/>
          <a:p>
            <a:r>
              <a:rPr lang="en-CA" dirty="0"/>
              <a:t>Practice Measuring Angles</a:t>
            </a:r>
          </a:p>
          <a:p>
            <a:r>
              <a:rPr lang="en-CA" altLang="en-US" dirty="0"/>
              <a:t>Read pages 168-170</a:t>
            </a:r>
          </a:p>
          <a:p>
            <a:r>
              <a:rPr lang="en-CA" altLang="en-US" dirty="0"/>
              <a:t>Answer Reading Check #1-5 p171</a:t>
            </a:r>
          </a:p>
          <a:p>
            <a:endParaRPr lang="en-CA" altLang="en-US" dirty="0"/>
          </a:p>
          <a:p>
            <a:r>
              <a:rPr lang="en-CA" altLang="en-US" dirty="0">
                <a:solidFill>
                  <a:schemeClr val="accent3"/>
                </a:solidFill>
              </a:rPr>
              <a:t>Answer CYU p181   # 1, 2, 3, 4, </a:t>
            </a:r>
          </a:p>
          <a:p>
            <a:r>
              <a:rPr lang="en-CA" altLang="en-US" dirty="0"/>
              <a:t>Exit Slip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xmlns="" id="{83E42ED4-E904-4E0C-8F7B-19B2A3D1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43200EC3-B84E-4E7D-A24A-DFF1346E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does  a white page not reflect like a mirror?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is the difference between the incident ray and the reflected ray?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point does the normal intersect?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does the angle of incidence always equal?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xmlns="" id="{8B726CD0-64C7-4DDE-915A-D5215B6E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43200EC3-B84E-4E7D-A24A-DFF1346E5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F07C6-B204-4D78-B56B-C6F13FE2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What happens with light rays travel from water into air?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 objects underwater seem closer to the surface than they are?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dirty="0"/>
              <a:t>Why does the highway ahead of you sometimes look wet when it is actually dry?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36868" name="Footer Placeholder 3">
            <a:extLst>
              <a:ext uri="{FF2B5EF4-FFF2-40B4-BE49-F238E27FC236}">
                <a16:creationId xmlns:a16="http://schemas.microsoft.com/office/drawing/2014/main" xmlns="" id="{8B726CD0-64C7-4DDE-915A-D5215B6E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17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xmlns="" id="{548609A8-7E4C-4FEA-A6AB-854A934B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xmlns="" id="{027D490B-EC08-4D66-B8DF-31418305B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6125" indent="-685800" eaLnBrk="1" hangingPunct="1"/>
            <a:r>
              <a:rPr lang="en-US" altLang="en-US"/>
              <a:t>5.1 The Ray Model of Light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D83818EC-E2A7-44CA-8673-FD5141B9C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8447088" cy="4794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i="1" dirty="0"/>
              <a:t>Newton thought of light as extremely small particles that traveled in a straight line until they entered an eye, where they were absorbed to make an image.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i="1" dirty="0"/>
              <a:t>This model is known as the Particle Model of Light.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i="1" dirty="0"/>
              <a:t>Parts of this model are still used today. </a:t>
            </a:r>
          </a:p>
          <a:p>
            <a:pPr marL="0" indent="0" eaLnBrk="1" hangingPunct="1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dirty="0"/>
              <a:t> </a:t>
            </a:r>
          </a:p>
        </p:txBody>
      </p:sp>
      <p:sp>
        <p:nvSpPr>
          <p:cNvPr id="6149" name="Text Box 12">
            <a:extLst>
              <a:ext uri="{FF2B5EF4-FFF2-40B4-BE49-F238E27FC236}">
                <a16:creationId xmlns:a16="http://schemas.microsoft.com/office/drawing/2014/main" xmlns="" id="{88D24112-94D0-42C4-9652-3CE15E8BA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6143625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xmlns="" id="{96079E1C-1E06-4259-8837-0415AA1C1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96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168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6151" name="Picture 2" descr="Image result for particle model of light">
            <a:extLst>
              <a:ext uri="{FF2B5EF4-FFF2-40B4-BE49-F238E27FC236}">
                <a16:creationId xmlns:a16="http://schemas.microsoft.com/office/drawing/2014/main" xmlns="" id="{A16CE7E3-7E8B-4D23-8DD3-8632F8C4C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25" y="4370388"/>
            <a:ext cx="61039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xmlns="" id="{C80D798F-27B2-4F9B-BAED-82D3AC3F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xmlns="" id="{B6E3C0FB-A46D-4BC9-BC22-D428E67AD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6125" indent="-685800" eaLnBrk="1" hangingPunct="1"/>
            <a:r>
              <a:rPr lang="en-US" altLang="en-US" dirty="0"/>
              <a:t>5.1 The Ray Model of Light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D83818EC-E2A7-44CA-8673-FD5141B9C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5400675" cy="4794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dirty="0"/>
              <a:t>The </a:t>
            </a:r>
            <a:r>
              <a:rPr lang="en-US" altLang="en-US" b="1" u="sng" dirty="0"/>
              <a:t>Ray Model of Light </a:t>
            </a:r>
            <a:r>
              <a:rPr lang="en-US" altLang="en-US" dirty="0"/>
              <a:t>suggests that light travels in a </a:t>
            </a:r>
            <a:r>
              <a:rPr lang="en-US" altLang="en-US" b="1" u="sng" dirty="0"/>
              <a:t>straight line, or ray. </a:t>
            </a:r>
          </a:p>
          <a:p>
            <a:pPr marL="0" indent="0" eaLnBrk="1" hangingPunct="1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sz="3200" i="1" dirty="0"/>
              <a:t>Both models describe some properties of light but neither one describes of light’s properties</a:t>
            </a:r>
            <a:r>
              <a:rPr lang="en-US" altLang="en-US" dirty="0"/>
              <a:t>. </a:t>
            </a:r>
          </a:p>
        </p:txBody>
      </p:sp>
      <p:sp>
        <p:nvSpPr>
          <p:cNvPr id="8197" name="Text Box 12">
            <a:extLst>
              <a:ext uri="{FF2B5EF4-FFF2-40B4-BE49-F238E27FC236}">
                <a16:creationId xmlns:a16="http://schemas.microsoft.com/office/drawing/2014/main" xmlns="" id="{DF315ED1-4B7B-4B1C-80EF-85AB897CE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6143625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8198" name="Text Box 13">
            <a:extLst>
              <a:ext uri="{FF2B5EF4-FFF2-40B4-BE49-F238E27FC236}">
                <a16:creationId xmlns:a16="http://schemas.microsoft.com/office/drawing/2014/main" xmlns="" id="{6A39CD76-A1FC-4010-A359-C79165CED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96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168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8199" name="Picture 20">
            <a:extLst>
              <a:ext uri="{FF2B5EF4-FFF2-40B4-BE49-F238E27FC236}">
                <a16:creationId xmlns:a16="http://schemas.microsoft.com/office/drawing/2014/main" xmlns="" id="{DC779BAF-02D3-410F-AA97-BCAF6B08C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9275" y="2935288"/>
            <a:ext cx="35242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xmlns="" id="{BFCDF33E-4A8B-44B1-80EB-BC773755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59442606-824A-43E5-BF99-780E89209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Light and Matter: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E38A2250-2AB5-45C3-954C-400946E37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Different materials can either transmit, absorb, or reflect light.</a:t>
            </a:r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xmlns="" id="{706D067F-970D-4160-B04F-6C91B8E85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0246" name="Picture 8">
            <a:extLst>
              <a:ext uri="{FF2B5EF4-FFF2-40B4-BE49-F238E27FC236}">
                <a16:creationId xmlns:a16="http://schemas.microsoft.com/office/drawing/2014/main" xmlns="" id="{40C6EDC0-FC88-4FDC-B2DC-176122269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981" y="3122613"/>
            <a:ext cx="6945313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1A69B-A768-4030-9557-F4B22E85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19A92-892C-4DC9-8C84-33FF10BF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Shine flashlight through various objects: Wax paper, regular paper, plastic wrap, coffee mug, drinking glass, window, frosted glass (shower door/window), eye glasses, wood, wall. </a:t>
            </a:r>
          </a:p>
          <a:p>
            <a:r>
              <a:rPr lang="en-CA" dirty="0" smtClean="0"/>
              <a:t>Can you see the light from the other side? 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59F6C8-0731-4FF7-B67A-CA88636E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McGraw Hill Ryerson 2007</a:t>
            </a:r>
            <a:endParaRPr lang="en-US" altLang="en-US" sz="1400" i="0"/>
          </a:p>
        </p:txBody>
      </p:sp>
    </p:spTree>
    <p:extLst>
      <p:ext uri="{BB962C8B-B14F-4D97-AF65-F5344CB8AC3E}">
        <p14:creationId xmlns:p14="http://schemas.microsoft.com/office/powerpoint/2010/main" xmlns="" val="20234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xmlns="" id="{5D1AF83C-0F08-4B92-9A74-5E686712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xmlns="" id="{6B4BF3F3-1792-49E7-98F8-2B541CC40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45720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Transparent Objects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xmlns="" id="{1C336CE4-F046-4EB6-8CA0-ECF41B2D5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Transparent</a:t>
            </a:r>
            <a:r>
              <a:rPr lang="en-US" altLang="en-US" dirty="0"/>
              <a:t> materials allow light to </a:t>
            </a:r>
            <a:r>
              <a:rPr lang="en-US" altLang="en-US" b="1" u="sng" dirty="0"/>
              <a:t>pass through </a:t>
            </a:r>
            <a:r>
              <a:rPr lang="en-US" altLang="en-US" u="sng" dirty="0"/>
              <a:t>freely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They </a:t>
            </a:r>
            <a:r>
              <a:rPr lang="en-US" altLang="en-US" b="1" u="sng" dirty="0"/>
              <a:t>transmit </a:t>
            </a:r>
            <a:r>
              <a:rPr lang="en-US" altLang="en-US" dirty="0"/>
              <a:t>light.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</a:t>
            </a:r>
            <a:r>
              <a:rPr lang="en-US" altLang="en-US" u="sng" dirty="0"/>
              <a:t>Clear plastic bags, Clear glass, …</a:t>
            </a:r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xmlns="" id="{2D241EFB-7B37-4701-845F-CBDC9BB2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2294" name="Picture 8" descr="Image result for examples of transparent objects">
            <a:extLst>
              <a:ext uri="{FF2B5EF4-FFF2-40B4-BE49-F238E27FC236}">
                <a16:creationId xmlns:a16="http://schemas.microsoft.com/office/drawing/2014/main" xmlns="" id="{FE436AAB-DAA4-491C-8EA7-E9B7ED24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446"/>
          <a:stretch>
            <a:fillRect/>
          </a:stretch>
        </p:blipFill>
        <p:spPr bwMode="auto">
          <a:xfrm>
            <a:off x="1714499" y="4148138"/>
            <a:ext cx="2593975" cy="231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 descr="Image result for examples of transparent objects">
            <a:extLst>
              <a:ext uri="{FF2B5EF4-FFF2-40B4-BE49-F238E27FC236}">
                <a16:creationId xmlns:a16="http://schemas.microsoft.com/office/drawing/2014/main" xmlns="" id="{09C9A8E2-08FF-4218-9598-5BEC3463C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429" b="15092"/>
          <a:stretch>
            <a:fillRect/>
          </a:stretch>
        </p:blipFill>
        <p:spPr bwMode="auto">
          <a:xfrm>
            <a:off x="4356100" y="4129088"/>
            <a:ext cx="30734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Image result for eye glasses images">
            <a:extLst>
              <a:ext uri="{FF2B5EF4-FFF2-40B4-BE49-F238E27FC236}">
                <a16:creationId xmlns:a16="http://schemas.microsoft.com/office/drawing/2014/main" xmlns="" id="{5F1E51D4-C02C-4C9B-BAD0-A479ADA2F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974" b="17392"/>
          <a:stretch>
            <a:fillRect/>
          </a:stretch>
        </p:blipFill>
        <p:spPr bwMode="auto">
          <a:xfrm>
            <a:off x="5868143" y="2562226"/>
            <a:ext cx="2567831" cy="101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xmlns="" id="{25335456-1D74-4557-B399-08C2DAA7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D9C749ED-8273-46E6-96B3-8B8A0BB65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45720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Translucent Materials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F1643F6B-7329-46F6-BFEA-E2F1A362C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00" y="1844675"/>
            <a:ext cx="5046588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b="1" u="sng" dirty="0"/>
              <a:t>some light through </a:t>
            </a:r>
            <a:r>
              <a:rPr lang="en-US" altLang="en-US" dirty="0"/>
              <a:t>and </a:t>
            </a:r>
            <a:r>
              <a:rPr lang="en-US" altLang="en-US" b="1" u="sng" dirty="0"/>
              <a:t>scatters</a:t>
            </a:r>
            <a:r>
              <a:rPr lang="en-US" altLang="en-US" dirty="0"/>
              <a:t> the light leaving.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 light is </a:t>
            </a:r>
            <a:r>
              <a:rPr lang="en-US" altLang="en-US" b="1" u="sng" dirty="0"/>
              <a:t>absorbed</a:t>
            </a:r>
            <a:r>
              <a:rPr lang="en-US" altLang="en-US" b="1" dirty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 light</a:t>
            </a:r>
            <a:r>
              <a:rPr lang="en-US" altLang="en-US" b="1" dirty="0"/>
              <a:t> </a:t>
            </a:r>
            <a:r>
              <a:rPr lang="en-US" altLang="en-US" dirty="0"/>
              <a:t>is </a:t>
            </a:r>
            <a:r>
              <a:rPr lang="en-US" altLang="en-US" b="1" u="sng" dirty="0"/>
              <a:t>reflected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</a:t>
            </a:r>
            <a:r>
              <a:rPr lang="en-US" altLang="en-US" b="1" u="sng" dirty="0"/>
              <a:t>Frosted</a:t>
            </a:r>
            <a:r>
              <a:rPr lang="en-US" altLang="en-US" dirty="0"/>
              <a:t> glass, </a:t>
            </a:r>
            <a:r>
              <a:rPr lang="en-US" altLang="en-US" u="sng" dirty="0"/>
              <a:t>lampshade, wax</a:t>
            </a:r>
            <a:r>
              <a:rPr lang="en-US" altLang="en-US" dirty="0"/>
              <a:t> paper. </a:t>
            </a:r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xmlns="" id="{65F76CB7-EBCF-49E9-9A8E-BD51BA40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4342" name="Picture 8" descr="Image result for frosted glass image">
            <a:extLst>
              <a:ext uri="{FF2B5EF4-FFF2-40B4-BE49-F238E27FC236}">
                <a16:creationId xmlns:a16="http://schemas.microsoft.com/office/drawing/2014/main" xmlns="" id="{06B98AF8-9CDB-48D2-8404-1603D101B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937"/>
          <a:stretch>
            <a:fillRect/>
          </a:stretch>
        </p:blipFill>
        <p:spPr bwMode="auto">
          <a:xfrm>
            <a:off x="5502063" y="2379103"/>
            <a:ext cx="3362325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xmlns="" id="{85D66ED9-72D5-4794-A245-08339454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76156EC9-25A8-4562-8B2D-50A831C93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56375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Opaque materials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E2135234-F093-4376-8F91-E637ACB68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826500" cy="3024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 dirty="0"/>
              <a:t>prevent</a:t>
            </a:r>
            <a:r>
              <a:rPr lang="en-US" altLang="en-US" dirty="0"/>
              <a:t> any light from passing through.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All light is either </a:t>
            </a:r>
            <a:r>
              <a:rPr lang="en-US" altLang="en-US" b="1" u="sng" dirty="0"/>
              <a:t>absorbed</a:t>
            </a:r>
            <a:r>
              <a:rPr lang="en-US" altLang="en-US" b="1" dirty="0"/>
              <a:t> </a:t>
            </a:r>
            <a:r>
              <a:rPr lang="en-US" altLang="en-US" dirty="0"/>
              <a:t>or</a:t>
            </a:r>
            <a:r>
              <a:rPr lang="en-US" altLang="en-US" b="1" dirty="0"/>
              <a:t> </a:t>
            </a:r>
            <a:r>
              <a:rPr lang="en-US" altLang="en-US" b="1" u="sng" dirty="0"/>
              <a:t>reflected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Eg.</a:t>
            </a:r>
            <a:r>
              <a:rPr lang="en-US" altLang="en-US" dirty="0"/>
              <a:t> Wood, metal, cardboard, eyelids, books, aluminum foil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Leaves dark shadow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xmlns="" id="{E8362DC0-A822-40DF-9D94-33EAA054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096000"/>
            <a:ext cx="2106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169 - 170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6391" name="Picture 2" descr="Image result for examples of transparent objects">
            <a:extLst>
              <a:ext uri="{FF2B5EF4-FFF2-40B4-BE49-F238E27FC236}">
                <a16:creationId xmlns:a16="http://schemas.microsoft.com/office/drawing/2014/main" xmlns="" id="{7516EB93-FFF0-418F-AAE3-24501A9D2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46278"/>
            <a:ext cx="3419872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xmlns="" id="{43830395-04E3-440C-B01E-99F0B84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 i="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F4E0CB0C-D2A6-4ACC-A8E8-D589D9B25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Shadows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74C6492A-72A5-4955-994A-A1A76522F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74838"/>
            <a:ext cx="8447088" cy="4794250"/>
          </a:xfrm>
        </p:spPr>
        <p:txBody>
          <a:bodyPr/>
          <a:lstStyle/>
          <a:p>
            <a:pPr eaLnBrk="1" hangingPunct="1"/>
            <a:r>
              <a:rPr lang="en-US" altLang="en-US" dirty="0"/>
              <a:t>A shadow is created when an opaque object </a:t>
            </a:r>
            <a:r>
              <a:rPr lang="en-US" altLang="en-US" b="1" dirty="0"/>
              <a:t>blocks </a:t>
            </a:r>
            <a:r>
              <a:rPr lang="en-US" altLang="en-US" dirty="0"/>
              <a:t>light rays from passing through.</a:t>
            </a:r>
          </a:p>
          <a:p>
            <a:pPr eaLnBrk="1" hangingPunct="1"/>
            <a:r>
              <a:rPr lang="en-US" altLang="en-US" dirty="0"/>
              <a:t>Shadows demonstrate that light travels in</a:t>
            </a:r>
            <a:r>
              <a:rPr lang="en-US" altLang="en-US" b="1" dirty="0"/>
              <a:t> </a:t>
            </a:r>
            <a:r>
              <a:rPr lang="en-US" altLang="en-US" b="1" u="sng" dirty="0"/>
              <a:t>straight lines</a:t>
            </a:r>
            <a:r>
              <a:rPr lang="en-US" altLang="en-US" dirty="0"/>
              <a:t>.</a:t>
            </a: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xmlns="" id="{3593C091-27E3-448F-A10D-E03EA580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171</a:t>
            </a:r>
          </a:p>
        </p:txBody>
      </p:sp>
      <p:pic>
        <p:nvPicPr>
          <p:cNvPr id="18438" name="Picture 9">
            <a:extLst>
              <a:ext uri="{FF2B5EF4-FFF2-40B4-BE49-F238E27FC236}">
                <a16:creationId xmlns:a16="http://schemas.microsoft.com/office/drawing/2014/main" xmlns="" id="{9BF605FD-60C9-4CF0-97D1-7D10C129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57059"/>
            <a:ext cx="4448175" cy="214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ghtbar">
  <a:themeElements>
    <a:clrScheme name="Lightbar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ghtbar">
      <a:majorFont>
        <a:latin typeface="Lucida Grande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Lightbar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2004:Templates:Presentations:Designs:Lightbar</Template>
  <TotalTime>3651</TotalTime>
  <Words>934</Words>
  <Application>Microsoft Office PowerPoint</Application>
  <PresentationFormat>On-screen Show (4:3)</PresentationFormat>
  <Paragraphs>121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Lightbar</vt:lpstr>
      <vt:lpstr>RAY MODEL OF LIGHT</vt:lpstr>
      <vt:lpstr>5.1 The Ray Model of Light</vt:lpstr>
      <vt:lpstr>5.1 The Ray Model of Light</vt:lpstr>
      <vt:lpstr>Light and Matter: </vt:lpstr>
      <vt:lpstr>Activity</vt:lpstr>
      <vt:lpstr>Transparent Objects </vt:lpstr>
      <vt:lpstr>Translucent Materials  </vt:lpstr>
      <vt:lpstr>Opaque materials </vt:lpstr>
      <vt:lpstr>Shadows</vt:lpstr>
      <vt:lpstr>Size of shadow depends on  distance </vt:lpstr>
      <vt:lpstr>Shadow size depends on  distance from light source</vt:lpstr>
      <vt:lpstr>Check your understanding</vt:lpstr>
      <vt:lpstr>Check your understanding</vt:lpstr>
      <vt:lpstr>How is Light Reflected?</vt:lpstr>
      <vt:lpstr>How is Light Reflected?</vt:lpstr>
      <vt:lpstr>Practice Measuring Angles</vt:lpstr>
      <vt:lpstr>Homework</vt:lpstr>
      <vt:lpstr>Check your understanding</vt:lpstr>
      <vt:lpstr>Check your understanding</vt:lpstr>
    </vt:vector>
  </TitlesOfParts>
  <Company>Evantage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Safety in the Science   Classroom</dc:title>
  <dc:creator>Lionel Sandner</dc:creator>
  <cp:lastModifiedBy>User</cp:lastModifiedBy>
  <cp:revision>69</cp:revision>
  <dcterms:created xsi:type="dcterms:W3CDTF">2007-02-28T23:56:53Z</dcterms:created>
  <dcterms:modified xsi:type="dcterms:W3CDTF">2020-03-19T19:03:47Z</dcterms:modified>
</cp:coreProperties>
</file>