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92" r:id="rId4"/>
    <p:sldId id="391" r:id="rId5"/>
    <p:sldId id="371" r:id="rId6"/>
    <p:sldId id="388" r:id="rId7"/>
    <p:sldId id="394" r:id="rId8"/>
    <p:sldId id="372" r:id="rId9"/>
    <p:sldId id="376" r:id="rId10"/>
    <p:sldId id="375" r:id="rId11"/>
    <p:sldId id="377" r:id="rId12"/>
    <p:sldId id="373" r:id="rId13"/>
    <p:sldId id="378" r:id="rId14"/>
    <p:sldId id="360" r:id="rId15"/>
    <p:sldId id="379" r:id="rId16"/>
    <p:sldId id="390" r:id="rId17"/>
    <p:sldId id="389" r:id="rId18"/>
    <p:sldId id="285" r:id="rId19"/>
    <p:sldId id="393" r:id="rId20"/>
    <p:sldId id="352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B7697-7F61-4EFE-825F-CDF960B57DAA}" v="994" dt="2019-02-10T23:29:46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4660"/>
  </p:normalViewPr>
  <p:slideViewPr>
    <p:cSldViewPr snapToGrid="0">
      <p:cViewPr varScale="1">
        <p:scale>
          <a:sx n="35" d="100"/>
          <a:sy n="35" d="100"/>
        </p:scale>
        <p:origin x="8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DE6B7697-7F61-4EFE-825F-CDF960B57DAA}"/>
    <pc:docChg chg="undo custSel mod addSld delSld modSld sldOrd modMainMaster">
      <pc:chgData name="Tammy Wilson" userId="e3b55da62d900d7c" providerId="LiveId" clId="{DE6B7697-7F61-4EFE-825F-CDF960B57DAA}" dt="2019-02-10T23:29:46.572" v="992" actId="115"/>
      <pc:docMkLst>
        <pc:docMk/>
      </pc:docMkLst>
      <pc:sldChg chg="addSp delSp modSp">
        <pc:chgData name="Tammy Wilson" userId="e3b55da62d900d7c" providerId="LiveId" clId="{DE6B7697-7F61-4EFE-825F-CDF960B57DAA}" dt="2019-02-04T00:15:36.173" v="833" actId="20577"/>
        <pc:sldMkLst>
          <pc:docMk/>
          <pc:sldMk cId="790200330" sldId="257"/>
        </pc:sldMkLst>
        <pc:spChg chg="mod">
          <ac:chgData name="Tammy Wilson" userId="e3b55da62d900d7c" providerId="LiveId" clId="{DE6B7697-7F61-4EFE-825F-CDF960B57DAA}" dt="2019-01-27T22:48:52.532" v="186" actId="20577"/>
          <ac:spMkLst>
            <pc:docMk/>
            <pc:sldMk cId="790200330" sldId="257"/>
            <ac:spMk id="2" creationId="{5B7E07EA-C094-46B8-B576-CB8E081684E2}"/>
          </ac:spMkLst>
        </pc:spChg>
        <pc:spChg chg="mod">
          <ac:chgData name="Tammy Wilson" userId="e3b55da62d900d7c" providerId="LiveId" clId="{DE6B7697-7F61-4EFE-825F-CDF960B57DAA}" dt="2019-02-04T00:15:36.173" v="833" actId="20577"/>
          <ac:spMkLst>
            <pc:docMk/>
            <pc:sldMk cId="790200330" sldId="257"/>
            <ac:spMk id="3" creationId="{0F2DD98D-B265-4103-86FC-224AEE75FED3}"/>
          </ac:spMkLst>
        </pc:spChg>
        <pc:picChg chg="del mod">
          <ac:chgData name="Tammy Wilson" userId="e3b55da62d900d7c" providerId="LiveId" clId="{DE6B7697-7F61-4EFE-825F-CDF960B57DAA}" dt="2019-02-04T00:14:33.194" v="799" actId="478"/>
          <ac:picMkLst>
            <pc:docMk/>
            <pc:sldMk cId="790200330" sldId="257"/>
            <ac:picMk id="4" creationId="{BF28C756-9A8C-41B5-8BC7-1B5224AC261A}"/>
          </ac:picMkLst>
        </pc:picChg>
        <pc:picChg chg="add mod">
          <ac:chgData name="Tammy Wilson" userId="e3b55da62d900d7c" providerId="LiveId" clId="{DE6B7697-7F61-4EFE-825F-CDF960B57DAA}" dt="2019-02-04T00:15:04.618" v="805" actId="14100"/>
          <ac:picMkLst>
            <pc:docMk/>
            <pc:sldMk cId="790200330" sldId="257"/>
            <ac:picMk id="1026" creationId="{EDDEED75-98C4-4C96-BF05-9D716FAEF8B7}"/>
          </ac:picMkLst>
        </pc:picChg>
      </pc:sldChg>
      <pc:sldChg chg="add del ord">
        <pc:chgData name="Tammy Wilson" userId="e3b55da62d900d7c" providerId="LiveId" clId="{DE6B7697-7F61-4EFE-825F-CDF960B57DAA}" dt="2019-01-28T00:41:25.149" v="793"/>
        <pc:sldMkLst>
          <pc:docMk/>
          <pc:sldMk cId="1281780096" sldId="285"/>
        </pc:sldMkLst>
      </pc:sldChg>
      <pc:sldChg chg="modSp ord">
        <pc:chgData name="Tammy Wilson" userId="e3b55da62d900d7c" providerId="LiveId" clId="{DE6B7697-7F61-4EFE-825F-CDF960B57DAA}" dt="2019-01-28T00:41:52.264" v="794"/>
        <pc:sldMkLst>
          <pc:docMk/>
          <pc:sldMk cId="2528239592" sldId="320"/>
        </pc:sldMkLst>
        <pc:spChg chg="mod">
          <ac:chgData name="Tammy Wilson" userId="e3b55da62d900d7c" providerId="LiveId" clId="{DE6B7697-7F61-4EFE-825F-CDF960B57DAA}" dt="2019-01-28T00:40:14.030" v="779" actId="20577"/>
          <ac:spMkLst>
            <pc:docMk/>
            <pc:sldMk cId="2528239592" sldId="320"/>
            <ac:spMk id="2" creationId="{00000000-0000-0000-0000-000000000000}"/>
          </ac:spMkLst>
        </pc:spChg>
        <pc:picChg chg="mod">
          <ac:chgData name="Tammy Wilson" userId="e3b55da62d900d7c" providerId="LiveId" clId="{DE6B7697-7F61-4EFE-825F-CDF960B57DAA}" dt="2019-01-28T00:40:45.816" v="785" actId="14100"/>
          <ac:picMkLst>
            <pc:docMk/>
            <pc:sldMk cId="2528239592" sldId="320"/>
            <ac:picMk id="5" creationId="{00000000-0000-0000-0000-000000000000}"/>
          </ac:picMkLst>
        </pc:picChg>
        <pc:picChg chg="mod modCrop">
          <ac:chgData name="Tammy Wilson" userId="e3b55da62d900d7c" providerId="LiveId" clId="{DE6B7697-7F61-4EFE-825F-CDF960B57DAA}" dt="2019-01-28T00:40:55.869" v="790" actId="1076"/>
          <ac:picMkLst>
            <pc:docMk/>
            <pc:sldMk cId="2528239592" sldId="320"/>
            <ac:picMk id="6" creationId="{00000000-0000-0000-0000-000000000000}"/>
          </ac:picMkLst>
        </pc:picChg>
        <pc:picChg chg="mod">
          <ac:chgData name="Tammy Wilson" userId="e3b55da62d900d7c" providerId="LiveId" clId="{DE6B7697-7F61-4EFE-825F-CDF960B57DAA}" dt="2019-01-28T00:40:59.531" v="791" actId="14100"/>
          <ac:picMkLst>
            <pc:docMk/>
            <pc:sldMk cId="2528239592" sldId="320"/>
            <ac:picMk id="7" creationId="{00000000-0000-0000-0000-000000000000}"/>
          </ac:picMkLst>
        </pc:picChg>
      </pc:sldChg>
      <pc:sldChg chg="add del">
        <pc:chgData name="Tammy Wilson" userId="e3b55da62d900d7c" providerId="LiveId" clId="{DE6B7697-7F61-4EFE-825F-CDF960B57DAA}" dt="2019-01-28T00:29:57.659" v="524"/>
        <pc:sldMkLst>
          <pc:docMk/>
          <pc:sldMk cId="610929009" sldId="352"/>
        </pc:sldMkLst>
      </pc:sldChg>
      <pc:sldChg chg="add">
        <pc:chgData name="Tammy Wilson" userId="e3b55da62d900d7c" providerId="LiveId" clId="{DE6B7697-7F61-4EFE-825F-CDF960B57DAA}" dt="2019-01-27T22:55:54.262" v="190"/>
        <pc:sldMkLst>
          <pc:docMk/>
          <pc:sldMk cId="753971919" sldId="360"/>
        </pc:sldMkLst>
      </pc:sldChg>
      <pc:sldChg chg="addSp modSp">
        <pc:chgData name="Tammy Wilson" userId="e3b55da62d900d7c" providerId="LiveId" clId="{DE6B7697-7F61-4EFE-825F-CDF960B57DAA}" dt="2019-02-04T00:20:52.438" v="839" actId="115"/>
        <pc:sldMkLst>
          <pc:docMk/>
          <pc:sldMk cId="3168494097" sldId="371"/>
        </pc:sldMkLst>
        <pc:spChg chg="mod">
          <ac:chgData name="Tammy Wilson" userId="e3b55da62d900d7c" providerId="LiveId" clId="{DE6B7697-7F61-4EFE-825F-CDF960B57DAA}" dt="2019-01-27T22:26:30.879" v="1" actId="27636"/>
          <ac:spMkLst>
            <pc:docMk/>
            <pc:sldMk cId="3168494097" sldId="371"/>
            <ac:spMk id="2" creationId="{35A98D57-111A-4C4F-8630-86739C47B944}"/>
          </ac:spMkLst>
        </pc:spChg>
        <pc:spChg chg="mod">
          <ac:chgData name="Tammy Wilson" userId="e3b55da62d900d7c" providerId="LiveId" clId="{DE6B7697-7F61-4EFE-825F-CDF960B57DAA}" dt="2019-02-04T00:20:52.438" v="839" actId="115"/>
          <ac:spMkLst>
            <pc:docMk/>
            <pc:sldMk cId="3168494097" sldId="371"/>
            <ac:spMk id="3" creationId="{4BF115C6-98F4-4D4B-9370-FA6333EFAD69}"/>
          </ac:spMkLst>
        </pc:spChg>
        <pc:picChg chg="add mod modCrop">
          <ac:chgData name="Tammy Wilson" userId="e3b55da62d900d7c" providerId="LiveId" clId="{DE6B7697-7F61-4EFE-825F-CDF960B57DAA}" dt="2019-01-28T00:32:59.995" v="685" actId="14100"/>
          <ac:picMkLst>
            <pc:docMk/>
            <pc:sldMk cId="3168494097" sldId="371"/>
            <ac:picMk id="4" creationId="{2A778670-E3CF-4023-BD01-09212A7D44D4}"/>
          </ac:picMkLst>
        </pc:picChg>
      </pc:sldChg>
      <pc:sldChg chg="addSp delSp modSp delAnim modAnim modNotesTx">
        <pc:chgData name="Tammy Wilson" userId="e3b55da62d900d7c" providerId="LiveId" clId="{DE6B7697-7F61-4EFE-825F-CDF960B57DAA}" dt="2019-02-10T23:28:14.222" v="990" actId="115"/>
        <pc:sldMkLst>
          <pc:docMk/>
          <pc:sldMk cId="2365472925" sldId="372"/>
        </pc:sldMkLst>
        <pc:spChg chg="mod">
          <ac:chgData name="Tammy Wilson" userId="e3b55da62d900d7c" providerId="LiveId" clId="{DE6B7697-7F61-4EFE-825F-CDF960B57DAA}" dt="2019-01-28T00:08:27.294" v="321" actId="20577"/>
          <ac:spMkLst>
            <pc:docMk/>
            <pc:sldMk cId="2365472925" sldId="372"/>
            <ac:spMk id="2" creationId="{EDF8AA73-D2C4-4621-8F2B-29DCE655BBDB}"/>
          </ac:spMkLst>
        </pc:spChg>
        <pc:spChg chg="mod">
          <ac:chgData name="Tammy Wilson" userId="e3b55da62d900d7c" providerId="LiveId" clId="{DE6B7697-7F61-4EFE-825F-CDF960B57DAA}" dt="2019-02-10T23:28:14.222" v="990" actId="115"/>
          <ac:spMkLst>
            <pc:docMk/>
            <pc:sldMk cId="2365472925" sldId="372"/>
            <ac:spMk id="3" creationId="{47283E48-13A9-4DA7-8593-113B2FF3088B}"/>
          </ac:spMkLst>
        </pc:spChg>
        <pc:picChg chg="add mod modCrop">
          <ac:chgData name="Tammy Wilson" userId="e3b55da62d900d7c" providerId="LiveId" clId="{DE6B7697-7F61-4EFE-825F-CDF960B57DAA}" dt="2019-01-28T00:35:32.534" v="719" actId="1076"/>
          <ac:picMkLst>
            <pc:docMk/>
            <pc:sldMk cId="2365472925" sldId="372"/>
            <ac:picMk id="4" creationId="{55068EB2-6523-4701-83C3-9E7CEFAC9AEF}"/>
          </ac:picMkLst>
        </pc:picChg>
        <pc:picChg chg="add del mod">
          <ac:chgData name="Tammy Wilson" userId="e3b55da62d900d7c" providerId="LiveId" clId="{DE6B7697-7F61-4EFE-825F-CDF960B57DAA}" dt="2019-01-28T00:36:04.366" v="726"/>
          <ac:picMkLst>
            <pc:docMk/>
            <pc:sldMk cId="2365472925" sldId="372"/>
            <ac:picMk id="5" creationId="{47013933-0EE4-448E-AB35-235F70518127}"/>
          </ac:picMkLst>
        </pc:picChg>
        <pc:picChg chg="add del mod">
          <ac:chgData name="Tammy Wilson" userId="e3b55da62d900d7c" providerId="LiveId" clId="{DE6B7697-7F61-4EFE-825F-CDF960B57DAA}" dt="2019-02-04T00:25:28.381" v="915" actId="478"/>
          <ac:picMkLst>
            <pc:docMk/>
            <pc:sldMk cId="2365472925" sldId="372"/>
            <ac:picMk id="6" creationId="{22CE5EF5-7A9D-4562-9FF4-0C6C3E4352F9}"/>
          </ac:picMkLst>
        </pc:picChg>
      </pc:sldChg>
      <pc:sldChg chg="addSp delSp modSp modAnim">
        <pc:chgData name="Tammy Wilson" userId="e3b55da62d900d7c" providerId="LiveId" clId="{DE6B7697-7F61-4EFE-825F-CDF960B57DAA}" dt="2019-02-10T23:29:46.572" v="992" actId="115"/>
        <pc:sldMkLst>
          <pc:docMk/>
          <pc:sldMk cId="457602144" sldId="373"/>
        </pc:sldMkLst>
        <pc:spChg chg="mod">
          <ac:chgData name="Tammy Wilson" userId="e3b55da62d900d7c" providerId="LiveId" clId="{DE6B7697-7F61-4EFE-825F-CDF960B57DAA}" dt="2019-01-28T00:39:02.653" v="768" actId="20577"/>
          <ac:spMkLst>
            <pc:docMk/>
            <pc:sldMk cId="457602144" sldId="373"/>
            <ac:spMk id="2" creationId="{AD37BE6E-7900-4FD1-8CBC-9AF0AED61E35}"/>
          </ac:spMkLst>
        </pc:spChg>
        <pc:spChg chg="mod">
          <ac:chgData name="Tammy Wilson" userId="e3b55da62d900d7c" providerId="LiveId" clId="{DE6B7697-7F61-4EFE-825F-CDF960B57DAA}" dt="2019-02-10T23:29:46.572" v="992" actId="115"/>
          <ac:spMkLst>
            <pc:docMk/>
            <pc:sldMk cId="457602144" sldId="373"/>
            <ac:spMk id="3" creationId="{C8EEC91B-7380-4F6B-A22B-0EEB9B62F993}"/>
          </ac:spMkLst>
        </pc:spChg>
        <pc:picChg chg="del">
          <ac:chgData name="Tammy Wilson" userId="e3b55da62d900d7c" providerId="LiveId" clId="{DE6B7697-7F61-4EFE-825F-CDF960B57DAA}" dt="2019-01-27T22:30:44.433" v="110" actId="478"/>
          <ac:picMkLst>
            <pc:docMk/>
            <pc:sldMk cId="457602144" sldId="373"/>
            <ac:picMk id="4" creationId="{B8EEABFD-5660-4F96-816A-CAA1EB645A53}"/>
          </ac:picMkLst>
        </pc:picChg>
        <pc:picChg chg="add mod">
          <ac:chgData name="Tammy Wilson" userId="e3b55da62d900d7c" providerId="LiveId" clId="{DE6B7697-7F61-4EFE-825F-CDF960B57DAA}" dt="2019-02-04T00:27:30.804" v="943" actId="1076"/>
          <ac:picMkLst>
            <pc:docMk/>
            <pc:sldMk cId="457602144" sldId="373"/>
            <ac:picMk id="5" creationId="{55B29A05-A25F-45E2-B539-2B58626AED68}"/>
          </ac:picMkLst>
        </pc:picChg>
      </pc:sldChg>
      <pc:sldChg chg="addSp delSp modSp add delAnim modAnim">
        <pc:chgData name="Tammy Wilson" userId="e3b55da62d900d7c" providerId="LiveId" clId="{DE6B7697-7F61-4EFE-825F-CDF960B57DAA}" dt="2019-02-10T23:28:55.497" v="991" actId="115"/>
        <pc:sldMkLst>
          <pc:docMk/>
          <pc:sldMk cId="3757258292" sldId="375"/>
        </pc:sldMkLst>
        <pc:spChg chg="mod">
          <ac:chgData name="Tammy Wilson" userId="e3b55da62d900d7c" providerId="LiveId" clId="{DE6B7697-7F61-4EFE-825F-CDF960B57DAA}" dt="2019-01-28T00:37:28.950" v="746" actId="20577"/>
          <ac:spMkLst>
            <pc:docMk/>
            <pc:sldMk cId="3757258292" sldId="375"/>
            <ac:spMk id="2" creationId="{EDF8AA73-D2C4-4621-8F2B-29DCE655BBDB}"/>
          </ac:spMkLst>
        </pc:spChg>
        <pc:spChg chg="mod">
          <ac:chgData name="Tammy Wilson" userId="e3b55da62d900d7c" providerId="LiveId" clId="{DE6B7697-7F61-4EFE-825F-CDF960B57DAA}" dt="2019-02-10T23:28:55.497" v="991" actId="115"/>
          <ac:spMkLst>
            <pc:docMk/>
            <pc:sldMk cId="3757258292" sldId="375"/>
            <ac:spMk id="3" creationId="{47283E48-13A9-4DA7-8593-113B2FF3088B}"/>
          </ac:spMkLst>
        </pc:spChg>
        <pc:picChg chg="add del">
          <ac:chgData name="Tammy Wilson" userId="e3b55da62d900d7c" providerId="LiveId" clId="{DE6B7697-7F61-4EFE-825F-CDF960B57DAA}" dt="2019-01-28T00:15:35.902" v="400"/>
          <ac:picMkLst>
            <pc:docMk/>
            <pc:sldMk cId="3757258292" sldId="375"/>
            <ac:picMk id="4" creationId="{10531AA9-8DCB-4EC6-84DC-1BE7F75F4120}"/>
          </ac:picMkLst>
        </pc:picChg>
        <pc:picChg chg="add mod modCrop">
          <ac:chgData name="Tammy Wilson" userId="e3b55da62d900d7c" providerId="LiveId" clId="{DE6B7697-7F61-4EFE-825F-CDF960B57DAA}" dt="2019-01-28T00:37:37.613" v="748" actId="14100"/>
          <ac:picMkLst>
            <pc:docMk/>
            <pc:sldMk cId="3757258292" sldId="375"/>
            <ac:picMk id="5" creationId="{6A5F7F3A-CEA1-4F6B-A8D9-224ED51DE32B}"/>
          </ac:picMkLst>
        </pc:picChg>
        <pc:picChg chg="add del">
          <ac:chgData name="Tammy Wilson" userId="e3b55da62d900d7c" providerId="LiveId" clId="{DE6B7697-7F61-4EFE-825F-CDF960B57DAA}" dt="2019-02-04T00:26:39.973" v="937" actId="478"/>
          <ac:picMkLst>
            <pc:docMk/>
            <pc:sldMk cId="3757258292" sldId="375"/>
            <ac:picMk id="6" creationId="{6E1BCC24-F2CE-4453-84B6-53E3BFE7C030}"/>
          </ac:picMkLst>
        </pc:picChg>
      </pc:sldChg>
      <pc:sldChg chg="addSp delSp modSp add delAnim modAnim">
        <pc:chgData name="Tammy Wilson" userId="e3b55da62d900d7c" providerId="LiveId" clId="{DE6B7697-7F61-4EFE-825F-CDF960B57DAA}" dt="2019-02-04T00:27:13.353" v="942" actId="14100"/>
        <pc:sldMkLst>
          <pc:docMk/>
          <pc:sldMk cId="2469349814" sldId="376"/>
        </pc:sldMkLst>
        <pc:spChg chg="del">
          <ac:chgData name="Tammy Wilson" userId="e3b55da62d900d7c" providerId="LiveId" clId="{DE6B7697-7F61-4EFE-825F-CDF960B57DAA}" dt="2019-01-27T22:30:08.831" v="107"/>
          <ac:spMkLst>
            <pc:docMk/>
            <pc:sldMk cId="2469349814" sldId="376"/>
            <ac:spMk id="3" creationId="{0527F47E-4E4F-49A9-9BFA-8A57AEFEDC64}"/>
          </ac:spMkLst>
        </pc:spChg>
        <pc:picChg chg="add mod">
          <ac:chgData name="Tammy Wilson" userId="e3b55da62d900d7c" providerId="LiveId" clId="{DE6B7697-7F61-4EFE-825F-CDF960B57DAA}" dt="2019-02-04T00:27:13.353" v="942" actId="14100"/>
          <ac:picMkLst>
            <pc:docMk/>
            <pc:sldMk cId="2469349814" sldId="376"/>
            <ac:picMk id="4" creationId="{A0BAB2D2-1B44-4D53-BDFF-30A2071B9500}"/>
          </ac:picMkLst>
        </pc:picChg>
        <pc:picChg chg="add del mod">
          <ac:chgData name="Tammy Wilson" userId="e3b55da62d900d7c" providerId="LiveId" clId="{DE6B7697-7F61-4EFE-825F-CDF960B57DAA}" dt="2019-02-04T00:27:08.951" v="941" actId="478"/>
          <ac:picMkLst>
            <pc:docMk/>
            <pc:sldMk cId="2469349814" sldId="376"/>
            <ac:picMk id="5" creationId="{2F65C47B-F717-4C23-9E67-667D1A2088DC}"/>
          </ac:picMkLst>
        </pc:picChg>
      </pc:sldChg>
      <pc:sldChg chg="addSp delSp modSp add delAnim modAnim">
        <pc:chgData name="Tammy Wilson" userId="e3b55da62d900d7c" providerId="LiveId" clId="{DE6B7697-7F61-4EFE-825F-CDF960B57DAA}" dt="2019-02-04T00:27:03.451" v="940" actId="1076"/>
        <pc:sldMkLst>
          <pc:docMk/>
          <pc:sldMk cId="4283324919" sldId="377"/>
        </pc:sldMkLst>
        <pc:spChg chg="del">
          <ac:chgData name="Tammy Wilson" userId="e3b55da62d900d7c" providerId="LiveId" clId="{DE6B7697-7F61-4EFE-825F-CDF960B57DAA}" dt="2019-01-27T22:30:39.027" v="109"/>
          <ac:spMkLst>
            <pc:docMk/>
            <pc:sldMk cId="4283324919" sldId="377"/>
            <ac:spMk id="3" creationId="{9FA15009-A0D2-4B40-94BD-C8ACB1EA414B}"/>
          </ac:spMkLst>
        </pc:spChg>
        <pc:picChg chg="add mod">
          <ac:chgData name="Tammy Wilson" userId="e3b55da62d900d7c" providerId="LiveId" clId="{DE6B7697-7F61-4EFE-825F-CDF960B57DAA}" dt="2019-02-04T00:27:03.451" v="940" actId="1076"/>
          <ac:picMkLst>
            <pc:docMk/>
            <pc:sldMk cId="4283324919" sldId="377"/>
            <ac:picMk id="4" creationId="{7A917062-2777-4404-8639-87A331CC6466}"/>
          </ac:picMkLst>
        </pc:picChg>
        <pc:picChg chg="add del mod">
          <ac:chgData name="Tammy Wilson" userId="e3b55da62d900d7c" providerId="LiveId" clId="{DE6B7697-7F61-4EFE-825F-CDF960B57DAA}" dt="2019-02-04T00:26:55.974" v="938" actId="478"/>
          <ac:picMkLst>
            <pc:docMk/>
            <pc:sldMk cId="4283324919" sldId="377"/>
            <ac:picMk id="5" creationId="{7FE2AA48-AB54-4914-BEE4-2845E5E9E816}"/>
          </ac:picMkLst>
        </pc:picChg>
      </pc:sldChg>
      <pc:sldChg chg="addSp modSp add">
        <pc:chgData name="Tammy Wilson" userId="e3b55da62d900d7c" providerId="LiveId" clId="{DE6B7697-7F61-4EFE-825F-CDF960B57DAA}" dt="2019-02-04T00:27:37.573" v="946" actId="1076"/>
        <pc:sldMkLst>
          <pc:docMk/>
          <pc:sldMk cId="3952904031" sldId="378"/>
        </pc:sldMkLst>
        <pc:picChg chg="add mod">
          <ac:chgData name="Tammy Wilson" userId="e3b55da62d900d7c" providerId="LiveId" clId="{DE6B7697-7F61-4EFE-825F-CDF960B57DAA}" dt="2019-02-04T00:27:37.573" v="946" actId="1076"/>
          <ac:picMkLst>
            <pc:docMk/>
            <pc:sldMk cId="3952904031" sldId="378"/>
            <ac:picMk id="4" creationId="{924FDAAE-A29C-459C-83A0-D2CBC7932E26}"/>
          </ac:picMkLst>
        </pc:picChg>
      </pc:sldChg>
      <pc:sldChg chg="modSp add">
        <pc:chgData name="Tammy Wilson" userId="e3b55da62d900d7c" providerId="LiveId" clId="{DE6B7697-7F61-4EFE-825F-CDF960B57DAA}" dt="2019-01-27T22:32:59.800" v="175" actId="12"/>
        <pc:sldMkLst>
          <pc:docMk/>
          <pc:sldMk cId="1251335077" sldId="379"/>
        </pc:sldMkLst>
        <pc:spChg chg="mod">
          <ac:chgData name="Tammy Wilson" userId="e3b55da62d900d7c" providerId="LiveId" clId="{DE6B7697-7F61-4EFE-825F-CDF960B57DAA}" dt="2019-01-27T22:32:03.297" v="142" actId="20577"/>
          <ac:spMkLst>
            <pc:docMk/>
            <pc:sldMk cId="1251335077" sldId="379"/>
            <ac:spMk id="2" creationId="{FF5D9609-D95C-4DEE-B6AF-FB347596AB63}"/>
          </ac:spMkLst>
        </pc:spChg>
        <pc:spChg chg="mod">
          <ac:chgData name="Tammy Wilson" userId="e3b55da62d900d7c" providerId="LiveId" clId="{DE6B7697-7F61-4EFE-825F-CDF960B57DAA}" dt="2019-01-27T22:32:59.800" v="175" actId="12"/>
          <ac:spMkLst>
            <pc:docMk/>
            <pc:sldMk cId="1251335077" sldId="379"/>
            <ac:spMk id="3" creationId="{4D0BCB81-6DD7-4919-8EBE-9BD2BB0A694E}"/>
          </ac:spMkLst>
        </pc:spChg>
      </pc:sldChg>
      <pc:sldChg chg="addSp delSp modSp add">
        <pc:chgData name="Tammy Wilson" userId="e3b55da62d900d7c" providerId="LiveId" clId="{DE6B7697-7F61-4EFE-825F-CDF960B57DAA}" dt="2019-02-04T00:24:37.702" v="890" actId="20577"/>
        <pc:sldMkLst>
          <pc:docMk/>
          <pc:sldMk cId="459220821" sldId="388"/>
        </pc:sldMkLst>
        <pc:spChg chg="mod">
          <ac:chgData name="Tammy Wilson" userId="e3b55da62d900d7c" providerId="LiveId" clId="{DE6B7697-7F61-4EFE-825F-CDF960B57DAA}" dt="2019-02-04T00:23:33.450" v="846" actId="1076"/>
          <ac:spMkLst>
            <pc:docMk/>
            <pc:sldMk cId="459220821" sldId="388"/>
            <ac:spMk id="2" creationId="{35A98D57-111A-4C4F-8630-86739C47B944}"/>
          </ac:spMkLst>
        </pc:spChg>
        <pc:spChg chg="mod">
          <ac:chgData name="Tammy Wilson" userId="e3b55da62d900d7c" providerId="LiveId" clId="{DE6B7697-7F61-4EFE-825F-CDF960B57DAA}" dt="2019-02-04T00:24:37.702" v="890" actId="20577"/>
          <ac:spMkLst>
            <pc:docMk/>
            <pc:sldMk cId="459220821" sldId="388"/>
            <ac:spMk id="3" creationId="{4BF115C6-98F4-4D4B-9370-FA6333EFAD69}"/>
          </ac:spMkLst>
        </pc:spChg>
        <pc:picChg chg="add del">
          <ac:chgData name="Tammy Wilson" userId="e3b55da62d900d7c" providerId="LiveId" clId="{DE6B7697-7F61-4EFE-825F-CDF960B57DAA}" dt="2019-02-04T00:24:02.530" v="872"/>
          <ac:picMkLst>
            <pc:docMk/>
            <pc:sldMk cId="459220821" sldId="388"/>
            <ac:picMk id="4098" creationId="{596176C8-366C-46B8-A10C-136CFAF1FAA9}"/>
          </ac:picMkLst>
        </pc:picChg>
        <pc:picChg chg="add mod">
          <ac:chgData name="Tammy Wilson" userId="e3b55da62d900d7c" providerId="LiveId" clId="{DE6B7697-7F61-4EFE-825F-CDF960B57DAA}" dt="2019-02-04T00:24:24.185" v="880" actId="1076"/>
          <ac:picMkLst>
            <pc:docMk/>
            <pc:sldMk cId="459220821" sldId="388"/>
            <ac:picMk id="4100" creationId="{D365A397-73E4-4B48-8929-DF108018A15D}"/>
          </ac:picMkLst>
        </pc:picChg>
      </pc:sldChg>
      <pc:sldChg chg="addSp delSp add modAnim">
        <pc:chgData name="Tammy Wilson" userId="e3b55da62d900d7c" providerId="LiveId" clId="{DE6B7697-7F61-4EFE-825F-CDF960B57DAA}" dt="2019-01-28T00:20:35.898" v="440"/>
        <pc:sldMkLst>
          <pc:docMk/>
          <pc:sldMk cId="2272786798" sldId="389"/>
        </pc:sldMkLst>
        <pc:spChg chg="del">
          <ac:chgData name="Tammy Wilson" userId="e3b55da62d900d7c" providerId="LiveId" clId="{DE6B7697-7F61-4EFE-825F-CDF960B57DAA}" dt="2019-01-28T00:20:35.898" v="440"/>
          <ac:spMkLst>
            <pc:docMk/>
            <pc:sldMk cId="2272786798" sldId="389"/>
            <ac:spMk id="3" creationId="{EF4656D9-4F76-4D19-8E10-B277A921BD03}"/>
          </ac:spMkLst>
        </pc:spChg>
        <pc:picChg chg="add">
          <ac:chgData name="Tammy Wilson" userId="e3b55da62d900d7c" providerId="LiveId" clId="{DE6B7697-7F61-4EFE-825F-CDF960B57DAA}" dt="2019-01-28T00:20:35.898" v="440"/>
          <ac:picMkLst>
            <pc:docMk/>
            <pc:sldMk cId="2272786798" sldId="389"/>
            <ac:picMk id="4" creationId="{DD2E8010-2A99-403C-A360-30C81640CF76}"/>
          </ac:picMkLst>
        </pc:picChg>
      </pc:sldChg>
      <pc:sldChg chg="modSp add ord">
        <pc:chgData name="Tammy Wilson" userId="e3b55da62d900d7c" providerId="LiveId" clId="{DE6B7697-7F61-4EFE-825F-CDF960B57DAA}" dt="2019-02-10T23:23:35.962" v="970"/>
        <pc:sldMkLst>
          <pc:docMk/>
          <pc:sldMk cId="1496125845" sldId="390"/>
        </pc:sldMkLst>
        <pc:spChg chg="mod">
          <ac:chgData name="Tammy Wilson" userId="e3b55da62d900d7c" providerId="LiveId" clId="{DE6B7697-7F61-4EFE-825F-CDF960B57DAA}" dt="2019-01-28T00:24:34.208" v="469" actId="20577"/>
          <ac:spMkLst>
            <pc:docMk/>
            <pc:sldMk cId="1496125845" sldId="390"/>
            <ac:spMk id="2" creationId="{9830E8D6-5824-4F76-AB6A-AE966096AB03}"/>
          </ac:spMkLst>
        </pc:spChg>
        <pc:spChg chg="mod">
          <ac:chgData name="Tammy Wilson" userId="e3b55da62d900d7c" providerId="LiveId" clId="{DE6B7697-7F61-4EFE-825F-CDF960B57DAA}" dt="2019-01-28T00:24:37.415" v="473" actId="20577"/>
          <ac:spMkLst>
            <pc:docMk/>
            <pc:sldMk cId="1496125845" sldId="390"/>
            <ac:spMk id="3" creationId="{66EF9992-43F8-4A33-B5CD-46F26EE1CAA7}"/>
          </ac:spMkLst>
        </pc:spChg>
      </pc:sldChg>
      <pc:sldChg chg="modSp add">
        <pc:chgData name="Tammy Wilson" userId="e3b55da62d900d7c" providerId="LiveId" clId="{DE6B7697-7F61-4EFE-825F-CDF960B57DAA}" dt="2019-02-04T00:15:24.162" v="809" actId="20577"/>
        <pc:sldMkLst>
          <pc:docMk/>
          <pc:sldMk cId="2153677166" sldId="391"/>
        </pc:sldMkLst>
        <pc:spChg chg="mod">
          <ac:chgData name="Tammy Wilson" userId="e3b55da62d900d7c" providerId="LiveId" clId="{DE6B7697-7F61-4EFE-825F-CDF960B57DAA}" dt="2019-02-04T00:15:20.417" v="808" actId="20577"/>
          <ac:spMkLst>
            <pc:docMk/>
            <pc:sldMk cId="2153677166" sldId="391"/>
            <ac:spMk id="2" creationId="{5B7E07EA-C094-46B8-B576-CB8E081684E2}"/>
          </ac:spMkLst>
        </pc:spChg>
        <pc:spChg chg="mod">
          <ac:chgData name="Tammy Wilson" userId="e3b55da62d900d7c" providerId="LiveId" clId="{DE6B7697-7F61-4EFE-825F-CDF960B57DAA}" dt="2019-02-04T00:15:24.162" v="809" actId="20577"/>
          <ac:spMkLst>
            <pc:docMk/>
            <pc:sldMk cId="2153677166" sldId="391"/>
            <ac:spMk id="3" creationId="{0F2DD98D-B265-4103-86FC-224AEE75FED3}"/>
          </ac:spMkLst>
        </pc:spChg>
      </pc:sldChg>
      <pc:sldChg chg="addSp delSp modSp add">
        <pc:chgData name="Tammy Wilson" userId="e3b55da62d900d7c" providerId="LiveId" clId="{DE6B7697-7F61-4EFE-825F-CDF960B57DAA}" dt="2019-02-04T00:20:39.681" v="838" actId="14100"/>
        <pc:sldMkLst>
          <pc:docMk/>
          <pc:sldMk cId="575584986" sldId="392"/>
        </pc:sldMkLst>
        <pc:spChg chg="del">
          <ac:chgData name="Tammy Wilson" userId="e3b55da62d900d7c" providerId="LiveId" clId="{DE6B7697-7F61-4EFE-825F-CDF960B57DAA}" dt="2019-02-04T00:20:31.558" v="835"/>
          <ac:spMkLst>
            <pc:docMk/>
            <pc:sldMk cId="575584986" sldId="392"/>
            <ac:spMk id="3" creationId="{2EE3B356-2525-42C9-9DD9-E2760058090D}"/>
          </ac:spMkLst>
        </pc:spChg>
        <pc:picChg chg="add mod">
          <ac:chgData name="Tammy Wilson" userId="e3b55da62d900d7c" providerId="LiveId" clId="{DE6B7697-7F61-4EFE-825F-CDF960B57DAA}" dt="2019-02-04T00:20:39.681" v="838" actId="14100"/>
          <ac:picMkLst>
            <pc:docMk/>
            <pc:sldMk cId="575584986" sldId="392"/>
            <ac:picMk id="2050" creationId="{6BAECEED-FE0C-4498-AE84-CC00511BE92F}"/>
          </ac:picMkLst>
        </pc:picChg>
      </pc:sldChg>
      <pc:sldChg chg="addSp modSp add">
        <pc:chgData name="Tammy Wilson" userId="e3b55da62d900d7c" providerId="LiveId" clId="{DE6B7697-7F61-4EFE-825F-CDF960B57DAA}" dt="2019-02-04T00:22:22.477" v="843" actId="1076"/>
        <pc:sldMkLst>
          <pc:docMk/>
          <pc:sldMk cId="1482823444" sldId="393"/>
        </pc:sldMkLst>
        <pc:picChg chg="add mod">
          <ac:chgData name="Tammy Wilson" userId="e3b55da62d900d7c" providerId="LiveId" clId="{DE6B7697-7F61-4EFE-825F-CDF960B57DAA}" dt="2019-02-04T00:22:22.477" v="843" actId="1076"/>
          <ac:picMkLst>
            <pc:docMk/>
            <pc:sldMk cId="1482823444" sldId="393"/>
            <ac:picMk id="3074" creationId="{94565E6D-10E9-4B41-A0D2-FC9932DBC312}"/>
          </ac:picMkLst>
        </pc:picChg>
      </pc:sldChg>
      <pc:sldChg chg="addSp modSp add">
        <pc:chgData name="Tammy Wilson" userId="e3b55da62d900d7c" providerId="LiveId" clId="{DE6B7697-7F61-4EFE-825F-CDF960B57DAA}" dt="2019-02-04T00:25:41.644" v="916" actId="1076"/>
        <pc:sldMkLst>
          <pc:docMk/>
          <pc:sldMk cId="1860947518" sldId="394"/>
        </pc:sldMkLst>
        <pc:spChg chg="mod">
          <ac:chgData name="Tammy Wilson" userId="e3b55da62d900d7c" providerId="LiveId" clId="{DE6B7697-7F61-4EFE-825F-CDF960B57DAA}" dt="2019-02-04T00:23:55.841" v="871" actId="20577"/>
          <ac:spMkLst>
            <pc:docMk/>
            <pc:sldMk cId="1860947518" sldId="394"/>
            <ac:spMk id="2" creationId="{30A0E806-1528-4CFD-93A8-A61B32B7500E}"/>
          </ac:spMkLst>
        </pc:spChg>
        <pc:spChg chg="mod">
          <ac:chgData name="Tammy Wilson" userId="e3b55da62d900d7c" providerId="LiveId" clId="{DE6B7697-7F61-4EFE-825F-CDF960B57DAA}" dt="2019-02-04T00:25:41.644" v="916" actId="1076"/>
          <ac:spMkLst>
            <pc:docMk/>
            <pc:sldMk cId="1860947518" sldId="394"/>
            <ac:spMk id="3" creationId="{7C24A7B8-734E-4A54-83D8-D7DE25DB8518}"/>
          </ac:spMkLst>
        </pc:spChg>
        <pc:picChg chg="add mod">
          <ac:chgData name="Tammy Wilson" userId="e3b55da62d900d7c" providerId="LiveId" clId="{DE6B7697-7F61-4EFE-825F-CDF960B57DAA}" dt="2019-02-04T00:25:11.241" v="913" actId="1076"/>
          <ac:picMkLst>
            <pc:docMk/>
            <pc:sldMk cId="1860947518" sldId="394"/>
            <ac:picMk id="4" creationId="{C36EAF15-8807-46D1-94CF-4D422C0F1D19}"/>
          </ac:picMkLst>
        </pc:picChg>
      </pc:sldChg>
      <pc:sldMasterChg chg="modSldLayout">
        <pc:chgData name="Tammy Wilson" userId="e3b55da62d900d7c" providerId="LiveId" clId="{DE6B7697-7F61-4EFE-825F-CDF960B57DAA}" dt="2019-01-27T22:27:07.957" v="11" actId="255"/>
        <pc:sldMasterMkLst>
          <pc:docMk/>
          <pc:sldMasterMk cId="3642966866" sldId="2147483648"/>
        </pc:sldMasterMkLst>
        <pc:sldLayoutChg chg="modSp">
          <pc:chgData name="Tammy Wilson" userId="e3b55da62d900d7c" providerId="LiveId" clId="{DE6B7697-7F61-4EFE-825F-CDF960B57DAA}" dt="2019-01-27T22:27:07.957" v="11" actId="255"/>
          <pc:sldLayoutMkLst>
            <pc:docMk/>
            <pc:sldMasterMk cId="3642966866" sldId="2147483648"/>
            <pc:sldLayoutMk cId="1823603639" sldId="2147483650"/>
          </pc:sldLayoutMkLst>
          <pc:spChg chg="mod">
            <ac:chgData name="Tammy Wilson" userId="e3b55da62d900d7c" providerId="LiveId" clId="{DE6B7697-7F61-4EFE-825F-CDF960B57DAA}" dt="2019-01-27T22:26:30.785" v="0" actId="2711"/>
            <ac:spMkLst>
              <pc:docMk/>
              <pc:sldMasterMk cId="3642966866" sldId="2147483648"/>
              <pc:sldLayoutMk cId="1823603639" sldId="2147483650"/>
              <ac:spMk id="2" creationId="{C7CB6E83-0F1F-4510-ABBA-332A63DCA848}"/>
            </ac:spMkLst>
          </pc:spChg>
          <pc:spChg chg="mod">
            <ac:chgData name="Tammy Wilson" userId="e3b55da62d900d7c" providerId="LiveId" clId="{DE6B7697-7F61-4EFE-825F-CDF960B57DAA}" dt="2019-01-27T22:27:07.957" v="11" actId="255"/>
            <ac:spMkLst>
              <pc:docMk/>
              <pc:sldMasterMk cId="3642966866" sldId="2147483648"/>
              <pc:sldLayoutMk cId="1823603639" sldId="2147483650"/>
              <ac:spMk id="3" creationId="{EA3959DE-55CA-49A4-B0AA-3DBC2FA7116A}"/>
            </ac:spMkLst>
          </pc:spChg>
        </pc:sldLayoutChg>
      </pc:sldMasterChg>
    </pc:docChg>
  </pc:docChgLst>
  <pc:docChgLst>
    <pc:chgData name="Tammy Wilson" userId="e3b55da62d900d7c" providerId="LiveId" clId="{20961C91-6570-4E65-9833-4E58666E89AA}"/>
    <pc:docChg chg="custSel addSld modSld sldOrd">
      <pc:chgData name="Tammy Wilson" userId="e3b55da62d900d7c" providerId="LiveId" clId="{20961C91-6570-4E65-9833-4E58666E89AA}" dt="2019-01-06T20:11:22.638" v="229" actId="27636"/>
      <pc:docMkLst>
        <pc:docMk/>
      </pc:docMkLst>
      <pc:sldChg chg="addSp modSp">
        <pc:chgData name="Tammy Wilson" userId="e3b55da62d900d7c" providerId="LiveId" clId="{20961C91-6570-4E65-9833-4E58666E89AA}" dt="2019-01-06T19:25:14.963" v="2"/>
        <pc:sldMkLst>
          <pc:docMk/>
          <pc:sldMk cId="790200330" sldId="257"/>
        </pc:sldMkLst>
        <pc:spChg chg="mod">
          <ac:chgData name="Tammy Wilson" userId="e3b55da62d900d7c" providerId="LiveId" clId="{20961C91-6570-4E65-9833-4E58666E89AA}" dt="2019-01-06T19:24:42.159" v="0"/>
          <ac:spMkLst>
            <pc:docMk/>
            <pc:sldMk cId="790200330" sldId="257"/>
            <ac:spMk id="3" creationId="{0F2DD98D-B265-4103-86FC-224AEE75FED3}"/>
          </ac:spMkLst>
        </pc:spChg>
        <pc:picChg chg="add">
          <ac:chgData name="Tammy Wilson" userId="e3b55da62d900d7c" providerId="LiveId" clId="{20961C91-6570-4E65-9833-4E58666E89AA}" dt="2019-01-06T19:25:14.963" v="2"/>
          <ac:picMkLst>
            <pc:docMk/>
            <pc:sldMk cId="790200330" sldId="257"/>
            <ac:picMk id="4" creationId="{BF28C756-9A8C-41B5-8BC7-1B5224AC261A}"/>
          </ac:picMkLst>
        </pc:picChg>
      </pc:sldChg>
      <pc:sldChg chg="add">
        <pc:chgData name="Tammy Wilson" userId="e3b55da62d900d7c" providerId="LiveId" clId="{20961C91-6570-4E65-9833-4E58666E89AA}" dt="2019-01-06T19:49:01.701" v="210"/>
        <pc:sldMkLst>
          <pc:docMk/>
          <pc:sldMk cId="1281780096" sldId="285"/>
        </pc:sldMkLst>
      </pc:sldChg>
      <pc:sldChg chg="add">
        <pc:chgData name="Tammy Wilson" userId="e3b55da62d900d7c" providerId="LiveId" clId="{20961C91-6570-4E65-9833-4E58666E89AA}" dt="2019-01-06T20:11:22.045" v="213"/>
        <pc:sldMkLst>
          <pc:docMk/>
          <pc:sldMk cId="2528239592" sldId="320"/>
        </pc:sldMkLst>
      </pc:sldChg>
      <pc:sldChg chg="add">
        <pc:chgData name="Tammy Wilson" userId="e3b55da62d900d7c" providerId="LiveId" clId="{20961C91-6570-4E65-9833-4E58666E89AA}" dt="2019-01-06T20:11:22.045" v="213"/>
        <pc:sldMkLst>
          <pc:docMk/>
          <pc:sldMk cId="610929009" sldId="352"/>
        </pc:sldMkLst>
      </pc:sldChg>
      <pc:sldChg chg="modSp add">
        <pc:chgData name="Tammy Wilson" userId="e3b55da62d900d7c" providerId="LiveId" clId="{20961C91-6570-4E65-9833-4E58666E89AA}" dt="2019-01-06T20:11:22.170" v="215" actId="27636"/>
        <pc:sldMkLst>
          <pc:docMk/>
          <pc:sldMk cId="3168494097" sldId="371"/>
        </pc:sldMkLst>
        <pc:spChg chg="mod">
          <ac:chgData name="Tammy Wilson" userId="e3b55da62d900d7c" providerId="LiveId" clId="{20961C91-6570-4E65-9833-4E58666E89AA}" dt="2019-01-06T20:11:22.154" v="214" actId="27636"/>
          <ac:spMkLst>
            <pc:docMk/>
            <pc:sldMk cId="3168494097" sldId="371"/>
            <ac:spMk id="2" creationId="{35A98D57-111A-4C4F-8630-86739C47B944}"/>
          </ac:spMkLst>
        </pc:spChg>
        <pc:spChg chg="mod">
          <ac:chgData name="Tammy Wilson" userId="e3b55da62d900d7c" providerId="LiveId" clId="{20961C91-6570-4E65-9833-4E58666E89AA}" dt="2019-01-06T20:11:22.170" v="215" actId="27636"/>
          <ac:spMkLst>
            <pc:docMk/>
            <pc:sldMk cId="3168494097" sldId="371"/>
            <ac:spMk id="3" creationId="{4BF115C6-98F4-4D4B-9370-FA6333EFAD69}"/>
          </ac:spMkLst>
        </pc:spChg>
      </pc:sldChg>
      <pc:sldChg chg="modSp add">
        <pc:chgData name="Tammy Wilson" userId="e3b55da62d900d7c" providerId="LiveId" clId="{20961C91-6570-4E65-9833-4E58666E89AA}" dt="2019-01-06T20:11:22.232" v="216" actId="27636"/>
        <pc:sldMkLst>
          <pc:docMk/>
          <pc:sldMk cId="2365472925" sldId="372"/>
        </pc:sldMkLst>
        <pc:spChg chg="mod">
          <ac:chgData name="Tammy Wilson" userId="e3b55da62d900d7c" providerId="LiveId" clId="{20961C91-6570-4E65-9833-4E58666E89AA}" dt="2019-01-06T20:11:22.232" v="216" actId="27636"/>
          <ac:spMkLst>
            <pc:docMk/>
            <pc:sldMk cId="2365472925" sldId="372"/>
            <ac:spMk id="3" creationId="{47283E48-13A9-4DA7-8593-113B2FF3088B}"/>
          </ac:spMkLst>
        </pc:spChg>
      </pc:sldChg>
      <pc:sldChg chg="modSp add">
        <pc:chgData name="Tammy Wilson" userId="e3b55da62d900d7c" providerId="LiveId" clId="{20961C91-6570-4E65-9833-4E58666E89AA}" dt="2019-01-06T20:11:22.263" v="217" actId="27636"/>
        <pc:sldMkLst>
          <pc:docMk/>
          <pc:sldMk cId="457602144" sldId="373"/>
        </pc:sldMkLst>
        <pc:spChg chg="mod">
          <ac:chgData name="Tammy Wilson" userId="e3b55da62d900d7c" providerId="LiveId" clId="{20961C91-6570-4E65-9833-4E58666E89AA}" dt="2019-01-06T20:11:22.263" v="217" actId="27636"/>
          <ac:spMkLst>
            <pc:docMk/>
            <pc:sldMk cId="457602144" sldId="373"/>
            <ac:spMk id="3" creationId="{C8EEC91B-7380-4F6B-A22B-0EEB9B62F9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1F4D-997E-4B44-AF54-E1687BCC3627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821CC-C1CF-4249-86D7-929CEB741F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29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Squeeze and stretch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821CC-C1CF-4249-86D7-929CEB741FA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20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821CC-C1CF-4249-86D7-929CEB741FA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1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named after A.E.H. Love, a British mathematician who worked out the mathematical model for this kind of wave in 1911.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821CC-C1CF-4249-86D7-929CEB741FA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15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57CF-0932-431E-98A6-00806BC92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2C45C-03E9-436E-9D55-48F40FEDE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E3961-7F9C-4372-A909-D6895203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C748B-13C6-4CD2-9306-E4F6FEDC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6D36-E31A-4C35-8F7D-992559E5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17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5E42-9879-4E86-BACA-918D05A7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57F82-6F02-4A4F-998F-0A3B38B0D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C42A8-4F5E-4A5B-875D-830FEF1C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578BF-6D0A-4160-B246-42931EE3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2AA46-8C37-4B6E-A450-8746AEEA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80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1AF08-FA99-4E42-88F0-770692004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70207-9524-402F-B763-13C8DB307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FD27-37F4-4F02-BD16-90CF6FB6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C3803-111A-409D-870D-D59CE45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A177-144A-46A1-B323-CBBB8A55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8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6E83-0F1F-4510-ABBA-332A63DC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959DE-55CA-49A4-B0AA-3DBC2FA7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A553-219E-491B-B94C-19D06E62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70DE-076E-4D92-878F-40074BA2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B56BC-DD36-48E1-A159-F7DEAF12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60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7523-6C35-4048-BDE3-C74F2851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1376E-15F0-45B8-AD09-5339523C0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33F01-0438-4A8B-9BA8-DBE0C5D0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2AE52-F4B9-4362-831A-3ACDE2F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6AC4-9FBE-4F2C-9A1C-6C0CBA5C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0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3CC2-CBC4-4816-BB2A-A40877D5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1784-6F59-47F3-9395-39D664AFC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6892-228D-4FEC-A8FA-9E8BCAE15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F47DB-BE48-4D9B-9AC1-483FFED5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901F6-BD93-43DA-A455-F5686BF7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84960-25EC-4B38-A918-6CAE3F91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2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D950-354C-45B8-A13E-2283F31C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CF58A-DF4A-4BA6-9112-B04C15A9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C0B09-D8A6-48D3-8400-5D96A58F0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1C623-C567-422A-AAF1-DD8BDE3C8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F0777-0712-4CA7-B6E6-E8F3C364A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C9224-8B1E-4C00-90AA-2906F5CE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4E0993-51FD-4E3C-9121-EB429E88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B92D9-C074-4D08-ABC7-CF4E926C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20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9106-894E-4B9D-8E8F-710AC0F7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F2BC4-ABA6-45A9-A067-E8EDF357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4AECA-7C9C-4729-AEA3-A85FC325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280AD-2D56-45D2-8881-6DD6677A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7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32F03-C0B0-4E36-BBDF-872C845C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20770-DB5D-4C33-8D48-B8890A84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24F4D-EBCB-42F9-9F96-E69204A2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52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8076-0A98-4B36-98FB-67EF1BAE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A0A21-ACBA-4FBD-9474-3AFB2A9BE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3FDD5-E951-4FA0-9569-C67ABCE00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92D3-D09A-487A-B2AF-4CAA45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1D39E-8F51-49C6-990D-4A9A91F1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51C82-568E-43C4-BA70-5C05F882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58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D1C4-321E-4D5D-8335-3422419B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3A94D1-C567-46F0-92EE-E50950EFE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FA1AB-5321-442E-A063-9C9D13E87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4C262-08FA-434A-9991-9359C6EC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8E24E-3074-4F23-A7D1-37F135C9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C2775-9A94-46ED-8DA2-28361B8A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41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608ED-47C8-4F10-B1CD-04AA8C32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5C929-1CA7-4155-ABC2-F322CAA86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A9F0A-F647-4ED3-BAD1-D28FB4E37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01DD-E38C-431A-8A8C-326A2D53815B}" type="datetimeFigureOut">
              <a:rPr lang="en-CA" smtClean="0"/>
              <a:t>2019-02-10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7A01F-55DE-4A34-9819-8C73862E3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0E0E8-D30C-45EA-8B27-1C8CA1542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116A-BA57-463A-9537-A5AE0FBB5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96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.mtu.edu/UPSeis/images/Love_animation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DE70-A425-4630-90EC-6D2D1DCD2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SEISMOLOGY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52346-C3D9-4489-ADA8-7B2C83200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THE STUDY OF EARTHQUAKES</a:t>
            </a:r>
          </a:p>
        </p:txBody>
      </p:sp>
    </p:spTree>
    <p:extLst>
      <p:ext uri="{BB962C8B-B14F-4D97-AF65-F5344CB8AC3E}">
        <p14:creationId xmlns:p14="http://schemas.microsoft.com/office/powerpoint/2010/main" val="42694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AA73-D2C4-4621-8F2B-29DCE655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 Waves (Shear, Transverse Waves)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3E48-13A9-4DA7-8593-113B2FF3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u="sng" dirty="0"/>
              <a:t>slower</a:t>
            </a:r>
            <a:r>
              <a:rPr lang="en-CA" dirty="0"/>
              <a:t> than P waves.</a:t>
            </a:r>
          </a:p>
          <a:p>
            <a:r>
              <a:rPr lang="en-CA" dirty="0"/>
              <a:t>move rock from </a:t>
            </a:r>
            <a:r>
              <a:rPr lang="en-CA" u="sng" dirty="0"/>
              <a:t>side to side</a:t>
            </a:r>
            <a:r>
              <a:rPr lang="en-CA" dirty="0"/>
              <a:t>. </a:t>
            </a:r>
          </a:p>
          <a:p>
            <a:r>
              <a:rPr lang="en-CA" dirty="0"/>
              <a:t>can travel only through </a:t>
            </a:r>
            <a:r>
              <a:rPr lang="en-CA" u="sng" dirty="0"/>
              <a:t>solids</a:t>
            </a:r>
            <a:r>
              <a:rPr lang="en-CA" dirty="0"/>
              <a:t>. </a:t>
            </a:r>
          </a:p>
          <a:p>
            <a:r>
              <a:rPr lang="en-US" dirty="0"/>
              <a:t>Shake the particles </a:t>
            </a:r>
            <a:r>
              <a:rPr lang="en-US" u="sng" dirty="0"/>
              <a:t>perpendicular</a:t>
            </a:r>
            <a:r>
              <a:rPr lang="en-US" dirty="0"/>
              <a:t> to the direction of the wave.</a:t>
            </a:r>
          </a:p>
        </p:txBody>
      </p:sp>
      <p:pic>
        <p:nvPicPr>
          <p:cNvPr id="5" name="Picture 2" descr="https://www.sms-tsunami-warning.com/theme/tsunami/img/p-and-s-waves.jpg">
            <a:extLst>
              <a:ext uri="{FF2B5EF4-FFF2-40B4-BE49-F238E27FC236}">
                <a16:creationId xmlns:a16="http://schemas.microsoft.com/office/drawing/2014/main" id="{6A5F7F3A-CEA1-4F6B-A8D9-224ED51DE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1"/>
          <a:stretch/>
        </p:blipFill>
        <p:spPr bwMode="auto">
          <a:xfrm>
            <a:off x="4820919" y="4653281"/>
            <a:ext cx="6400287" cy="22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5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7FEA-BB1A-4247-8822-871E75EF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917062-2777-4404-8639-87A331CC6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376502" cy="65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2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BE6E-7900-4FD1-8CBC-9AF0AED6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Surface Waves (L waves)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C91B-7380-4F6B-A22B-0EEB9B62F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Travel along the </a:t>
            </a:r>
            <a:r>
              <a:rPr lang="en-CA" u="sng" dirty="0"/>
              <a:t>surface </a:t>
            </a:r>
            <a:r>
              <a:rPr lang="en-CA" dirty="0"/>
              <a:t>(top of Earth’s crust). </a:t>
            </a:r>
          </a:p>
          <a:p>
            <a:r>
              <a:rPr lang="en-CA" u="sng" dirty="0"/>
              <a:t>Slowest</a:t>
            </a:r>
            <a:r>
              <a:rPr lang="en-CA" dirty="0"/>
              <a:t> (last waves to be felt). </a:t>
            </a:r>
          </a:p>
          <a:p>
            <a:r>
              <a:rPr lang="en-CA" dirty="0"/>
              <a:t>Most </a:t>
            </a:r>
            <a:r>
              <a:rPr lang="en-CA" u="sng" dirty="0"/>
              <a:t>damaging</a:t>
            </a:r>
          </a:p>
          <a:p>
            <a:r>
              <a:rPr lang="en-US" dirty="0">
                <a:hlinkClick r:id="rId3"/>
              </a:rPr>
              <a:t>Click here</a:t>
            </a:r>
            <a:r>
              <a:rPr lang="en-US" dirty="0"/>
              <a:t> to see a Love wave in action.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29A05-A25F-45E2-B539-2B58626AE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663" y="4409542"/>
            <a:ext cx="5322137" cy="24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99186-C6A3-4281-84AC-46FAADA8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CE23-9FFE-4554-AD65-692E9A849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FDAAE-A29C-459C-83A0-D2CBC793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2030"/>
            <a:ext cx="10210800" cy="605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4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Love Waves – surface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91382"/>
            <a:ext cx="8915204" cy="38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9609-D95C-4DEE-B6AF-FB347596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BCB81-6DD7-4919-8EBE-9BD2BB0A6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dirty="0"/>
              <a:t>Which kind of seismic wave travels the most slowly?</a:t>
            </a:r>
          </a:p>
          <a:p>
            <a:pPr marL="742950" indent="-742950">
              <a:buFont typeface="+mj-lt"/>
              <a:buAutoNum type="arabicPeriod"/>
            </a:pPr>
            <a:r>
              <a:rPr lang="en-CA" dirty="0"/>
              <a:t>How are the motions of P waves and S waves different?</a:t>
            </a:r>
          </a:p>
          <a:p>
            <a:pPr marL="742950" indent="-742950">
              <a:buFont typeface="+mj-lt"/>
              <a:buAutoNum type="arabicPeriod"/>
            </a:pPr>
            <a:r>
              <a:rPr lang="en-CA" dirty="0"/>
              <a:t>What do you think is the reason surface waves usually cause the most damage?</a:t>
            </a:r>
          </a:p>
        </p:txBody>
      </p:sp>
    </p:spTree>
    <p:extLst>
      <p:ext uri="{BB962C8B-B14F-4D97-AF65-F5344CB8AC3E}">
        <p14:creationId xmlns:p14="http://schemas.microsoft.com/office/powerpoint/2010/main" val="125133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E8D6-5824-4F76-AB6A-AE966096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Slinky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F9992-43F8-4A33-B5CD-46F26EE1C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612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8133-5489-440D-AAEE-7AC98766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 17">
            <a:extLst>
              <a:ext uri="{FF2B5EF4-FFF2-40B4-BE49-F238E27FC236}">
                <a16:creationId xmlns:a16="http://schemas.microsoft.com/office/drawing/2014/main" id="{DD2E8010-2A99-403C-A360-30C81640C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72" y="1825625"/>
            <a:ext cx="497125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906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78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ody waves vs surface waves">
            <a:extLst>
              <a:ext uri="{FF2B5EF4-FFF2-40B4-BE49-F238E27FC236}">
                <a16:creationId xmlns:a16="http://schemas.microsoft.com/office/drawing/2014/main" id="{94565E6D-10E9-4B41-A0D2-FC9932DB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75992"/>
            <a:ext cx="5948363" cy="49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2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07EA-C094-46B8-B576-CB8E0816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Seismograph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D98D-B265-4103-86FC-224AEE75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/>
          <a:lstStyle/>
          <a:p>
            <a:r>
              <a:rPr lang="en-CA" dirty="0"/>
              <a:t>A </a:t>
            </a:r>
            <a:r>
              <a:rPr lang="en-CA" u="sng" dirty="0"/>
              <a:t>seismograph</a:t>
            </a:r>
            <a:r>
              <a:rPr lang="en-CA" dirty="0"/>
              <a:t> is an instrument that records vibrations that are caused by seismic waves. </a:t>
            </a:r>
          </a:p>
        </p:txBody>
      </p:sp>
      <p:pic>
        <p:nvPicPr>
          <p:cNvPr id="1026" name="Picture 2" descr="Image result for seismograph image">
            <a:extLst>
              <a:ext uri="{FF2B5EF4-FFF2-40B4-BE49-F238E27FC236}">
                <a16:creationId xmlns:a16="http://schemas.microsoft.com/office/drawing/2014/main" id="{EDDEED75-98C4-4C96-BF05-9D716FAE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0070"/>
            <a:ext cx="7277100" cy="51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0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endParaRPr lang="en-US" dirty="0"/>
          </a:p>
        </p:txBody>
      </p:sp>
      <p:pic>
        <p:nvPicPr>
          <p:cNvPr id="4" name="Content Placeholder 3" descr="http://www.colorado.edu/physics/phys2900/homepages/Marianne.Hogan/shadow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04664"/>
            <a:ext cx="8435280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92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u="sng" dirty="0"/>
              <a:t>Seismic Waves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P Waves – primary wave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S Waves – secondary wave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>
              <a:spcAft>
                <a:spcPts val="1800"/>
              </a:spcAft>
            </a:pPr>
            <a:r>
              <a:rPr lang="en-US" dirty="0"/>
              <a:t>Love Waves – surface wave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365125"/>
            <a:ext cx="4999112" cy="2062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95"/>
          <a:stretch/>
        </p:blipFill>
        <p:spPr>
          <a:xfrm>
            <a:off x="7104113" y="2727242"/>
            <a:ext cx="5154352" cy="1666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3" y="4725145"/>
            <a:ext cx="4783087" cy="13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8801-63CA-4C20-8B00-9281B688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seismograph image ancient">
            <a:extLst>
              <a:ext uri="{FF2B5EF4-FFF2-40B4-BE49-F238E27FC236}">
                <a16:creationId xmlns:a16="http://schemas.microsoft.com/office/drawing/2014/main" id="{6BAECEED-FE0C-4498-AE84-CC00511BE9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-144612"/>
            <a:ext cx="11372850" cy="73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8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07EA-C094-46B8-B576-CB8E0816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Seismogram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DD98D-B265-4103-86FC-224AEE75F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1880" cy="4351338"/>
          </a:xfrm>
        </p:spPr>
        <p:txBody>
          <a:bodyPr/>
          <a:lstStyle/>
          <a:p>
            <a:r>
              <a:rPr lang="en-CA" dirty="0"/>
              <a:t>When the waves from an earthquake reach a seismograph, it records them as lines on a chart called a </a:t>
            </a:r>
            <a:r>
              <a:rPr lang="en-CA" u="sng" dirty="0"/>
              <a:t>seismogram</a:t>
            </a:r>
            <a:r>
              <a:rPr lang="en-CA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C756-9A8C-41B5-8BC7-1B5224AC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56" y="1280082"/>
            <a:ext cx="5272544" cy="48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7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8D57-111A-4C4F-8630-86739C47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8"/>
            <a:ext cx="8964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/>
              <a:t>How Does Earthquake Energy Travel?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15C6-98F4-4D4B-9370-FA6333EFA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released energy of an earthquake travels in the form of seismic waves that </a:t>
            </a:r>
            <a:r>
              <a:rPr lang="en-CA" u="sng" dirty="0"/>
              <a:t>radiate </a:t>
            </a:r>
            <a:r>
              <a:rPr lang="en-CA" dirty="0"/>
              <a:t>out from the focus. </a:t>
            </a:r>
          </a:p>
          <a:p>
            <a:endParaRPr lang="en-CA" dirty="0"/>
          </a:p>
        </p:txBody>
      </p:sp>
      <p:pic>
        <p:nvPicPr>
          <p:cNvPr id="4" name="Picture 2" descr="https://s3-ap-southeast-2.amazonaws.com/slh-production/images/images/000/000/352/full/Seismic-waves20151005-11221-bfwvp3.jpg?1522294003">
            <a:extLst>
              <a:ext uri="{FF2B5EF4-FFF2-40B4-BE49-F238E27FC236}">
                <a16:creationId xmlns:a16="http://schemas.microsoft.com/office/drawing/2014/main" id="{2A778670-E3CF-4023-BD01-09212A7D4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2809" r="10334" b="15122"/>
          <a:stretch/>
        </p:blipFill>
        <p:spPr bwMode="auto">
          <a:xfrm>
            <a:off x="3493836" y="3149600"/>
            <a:ext cx="7438324" cy="37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9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98D57-111A-4C4F-8630-86739C47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438"/>
            <a:ext cx="9829800" cy="1143000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How Does Earthquake Energy Travel?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15C6-98F4-4D4B-9370-FA6333EF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425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There are two kinds of seismic waves: </a:t>
            </a:r>
          </a:p>
          <a:p>
            <a:r>
              <a:rPr lang="en-CA" b="1" dirty="0"/>
              <a:t>Body waves</a:t>
            </a:r>
            <a:r>
              <a:rPr lang="en-CA" dirty="0"/>
              <a:t> are seismic waves that travel through the inside (body) of Earth to the surface.</a:t>
            </a:r>
          </a:p>
          <a:p>
            <a:endParaRPr lang="en-CA" dirty="0"/>
          </a:p>
          <a:p>
            <a:r>
              <a:rPr lang="en-CA" b="1" dirty="0"/>
              <a:t>Surface waves </a:t>
            </a:r>
            <a:r>
              <a:rPr lang="en-CA" dirty="0"/>
              <a:t>are seismic waves that travel through the top part (surface) of Earth’s crust</a:t>
            </a:r>
          </a:p>
        </p:txBody>
      </p:sp>
      <p:pic>
        <p:nvPicPr>
          <p:cNvPr id="4100" name="Picture 4" descr="Image result for body waves vs surface waves">
            <a:extLst>
              <a:ext uri="{FF2B5EF4-FFF2-40B4-BE49-F238E27FC236}">
                <a16:creationId xmlns:a16="http://schemas.microsoft.com/office/drawing/2014/main" id="{D365A397-73E4-4B48-8929-DF108018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044031"/>
            <a:ext cx="3367596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2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806-1528-4CFD-93A8-A61B32B7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Kinds of Body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4A7B8-734E-4A54-83D8-D7DE25DB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406"/>
            <a:ext cx="10515600" cy="4351338"/>
          </a:xfrm>
        </p:spPr>
        <p:txBody>
          <a:bodyPr/>
          <a:lstStyle/>
          <a:p>
            <a:r>
              <a:rPr lang="en-CA" dirty="0"/>
              <a:t>P Waves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 waves</a:t>
            </a:r>
          </a:p>
          <a:p>
            <a:endParaRPr lang="en-CA" dirty="0"/>
          </a:p>
        </p:txBody>
      </p:sp>
      <p:pic>
        <p:nvPicPr>
          <p:cNvPr id="4" name="Picture 2" descr="Image result for body waves vs surface waves">
            <a:extLst>
              <a:ext uri="{FF2B5EF4-FFF2-40B4-BE49-F238E27FC236}">
                <a16:creationId xmlns:a16="http://schemas.microsoft.com/office/drawing/2014/main" id="{C36EAF15-8807-46D1-94CF-4D422C0F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568175"/>
            <a:ext cx="6553200" cy="48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AA73-D2C4-4621-8F2B-29DCE655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 Waves:</a:t>
            </a:r>
            <a:br>
              <a:rPr lang="en-CA" dirty="0"/>
            </a:br>
            <a:r>
              <a:rPr lang="en-CA" dirty="0"/>
              <a:t>Primary/Compression/Pressure Waves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83E48-13A9-4DA7-8593-113B2FF30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CA" u="sng" dirty="0"/>
              <a:t>Fastest</a:t>
            </a:r>
            <a:r>
              <a:rPr lang="en-CA" dirty="0"/>
              <a:t> moving waves</a:t>
            </a:r>
          </a:p>
          <a:p>
            <a:r>
              <a:rPr lang="en-CA" dirty="0"/>
              <a:t>can move through </a:t>
            </a:r>
            <a:r>
              <a:rPr lang="en-CA" u="sng" dirty="0"/>
              <a:t>solids, liquids, and gases</a:t>
            </a:r>
            <a:r>
              <a:rPr lang="en-CA" dirty="0"/>
              <a:t>. </a:t>
            </a:r>
          </a:p>
          <a:p>
            <a:r>
              <a:rPr lang="en-US" dirty="0"/>
              <a:t>Causes ground to </a:t>
            </a:r>
            <a:r>
              <a:rPr lang="en-US" b="1" u="sng" dirty="0"/>
              <a:t>compress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u="sng" dirty="0"/>
              <a:t>stretch</a:t>
            </a:r>
            <a:r>
              <a:rPr lang="en-US" b="1" dirty="0"/>
              <a:t> </a:t>
            </a:r>
            <a:r>
              <a:rPr lang="en-US" dirty="0"/>
              <a:t>in the </a:t>
            </a:r>
            <a:r>
              <a:rPr lang="en-US" u="sng" dirty="0"/>
              <a:t>same direction as the  wave</a:t>
            </a:r>
            <a:r>
              <a:rPr lang="en-US" dirty="0"/>
              <a:t>. </a:t>
            </a:r>
          </a:p>
          <a:p>
            <a:endParaRPr lang="en-CA" dirty="0"/>
          </a:p>
        </p:txBody>
      </p:sp>
      <p:pic>
        <p:nvPicPr>
          <p:cNvPr id="4" name="Picture 2" descr="https://www.sms-tsunami-warning.com/theme/tsunami/img/p-and-s-waves.jpg">
            <a:extLst>
              <a:ext uri="{FF2B5EF4-FFF2-40B4-BE49-F238E27FC236}">
                <a16:creationId xmlns:a16="http://schemas.microsoft.com/office/drawing/2014/main" id="{55068EB2-6523-4701-83C3-9E7CEFAC9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" b="46583"/>
          <a:stretch/>
        </p:blipFill>
        <p:spPr bwMode="auto">
          <a:xfrm>
            <a:off x="5530852" y="4213281"/>
            <a:ext cx="6388099" cy="26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7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1A45-4D20-497D-AC95-0ABA218E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BAB2D2-1B44-4D53-BDFF-30A2071B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2643"/>
            <a:ext cx="11601450" cy="68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330</Words>
  <Application>Microsoft Office PowerPoint</Application>
  <PresentationFormat>Widescreen</PresentationFormat>
  <Paragraphs>52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SEISMOLOGY</vt:lpstr>
      <vt:lpstr>Seismograph</vt:lpstr>
      <vt:lpstr>PowerPoint Presentation</vt:lpstr>
      <vt:lpstr>Seismogram</vt:lpstr>
      <vt:lpstr>How Does Earthquake Energy Travel?</vt:lpstr>
      <vt:lpstr>How Does Earthquake Energy Travel?</vt:lpstr>
      <vt:lpstr>Two Kinds of Body Waves</vt:lpstr>
      <vt:lpstr>P Waves: Primary/Compression/Pressure Waves </vt:lpstr>
      <vt:lpstr>PowerPoint Presentation</vt:lpstr>
      <vt:lpstr>S Waves (Shear, Transverse Waves) </vt:lpstr>
      <vt:lpstr>PowerPoint Presentation</vt:lpstr>
      <vt:lpstr>Surface Waves (L waves)</vt:lpstr>
      <vt:lpstr>PowerPoint Presentation</vt:lpstr>
      <vt:lpstr>Love Waves – surface waves</vt:lpstr>
      <vt:lpstr>Check your understanding</vt:lpstr>
      <vt:lpstr>Slinky Activity</vt:lpstr>
      <vt:lpstr>PowerPoint Presentation</vt:lpstr>
      <vt:lpstr>PowerPoint Presentation</vt:lpstr>
      <vt:lpstr>PowerPoint Presentation</vt:lpstr>
      <vt:lpstr> </vt:lpstr>
      <vt:lpstr>Seismic Waves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SEISMOLOGY</dc:title>
  <dc:creator>Tammy Wilson</dc:creator>
  <cp:lastModifiedBy>Tammy Wilson</cp:lastModifiedBy>
  <cp:revision>1</cp:revision>
  <dcterms:created xsi:type="dcterms:W3CDTF">2019-01-27T23:58:52Z</dcterms:created>
  <dcterms:modified xsi:type="dcterms:W3CDTF">2019-02-10T23:29:55Z</dcterms:modified>
</cp:coreProperties>
</file>