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92" r:id="rId3"/>
    <p:sldId id="258" r:id="rId4"/>
    <p:sldId id="282" r:id="rId5"/>
    <p:sldId id="287" r:id="rId6"/>
    <p:sldId id="301" r:id="rId7"/>
    <p:sldId id="288" r:id="rId8"/>
    <p:sldId id="291" r:id="rId9"/>
    <p:sldId id="289" r:id="rId10"/>
    <p:sldId id="290" r:id="rId11"/>
    <p:sldId id="294" r:id="rId12"/>
    <p:sldId id="293" r:id="rId13"/>
    <p:sldId id="302" r:id="rId14"/>
    <p:sldId id="303" r:id="rId15"/>
    <p:sldId id="285" r:id="rId16"/>
    <p:sldId id="300" r:id="rId17"/>
    <p:sldId id="286" r:id="rId18"/>
    <p:sldId id="271" r:id="rId19"/>
    <p:sldId id="272" r:id="rId20"/>
    <p:sldId id="273" r:id="rId21"/>
    <p:sldId id="274" r:id="rId22"/>
    <p:sldId id="275" r:id="rId23"/>
    <p:sldId id="276" r:id="rId24"/>
    <p:sldId id="299" r:id="rId25"/>
    <p:sldId id="279" r:id="rId26"/>
    <p:sldId id="284" r:id="rId27"/>
    <p:sldId id="304" r:id="rId28"/>
    <p:sldId id="277" r:id="rId29"/>
    <p:sldId id="264" r:id="rId30"/>
    <p:sldId id="266" r:id="rId31"/>
    <p:sldId id="267" r:id="rId32"/>
    <p:sldId id="260" r:id="rId33"/>
    <p:sldId id="26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610626-904E-40CE-94BC-7F73E5B1295D}" v="22" dt="2020-02-23T16:23:40.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39" autoAdjust="0"/>
    <p:restoredTop sz="94660"/>
  </p:normalViewPr>
  <p:slideViewPr>
    <p:cSldViewPr snapToGrid="0">
      <p:cViewPr>
        <p:scale>
          <a:sx n="33" d="100"/>
          <a:sy n="33" d="100"/>
        </p:scale>
        <p:origin x="-2502" y="-135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9D610626-904E-40CE-94BC-7F73E5B1295D}"/>
    <pc:docChg chg="undo custSel addSld delSld modSld sldOrd">
      <pc:chgData name="Tammy Wilson" userId="e3b55da62d900d7c" providerId="LiveId" clId="{9D610626-904E-40CE-94BC-7F73E5B1295D}" dt="2020-02-23T16:24:10.489" v="247" actId="20577"/>
      <pc:docMkLst>
        <pc:docMk/>
      </pc:docMkLst>
      <pc:sldChg chg="modSp">
        <pc:chgData name="Tammy Wilson" userId="e3b55da62d900d7c" providerId="LiveId" clId="{9D610626-904E-40CE-94BC-7F73E5B1295D}" dt="2020-02-23T15:34:18.083" v="15" actId="20577"/>
        <pc:sldMkLst>
          <pc:docMk/>
          <pc:sldMk cId="2488531985" sldId="272"/>
        </pc:sldMkLst>
        <pc:spChg chg="mod">
          <ac:chgData name="Tammy Wilson" userId="e3b55da62d900d7c" providerId="LiveId" clId="{9D610626-904E-40CE-94BC-7F73E5B1295D}" dt="2020-02-23T15:34:18.083" v="15" actId="20577"/>
          <ac:spMkLst>
            <pc:docMk/>
            <pc:sldMk cId="2488531985" sldId="272"/>
            <ac:spMk id="2" creationId="{00000000-0000-0000-0000-000000000000}"/>
          </ac:spMkLst>
        </pc:spChg>
      </pc:sldChg>
      <pc:sldChg chg="modSp">
        <pc:chgData name="Tammy Wilson" userId="e3b55da62d900d7c" providerId="LiveId" clId="{9D610626-904E-40CE-94BC-7F73E5B1295D}" dt="2020-02-23T15:48:27.631" v="77" actId="113"/>
        <pc:sldMkLst>
          <pc:docMk/>
          <pc:sldMk cId="3626033315" sldId="282"/>
        </pc:sldMkLst>
        <pc:spChg chg="mod">
          <ac:chgData name="Tammy Wilson" userId="e3b55da62d900d7c" providerId="LiveId" clId="{9D610626-904E-40CE-94BC-7F73E5B1295D}" dt="2020-02-23T15:48:27.631" v="77" actId="113"/>
          <ac:spMkLst>
            <pc:docMk/>
            <pc:sldMk cId="3626033315" sldId="282"/>
            <ac:spMk id="3" creationId="{F1691B45-0263-4F7D-B661-F05D84946C23}"/>
          </ac:spMkLst>
        </pc:spChg>
      </pc:sldChg>
      <pc:sldChg chg="modSp">
        <pc:chgData name="Tammy Wilson" userId="e3b55da62d900d7c" providerId="LiveId" clId="{9D610626-904E-40CE-94BC-7F73E5B1295D}" dt="2020-02-23T15:44:19.713" v="76" actId="114"/>
        <pc:sldMkLst>
          <pc:docMk/>
          <pc:sldMk cId="4181621710" sldId="288"/>
        </pc:sldMkLst>
        <pc:spChg chg="mod">
          <ac:chgData name="Tammy Wilson" userId="e3b55da62d900d7c" providerId="LiveId" clId="{9D610626-904E-40CE-94BC-7F73E5B1295D}" dt="2020-02-23T15:44:19.713" v="76" actId="114"/>
          <ac:spMkLst>
            <pc:docMk/>
            <pc:sldMk cId="4181621710" sldId="288"/>
            <ac:spMk id="3" creationId="{288104E3-DCA9-4784-AB10-24E4FD939CE6}"/>
          </ac:spMkLst>
        </pc:spChg>
      </pc:sldChg>
      <pc:sldChg chg="modSp">
        <pc:chgData name="Tammy Wilson" userId="e3b55da62d900d7c" providerId="LiveId" clId="{9D610626-904E-40CE-94BC-7F73E5B1295D}" dt="2020-02-23T15:24:50.646" v="7" actId="20577"/>
        <pc:sldMkLst>
          <pc:docMk/>
          <pc:sldMk cId="1266015435" sldId="292"/>
        </pc:sldMkLst>
        <pc:spChg chg="mod">
          <ac:chgData name="Tammy Wilson" userId="e3b55da62d900d7c" providerId="LiveId" clId="{9D610626-904E-40CE-94BC-7F73E5B1295D}" dt="2020-02-23T15:24:50.646" v="7" actId="20577"/>
          <ac:spMkLst>
            <pc:docMk/>
            <pc:sldMk cId="1266015435" sldId="292"/>
            <ac:spMk id="4" creationId="{05F2B315-2A96-4E22-A1D8-76E659B46C8A}"/>
          </ac:spMkLst>
        </pc:spChg>
      </pc:sldChg>
      <pc:sldChg chg="modSp">
        <pc:chgData name="Tammy Wilson" userId="e3b55da62d900d7c" providerId="LiveId" clId="{9D610626-904E-40CE-94BC-7F73E5B1295D}" dt="2020-02-23T16:24:10.489" v="247" actId="20577"/>
        <pc:sldMkLst>
          <pc:docMk/>
          <pc:sldMk cId="1166649626" sldId="293"/>
        </pc:sldMkLst>
        <pc:graphicFrameChg chg="mod modGraphic">
          <ac:chgData name="Tammy Wilson" userId="e3b55da62d900d7c" providerId="LiveId" clId="{9D610626-904E-40CE-94BC-7F73E5B1295D}" dt="2020-02-23T16:24:10.489" v="247" actId="20577"/>
          <ac:graphicFrameMkLst>
            <pc:docMk/>
            <pc:sldMk cId="1166649626" sldId="293"/>
            <ac:graphicFrameMk id="4" creationId="{9AC01FD1-D02F-4A62-AB79-F3F684EF0D3C}"/>
          </ac:graphicFrameMkLst>
        </pc:graphicFrameChg>
      </pc:sldChg>
      <pc:sldChg chg="modSp">
        <pc:chgData name="Tammy Wilson" userId="e3b55da62d900d7c" providerId="LiveId" clId="{9D610626-904E-40CE-94BC-7F73E5B1295D}" dt="2020-02-23T16:18:30.222" v="185" actId="115"/>
        <pc:sldMkLst>
          <pc:docMk/>
          <pc:sldMk cId="4173230759" sldId="294"/>
        </pc:sldMkLst>
        <pc:graphicFrameChg chg="modGraphic">
          <ac:chgData name="Tammy Wilson" userId="e3b55da62d900d7c" providerId="LiveId" clId="{9D610626-904E-40CE-94BC-7F73E5B1295D}" dt="2020-02-23T16:18:30.222" v="185" actId="115"/>
          <ac:graphicFrameMkLst>
            <pc:docMk/>
            <pc:sldMk cId="4173230759" sldId="294"/>
            <ac:graphicFrameMk id="4" creationId="{9AC01FD1-D02F-4A62-AB79-F3F684EF0D3C}"/>
          </ac:graphicFrameMkLst>
        </pc:graphicFrameChg>
      </pc:sldChg>
      <pc:sldChg chg="del ord">
        <pc:chgData name="Tammy Wilson" userId="e3b55da62d900d7c" providerId="LiveId" clId="{9D610626-904E-40CE-94BC-7F73E5B1295D}" dt="2020-02-23T16:20:02.048" v="194" actId="2696"/>
        <pc:sldMkLst>
          <pc:docMk/>
          <pc:sldMk cId="3581376778" sldId="295"/>
        </pc:sldMkLst>
      </pc:sldChg>
      <pc:sldChg chg="del">
        <pc:chgData name="Tammy Wilson" userId="e3b55da62d900d7c" providerId="LiveId" clId="{9D610626-904E-40CE-94BC-7F73E5B1295D}" dt="2020-02-23T15:43:40.732" v="73" actId="2696"/>
        <pc:sldMkLst>
          <pc:docMk/>
          <pc:sldMk cId="2396414873" sldId="296"/>
        </pc:sldMkLst>
      </pc:sldChg>
      <pc:sldChg chg="del">
        <pc:chgData name="Tammy Wilson" userId="e3b55da62d900d7c" providerId="LiveId" clId="{9D610626-904E-40CE-94BC-7F73E5B1295D}" dt="2020-02-23T15:43:42.226" v="74" actId="2696"/>
        <pc:sldMkLst>
          <pc:docMk/>
          <pc:sldMk cId="3554869643" sldId="297"/>
        </pc:sldMkLst>
      </pc:sldChg>
      <pc:sldChg chg="del">
        <pc:chgData name="Tammy Wilson" userId="e3b55da62d900d7c" providerId="LiveId" clId="{9D610626-904E-40CE-94BC-7F73E5B1295D}" dt="2020-02-23T15:43:43.588" v="75" actId="2696"/>
        <pc:sldMkLst>
          <pc:docMk/>
          <pc:sldMk cId="1827865197" sldId="298"/>
        </pc:sldMkLst>
      </pc:sldChg>
      <pc:sldChg chg="modSp add">
        <pc:chgData name="Tammy Wilson" userId="e3b55da62d900d7c" providerId="LiveId" clId="{9D610626-904E-40CE-94BC-7F73E5B1295D}" dt="2020-02-23T15:43:05.402" v="72" actId="20577"/>
        <pc:sldMkLst>
          <pc:docMk/>
          <pc:sldMk cId="610734055" sldId="299"/>
        </pc:sldMkLst>
        <pc:spChg chg="mod">
          <ac:chgData name="Tammy Wilson" userId="e3b55da62d900d7c" providerId="LiveId" clId="{9D610626-904E-40CE-94BC-7F73E5B1295D}" dt="2020-02-23T15:43:05.402" v="72" actId="20577"/>
          <ac:spMkLst>
            <pc:docMk/>
            <pc:sldMk cId="610734055" sldId="299"/>
            <ac:spMk id="2" creationId="{22DB1C33-592C-4481-BCE0-136A12CC0E19}"/>
          </ac:spMkLst>
        </pc:spChg>
      </pc:sldChg>
      <pc:sldChg chg="addSp modSp add ord">
        <pc:chgData name="Tammy Wilson" userId="e3b55da62d900d7c" providerId="LiveId" clId="{9D610626-904E-40CE-94BC-7F73E5B1295D}" dt="2020-02-23T16:23:40.362" v="232" actId="1076"/>
        <pc:sldMkLst>
          <pc:docMk/>
          <pc:sldMk cId="4073529046" sldId="300"/>
        </pc:sldMkLst>
        <pc:spChg chg="mod">
          <ac:chgData name="Tammy Wilson" userId="e3b55da62d900d7c" providerId="LiveId" clId="{9D610626-904E-40CE-94BC-7F73E5B1295D}" dt="2020-02-23T16:14:17.936" v="117" actId="20577"/>
          <ac:spMkLst>
            <pc:docMk/>
            <pc:sldMk cId="4073529046" sldId="300"/>
            <ac:spMk id="2" creationId="{AB915BC8-6CA0-4579-8E6A-B6F0C90CC277}"/>
          </ac:spMkLst>
        </pc:spChg>
        <pc:spChg chg="mod">
          <ac:chgData name="Tammy Wilson" userId="e3b55da62d900d7c" providerId="LiveId" clId="{9D610626-904E-40CE-94BC-7F73E5B1295D}" dt="2020-02-23T16:23:20.532" v="225" actId="27636"/>
          <ac:spMkLst>
            <pc:docMk/>
            <pc:sldMk cId="4073529046" sldId="300"/>
            <ac:spMk id="3" creationId="{27EE1D37-F751-43A8-8BC6-B96E1E5BCCFB}"/>
          </ac:spMkLst>
        </pc:spChg>
        <pc:picChg chg="add mod">
          <ac:chgData name="Tammy Wilson" userId="e3b55da62d900d7c" providerId="LiveId" clId="{9D610626-904E-40CE-94BC-7F73E5B1295D}" dt="2020-02-23T16:23:33.360" v="229" actId="14100"/>
          <ac:picMkLst>
            <pc:docMk/>
            <pc:sldMk cId="4073529046" sldId="300"/>
            <ac:picMk id="4" creationId="{58097126-B518-4E70-9D0D-BD1725C1159F}"/>
          </ac:picMkLst>
        </pc:picChg>
        <pc:picChg chg="add mod">
          <ac:chgData name="Tammy Wilson" userId="e3b55da62d900d7c" providerId="LiveId" clId="{9D610626-904E-40CE-94BC-7F73E5B1295D}" dt="2020-02-23T16:23:40.362" v="232" actId="1076"/>
          <ac:picMkLst>
            <pc:docMk/>
            <pc:sldMk cId="4073529046" sldId="300"/>
            <ac:picMk id="5" creationId="{D04AD728-47E9-463C-9921-238EE74332E3}"/>
          </ac:picMkLst>
        </pc:picChg>
      </pc:sldChg>
    </pc:docChg>
  </pc:docChgLst>
  <pc:docChgLst>
    <pc:chgData name="Tammy Wilson" userId="e3b55da62d900d7c" providerId="LiveId" clId="{B6F035BC-B2C8-430F-8FF9-35E27584FB56}"/>
  </pc:docChgLst>
  <pc:docChgLst>
    <pc:chgData name="Tammy Wilson" userId="e3b55da62d900d7c" providerId="LiveId" clId="{80B3F32A-626A-4501-AE30-85022192AA9C}"/>
    <pc:docChg chg="undo custSel addSld delSld modSld sldOrd">
      <pc:chgData name="Tammy Wilson" userId="e3b55da62d900d7c" providerId="LiveId" clId="{80B3F32A-626A-4501-AE30-85022192AA9C}" dt="2020-01-25T16:12:57.665" v="1577" actId="114"/>
      <pc:docMkLst>
        <pc:docMk/>
      </pc:docMkLst>
      <pc:sldChg chg="addSp delSp modSp ord">
        <pc:chgData name="Tammy Wilson" userId="e3b55da62d900d7c" providerId="LiveId" clId="{80B3F32A-626A-4501-AE30-85022192AA9C}" dt="2020-01-25T16:02:56.810" v="1373" actId="20577"/>
        <pc:sldMkLst>
          <pc:docMk/>
          <pc:sldMk cId="4105869495" sldId="258"/>
        </pc:sldMkLst>
        <pc:spChg chg="mod">
          <ac:chgData name="Tammy Wilson" userId="e3b55da62d900d7c" providerId="LiveId" clId="{80B3F32A-626A-4501-AE30-85022192AA9C}" dt="2020-01-25T15:18:16.989" v="682" actId="114"/>
          <ac:spMkLst>
            <pc:docMk/>
            <pc:sldMk cId="4105869495" sldId="258"/>
            <ac:spMk id="2" creationId="{00000000-0000-0000-0000-000000000000}"/>
          </ac:spMkLst>
        </pc:spChg>
        <pc:spChg chg="mod">
          <ac:chgData name="Tammy Wilson" userId="e3b55da62d900d7c" providerId="LiveId" clId="{80B3F32A-626A-4501-AE30-85022192AA9C}" dt="2020-01-25T16:02:56.810" v="1373" actId="20577"/>
          <ac:spMkLst>
            <pc:docMk/>
            <pc:sldMk cId="4105869495" sldId="258"/>
            <ac:spMk id="3" creationId="{00000000-0000-0000-0000-000000000000}"/>
          </ac:spMkLst>
        </pc:spChg>
        <pc:picChg chg="del">
          <ac:chgData name="Tammy Wilson" userId="e3b55da62d900d7c" providerId="LiveId" clId="{80B3F32A-626A-4501-AE30-85022192AA9C}" dt="2020-01-25T15:28:10.919" v="872"/>
          <ac:picMkLst>
            <pc:docMk/>
            <pc:sldMk cId="4105869495" sldId="258"/>
            <ac:picMk id="5" creationId="{F9AC8E7C-E351-40F2-ACAE-E9D32B1C8851}"/>
          </ac:picMkLst>
        </pc:picChg>
        <pc:picChg chg="add mod">
          <ac:chgData name="Tammy Wilson" userId="e3b55da62d900d7c" providerId="LiveId" clId="{80B3F32A-626A-4501-AE30-85022192AA9C}" dt="2020-01-25T16:01:42.725" v="1347" actId="1076"/>
          <ac:picMkLst>
            <pc:docMk/>
            <pc:sldMk cId="4105869495" sldId="258"/>
            <ac:picMk id="7170" creationId="{5E4EE9FB-9FF0-47A1-BFDA-B1A680887F07}"/>
          </ac:picMkLst>
        </pc:picChg>
        <pc:picChg chg="add mod">
          <ac:chgData name="Tammy Wilson" userId="e3b55da62d900d7c" providerId="LiveId" clId="{80B3F32A-626A-4501-AE30-85022192AA9C}" dt="2020-01-25T16:01:40.516" v="1346" actId="1076"/>
          <ac:picMkLst>
            <pc:docMk/>
            <pc:sldMk cId="4105869495" sldId="258"/>
            <ac:picMk id="7172" creationId="{AB7B7FE3-B476-4653-AB70-39C859482ABD}"/>
          </ac:picMkLst>
        </pc:picChg>
      </pc:sldChg>
      <pc:sldChg chg="del">
        <pc:chgData name="Tammy Wilson" userId="e3b55da62d900d7c" providerId="LiveId" clId="{80B3F32A-626A-4501-AE30-85022192AA9C}" dt="2020-01-25T15:30:48.037" v="908" actId="2696"/>
        <pc:sldMkLst>
          <pc:docMk/>
          <pc:sldMk cId="1885026479" sldId="259"/>
        </pc:sldMkLst>
      </pc:sldChg>
      <pc:sldChg chg="add">
        <pc:chgData name="Tammy Wilson" userId="e3b55da62d900d7c" providerId="LiveId" clId="{80B3F32A-626A-4501-AE30-85022192AA9C}" dt="2020-01-25T16:08:32.870" v="1457"/>
        <pc:sldMkLst>
          <pc:docMk/>
          <pc:sldMk cId="811930118" sldId="260"/>
        </pc:sldMkLst>
      </pc:sldChg>
      <pc:sldChg chg="addSp delSp modSp del modAnim">
        <pc:chgData name="Tammy Wilson" userId="e3b55da62d900d7c" providerId="LiveId" clId="{80B3F32A-626A-4501-AE30-85022192AA9C}" dt="2020-01-25T16:08:29.152" v="1456" actId="2696"/>
        <pc:sldMkLst>
          <pc:docMk/>
          <pc:sldMk cId="2284859278" sldId="260"/>
        </pc:sldMkLst>
        <pc:spChg chg="mod">
          <ac:chgData name="Tammy Wilson" userId="e3b55da62d900d7c" providerId="LiveId" clId="{80B3F32A-626A-4501-AE30-85022192AA9C}" dt="2020-01-25T15:42:17.847" v="1028" actId="27636"/>
          <ac:spMkLst>
            <pc:docMk/>
            <pc:sldMk cId="2284859278" sldId="260"/>
            <ac:spMk id="3" creationId="{00000000-0000-0000-0000-000000000000}"/>
          </ac:spMkLst>
        </pc:spChg>
        <pc:picChg chg="add del mod">
          <ac:chgData name="Tammy Wilson" userId="e3b55da62d900d7c" providerId="LiveId" clId="{80B3F32A-626A-4501-AE30-85022192AA9C}" dt="2020-01-25T16:08:13.292" v="1452"/>
          <ac:picMkLst>
            <pc:docMk/>
            <pc:sldMk cId="2284859278" sldId="260"/>
            <ac:picMk id="6146" creationId="{122A89DE-C5F6-4920-AABF-D3BF36282550}"/>
          </ac:picMkLst>
        </pc:picChg>
      </pc:sldChg>
      <pc:sldChg chg="add">
        <pc:chgData name="Tammy Wilson" userId="e3b55da62d900d7c" providerId="LiveId" clId="{80B3F32A-626A-4501-AE30-85022192AA9C}" dt="2020-01-25T16:09:41.919" v="1463"/>
        <pc:sldMkLst>
          <pc:docMk/>
          <pc:sldMk cId="1173883635" sldId="262"/>
        </pc:sldMkLst>
      </pc:sldChg>
      <pc:sldChg chg="modSp del ord modAnim">
        <pc:chgData name="Tammy Wilson" userId="e3b55da62d900d7c" providerId="LiveId" clId="{80B3F32A-626A-4501-AE30-85022192AA9C}" dt="2020-01-25T16:09:38.662" v="1462" actId="2696"/>
        <pc:sldMkLst>
          <pc:docMk/>
          <pc:sldMk cId="1846871000" sldId="262"/>
        </pc:sldMkLst>
        <pc:spChg chg="mod">
          <ac:chgData name="Tammy Wilson" userId="e3b55da62d900d7c" providerId="LiveId" clId="{80B3F32A-626A-4501-AE30-85022192AA9C}" dt="2020-01-25T15:43:53.358" v="1077" actId="27636"/>
          <ac:spMkLst>
            <pc:docMk/>
            <pc:sldMk cId="1846871000" sldId="262"/>
            <ac:spMk id="3" creationId="{00000000-0000-0000-0000-000000000000}"/>
          </ac:spMkLst>
        </pc:spChg>
      </pc:sldChg>
      <pc:sldChg chg="del ord">
        <pc:chgData name="Tammy Wilson" userId="e3b55da62d900d7c" providerId="LiveId" clId="{80B3F32A-626A-4501-AE30-85022192AA9C}" dt="2020-01-25T15:49:46.970" v="1143" actId="2696"/>
        <pc:sldMkLst>
          <pc:docMk/>
          <pc:sldMk cId="2774961175" sldId="264"/>
        </pc:sldMkLst>
      </pc:sldChg>
      <pc:sldChg chg="add">
        <pc:chgData name="Tammy Wilson" userId="e3b55da62d900d7c" providerId="LiveId" clId="{80B3F32A-626A-4501-AE30-85022192AA9C}" dt="2020-01-25T15:49:52.110" v="1144"/>
        <pc:sldMkLst>
          <pc:docMk/>
          <pc:sldMk cId="2815193889" sldId="264"/>
        </pc:sldMkLst>
      </pc:sldChg>
      <pc:sldChg chg="del">
        <pc:chgData name="Tammy Wilson" userId="e3b55da62d900d7c" providerId="LiveId" clId="{80B3F32A-626A-4501-AE30-85022192AA9C}" dt="2020-01-25T15:49:23.194" v="1140" actId="2696"/>
        <pc:sldMkLst>
          <pc:docMk/>
          <pc:sldMk cId="530886932" sldId="266"/>
        </pc:sldMkLst>
      </pc:sldChg>
      <pc:sldChg chg="add">
        <pc:chgData name="Tammy Wilson" userId="e3b55da62d900d7c" providerId="LiveId" clId="{80B3F32A-626A-4501-AE30-85022192AA9C}" dt="2020-01-25T15:49:27.206" v="1141"/>
        <pc:sldMkLst>
          <pc:docMk/>
          <pc:sldMk cId="2039978422" sldId="266"/>
        </pc:sldMkLst>
      </pc:sldChg>
      <pc:sldChg chg="add">
        <pc:chgData name="Tammy Wilson" userId="e3b55da62d900d7c" providerId="LiveId" clId="{80B3F32A-626A-4501-AE30-85022192AA9C}" dt="2020-01-25T15:49:27.206" v="1141"/>
        <pc:sldMkLst>
          <pc:docMk/>
          <pc:sldMk cId="46879342" sldId="267"/>
        </pc:sldMkLst>
      </pc:sldChg>
      <pc:sldChg chg="del">
        <pc:chgData name="Tammy Wilson" userId="e3b55da62d900d7c" providerId="LiveId" clId="{80B3F32A-626A-4501-AE30-85022192AA9C}" dt="2020-01-25T15:49:23.188" v="1139" actId="2696"/>
        <pc:sldMkLst>
          <pc:docMk/>
          <pc:sldMk cId="202775364" sldId="267"/>
        </pc:sldMkLst>
      </pc:sldChg>
      <pc:sldChg chg="modSp">
        <pc:chgData name="Tammy Wilson" userId="e3b55da62d900d7c" providerId="LiveId" clId="{80B3F32A-626A-4501-AE30-85022192AA9C}" dt="2020-01-25T16:10:47.508" v="1470" actId="27636"/>
        <pc:sldMkLst>
          <pc:docMk/>
          <pc:sldMk cId="2488531985" sldId="272"/>
        </pc:sldMkLst>
        <pc:spChg chg="mod">
          <ac:chgData name="Tammy Wilson" userId="e3b55da62d900d7c" providerId="LiveId" clId="{80B3F32A-626A-4501-AE30-85022192AA9C}" dt="2020-01-25T16:10:47.508" v="1470" actId="27636"/>
          <ac:spMkLst>
            <pc:docMk/>
            <pc:sldMk cId="2488531985" sldId="272"/>
            <ac:spMk id="3" creationId="{00000000-0000-0000-0000-000000000000}"/>
          </ac:spMkLst>
        </pc:spChg>
      </pc:sldChg>
      <pc:sldChg chg="modSp">
        <pc:chgData name="Tammy Wilson" userId="e3b55da62d900d7c" providerId="LiveId" clId="{80B3F32A-626A-4501-AE30-85022192AA9C}" dt="2020-01-25T16:11:11.754" v="1484" actId="20577"/>
        <pc:sldMkLst>
          <pc:docMk/>
          <pc:sldMk cId="2243068756" sldId="273"/>
        </pc:sldMkLst>
        <pc:spChg chg="mod">
          <ac:chgData name="Tammy Wilson" userId="e3b55da62d900d7c" providerId="LiveId" clId="{80B3F32A-626A-4501-AE30-85022192AA9C}" dt="2020-01-25T16:11:11.754" v="1484" actId="20577"/>
          <ac:spMkLst>
            <pc:docMk/>
            <pc:sldMk cId="2243068756" sldId="273"/>
            <ac:spMk id="3" creationId="{00000000-0000-0000-0000-000000000000}"/>
          </ac:spMkLst>
        </pc:spChg>
      </pc:sldChg>
      <pc:sldChg chg="modSp">
        <pc:chgData name="Tammy Wilson" userId="e3b55da62d900d7c" providerId="LiveId" clId="{80B3F32A-626A-4501-AE30-85022192AA9C}" dt="2020-01-25T16:11:49.086" v="1559" actId="20577"/>
        <pc:sldMkLst>
          <pc:docMk/>
          <pc:sldMk cId="1193274888" sldId="274"/>
        </pc:sldMkLst>
        <pc:spChg chg="mod">
          <ac:chgData name="Tammy Wilson" userId="e3b55da62d900d7c" providerId="LiveId" clId="{80B3F32A-626A-4501-AE30-85022192AA9C}" dt="2020-01-25T16:11:49.086" v="1559" actId="20577"/>
          <ac:spMkLst>
            <pc:docMk/>
            <pc:sldMk cId="1193274888" sldId="274"/>
            <ac:spMk id="3" creationId="{00000000-0000-0000-0000-000000000000}"/>
          </ac:spMkLst>
        </pc:spChg>
      </pc:sldChg>
      <pc:sldChg chg="addSp delSp modSp">
        <pc:chgData name="Tammy Wilson" userId="e3b55da62d900d7c" providerId="LiveId" clId="{80B3F32A-626A-4501-AE30-85022192AA9C}" dt="2020-01-25T16:12:38.631" v="1572" actId="114"/>
        <pc:sldMkLst>
          <pc:docMk/>
          <pc:sldMk cId="2153932654" sldId="275"/>
        </pc:sldMkLst>
        <pc:spChg chg="mod">
          <ac:chgData name="Tammy Wilson" userId="e3b55da62d900d7c" providerId="LiveId" clId="{80B3F32A-626A-4501-AE30-85022192AA9C}" dt="2020-01-25T16:12:38.631" v="1572" actId="114"/>
          <ac:spMkLst>
            <pc:docMk/>
            <pc:sldMk cId="2153932654" sldId="275"/>
            <ac:spMk id="3" creationId="{00000000-0000-0000-0000-000000000000}"/>
          </ac:spMkLst>
        </pc:spChg>
        <pc:picChg chg="del mod">
          <ac:chgData name="Tammy Wilson" userId="e3b55da62d900d7c" providerId="LiveId" clId="{80B3F32A-626A-4501-AE30-85022192AA9C}" dt="2020-01-25T16:12:03.393" v="1561"/>
          <ac:picMkLst>
            <pc:docMk/>
            <pc:sldMk cId="2153932654" sldId="275"/>
            <ac:picMk id="4" creationId="{00000000-0000-0000-0000-000000000000}"/>
          </ac:picMkLst>
        </pc:picChg>
        <pc:picChg chg="add mod modCrop">
          <ac:chgData name="Tammy Wilson" userId="e3b55da62d900d7c" providerId="LiveId" clId="{80B3F32A-626A-4501-AE30-85022192AA9C}" dt="2020-01-25T16:12:22.337" v="1567" actId="1076"/>
          <ac:picMkLst>
            <pc:docMk/>
            <pc:sldMk cId="2153932654" sldId="275"/>
            <ac:picMk id="5" creationId="{AA807615-AF1A-44E6-BC7D-8F4C1DC5F40E}"/>
          </ac:picMkLst>
        </pc:picChg>
        <pc:picChg chg="add mod modCrop">
          <ac:chgData name="Tammy Wilson" userId="e3b55da62d900d7c" providerId="LiveId" clId="{80B3F32A-626A-4501-AE30-85022192AA9C}" dt="2020-01-25T16:12:31.388" v="1571" actId="1076"/>
          <ac:picMkLst>
            <pc:docMk/>
            <pc:sldMk cId="2153932654" sldId="275"/>
            <ac:picMk id="6" creationId="{4B8784D8-8301-4E73-9E0D-B47154B7AA38}"/>
          </ac:picMkLst>
        </pc:picChg>
      </pc:sldChg>
      <pc:sldChg chg="modSp">
        <pc:chgData name="Tammy Wilson" userId="e3b55da62d900d7c" providerId="LiveId" clId="{80B3F32A-626A-4501-AE30-85022192AA9C}" dt="2020-01-25T16:12:57.665" v="1577" actId="114"/>
        <pc:sldMkLst>
          <pc:docMk/>
          <pc:sldMk cId="1476035367" sldId="276"/>
        </pc:sldMkLst>
        <pc:spChg chg="mod">
          <ac:chgData name="Tammy Wilson" userId="e3b55da62d900d7c" providerId="LiveId" clId="{80B3F32A-626A-4501-AE30-85022192AA9C}" dt="2020-01-25T16:12:57.665" v="1577" actId="114"/>
          <ac:spMkLst>
            <pc:docMk/>
            <pc:sldMk cId="1476035367" sldId="276"/>
            <ac:spMk id="3" creationId="{00000000-0000-0000-0000-000000000000}"/>
          </ac:spMkLst>
        </pc:spChg>
      </pc:sldChg>
      <pc:sldChg chg="del">
        <pc:chgData name="Tammy Wilson" userId="e3b55da62d900d7c" providerId="LiveId" clId="{80B3F32A-626A-4501-AE30-85022192AA9C}" dt="2020-01-25T15:38:02.817" v="954" actId="2696"/>
        <pc:sldMkLst>
          <pc:docMk/>
          <pc:sldMk cId="3324841144" sldId="278"/>
        </pc:sldMkLst>
      </pc:sldChg>
      <pc:sldChg chg="addSp modSp modAnim">
        <pc:chgData name="Tammy Wilson" userId="e3b55da62d900d7c" providerId="LiveId" clId="{80B3F32A-626A-4501-AE30-85022192AA9C}" dt="2020-01-25T15:55:10.692" v="1239" actId="1076"/>
        <pc:sldMkLst>
          <pc:docMk/>
          <pc:sldMk cId="1120501721" sldId="279"/>
        </pc:sldMkLst>
        <pc:spChg chg="mod">
          <ac:chgData name="Tammy Wilson" userId="e3b55da62d900d7c" providerId="LiveId" clId="{80B3F32A-626A-4501-AE30-85022192AA9C}" dt="2020-01-25T15:53:44.024" v="1194" actId="1076"/>
          <ac:spMkLst>
            <pc:docMk/>
            <pc:sldMk cId="1120501721" sldId="279"/>
            <ac:spMk id="2" creationId="{00000000-0000-0000-0000-000000000000}"/>
          </ac:spMkLst>
        </pc:spChg>
        <pc:spChg chg="mod">
          <ac:chgData name="Tammy Wilson" userId="e3b55da62d900d7c" providerId="LiveId" clId="{80B3F32A-626A-4501-AE30-85022192AA9C}" dt="2020-01-25T15:54:46.114" v="1228" actId="255"/>
          <ac:spMkLst>
            <pc:docMk/>
            <pc:sldMk cId="1120501721" sldId="279"/>
            <ac:spMk id="3" creationId="{00000000-0000-0000-0000-000000000000}"/>
          </ac:spMkLst>
        </pc:spChg>
        <pc:picChg chg="mod">
          <ac:chgData name="Tammy Wilson" userId="e3b55da62d900d7c" providerId="LiveId" clId="{80B3F32A-626A-4501-AE30-85022192AA9C}" dt="2020-01-25T15:54:54.721" v="1231" actId="1076"/>
          <ac:picMkLst>
            <pc:docMk/>
            <pc:sldMk cId="1120501721" sldId="279"/>
            <ac:picMk id="4" creationId="{00000000-0000-0000-0000-000000000000}"/>
          </ac:picMkLst>
        </pc:picChg>
        <pc:picChg chg="mod">
          <ac:chgData name="Tammy Wilson" userId="e3b55da62d900d7c" providerId="LiveId" clId="{80B3F32A-626A-4501-AE30-85022192AA9C}" dt="2020-01-25T15:54:50.094" v="1229" actId="1076"/>
          <ac:picMkLst>
            <pc:docMk/>
            <pc:sldMk cId="1120501721" sldId="279"/>
            <ac:picMk id="5" creationId="{00000000-0000-0000-0000-000000000000}"/>
          </ac:picMkLst>
        </pc:picChg>
        <pc:picChg chg="add mod">
          <ac:chgData name="Tammy Wilson" userId="e3b55da62d900d7c" providerId="LiveId" clId="{80B3F32A-626A-4501-AE30-85022192AA9C}" dt="2020-01-25T15:54:56.234" v="1232" actId="1076"/>
          <ac:picMkLst>
            <pc:docMk/>
            <pc:sldMk cId="1120501721" sldId="279"/>
            <ac:picMk id="6" creationId="{5720479B-950F-4491-ADA9-37DB0945958B}"/>
          </ac:picMkLst>
        </pc:picChg>
        <pc:picChg chg="add mod">
          <ac:chgData name="Tammy Wilson" userId="e3b55da62d900d7c" providerId="LiveId" clId="{80B3F32A-626A-4501-AE30-85022192AA9C}" dt="2020-01-25T15:55:05.420" v="1236" actId="14100"/>
          <ac:picMkLst>
            <pc:docMk/>
            <pc:sldMk cId="1120501721" sldId="279"/>
            <ac:picMk id="7" creationId="{0F32200C-73A8-4C9D-9596-D171F5D67DF8}"/>
          </ac:picMkLst>
        </pc:picChg>
        <pc:picChg chg="add mod">
          <ac:chgData name="Tammy Wilson" userId="e3b55da62d900d7c" providerId="LiveId" clId="{80B3F32A-626A-4501-AE30-85022192AA9C}" dt="2020-01-25T15:55:10.692" v="1239" actId="1076"/>
          <ac:picMkLst>
            <pc:docMk/>
            <pc:sldMk cId="1120501721" sldId="279"/>
            <ac:picMk id="8" creationId="{1563AACF-B60B-4850-B309-59377A6244D1}"/>
          </ac:picMkLst>
        </pc:picChg>
      </pc:sldChg>
      <pc:sldChg chg="delSp del">
        <pc:chgData name="Tammy Wilson" userId="e3b55da62d900d7c" providerId="LiveId" clId="{80B3F32A-626A-4501-AE30-85022192AA9C}" dt="2020-01-25T15:53:26.123" v="1191" actId="2696"/>
        <pc:sldMkLst>
          <pc:docMk/>
          <pc:sldMk cId="1090670650" sldId="280"/>
        </pc:sldMkLst>
        <pc:picChg chg="del">
          <ac:chgData name="Tammy Wilson" userId="e3b55da62d900d7c" providerId="LiveId" clId="{80B3F32A-626A-4501-AE30-85022192AA9C}" dt="2020-01-25T15:52:18.911" v="1180"/>
          <ac:picMkLst>
            <pc:docMk/>
            <pc:sldMk cId="1090670650" sldId="280"/>
            <ac:picMk id="4" creationId="{00000000-0000-0000-0000-000000000000}"/>
          </ac:picMkLst>
        </pc:picChg>
      </pc:sldChg>
      <pc:sldChg chg="del">
        <pc:chgData name="Tammy Wilson" userId="e3b55da62d900d7c" providerId="LiveId" clId="{80B3F32A-626A-4501-AE30-85022192AA9C}" dt="2020-01-25T15:55:13.276" v="1240" actId="2696"/>
        <pc:sldMkLst>
          <pc:docMk/>
          <pc:sldMk cId="562176300" sldId="281"/>
        </pc:sldMkLst>
      </pc:sldChg>
      <pc:sldChg chg="addSp delSp modSp ord">
        <pc:chgData name="Tammy Wilson" userId="e3b55da62d900d7c" providerId="LiveId" clId="{80B3F32A-626A-4501-AE30-85022192AA9C}" dt="2020-01-25T16:03:58.434" v="1391" actId="14100"/>
        <pc:sldMkLst>
          <pc:docMk/>
          <pc:sldMk cId="3626033315" sldId="282"/>
        </pc:sldMkLst>
        <pc:spChg chg="mod">
          <ac:chgData name="Tammy Wilson" userId="e3b55da62d900d7c" providerId="LiveId" clId="{80B3F32A-626A-4501-AE30-85022192AA9C}" dt="2020-01-25T15:19:02.750" v="692" actId="20577"/>
          <ac:spMkLst>
            <pc:docMk/>
            <pc:sldMk cId="3626033315" sldId="282"/>
            <ac:spMk id="2" creationId="{C6E82CEB-0E9A-4697-9C57-CFD8D8C4B771}"/>
          </ac:spMkLst>
        </pc:spChg>
        <pc:spChg chg="mod">
          <ac:chgData name="Tammy Wilson" userId="e3b55da62d900d7c" providerId="LiveId" clId="{80B3F32A-626A-4501-AE30-85022192AA9C}" dt="2020-01-25T16:03:52.396" v="1389" actId="27636"/>
          <ac:spMkLst>
            <pc:docMk/>
            <pc:sldMk cId="3626033315" sldId="282"/>
            <ac:spMk id="3" creationId="{F1691B45-0263-4F7D-B661-F05D84946C23}"/>
          </ac:spMkLst>
        </pc:spChg>
        <pc:graphicFrameChg chg="add del">
          <ac:chgData name="Tammy Wilson" userId="e3b55da62d900d7c" providerId="LiveId" clId="{80B3F32A-626A-4501-AE30-85022192AA9C}" dt="2020-01-25T15:09:07.503" v="531"/>
          <ac:graphicFrameMkLst>
            <pc:docMk/>
            <pc:sldMk cId="3626033315" sldId="282"/>
            <ac:graphicFrameMk id="4" creationId="{7D56F41A-90EC-4642-B1EC-D72727CB2F65}"/>
          </ac:graphicFrameMkLst>
        </pc:graphicFrameChg>
        <pc:picChg chg="add del mod">
          <ac:chgData name="Tammy Wilson" userId="e3b55da62d900d7c" providerId="LiveId" clId="{80B3F32A-626A-4501-AE30-85022192AA9C}" dt="2020-01-25T16:03:28.574" v="1381" actId="478"/>
          <ac:picMkLst>
            <pc:docMk/>
            <pc:sldMk cId="3626033315" sldId="282"/>
            <ac:picMk id="8" creationId="{F261E862-4D39-4194-8358-0D1BF0718A8D}"/>
          </ac:picMkLst>
        </pc:picChg>
        <pc:picChg chg="add del">
          <ac:chgData name="Tammy Wilson" userId="e3b55da62d900d7c" providerId="LiveId" clId="{80B3F32A-626A-4501-AE30-85022192AA9C}" dt="2020-01-25T15:09:07.503" v="531"/>
          <ac:picMkLst>
            <pc:docMk/>
            <pc:sldMk cId="3626033315" sldId="282"/>
            <ac:picMk id="2049" creationId="{8773CB45-89A6-47BA-BBEA-D9B101549D6D}"/>
          </ac:picMkLst>
        </pc:picChg>
        <pc:picChg chg="add del">
          <ac:chgData name="Tammy Wilson" userId="e3b55da62d900d7c" providerId="LiveId" clId="{80B3F32A-626A-4501-AE30-85022192AA9C}" dt="2020-01-25T15:09:07.503" v="531"/>
          <ac:picMkLst>
            <pc:docMk/>
            <pc:sldMk cId="3626033315" sldId="282"/>
            <ac:picMk id="2050" creationId="{2053B7D5-9017-4E39-8AFB-80E19086E21B}"/>
          </ac:picMkLst>
        </pc:picChg>
        <pc:picChg chg="add mod">
          <ac:chgData name="Tammy Wilson" userId="e3b55da62d900d7c" providerId="LiveId" clId="{80B3F32A-626A-4501-AE30-85022192AA9C}" dt="2020-01-25T16:03:58.434" v="1391" actId="14100"/>
          <ac:picMkLst>
            <pc:docMk/>
            <pc:sldMk cId="3626033315" sldId="282"/>
            <ac:picMk id="2052" creationId="{3364DBE4-7AC7-439B-885E-9491C971F8B7}"/>
          </ac:picMkLst>
        </pc:picChg>
      </pc:sldChg>
      <pc:sldChg chg="delSp del">
        <pc:chgData name="Tammy Wilson" userId="e3b55da62d900d7c" providerId="LiveId" clId="{80B3F32A-626A-4501-AE30-85022192AA9C}" dt="2020-01-25T15:29:44.231" v="896" actId="2696"/>
        <pc:sldMkLst>
          <pc:docMk/>
          <pc:sldMk cId="1426228848" sldId="283"/>
        </pc:sldMkLst>
        <pc:picChg chg="del">
          <ac:chgData name="Tammy Wilson" userId="e3b55da62d900d7c" providerId="LiveId" clId="{80B3F32A-626A-4501-AE30-85022192AA9C}" dt="2020-01-25T15:28:48.275" v="879"/>
          <ac:picMkLst>
            <pc:docMk/>
            <pc:sldMk cId="1426228848" sldId="283"/>
            <ac:picMk id="4" creationId="{BBC43E53-3F2D-4CD7-98CA-1858474D2789}"/>
          </ac:picMkLst>
        </pc:picChg>
      </pc:sldChg>
      <pc:sldChg chg="modSp">
        <pc:chgData name="Tammy Wilson" userId="e3b55da62d900d7c" providerId="LiveId" clId="{80B3F32A-626A-4501-AE30-85022192AA9C}" dt="2020-01-25T15:55:20.139" v="1241" actId="20577"/>
        <pc:sldMkLst>
          <pc:docMk/>
          <pc:sldMk cId="1711656642" sldId="284"/>
        </pc:sldMkLst>
        <pc:spChg chg="mod">
          <ac:chgData name="Tammy Wilson" userId="e3b55da62d900d7c" providerId="LiveId" clId="{80B3F32A-626A-4501-AE30-85022192AA9C}" dt="2020-01-25T15:55:20.139" v="1241" actId="20577"/>
          <ac:spMkLst>
            <pc:docMk/>
            <pc:sldMk cId="1711656642" sldId="284"/>
            <ac:spMk id="3" creationId="{43F16FE9-2D08-4B73-84E1-D54DB739C4FD}"/>
          </ac:spMkLst>
        </pc:spChg>
      </pc:sldChg>
      <pc:sldChg chg="modSp add">
        <pc:chgData name="Tammy Wilson" userId="e3b55da62d900d7c" providerId="LiveId" clId="{80B3F32A-626A-4501-AE30-85022192AA9C}" dt="2020-01-24T17:22:12.497" v="21" actId="20577"/>
        <pc:sldMkLst>
          <pc:docMk/>
          <pc:sldMk cId="2335622376" sldId="287"/>
        </pc:sldMkLst>
        <pc:spChg chg="mod">
          <ac:chgData name="Tammy Wilson" userId="e3b55da62d900d7c" providerId="LiveId" clId="{80B3F32A-626A-4501-AE30-85022192AA9C}" dt="2020-01-24T17:22:12.497" v="21" actId="20577"/>
          <ac:spMkLst>
            <pc:docMk/>
            <pc:sldMk cId="2335622376" sldId="287"/>
            <ac:spMk id="2" creationId="{41CF3F7D-7D28-4C29-B08E-2B0B52D58DAC}"/>
          </ac:spMkLst>
        </pc:spChg>
      </pc:sldChg>
      <pc:sldChg chg="modSp add">
        <pc:chgData name="Tammy Wilson" userId="e3b55da62d900d7c" providerId="LiveId" clId="{80B3F32A-626A-4501-AE30-85022192AA9C}" dt="2020-01-25T15:23:32.651" v="828" actId="20577"/>
        <pc:sldMkLst>
          <pc:docMk/>
          <pc:sldMk cId="4181621710" sldId="288"/>
        </pc:sldMkLst>
        <pc:spChg chg="mod">
          <ac:chgData name="Tammy Wilson" userId="e3b55da62d900d7c" providerId="LiveId" clId="{80B3F32A-626A-4501-AE30-85022192AA9C}" dt="2020-01-25T15:23:32.651" v="828" actId="20577"/>
          <ac:spMkLst>
            <pc:docMk/>
            <pc:sldMk cId="4181621710" sldId="288"/>
            <ac:spMk id="3" creationId="{288104E3-DCA9-4784-AB10-24E4FD939CE6}"/>
          </ac:spMkLst>
        </pc:spChg>
      </pc:sldChg>
      <pc:sldChg chg="addSp delSp modSp add">
        <pc:chgData name="Tammy Wilson" userId="e3b55da62d900d7c" providerId="LiveId" clId="{80B3F32A-626A-4501-AE30-85022192AA9C}" dt="2020-01-25T15:22:58.051" v="814" actId="1076"/>
        <pc:sldMkLst>
          <pc:docMk/>
          <pc:sldMk cId="1397120780" sldId="289"/>
        </pc:sldMkLst>
        <pc:spChg chg="del">
          <ac:chgData name="Tammy Wilson" userId="e3b55da62d900d7c" providerId="LiveId" clId="{80B3F32A-626A-4501-AE30-85022192AA9C}" dt="2020-01-24T18:16:42.676" v="282"/>
          <ac:spMkLst>
            <pc:docMk/>
            <pc:sldMk cId="1397120780" sldId="289"/>
            <ac:spMk id="3" creationId="{3F1DB56A-CABE-414A-A1A7-6B74C926CD0C}"/>
          </ac:spMkLst>
        </pc:spChg>
        <pc:picChg chg="add mod">
          <ac:chgData name="Tammy Wilson" userId="e3b55da62d900d7c" providerId="LiveId" clId="{80B3F32A-626A-4501-AE30-85022192AA9C}" dt="2020-01-25T15:22:58.051" v="814" actId="1076"/>
          <ac:picMkLst>
            <pc:docMk/>
            <pc:sldMk cId="1397120780" sldId="289"/>
            <ac:picMk id="1026" creationId="{9D7EB57E-AF96-415D-A4D2-E8B4709504F0}"/>
          </ac:picMkLst>
        </pc:picChg>
      </pc:sldChg>
      <pc:sldChg chg="modSp add">
        <pc:chgData name="Tammy Wilson" userId="e3b55da62d900d7c" providerId="LiveId" clId="{80B3F32A-626A-4501-AE30-85022192AA9C}" dt="2020-01-25T15:23:04.759" v="816" actId="20577"/>
        <pc:sldMkLst>
          <pc:docMk/>
          <pc:sldMk cId="2413284749" sldId="290"/>
        </pc:sldMkLst>
        <pc:spChg chg="mod">
          <ac:chgData name="Tammy Wilson" userId="e3b55da62d900d7c" providerId="LiveId" clId="{80B3F32A-626A-4501-AE30-85022192AA9C}" dt="2020-01-25T15:23:04.759" v="816" actId="20577"/>
          <ac:spMkLst>
            <pc:docMk/>
            <pc:sldMk cId="2413284749" sldId="290"/>
            <ac:spMk id="2" creationId="{7E675843-E8C4-4D0E-980E-99C2A708C3E0}"/>
          </ac:spMkLst>
        </pc:spChg>
        <pc:spChg chg="mod">
          <ac:chgData name="Tammy Wilson" userId="e3b55da62d900d7c" providerId="LiveId" clId="{80B3F32A-626A-4501-AE30-85022192AA9C}" dt="2020-01-24T18:23:51.635" v="409" actId="27636"/>
          <ac:spMkLst>
            <pc:docMk/>
            <pc:sldMk cId="2413284749" sldId="290"/>
            <ac:spMk id="3" creationId="{2C1D9041-5F3D-418C-A49F-F691004411F1}"/>
          </ac:spMkLst>
        </pc:spChg>
      </pc:sldChg>
      <pc:sldChg chg="modSp add">
        <pc:chgData name="Tammy Wilson" userId="e3b55da62d900d7c" providerId="LiveId" clId="{80B3F32A-626A-4501-AE30-85022192AA9C}" dt="2020-01-24T18:25:03.814" v="478" actId="20577"/>
        <pc:sldMkLst>
          <pc:docMk/>
          <pc:sldMk cId="3434497295" sldId="291"/>
        </pc:sldMkLst>
        <pc:spChg chg="mod">
          <ac:chgData name="Tammy Wilson" userId="e3b55da62d900d7c" providerId="LiveId" clId="{80B3F32A-626A-4501-AE30-85022192AA9C}" dt="2020-01-24T18:22:11.374" v="360" actId="20577"/>
          <ac:spMkLst>
            <pc:docMk/>
            <pc:sldMk cId="3434497295" sldId="291"/>
            <ac:spMk id="2" creationId="{A897695F-77EE-4C67-9089-08CB26919EED}"/>
          </ac:spMkLst>
        </pc:spChg>
        <pc:spChg chg="mod">
          <ac:chgData name="Tammy Wilson" userId="e3b55da62d900d7c" providerId="LiveId" clId="{80B3F32A-626A-4501-AE30-85022192AA9C}" dt="2020-01-24T18:25:03.814" v="478" actId="20577"/>
          <ac:spMkLst>
            <pc:docMk/>
            <pc:sldMk cId="3434497295" sldId="291"/>
            <ac:spMk id="3" creationId="{A16D1332-3D83-4F63-8E40-E12BEFECE0E2}"/>
          </ac:spMkLst>
        </pc:spChg>
      </pc:sldChg>
      <pc:sldChg chg="addSp delSp modSp add">
        <pc:chgData name="Tammy Wilson" userId="e3b55da62d900d7c" providerId="LiveId" clId="{80B3F32A-626A-4501-AE30-85022192AA9C}" dt="2020-01-25T15:56:37.646" v="1267" actId="2711"/>
        <pc:sldMkLst>
          <pc:docMk/>
          <pc:sldMk cId="1266015435" sldId="292"/>
        </pc:sldMkLst>
        <pc:spChg chg="mod">
          <ac:chgData name="Tammy Wilson" userId="e3b55da62d900d7c" providerId="LiveId" clId="{80B3F32A-626A-4501-AE30-85022192AA9C}" dt="2020-01-25T15:08:35.373" v="528" actId="20577"/>
          <ac:spMkLst>
            <pc:docMk/>
            <pc:sldMk cId="1266015435" sldId="292"/>
            <ac:spMk id="2" creationId="{35BCBC68-93E0-4D2C-A3D7-D714A7152EBA}"/>
          </ac:spMkLst>
        </pc:spChg>
        <pc:spChg chg="del">
          <ac:chgData name="Tammy Wilson" userId="e3b55da62d900d7c" providerId="LiveId" clId="{80B3F32A-626A-4501-AE30-85022192AA9C}" dt="2020-01-25T15:07:09.035" v="508"/>
          <ac:spMkLst>
            <pc:docMk/>
            <pc:sldMk cId="1266015435" sldId="292"/>
            <ac:spMk id="3" creationId="{00D5B4E2-AD75-429A-B1E3-FFB0AC3E0419}"/>
          </ac:spMkLst>
        </pc:spChg>
        <pc:spChg chg="add mod">
          <ac:chgData name="Tammy Wilson" userId="e3b55da62d900d7c" providerId="LiveId" clId="{80B3F32A-626A-4501-AE30-85022192AA9C}" dt="2020-01-25T15:56:37.646" v="1267" actId="2711"/>
          <ac:spMkLst>
            <pc:docMk/>
            <pc:sldMk cId="1266015435" sldId="292"/>
            <ac:spMk id="4" creationId="{05F2B315-2A96-4E22-A1D8-76E659B46C8A}"/>
          </ac:spMkLst>
        </pc:spChg>
      </pc:sldChg>
      <pc:sldChg chg="addSp delSp modSp add ord">
        <pc:chgData name="Tammy Wilson" userId="e3b55da62d900d7c" providerId="LiveId" clId="{80B3F32A-626A-4501-AE30-85022192AA9C}" dt="2020-01-25T16:09:19.306" v="1461" actId="20577"/>
        <pc:sldMkLst>
          <pc:docMk/>
          <pc:sldMk cId="1166649626" sldId="293"/>
        </pc:sldMkLst>
        <pc:spChg chg="mod">
          <ac:chgData name="Tammy Wilson" userId="e3b55da62d900d7c" providerId="LiveId" clId="{80B3F32A-626A-4501-AE30-85022192AA9C}" dt="2020-01-25T15:38:57.066" v="980" actId="20577"/>
          <ac:spMkLst>
            <pc:docMk/>
            <pc:sldMk cId="1166649626" sldId="293"/>
            <ac:spMk id="2" creationId="{A77CAA45-5660-48B1-88FE-C0CE3C87FB4C}"/>
          </ac:spMkLst>
        </pc:spChg>
        <pc:spChg chg="del">
          <ac:chgData name="Tammy Wilson" userId="e3b55da62d900d7c" providerId="LiveId" clId="{80B3F32A-626A-4501-AE30-85022192AA9C}" dt="2020-01-25T15:09:11.522" v="533"/>
          <ac:spMkLst>
            <pc:docMk/>
            <pc:sldMk cId="1166649626" sldId="293"/>
            <ac:spMk id="3" creationId="{5E7EB7DE-D595-4B8B-B423-49EC7AD4D410}"/>
          </ac:spMkLst>
        </pc:spChg>
        <pc:spChg chg="add del mod">
          <ac:chgData name="Tammy Wilson" userId="e3b55da62d900d7c" providerId="LiveId" clId="{80B3F32A-626A-4501-AE30-85022192AA9C}" dt="2020-01-25T15:09:17.823" v="536" actId="478"/>
          <ac:spMkLst>
            <pc:docMk/>
            <pc:sldMk cId="1166649626" sldId="293"/>
            <ac:spMk id="5" creationId="{257E7389-91DD-4C0E-A519-87F465241643}"/>
          </ac:spMkLst>
        </pc:spChg>
        <pc:graphicFrameChg chg="add del mod modGraphic">
          <ac:chgData name="Tammy Wilson" userId="e3b55da62d900d7c" providerId="LiveId" clId="{80B3F32A-626A-4501-AE30-85022192AA9C}" dt="2020-01-25T16:09:19.306" v="1461" actId="20577"/>
          <ac:graphicFrameMkLst>
            <pc:docMk/>
            <pc:sldMk cId="1166649626" sldId="293"/>
            <ac:graphicFrameMk id="4" creationId="{9AC01FD1-D02F-4A62-AB79-F3F684EF0D3C}"/>
          </ac:graphicFrameMkLst>
        </pc:graphicFrameChg>
        <pc:picChg chg="add del mod modCrop">
          <ac:chgData name="Tammy Wilson" userId="e3b55da62d900d7c" providerId="LiveId" clId="{80B3F32A-626A-4501-AE30-85022192AA9C}" dt="2020-01-25T15:41:11.570" v="1011" actId="478"/>
          <ac:picMkLst>
            <pc:docMk/>
            <pc:sldMk cId="1166649626" sldId="293"/>
            <ac:picMk id="8" creationId="{1F2B2C9E-6790-4404-9E26-4B062319A041}"/>
          </ac:picMkLst>
        </pc:picChg>
        <pc:picChg chg="add mod modCrop">
          <ac:chgData name="Tammy Wilson" userId="e3b55da62d900d7c" providerId="LiveId" clId="{80B3F32A-626A-4501-AE30-85022192AA9C}" dt="2020-01-25T15:48:55.627" v="1136" actId="1076"/>
          <ac:picMkLst>
            <pc:docMk/>
            <pc:sldMk cId="1166649626" sldId="293"/>
            <ac:picMk id="9" creationId="{1457E750-2C7C-4AEA-A8AA-7CA98B828AC9}"/>
          </ac:picMkLst>
        </pc:picChg>
        <pc:picChg chg="add mod">
          <ac:chgData name="Tammy Wilson" userId="e3b55da62d900d7c" providerId="LiveId" clId="{80B3F32A-626A-4501-AE30-85022192AA9C}" dt="2020-01-25T16:08:26.882" v="1455" actId="1076"/>
          <ac:picMkLst>
            <pc:docMk/>
            <pc:sldMk cId="1166649626" sldId="293"/>
            <ac:picMk id="11" creationId="{CE39E70C-B995-41EF-8973-3B5D879B6457}"/>
          </ac:picMkLst>
        </pc:picChg>
        <pc:picChg chg="add del mod">
          <ac:chgData name="Tammy Wilson" userId="e3b55da62d900d7c" providerId="LiveId" clId="{80B3F32A-626A-4501-AE30-85022192AA9C}" dt="2020-01-25T15:09:21.321" v="538" actId="478"/>
          <ac:picMkLst>
            <pc:docMk/>
            <pc:sldMk cId="1166649626" sldId="293"/>
            <ac:picMk id="3073" creationId="{CF5CDABF-A873-4652-8925-B71ED6D7191E}"/>
          </ac:picMkLst>
        </pc:picChg>
        <pc:picChg chg="add del mod">
          <ac:chgData name="Tammy Wilson" userId="e3b55da62d900d7c" providerId="LiveId" clId="{80B3F32A-626A-4501-AE30-85022192AA9C}" dt="2020-01-25T15:09:20.429" v="537" actId="478"/>
          <ac:picMkLst>
            <pc:docMk/>
            <pc:sldMk cId="1166649626" sldId="293"/>
            <ac:picMk id="3074" creationId="{9DDF7081-0489-4125-BBC6-6A5CA77134F3}"/>
          </ac:picMkLst>
        </pc:picChg>
        <pc:picChg chg="add mod">
          <ac:chgData name="Tammy Wilson" userId="e3b55da62d900d7c" providerId="LiveId" clId="{80B3F32A-626A-4501-AE30-85022192AA9C}" dt="2020-01-25T15:49:00.082" v="1138" actId="1076"/>
          <ac:picMkLst>
            <pc:docMk/>
            <pc:sldMk cId="1166649626" sldId="293"/>
            <ac:picMk id="3076" creationId="{488E9C89-FCE3-4D36-9E56-4FA740F4D969}"/>
          </ac:picMkLst>
        </pc:picChg>
      </pc:sldChg>
      <pc:sldChg chg="delSp modSp add ord">
        <pc:chgData name="Tammy Wilson" userId="e3b55da62d900d7c" providerId="LiveId" clId="{80B3F32A-626A-4501-AE30-85022192AA9C}" dt="2020-01-25T16:06:40.319" v="1436" actId="115"/>
        <pc:sldMkLst>
          <pc:docMk/>
          <pc:sldMk cId="4173230759" sldId="294"/>
        </pc:sldMkLst>
        <pc:spChg chg="mod">
          <ac:chgData name="Tammy Wilson" userId="e3b55da62d900d7c" providerId="LiveId" clId="{80B3F32A-626A-4501-AE30-85022192AA9C}" dt="2020-01-25T15:38:22.966" v="966" actId="20577"/>
          <ac:spMkLst>
            <pc:docMk/>
            <pc:sldMk cId="4173230759" sldId="294"/>
            <ac:spMk id="2" creationId="{A77CAA45-5660-48B1-88FE-C0CE3C87FB4C}"/>
          </ac:spMkLst>
        </pc:spChg>
        <pc:graphicFrameChg chg="mod modGraphic">
          <ac:chgData name="Tammy Wilson" userId="e3b55da62d900d7c" providerId="LiveId" clId="{80B3F32A-626A-4501-AE30-85022192AA9C}" dt="2020-01-25T16:06:40.319" v="1436" actId="115"/>
          <ac:graphicFrameMkLst>
            <pc:docMk/>
            <pc:sldMk cId="4173230759" sldId="294"/>
            <ac:graphicFrameMk id="4" creationId="{9AC01FD1-D02F-4A62-AB79-F3F684EF0D3C}"/>
          </ac:graphicFrameMkLst>
        </pc:graphicFrameChg>
        <pc:picChg chg="mod modCrop">
          <ac:chgData name="Tammy Wilson" userId="e3b55da62d900d7c" providerId="LiveId" clId="{80B3F32A-626A-4501-AE30-85022192AA9C}" dt="2020-01-25T16:05:45.516" v="1427" actId="732"/>
          <ac:picMkLst>
            <pc:docMk/>
            <pc:sldMk cId="4173230759" sldId="294"/>
            <ac:picMk id="8" creationId="{1F2B2C9E-6790-4404-9E26-4B062319A041}"/>
          </ac:picMkLst>
        </pc:picChg>
        <pc:picChg chg="del">
          <ac:chgData name="Tammy Wilson" userId="e3b55da62d900d7c" providerId="LiveId" clId="{80B3F32A-626A-4501-AE30-85022192AA9C}" dt="2020-01-25T15:41:07.645" v="1010"/>
          <ac:picMkLst>
            <pc:docMk/>
            <pc:sldMk cId="4173230759" sldId="294"/>
            <ac:picMk id="9" creationId="{1457E750-2C7C-4AEA-A8AA-7CA98B828AC9}"/>
          </ac:picMkLst>
        </pc:picChg>
      </pc:sldChg>
      <pc:sldChg chg="addSp modSp add">
        <pc:chgData name="Tammy Wilson" userId="e3b55da62d900d7c" providerId="LiveId" clId="{80B3F32A-626A-4501-AE30-85022192AA9C}" dt="2020-01-25T15:45:29.383" v="1125" actId="255"/>
        <pc:sldMkLst>
          <pc:docMk/>
          <pc:sldMk cId="3581376778" sldId="295"/>
        </pc:sldMkLst>
        <pc:spChg chg="mod">
          <ac:chgData name="Tammy Wilson" userId="e3b55da62d900d7c" providerId="LiveId" clId="{80B3F32A-626A-4501-AE30-85022192AA9C}" dt="2020-01-25T15:44:50.644" v="1112" actId="20577"/>
          <ac:spMkLst>
            <pc:docMk/>
            <pc:sldMk cId="3581376778" sldId="295"/>
            <ac:spMk id="2" creationId="{E90E34C5-47CA-44B4-8C84-543458ED8FE2}"/>
          </ac:spMkLst>
        </pc:spChg>
        <pc:spChg chg="mod">
          <ac:chgData name="Tammy Wilson" userId="e3b55da62d900d7c" providerId="LiveId" clId="{80B3F32A-626A-4501-AE30-85022192AA9C}" dt="2020-01-25T15:45:29.383" v="1125" actId="255"/>
          <ac:spMkLst>
            <pc:docMk/>
            <pc:sldMk cId="3581376778" sldId="295"/>
            <ac:spMk id="3" creationId="{35B6B0B4-2483-4BAE-BBDC-6DAF6F3512E4}"/>
          </ac:spMkLst>
        </pc:spChg>
        <pc:picChg chg="add mod">
          <ac:chgData name="Tammy Wilson" userId="e3b55da62d900d7c" providerId="LiveId" clId="{80B3F32A-626A-4501-AE30-85022192AA9C}" dt="2020-01-25T15:45:17.740" v="1121" actId="1076"/>
          <ac:picMkLst>
            <pc:docMk/>
            <pc:sldMk cId="3581376778" sldId="295"/>
            <ac:picMk id="4098" creationId="{E3925D21-4A38-4849-BB90-FC0CFF48FD6E}"/>
          </ac:picMkLst>
        </pc:picChg>
        <pc:picChg chg="add mod">
          <ac:chgData name="Tammy Wilson" userId="e3b55da62d900d7c" providerId="LiveId" clId="{80B3F32A-626A-4501-AE30-85022192AA9C}" dt="2020-01-25T15:45:18.680" v="1122" actId="1076"/>
          <ac:picMkLst>
            <pc:docMk/>
            <pc:sldMk cId="3581376778" sldId="295"/>
            <ac:picMk id="4100" creationId="{DB1158D7-7EBE-4F33-A4C5-10D87C5CCE68}"/>
          </ac:picMkLst>
        </pc:picChg>
      </pc:sldChg>
      <pc:sldChg chg="add">
        <pc:chgData name="Tammy Wilson" userId="e3b55da62d900d7c" providerId="LiveId" clId="{80B3F32A-626A-4501-AE30-85022192AA9C}" dt="2020-01-25T15:51:16.068" v="1149"/>
        <pc:sldMkLst>
          <pc:docMk/>
          <pc:sldMk cId="2396414873" sldId="296"/>
        </pc:sldMkLst>
      </pc:sldChg>
      <pc:sldChg chg="add">
        <pc:chgData name="Tammy Wilson" userId="e3b55da62d900d7c" providerId="LiveId" clId="{80B3F32A-626A-4501-AE30-85022192AA9C}" dt="2020-01-25T15:51:16.068" v="1149"/>
        <pc:sldMkLst>
          <pc:docMk/>
          <pc:sldMk cId="3554869643" sldId="297"/>
        </pc:sldMkLst>
      </pc:sldChg>
      <pc:sldChg chg="add">
        <pc:chgData name="Tammy Wilson" userId="e3b55da62d900d7c" providerId="LiveId" clId="{80B3F32A-626A-4501-AE30-85022192AA9C}" dt="2020-01-25T15:51:16.068" v="1149"/>
        <pc:sldMkLst>
          <pc:docMk/>
          <pc:sldMk cId="1827865197" sldId="298"/>
        </pc:sldMkLst>
      </pc:sldChg>
    </pc:docChg>
  </pc:docChgLst>
  <pc:docChgLst>
    <pc:chgData name="Tammy Wilson" userId="e3b55da62d900d7c" providerId="Windows Live" clId="Web-{E0DEF910-F71E-4C90-A002-ABC3F624D5E1}"/>
  </pc:docChgLst>
  <pc:docChgLst>
    <pc:chgData name="Tammy Wilson" userId="e3b55da62d900d7c" providerId="Windows Live" clId="Web-{2BA61CF7-65AE-4B56-B074-56677B9761E0}"/>
  </pc:docChgLst>
  <pc:docChgLst>
    <pc:chgData name="Tammy Wilson" userId="e3b55da62d900d7c" providerId="LiveId" clId="{DC2EE276-B112-48B8-B789-CBB0A09E9EAE}"/>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03104-4671-4AA3-BC22-E9DFFB66F188}" type="datetimeFigureOut">
              <a:rPr lang="en-CA" smtClean="0"/>
              <a:pPr/>
              <a:t>2020-04-10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6C668-211E-422C-94E6-6750CE3C88D2}" type="slidenum">
              <a:rPr lang="en-CA" smtClean="0"/>
              <a:pPr/>
              <a:t>‹#›</a:t>
            </a:fld>
            <a:endParaRPr lang="en-CA"/>
          </a:p>
        </p:txBody>
      </p:sp>
    </p:spTree>
    <p:extLst>
      <p:ext uri="{BB962C8B-B14F-4D97-AF65-F5344CB8AC3E}">
        <p14:creationId xmlns:p14="http://schemas.microsoft.com/office/powerpoint/2010/main" xmlns="" val="189039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Pandemic: </a:t>
            </a:r>
            <a:r>
              <a:rPr lang="en-CA" sz="1200" b="0" i="0" kern="1200" dirty="0">
                <a:solidFill>
                  <a:schemeClr val="tx1"/>
                </a:solidFill>
                <a:effectLst/>
                <a:latin typeface="+mn-lt"/>
                <a:ea typeface="+mn-ea"/>
                <a:cs typeface="+mn-cs"/>
              </a:rPr>
              <a:t>IV/AIDS is an </a:t>
            </a:r>
            <a:r>
              <a:rPr lang="en-CA" sz="1200" b="1" i="0" kern="1200" dirty="0">
                <a:solidFill>
                  <a:schemeClr val="tx1"/>
                </a:solidFill>
                <a:effectLst/>
                <a:latin typeface="+mn-lt"/>
                <a:ea typeface="+mn-ea"/>
                <a:cs typeface="+mn-cs"/>
              </a:rPr>
              <a:t>example</a:t>
            </a:r>
            <a:r>
              <a:rPr lang="en-CA" sz="1200" b="0" i="0" kern="1200" dirty="0">
                <a:solidFill>
                  <a:schemeClr val="tx1"/>
                </a:solidFill>
                <a:effectLst/>
                <a:latin typeface="+mn-lt"/>
                <a:ea typeface="+mn-ea"/>
                <a:cs typeface="+mn-cs"/>
              </a:rPr>
              <a:t> of one of the most destructive global </a:t>
            </a:r>
            <a:r>
              <a:rPr lang="en-CA" sz="1200" b="1" i="0" kern="1200" dirty="0">
                <a:solidFill>
                  <a:schemeClr val="tx1"/>
                </a:solidFill>
                <a:effectLst/>
                <a:latin typeface="+mn-lt"/>
                <a:ea typeface="+mn-ea"/>
                <a:cs typeface="+mn-cs"/>
              </a:rPr>
              <a:t>pandemics</a:t>
            </a:r>
            <a:r>
              <a:rPr lang="en-CA" sz="1200" b="0" i="0" kern="1200" dirty="0">
                <a:solidFill>
                  <a:schemeClr val="tx1"/>
                </a:solidFill>
                <a:effectLst/>
                <a:latin typeface="+mn-lt"/>
                <a:ea typeface="+mn-ea"/>
                <a:cs typeface="+mn-cs"/>
              </a:rPr>
              <a:t> in history. Spanish influenza killed 40-50 million people in 1918. Asian influenza killed 2 million people in 1957</a:t>
            </a:r>
            <a:endParaRPr lang="en-CA" dirty="0"/>
          </a:p>
        </p:txBody>
      </p:sp>
      <p:sp>
        <p:nvSpPr>
          <p:cNvPr id="4" name="Slide Number Placeholder 3"/>
          <p:cNvSpPr>
            <a:spLocks noGrp="1"/>
          </p:cNvSpPr>
          <p:nvPr>
            <p:ph type="sldNum" sz="quarter" idx="10"/>
          </p:nvPr>
        </p:nvSpPr>
        <p:spPr/>
        <p:txBody>
          <a:bodyPr/>
          <a:lstStyle/>
          <a:p>
            <a:fld id="{E554AF1E-86B1-4610-AB2F-A8ABFDB34901}" type="slidenum">
              <a:rPr lang="en-CA" smtClean="0"/>
              <a:pPr/>
              <a:t>3</a:t>
            </a:fld>
            <a:endParaRPr lang="en-CA"/>
          </a:p>
        </p:txBody>
      </p:sp>
    </p:spTree>
    <p:extLst>
      <p:ext uri="{BB962C8B-B14F-4D97-AF65-F5344CB8AC3E}">
        <p14:creationId xmlns:p14="http://schemas.microsoft.com/office/powerpoint/2010/main" xmlns="" val="1225214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DB37A90-18E1-4FD8-82A0-0C8A78518BB8}" type="datetimeFigureOut">
              <a:rPr lang="en-CA" smtClean="0"/>
              <a:pPr/>
              <a:t>2020-04-10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xmlns="" val="326525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DB37A90-18E1-4FD8-82A0-0C8A78518BB8}" type="datetimeFigureOut">
              <a:rPr lang="en-CA" smtClean="0"/>
              <a:pPr/>
              <a:t>2020-04-10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xmlns="" val="95287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DB37A90-18E1-4FD8-82A0-0C8A78518BB8}" type="datetimeFigureOut">
              <a:rPr lang="en-CA" smtClean="0"/>
              <a:pPr/>
              <a:t>2020-04-10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xmlns="" val="101474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sz="3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7DB37A90-18E1-4FD8-82A0-0C8A78518BB8}" type="datetimeFigureOut">
              <a:rPr lang="en-CA" smtClean="0"/>
              <a:pPr/>
              <a:t>2020-04-10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xmlns="" val="88494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B37A90-18E1-4FD8-82A0-0C8A78518BB8}" type="datetimeFigureOut">
              <a:rPr lang="en-CA" smtClean="0"/>
              <a:pPr/>
              <a:t>2020-04-10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xmlns="" val="200666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7DB37A90-18E1-4FD8-82A0-0C8A78518BB8}" type="datetimeFigureOut">
              <a:rPr lang="en-CA" smtClean="0"/>
              <a:pPr/>
              <a:t>2020-04-10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xmlns="" val="8449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DB37A90-18E1-4FD8-82A0-0C8A78518BB8}" type="datetimeFigureOut">
              <a:rPr lang="en-CA" smtClean="0"/>
              <a:pPr/>
              <a:t>2020-04-10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xmlns="" val="967405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DB37A90-18E1-4FD8-82A0-0C8A78518BB8}" type="datetimeFigureOut">
              <a:rPr lang="en-CA" smtClean="0"/>
              <a:pPr/>
              <a:t>2020-04-10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xmlns="" val="369725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37A90-18E1-4FD8-82A0-0C8A78518BB8}" type="datetimeFigureOut">
              <a:rPr lang="en-CA" smtClean="0"/>
              <a:pPr/>
              <a:t>2020-04-10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xmlns="" val="5582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B37A90-18E1-4FD8-82A0-0C8A78518BB8}" type="datetimeFigureOut">
              <a:rPr lang="en-CA" smtClean="0"/>
              <a:pPr/>
              <a:t>2020-04-10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xmlns="" val="159547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B37A90-18E1-4FD8-82A0-0C8A78518BB8}" type="datetimeFigureOut">
              <a:rPr lang="en-CA" smtClean="0"/>
              <a:pPr/>
              <a:t>2020-04-10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xmlns="" val="377771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37A90-18E1-4FD8-82A0-0C8A78518BB8}" type="datetimeFigureOut">
              <a:rPr lang="en-CA" smtClean="0"/>
              <a:pPr/>
              <a:t>2020-04-10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8CC5A-13DB-48FB-9212-85DC0D502840}" type="slidenum">
              <a:rPr lang="en-CA" smtClean="0"/>
              <a:pPr/>
              <a:t>‹#›</a:t>
            </a:fld>
            <a:endParaRPr lang="en-CA"/>
          </a:p>
        </p:txBody>
      </p:sp>
    </p:spTree>
    <p:extLst>
      <p:ext uri="{BB962C8B-B14F-4D97-AF65-F5344CB8AC3E}">
        <p14:creationId xmlns:p14="http://schemas.microsoft.com/office/powerpoint/2010/main" xmlns="" val="3692974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d.ted.com/lessons/how-pandemics-spread" TargetMode="External"/><Relationship Id="rId2" Type="http://schemas.openxmlformats.org/officeDocument/2006/relationships/hyperlink" Target="https://www.youtube.com/watch?v=WimZ3oRkbF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en.wikipedia.org/wiki/History_of_the_world" TargetMode="External"/><Relationship Id="rId7" Type="http://schemas.openxmlformats.org/officeDocument/2006/relationships/image" Target="../media/image8.jpeg"/><Relationship Id="rId2" Type="http://schemas.openxmlformats.org/officeDocument/2006/relationships/hyperlink" Target="https://en.wikipedia.org/wiki/Pandemic" TargetMode="External"/><Relationship Id="rId1" Type="http://schemas.openxmlformats.org/officeDocument/2006/relationships/slideLayout" Target="../slideLayouts/slideLayout2.xml"/><Relationship Id="rId6" Type="http://schemas.openxmlformats.org/officeDocument/2006/relationships/hyperlink" Target="https://www.youtube.com/watch?v=UMMwgvLmN-M" TargetMode="External"/><Relationship Id="rId5" Type="http://schemas.openxmlformats.org/officeDocument/2006/relationships/hyperlink" Target="https://en.wikipedia.org/wiki/Europe" TargetMode="External"/><Relationship Id="rId4" Type="http://schemas.openxmlformats.org/officeDocument/2006/relationships/hyperlink" Target="https://en.wikipedia.org/wiki/Eurasia"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ySClB6-OH-Q"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Typhoid_fever" TargetMode="External"/><Relationship Id="rId2" Type="http://schemas.openxmlformats.org/officeDocument/2006/relationships/hyperlink" Target="https://en.wikipedia.org/wiki/Asymptomatic_carrie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UMMwgvLmN-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d.ted.com/featured/l2cLflv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Outbreaks</a:t>
            </a:r>
          </a:p>
        </p:txBody>
      </p:sp>
      <p:sp>
        <p:nvSpPr>
          <p:cNvPr id="3" name="Subtitle 2"/>
          <p:cNvSpPr>
            <a:spLocks noGrp="1"/>
          </p:cNvSpPr>
          <p:nvPr>
            <p:ph type="subTitle" idx="1"/>
          </p:nvPr>
        </p:nvSpPr>
        <p:spPr/>
        <p:txBody>
          <a:bodyPr>
            <a:normAutofit/>
          </a:bodyPr>
          <a:lstStyle/>
          <a:p>
            <a:r>
              <a:rPr lang="en-US" sz="3600" b="1" dirty="0"/>
              <a:t>Epidemics and Pandemics</a:t>
            </a:r>
            <a:endParaRPr lang="en-US" sz="3600" dirty="0"/>
          </a:p>
          <a:p>
            <a:endParaRPr lang="en-US" sz="3600" dirty="0"/>
          </a:p>
        </p:txBody>
      </p:sp>
    </p:spTree>
    <p:extLst>
      <p:ext uri="{BB962C8B-B14F-4D97-AF65-F5344CB8AC3E}">
        <p14:creationId xmlns:p14="http://schemas.microsoft.com/office/powerpoint/2010/main" xmlns="" val="362271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675843-E8C4-4D0E-980E-99C2A708C3E0}"/>
              </a:ext>
            </a:extLst>
          </p:cNvPr>
          <p:cNvSpPr>
            <a:spLocks noGrp="1"/>
          </p:cNvSpPr>
          <p:nvPr>
            <p:ph type="title"/>
          </p:nvPr>
        </p:nvSpPr>
        <p:spPr/>
        <p:txBody>
          <a:bodyPr/>
          <a:lstStyle/>
          <a:p>
            <a:r>
              <a:rPr lang="en-CA" dirty="0"/>
              <a:t>Swine Flu, H1N1, Swine Influenza</a:t>
            </a:r>
          </a:p>
        </p:txBody>
      </p:sp>
      <p:sp>
        <p:nvSpPr>
          <p:cNvPr id="3" name="Content Placeholder 2">
            <a:extLst>
              <a:ext uri="{FF2B5EF4-FFF2-40B4-BE49-F238E27FC236}">
                <a16:creationId xmlns:a16="http://schemas.microsoft.com/office/drawing/2014/main" xmlns="" id="{2C1D9041-5F3D-418C-A49F-F691004411F1}"/>
              </a:ext>
            </a:extLst>
          </p:cNvPr>
          <p:cNvSpPr>
            <a:spLocks noGrp="1"/>
          </p:cNvSpPr>
          <p:nvPr>
            <p:ph idx="1"/>
          </p:nvPr>
        </p:nvSpPr>
        <p:spPr/>
        <p:txBody>
          <a:bodyPr>
            <a:normAutofit/>
          </a:bodyPr>
          <a:lstStyle/>
          <a:p>
            <a:r>
              <a:rPr lang="en-CA" dirty="0"/>
              <a:t>June, 2009 flu pandemic or swine flu lasted from early 2009 to late 2010, and the second of the two pandemics involving </a:t>
            </a:r>
            <a:r>
              <a:rPr lang="en-CA" b="1" dirty="0"/>
              <a:t>H1N1</a:t>
            </a:r>
            <a:r>
              <a:rPr lang="en-CA" dirty="0"/>
              <a:t> influenza virus (the first of them being the 1918–1920 Spanish flu pandemic), albeit in a new version.</a:t>
            </a:r>
          </a:p>
          <a:p>
            <a:r>
              <a:rPr lang="en-CA" dirty="0"/>
              <a:t>Death toll: up to 203,000 </a:t>
            </a:r>
            <a:r>
              <a:rPr lang="en-CA" b="1" dirty="0"/>
              <a:t>people</a:t>
            </a:r>
            <a:r>
              <a:rPr lang="en-CA" dirty="0"/>
              <a:t> worldwide—10 times higher than the first estimates</a:t>
            </a:r>
          </a:p>
        </p:txBody>
      </p:sp>
    </p:spTree>
    <p:extLst>
      <p:ext uri="{BB962C8B-B14F-4D97-AF65-F5344CB8AC3E}">
        <p14:creationId xmlns:p14="http://schemas.microsoft.com/office/powerpoint/2010/main" xmlns="" val="2413284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7CAA45-5660-48B1-88FE-C0CE3C87FB4C}"/>
              </a:ext>
            </a:extLst>
          </p:cNvPr>
          <p:cNvSpPr>
            <a:spLocks noGrp="1"/>
          </p:cNvSpPr>
          <p:nvPr>
            <p:ph type="title"/>
          </p:nvPr>
        </p:nvSpPr>
        <p:spPr>
          <a:xfrm>
            <a:off x="524691" y="51616"/>
            <a:ext cx="10515600" cy="1325563"/>
          </a:xfrm>
        </p:spPr>
        <p:txBody>
          <a:bodyPr/>
          <a:lstStyle/>
          <a:p>
            <a:r>
              <a:rPr lang="en-CA" dirty="0"/>
              <a:t>Outbreaks: Epidemic </a:t>
            </a:r>
          </a:p>
        </p:txBody>
      </p:sp>
      <p:graphicFrame>
        <p:nvGraphicFramePr>
          <p:cNvPr id="4" name="Content Placeholder 3">
            <a:extLst>
              <a:ext uri="{FF2B5EF4-FFF2-40B4-BE49-F238E27FC236}">
                <a16:creationId xmlns:a16="http://schemas.microsoft.com/office/drawing/2014/main" xmlns="" id="{9AC01FD1-D02F-4A62-AB79-F3F684EF0D3C}"/>
              </a:ext>
            </a:extLst>
          </p:cNvPr>
          <p:cNvGraphicFramePr>
            <a:graphicFrameLocks noGrp="1"/>
          </p:cNvGraphicFramePr>
          <p:nvPr>
            <p:ph idx="1"/>
            <p:extLst>
              <p:ext uri="{D42A27DB-BD31-4B8C-83A1-F6EECF244321}">
                <p14:modId xmlns:p14="http://schemas.microsoft.com/office/powerpoint/2010/main" xmlns="" val="3651793011"/>
              </p:ext>
            </p:extLst>
          </p:nvPr>
        </p:nvGraphicFramePr>
        <p:xfrm>
          <a:off x="524691" y="1013788"/>
          <a:ext cx="9834156" cy="5701156"/>
        </p:xfrm>
        <a:graphic>
          <a:graphicData uri="http://schemas.openxmlformats.org/drawingml/2006/table">
            <a:tbl>
              <a:tblPr/>
              <a:tblGrid>
                <a:gridCol w="9834156">
                  <a:extLst>
                    <a:ext uri="{9D8B030D-6E8A-4147-A177-3AD203B41FA5}">
                      <a16:colId xmlns:a16="http://schemas.microsoft.com/office/drawing/2014/main" xmlns="" val="3127799204"/>
                    </a:ext>
                  </a:extLst>
                </a:gridCol>
              </a:tblGrid>
              <a:tr h="5701156">
                <a:tc>
                  <a:txBody>
                    <a:bodyPr/>
                    <a:lstStyle/>
                    <a:p>
                      <a:pPr marL="571500" indent="-571500">
                        <a:buFont typeface="Arial" panose="020B0604020202020204" pitchFamily="34" charset="0"/>
                        <a:buChar char="•"/>
                      </a:pPr>
                      <a:r>
                        <a:rPr lang="en-CA" sz="3600" dirty="0">
                          <a:effectLst/>
                          <a:latin typeface="+mn-lt"/>
                        </a:rPr>
                        <a:t>Epidemic is an </a:t>
                      </a:r>
                      <a:r>
                        <a:rPr lang="en-CA" sz="3600" i="1" dirty="0">
                          <a:effectLst/>
                          <a:latin typeface="+mn-lt"/>
                        </a:rPr>
                        <a:t>outbreak </a:t>
                      </a:r>
                      <a:r>
                        <a:rPr lang="en-CA" sz="3600" dirty="0">
                          <a:effectLst/>
                          <a:latin typeface="+mn-lt"/>
                        </a:rPr>
                        <a:t>of disease that attacks </a:t>
                      </a:r>
                      <a:r>
                        <a:rPr lang="en-CA" sz="3600" i="1" dirty="0">
                          <a:effectLst/>
                          <a:latin typeface="+mn-lt"/>
                        </a:rPr>
                        <a:t>many</a:t>
                      </a:r>
                      <a:r>
                        <a:rPr lang="en-CA" sz="3600" dirty="0">
                          <a:effectLst/>
                          <a:latin typeface="+mn-lt"/>
                        </a:rPr>
                        <a:t> people at </a:t>
                      </a:r>
                      <a:r>
                        <a:rPr lang="en-CA" sz="3600" i="1" dirty="0">
                          <a:effectLst/>
                          <a:latin typeface="+mn-lt"/>
                        </a:rPr>
                        <a:t>about the same time </a:t>
                      </a:r>
                      <a:r>
                        <a:rPr lang="en-CA" sz="3600" dirty="0">
                          <a:effectLst/>
                          <a:latin typeface="+mn-lt"/>
                        </a:rPr>
                        <a:t>within a </a:t>
                      </a:r>
                      <a:r>
                        <a:rPr lang="en-CA" sz="3600" b="1" u="sng" dirty="0">
                          <a:effectLst/>
                          <a:latin typeface="+mn-lt"/>
                        </a:rPr>
                        <a:t>community</a:t>
                      </a:r>
                      <a:r>
                        <a:rPr lang="en-CA" sz="3600" b="1" dirty="0">
                          <a:effectLst/>
                          <a:latin typeface="+mn-lt"/>
                        </a:rPr>
                        <a:t>.</a:t>
                      </a:r>
                    </a:p>
                    <a:p>
                      <a:pPr marL="571500" indent="-571500">
                        <a:buFont typeface="Arial" panose="020B0604020202020204" pitchFamily="34" charset="0"/>
                        <a:buChar char="•"/>
                      </a:pPr>
                      <a:endParaRPr lang="en-CA" sz="3600" b="1" dirty="0">
                        <a:effectLst/>
                        <a:latin typeface="+mn-lt"/>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3600" b="0" u="none" dirty="0" err="1"/>
                        <a:t>Eg.</a:t>
                      </a:r>
                      <a:r>
                        <a:rPr lang="en-CA" sz="3600" b="0" u="none" dirty="0"/>
                        <a:t> </a:t>
                      </a:r>
                      <a:r>
                        <a:rPr lang="en-CA" sz="3600" b="1" u="none" dirty="0"/>
                        <a:t>Whooping Cough</a:t>
                      </a:r>
                    </a:p>
                    <a:p>
                      <a:pPr marL="571500" lvl="0" indent="-571500">
                        <a:buFont typeface="Arial" panose="020B0604020202020204" pitchFamily="34" charset="0"/>
                        <a:buChar char="•"/>
                      </a:pPr>
                      <a:r>
                        <a:rPr lang="en-CA" sz="3600" b="0" i="1" u="none" dirty="0" err="1"/>
                        <a:t>Eg.</a:t>
                      </a:r>
                      <a:r>
                        <a:rPr lang="en-CA" sz="3600" b="0" i="1" u="none" dirty="0"/>
                        <a:t> </a:t>
                      </a:r>
                      <a:r>
                        <a:rPr lang="en-CA" sz="3600" b="1" i="1" u="none" dirty="0"/>
                        <a:t>Seasonal flu</a:t>
                      </a:r>
                      <a:r>
                        <a:rPr lang="en-CA" sz="3600" i="1" u="none" dirty="0"/>
                        <a:t> outbreaks happen each year</a:t>
                      </a:r>
                      <a:endParaRPr lang="en-US" sz="3600" i="1" u="none" dirty="0"/>
                    </a:p>
                    <a:p>
                      <a:pPr marL="571500" lvl="0" indent="-571500">
                        <a:buFont typeface="Arial" panose="020B0604020202020204" pitchFamily="34" charset="0"/>
                        <a:buChar char="•"/>
                      </a:pPr>
                      <a:r>
                        <a:rPr lang="en-CA" sz="3600" b="0" i="1" u="none" dirty="0" err="1"/>
                        <a:t>Eg.</a:t>
                      </a:r>
                      <a:r>
                        <a:rPr lang="en-CA" sz="3600" b="0" i="1" u="none" dirty="0"/>
                        <a:t> </a:t>
                      </a:r>
                      <a:r>
                        <a:rPr lang="en-CA" sz="3600" b="1" i="1" u="none" dirty="0"/>
                        <a:t>Norovirus</a:t>
                      </a:r>
                      <a:r>
                        <a:rPr lang="en-CA" sz="3600" i="1" u="none" dirty="0"/>
                        <a:t> </a:t>
                      </a:r>
                      <a:r>
                        <a:rPr lang="en-CA" sz="3600" i="1" dirty="0"/>
                        <a:t>outbreaks have occurred on cruise ships</a:t>
                      </a:r>
                    </a:p>
                    <a:p>
                      <a:pPr marL="571500" lvl="0" indent="-571500">
                        <a:buFont typeface="Arial" panose="020B0604020202020204" pitchFamily="34" charset="0"/>
                        <a:buChar char="•"/>
                      </a:pPr>
                      <a:r>
                        <a:rPr lang="en-CA" sz="3600" b="0" i="1" u="none" dirty="0" err="1"/>
                        <a:t>Eg.</a:t>
                      </a:r>
                      <a:r>
                        <a:rPr lang="en-CA" sz="3600" b="0" i="1" u="none" dirty="0"/>
                        <a:t> </a:t>
                      </a:r>
                      <a:r>
                        <a:rPr lang="en-CA" sz="3600" b="1" i="1" u="sng" dirty="0"/>
                        <a:t>Measles</a:t>
                      </a:r>
                      <a:r>
                        <a:rPr lang="en-CA" sz="3600" b="1" i="1" dirty="0"/>
                        <a:t> </a:t>
                      </a:r>
                      <a:r>
                        <a:rPr lang="en-CA" sz="3600" i="1" dirty="0"/>
                        <a:t>in schools</a:t>
                      </a:r>
                      <a:endParaRPr lang="en-US" sz="3600" i="1" dirty="0"/>
                    </a:p>
                  </a:txBody>
                  <a:tcPr marL="66675" marR="66675" marT="66675" marB="66675" anchor="ctr">
                    <a:lnL>
                      <a:noFill/>
                    </a:lnL>
                    <a:lnR>
                      <a:noFill/>
                    </a:lnR>
                    <a:lnT>
                      <a:noFill/>
                    </a:lnT>
                    <a:lnB>
                      <a:noFill/>
                    </a:lnB>
                    <a:solidFill>
                      <a:srgbClr val="FFFFFF"/>
                    </a:solidFill>
                  </a:tcPr>
                </a:tc>
                <a:extLst>
                  <a:ext uri="{0D108BD9-81ED-4DB2-BD59-A6C34878D82A}">
                    <a16:rowId xmlns:a16="http://schemas.microsoft.com/office/drawing/2014/main" xmlns="" val="3093161692"/>
                  </a:ext>
                </a:extLst>
              </a:tr>
            </a:tbl>
          </a:graphicData>
        </a:graphic>
      </p:graphicFrame>
      <p:pic>
        <p:nvPicPr>
          <p:cNvPr id="8" name="Content Placeholder 3" descr="Image result for outbreak epidemic pandemic chart">
            <a:extLst>
              <a:ext uri="{FF2B5EF4-FFF2-40B4-BE49-F238E27FC236}">
                <a16:creationId xmlns:a16="http://schemas.microsoft.com/office/drawing/2014/main" xmlns="" id="{1F2B2C9E-6790-4404-9E26-4B062319A041}"/>
              </a:ext>
            </a:extLst>
          </p:cNvPr>
          <p:cNvPicPr>
            <a:picLocks/>
          </p:cNvPicPr>
          <p:nvPr/>
        </p:nvPicPr>
        <p:blipFill rotWithShape="1">
          <a:blip r:embed="rId2">
            <a:extLst>
              <a:ext uri="{28A0092B-C50C-407E-A947-70E740481C1C}">
                <a14:useLocalDpi xmlns:a14="http://schemas.microsoft.com/office/drawing/2010/main" xmlns="" val="0"/>
              </a:ext>
            </a:extLst>
          </a:blip>
          <a:srcRect l="7508" t="19874" r="52512" b="24771"/>
          <a:stretch/>
        </p:blipFill>
        <p:spPr bwMode="auto">
          <a:xfrm>
            <a:off x="8499786" y="3174273"/>
            <a:ext cx="3903874" cy="2357629"/>
          </a:xfrm>
          <a:prstGeom prst="rect">
            <a:avLst/>
          </a:prstGeom>
          <a:noFill/>
          <a:ln>
            <a:noFill/>
          </a:ln>
        </p:spPr>
      </p:pic>
    </p:spTree>
    <p:extLst>
      <p:ext uri="{BB962C8B-B14F-4D97-AF65-F5344CB8AC3E}">
        <p14:creationId xmlns:p14="http://schemas.microsoft.com/office/powerpoint/2010/main" xmlns="" val="4173230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7CAA45-5660-48B1-88FE-C0CE3C87FB4C}"/>
              </a:ext>
            </a:extLst>
          </p:cNvPr>
          <p:cNvSpPr>
            <a:spLocks noGrp="1"/>
          </p:cNvSpPr>
          <p:nvPr>
            <p:ph type="title"/>
          </p:nvPr>
        </p:nvSpPr>
        <p:spPr>
          <a:xfrm>
            <a:off x="524691" y="51616"/>
            <a:ext cx="10515600" cy="1325563"/>
          </a:xfrm>
        </p:spPr>
        <p:txBody>
          <a:bodyPr/>
          <a:lstStyle/>
          <a:p>
            <a:r>
              <a:rPr lang="en-CA" dirty="0"/>
              <a:t>Outbreaks: Pandemic</a:t>
            </a:r>
          </a:p>
        </p:txBody>
      </p:sp>
      <p:graphicFrame>
        <p:nvGraphicFramePr>
          <p:cNvPr id="4" name="Content Placeholder 3">
            <a:extLst>
              <a:ext uri="{FF2B5EF4-FFF2-40B4-BE49-F238E27FC236}">
                <a16:creationId xmlns:a16="http://schemas.microsoft.com/office/drawing/2014/main" xmlns="" id="{9AC01FD1-D02F-4A62-AB79-F3F684EF0D3C}"/>
              </a:ext>
            </a:extLst>
          </p:cNvPr>
          <p:cNvGraphicFramePr>
            <a:graphicFrameLocks noGrp="1"/>
          </p:cNvGraphicFramePr>
          <p:nvPr>
            <p:ph idx="1"/>
            <p:extLst>
              <p:ext uri="{D42A27DB-BD31-4B8C-83A1-F6EECF244321}">
                <p14:modId xmlns:p14="http://schemas.microsoft.com/office/powerpoint/2010/main" xmlns="" val="2148330752"/>
              </p:ext>
            </p:extLst>
          </p:nvPr>
        </p:nvGraphicFramePr>
        <p:xfrm>
          <a:off x="524691" y="1288415"/>
          <a:ext cx="8475618" cy="4935404"/>
        </p:xfrm>
        <a:graphic>
          <a:graphicData uri="http://schemas.openxmlformats.org/drawingml/2006/table">
            <a:tbl>
              <a:tblPr/>
              <a:tblGrid>
                <a:gridCol w="8475618">
                  <a:extLst>
                    <a:ext uri="{9D8B030D-6E8A-4147-A177-3AD203B41FA5}">
                      <a16:colId xmlns:a16="http://schemas.microsoft.com/office/drawing/2014/main" xmlns="" val="3127799204"/>
                    </a:ext>
                  </a:extLst>
                </a:gridCol>
              </a:tblGrid>
              <a:tr h="4935404">
                <a:tc>
                  <a:txBody>
                    <a:bodyPr/>
                    <a:lstStyle/>
                    <a:p>
                      <a:pPr marL="571500" lvl="0" indent="-571500">
                        <a:buFont typeface="Arial" panose="020B0604020202020204" pitchFamily="34" charset="0"/>
                        <a:buChar char="•"/>
                      </a:pPr>
                      <a:r>
                        <a:rPr lang="en-CA" sz="3200" dirty="0">
                          <a:effectLst/>
                          <a:latin typeface="+mn-lt"/>
                        </a:rPr>
                        <a:t>Epidemic spreads throughout the </a:t>
                      </a:r>
                      <a:r>
                        <a:rPr lang="en-CA" sz="3200" b="1" u="sng" dirty="0">
                          <a:effectLst/>
                          <a:latin typeface="+mn-lt"/>
                        </a:rPr>
                        <a:t>world</a:t>
                      </a:r>
                      <a:r>
                        <a:rPr lang="en-CA" sz="3200" b="1" dirty="0">
                          <a:effectLst/>
                          <a:latin typeface="+mn-lt"/>
                        </a:rPr>
                        <a:t>.</a:t>
                      </a:r>
                      <a:r>
                        <a:rPr lang="en-CA" sz="3200" dirty="0"/>
                        <a:t> </a:t>
                      </a:r>
                    </a:p>
                    <a:p>
                      <a:pPr marL="571500" lvl="0" indent="-571500">
                        <a:buFont typeface="Arial" panose="020B0604020202020204" pitchFamily="34" charset="0"/>
                        <a:buChar char="•"/>
                      </a:pPr>
                      <a:r>
                        <a:rPr lang="en-CA" sz="3200" dirty="0"/>
                        <a:t>Spreads </a:t>
                      </a:r>
                      <a:r>
                        <a:rPr lang="en-CA" sz="3200" b="1" u="sng" dirty="0"/>
                        <a:t>easily</a:t>
                      </a:r>
                      <a:r>
                        <a:rPr lang="en-CA" sz="3200" b="1" dirty="0"/>
                        <a:t> </a:t>
                      </a:r>
                      <a:r>
                        <a:rPr lang="en-CA" sz="3200" dirty="0"/>
                        <a:t>from person.</a:t>
                      </a:r>
                    </a:p>
                    <a:p>
                      <a:pPr marL="571500" lvl="0" indent="-571500">
                        <a:buFont typeface="Arial" panose="020B0604020202020204" pitchFamily="34" charset="0"/>
                        <a:buChar char="•"/>
                      </a:pPr>
                      <a:r>
                        <a:rPr lang="en-CA" sz="3200" dirty="0"/>
                        <a:t>Causes </a:t>
                      </a:r>
                      <a:r>
                        <a:rPr lang="en-CA" sz="3200" b="1" u="sng" dirty="0"/>
                        <a:t>serious</a:t>
                      </a:r>
                      <a:r>
                        <a:rPr lang="en-CA" sz="3200" dirty="0"/>
                        <a:t> illness. </a:t>
                      </a:r>
                    </a:p>
                    <a:p>
                      <a:pPr marL="571500" lvl="0" indent="-571500">
                        <a:buFont typeface="Arial" panose="020B0604020202020204" pitchFamily="34" charset="0"/>
                        <a:buChar char="•"/>
                      </a:pPr>
                      <a:r>
                        <a:rPr lang="en-CA" sz="3200" dirty="0"/>
                        <a:t>Usually a</a:t>
                      </a:r>
                      <a:r>
                        <a:rPr lang="en-CA" sz="3200" b="1" dirty="0"/>
                        <a:t> </a:t>
                      </a:r>
                      <a:r>
                        <a:rPr lang="en-CA" sz="3200" b="1" u="sng" dirty="0"/>
                        <a:t>new </a:t>
                      </a:r>
                      <a:r>
                        <a:rPr lang="en-CA" sz="3200" dirty="0"/>
                        <a:t>form of a virus or bacteria.</a:t>
                      </a:r>
                    </a:p>
                    <a:p>
                      <a:pPr marL="571500" indent="-571500">
                        <a:buFont typeface="Arial" panose="020B0604020202020204" pitchFamily="34" charset="0"/>
                        <a:buChar char="•"/>
                      </a:pPr>
                      <a:r>
                        <a:rPr lang="en-CA" sz="3200" b="1" dirty="0"/>
                        <a:t>Spanish Flu</a:t>
                      </a:r>
                      <a:r>
                        <a:rPr lang="en-CA" sz="3200" dirty="0"/>
                        <a:t>: The deadliest flue in history</a:t>
                      </a:r>
                      <a:endParaRPr lang="en-CA" sz="3200" b="1" dirty="0">
                        <a:effectLst/>
                        <a:latin typeface="+mn-lt"/>
                      </a:endParaRPr>
                    </a:p>
                    <a:p>
                      <a:pPr marL="571500" indent="-571500">
                        <a:buFont typeface="Arial" panose="020B0604020202020204" pitchFamily="34" charset="0"/>
                        <a:buChar char="•"/>
                      </a:pPr>
                      <a:r>
                        <a:rPr lang="en-CA" sz="3200" b="1" dirty="0">
                          <a:effectLst/>
                          <a:latin typeface="+mn-lt"/>
                        </a:rPr>
                        <a:t>SARS, </a:t>
                      </a:r>
                      <a:r>
                        <a:rPr lang="en-CA" sz="3200" b="1" dirty="0" smtClean="0">
                          <a:effectLst/>
                          <a:latin typeface="+mn-lt"/>
                        </a:rPr>
                        <a:t>COVID-19</a:t>
                      </a:r>
                      <a:endParaRPr lang="en-CA" sz="3200" b="1" dirty="0">
                        <a:effectLst/>
                        <a:latin typeface="+mn-lt"/>
                      </a:endParaRPr>
                    </a:p>
                    <a:p>
                      <a:pPr marL="571500" indent="-571500">
                        <a:buFont typeface="Arial" panose="020B0604020202020204" pitchFamily="34" charset="0"/>
                        <a:buChar char="•"/>
                      </a:pPr>
                      <a:r>
                        <a:rPr lang="en-CA" sz="3200" b="1" dirty="0"/>
                        <a:t>Zika</a:t>
                      </a:r>
                      <a:r>
                        <a:rPr lang="en-CA" sz="3200" dirty="0"/>
                        <a:t> virus</a:t>
                      </a:r>
                    </a:p>
                    <a:p>
                      <a:pPr marL="571500" indent="-571500">
                        <a:buFont typeface="Arial" panose="020B0604020202020204" pitchFamily="34" charset="0"/>
                        <a:buChar char="•"/>
                      </a:pPr>
                      <a:r>
                        <a:rPr lang="en-CA" sz="3200" dirty="0"/>
                        <a:t>Bubonic plague</a:t>
                      </a:r>
                    </a:p>
                  </a:txBody>
                  <a:tcPr marL="66675" marR="66675" marT="66675" marB="66675" anchor="ctr">
                    <a:lnL>
                      <a:noFill/>
                    </a:lnL>
                    <a:lnR>
                      <a:noFill/>
                    </a:lnR>
                    <a:lnT>
                      <a:noFill/>
                    </a:lnT>
                    <a:lnB>
                      <a:noFill/>
                    </a:lnB>
                    <a:solidFill>
                      <a:srgbClr val="FFFFFF"/>
                    </a:solidFill>
                  </a:tcPr>
                </a:tc>
                <a:extLst>
                  <a:ext uri="{0D108BD9-81ED-4DB2-BD59-A6C34878D82A}">
                    <a16:rowId xmlns:a16="http://schemas.microsoft.com/office/drawing/2014/main" xmlns="" val="3195336702"/>
                  </a:ext>
                </a:extLst>
              </a:tr>
            </a:tbl>
          </a:graphicData>
        </a:graphic>
      </p:graphicFrame>
      <p:pic>
        <p:nvPicPr>
          <p:cNvPr id="9" name="Content Placeholder 3" descr="Image result for outbreak epidemic pandemic chart">
            <a:extLst>
              <a:ext uri="{FF2B5EF4-FFF2-40B4-BE49-F238E27FC236}">
                <a16:creationId xmlns:a16="http://schemas.microsoft.com/office/drawing/2014/main" xmlns="" id="{1457E750-2C7C-4AEA-A8AA-7CA98B828AC9}"/>
              </a:ext>
            </a:extLst>
          </p:cNvPr>
          <p:cNvPicPr>
            <a:picLocks/>
          </p:cNvPicPr>
          <p:nvPr/>
        </p:nvPicPr>
        <p:blipFill rotWithShape="1">
          <a:blip r:embed="rId2">
            <a:extLst>
              <a:ext uri="{28A0092B-C50C-407E-A947-70E740481C1C}">
                <a14:useLocalDpi xmlns:a14="http://schemas.microsoft.com/office/drawing/2010/main" xmlns="" val="0"/>
              </a:ext>
            </a:extLst>
          </a:blip>
          <a:srcRect l="52513" t="7719" r="8019" b="27295"/>
          <a:stretch/>
        </p:blipFill>
        <p:spPr bwMode="auto">
          <a:xfrm>
            <a:off x="8067883" y="313509"/>
            <a:ext cx="4095814" cy="2880244"/>
          </a:xfrm>
          <a:prstGeom prst="rect">
            <a:avLst/>
          </a:prstGeom>
          <a:noFill/>
          <a:ln>
            <a:noFill/>
          </a:ln>
        </p:spPr>
      </p:pic>
      <p:pic>
        <p:nvPicPr>
          <p:cNvPr id="3076" name="Picture 4" descr="Image result for coronavirus image electron microscope">
            <a:extLst>
              <a:ext uri="{FF2B5EF4-FFF2-40B4-BE49-F238E27FC236}">
                <a16:creationId xmlns:a16="http://schemas.microsoft.com/office/drawing/2014/main" xmlns="" id="{488E9C89-FCE3-4D36-9E56-4FA740F4D969}"/>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7128" t="7413" r="33791" b="21312"/>
          <a:stretch/>
        </p:blipFill>
        <p:spPr bwMode="auto">
          <a:xfrm>
            <a:off x="9123013" y="3193753"/>
            <a:ext cx="1985554" cy="358931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Image result for black death virus image">
            <a:extLst>
              <a:ext uri="{FF2B5EF4-FFF2-40B4-BE49-F238E27FC236}">
                <a16:creationId xmlns:a16="http://schemas.microsoft.com/office/drawing/2014/main" xmlns="" id="{CE39E70C-B995-41EF-8973-3B5D879B645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148" y="5289387"/>
            <a:ext cx="2491678" cy="16861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6649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Pandemic</a:t>
            </a:r>
          </a:p>
          <a:p>
            <a:r>
              <a:rPr lang="en-US" dirty="0" smtClean="0"/>
              <a:t>As of April 10, 2020: 1.6 Million cases in 210 countries</a:t>
            </a:r>
          </a:p>
          <a:p>
            <a:r>
              <a:rPr lang="en-US" dirty="0" smtClean="0"/>
              <a:t>Spreads in droplets which can hang in the air up to 3hrs, remain on some surfaces for hours or even days. </a:t>
            </a:r>
          </a:p>
          <a:p>
            <a:r>
              <a:rPr lang="en-US" dirty="0" smtClean="0"/>
              <a:t>Why are so many people getting sick? It’s a novel virus (new) . Our bodies have not encountered it before so we have no antibodies against it.</a:t>
            </a:r>
          </a:p>
          <a:p>
            <a:r>
              <a:rPr lang="en-US" dirty="0" smtClean="0"/>
              <a:t>Likely originated in bats ,spread to pangolins, then mutated to infect  humans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Zoonotic</a:t>
            </a:r>
            <a:endParaRPr lang="en-US" dirty="0"/>
          </a:p>
        </p:txBody>
      </p:sp>
      <p:sp>
        <p:nvSpPr>
          <p:cNvPr id="3" name="Content Placeholder 2"/>
          <p:cNvSpPr>
            <a:spLocks noGrp="1"/>
          </p:cNvSpPr>
          <p:nvPr>
            <p:ph idx="1"/>
          </p:nvPr>
        </p:nvSpPr>
        <p:spPr/>
        <p:txBody>
          <a:bodyPr/>
          <a:lstStyle/>
          <a:p>
            <a:r>
              <a:rPr lang="en-US" dirty="0" smtClean="0"/>
              <a:t>Some diseases only infect animals</a:t>
            </a:r>
          </a:p>
          <a:p>
            <a:r>
              <a:rPr lang="en-US" dirty="0" smtClean="0"/>
              <a:t>Some diseases only infect humans</a:t>
            </a:r>
          </a:p>
          <a:p>
            <a:r>
              <a:rPr lang="en-US" dirty="0" smtClean="0"/>
              <a:t>A </a:t>
            </a:r>
            <a:r>
              <a:rPr lang="en-US" b="1" dirty="0" err="1" smtClean="0"/>
              <a:t>zoonotic</a:t>
            </a:r>
            <a:r>
              <a:rPr lang="en-US" dirty="0" smtClean="0"/>
              <a:t> disease is one that originates in animals then mutates to infect humans</a:t>
            </a:r>
          </a:p>
          <a:p>
            <a:r>
              <a:rPr lang="en-US" dirty="0" err="1" smtClean="0"/>
              <a:t>Eg</a:t>
            </a:r>
            <a:r>
              <a:rPr lang="en-US" dirty="0" smtClean="0"/>
              <a:t>. Rabies, West Nile, Lyme, Swine Flu, corona viruses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857C6-AA57-4699-85E1-76CC55B401C3}"/>
              </a:ext>
            </a:extLst>
          </p:cNvPr>
          <p:cNvSpPr>
            <a:spLocks noGrp="1"/>
          </p:cNvSpPr>
          <p:nvPr>
            <p:ph type="title"/>
          </p:nvPr>
        </p:nvSpPr>
        <p:spPr/>
        <p:txBody>
          <a:bodyPr/>
          <a:lstStyle/>
          <a:p>
            <a:r>
              <a:rPr lang="en-US" dirty="0">
                <a:cs typeface="Calibri"/>
              </a:rPr>
              <a:t>video</a:t>
            </a:r>
            <a:endParaRPr lang="en-US" dirty="0"/>
          </a:p>
        </p:txBody>
      </p:sp>
      <p:sp>
        <p:nvSpPr>
          <p:cNvPr id="3" name="Content Placeholder 2">
            <a:extLst>
              <a:ext uri="{FF2B5EF4-FFF2-40B4-BE49-F238E27FC236}">
                <a16:creationId xmlns:a16="http://schemas.microsoft.com/office/drawing/2014/main" xmlns="" id="{5BAE4D9C-2CDB-4C28-B76B-6AFEAEF145ED}"/>
              </a:ext>
            </a:extLst>
          </p:cNvPr>
          <p:cNvSpPr>
            <a:spLocks noGrp="1"/>
          </p:cNvSpPr>
          <p:nvPr>
            <p:ph idx="1"/>
          </p:nvPr>
        </p:nvSpPr>
        <p:spPr/>
        <p:txBody>
          <a:bodyPr vert="horz" lIns="91440" tIns="45720" rIns="91440" bIns="45720" rtlCol="0" anchor="t">
            <a:normAutofit/>
          </a:bodyPr>
          <a:lstStyle/>
          <a:p>
            <a:r>
              <a:rPr lang="en-CA" dirty="0">
                <a:cs typeface="Calibri"/>
              </a:rPr>
              <a:t>What Is A Pandemic And How Do We Control It? 4min</a:t>
            </a:r>
            <a:endParaRPr lang="en-US" dirty="0">
              <a:cs typeface="Calibri"/>
            </a:endParaRPr>
          </a:p>
          <a:p>
            <a:r>
              <a:rPr lang="en-CA" dirty="0">
                <a:cs typeface="Calibri"/>
                <a:hlinkClick r:id="rId2"/>
              </a:rPr>
              <a:t>https://www.youtube.com/watch?v=WimZ3oRkbFQ</a:t>
            </a:r>
            <a:endParaRPr lang="en-US">
              <a:cs typeface="Calibri"/>
            </a:endParaRPr>
          </a:p>
          <a:p>
            <a:r>
              <a:rPr lang="en-CA" dirty="0">
                <a:cs typeface="Calibri"/>
              </a:rPr>
              <a:t>How pandemics are spread (Ted Ed)</a:t>
            </a:r>
            <a:endParaRPr lang="en-US" dirty="0">
              <a:cs typeface="Calibri"/>
            </a:endParaRPr>
          </a:p>
          <a:p>
            <a:r>
              <a:rPr lang="en-CA" dirty="0">
                <a:cs typeface="Calibri"/>
                <a:hlinkClick r:id="rId3"/>
              </a:rPr>
              <a:t>https://ed.ted.com/lessons/how-pandemics-spread#watch</a:t>
            </a:r>
            <a:endParaRPr lang="en-CA">
              <a:cs typeface="Calibri"/>
            </a:endParaRPr>
          </a:p>
          <a:p>
            <a:endParaRPr lang="en-CA" dirty="0">
              <a:cs typeface="Calibri"/>
            </a:endParaRPr>
          </a:p>
        </p:txBody>
      </p:sp>
    </p:spTree>
    <p:extLst>
      <p:ext uri="{BB962C8B-B14F-4D97-AF65-F5344CB8AC3E}">
        <p14:creationId xmlns:p14="http://schemas.microsoft.com/office/powerpoint/2010/main" xmlns="" val="3699452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915BC8-6CA0-4579-8E6A-B6F0C90CC277}"/>
              </a:ext>
            </a:extLst>
          </p:cNvPr>
          <p:cNvSpPr>
            <a:spLocks noGrp="1"/>
          </p:cNvSpPr>
          <p:nvPr>
            <p:ph type="title"/>
          </p:nvPr>
        </p:nvSpPr>
        <p:spPr/>
        <p:txBody>
          <a:bodyPr/>
          <a:lstStyle/>
          <a:p>
            <a:r>
              <a:rPr lang="en-CA" dirty="0"/>
              <a:t>Outbreaks</a:t>
            </a:r>
          </a:p>
        </p:txBody>
      </p:sp>
      <p:sp>
        <p:nvSpPr>
          <p:cNvPr id="3" name="Content Placeholder 2">
            <a:extLst>
              <a:ext uri="{FF2B5EF4-FFF2-40B4-BE49-F238E27FC236}">
                <a16:creationId xmlns:a16="http://schemas.microsoft.com/office/drawing/2014/main" xmlns="" id="{27EE1D37-F751-43A8-8BC6-B96E1E5BCCFB}"/>
              </a:ext>
            </a:extLst>
          </p:cNvPr>
          <p:cNvSpPr>
            <a:spLocks noGrp="1"/>
          </p:cNvSpPr>
          <p:nvPr>
            <p:ph idx="1"/>
          </p:nvPr>
        </p:nvSpPr>
        <p:spPr/>
        <p:txBody>
          <a:bodyPr>
            <a:normAutofit fontScale="77500" lnSpcReduction="20000"/>
          </a:bodyPr>
          <a:lstStyle/>
          <a:p>
            <a:r>
              <a:rPr lang="en-CA" dirty="0"/>
              <a:t>The </a:t>
            </a:r>
            <a:r>
              <a:rPr lang="en-CA" b="1" dirty="0"/>
              <a:t>Black Death</a:t>
            </a:r>
            <a:r>
              <a:rPr lang="en-CA" dirty="0"/>
              <a:t>, also known as the </a:t>
            </a:r>
            <a:r>
              <a:rPr lang="en-CA" b="1" dirty="0"/>
              <a:t>Pestilence,</a:t>
            </a:r>
            <a:r>
              <a:rPr lang="en-CA" dirty="0"/>
              <a:t> the </a:t>
            </a:r>
            <a:r>
              <a:rPr lang="en-CA" b="1" dirty="0"/>
              <a:t>Great Plague</a:t>
            </a:r>
            <a:r>
              <a:rPr lang="en-CA" dirty="0"/>
              <a:t> or the </a:t>
            </a:r>
            <a:r>
              <a:rPr lang="en-CA" b="1" dirty="0"/>
              <a:t>Plague</a:t>
            </a:r>
            <a:r>
              <a:rPr lang="en-CA" dirty="0"/>
              <a:t>, or the </a:t>
            </a:r>
            <a:r>
              <a:rPr lang="en-CA" b="1" dirty="0"/>
              <a:t>Black Plague</a:t>
            </a:r>
            <a:r>
              <a:rPr lang="en-CA" dirty="0"/>
              <a:t>, was one of the most devastating </a:t>
            </a:r>
            <a:r>
              <a:rPr lang="en-CA" dirty="0">
                <a:hlinkClick r:id="rId2" tooltip="Pandemic"/>
              </a:rPr>
              <a:t>pandemics</a:t>
            </a:r>
            <a:r>
              <a:rPr lang="en-CA" dirty="0"/>
              <a:t> in </a:t>
            </a:r>
            <a:r>
              <a:rPr lang="en-CA" dirty="0">
                <a:hlinkClick r:id="rId3" tooltip="History of the world"/>
              </a:rPr>
              <a:t>human history</a:t>
            </a:r>
            <a:r>
              <a:rPr lang="en-CA" dirty="0"/>
              <a:t>, resulting in the deaths of an estimated 75 to 200 million people in </a:t>
            </a:r>
            <a:r>
              <a:rPr lang="en-CA" dirty="0">
                <a:hlinkClick r:id="rId4" tooltip="Eurasia"/>
              </a:rPr>
              <a:t>Eurasia</a:t>
            </a:r>
            <a:r>
              <a:rPr lang="en-CA" dirty="0"/>
              <a:t>, peaking in </a:t>
            </a:r>
            <a:r>
              <a:rPr lang="en-CA" dirty="0">
                <a:hlinkClick r:id="rId5" tooltip="Europe"/>
              </a:rPr>
              <a:t>Europe</a:t>
            </a:r>
            <a:r>
              <a:rPr lang="en-CA" dirty="0"/>
              <a:t> from 1347 to 1351</a:t>
            </a:r>
          </a:p>
          <a:p>
            <a:r>
              <a:rPr lang="en-CA" dirty="0"/>
              <a:t>4min</a:t>
            </a:r>
          </a:p>
          <a:p>
            <a:r>
              <a:rPr lang="en-US" u="sng" dirty="0"/>
              <a:t>http://www.history.com/topics/black-death/videos/the-black-death-begins</a:t>
            </a:r>
            <a:endParaRPr lang="en-US" dirty="0"/>
          </a:p>
          <a:p>
            <a:endParaRPr lang="en-CA" dirty="0"/>
          </a:p>
          <a:p>
            <a:r>
              <a:rPr lang="en-US" dirty="0"/>
              <a:t>Ted Ed: Ebola</a:t>
            </a:r>
          </a:p>
          <a:p>
            <a:r>
              <a:rPr lang="en-US" dirty="0">
                <a:hlinkClick r:id="rId6"/>
              </a:rPr>
              <a:t>https://www.youtube.com/watch?v=UMMwgvLmN-M</a:t>
            </a:r>
            <a:endParaRPr lang="en-US" sz="4800" i="1" dirty="0"/>
          </a:p>
          <a:p>
            <a:endParaRPr lang="en-CA" dirty="0"/>
          </a:p>
        </p:txBody>
      </p:sp>
      <p:pic>
        <p:nvPicPr>
          <p:cNvPr id="4" name="Picture 4" descr="Image result for black death names">
            <a:extLst>
              <a:ext uri="{FF2B5EF4-FFF2-40B4-BE49-F238E27FC236}">
                <a16:creationId xmlns:a16="http://schemas.microsoft.com/office/drawing/2014/main" xmlns="" id="{58097126-B518-4E70-9D0D-BD1725C1159F}"/>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8318090" y="3276190"/>
            <a:ext cx="3035710" cy="303571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Image result for black death names">
            <a:extLst>
              <a:ext uri="{FF2B5EF4-FFF2-40B4-BE49-F238E27FC236}">
                <a16:creationId xmlns:a16="http://schemas.microsoft.com/office/drawing/2014/main" xmlns="" id="{D04AD728-47E9-463C-9921-238EE74332E3}"/>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309169" y="3429000"/>
            <a:ext cx="5008921" cy="33608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352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11A19-F7CF-496B-B0FB-2EA4F0A377DD}"/>
              </a:ext>
            </a:extLst>
          </p:cNvPr>
          <p:cNvSpPr>
            <a:spLocks noGrp="1"/>
          </p:cNvSpPr>
          <p:nvPr>
            <p:ph type="title"/>
          </p:nvPr>
        </p:nvSpPr>
        <p:spPr/>
        <p:txBody>
          <a:bodyPr/>
          <a:lstStyle/>
          <a:p>
            <a:r>
              <a:rPr lang="en-US" dirty="0">
                <a:cs typeface="Calibri"/>
              </a:rPr>
              <a:t>Impacts of outbreaks</a:t>
            </a:r>
            <a:endParaRPr lang="en-US" dirty="0"/>
          </a:p>
        </p:txBody>
      </p:sp>
      <p:sp>
        <p:nvSpPr>
          <p:cNvPr id="3" name="Content Placeholder 2">
            <a:extLst>
              <a:ext uri="{FF2B5EF4-FFF2-40B4-BE49-F238E27FC236}">
                <a16:creationId xmlns:a16="http://schemas.microsoft.com/office/drawing/2014/main" xmlns="" id="{8D32C2DD-A474-4ACF-89D5-6EDEE8E234E3}"/>
              </a:ext>
            </a:extLst>
          </p:cNvPr>
          <p:cNvSpPr>
            <a:spLocks noGrp="1"/>
          </p:cNvSpPr>
          <p:nvPr>
            <p:ph idx="1"/>
          </p:nvPr>
        </p:nvSpPr>
        <p:spPr/>
        <p:txBody>
          <a:bodyPr vert="horz" lIns="91440" tIns="45720" rIns="91440" bIns="45720" rtlCol="0" anchor="t">
            <a:normAutofit/>
          </a:bodyPr>
          <a:lstStyle/>
          <a:p>
            <a:r>
              <a:rPr lang="en-US" dirty="0">
                <a:cs typeface="Calibri"/>
              </a:rPr>
              <a:t>Ted Ed Bubonic Plague </a:t>
            </a:r>
            <a:endParaRPr lang="en-US" sz="2400" dirty="0">
              <a:cs typeface="Calibri"/>
            </a:endParaRPr>
          </a:p>
          <a:p>
            <a:r>
              <a:rPr lang="en-US" sz="2400" dirty="0">
                <a:cs typeface="Calibri"/>
                <a:hlinkClick r:id="rId2"/>
              </a:rPr>
              <a:t>https://www.youtube.com/watch?v=ySClB6-OH-Q</a:t>
            </a:r>
            <a:endParaRPr lang="en-US" sz="2400">
              <a:cs typeface="Calibri"/>
            </a:endParaRPr>
          </a:p>
          <a:p>
            <a:endParaRPr lang="en-US" dirty="0">
              <a:cs typeface="Calibri"/>
            </a:endParaRPr>
          </a:p>
        </p:txBody>
      </p:sp>
    </p:spTree>
    <p:extLst>
      <p:ext uri="{BB962C8B-B14F-4D97-AF65-F5344CB8AC3E}">
        <p14:creationId xmlns:p14="http://schemas.microsoft.com/office/powerpoint/2010/main" xmlns="" val="4053653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fontScale="90000"/>
          </a:bodyPr>
          <a:lstStyle/>
          <a:p>
            <a:r>
              <a:rPr lang="en-CA" b="1" dirty="0"/>
              <a:t>Social and Economic Impacts of Epidemics and Pandemics on Human Populations:</a:t>
            </a:r>
            <a:r>
              <a:rPr lang="en-CA" dirty="0"/>
              <a:t/>
            </a:r>
            <a:br>
              <a:rPr lang="en-CA" dirty="0"/>
            </a:br>
            <a:endParaRPr lang="en-CA"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CA" b="1" dirty="0"/>
              <a:t>1. Death toll</a:t>
            </a:r>
            <a:endParaRPr lang="en-CA" dirty="0"/>
          </a:p>
          <a:p>
            <a:r>
              <a:rPr lang="en-CA" i="1" dirty="0"/>
              <a:t>HIV has killed more than 25 million people since it was first identified in 1984. More than 1 million people have died due to diseases such as SARS, HINI, measles and typhoid. </a:t>
            </a:r>
          </a:p>
          <a:p>
            <a:endParaRPr lang="en-CA" dirty="0"/>
          </a:p>
        </p:txBody>
      </p:sp>
    </p:spTree>
    <p:extLst>
      <p:ext uri="{BB962C8B-B14F-4D97-AF65-F5344CB8AC3E}">
        <p14:creationId xmlns:p14="http://schemas.microsoft.com/office/powerpoint/2010/main" xmlns="" val="118982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57" y="365125"/>
            <a:ext cx="11170443" cy="1325563"/>
          </a:xfrm>
        </p:spPr>
        <p:txBody>
          <a:bodyPr/>
          <a:lstStyle/>
          <a:p>
            <a:r>
              <a:rPr lang="en-CA" b="1" dirty="0"/>
              <a:t>2. Loss of Livestock</a:t>
            </a:r>
            <a:endParaRPr lang="en-CA" dirty="0"/>
          </a:p>
        </p:txBody>
      </p:sp>
      <p:sp>
        <p:nvSpPr>
          <p:cNvPr id="3" name="Content Placeholder 2"/>
          <p:cNvSpPr>
            <a:spLocks noGrp="1"/>
          </p:cNvSpPr>
          <p:nvPr>
            <p:ph idx="1"/>
          </p:nvPr>
        </p:nvSpPr>
        <p:spPr>
          <a:xfrm>
            <a:off x="0" y="1482811"/>
            <a:ext cx="6623222" cy="5585254"/>
          </a:xfrm>
        </p:spPr>
        <p:txBody>
          <a:bodyPr>
            <a:normAutofit/>
          </a:bodyPr>
          <a:lstStyle/>
          <a:p>
            <a:r>
              <a:rPr lang="en-CA" dirty="0"/>
              <a:t>In 2015, an outbreak of </a:t>
            </a:r>
            <a:r>
              <a:rPr lang="en-CA" b="1" dirty="0"/>
              <a:t>bird flu</a:t>
            </a:r>
            <a:r>
              <a:rPr lang="en-CA" dirty="0"/>
              <a:t> forced poultry producers to kill about 50 million chickens and turkeys. </a:t>
            </a:r>
          </a:p>
          <a:p>
            <a:r>
              <a:rPr lang="en-CA" dirty="0"/>
              <a:t>The price of eggs increased and farmers lost millions of dollars.</a:t>
            </a:r>
          </a:p>
          <a:p>
            <a:endParaRPr lang="en-CA" dirty="0"/>
          </a:p>
        </p:txBody>
      </p:sp>
      <p:pic>
        <p:nvPicPr>
          <p:cNvPr id="4" name="Picture 3" descr="Image result for turkeys images and chick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3222" y="1134311"/>
            <a:ext cx="5165124" cy="4574511"/>
          </a:xfrm>
          <a:prstGeom prst="rect">
            <a:avLst/>
          </a:prstGeom>
          <a:noFill/>
          <a:ln>
            <a:noFill/>
          </a:ln>
        </p:spPr>
      </p:pic>
    </p:spTree>
    <p:extLst>
      <p:ext uri="{BB962C8B-B14F-4D97-AF65-F5344CB8AC3E}">
        <p14:creationId xmlns:p14="http://schemas.microsoft.com/office/powerpoint/2010/main" xmlns="" val="248853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CBC68-93E0-4D2C-A3D7-D714A7152EBA}"/>
              </a:ext>
            </a:extLst>
          </p:cNvPr>
          <p:cNvSpPr>
            <a:spLocks noGrp="1"/>
          </p:cNvSpPr>
          <p:nvPr>
            <p:ph type="title"/>
          </p:nvPr>
        </p:nvSpPr>
        <p:spPr/>
        <p:txBody>
          <a:bodyPr/>
          <a:lstStyle/>
          <a:p>
            <a:r>
              <a:rPr lang="en-CA" dirty="0"/>
              <a:t>Infectious </a:t>
            </a:r>
            <a:r>
              <a:rPr lang="en-CA" dirty="0" smtClean="0"/>
              <a:t>Diseases:</a:t>
            </a:r>
            <a:endParaRPr lang="en-CA" dirty="0"/>
          </a:p>
        </p:txBody>
      </p:sp>
      <p:sp>
        <p:nvSpPr>
          <p:cNvPr id="4" name="Rectangle 1">
            <a:extLst>
              <a:ext uri="{FF2B5EF4-FFF2-40B4-BE49-F238E27FC236}">
                <a16:creationId xmlns:a16="http://schemas.microsoft.com/office/drawing/2014/main" xmlns="" id="{05F2B315-2A96-4E22-A1D8-76E659B46C8A}"/>
              </a:ext>
            </a:extLst>
          </p:cNvPr>
          <p:cNvSpPr>
            <a:spLocks noGrp="1" noChangeArrowheads="1"/>
          </p:cNvSpPr>
          <p:nvPr>
            <p:ph idx="1"/>
          </p:nvPr>
        </p:nvSpPr>
        <p:spPr bwMode="auto">
          <a:xfrm>
            <a:off x="739589" y="1708653"/>
            <a:ext cx="8926925"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lang="en-US" altLang="en-US" dirty="0">
                <a:solidFill>
                  <a:srgbClr val="000000"/>
                </a:solidFill>
                <a:latin typeface="+mn-lt"/>
                <a:cs typeface="Courier New" panose="02070309020205020404" pitchFamily="49" charset="0"/>
              </a:rPr>
              <a:t>Are </a:t>
            </a:r>
            <a:r>
              <a:rPr lang="en-US" altLang="en-US" b="1" i="1" u="sng" dirty="0">
                <a:solidFill>
                  <a:srgbClr val="000000"/>
                </a:solidFill>
                <a:latin typeface="+mn-lt"/>
                <a:cs typeface="Courier New" panose="02070309020205020404" pitchFamily="49" charset="0"/>
              </a:rPr>
              <a:t>c</a:t>
            </a:r>
            <a:r>
              <a:rPr kumimoji="0" lang="en-US" altLang="en-US" b="1" i="1" u="sng" strike="noStrike" cap="none" normalizeH="0" baseline="0" dirty="0">
                <a:ln>
                  <a:noFill/>
                </a:ln>
                <a:solidFill>
                  <a:srgbClr val="000000"/>
                </a:solidFill>
                <a:effectLst/>
                <a:latin typeface="+mn-lt"/>
                <a:cs typeface="Courier New" panose="02070309020205020404" pitchFamily="49" charset="0"/>
              </a:rPr>
              <a:t>ommunicable</a:t>
            </a:r>
            <a:r>
              <a:rPr kumimoji="0" lang="en-US" altLang="en-US" b="1" i="0" u="sng" strike="noStrike" cap="none" normalizeH="0" baseline="0" dirty="0">
                <a:ln>
                  <a:noFill/>
                </a:ln>
                <a:solidFill>
                  <a:srgbClr val="000000"/>
                </a:solidFill>
                <a:effectLst/>
                <a:latin typeface="+mn-lt"/>
                <a:cs typeface="Courier New" panose="02070309020205020404" pitchFamily="49" charset="0"/>
              </a:rPr>
              <a:t>. </a:t>
            </a:r>
            <a:r>
              <a:rPr kumimoji="0" lang="en-US" altLang="en-US" b="0" i="0" u="none" strike="noStrike" cap="none" normalizeH="0" baseline="0" dirty="0">
                <a:ln>
                  <a:noFill/>
                </a:ln>
                <a:solidFill>
                  <a:srgbClr val="000000"/>
                </a:solidFill>
                <a:effectLst/>
                <a:latin typeface="+mn-lt"/>
                <a:cs typeface="Courier New" panose="02070309020205020404" pitchFamily="49" charset="0"/>
              </a:rPr>
              <a:t>(Diseases that you can catch). </a:t>
            </a:r>
          </a:p>
          <a:p>
            <a:pPr>
              <a:lnSpc>
                <a:spcPct val="100000"/>
              </a:lnSpc>
            </a:pPr>
            <a:r>
              <a:rPr lang="en-CA" dirty="0">
                <a:latin typeface="+mn-lt"/>
              </a:rPr>
              <a:t>Are </a:t>
            </a:r>
            <a:r>
              <a:rPr lang="en-CA" b="1" u="sng" dirty="0">
                <a:latin typeface="+mn-lt"/>
              </a:rPr>
              <a:t>contagious</a:t>
            </a:r>
            <a:r>
              <a:rPr lang="en-CA" dirty="0">
                <a:latin typeface="+mn-lt"/>
              </a:rPr>
              <a:t> (spread from person)</a:t>
            </a:r>
            <a:endParaRPr lang="en-CA" b="1" dirty="0">
              <a:latin typeface="+mn-lt"/>
            </a:endParaRPr>
          </a:p>
          <a:p>
            <a:pPr>
              <a:lnSpc>
                <a:spcPct val="100000"/>
              </a:lnSpc>
            </a:pPr>
            <a:r>
              <a:rPr kumimoji="0" lang="en-US" altLang="en-US" b="0" i="0" u="none" strike="noStrike" cap="none" normalizeH="0" baseline="0" dirty="0">
                <a:ln>
                  <a:noFill/>
                </a:ln>
                <a:solidFill>
                  <a:srgbClr val="000000"/>
                </a:solidFill>
                <a:effectLst/>
                <a:latin typeface="+mn-lt"/>
                <a:cs typeface="Courier New" panose="02070309020205020404" pitchFamily="49" charset="0"/>
              </a:rPr>
              <a:t>Example: colds, influenza, measles, mumps, tuberculosis, pneumonia, smallpox...</a:t>
            </a:r>
          </a:p>
          <a:p>
            <a:pPr>
              <a:lnSpc>
                <a:spcPct val="100000"/>
              </a:lnSpc>
            </a:pPr>
            <a:r>
              <a:rPr kumimoji="0" lang="en-US" altLang="en-US" sz="2800" b="0" i="1" u="none" strike="noStrike" cap="none" normalizeH="0" baseline="0" dirty="0">
                <a:ln>
                  <a:noFill/>
                </a:ln>
                <a:solidFill>
                  <a:srgbClr val="000000"/>
                </a:solidFill>
                <a:effectLst/>
                <a:latin typeface="+mn-lt"/>
                <a:cs typeface="Courier New" panose="02070309020205020404" pitchFamily="49" charset="0"/>
              </a:rPr>
              <a:t>(Noninfectious diseases: Asthma, Cancer, and Arthritis, etc.)</a:t>
            </a:r>
          </a:p>
          <a:p>
            <a:pPr>
              <a:lnSpc>
                <a:spcPct val="100000"/>
              </a:lnSpc>
            </a:pPr>
            <a:endParaRPr kumimoji="0" lang="en-US" altLang="en-US" sz="2800" b="0" i="1"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xmlns="" val="1266015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3. Sick Days</a:t>
            </a:r>
            <a:endParaRPr lang="en-CA" dirty="0"/>
          </a:p>
        </p:txBody>
      </p:sp>
      <p:sp>
        <p:nvSpPr>
          <p:cNvPr id="3" name="Content Placeholder 2"/>
          <p:cNvSpPr>
            <a:spLocks noGrp="1"/>
          </p:cNvSpPr>
          <p:nvPr>
            <p:ph idx="1"/>
          </p:nvPr>
        </p:nvSpPr>
        <p:spPr/>
        <p:txBody>
          <a:bodyPr/>
          <a:lstStyle/>
          <a:p>
            <a:r>
              <a:rPr lang="en-CA" dirty="0"/>
              <a:t>The flu alone results in losses </a:t>
            </a:r>
            <a:r>
              <a:rPr lang="en-CA" i="1" dirty="0"/>
              <a:t>of half a billion dollars </a:t>
            </a:r>
            <a:r>
              <a:rPr lang="en-CA" dirty="0"/>
              <a:t>each year to the Canadian economy.</a:t>
            </a:r>
          </a:p>
        </p:txBody>
      </p:sp>
      <p:pic>
        <p:nvPicPr>
          <p:cNvPr id="4" name="Picture 3" descr="Image result for medical sick leave"/>
          <p:cNvPicPr/>
          <p:nvPr/>
        </p:nvPicPr>
        <p:blipFill rotWithShape="1">
          <a:blip r:embed="rId2">
            <a:extLst>
              <a:ext uri="{28A0092B-C50C-407E-A947-70E740481C1C}">
                <a14:useLocalDpi xmlns:a14="http://schemas.microsoft.com/office/drawing/2010/main" xmlns="" val="0"/>
              </a:ext>
            </a:extLst>
          </a:blip>
          <a:srcRect l="8274" t="16131"/>
          <a:stretch/>
        </p:blipFill>
        <p:spPr bwMode="auto">
          <a:xfrm>
            <a:off x="5146992" y="2848609"/>
            <a:ext cx="5436341" cy="3328353"/>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243068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4. Travel Precautions and Panic</a:t>
            </a:r>
          </a:p>
        </p:txBody>
      </p:sp>
      <p:sp>
        <p:nvSpPr>
          <p:cNvPr id="3" name="Content Placeholder 2"/>
          <p:cNvSpPr>
            <a:spLocks noGrp="1"/>
          </p:cNvSpPr>
          <p:nvPr>
            <p:ph idx="1"/>
          </p:nvPr>
        </p:nvSpPr>
        <p:spPr>
          <a:xfrm>
            <a:off x="838200" y="1825625"/>
            <a:ext cx="5257800" cy="4351338"/>
          </a:xfrm>
        </p:spPr>
        <p:txBody>
          <a:bodyPr/>
          <a:lstStyle/>
          <a:p>
            <a:r>
              <a:rPr lang="en-CA" dirty="0"/>
              <a:t>Lead governments to restrict travel as well as importation of certain foods. </a:t>
            </a:r>
          </a:p>
          <a:p>
            <a:r>
              <a:rPr lang="en-CA" dirty="0"/>
              <a:t>Lunar New Year celebrations cancelled due to Coronavirus. </a:t>
            </a:r>
          </a:p>
          <a:p>
            <a:endParaRPr lang="en-CA" dirty="0"/>
          </a:p>
        </p:txBody>
      </p:sp>
      <p:pic>
        <p:nvPicPr>
          <p:cNvPr id="4" name="Picture 3" descr="Image result for travel advisory SARS"/>
          <p:cNvPicPr/>
          <p:nvPr/>
        </p:nvPicPr>
        <p:blipFill rotWithShape="1">
          <a:blip r:embed="rId2">
            <a:extLst>
              <a:ext uri="{28A0092B-C50C-407E-A947-70E740481C1C}">
                <a14:useLocalDpi xmlns:a14="http://schemas.microsoft.com/office/drawing/2010/main" xmlns="" val="0"/>
              </a:ext>
            </a:extLst>
          </a:blip>
          <a:srcRect b="34154"/>
          <a:stretch/>
        </p:blipFill>
        <p:spPr bwMode="auto">
          <a:xfrm>
            <a:off x="5733535" y="1690688"/>
            <a:ext cx="5620265" cy="4802187"/>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193274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Different Populations have Different Immunities</a:t>
            </a:r>
            <a:r>
              <a:rPr lang="en-CA" dirty="0"/>
              <a:t/>
            </a:r>
            <a:br>
              <a:rPr lang="en-CA" dirty="0"/>
            </a:br>
            <a:endParaRPr lang="en-CA" dirty="0"/>
          </a:p>
        </p:txBody>
      </p:sp>
      <p:sp>
        <p:nvSpPr>
          <p:cNvPr id="3" name="Content Placeholder 2"/>
          <p:cNvSpPr>
            <a:spLocks noGrp="1"/>
          </p:cNvSpPr>
          <p:nvPr>
            <p:ph idx="1"/>
          </p:nvPr>
        </p:nvSpPr>
        <p:spPr>
          <a:xfrm>
            <a:off x="838200" y="1825625"/>
            <a:ext cx="6040582" cy="4351338"/>
          </a:xfrm>
        </p:spPr>
        <p:txBody>
          <a:bodyPr>
            <a:normAutofit fontScale="92500" lnSpcReduction="20000"/>
          </a:bodyPr>
          <a:lstStyle/>
          <a:p>
            <a:pPr lvl="0"/>
            <a:r>
              <a:rPr lang="en-CA" i="1" dirty="0"/>
              <a:t>Repeated outbreaks of </a:t>
            </a:r>
            <a:r>
              <a:rPr lang="en-CA" b="1" i="1" dirty="0"/>
              <a:t>measles</a:t>
            </a:r>
            <a:r>
              <a:rPr lang="en-CA" i="1" dirty="0"/>
              <a:t> and </a:t>
            </a:r>
            <a:r>
              <a:rPr lang="en-CA" b="1" i="1" dirty="0"/>
              <a:t>smallpox</a:t>
            </a:r>
            <a:r>
              <a:rPr lang="en-CA" i="1" dirty="0"/>
              <a:t> in Europe.</a:t>
            </a:r>
          </a:p>
          <a:p>
            <a:pPr lvl="0"/>
            <a:r>
              <a:rPr lang="en-CA" i="1" dirty="0"/>
              <a:t>Many died in each outbreak, but over time they built up </a:t>
            </a:r>
            <a:r>
              <a:rPr lang="en-CA" b="1" i="1" dirty="0"/>
              <a:t>immunity.</a:t>
            </a:r>
            <a:r>
              <a:rPr lang="en-CA" i="1" dirty="0"/>
              <a:t> </a:t>
            </a:r>
          </a:p>
          <a:p>
            <a:pPr lvl="0"/>
            <a:r>
              <a:rPr lang="en-CA" i="1" dirty="0"/>
              <a:t>In North and South America, people </a:t>
            </a:r>
            <a:r>
              <a:rPr lang="en-CA" b="1" i="1" dirty="0"/>
              <a:t>had not been exposed</a:t>
            </a:r>
            <a:r>
              <a:rPr lang="en-CA" i="1" dirty="0"/>
              <a:t> to these same pathogens and therefore had no immunity.</a:t>
            </a:r>
          </a:p>
          <a:p>
            <a:r>
              <a:rPr lang="en-CA" i="1" dirty="0"/>
              <a:t>Estimated </a:t>
            </a:r>
            <a:r>
              <a:rPr lang="en-CA" b="1" i="1" dirty="0"/>
              <a:t>70%</a:t>
            </a:r>
            <a:r>
              <a:rPr lang="en-CA" i="1" dirty="0"/>
              <a:t> of the First Nations population </a:t>
            </a:r>
            <a:r>
              <a:rPr lang="en-CA" b="1" i="1" dirty="0"/>
              <a:t>died</a:t>
            </a:r>
          </a:p>
          <a:p>
            <a:endParaRPr lang="en-CA" b="1" dirty="0"/>
          </a:p>
          <a:p>
            <a:endParaRPr lang="en-CA" dirty="0"/>
          </a:p>
        </p:txBody>
      </p:sp>
      <p:pic>
        <p:nvPicPr>
          <p:cNvPr id="5" name="Picture 4" descr="Related image">
            <a:extLst>
              <a:ext uri="{FF2B5EF4-FFF2-40B4-BE49-F238E27FC236}">
                <a16:creationId xmlns:a16="http://schemas.microsoft.com/office/drawing/2014/main" xmlns="" id="{AA807615-AF1A-44E6-BC7D-8F4C1DC5F40E}"/>
              </a:ext>
            </a:extLst>
          </p:cNvPr>
          <p:cNvPicPr/>
          <p:nvPr/>
        </p:nvPicPr>
        <p:blipFill rotWithShape="1">
          <a:blip r:embed="rId2">
            <a:extLst>
              <a:ext uri="{28A0092B-C50C-407E-A947-70E740481C1C}">
                <a14:useLocalDpi xmlns:a14="http://schemas.microsoft.com/office/drawing/2010/main" xmlns="" val="0"/>
              </a:ext>
            </a:extLst>
          </a:blip>
          <a:srcRect l="6158" t="12468" r="36946" b="37150"/>
          <a:stretch/>
        </p:blipFill>
        <p:spPr bwMode="auto">
          <a:xfrm>
            <a:off x="7833360" y="1158535"/>
            <a:ext cx="3520440" cy="3128458"/>
          </a:xfrm>
          <a:prstGeom prst="rect">
            <a:avLst/>
          </a:prstGeom>
          <a:noFill/>
          <a:ln>
            <a:noFill/>
          </a:ln>
          <a:extLst>
            <a:ext uri="{53640926-AAD7-44D8-BBD7-CCE9431645EC}">
              <a14:shadowObscured xmlns:a14="http://schemas.microsoft.com/office/drawing/2010/main" xmlns=""/>
            </a:ext>
          </a:extLst>
        </p:spPr>
      </p:pic>
      <p:pic>
        <p:nvPicPr>
          <p:cNvPr id="6" name="Picture 5" descr="Related image">
            <a:extLst>
              <a:ext uri="{FF2B5EF4-FFF2-40B4-BE49-F238E27FC236}">
                <a16:creationId xmlns:a16="http://schemas.microsoft.com/office/drawing/2014/main" xmlns="" id="{4B8784D8-8301-4E73-9E0D-B47154B7AA38}"/>
              </a:ext>
            </a:extLst>
          </p:cNvPr>
          <p:cNvPicPr/>
          <p:nvPr/>
        </p:nvPicPr>
        <p:blipFill rotWithShape="1">
          <a:blip r:embed="rId2">
            <a:extLst>
              <a:ext uri="{28A0092B-C50C-407E-A947-70E740481C1C}">
                <a14:useLocalDpi xmlns:a14="http://schemas.microsoft.com/office/drawing/2010/main" xmlns="" val="0"/>
              </a:ext>
            </a:extLst>
          </a:blip>
          <a:srcRect l="66221" t="12468" r="3941" b="37150"/>
          <a:stretch/>
        </p:blipFill>
        <p:spPr bwMode="auto">
          <a:xfrm>
            <a:off x="8794569" y="4443140"/>
            <a:ext cx="1598022" cy="241486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153932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Natural Immunity in Human Populations</a:t>
            </a:r>
            <a:r>
              <a:rPr lang="en-CA" dirty="0"/>
              <a:t/>
            </a:r>
            <a:br>
              <a:rPr lang="en-CA" dirty="0"/>
            </a:br>
            <a:endParaRPr lang="en-CA" dirty="0"/>
          </a:p>
        </p:txBody>
      </p:sp>
      <p:sp>
        <p:nvSpPr>
          <p:cNvPr id="3" name="Content Placeholder 2"/>
          <p:cNvSpPr>
            <a:spLocks noGrp="1"/>
          </p:cNvSpPr>
          <p:nvPr>
            <p:ph idx="1"/>
          </p:nvPr>
        </p:nvSpPr>
        <p:spPr/>
        <p:txBody>
          <a:bodyPr>
            <a:normAutofit lnSpcReduction="10000"/>
          </a:bodyPr>
          <a:lstStyle/>
          <a:p>
            <a:r>
              <a:rPr lang="en-CA" i="1" dirty="0" err="1"/>
              <a:t>Eg.</a:t>
            </a:r>
            <a:r>
              <a:rPr lang="en-CA" i="1" dirty="0"/>
              <a:t> 10% People in remote part of Peruvian rain forest immune to </a:t>
            </a:r>
            <a:r>
              <a:rPr lang="en-CA" b="1" i="1" dirty="0"/>
              <a:t>rabies</a:t>
            </a:r>
            <a:endParaRPr lang="en-CA" i="1" dirty="0"/>
          </a:p>
          <a:p>
            <a:r>
              <a:rPr lang="en-CA" i="1" dirty="0"/>
              <a:t>Gabon west-central Africa some immune to </a:t>
            </a:r>
            <a:r>
              <a:rPr lang="en-CA" b="1" i="1" dirty="0"/>
              <a:t>Ebola</a:t>
            </a:r>
            <a:endParaRPr lang="en-CA" i="1" dirty="0"/>
          </a:p>
          <a:p>
            <a:r>
              <a:rPr lang="en-US" b="1" i="1" dirty="0"/>
              <a:t>Mary Mallon</a:t>
            </a:r>
            <a:r>
              <a:rPr lang="en-US" i="1" dirty="0"/>
              <a:t> (1869 –1938) </a:t>
            </a:r>
            <a:r>
              <a:rPr lang="en-US" b="1" i="1" dirty="0"/>
              <a:t>Typhoid Mary</a:t>
            </a:r>
            <a:r>
              <a:rPr lang="en-US" i="1" dirty="0"/>
              <a:t>, was the first person in the United States identified as an </a:t>
            </a:r>
            <a:r>
              <a:rPr lang="en-US" b="1" i="1" u="sng" dirty="0">
                <a:hlinkClick r:id="rId2" tooltip="Asymptomatic carrier"/>
              </a:rPr>
              <a:t>asymptomatic carrier</a:t>
            </a:r>
            <a:r>
              <a:rPr lang="en-US" i="1" dirty="0"/>
              <a:t> of the pathogen associated with </a:t>
            </a:r>
            <a:r>
              <a:rPr lang="en-US" b="1" i="1" u="sng" dirty="0">
                <a:hlinkClick r:id="rId3" tooltip="Typhoid fever"/>
              </a:rPr>
              <a:t>typhoid fever</a:t>
            </a:r>
            <a:r>
              <a:rPr lang="en-US" i="1" dirty="0"/>
              <a:t>. She was presumed to have infected 51 people, three of whom died, over the course of her career as a cook.</a:t>
            </a:r>
            <a:endParaRPr lang="en-CA" i="1" dirty="0"/>
          </a:p>
          <a:p>
            <a:endParaRPr lang="en-CA" dirty="0"/>
          </a:p>
        </p:txBody>
      </p:sp>
    </p:spTree>
    <p:extLst>
      <p:ext uri="{BB962C8B-B14F-4D97-AF65-F5344CB8AC3E}">
        <p14:creationId xmlns:p14="http://schemas.microsoft.com/office/powerpoint/2010/main" xmlns="" val="147603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DB1C33-592C-4481-BCE0-136A12CC0E19}"/>
              </a:ext>
            </a:extLst>
          </p:cNvPr>
          <p:cNvSpPr>
            <a:spLocks noGrp="1"/>
          </p:cNvSpPr>
          <p:nvPr>
            <p:ph type="title"/>
          </p:nvPr>
        </p:nvSpPr>
        <p:spPr/>
        <p:txBody>
          <a:bodyPr/>
          <a:lstStyle/>
          <a:p>
            <a:r>
              <a:rPr lang="en-CA" dirty="0"/>
              <a:t>How can we prevent the spread of disease? </a:t>
            </a:r>
          </a:p>
        </p:txBody>
      </p:sp>
      <p:sp>
        <p:nvSpPr>
          <p:cNvPr id="3" name="Content Placeholder 2">
            <a:extLst>
              <a:ext uri="{FF2B5EF4-FFF2-40B4-BE49-F238E27FC236}">
                <a16:creationId xmlns:a16="http://schemas.microsoft.com/office/drawing/2014/main" xmlns="" id="{F95D0B77-CA76-4855-97E5-593F75E22805}"/>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xmlns="" val="610734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37" y="-137830"/>
            <a:ext cx="10515600" cy="1325563"/>
          </a:xfrm>
        </p:spPr>
        <p:txBody>
          <a:bodyPr>
            <a:normAutofit/>
          </a:bodyPr>
          <a:lstStyle/>
          <a:p>
            <a:r>
              <a:rPr lang="en-CA" sz="4000" b="1" dirty="0"/>
              <a:t>How to prevent the spread of diseases?</a:t>
            </a:r>
            <a:endParaRPr lang="en-US" dirty="0"/>
          </a:p>
        </p:txBody>
      </p:sp>
      <p:sp>
        <p:nvSpPr>
          <p:cNvPr id="3" name="Content Placeholder 2"/>
          <p:cNvSpPr>
            <a:spLocks noGrp="1"/>
          </p:cNvSpPr>
          <p:nvPr>
            <p:ph idx="1"/>
          </p:nvPr>
        </p:nvSpPr>
        <p:spPr>
          <a:xfrm>
            <a:off x="367938" y="1296376"/>
            <a:ext cx="11440886" cy="4525963"/>
          </a:xfrm>
        </p:spPr>
        <p:txBody>
          <a:bodyPr>
            <a:normAutofit/>
          </a:bodyPr>
          <a:lstStyle/>
          <a:p>
            <a:pPr marL="742950" indent="-742950">
              <a:spcAft>
                <a:spcPts val="1200"/>
              </a:spcAft>
              <a:buFont typeface="+mj-lt"/>
              <a:buAutoNum type="arabicPeriod"/>
            </a:pPr>
            <a:r>
              <a:rPr lang="en-CA" sz="3400" dirty="0"/>
              <a:t>Get </a:t>
            </a:r>
            <a:r>
              <a:rPr lang="en-CA" sz="3400" b="1" u="sng" dirty="0"/>
              <a:t>vaccinated. </a:t>
            </a:r>
            <a:endParaRPr lang="en-US" sz="3400" dirty="0"/>
          </a:p>
          <a:p>
            <a:pPr marL="742950" lvl="0" indent="-742950">
              <a:buFont typeface="+mj-lt"/>
              <a:buAutoNum type="arabicPeriod"/>
            </a:pPr>
            <a:r>
              <a:rPr lang="en-CA" sz="3400" dirty="0"/>
              <a:t>Wash </a:t>
            </a:r>
            <a:r>
              <a:rPr lang="en-CA" sz="3400" b="1" u="sng" dirty="0"/>
              <a:t>hands</a:t>
            </a:r>
            <a:r>
              <a:rPr lang="en-CA" sz="3400" dirty="0"/>
              <a:t> often with soap and water. </a:t>
            </a:r>
          </a:p>
          <a:p>
            <a:pPr marL="742950" lvl="0" indent="-742950">
              <a:buFont typeface="+mj-lt"/>
              <a:buAutoNum type="arabicPeriod"/>
            </a:pPr>
            <a:r>
              <a:rPr lang="en-CA" sz="3400" dirty="0"/>
              <a:t>Avoid touching your </a:t>
            </a:r>
            <a:r>
              <a:rPr lang="en-CA" sz="3400" u="sng" dirty="0"/>
              <a:t>mouth</a:t>
            </a:r>
            <a:r>
              <a:rPr lang="en-CA" sz="3400" dirty="0"/>
              <a:t>, </a:t>
            </a:r>
            <a:r>
              <a:rPr lang="en-CA" sz="3400" u="sng" dirty="0"/>
              <a:t>nose</a:t>
            </a:r>
            <a:r>
              <a:rPr lang="en-CA" sz="3400" dirty="0"/>
              <a:t>, or </a:t>
            </a:r>
            <a:r>
              <a:rPr lang="en-CA" sz="3400" u="sng" dirty="0"/>
              <a:t>eyes</a:t>
            </a:r>
            <a:r>
              <a:rPr lang="en-CA" sz="3400" dirty="0"/>
              <a:t> with your hands.</a:t>
            </a:r>
          </a:p>
          <a:p>
            <a:pPr marL="742950" lvl="0" indent="-742950">
              <a:buFont typeface="+mj-lt"/>
              <a:buAutoNum type="arabicPeriod"/>
            </a:pPr>
            <a:r>
              <a:rPr lang="en-CA" sz="3400" dirty="0"/>
              <a:t>Cover your</a:t>
            </a:r>
            <a:r>
              <a:rPr lang="en-CA" sz="3400" u="sng" dirty="0"/>
              <a:t> </a:t>
            </a:r>
            <a:r>
              <a:rPr lang="en-CA" sz="3400" b="1" u="sng" dirty="0"/>
              <a:t>mouth</a:t>
            </a:r>
            <a:r>
              <a:rPr lang="en-CA" sz="3400" dirty="0"/>
              <a:t> and </a:t>
            </a:r>
            <a:r>
              <a:rPr lang="en-CA" sz="3400" b="1" u="sng" dirty="0"/>
              <a:t>nose </a:t>
            </a:r>
            <a:r>
              <a:rPr lang="en-CA" sz="3400" dirty="0"/>
              <a:t>when you cough or sneeze. </a:t>
            </a:r>
          </a:p>
          <a:p>
            <a:pPr marL="742950" lvl="0" indent="-742950">
              <a:buFont typeface="+mj-lt"/>
              <a:buAutoNum type="arabicPeriod"/>
            </a:pPr>
            <a:r>
              <a:rPr lang="en-CA" sz="3400" dirty="0"/>
              <a:t>Avoid </a:t>
            </a:r>
            <a:r>
              <a:rPr lang="en-CA" sz="3400" b="1" u="sng" dirty="0"/>
              <a:t>crowded places.</a:t>
            </a:r>
          </a:p>
          <a:p>
            <a:pPr marL="742950" lvl="0" indent="-742950">
              <a:buFont typeface="+mj-lt"/>
              <a:buAutoNum type="arabicPeriod"/>
            </a:pPr>
            <a:r>
              <a:rPr lang="en-CA" sz="3400" dirty="0"/>
              <a:t>Wear a </a:t>
            </a:r>
            <a:r>
              <a:rPr lang="en-CA" sz="3400" b="1" u="sng" dirty="0"/>
              <a:t>face mask</a:t>
            </a:r>
            <a:r>
              <a:rPr lang="en-CA" sz="3400" b="1" dirty="0"/>
              <a:t> </a:t>
            </a:r>
            <a:r>
              <a:rPr lang="en-CA" sz="3400" dirty="0"/>
              <a:t>when</a:t>
            </a:r>
            <a:r>
              <a:rPr lang="en-CA" sz="3400" b="1" dirty="0"/>
              <a:t> </a:t>
            </a:r>
            <a:r>
              <a:rPr lang="en-CA" sz="3400" dirty="0"/>
              <a:t>sick. </a:t>
            </a:r>
            <a:r>
              <a:rPr lang="en-CA" sz="3400" u="sng" dirty="0" err="1"/>
              <a:t>fected</a:t>
            </a:r>
            <a:r>
              <a:rPr lang="en-CA" sz="3400" dirty="0"/>
              <a:t> person.</a:t>
            </a:r>
            <a:endParaRPr lang="en-US" sz="3400" dirty="0"/>
          </a:p>
          <a:p>
            <a:pPr marL="742950" lvl="0" indent="-742950">
              <a:buFont typeface="+mj-lt"/>
              <a:buAutoNum type="arabicPeriod"/>
            </a:pPr>
            <a:endParaRPr lang="en-US" dirty="0"/>
          </a:p>
          <a:p>
            <a:pPr marL="0" indent="0">
              <a:buNone/>
            </a:pPr>
            <a:endParaRPr lang="en-US" dirty="0"/>
          </a:p>
        </p:txBody>
      </p:sp>
      <p:pic>
        <p:nvPicPr>
          <p:cNvPr id="4" name="Picture 3" descr="http://www.nhs.uk/Conditions/ebola-virus/PublishingImages/prevention_342x198_505322837.jpg"/>
          <p:cNvPicPr/>
          <p:nvPr/>
        </p:nvPicPr>
        <p:blipFill>
          <a:blip r:embed="rId2">
            <a:extLst>
              <a:ext uri="{28A0092B-C50C-407E-A947-70E740481C1C}">
                <a14:useLocalDpi xmlns:a14="http://schemas.microsoft.com/office/drawing/2010/main" xmlns="" val="0"/>
              </a:ext>
            </a:extLst>
          </a:blip>
          <a:srcRect/>
          <a:stretch>
            <a:fillRect/>
          </a:stretch>
        </p:blipFill>
        <p:spPr bwMode="auto">
          <a:xfrm>
            <a:off x="2745417" y="5141380"/>
            <a:ext cx="2880320" cy="171259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303" y="5137353"/>
            <a:ext cx="2693665" cy="1720647"/>
          </a:xfrm>
          <a:prstGeom prst="rect">
            <a:avLst/>
          </a:prstGeom>
        </p:spPr>
      </p:pic>
      <p:pic>
        <p:nvPicPr>
          <p:cNvPr id="6" name="Picture 5">
            <a:extLst>
              <a:ext uri="{FF2B5EF4-FFF2-40B4-BE49-F238E27FC236}">
                <a16:creationId xmlns:a16="http://schemas.microsoft.com/office/drawing/2014/main" xmlns="" id="{5720479B-950F-4491-ADA9-37DB0945958B}"/>
              </a:ext>
            </a:extLst>
          </p:cNvPr>
          <p:cNvPicPr>
            <a:picLocks noChangeAspect="1"/>
          </p:cNvPicPr>
          <p:nvPr/>
        </p:nvPicPr>
        <p:blipFill>
          <a:blip r:embed="rId4"/>
          <a:stretch>
            <a:fillRect/>
          </a:stretch>
        </p:blipFill>
        <p:spPr>
          <a:xfrm>
            <a:off x="5664077" y="4974531"/>
            <a:ext cx="2771792" cy="1883469"/>
          </a:xfrm>
          <a:prstGeom prst="rect">
            <a:avLst/>
          </a:prstGeom>
        </p:spPr>
      </p:pic>
      <p:pic>
        <p:nvPicPr>
          <p:cNvPr id="7" name="Picture 6">
            <a:extLst>
              <a:ext uri="{FF2B5EF4-FFF2-40B4-BE49-F238E27FC236}">
                <a16:creationId xmlns:a16="http://schemas.microsoft.com/office/drawing/2014/main" xmlns="" id="{0F32200C-73A8-4C9D-9596-D171F5D67DF8}"/>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503360" y="5303520"/>
            <a:ext cx="2331720" cy="1554480"/>
          </a:xfrm>
          <a:prstGeom prst="rect">
            <a:avLst/>
          </a:prstGeom>
        </p:spPr>
      </p:pic>
      <p:pic>
        <p:nvPicPr>
          <p:cNvPr id="8" name="Picture 7">
            <a:extLst>
              <a:ext uri="{FF2B5EF4-FFF2-40B4-BE49-F238E27FC236}">
                <a16:creationId xmlns:a16="http://schemas.microsoft.com/office/drawing/2014/main" xmlns="" id="{1563AACF-B60B-4850-B309-59377A6244D1}"/>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434558" y="3797877"/>
            <a:ext cx="2156549" cy="1336323"/>
          </a:xfrm>
          <a:prstGeom prst="rect">
            <a:avLst/>
          </a:prstGeom>
        </p:spPr>
      </p:pic>
    </p:spTree>
    <p:extLst>
      <p:ext uri="{BB962C8B-B14F-4D97-AF65-F5344CB8AC3E}">
        <p14:creationId xmlns:p14="http://schemas.microsoft.com/office/powerpoint/2010/main" xmlns="" val="112050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C305E-DAFC-4D4C-8532-48FC8CB9EB14}"/>
              </a:ext>
            </a:extLst>
          </p:cNvPr>
          <p:cNvSpPr>
            <a:spLocks noGrp="1"/>
          </p:cNvSpPr>
          <p:nvPr>
            <p:ph type="title"/>
          </p:nvPr>
        </p:nvSpPr>
        <p:spPr/>
        <p:txBody>
          <a:bodyPr/>
          <a:lstStyle/>
          <a:p>
            <a:r>
              <a:rPr lang="en-CA" dirty="0"/>
              <a:t>Practice</a:t>
            </a:r>
          </a:p>
        </p:txBody>
      </p:sp>
      <p:sp>
        <p:nvSpPr>
          <p:cNvPr id="3" name="Content Placeholder 2">
            <a:extLst>
              <a:ext uri="{FF2B5EF4-FFF2-40B4-BE49-F238E27FC236}">
                <a16:creationId xmlns:a16="http://schemas.microsoft.com/office/drawing/2014/main" xmlns="" id="{43F16FE9-2D08-4B73-84E1-D54DB739C4FD}"/>
              </a:ext>
            </a:extLst>
          </p:cNvPr>
          <p:cNvSpPr>
            <a:spLocks noGrp="1"/>
          </p:cNvSpPr>
          <p:nvPr>
            <p:ph idx="1"/>
          </p:nvPr>
        </p:nvSpPr>
        <p:spPr/>
        <p:txBody>
          <a:bodyPr vert="horz" lIns="91440" tIns="45720" rIns="91440" bIns="45720" rtlCol="0" anchor="t">
            <a:normAutofit/>
          </a:bodyPr>
          <a:lstStyle/>
          <a:p>
            <a:r>
              <a:rPr lang="en-CA" dirty="0"/>
              <a:t>Outbreak WS </a:t>
            </a:r>
            <a:r>
              <a:rPr lang="en-CA" dirty="0" smtClean="0"/>
              <a:t>p40-42</a:t>
            </a:r>
          </a:p>
          <a:p>
            <a:r>
              <a:rPr lang="en-CA" dirty="0" smtClean="0"/>
              <a:t>Optional Outbreak Quiz on Teams</a:t>
            </a:r>
            <a:r>
              <a:rPr lang="en-CA" dirty="0" smtClean="0"/>
              <a:t>, April 15, </a:t>
            </a:r>
            <a:r>
              <a:rPr lang="en-CA" dirty="0" smtClean="0"/>
              <a:t>2020, 11-11:30am</a:t>
            </a:r>
            <a:endParaRPr lang="en-CA" dirty="0"/>
          </a:p>
        </p:txBody>
      </p:sp>
    </p:spTree>
    <p:extLst>
      <p:ext uri="{BB962C8B-B14F-4D97-AF65-F5344CB8AC3E}">
        <p14:creationId xmlns:p14="http://schemas.microsoft.com/office/powerpoint/2010/main" xmlns="" val="171165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Assignment: Disease </a:t>
            </a:r>
            <a:r>
              <a:rPr lang="en-CA" dirty="0" smtClean="0"/>
              <a:t>Poster – not this year</a:t>
            </a:r>
            <a:endParaRPr lang="en-CA" dirty="0"/>
          </a:p>
        </p:txBody>
      </p:sp>
      <p:sp>
        <p:nvSpPr>
          <p:cNvPr id="3" name="Content Placeholder 2"/>
          <p:cNvSpPr>
            <a:spLocks noGrp="1"/>
          </p:cNvSpPr>
          <p:nvPr>
            <p:ph idx="1"/>
          </p:nvPr>
        </p:nvSpPr>
        <p:spPr>
          <a:xfrm>
            <a:off x="838200" y="1690688"/>
            <a:ext cx="10515600" cy="4486275"/>
          </a:xfrm>
        </p:spPr>
        <p:txBody>
          <a:bodyPr>
            <a:normAutofit fontScale="77500" lnSpcReduction="20000"/>
          </a:bodyPr>
          <a:lstStyle/>
          <a:p>
            <a:r>
              <a:rPr lang="en-CA" dirty="0"/>
              <a:t>List disease that is caused by a pathogen, </a:t>
            </a:r>
          </a:p>
          <a:p>
            <a:r>
              <a:rPr lang="en-CA" dirty="0"/>
              <a:t>How does it spread (vector, air, water)</a:t>
            </a:r>
          </a:p>
          <a:p>
            <a:r>
              <a:rPr lang="en-CA" dirty="0"/>
              <a:t>How you get infected (ingesting, sexual intercourse, breathing in, bites)</a:t>
            </a:r>
          </a:p>
          <a:p>
            <a:r>
              <a:rPr lang="en-CA" dirty="0"/>
              <a:t>Symptoms</a:t>
            </a:r>
          </a:p>
          <a:p>
            <a:r>
              <a:rPr lang="en-CA" dirty="0"/>
              <a:t>When was the last major outbreak and how many people were infected world wide</a:t>
            </a:r>
          </a:p>
          <a:p>
            <a:r>
              <a:rPr lang="en-CA" dirty="0"/>
              <a:t>Outcome – do you overcome the disease or does the disease overcome you? Are there lasting effects?</a:t>
            </a:r>
          </a:p>
          <a:p>
            <a:r>
              <a:rPr lang="en-CA" dirty="0"/>
              <a:t>Is this disease preventable? If so, how?</a:t>
            </a:r>
          </a:p>
          <a:p>
            <a:r>
              <a:rPr lang="en-CA" dirty="0"/>
              <a:t>Socio – Economic Impact</a:t>
            </a:r>
          </a:p>
          <a:p>
            <a:endParaRPr lang="en-CA" dirty="0"/>
          </a:p>
          <a:p>
            <a:endParaRPr lang="en-CA" dirty="0"/>
          </a:p>
        </p:txBody>
      </p:sp>
    </p:spTree>
    <p:extLst>
      <p:ext uri="{BB962C8B-B14F-4D97-AF65-F5344CB8AC3E}">
        <p14:creationId xmlns:p14="http://schemas.microsoft.com/office/powerpoint/2010/main" xmlns="" val="563194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pic>
        <p:nvPicPr>
          <p:cNvPr id="4" name="Content Placeholder 3" descr="https://creately.com/jupiter/diagram/image/hr8d7mrl2"/>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541866"/>
            <a:ext cx="10227733" cy="5909734"/>
          </a:xfrm>
          <a:prstGeom prst="rect">
            <a:avLst/>
          </a:prstGeom>
          <a:noFill/>
          <a:ln>
            <a:noFill/>
          </a:ln>
        </p:spPr>
      </p:pic>
    </p:spTree>
    <p:extLst>
      <p:ext uri="{BB962C8B-B14F-4D97-AF65-F5344CB8AC3E}">
        <p14:creationId xmlns:p14="http://schemas.microsoft.com/office/powerpoint/2010/main" xmlns="" val="2815193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Diseases that are </a:t>
            </a:r>
            <a:r>
              <a:rPr lang="en-CA" b="1" i="1" dirty="0"/>
              <a:t>Endemic</a:t>
            </a:r>
            <a:r>
              <a:rPr lang="en-CA" b="1" dirty="0"/>
              <a:t> </a:t>
            </a:r>
            <a:r>
              <a:rPr lang="en-CA" dirty="0"/>
              <a:t> </a:t>
            </a:r>
            <a:endParaRPr lang="en-US" dirty="0"/>
          </a:p>
        </p:txBody>
      </p:sp>
      <p:sp>
        <p:nvSpPr>
          <p:cNvPr id="3" name="Content Placeholder 2"/>
          <p:cNvSpPr>
            <a:spLocks noGrp="1"/>
          </p:cNvSpPr>
          <p:nvPr>
            <p:ph idx="1"/>
          </p:nvPr>
        </p:nvSpPr>
        <p:spPr>
          <a:xfrm>
            <a:off x="838200" y="1825625"/>
            <a:ext cx="6427573" cy="4667250"/>
          </a:xfrm>
        </p:spPr>
        <p:txBody>
          <a:bodyPr vert="horz" lIns="91440" tIns="45720" rIns="91440" bIns="45720" rtlCol="0" anchor="t">
            <a:normAutofit fontScale="85000" lnSpcReduction="10000"/>
          </a:bodyPr>
          <a:lstStyle/>
          <a:p>
            <a:r>
              <a:rPr lang="en-CA" sz="3900" u="sng" dirty="0"/>
              <a:t>Normal </a:t>
            </a:r>
            <a:r>
              <a:rPr lang="en-CA" sz="3900" dirty="0"/>
              <a:t>level of disease regularly found in a population or in a certain area. Always there. </a:t>
            </a:r>
            <a:endParaRPr lang="en-CA" sz="3900" dirty="0">
              <a:cs typeface="Calibri"/>
            </a:endParaRPr>
          </a:p>
          <a:p>
            <a:r>
              <a:rPr lang="en-CA" sz="3900" u="sng" dirty="0"/>
              <a:t>Low </a:t>
            </a:r>
            <a:r>
              <a:rPr lang="en-CA" sz="3900" dirty="0"/>
              <a:t>numbers of people get sick. </a:t>
            </a:r>
          </a:p>
          <a:p>
            <a:r>
              <a:rPr lang="en-CA" sz="4000" dirty="0" err="1"/>
              <a:t>Eg.</a:t>
            </a:r>
            <a:r>
              <a:rPr lang="en-CA" sz="4000" dirty="0"/>
              <a:t> Common Cold</a:t>
            </a:r>
          </a:p>
          <a:p>
            <a:r>
              <a:rPr lang="en-CA" sz="4000" dirty="0" err="1"/>
              <a:t>Eg.</a:t>
            </a:r>
            <a:r>
              <a:rPr lang="en-CA" sz="4000" dirty="0"/>
              <a:t> Malaria is a constant worry in parts of Africa.</a:t>
            </a:r>
          </a:p>
          <a:p>
            <a:r>
              <a:rPr lang="en-CA" sz="4000" dirty="0" err="1"/>
              <a:t>Eg.</a:t>
            </a:r>
            <a:r>
              <a:rPr lang="en-CA" sz="4000" dirty="0"/>
              <a:t> Lyme Disease </a:t>
            </a:r>
            <a:r>
              <a:rPr lang="en-CA" dirty="0"/>
              <a:t>is spread through the bite of a blacklegged tick infected with bacteria </a:t>
            </a:r>
            <a:r>
              <a:rPr lang="en-CA" i="1" dirty="0"/>
              <a:t>Borrelia burgdorferi</a:t>
            </a:r>
            <a:r>
              <a:rPr lang="en-CA" dirty="0"/>
              <a:t>.</a:t>
            </a:r>
            <a:endParaRPr lang="en-CA" sz="4000" dirty="0"/>
          </a:p>
          <a:p>
            <a:endParaRPr lang="en-CA" sz="3900" dirty="0">
              <a:cs typeface="Calibri"/>
            </a:endParaRPr>
          </a:p>
          <a:p>
            <a:pPr marL="0" indent="0">
              <a:buNone/>
            </a:pPr>
            <a:endParaRPr lang="en-US" sz="3900" dirty="0"/>
          </a:p>
          <a:p>
            <a:endParaRPr lang="en-CA" dirty="0"/>
          </a:p>
          <a:p>
            <a:endParaRPr lang="en-CA" dirty="0"/>
          </a:p>
        </p:txBody>
      </p:sp>
      <p:pic>
        <p:nvPicPr>
          <p:cNvPr id="7170" name="Picture 2" descr="Image result for lyme disease endemic?">
            <a:extLst>
              <a:ext uri="{FF2B5EF4-FFF2-40B4-BE49-F238E27FC236}">
                <a16:creationId xmlns:a16="http://schemas.microsoft.com/office/drawing/2014/main" xmlns="" id="{5E4EE9FB-9FF0-47A1-BFDA-B1A680887F0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12108" y="1027906"/>
            <a:ext cx="4667250" cy="37623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Image result for lyme disease tick">
            <a:extLst>
              <a:ext uri="{FF2B5EF4-FFF2-40B4-BE49-F238E27FC236}">
                <a16:creationId xmlns:a16="http://schemas.microsoft.com/office/drawing/2014/main" xmlns="" id="{AB7B7FE3-B476-4653-AB70-39C859482AB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679044" y="5107214"/>
            <a:ext cx="2674756" cy="15006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5869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119" y="692696"/>
            <a:ext cx="9464872" cy="1143000"/>
          </a:xfrm>
        </p:spPr>
        <p:txBody>
          <a:bodyPr>
            <a:normAutofit fontScale="90000"/>
          </a:bodyPr>
          <a:lstStyle/>
          <a:p>
            <a:pPr algn="l"/>
            <a:r>
              <a:rPr lang="en-US" dirty="0"/>
              <a:t>How many people die from a pandemic depends upon:</a:t>
            </a:r>
          </a:p>
        </p:txBody>
      </p:sp>
      <p:sp>
        <p:nvSpPr>
          <p:cNvPr id="3" name="Content Placeholder 2"/>
          <p:cNvSpPr>
            <a:spLocks noGrp="1"/>
          </p:cNvSpPr>
          <p:nvPr>
            <p:ph idx="1"/>
          </p:nvPr>
        </p:nvSpPr>
        <p:spPr>
          <a:xfrm>
            <a:off x="766119" y="2204865"/>
            <a:ext cx="9444681" cy="3921299"/>
          </a:xfrm>
        </p:spPr>
        <p:txBody>
          <a:bodyPr/>
          <a:lstStyle/>
          <a:p>
            <a:pPr lvl="0"/>
            <a:r>
              <a:rPr lang="en-CA" i="1" dirty="0"/>
              <a:t>The number of people who become </a:t>
            </a:r>
            <a:r>
              <a:rPr lang="en-CA" b="1" i="1" u="sng" dirty="0"/>
              <a:t>infected</a:t>
            </a:r>
            <a:endParaRPr lang="en-US" i="1" dirty="0"/>
          </a:p>
          <a:p>
            <a:pPr lvl="0"/>
            <a:r>
              <a:rPr lang="en-CA" i="1" dirty="0"/>
              <a:t>The severity of disease caused by the virus (its </a:t>
            </a:r>
            <a:r>
              <a:rPr lang="en-CA" b="1" i="1" u="sng" dirty="0"/>
              <a:t>virulence</a:t>
            </a:r>
            <a:r>
              <a:rPr lang="en-CA" i="1" dirty="0"/>
              <a:t>)</a:t>
            </a:r>
            <a:endParaRPr lang="en-US" i="1" dirty="0"/>
          </a:p>
          <a:p>
            <a:pPr lvl="0"/>
            <a:r>
              <a:rPr lang="en-CA" i="1" dirty="0"/>
              <a:t>The </a:t>
            </a:r>
            <a:r>
              <a:rPr lang="en-CA" b="1" i="1" u="sng" dirty="0"/>
              <a:t>vulnerability</a:t>
            </a:r>
            <a:r>
              <a:rPr lang="en-CA" i="1" dirty="0"/>
              <a:t> of affected populations</a:t>
            </a:r>
            <a:endParaRPr lang="en-US" i="1" dirty="0"/>
          </a:p>
          <a:p>
            <a:pPr lvl="0"/>
            <a:r>
              <a:rPr lang="en-CA" i="1" dirty="0"/>
              <a:t>The </a:t>
            </a:r>
            <a:r>
              <a:rPr lang="en-CA" b="1" i="1" u="sng" dirty="0"/>
              <a:t>effectiveness</a:t>
            </a:r>
            <a:r>
              <a:rPr lang="en-CA" i="1" dirty="0"/>
              <a:t> of preventive steps</a:t>
            </a:r>
            <a:endParaRPr lang="en-US" i="1" dirty="0"/>
          </a:p>
          <a:p>
            <a:endParaRPr lang="en-US" dirty="0"/>
          </a:p>
        </p:txBody>
      </p:sp>
    </p:spTree>
    <p:extLst>
      <p:ext uri="{BB962C8B-B14F-4D97-AF65-F5344CB8AC3E}">
        <p14:creationId xmlns:p14="http://schemas.microsoft.com/office/powerpoint/2010/main" xmlns="" val="203997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319" y="464766"/>
            <a:ext cx="10051256" cy="6192688"/>
          </a:xfrm>
        </p:spPr>
        <p:txBody>
          <a:bodyPr vert="horz" lIns="91440" tIns="45720" rIns="91440" bIns="45720" rtlCol="0" anchor="t">
            <a:normAutofit fontScale="77500" lnSpcReduction="20000"/>
          </a:bodyPr>
          <a:lstStyle/>
          <a:p>
            <a:pPr marL="0" indent="0">
              <a:buNone/>
            </a:pPr>
            <a:r>
              <a:rPr lang="en-CA" i="1" dirty="0"/>
              <a:t>The </a:t>
            </a:r>
            <a:r>
              <a:rPr lang="en-CA" b="1" i="1" u="sng" dirty="0"/>
              <a:t>World Health Organization</a:t>
            </a:r>
            <a:r>
              <a:rPr lang="en-CA" i="1" dirty="0"/>
              <a:t> (WHO) provides an influenza pandemic alert system, with a scale ranging from Phase 1 (a low risk of a flu pandemic) to Phase 6 (a full-blown pandemic):</a:t>
            </a:r>
            <a:endParaRPr lang="en-US" i="1">
              <a:cs typeface="Calibri"/>
            </a:endParaRPr>
          </a:p>
          <a:p>
            <a:pPr marL="0" indent="0">
              <a:buNone/>
            </a:pPr>
            <a:endParaRPr lang="en-US" i="1" dirty="0">
              <a:cs typeface="Calibri"/>
            </a:endParaRPr>
          </a:p>
          <a:p>
            <a:r>
              <a:rPr lang="en-CA" b="1" i="1" dirty="0"/>
              <a:t>Phase 1:</a:t>
            </a:r>
            <a:r>
              <a:rPr lang="en-CA" i="1" dirty="0"/>
              <a:t> A virus in animals has caused no known infections in humans.</a:t>
            </a:r>
            <a:endParaRPr lang="en-US" i="1" dirty="0">
              <a:cs typeface="Calibri"/>
            </a:endParaRPr>
          </a:p>
          <a:p>
            <a:r>
              <a:rPr lang="en-CA" b="1" i="1" dirty="0"/>
              <a:t>Phase 2:</a:t>
            </a:r>
            <a:r>
              <a:rPr lang="en-CA" i="1" dirty="0"/>
              <a:t> An animal flu virus has caused infection in humans.</a:t>
            </a:r>
            <a:endParaRPr lang="en-US" i="1" dirty="0">
              <a:cs typeface="Calibri"/>
            </a:endParaRPr>
          </a:p>
          <a:p>
            <a:r>
              <a:rPr lang="en-CA" b="1" i="1" dirty="0"/>
              <a:t>Phase 3:</a:t>
            </a:r>
            <a:r>
              <a:rPr lang="en-CA" i="1" dirty="0"/>
              <a:t> Sporadic cases or small clusters of disease occur in humans. Human-to-human transmission, if any, is insufficient to cause community-level outbreaks.</a:t>
            </a:r>
            <a:endParaRPr lang="en-US" i="1" dirty="0">
              <a:cs typeface="Calibri"/>
            </a:endParaRPr>
          </a:p>
          <a:p>
            <a:r>
              <a:rPr lang="en-CA" b="1" i="1" dirty="0"/>
              <a:t>Phase 4:</a:t>
            </a:r>
            <a:r>
              <a:rPr lang="en-CA" i="1" dirty="0"/>
              <a:t> The risk for a pandemic is greatly increased but not certain.</a:t>
            </a:r>
            <a:endParaRPr lang="en-US" i="1" dirty="0">
              <a:cs typeface="Calibri"/>
            </a:endParaRPr>
          </a:p>
          <a:p>
            <a:r>
              <a:rPr lang="en-CA" b="1" i="1" dirty="0"/>
              <a:t>Phase 5:</a:t>
            </a:r>
            <a:r>
              <a:rPr lang="en-CA" i="1" dirty="0"/>
              <a:t> Spread of disease between humans is occurring in more than one country of one WHO region.</a:t>
            </a:r>
            <a:endParaRPr lang="en-US" i="1" dirty="0">
              <a:cs typeface="Calibri"/>
            </a:endParaRPr>
          </a:p>
          <a:p>
            <a:r>
              <a:rPr lang="en-CA" b="1" i="1" dirty="0"/>
              <a:t>Phase 6:</a:t>
            </a:r>
            <a:r>
              <a:rPr lang="en-CA" i="1" dirty="0"/>
              <a:t> Community-level outbreaks are in at least one additional country in a different WHO region from phase 5. A global pandemic is under way.</a:t>
            </a:r>
            <a:endParaRPr lang="en-US" i="1" dirty="0"/>
          </a:p>
          <a:p>
            <a:endParaRPr lang="en-US" dirty="0"/>
          </a:p>
        </p:txBody>
      </p:sp>
    </p:spTree>
    <p:extLst>
      <p:ext uri="{BB962C8B-B14F-4D97-AF65-F5344CB8AC3E}">
        <p14:creationId xmlns:p14="http://schemas.microsoft.com/office/powerpoint/2010/main" xmlns="" val="46879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Examples of Epidemics:</a:t>
            </a:r>
          </a:p>
        </p:txBody>
      </p:sp>
      <p:sp>
        <p:nvSpPr>
          <p:cNvPr id="3" name="Content Placeholder 2"/>
          <p:cNvSpPr>
            <a:spLocks noGrp="1"/>
          </p:cNvSpPr>
          <p:nvPr>
            <p:ph idx="1"/>
          </p:nvPr>
        </p:nvSpPr>
        <p:spPr/>
        <p:txBody>
          <a:bodyPr>
            <a:normAutofit fontScale="70000" lnSpcReduction="20000"/>
          </a:bodyPr>
          <a:lstStyle/>
          <a:p>
            <a:r>
              <a:rPr lang="en-CA" i="1" dirty="0"/>
              <a:t>in 2014, the </a:t>
            </a:r>
            <a:r>
              <a:rPr lang="en-CA" b="1" i="1" u="sng" dirty="0"/>
              <a:t>Ebola virus</a:t>
            </a:r>
            <a:r>
              <a:rPr lang="en-CA" i="1" dirty="0"/>
              <a:t> resulted in 6070 deaths in West Africa.</a:t>
            </a:r>
          </a:p>
          <a:p>
            <a:r>
              <a:rPr lang="en-CA" dirty="0"/>
              <a:t>The Western African Ebola virus epidemic was the most widespread outbreak of Ebola virus disease in history—causing major loss of life and socioeconomic disruption in the region, mainly in Guinea, Liberia, and Sierra Leone. killed about 774 people out of 8,098 that were infected,” </a:t>
            </a:r>
            <a:r>
              <a:rPr lang="en-CA" dirty="0" err="1"/>
              <a:t>IFLScience</a:t>
            </a:r>
            <a:r>
              <a:rPr lang="en-CA" dirty="0"/>
              <a:t> reported. “It started as an outbreak in Asia and then spread to two dozen countries. Approximately 11,000 people died in the </a:t>
            </a:r>
            <a:r>
              <a:rPr lang="en-CA" b="1" dirty="0"/>
              <a:t>Ebola</a:t>
            </a:r>
            <a:r>
              <a:rPr lang="en-CA" dirty="0"/>
              <a:t> outbreak that hit West Africa from 2014 to 2016; tens of thousands more who were infected </a:t>
            </a:r>
            <a:r>
              <a:rPr lang="en-CA" b="1" dirty="0"/>
              <a:t>survived.</a:t>
            </a:r>
          </a:p>
          <a:p>
            <a:r>
              <a:rPr lang="en-CA" b="1" dirty="0"/>
              <a:t>Zika</a:t>
            </a:r>
            <a:r>
              <a:rPr lang="en-CA" dirty="0"/>
              <a:t> virus disease is an </a:t>
            </a:r>
            <a:r>
              <a:rPr lang="en-CA" b="1" dirty="0"/>
              <a:t>epidemic</a:t>
            </a:r>
            <a:r>
              <a:rPr lang="en-CA" dirty="0"/>
              <a:t> which was reported in Brazil in Feb., 2016</a:t>
            </a:r>
            <a:endParaRPr lang="en-US" i="1" dirty="0"/>
          </a:p>
          <a:p>
            <a:pPr marL="0" indent="0">
              <a:buNone/>
            </a:pPr>
            <a:endParaRPr lang="en-US" dirty="0"/>
          </a:p>
          <a:p>
            <a:r>
              <a:rPr lang="en-US" dirty="0"/>
              <a:t>Ted Ed: Ebola</a:t>
            </a:r>
          </a:p>
          <a:p>
            <a:r>
              <a:rPr lang="en-US" dirty="0">
                <a:hlinkClick r:id="rId2"/>
              </a:rPr>
              <a:t>https://www.youtube.com/watch?v=UMMwgvLmN-M</a:t>
            </a:r>
            <a:endParaRPr lang="en-US" dirty="0"/>
          </a:p>
          <a:p>
            <a:endParaRPr lang="en-US" dirty="0"/>
          </a:p>
        </p:txBody>
      </p:sp>
    </p:spTree>
    <p:extLst>
      <p:ext uri="{BB962C8B-B14F-4D97-AF65-F5344CB8AC3E}">
        <p14:creationId xmlns:p14="http://schemas.microsoft.com/office/powerpoint/2010/main" xmlns="" val="81193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t>Examples of Pandemics:</a:t>
            </a:r>
          </a:p>
        </p:txBody>
      </p:sp>
      <p:sp>
        <p:nvSpPr>
          <p:cNvPr id="3" name="Content Placeholder 2"/>
          <p:cNvSpPr>
            <a:spLocks noGrp="1"/>
          </p:cNvSpPr>
          <p:nvPr>
            <p:ph idx="1"/>
          </p:nvPr>
        </p:nvSpPr>
        <p:spPr>
          <a:xfrm>
            <a:off x="838200" y="1408670"/>
            <a:ext cx="10515600" cy="5084205"/>
          </a:xfrm>
        </p:spPr>
        <p:txBody>
          <a:bodyPr>
            <a:normAutofit fontScale="32500" lnSpcReduction="20000"/>
          </a:bodyPr>
          <a:lstStyle/>
          <a:p>
            <a:pPr>
              <a:spcAft>
                <a:spcPts val="1200"/>
              </a:spcAft>
            </a:pPr>
            <a:r>
              <a:rPr lang="en-CA" sz="8000" dirty="0"/>
              <a:t>Spanish flu killed </a:t>
            </a:r>
            <a:r>
              <a:rPr lang="en-CA" sz="8000" b="1" u="sng" dirty="0"/>
              <a:t>40-50</a:t>
            </a:r>
            <a:r>
              <a:rPr lang="en-CA" sz="8000" dirty="0"/>
              <a:t> million people in 1918</a:t>
            </a:r>
            <a:endParaRPr lang="en-US" sz="8000" dirty="0"/>
          </a:p>
          <a:p>
            <a:pPr>
              <a:spcAft>
                <a:spcPts val="1200"/>
              </a:spcAft>
            </a:pPr>
            <a:r>
              <a:rPr lang="en-CA" sz="8000" dirty="0"/>
              <a:t>Black Plague</a:t>
            </a:r>
          </a:p>
          <a:p>
            <a:pPr>
              <a:spcAft>
                <a:spcPts val="1200"/>
              </a:spcAft>
            </a:pPr>
            <a:r>
              <a:rPr lang="en-CA" sz="8000" dirty="0"/>
              <a:t>The Franco-Prussian War triggered a </a:t>
            </a:r>
            <a:r>
              <a:rPr lang="en-CA" sz="8000" b="1" i="1" u="sng" dirty="0"/>
              <a:t>smallpox pandemic</a:t>
            </a:r>
            <a:r>
              <a:rPr lang="en-CA" sz="8000" dirty="0"/>
              <a:t> of 1870–1875 that claimed 500,000 lives</a:t>
            </a:r>
            <a:endParaRPr lang="en-US" sz="8000" dirty="0"/>
          </a:p>
          <a:p>
            <a:pPr>
              <a:spcAft>
                <a:spcPts val="1200"/>
              </a:spcAft>
            </a:pPr>
            <a:r>
              <a:rPr lang="en-CA" sz="8000" dirty="0"/>
              <a:t>HIV/AIDS - </a:t>
            </a:r>
            <a:r>
              <a:rPr lang="en-US" sz="8000" dirty="0"/>
              <a:t>Ongoing- as of 2011 at least 60 million people had been infected by AIDS and 25 million had died. </a:t>
            </a:r>
          </a:p>
          <a:p>
            <a:pPr>
              <a:spcAft>
                <a:spcPts val="1200"/>
              </a:spcAft>
            </a:pPr>
            <a:r>
              <a:rPr lang="en-CA" sz="8000" dirty="0"/>
              <a:t>In 2009,  H1N1</a:t>
            </a:r>
          </a:p>
          <a:p>
            <a:r>
              <a:rPr lang="en-CA" b="1" dirty="0"/>
              <a:t>Bubonic plague</a:t>
            </a:r>
            <a:r>
              <a:rPr lang="en-CA" dirty="0"/>
              <a:t> is mainly spread by infected fleas from small animals., yersinia pestis</a:t>
            </a:r>
          </a:p>
          <a:p>
            <a:r>
              <a:rPr lang="en-US" sz="8000" dirty="0"/>
              <a:t>Black Death 4min</a:t>
            </a:r>
            <a:endParaRPr lang="en-CA" sz="8000" dirty="0"/>
          </a:p>
          <a:p>
            <a:r>
              <a:rPr lang="en-US" sz="8000" u="sng" dirty="0"/>
              <a:t>http://www.history.com/topics/black-death/videos/the-black-death-begins</a:t>
            </a:r>
            <a:endParaRPr lang="en-US" dirty="0"/>
          </a:p>
          <a:p>
            <a:endParaRPr lang="en-US" dirty="0"/>
          </a:p>
        </p:txBody>
      </p:sp>
    </p:spTree>
    <p:extLst>
      <p:ext uri="{BB962C8B-B14F-4D97-AF65-F5344CB8AC3E}">
        <p14:creationId xmlns:p14="http://schemas.microsoft.com/office/powerpoint/2010/main" xmlns="" val="117388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E82CEB-0E9A-4697-9C57-CFD8D8C4B771}"/>
              </a:ext>
            </a:extLst>
          </p:cNvPr>
          <p:cNvSpPr>
            <a:spLocks noGrp="1"/>
          </p:cNvSpPr>
          <p:nvPr>
            <p:ph type="title"/>
          </p:nvPr>
        </p:nvSpPr>
        <p:spPr/>
        <p:txBody>
          <a:bodyPr/>
          <a:lstStyle/>
          <a:p>
            <a:r>
              <a:rPr lang="en-CA" dirty="0"/>
              <a:t>Outbreaks</a:t>
            </a:r>
          </a:p>
        </p:txBody>
      </p:sp>
      <p:sp>
        <p:nvSpPr>
          <p:cNvPr id="3" name="Content Placeholder 2">
            <a:extLst>
              <a:ext uri="{FF2B5EF4-FFF2-40B4-BE49-F238E27FC236}">
                <a16:creationId xmlns:a16="http://schemas.microsoft.com/office/drawing/2014/main" xmlns="" id="{F1691B45-0263-4F7D-B661-F05D84946C23}"/>
              </a:ext>
            </a:extLst>
          </p:cNvPr>
          <p:cNvSpPr>
            <a:spLocks noGrp="1"/>
          </p:cNvSpPr>
          <p:nvPr>
            <p:ph idx="1"/>
          </p:nvPr>
        </p:nvSpPr>
        <p:spPr>
          <a:xfrm>
            <a:off x="838200" y="1825625"/>
            <a:ext cx="10343606" cy="4351338"/>
          </a:xfrm>
        </p:spPr>
        <p:txBody>
          <a:bodyPr vert="horz" lIns="91440" tIns="45720" rIns="91440" bIns="45720" rtlCol="0" anchor="t">
            <a:normAutofit lnSpcReduction="10000"/>
          </a:bodyPr>
          <a:lstStyle/>
          <a:p>
            <a:r>
              <a:rPr lang="en-CA" dirty="0"/>
              <a:t>An outbreak is a sudden </a:t>
            </a:r>
            <a:r>
              <a:rPr lang="en-CA" b="1" u="sng" dirty="0"/>
              <a:t>rise in the incidence </a:t>
            </a:r>
            <a:r>
              <a:rPr lang="en-CA" dirty="0"/>
              <a:t>(occurrence) of a disease.</a:t>
            </a:r>
          </a:p>
          <a:p>
            <a:endParaRPr lang="en-CA" dirty="0"/>
          </a:p>
          <a:p>
            <a:endParaRPr lang="en-CA" dirty="0">
              <a:cs typeface="Calibri"/>
            </a:endParaRPr>
          </a:p>
          <a:p>
            <a:endParaRPr lang="en-CA" dirty="0">
              <a:cs typeface="Calibri"/>
            </a:endParaRPr>
          </a:p>
          <a:p>
            <a:endParaRPr lang="en-CA" dirty="0">
              <a:cs typeface="Calibri"/>
            </a:endParaRPr>
          </a:p>
          <a:p>
            <a:endParaRPr lang="en-CA" dirty="0">
              <a:cs typeface="Calibri"/>
            </a:endParaRPr>
          </a:p>
          <a:p>
            <a:r>
              <a:rPr lang="en-US" sz="2000" dirty="0">
                <a:cs typeface="Calibri" panose="020F0502020204030204"/>
              </a:rPr>
              <a:t>Ted ed Cholera Outbreak      </a:t>
            </a:r>
            <a:r>
              <a:rPr lang="en-US" sz="2000" dirty="0">
                <a:cs typeface="Calibri" panose="020F0502020204030204"/>
                <a:hlinkClick r:id="rId2"/>
              </a:rPr>
              <a:t>http://ed.ted.com/featured/l2cLflvw</a:t>
            </a:r>
            <a:endParaRPr lang="en-US" sz="2000" dirty="0">
              <a:cs typeface="Calibri" panose="020F0502020204030204"/>
            </a:endParaRPr>
          </a:p>
          <a:p>
            <a:endParaRPr lang="en-US" sz="2400" dirty="0">
              <a:cs typeface="Calibri" panose="020F0502020204030204"/>
            </a:endParaRPr>
          </a:p>
          <a:p>
            <a:endParaRPr lang="en-CA" dirty="0">
              <a:cs typeface="Calibri" panose="020F0502020204030204"/>
            </a:endParaRPr>
          </a:p>
          <a:p>
            <a:endParaRPr lang="en-CA" dirty="0">
              <a:cs typeface="Calibri" panose="020F0502020204030204"/>
            </a:endParaRPr>
          </a:p>
        </p:txBody>
      </p:sp>
      <p:pic>
        <p:nvPicPr>
          <p:cNvPr id="2052" name="Picture 4" descr="Image result for epidemic vs pandemic">
            <a:extLst>
              <a:ext uri="{FF2B5EF4-FFF2-40B4-BE49-F238E27FC236}">
                <a16:creationId xmlns:a16="http://schemas.microsoft.com/office/drawing/2014/main" xmlns="" id="{3364DBE4-7AC7-439B-885E-9491C971F8B7}"/>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9690" t="12556" r="19975" b="16714"/>
          <a:stretch/>
        </p:blipFill>
        <p:spPr bwMode="auto">
          <a:xfrm>
            <a:off x="3169920" y="2788641"/>
            <a:ext cx="4328160" cy="24253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603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CF3F7D-7D28-4C29-B08E-2B0B52D58DAC}"/>
              </a:ext>
            </a:extLst>
          </p:cNvPr>
          <p:cNvSpPr>
            <a:spLocks noGrp="1"/>
          </p:cNvSpPr>
          <p:nvPr>
            <p:ph type="title"/>
          </p:nvPr>
        </p:nvSpPr>
        <p:spPr/>
        <p:txBody>
          <a:bodyPr/>
          <a:lstStyle/>
          <a:p>
            <a:r>
              <a:rPr lang="en-CA" dirty="0"/>
              <a:t>Name some outbreaks</a:t>
            </a:r>
          </a:p>
        </p:txBody>
      </p:sp>
      <p:sp>
        <p:nvSpPr>
          <p:cNvPr id="3" name="Content Placeholder 2">
            <a:extLst>
              <a:ext uri="{FF2B5EF4-FFF2-40B4-BE49-F238E27FC236}">
                <a16:creationId xmlns:a16="http://schemas.microsoft.com/office/drawing/2014/main" xmlns="" id="{288104E3-DCA9-4784-AB10-24E4FD939CE6}"/>
              </a:ext>
            </a:extLst>
          </p:cNvPr>
          <p:cNvSpPr>
            <a:spLocks noGrp="1"/>
          </p:cNvSpPr>
          <p:nvPr>
            <p:ph idx="1"/>
          </p:nvPr>
        </p:nvSpPr>
        <p:spPr/>
        <p:txBody>
          <a:bodyPr/>
          <a:lstStyle/>
          <a:p>
            <a:pPr>
              <a:buNone/>
            </a:pPr>
            <a:endParaRPr lang="en-CA" dirty="0"/>
          </a:p>
        </p:txBody>
      </p:sp>
    </p:spTree>
    <p:extLst>
      <p:ext uri="{BB962C8B-B14F-4D97-AF65-F5344CB8AC3E}">
        <p14:creationId xmlns:p14="http://schemas.microsoft.com/office/powerpoint/2010/main" xmlns="" val="2335622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CF3F7D-7D28-4C29-B08E-2B0B52D58DAC}"/>
              </a:ext>
            </a:extLst>
          </p:cNvPr>
          <p:cNvSpPr>
            <a:spLocks noGrp="1"/>
          </p:cNvSpPr>
          <p:nvPr>
            <p:ph type="title"/>
          </p:nvPr>
        </p:nvSpPr>
        <p:spPr/>
        <p:txBody>
          <a:bodyPr/>
          <a:lstStyle/>
          <a:p>
            <a:r>
              <a:rPr lang="en-US" dirty="0" smtClean="0"/>
              <a:t>The Spanish flu - 1918</a:t>
            </a:r>
            <a:endParaRPr lang="en-CA" dirty="0"/>
          </a:p>
        </p:txBody>
      </p:sp>
      <p:sp>
        <p:nvSpPr>
          <p:cNvPr id="3" name="Content Placeholder 2">
            <a:extLst>
              <a:ext uri="{FF2B5EF4-FFF2-40B4-BE49-F238E27FC236}">
                <a16:creationId xmlns:a16="http://schemas.microsoft.com/office/drawing/2014/main" xmlns="" id="{288104E3-DCA9-4784-AB10-24E4FD939CE6}"/>
              </a:ext>
            </a:extLst>
          </p:cNvPr>
          <p:cNvSpPr>
            <a:spLocks noGrp="1"/>
          </p:cNvSpPr>
          <p:nvPr>
            <p:ph idx="1"/>
          </p:nvPr>
        </p:nvSpPr>
        <p:spPr/>
        <p:txBody>
          <a:bodyPr/>
          <a:lstStyle/>
          <a:p>
            <a:r>
              <a:rPr lang="en-US" dirty="0" smtClean="0"/>
              <a:t>La </a:t>
            </a:r>
            <a:r>
              <a:rPr lang="en-US" dirty="0" err="1" smtClean="0"/>
              <a:t>Pesadilla</a:t>
            </a:r>
            <a:r>
              <a:rPr lang="en-US" dirty="0" smtClean="0"/>
              <a:t>,</a:t>
            </a:r>
          </a:p>
          <a:p>
            <a:r>
              <a:rPr lang="en-US" dirty="0" smtClean="0"/>
              <a:t>Lasting </a:t>
            </a:r>
            <a:r>
              <a:rPr lang="en-US" dirty="0" smtClean="0"/>
              <a:t>from January 1918 to December </a:t>
            </a:r>
            <a:r>
              <a:rPr lang="en-US" dirty="0" smtClean="0"/>
              <a:t>1920</a:t>
            </a:r>
          </a:p>
          <a:p>
            <a:r>
              <a:rPr lang="en-US" dirty="0" smtClean="0"/>
              <a:t>infected </a:t>
            </a:r>
            <a:r>
              <a:rPr lang="en-US" dirty="0" smtClean="0"/>
              <a:t>500 million people – about a quarter of the world's population at the time</a:t>
            </a:r>
            <a:r>
              <a:rPr lang="en-US" dirty="0" smtClean="0"/>
              <a:t>.</a:t>
            </a:r>
          </a:p>
          <a:p>
            <a:r>
              <a:rPr lang="en-US" dirty="0" smtClean="0"/>
              <a:t>50,000,000 deaths</a:t>
            </a:r>
          </a:p>
          <a:p>
            <a:r>
              <a:rPr lang="en-US" dirty="0" smtClean="0"/>
              <a:t>Strain: HINI</a:t>
            </a:r>
            <a:endParaRPr lang="en-CA" dirty="0"/>
          </a:p>
        </p:txBody>
      </p:sp>
    </p:spTree>
    <p:extLst>
      <p:ext uri="{BB962C8B-B14F-4D97-AF65-F5344CB8AC3E}">
        <p14:creationId xmlns:p14="http://schemas.microsoft.com/office/powerpoint/2010/main" xmlns="" val="233562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CF3F7D-7D28-4C29-B08E-2B0B52D58DAC}"/>
              </a:ext>
            </a:extLst>
          </p:cNvPr>
          <p:cNvSpPr>
            <a:spLocks noGrp="1"/>
          </p:cNvSpPr>
          <p:nvPr>
            <p:ph type="title"/>
          </p:nvPr>
        </p:nvSpPr>
        <p:spPr/>
        <p:txBody>
          <a:bodyPr/>
          <a:lstStyle/>
          <a:p>
            <a:r>
              <a:rPr lang="en-CA" dirty="0"/>
              <a:t>Name some outbreaks</a:t>
            </a:r>
          </a:p>
        </p:txBody>
      </p:sp>
      <p:sp>
        <p:nvSpPr>
          <p:cNvPr id="3" name="Content Placeholder 2">
            <a:extLst>
              <a:ext uri="{FF2B5EF4-FFF2-40B4-BE49-F238E27FC236}">
                <a16:creationId xmlns:a16="http://schemas.microsoft.com/office/drawing/2014/main" xmlns="" id="{288104E3-DCA9-4784-AB10-24E4FD939CE6}"/>
              </a:ext>
            </a:extLst>
          </p:cNvPr>
          <p:cNvSpPr>
            <a:spLocks noGrp="1"/>
          </p:cNvSpPr>
          <p:nvPr>
            <p:ph idx="1"/>
          </p:nvPr>
        </p:nvSpPr>
        <p:spPr/>
        <p:txBody>
          <a:bodyPr>
            <a:normAutofit fontScale="92500"/>
          </a:bodyPr>
          <a:lstStyle/>
          <a:p>
            <a:r>
              <a:rPr lang="en-CA" b="1" i="1" dirty="0"/>
              <a:t>Bird Flu </a:t>
            </a:r>
            <a:r>
              <a:rPr lang="en-CA" i="1" dirty="0"/>
              <a:t>– H5N1, 1997, 100 deaths</a:t>
            </a:r>
          </a:p>
          <a:p>
            <a:r>
              <a:rPr lang="en-CA" b="1" i="1" dirty="0"/>
              <a:t>SARS</a:t>
            </a:r>
            <a:r>
              <a:rPr lang="en-CA" i="1" dirty="0"/>
              <a:t> – Severe Acute Respiratory Syndrome – </a:t>
            </a:r>
            <a:r>
              <a:rPr lang="en-CA" i="1" dirty="0" smtClean="0"/>
              <a:t>2002-03, killed </a:t>
            </a:r>
            <a:r>
              <a:rPr lang="en-CA" i="1" dirty="0"/>
              <a:t>nearly 800 people </a:t>
            </a:r>
            <a:r>
              <a:rPr lang="en-CA" i="1" dirty="0" smtClean="0"/>
              <a:t>globally, started </a:t>
            </a:r>
            <a:r>
              <a:rPr lang="en-CA" i="1" dirty="0"/>
              <a:t>in China</a:t>
            </a:r>
          </a:p>
          <a:p>
            <a:r>
              <a:rPr lang="en-US" b="1" dirty="0" smtClean="0"/>
              <a:t>MERS</a:t>
            </a:r>
            <a:r>
              <a:rPr lang="en-US" dirty="0" smtClean="0"/>
              <a:t> - Middle </a:t>
            </a:r>
            <a:r>
              <a:rPr lang="en-US" dirty="0" smtClean="0"/>
              <a:t>East respiratory syndrome-related </a:t>
            </a:r>
            <a:r>
              <a:rPr lang="en-US" dirty="0" err="1" smtClean="0"/>
              <a:t>coronavirus</a:t>
            </a:r>
            <a:r>
              <a:rPr lang="en-US" dirty="0" smtClean="0"/>
              <a:t> - 2012</a:t>
            </a:r>
            <a:r>
              <a:rPr lang="en-US" dirty="0" smtClean="0"/>
              <a:t>, is a species of </a:t>
            </a:r>
            <a:r>
              <a:rPr lang="en-US" dirty="0" err="1" smtClean="0"/>
              <a:t>coronavirus</a:t>
            </a:r>
            <a:r>
              <a:rPr lang="en-US" dirty="0" smtClean="0"/>
              <a:t> which infects humans, bats, and camels. </a:t>
            </a:r>
            <a:endParaRPr lang="en-US" dirty="0" smtClean="0"/>
          </a:p>
          <a:p>
            <a:r>
              <a:rPr lang="en-CA" b="1" i="1" dirty="0" smtClean="0"/>
              <a:t>Swine </a:t>
            </a:r>
            <a:r>
              <a:rPr lang="en-CA" b="1" i="1" dirty="0"/>
              <a:t>Flu </a:t>
            </a:r>
            <a:r>
              <a:rPr lang="en-CA" i="1" dirty="0"/>
              <a:t>(</a:t>
            </a:r>
            <a:r>
              <a:rPr lang="en-CA" b="1" i="1" dirty="0"/>
              <a:t>H1N1)</a:t>
            </a:r>
            <a:r>
              <a:rPr lang="en-CA" i="1" dirty="0"/>
              <a:t> – 2009-2010</a:t>
            </a:r>
            <a:r>
              <a:rPr lang="en-CA" i="1" dirty="0" smtClean="0"/>
              <a:t>, causes </a:t>
            </a:r>
            <a:r>
              <a:rPr lang="en-CA" i="1" dirty="0"/>
              <a:t>203,000 deaths</a:t>
            </a:r>
          </a:p>
          <a:p>
            <a:r>
              <a:rPr lang="en-CA" b="1" i="1" dirty="0" smtClean="0"/>
              <a:t>COVID-19 </a:t>
            </a:r>
            <a:r>
              <a:rPr lang="en-CA" i="1" dirty="0" smtClean="0"/>
              <a:t> </a:t>
            </a:r>
            <a:r>
              <a:rPr lang="en-CA" i="1" dirty="0"/>
              <a:t>– same family as </a:t>
            </a:r>
            <a:r>
              <a:rPr lang="en-CA" i="1" dirty="0" smtClean="0"/>
              <a:t>SARS (</a:t>
            </a:r>
            <a:r>
              <a:rPr lang="en-CA" i="1" dirty="0" err="1" smtClean="0"/>
              <a:t>coronavirus</a:t>
            </a:r>
            <a:r>
              <a:rPr lang="en-CA" i="1" dirty="0" smtClean="0"/>
              <a:t>),  Nov 2019</a:t>
            </a:r>
            <a:endParaRPr lang="en-CA" i="1" dirty="0"/>
          </a:p>
          <a:p>
            <a:endParaRPr lang="en-CA" dirty="0"/>
          </a:p>
        </p:txBody>
      </p:sp>
    </p:spTree>
    <p:extLst>
      <p:ext uri="{BB962C8B-B14F-4D97-AF65-F5344CB8AC3E}">
        <p14:creationId xmlns:p14="http://schemas.microsoft.com/office/powerpoint/2010/main" xmlns="" val="418162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97695F-77EE-4C67-9089-08CB26919EED}"/>
              </a:ext>
            </a:extLst>
          </p:cNvPr>
          <p:cNvSpPr>
            <a:spLocks noGrp="1"/>
          </p:cNvSpPr>
          <p:nvPr>
            <p:ph type="title"/>
          </p:nvPr>
        </p:nvSpPr>
        <p:spPr/>
        <p:txBody>
          <a:bodyPr/>
          <a:lstStyle/>
          <a:p>
            <a:r>
              <a:rPr lang="en-CA" b="1" dirty="0"/>
              <a:t>Bird flu, H5N1</a:t>
            </a:r>
            <a:endParaRPr lang="en-CA" dirty="0"/>
          </a:p>
        </p:txBody>
      </p:sp>
      <p:sp>
        <p:nvSpPr>
          <p:cNvPr id="3" name="Content Placeholder 2">
            <a:extLst>
              <a:ext uri="{FF2B5EF4-FFF2-40B4-BE49-F238E27FC236}">
                <a16:creationId xmlns:a16="http://schemas.microsoft.com/office/drawing/2014/main" xmlns="" id="{A16D1332-3D83-4F63-8E40-E12BEFECE0E2}"/>
              </a:ext>
            </a:extLst>
          </p:cNvPr>
          <p:cNvSpPr>
            <a:spLocks noGrp="1"/>
          </p:cNvSpPr>
          <p:nvPr>
            <p:ph idx="1"/>
          </p:nvPr>
        </p:nvSpPr>
        <p:spPr/>
        <p:txBody>
          <a:bodyPr>
            <a:normAutofit/>
          </a:bodyPr>
          <a:lstStyle/>
          <a:p>
            <a:r>
              <a:rPr lang="en-CA" dirty="0"/>
              <a:t>Deadly to most birds. And it's deadly to humans and to other mammals that catch the virus from birds. </a:t>
            </a:r>
          </a:p>
          <a:p>
            <a:r>
              <a:rPr lang="en-CA" dirty="0"/>
              <a:t>Since the first human case in 1997, H5N1 has killed nearly 60% of the people who have been infected. leads to viral pneumonia and multiorgan failure </a:t>
            </a:r>
          </a:p>
          <a:p>
            <a:r>
              <a:rPr lang="en-CA" dirty="0"/>
              <a:t>But does not spread easily from person to person.</a:t>
            </a:r>
          </a:p>
          <a:p>
            <a:r>
              <a:rPr lang="en-CA" dirty="0"/>
              <a:t>About 100 human deaths, non in Western countries</a:t>
            </a:r>
          </a:p>
        </p:txBody>
      </p:sp>
    </p:spTree>
    <p:extLst>
      <p:ext uri="{BB962C8B-B14F-4D97-AF65-F5344CB8AC3E}">
        <p14:creationId xmlns:p14="http://schemas.microsoft.com/office/powerpoint/2010/main" xmlns="" val="3434497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E9FD-B1D2-4A4D-AB17-06BF459DB422}"/>
              </a:ext>
            </a:extLst>
          </p:cNvPr>
          <p:cNvSpPr>
            <a:spLocks noGrp="1"/>
          </p:cNvSpPr>
          <p:nvPr>
            <p:ph type="title"/>
          </p:nvPr>
        </p:nvSpPr>
        <p:spPr/>
        <p:txBody>
          <a:bodyPr/>
          <a:lstStyle/>
          <a:p>
            <a:endParaRPr lang="en-CA"/>
          </a:p>
        </p:txBody>
      </p:sp>
      <p:pic>
        <p:nvPicPr>
          <p:cNvPr id="1026" name="Picture 2" descr="Image result for bird flu">
            <a:extLst>
              <a:ext uri="{FF2B5EF4-FFF2-40B4-BE49-F238E27FC236}">
                <a16:creationId xmlns:a16="http://schemas.microsoft.com/office/drawing/2014/main" xmlns="" id="{9D7EB57E-AF96-415D-A4D2-E8B4709504F0}"/>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3692" y="0"/>
            <a:ext cx="11377748" cy="70925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7120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963</Words>
  <Application>Microsoft Office PowerPoint</Application>
  <PresentationFormat>Custom</PresentationFormat>
  <Paragraphs>160</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Outbreaks</vt:lpstr>
      <vt:lpstr>Infectious Diseases:</vt:lpstr>
      <vt:lpstr>Diseases that are Endemic  </vt:lpstr>
      <vt:lpstr>Outbreaks</vt:lpstr>
      <vt:lpstr>Name some outbreaks</vt:lpstr>
      <vt:lpstr>The Spanish flu - 1918</vt:lpstr>
      <vt:lpstr>Name some outbreaks</vt:lpstr>
      <vt:lpstr>Bird flu, H5N1</vt:lpstr>
      <vt:lpstr>Slide 9</vt:lpstr>
      <vt:lpstr>Swine Flu, H1N1, Swine Influenza</vt:lpstr>
      <vt:lpstr>Outbreaks: Epidemic </vt:lpstr>
      <vt:lpstr>Outbreaks: Pandemic</vt:lpstr>
      <vt:lpstr>COVID-19</vt:lpstr>
      <vt:lpstr>Zoonotic</vt:lpstr>
      <vt:lpstr>video</vt:lpstr>
      <vt:lpstr>Outbreaks</vt:lpstr>
      <vt:lpstr>Impacts of outbreaks</vt:lpstr>
      <vt:lpstr>Social and Economic Impacts of Epidemics and Pandemics on Human Populations: </vt:lpstr>
      <vt:lpstr>2. Loss of Livestock</vt:lpstr>
      <vt:lpstr>3. Sick Days</vt:lpstr>
      <vt:lpstr>4. Travel Precautions and Panic</vt:lpstr>
      <vt:lpstr>Different Populations have Different Immunities </vt:lpstr>
      <vt:lpstr>Natural Immunity in Human Populations </vt:lpstr>
      <vt:lpstr>How can we prevent the spread of disease? </vt:lpstr>
      <vt:lpstr>How to prevent the spread of diseases?</vt:lpstr>
      <vt:lpstr>Practice</vt:lpstr>
      <vt:lpstr>EXTRAS</vt:lpstr>
      <vt:lpstr>Assignment: Disease Poster – not this year</vt:lpstr>
      <vt:lpstr> </vt:lpstr>
      <vt:lpstr>How many people die from a pandemic depends upon:</vt:lpstr>
      <vt:lpstr>Slide 31</vt:lpstr>
      <vt:lpstr>Examples of Epidemics:</vt:lpstr>
      <vt:lpstr>Examples of Pandemics: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Outbreaks</dc:title>
  <dc:creator>Tammy Wilson</dc:creator>
  <cp:lastModifiedBy>User</cp:lastModifiedBy>
  <cp:revision>51</cp:revision>
  <dcterms:created xsi:type="dcterms:W3CDTF">2018-01-03T04:57:14Z</dcterms:created>
  <dcterms:modified xsi:type="dcterms:W3CDTF">2020-04-10T16:32:45Z</dcterms:modified>
</cp:coreProperties>
</file>