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92" r:id="rId3"/>
    <p:sldId id="258" r:id="rId4"/>
    <p:sldId id="323" r:id="rId5"/>
    <p:sldId id="317" r:id="rId6"/>
    <p:sldId id="294" r:id="rId7"/>
    <p:sldId id="293" r:id="rId8"/>
    <p:sldId id="301" r:id="rId9"/>
    <p:sldId id="288" r:id="rId10"/>
    <p:sldId id="291" r:id="rId11"/>
    <p:sldId id="289" r:id="rId12"/>
    <p:sldId id="302" r:id="rId13"/>
    <p:sldId id="285" r:id="rId14"/>
    <p:sldId id="300" r:id="rId15"/>
    <p:sldId id="275" r:id="rId16"/>
    <p:sldId id="276" r:id="rId17"/>
    <p:sldId id="318" r:id="rId18"/>
    <p:sldId id="347" r:id="rId19"/>
    <p:sldId id="307" r:id="rId20"/>
    <p:sldId id="320" r:id="rId21"/>
    <p:sldId id="313" r:id="rId22"/>
    <p:sldId id="319" r:id="rId23"/>
    <p:sldId id="308" r:id="rId24"/>
    <p:sldId id="309" r:id="rId25"/>
    <p:sldId id="314" r:id="rId26"/>
    <p:sldId id="310" r:id="rId27"/>
    <p:sldId id="284" r:id="rId28"/>
    <p:sldId id="321" r:id="rId29"/>
    <p:sldId id="271" r:id="rId30"/>
    <p:sldId id="311" r:id="rId31"/>
    <p:sldId id="274" r:id="rId32"/>
    <p:sldId id="290" r:id="rId33"/>
    <p:sldId id="303" r:id="rId34"/>
    <p:sldId id="286" r:id="rId35"/>
    <p:sldId id="279" r:id="rId36"/>
    <p:sldId id="277" r:id="rId37"/>
    <p:sldId id="264" r:id="rId38"/>
    <p:sldId id="266" r:id="rId39"/>
    <p:sldId id="267" r:id="rId40"/>
    <p:sldId id="260" r:id="rId41"/>
    <p:sldId id="26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C586FB-1081-4106-8762-53493778D53D}" v="15" dt="2023-10-30T20:05:39.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9" autoAdjust="0"/>
    <p:restoredTop sz="61224" autoAdjust="0"/>
  </p:normalViewPr>
  <p:slideViewPr>
    <p:cSldViewPr snapToGrid="0">
      <p:cViewPr varScale="1">
        <p:scale>
          <a:sx n="44" d="100"/>
          <a:sy n="44" d="100"/>
        </p:scale>
        <p:origin x="153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LiveId" clId="{0268D0D2-F998-4C24-A9ED-B11B36CF78FC}"/>
    <pc:docChg chg="undo custSel addSld delSld modSld sldOrd">
      <pc:chgData name="Tammy Wilson" userId="e3b55da62d900d7c" providerId="LiveId" clId="{0268D0D2-F998-4C24-A9ED-B11B36CF78FC}" dt="2021-01-07T17:57:25.471" v="1969" actId="207"/>
      <pc:docMkLst>
        <pc:docMk/>
      </pc:docMkLst>
      <pc:sldChg chg="modSp">
        <pc:chgData name="Tammy Wilson" userId="e3b55da62d900d7c" providerId="LiveId" clId="{0268D0D2-F998-4C24-A9ED-B11B36CF78FC}" dt="2021-01-05T17:35:10.945" v="902" actId="20577"/>
        <pc:sldMkLst>
          <pc:docMk/>
          <pc:sldMk cId="118982664" sldId="271"/>
        </pc:sldMkLst>
        <pc:spChg chg="mod">
          <ac:chgData name="Tammy Wilson" userId="e3b55da62d900d7c" providerId="LiveId" clId="{0268D0D2-F998-4C24-A9ED-B11B36CF78FC}" dt="2021-01-05T17:35:10.945" v="902" actId="20577"/>
          <ac:spMkLst>
            <pc:docMk/>
            <pc:sldMk cId="118982664" sldId="271"/>
            <ac:spMk id="3" creationId="{00000000-0000-0000-0000-000000000000}"/>
          </ac:spMkLst>
        </pc:spChg>
      </pc:sldChg>
      <pc:sldChg chg="modSp">
        <pc:chgData name="Tammy Wilson" userId="e3b55da62d900d7c" providerId="LiveId" clId="{0268D0D2-F998-4C24-A9ED-B11B36CF78FC}" dt="2021-01-04T21:36:29.967" v="620" actId="115"/>
        <pc:sldMkLst>
          <pc:docMk/>
          <pc:sldMk cId="2488531985" sldId="272"/>
        </pc:sldMkLst>
        <pc:spChg chg="mod">
          <ac:chgData name="Tammy Wilson" userId="e3b55da62d900d7c" providerId="LiveId" clId="{0268D0D2-F998-4C24-A9ED-B11B36CF78FC}" dt="2021-01-04T21:36:29.967" v="620" actId="115"/>
          <ac:spMkLst>
            <pc:docMk/>
            <pc:sldMk cId="2488531985" sldId="272"/>
            <ac:spMk id="2" creationId="{00000000-0000-0000-0000-000000000000}"/>
          </ac:spMkLst>
        </pc:spChg>
      </pc:sldChg>
      <pc:sldChg chg="modSp">
        <pc:chgData name="Tammy Wilson" userId="e3b55da62d900d7c" providerId="LiveId" clId="{0268D0D2-F998-4C24-A9ED-B11B36CF78FC}" dt="2021-01-04T21:38:37.762" v="708" actId="20577"/>
        <pc:sldMkLst>
          <pc:docMk/>
          <pc:sldMk cId="2243068756" sldId="273"/>
        </pc:sldMkLst>
        <pc:spChg chg="mod">
          <ac:chgData name="Tammy Wilson" userId="e3b55da62d900d7c" providerId="LiveId" clId="{0268D0D2-F998-4C24-A9ED-B11B36CF78FC}" dt="2021-01-04T21:36:24.730" v="619" actId="115"/>
          <ac:spMkLst>
            <pc:docMk/>
            <pc:sldMk cId="2243068756" sldId="273"/>
            <ac:spMk id="2" creationId="{00000000-0000-0000-0000-000000000000}"/>
          </ac:spMkLst>
        </pc:spChg>
        <pc:spChg chg="mod">
          <ac:chgData name="Tammy Wilson" userId="e3b55da62d900d7c" providerId="LiveId" clId="{0268D0D2-F998-4C24-A9ED-B11B36CF78FC}" dt="2021-01-04T21:38:37.762" v="708" actId="20577"/>
          <ac:spMkLst>
            <pc:docMk/>
            <pc:sldMk cId="2243068756" sldId="273"/>
            <ac:spMk id="3" creationId="{00000000-0000-0000-0000-000000000000}"/>
          </ac:spMkLst>
        </pc:spChg>
        <pc:picChg chg="mod">
          <ac:chgData name="Tammy Wilson" userId="e3b55da62d900d7c" providerId="LiveId" clId="{0268D0D2-F998-4C24-A9ED-B11B36CF78FC}" dt="2021-01-04T21:38:07.755" v="632" actId="1076"/>
          <ac:picMkLst>
            <pc:docMk/>
            <pc:sldMk cId="2243068756" sldId="273"/>
            <ac:picMk id="4" creationId="{00000000-0000-0000-0000-000000000000}"/>
          </ac:picMkLst>
        </pc:picChg>
      </pc:sldChg>
      <pc:sldChg chg="modSp">
        <pc:chgData name="Tammy Wilson" userId="e3b55da62d900d7c" providerId="LiveId" clId="{0268D0D2-F998-4C24-A9ED-B11B36CF78FC}" dt="2021-01-05T17:37:56.728" v="1164" actId="20577"/>
        <pc:sldMkLst>
          <pc:docMk/>
          <pc:sldMk cId="1193274888" sldId="274"/>
        </pc:sldMkLst>
        <pc:spChg chg="mod">
          <ac:chgData name="Tammy Wilson" userId="e3b55da62d900d7c" providerId="LiveId" clId="{0268D0D2-F998-4C24-A9ED-B11B36CF78FC}" dt="2021-01-05T17:37:56.728" v="1164" actId="20577"/>
          <ac:spMkLst>
            <pc:docMk/>
            <pc:sldMk cId="1193274888" sldId="274"/>
            <ac:spMk id="2" creationId="{00000000-0000-0000-0000-000000000000}"/>
          </ac:spMkLst>
        </pc:spChg>
        <pc:spChg chg="mod">
          <ac:chgData name="Tammy Wilson" userId="e3b55da62d900d7c" providerId="LiveId" clId="{0268D0D2-F998-4C24-A9ED-B11B36CF78FC}" dt="2021-01-04T21:39:50.213" v="732" actId="20577"/>
          <ac:spMkLst>
            <pc:docMk/>
            <pc:sldMk cId="1193274888" sldId="274"/>
            <ac:spMk id="3" creationId="{00000000-0000-0000-0000-000000000000}"/>
          </ac:spMkLst>
        </pc:spChg>
      </pc:sldChg>
      <pc:sldChg chg="modSp">
        <pc:chgData name="Tammy Wilson" userId="e3b55da62d900d7c" providerId="LiveId" clId="{0268D0D2-F998-4C24-A9ED-B11B36CF78FC}" dt="2021-01-05T17:32:28.864" v="805" actId="207"/>
        <pc:sldMkLst>
          <pc:docMk/>
          <pc:sldMk cId="3626033315" sldId="282"/>
        </pc:sldMkLst>
        <pc:spChg chg="mod">
          <ac:chgData name="Tammy Wilson" userId="e3b55da62d900d7c" providerId="LiveId" clId="{0268D0D2-F998-4C24-A9ED-B11B36CF78FC}" dt="2021-01-05T17:32:28.864" v="805" actId="207"/>
          <ac:spMkLst>
            <pc:docMk/>
            <pc:sldMk cId="3626033315" sldId="282"/>
            <ac:spMk id="3" creationId="{F1691B45-0263-4F7D-B661-F05D84946C23}"/>
          </ac:spMkLst>
        </pc:spChg>
      </pc:sldChg>
      <pc:sldChg chg="modSp">
        <pc:chgData name="Tammy Wilson" userId="e3b55da62d900d7c" providerId="LiveId" clId="{0268D0D2-F998-4C24-A9ED-B11B36CF78FC}" dt="2021-01-04T21:37:41.410" v="629"/>
        <pc:sldMkLst>
          <pc:docMk/>
          <pc:sldMk cId="3699452766" sldId="285"/>
        </pc:sldMkLst>
        <pc:spChg chg="mod">
          <ac:chgData name="Tammy Wilson" userId="e3b55da62d900d7c" providerId="LiveId" clId="{0268D0D2-F998-4C24-A9ED-B11B36CF78FC}" dt="2021-01-04T21:37:41.410" v="629"/>
          <ac:spMkLst>
            <pc:docMk/>
            <pc:sldMk cId="3699452766" sldId="285"/>
            <ac:spMk id="2" creationId="{9BE857C6-AA57-4699-85E1-76CC55B401C3}"/>
          </ac:spMkLst>
        </pc:spChg>
        <pc:spChg chg="mod">
          <ac:chgData name="Tammy Wilson" userId="e3b55da62d900d7c" providerId="LiveId" clId="{0268D0D2-F998-4C24-A9ED-B11B36CF78FC}" dt="2021-01-04T21:37:39.317" v="628"/>
          <ac:spMkLst>
            <pc:docMk/>
            <pc:sldMk cId="3699452766" sldId="285"/>
            <ac:spMk id="3" creationId="{5BAE4D9C-2CDB-4C28-B76B-6AFEAEF145ED}"/>
          </ac:spMkLst>
        </pc:spChg>
      </pc:sldChg>
      <pc:sldChg chg="modSp ord">
        <pc:chgData name="Tammy Wilson" userId="e3b55da62d900d7c" providerId="LiveId" clId="{0268D0D2-F998-4C24-A9ED-B11B36CF78FC}" dt="2021-01-04T17:42:01.384" v="614" actId="20577"/>
        <pc:sldMkLst>
          <pc:docMk/>
          <pc:sldMk cId="4053653604" sldId="286"/>
        </pc:sldMkLst>
        <pc:spChg chg="mod">
          <ac:chgData name="Tammy Wilson" userId="e3b55da62d900d7c" providerId="LiveId" clId="{0268D0D2-F998-4C24-A9ED-B11B36CF78FC}" dt="2021-01-04T17:40:15.284" v="470" actId="20577"/>
          <ac:spMkLst>
            <pc:docMk/>
            <pc:sldMk cId="4053653604" sldId="286"/>
            <ac:spMk id="2" creationId="{56911A19-F7CF-496B-B0FB-2EA4F0A377DD}"/>
          </ac:spMkLst>
        </pc:spChg>
        <pc:spChg chg="mod">
          <ac:chgData name="Tammy Wilson" userId="e3b55da62d900d7c" providerId="LiveId" clId="{0268D0D2-F998-4C24-A9ED-B11B36CF78FC}" dt="2021-01-04T17:42:01.384" v="614" actId="20577"/>
          <ac:spMkLst>
            <pc:docMk/>
            <pc:sldMk cId="4053653604" sldId="286"/>
            <ac:spMk id="3" creationId="{8D32C2DD-A474-4ACF-89D5-6EDEE8E234E3}"/>
          </ac:spMkLst>
        </pc:spChg>
      </pc:sldChg>
      <pc:sldChg chg="modSp">
        <pc:chgData name="Tammy Wilson" userId="e3b55da62d900d7c" providerId="LiveId" clId="{0268D0D2-F998-4C24-A9ED-B11B36CF78FC}" dt="2021-01-05T17:33:34.292" v="851" actId="20577"/>
        <pc:sldMkLst>
          <pc:docMk/>
          <pc:sldMk cId="2335622376" sldId="287"/>
        </pc:sldMkLst>
        <pc:spChg chg="mod">
          <ac:chgData name="Tammy Wilson" userId="e3b55da62d900d7c" providerId="LiveId" clId="{0268D0D2-F998-4C24-A9ED-B11B36CF78FC}" dt="2021-01-05T17:33:34.292" v="851" actId="20577"/>
          <ac:spMkLst>
            <pc:docMk/>
            <pc:sldMk cId="2335622376" sldId="287"/>
            <ac:spMk id="2" creationId="{41CF3F7D-7D28-4C29-B08E-2B0B52D58DAC}"/>
          </ac:spMkLst>
        </pc:spChg>
      </pc:sldChg>
      <pc:sldChg chg="modSp">
        <pc:chgData name="Tammy Wilson" userId="e3b55da62d900d7c" providerId="LiveId" clId="{0268D0D2-F998-4C24-A9ED-B11B36CF78FC}" dt="2021-01-04T17:31:16.687" v="412" actId="20577"/>
        <pc:sldMkLst>
          <pc:docMk/>
          <pc:sldMk cId="2413284749" sldId="290"/>
        </pc:sldMkLst>
        <pc:spChg chg="mod">
          <ac:chgData name="Tammy Wilson" userId="e3b55da62d900d7c" providerId="LiveId" clId="{0268D0D2-F998-4C24-A9ED-B11B36CF78FC}" dt="2021-01-04T17:31:16.687" v="412" actId="20577"/>
          <ac:spMkLst>
            <pc:docMk/>
            <pc:sldMk cId="2413284749" sldId="290"/>
            <ac:spMk id="2" creationId="{7E675843-E8C4-4D0E-980E-99C2A708C3E0}"/>
          </ac:spMkLst>
        </pc:spChg>
      </pc:sldChg>
      <pc:sldChg chg="modSp">
        <pc:chgData name="Tammy Wilson" userId="e3b55da62d900d7c" providerId="LiveId" clId="{0268D0D2-F998-4C24-A9ED-B11B36CF78FC}" dt="2021-01-04T17:31:25.706" v="419" actId="20577"/>
        <pc:sldMkLst>
          <pc:docMk/>
          <pc:sldMk cId="3434497295" sldId="291"/>
        </pc:sldMkLst>
        <pc:spChg chg="mod">
          <ac:chgData name="Tammy Wilson" userId="e3b55da62d900d7c" providerId="LiveId" clId="{0268D0D2-F998-4C24-A9ED-B11B36CF78FC}" dt="2021-01-04T17:31:25.706" v="419" actId="20577"/>
          <ac:spMkLst>
            <pc:docMk/>
            <pc:sldMk cId="3434497295" sldId="291"/>
            <ac:spMk id="2" creationId="{A897695F-77EE-4C67-9089-08CB26919EED}"/>
          </ac:spMkLst>
        </pc:spChg>
      </pc:sldChg>
      <pc:sldChg chg="modSp">
        <pc:chgData name="Tammy Wilson" userId="e3b55da62d900d7c" providerId="LiveId" clId="{0268D0D2-F998-4C24-A9ED-B11B36CF78FC}" dt="2021-01-04T17:27:55.631" v="379" actId="20577"/>
        <pc:sldMkLst>
          <pc:docMk/>
          <pc:sldMk cId="1166649626" sldId="293"/>
        </pc:sldMkLst>
        <pc:spChg chg="mod">
          <ac:chgData name="Tammy Wilson" userId="e3b55da62d900d7c" providerId="LiveId" clId="{0268D0D2-F998-4C24-A9ED-B11B36CF78FC}" dt="2021-01-04T17:27:55.631" v="379" actId="20577"/>
          <ac:spMkLst>
            <pc:docMk/>
            <pc:sldMk cId="1166649626" sldId="293"/>
            <ac:spMk id="2" creationId="{A77CAA45-5660-48B1-88FE-C0CE3C87FB4C}"/>
          </ac:spMkLst>
        </pc:spChg>
      </pc:sldChg>
      <pc:sldChg chg="modSp">
        <pc:chgData name="Tammy Wilson" userId="e3b55da62d900d7c" providerId="LiveId" clId="{0268D0D2-F998-4C24-A9ED-B11B36CF78FC}" dt="2021-01-04T21:37:11.195" v="626" actId="20577"/>
        <pc:sldMkLst>
          <pc:docMk/>
          <pc:sldMk cId="4173230759" sldId="294"/>
        </pc:sldMkLst>
        <pc:spChg chg="mod">
          <ac:chgData name="Tammy Wilson" userId="e3b55da62d900d7c" providerId="LiveId" clId="{0268D0D2-F998-4C24-A9ED-B11B36CF78FC}" dt="2021-01-04T17:28:02.044" v="380" actId="20577"/>
          <ac:spMkLst>
            <pc:docMk/>
            <pc:sldMk cId="4173230759" sldId="294"/>
            <ac:spMk id="2" creationId="{A77CAA45-5660-48B1-88FE-C0CE3C87FB4C}"/>
          </ac:spMkLst>
        </pc:spChg>
        <pc:graphicFrameChg chg="modGraphic">
          <ac:chgData name="Tammy Wilson" userId="e3b55da62d900d7c" providerId="LiveId" clId="{0268D0D2-F998-4C24-A9ED-B11B36CF78FC}" dt="2021-01-04T21:37:11.195" v="626" actId="20577"/>
          <ac:graphicFrameMkLst>
            <pc:docMk/>
            <pc:sldMk cId="4173230759" sldId="294"/>
            <ac:graphicFrameMk id="4" creationId="{9AC01FD1-D02F-4A62-AB79-F3F684EF0D3C}"/>
          </ac:graphicFrameMkLst>
        </pc:graphicFrameChg>
      </pc:sldChg>
      <pc:sldChg chg="modSp">
        <pc:chgData name="Tammy Wilson" userId="e3b55da62d900d7c" providerId="LiveId" clId="{0268D0D2-F998-4C24-A9ED-B11B36CF78FC}" dt="2021-01-05T17:34:12.728" v="862" actId="20577"/>
        <pc:sldMkLst>
          <pc:docMk/>
          <pc:sldMk cId="4073529046" sldId="300"/>
        </pc:sldMkLst>
        <pc:spChg chg="mod">
          <ac:chgData name="Tammy Wilson" userId="e3b55da62d900d7c" providerId="LiveId" clId="{0268D0D2-F998-4C24-A9ED-B11B36CF78FC}" dt="2021-01-05T17:34:12.728" v="862" actId="20577"/>
          <ac:spMkLst>
            <pc:docMk/>
            <pc:sldMk cId="4073529046" sldId="300"/>
            <ac:spMk id="2" creationId="{AB915BC8-6CA0-4579-8E6A-B6F0C90CC277}"/>
          </ac:spMkLst>
        </pc:spChg>
      </pc:sldChg>
      <pc:sldChg chg="modSp modNotesTx">
        <pc:chgData name="Tammy Wilson" userId="e3b55da62d900d7c" providerId="LiveId" clId="{0268D0D2-F998-4C24-A9ED-B11B36CF78FC}" dt="2021-01-04T17:32:42.701" v="446" actId="20577"/>
        <pc:sldMkLst>
          <pc:docMk/>
          <pc:sldMk cId="0" sldId="302"/>
        </pc:sldMkLst>
        <pc:spChg chg="mod">
          <ac:chgData name="Tammy Wilson" userId="e3b55da62d900d7c" providerId="LiveId" clId="{0268D0D2-F998-4C24-A9ED-B11B36CF78FC}" dt="2021-01-04T17:32:42.701" v="446" actId="20577"/>
          <ac:spMkLst>
            <pc:docMk/>
            <pc:sldMk cId="0" sldId="302"/>
            <ac:spMk id="2" creationId="{00000000-0000-0000-0000-000000000000}"/>
          </ac:spMkLst>
        </pc:spChg>
        <pc:spChg chg="mod">
          <ac:chgData name="Tammy Wilson" userId="e3b55da62d900d7c" providerId="LiveId" clId="{0268D0D2-F998-4C24-A9ED-B11B36CF78FC}" dt="2021-01-04T17:29:43.082" v="405" actId="113"/>
          <ac:spMkLst>
            <pc:docMk/>
            <pc:sldMk cId="0" sldId="302"/>
            <ac:spMk id="3" creationId="{00000000-0000-0000-0000-000000000000}"/>
          </ac:spMkLst>
        </pc:spChg>
      </pc:sldChg>
      <pc:sldChg chg="modSp">
        <pc:chgData name="Tammy Wilson" userId="e3b55da62d900d7c" providerId="LiveId" clId="{0268D0D2-F998-4C24-A9ED-B11B36CF78FC}" dt="2021-01-04T17:34:34.157" v="462" actId="20577"/>
        <pc:sldMkLst>
          <pc:docMk/>
          <pc:sldMk cId="2760567908" sldId="303"/>
        </pc:sldMkLst>
        <pc:spChg chg="mod">
          <ac:chgData name="Tammy Wilson" userId="e3b55da62d900d7c" providerId="LiveId" clId="{0268D0D2-F998-4C24-A9ED-B11B36CF78FC}" dt="2021-01-04T17:34:34.157" v="462" actId="20577"/>
          <ac:spMkLst>
            <pc:docMk/>
            <pc:sldMk cId="2760567908" sldId="303"/>
            <ac:spMk id="2" creationId="{00000000-0000-0000-0000-000000000000}"/>
          </ac:spMkLst>
        </pc:spChg>
      </pc:sldChg>
      <pc:sldChg chg="addSp delSp add del ord">
        <pc:chgData name="Tammy Wilson" userId="e3b55da62d900d7c" providerId="LiveId" clId="{0268D0D2-F998-4C24-A9ED-B11B36CF78FC}" dt="2021-01-04T21:36:46.715" v="624" actId="2696"/>
        <pc:sldMkLst>
          <pc:docMk/>
          <pc:sldMk cId="3654054667" sldId="305"/>
        </pc:sldMkLst>
        <pc:spChg chg="del">
          <ac:chgData name="Tammy Wilson" userId="e3b55da62d900d7c" providerId="LiveId" clId="{0268D0D2-F998-4C24-A9ED-B11B36CF78FC}" dt="2021-01-04T16:52:54.779" v="2"/>
          <ac:spMkLst>
            <pc:docMk/>
            <pc:sldMk cId="3654054667" sldId="305"/>
            <ac:spMk id="3" creationId="{D94DF7FB-3103-46E2-9BEA-6B7554A90B06}"/>
          </ac:spMkLst>
        </pc:spChg>
        <pc:spChg chg="add">
          <ac:chgData name="Tammy Wilson" userId="e3b55da62d900d7c" providerId="LiveId" clId="{0268D0D2-F998-4C24-A9ED-B11B36CF78FC}" dt="2021-01-04T16:52:54.779" v="2"/>
          <ac:spMkLst>
            <pc:docMk/>
            <pc:sldMk cId="3654054667" sldId="305"/>
            <ac:spMk id="4" creationId="{E76FD717-A85B-4661-A834-0FD791463936}"/>
          </ac:spMkLst>
        </pc:spChg>
      </pc:sldChg>
      <pc:sldChg chg="modSp add">
        <pc:chgData name="Tammy Wilson" userId="e3b55da62d900d7c" providerId="LiveId" clId="{0268D0D2-F998-4C24-A9ED-B11B36CF78FC}" dt="2021-01-04T17:27:47.818" v="378" actId="207"/>
        <pc:sldMkLst>
          <pc:docMk/>
          <pc:sldMk cId="763298025" sldId="306"/>
        </pc:sldMkLst>
        <pc:spChg chg="mod">
          <ac:chgData name="Tammy Wilson" userId="e3b55da62d900d7c" providerId="LiveId" clId="{0268D0D2-F998-4C24-A9ED-B11B36CF78FC}" dt="2021-01-04T17:27:47.818" v="378" actId="207"/>
          <ac:spMkLst>
            <pc:docMk/>
            <pc:sldMk cId="763298025" sldId="306"/>
            <ac:spMk id="2" creationId="{59C0D500-72AF-4713-A69E-21D2464EF778}"/>
          </ac:spMkLst>
        </pc:spChg>
        <pc:spChg chg="mod">
          <ac:chgData name="Tammy Wilson" userId="e3b55da62d900d7c" providerId="LiveId" clId="{0268D0D2-F998-4C24-A9ED-B11B36CF78FC}" dt="2021-01-04T17:27:44.021" v="377" actId="207"/>
          <ac:spMkLst>
            <pc:docMk/>
            <pc:sldMk cId="763298025" sldId="306"/>
            <ac:spMk id="3" creationId="{324C86DC-A8E0-404A-B566-AB0AC5121F64}"/>
          </ac:spMkLst>
        </pc:spChg>
      </pc:sldChg>
      <pc:sldChg chg="modSp add">
        <pc:chgData name="Tammy Wilson" userId="e3b55da62d900d7c" providerId="LiveId" clId="{0268D0D2-F998-4C24-A9ED-B11B36CF78FC}" dt="2021-01-05T17:34:32.891" v="887" actId="20577"/>
        <pc:sldMkLst>
          <pc:docMk/>
          <pc:sldMk cId="3384985869" sldId="307"/>
        </pc:sldMkLst>
        <pc:spChg chg="mod">
          <ac:chgData name="Tammy Wilson" userId="e3b55da62d900d7c" providerId="LiveId" clId="{0268D0D2-F998-4C24-A9ED-B11B36CF78FC}" dt="2021-01-05T17:34:32.891" v="887" actId="20577"/>
          <ac:spMkLst>
            <pc:docMk/>
            <pc:sldMk cId="3384985869" sldId="307"/>
            <ac:spMk id="2" creationId="{79B59C38-8F70-4B32-A3A0-696E942E2B6B}"/>
          </ac:spMkLst>
        </pc:spChg>
      </pc:sldChg>
      <pc:sldChg chg="modSp add">
        <pc:chgData name="Tammy Wilson" userId="e3b55da62d900d7c" providerId="LiveId" clId="{0268D0D2-F998-4C24-A9ED-B11B36CF78FC}" dt="2021-01-07T17:57:25.471" v="1969" actId="207"/>
        <pc:sldMkLst>
          <pc:docMk/>
          <pc:sldMk cId="288565736" sldId="308"/>
        </pc:sldMkLst>
        <pc:spChg chg="mod">
          <ac:chgData name="Tammy Wilson" userId="e3b55da62d900d7c" providerId="LiveId" clId="{0268D0D2-F998-4C24-A9ED-B11B36CF78FC}" dt="2021-01-05T17:35:19.234" v="921" actId="20577"/>
          <ac:spMkLst>
            <pc:docMk/>
            <pc:sldMk cId="288565736" sldId="308"/>
            <ac:spMk id="2" creationId="{EF2183CE-B614-455F-B08A-741B2C9C56E0}"/>
          </ac:spMkLst>
        </pc:spChg>
        <pc:spChg chg="mod">
          <ac:chgData name="Tammy Wilson" userId="e3b55da62d900d7c" providerId="LiveId" clId="{0268D0D2-F998-4C24-A9ED-B11B36CF78FC}" dt="2021-01-07T17:57:25.471" v="1969" actId="207"/>
          <ac:spMkLst>
            <pc:docMk/>
            <pc:sldMk cId="288565736" sldId="308"/>
            <ac:spMk id="3" creationId="{0DF915F3-A4B3-462D-B980-6D9349FEB9AC}"/>
          </ac:spMkLst>
        </pc:spChg>
      </pc:sldChg>
      <pc:sldChg chg="modSp add">
        <pc:chgData name="Tammy Wilson" userId="e3b55da62d900d7c" providerId="LiveId" clId="{0268D0D2-F998-4C24-A9ED-B11B36CF78FC}" dt="2021-01-05T22:58:49.707" v="1968" actId="255"/>
        <pc:sldMkLst>
          <pc:docMk/>
          <pc:sldMk cId="2540812307" sldId="309"/>
        </pc:sldMkLst>
        <pc:spChg chg="mod">
          <ac:chgData name="Tammy Wilson" userId="e3b55da62d900d7c" providerId="LiveId" clId="{0268D0D2-F998-4C24-A9ED-B11B36CF78FC}" dt="2021-01-05T17:36:04.093" v="1028" actId="20577"/>
          <ac:spMkLst>
            <pc:docMk/>
            <pc:sldMk cId="2540812307" sldId="309"/>
            <ac:spMk id="2" creationId="{534E7649-170F-4AA6-91DF-06DC3E269DE2}"/>
          </ac:spMkLst>
        </pc:spChg>
        <pc:spChg chg="mod">
          <ac:chgData name="Tammy Wilson" userId="e3b55da62d900d7c" providerId="LiveId" clId="{0268D0D2-F998-4C24-A9ED-B11B36CF78FC}" dt="2021-01-05T22:58:49.707" v="1968" actId="255"/>
          <ac:spMkLst>
            <pc:docMk/>
            <pc:sldMk cId="2540812307" sldId="309"/>
            <ac:spMk id="3" creationId="{B84C9364-9AD4-4738-9AEA-3DBE36A29C50}"/>
          </ac:spMkLst>
        </pc:spChg>
      </pc:sldChg>
      <pc:sldChg chg="modSp add">
        <pc:chgData name="Tammy Wilson" userId="e3b55da62d900d7c" providerId="LiveId" clId="{0268D0D2-F998-4C24-A9ED-B11B36CF78FC}" dt="2021-01-05T17:46:48.168" v="1824" actId="27636"/>
        <pc:sldMkLst>
          <pc:docMk/>
          <pc:sldMk cId="1111206992" sldId="310"/>
        </pc:sldMkLst>
        <pc:spChg chg="mod">
          <ac:chgData name="Tammy Wilson" userId="e3b55da62d900d7c" providerId="LiveId" clId="{0268D0D2-F998-4C24-A9ED-B11B36CF78FC}" dt="2021-01-05T17:46:14.902" v="1808" actId="20577"/>
          <ac:spMkLst>
            <pc:docMk/>
            <pc:sldMk cId="1111206992" sldId="310"/>
            <ac:spMk id="2" creationId="{20FC65D7-3223-408C-A801-2A94B1EB9163}"/>
          </ac:spMkLst>
        </pc:spChg>
        <pc:spChg chg="mod">
          <ac:chgData name="Tammy Wilson" userId="e3b55da62d900d7c" providerId="LiveId" clId="{0268D0D2-F998-4C24-A9ED-B11B36CF78FC}" dt="2021-01-05T17:46:48.168" v="1824" actId="27636"/>
          <ac:spMkLst>
            <pc:docMk/>
            <pc:sldMk cId="1111206992" sldId="310"/>
            <ac:spMk id="3" creationId="{A486674E-C11C-46D2-8197-4281EF450263}"/>
          </ac:spMkLst>
        </pc:spChg>
      </pc:sldChg>
    </pc:docChg>
  </pc:docChgLst>
  <pc:docChgLst>
    <pc:chgData name="Tammy Wilson" userId="e3b55da62d900d7c" providerId="LiveId" clId="{9D610626-904E-40CE-94BC-7F73E5B1295D}"/>
    <pc:docChg chg="undo custSel addSld delSld modSld sldOrd">
      <pc:chgData name="Tammy Wilson" userId="e3b55da62d900d7c" providerId="LiveId" clId="{9D610626-904E-40CE-94BC-7F73E5B1295D}" dt="2020-02-23T16:24:10.489" v="247" actId="20577"/>
      <pc:docMkLst>
        <pc:docMk/>
      </pc:docMkLst>
      <pc:sldChg chg="modSp">
        <pc:chgData name="Tammy Wilson" userId="e3b55da62d900d7c" providerId="LiveId" clId="{9D610626-904E-40CE-94BC-7F73E5B1295D}" dt="2020-02-23T15:34:18.083" v="15" actId="20577"/>
        <pc:sldMkLst>
          <pc:docMk/>
          <pc:sldMk cId="2488531985" sldId="272"/>
        </pc:sldMkLst>
        <pc:spChg chg="mod">
          <ac:chgData name="Tammy Wilson" userId="e3b55da62d900d7c" providerId="LiveId" clId="{9D610626-904E-40CE-94BC-7F73E5B1295D}" dt="2020-02-23T15:34:18.083" v="15" actId="20577"/>
          <ac:spMkLst>
            <pc:docMk/>
            <pc:sldMk cId="2488531985" sldId="272"/>
            <ac:spMk id="2" creationId="{00000000-0000-0000-0000-000000000000}"/>
          </ac:spMkLst>
        </pc:spChg>
      </pc:sldChg>
      <pc:sldChg chg="modSp">
        <pc:chgData name="Tammy Wilson" userId="e3b55da62d900d7c" providerId="LiveId" clId="{9D610626-904E-40CE-94BC-7F73E5B1295D}" dt="2020-02-23T15:48:27.631" v="77" actId="113"/>
        <pc:sldMkLst>
          <pc:docMk/>
          <pc:sldMk cId="3626033315" sldId="282"/>
        </pc:sldMkLst>
        <pc:spChg chg="mod">
          <ac:chgData name="Tammy Wilson" userId="e3b55da62d900d7c" providerId="LiveId" clId="{9D610626-904E-40CE-94BC-7F73E5B1295D}" dt="2020-02-23T15:48:27.631" v="77" actId="113"/>
          <ac:spMkLst>
            <pc:docMk/>
            <pc:sldMk cId="3626033315" sldId="282"/>
            <ac:spMk id="3" creationId="{F1691B45-0263-4F7D-B661-F05D84946C23}"/>
          </ac:spMkLst>
        </pc:spChg>
      </pc:sldChg>
      <pc:sldChg chg="modSp">
        <pc:chgData name="Tammy Wilson" userId="e3b55da62d900d7c" providerId="LiveId" clId="{9D610626-904E-40CE-94BC-7F73E5B1295D}" dt="2020-02-23T15:44:19.713" v="76" actId="114"/>
        <pc:sldMkLst>
          <pc:docMk/>
          <pc:sldMk cId="4181621710" sldId="288"/>
        </pc:sldMkLst>
        <pc:spChg chg="mod">
          <ac:chgData name="Tammy Wilson" userId="e3b55da62d900d7c" providerId="LiveId" clId="{9D610626-904E-40CE-94BC-7F73E5B1295D}" dt="2020-02-23T15:44:19.713" v="76" actId="114"/>
          <ac:spMkLst>
            <pc:docMk/>
            <pc:sldMk cId="4181621710" sldId="288"/>
            <ac:spMk id="3" creationId="{288104E3-DCA9-4784-AB10-24E4FD939CE6}"/>
          </ac:spMkLst>
        </pc:spChg>
      </pc:sldChg>
      <pc:sldChg chg="modSp">
        <pc:chgData name="Tammy Wilson" userId="e3b55da62d900d7c" providerId="LiveId" clId="{9D610626-904E-40CE-94BC-7F73E5B1295D}" dt="2020-02-23T15:24:50.646" v="7" actId="20577"/>
        <pc:sldMkLst>
          <pc:docMk/>
          <pc:sldMk cId="1266015435" sldId="292"/>
        </pc:sldMkLst>
        <pc:spChg chg="mod">
          <ac:chgData name="Tammy Wilson" userId="e3b55da62d900d7c" providerId="LiveId" clId="{9D610626-904E-40CE-94BC-7F73E5B1295D}" dt="2020-02-23T15:24:50.646" v="7" actId="20577"/>
          <ac:spMkLst>
            <pc:docMk/>
            <pc:sldMk cId="1266015435" sldId="292"/>
            <ac:spMk id="4" creationId="{05F2B315-2A96-4E22-A1D8-76E659B46C8A}"/>
          </ac:spMkLst>
        </pc:spChg>
      </pc:sldChg>
      <pc:sldChg chg="modSp">
        <pc:chgData name="Tammy Wilson" userId="e3b55da62d900d7c" providerId="LiveId" clId="{9D610626-904E-40CE-94BC-7F73E5B1295D}" dt="2020-02-23T16:24:10.489" v="247" actId="20577"/>
        <pc:sldMkLst>
          <pc:docMk/>
          <pc:sldMk cId="1166649626" sldId="293"/>
        </pc:sldMkLst>
        <pc:graphicFrameChg chg="mod modGraphic">
          <ac:chgData name="Tammy Wilson" userId="e3b55da62d900d7c" providerId="LiveId" clId="{9D610626-904E-40CE-94BC-7F73E5B1295D}" dt="2020-02-23T16:24:10.489" v="247" actId="20577"/>
          <ac:graphicFrameMkLst>
            <pc:docMk/>
            <pc:sldMk cId="1166649626" sldId="293"/>
            <ac:graphicFrameMk id="4" creationId="{9AC01FD1-D02F-4A62-AB79-F3F684EF0D3C}"/>
          </ac:graphicFrameMkLst>
        </pc:graphicFrameChg>
      </pc:sldChg>
      <pc:sldChg chg="modSp">
        <pc:chgData name="Tammy Wilson" userId="e3b55da62d900d7c" providerId="LiveId" clId="{9D610626-904E-40CE-94BC-7F73E5B1295D}" dt="2020-02-23T16:18:30.222" v="185" actId="115"/>
        <pc:sldMkLst>
          <pc:docMk/>
          <pc:sldMk cId="4173230759" sldId="294"/>
        </pc:sldMkLst>
        <pc:graphicFrameChg chg="modGraphic">
          <ac:chgData name="Tammy Wilson" userId="e3b55da62d900d7c" providerId="LiveId" clId="{9D610626-904E-40CE-94BC-7F73E5B1295D}" dt="2020-02-23T16:18:30.222" v="185" actId="115"/>
          <ac:graphicFrameMkLst>
            <pc:docMk/>
            <pc:sldMk cId="4173230759" sldId="294"/>
            <ac:graphicFrameMk id="4" creationId="{9AC01FD1-D02F-4A62-AB79-F3F684EF0D3C}"/>
          </ac:graphicFrameMkLst>
        </pc:graphicFrameChg>
      </pc:sldChg>
      <pc:sldChg chg="del ord">
        <pc:chgData name="Tammy Wilson" userId="e3b55da62d900d7c" providerId="LiveId" clId="{9D610626-904E-40CE-94BC-7F73E5B1295D}" dt="2020-02-23T16:20:02.048" v="194" actId="2696"/>
        <pc:sldMkLst>
          <pc:docMk/>
          <pc:sldMk cId="3581376778" sldId="295"/>
        </pc:sldMkLst>
      </pc:sldChg>
      <pc:sldChg chg="del">
        <pc:chgData name="Tammy Wilson" userId="e3b55da62d900d7c" providerId="LiveId" clId="{9D610626-904E-40CE-94BC-7F73E5B1295D}" dt="2020-02-23T15:43:40.732" v="73" actId="2696"/>
        <pc:sldMkLst>
          <pc:docMk/>
          <pc:sldMk cId="2396414873" sldId="296"/>
        </pc:sldMkLst>
      </pc:sldChg>
      <pc:sldChg chg="del">
        <pc:chgData name="Tammy Wilson" userId="e3b55da62d900d7c" providerId="LiveId" clId="{9D610626-904E-40CE-94BC-7F73E5B1295D}" dt="2020-02-23T15:43:42.226" v="74" actId="2696"/>
        <pc:sldMkLst>
          <pc:docMk/>
          <pc:sldMk cId="3554869643" sldId="297"/>
        </pc:sldMkLst>
      </pc:sldChg>
      <pc:sldChg chg="del">
        <pc:chgData name="Tammy Wilson" userId="e3b55da62d900d7c" providerId="LiveId" clId="{9D610626-904E-40CE-94BC-7F73E5B1295D}" dt="2020-02-23T15:43:43.588" v="75" actId="2696"/>
        <pc:sldMkLst>
          <pc:docMk/>
          <pc:sldMk cId="1827865197" sldId="298"/>
        </pc:sldMkLst>
      </pc:sldChg>
      <pc:sldChg chg="modSp add">
        <pc:chgData name="Tammy Wilson" userId="e3b55da62d900d7c" providerId="LiveId" clId="{9D610626-904E-40CE-94BC-7F73E5B1295D}" dt="2020-02-23T15:43:05.402" v="72" actId="20577"/>
        <pc:sldMkLst>
          <pc:docMk/>
          <pc:sldMk cId="610734055" sldId="299"/>
        </pc:sldMkLst>
        <pc:spChg chg="mod">
          <ac:chgData name="Tammy Wilson" userId="e3b55da62d900d7c" providerId="LiveId" clId="{9D610626-904E-40CE-94BC-7F73E5B1295D}" dt="2020-02-23T15:43:05.402" v="72" actId="20577"/>
          <ac:spMkLst>
            <pc:docMk/>
            <pc:sldMk cId="610734055" sldId="299"/>
            <ac:spMk id="2" creationId="{22DB1C33-592C-4481-BCE0-136A12CC0E19}"/>
          </ac:spMkLst>
        </pc:spChg>
      </pc:sldChg>
      <pc:sldChg chg="addSp modSp add ord">
        <pc:chgData name="Tammy Wilson" userId="e3b55da62d900d7c" providerId="LiveId" clId="{9D610626-904E-40CE-94BC-7F73E5B1295D}" dt="2020-02-23T16:23:40.362" v="232" actId="1076"/>
        <pc:sldMkLst>
          <pc:docMk/>
          <pc:sldMk cId="4073529046" sldId="300"/>
        </pc:sldMkLst>
        <pc:spChg chg="mod">
          <ac:chgData name="Tammy Wilson" userId="e3b55da62d900d7c" providerId="LiveId" clId="{9D610626-904E-40CE-94BC-7F73E5B1295D}" dt="2020-02-23T16:14:17.936" v="117" actId="20577"/>
          <ac:spMkLst>
            <pc:docMk/>
            <pc:sldMk cId="4073529046" sldId="300"/>
            <ac:spMk id="2" creationId="{AB915BC8-6CA0-4579-8E6A-B6F0C90CC277}"/>
          </ac:spMkLst>
        </pc:spChg>
        <pc:spChg chg="mod">
          <ac:chgData name="Tammy Wilson" userId="e3b55da62d900d7c" providerId="LiveId" clId="{9D610626-904E-40CE-94BC-7F73E5B1295D}" dt="2020-02-23T16:23:20.532" v="225" actId="27636"/>
          <ac:spMkLst>
            <pc:docMk/>
            <pc:sldMk cId="4073529046" sldId="300"/>
            <ac:spMk id="3" creationId="{27EE1D37-F751-43A8-8BC6-B96E1E5BCCFB}"/>
          </ac:spMkLst>
        </pc:spChg>
        <pc:picChg chg="add mod">
          <ac:chgData name="Tammy Wilson" userId="e3b55da62d900d7c" providerId="LiveId" clId="{9D610626-904E-40CE-94BC-7F73E5B1295D}" dt="2020-02-23T16:23:33.360" v="229" actId="14100"/>
          <ac:picMkLst>
            <pc:docMk/>
            <pc:sldMk cId="4073529046" sldId="300"/>
            <ac:picMk id="4" creationId="{58097126-B518-4E70-9D0D-BD1725C1159F}"/>
          </ac:picMkLst>
        </pc:picChg>
        <pc:picChg chg="add mod">
          <ac:chgData name="Tammy Wilson" userId="e3b55da62d900d7c" providerId="LiveId" clId="{9D610626-904E-40CE-94BC-7F73E5B1295D}" dt="2020-02-23T16:23:40.362" v="232" actId="1076"/>
          <ac:picMkLst>
            <pc:docMk/>
            <pc:sldMk cId="4073529046" sldId="300"/>
            <ac:picMk id="5" creationId="{D04AD728-47E9-463C-9921-238EE74332E3}"/>
          </ac:picMkLst>
        </pc:picChg>
      </pc:sldChg>
    </pc:docChg>
  </pc:docChgLst>
  <pc:docChgLst>
    <pc:chgData name="Tammy Wilson" userId="e3b55da62d900d7c" providerId="LiveId" clId="{80B3F32A-626A-4501-AE30-85022192AA9C}"/>
    <pc:docChg chg="undo custSel addSld delSld modSld sldOrd">
      <pc:chgData name="Tammy Wilson" userId="e3b55da62d900d7c" providerId="LiveId" clId="{80B3F32A-626A-4501-AE30-85022192AA9C}" dt="2020-01-25T16:12:57.665" v="1577" actId="114"/>
      <pc:docMkLst>
        <pc:docMk/>
      </pc:docMkLst>
      <pc:sldChg chg="addSp delSp modSp ord">
        <pc:chgData name="Tammy Wilson" userId="e3b55da62d900d7c" providerId="LiveId" clId="{80B3F32A-626A-4501-AE30-85022192AA9C}" dt="2020-01-25T16:02:56.810" v="1373" actId="20577"/>
        <pc:sldMkLst>
          <pc:docMk/>
          <pc:sldMk cId="4105869495" sldId="258"/>
        </pc:sldMkLst>
        <pc:spChg chg="mod">
          <ac:chgData name="Tammy Wilson" userId="e3b55da62d900d7c" providerId="LiveId" clId="{80B3F32A-626A-4501-AE30-85022192AA9C}" dt="2020-01-25T15:18:16.989" v="682" actId="114"/>
          <ac:spMkLst>
            <pc:docMk/>
            <pc:sldMk cId="4105869495" sldId="258"/>
            <ac:spMk id="2" creationId="{00000000-0000-0000-0000-000000000000}"/>
          </ac:spMkLst>
        </pc:spChg>
        <pc:spChg chg="mod">
          <ac:chgData name="Tammy Wilson" userId="e3b55da62d900d7c" providerId="LiveId" clId="{80B3F32A-626A-4501-AE30-85022192AA9C}" dt="2020-01-25T16:02:56.810" v="1373" actId="20577"/>
          <ac:spMkLst>
            <pc:docMk/>
            <pc:sldMk cId="4105869495" sldId="258"/>
            <ac:spMk id="3" creationId="{00000000-0000-0000-0000-000000000000}"/>
          </ac:spMkLst>
        </pc:spChg>
        <pc:picChg chg="del">
          <ac:chgData name="Tammy Wilson" userId="e3b55da62d900d7c" providerId="LiveId" clId="{80B3F32A-626A-4501-AE30-85022192AA9C}" dt="2020-01-25T15:28:10.919" v="872"/>
          <ac:picMkLst>
            <pc:docMk/>
            <pc:sldMk cId="4105869495" sldId="258"/>
            <ac:picMk id="5" creationId="{F9AC8E7C-E351-40F2-ACAE-E9D32B1C8851}"/>
          </ac:picMkLst>
        </pc:picChg>
        <pc:picChg chg="add mod">
          <ac:chgData name="Tammy Wilson" userId="e3b55da62d900d7c" providerId="LiveId" clId="{80B3F32A-626A-4501-AE30-85022192AA9C}" dt="2020-01-25T16:01:42.725" v="1347" actId="1076"/>
          <ac:picMkLst>
            <pc:docMk/>
            <pc:sldMk cId="4105869495" sldId="258"/>
            <ac:picMk id="7170" creationId="{5E4EE9FB-9FF0-47A1-BFDA-B1A680887F07}"/>
          </ac:picMkLst>
        </pc:picChg>
        <pc:picChg chg="add mod">
          <ac:chgData name="Tammy Wilson" userId="e3b55da62d900d7c" providerId="LiveId" clId="{80B3F32A-626A-4501-AE30-85022192AA9C}" dt="2020-01-25T16:01:40.516" v="1346" actId="1076"/>
          <ac:picMkLst>
            <pc:docMk/>
            <pc:sldMk cId="4105869495" sldId="258"/>
            <ac:picMk id="7172" creationId="{AB7B7FE3-B476-4653-AB70-39C859482ABD}"/>
          </ac:picMkLst>
        </pc:picChg>
      </pc:sldChg>
      <pc:sldChg chg="del">
        <pc:chgData name="Tammy Wilson" userId="e3b55da62d900d7c" providerId="LiveId" clId="{80B3F32A-626A-4501-AE30-85022192AA9C}" dt="2020-01-25T15:30:48.037" v="908" actId="2696"/>
        <pc:sldMkLst>
          <pc:docMk/>
          <pc:sldMk cId="1885026479" sldId="259"/>
        </pc:sldMkLst>
      </pc:sldChg>
      <pc:sldChg chg="add">
        <pc:chgData name="Tammy Wilson" userId="e3b55da62d900d7c" providerId="LiveId" clId="{80B3F32A-626A-4501-AE30-85022192AA9C}" dt="2020-01-25T16:08:32.870" v="1457"/>
        <pc:sldMkLst>
          <pc:docMk/>
          <pc:sldMk cId="811930118" sldId="260"/>
        </pc:sldMkLst>
      </pc:sldChg>
      <pc:sldChg chg="addSp delSp modSp del modAnim">
        <pc:chgData name="Tammy Wilson" userId="e3b55da62d900d7c" providerId="LiveId" clId="{80B3F32A-626A-4501-AE30-85022192AA9C}" dt="2020-01-25T16:08:29.152" v="1456" actId="2696"/>
        <pc:sldMkLst>
          <pc:docMk/>
          <pc:sldMk cId="2284859278" sldId="260"/>
        </pc:sldMkLst>
        <pc:spChg chg="mod">
          <ac:chgData name="Tammy Wilson" userId="e3b55da62d900d7c" providerId="LiveId" clId="{80B3F32A-626A-4501-AE30-85022192AA9C}" dt="2020-01-25T15:42:17.847" v="1028" actId="27636"/>
          <ac:spMkLst>
            <pc:docMk/>
            <pc:sldMk cId="2284859278" sldId="260"/>
            <ac:spMk id="3" creationId="{00000000-0000-0000-0000-000000000000}"/>
          </ac:spMkLst>
        </pc:spChg>
        <pc:picChg chg="add del mod">
          <ac:chgData name="Tammy Wilson" userId="e3b55da62d900d7c" providerId="LiveId" clId="{80B3F32A-626A-4501-AE30-85022192AA9C}" dt="2020-01-25T16:08:13.292" v="1452"/>
          <ac:picMkLst>
            <pc:docMk/>
            <pc:sldMk cId="2284859278" sldId="260"/>
            <ac:picMk id="6146" creationId="{122A89DE-C5F6-4920-AABF-D3BF36282550}"/>
          </ac:picMkLst>
        </pc:picChg>
      </pc:sldChg>
      <pc:sldChg chg="add">
        <pc:chgData name="Tammy Wilson" userId="e3b55da62d900d7c" providerId="LiveId" clId="{80B3F32A-626A-4501-AE30-85022192AA9C}" dt="2020-01-25T16:09:41.919" v="1463"/>
        <pc:sldMkLst>
          <pc:docMk/>
          <pc:sldMk cId="1173883635" sldId="262"/>
        </pc:sldMkLst>
      </pc:sldChg>
      <pc:sldChg chg="modSp del ord modAnim">
        <pc:chgData name="Tammy Wilson" userId="e3b55da62d900d7c" providerId="LiveId" clId="{80B3F32A-626A-4501-AE30-85022192AA9C}" dt="2020-01-25T16:09:38.662" v="1462" actId="2696"/>
        <pc:sldMkLst>
          <pc:docMk/>
          <pc:sldMk cId="1846871000" sldId="262"/>
        </pc:sldMkLst>
        <pc:spChg chg="mod">
          <ac:chgData name="Tammy Wilson" userId="e3b55da62d900d7c" providerId="LiveId" clId="{80B3F32A-626A-4501-AE30-85022192AA9C}" dt="2020-01-25T15:43:53.358" v="1077" actId="27636"/>
          <ac:spMkLst>
            <pc:docMk/>
            <pc:sldMk cId="1846871000" sldId="262"/>
            <ac:spMk id="3" creationId="{00000000-0000-0000-0000-000000000000}"/>
          </ac:spMkLst>
        </pc:spChg>
      </pc:sldChg>
      <pc:sldChg chg="del ord">
        <pc:chgData name="Tammy Wilson" userId="e3b55da62d900d7c" providerId="LiveId" clId="{80B3F32A-626A-4501-AE30-85022192AA9C}" dt="2020-01-25T15:49:46.970" v="1143" actId="2696"/>
        <pc:sldMkLst>
          <pc:docMk/>
          <pc:sldMk cId="2774961175" sldId="264"/>
        </pc:sldMkLst>
      </pc:sldChg>
      <pc:sldChg chg="add">
        <pc:chgData name="Tammy Wilson" userId="e3b55da62d900d7c" providerId="LiveId" clId="{80B3F32A-626A-4501-AE30-85022192AA9C}" dt="2020-01-25T15:49:52.110" v="1144"/>
        <pc:sldMkLst>
          <pc:docMk/>
          <pc:sldMk cId="2815193889" sldId="264"/>
        </pc:sldMkLst>
      </pc:sldChg>
      <pc:sldChg chg="del">
        <pc:chgData name="Tammy Wilson" userId="e3b55da62d900d7c" providerId="LiveId" clId="{80B3F32A-626A-4501-AE30-85022192AA9C}" dt="2020-01-25T15:49:23.194" v="1140" actId="2696"/>
        <pc:sldMkLst>
          <pc:docMk/>
          <pc:sldMk cId="530886932" sldId="266"/>
        </pc:sldMkLst>
      </pc:sldChg>
      <pc:sldChg chg="add">
        <pc:chgData name="Tammy Wilson" userId="e3b55da62d900d7c" providerId="LiveId" clId="{80B3F32A-626A-4501-AE30-85022192AA9C}" dt="2020-01-25T15:49:27.206" v="1141"/>
        <pc:sldMkLst>
          <pc:docMk/>
          <pc:sldMk cId="2039978422" sldId="266"/>
        </pc:sldMkLst>
      </pc:sldChg>
      <pc:sldChg chg="add">
        <pc:chgData name="Tammy Wilson" userId="e3b55da62d900d7c" providerId="LiveId" clId="{80B3F32A-626A-4501-AE30-85022192AA9C}" dt="2020-01-25T15:49:27.206" v="1141"/>
        <pc:sldMkLst>
          <pc:docMk/>
          <pc:sldMk cId="46879342" sldId="267"/>
        </pc:sldMkLst>
      </pc:sldChg>
      <pc:sldChg chg="del">
        <pc:chgData name="Tammy Wilson" userId="e3b55da62d900d7c" providerId="LiveId" clId="{80B3F32A-626A-4501-AE30-85022192AA9C}" dt="2020-01-25T15:49:23.188" v="1139" actId="2696"/>
        <pc:sldMkLst>
          <pc:docMk/>
          <pc:sldMk cId="202775364" sldId="267"/>
        </pc:sldMkLst>
      </pc:sldChg>
      <pc:sldChg chg="modSp">
        <pc:chgData name="Tammy Wilson" userId="e3b55da62d900d7c" providerId="LiveId" clId="{80B3F32A-626A-4501-AE30-85022192AA9C}" dt="2020-01-25T16:10:47.508" v="1470" actId="27636"/>
        <pc:sldMkLst>
          <pc:docMk/>
          <pc:sldMk cId="2488531985" sldId="272"/>
        </pc:sldMkLst>
        <pc:spChg chg="mod">
          <ac:chgData name="Tammy Wilson" userId="e3b55da62d900d7c" providerId="LiveId" clId="{80B3F32A-626A-4501-AE30-85022192AA9C}" dt="2020-01-25T16:10:47.508" v="1470" actId="27636"/>
          <ac:spMkLst>
            <pc:docMk/>
            <pc:sldMk cId="2488531985" sldId="272"/>
            <ac:spMk id="3" creationId="{00000000-0000-0000-0000-000000000000}"/>
          </ac:spMkLst>
        </pc:spChg>
      </pc:sldChg>
      <pc:sldChg chg="modSp">
        <pc:chgData name="Tammy Wilson" userId="e3b55da62d900d7c" providerId="LiveId" clId="{80B3F32A-626A-4501-AE30-85022192AA9C}" dt="2020-01-25T16:11:11.754" v="1484" actId="20577"/>
        <pc:sldMkLst>
          <pc:docMk/>
          <pc:sldMk cId="2243068756" sldId="273"/>
        </pc:sldMkLst>
        <pc:spChg chg="mod">
          <ac:chgData name="Tammy Wilson" userId="e3b55da62d900d7c" providerId="LiveId" clId="{80B3F32A-626A-4501-AE30-85022192AA9C}" dt="2020-01-25T16:11:11.754" v="1484" actId="20577"/>
          <ac:spMkLst>
            <pc:docMk/>
            <pc:sldMk cId="2243068756" sldId="273"/>
            <ac:spMk id="3" creationId="{00000000-0000-0000-0000-000000000000}"/>
          </ac:spMkLst>
        </pc:spChg>
      </pc:sldChg>
      <pc:sldChg chg="modSp">
        <pc:chgData name="Tammy Wilson" userId="e3b55da62d900d7c" providerId="LiveId" clId="{80B3F32A-626A-4501-AE30-85022192AA9C}" dt="2020-01-25T16:11:49.086" v="1559" actId="20577"/>
        <pc:sldMkLst>
          <pc:docMk/>
          <pc:sldMk cId="1193274888" sldId="274"/>
        </pc:sldMkLst>
        <pc:spChg chg="mod">
          <ac:chgData name="Tammy Wilson" userId="e3b55da62d900d7c" providerId="LiveId" clId="{80B3F32A-626A-4501-AE30-85022192AA9C}" dt="2020-01-25T16:11:49.086" v="1559" actId="20577"/>
          <ac:spMkLst>
            <pc:docMk/>
            <pc:sldMk cId="1193274888" sldId="274"/>
            <ac:spMk id="3" creationId="{00000000-0000-0000-0000-000000000000}"/>
          </ac:spMkLst>
        </pc:spChg>
      </pc:sldChg>
      <pc:sldChg chg="addSp delSp modSp">
        <pc:chgData name="Tammy Wilson" userId="e3b55da62d900d7c" providerId="LiveId" clId="{80B3F32A-626A-4501-AE30-85022192AA9C}" dt="2020-01-25T16:12:38.631" v="1572" actId="114"/>
        <pc:sldMkLst>
          <pc:docMk/>
          <pc:sldMk cId="2153932654" sldId="275"/>
        </pc:sldMkLst>
        <pc:spChg chg="mod">
          <ac:chgData name="Tammy Wilson" userId="e3b55da62d900d7c" providerId="LiveId" clId="{80B3F32A-626A-4501-AE30-85022192AA9C}" dt="2020-01-25T16:12:38.631" v="1572" actId="114"/>
          <ac:spMkLst>
            <pc:docMk/>
            <pc:sldMk cId="2153932654" sldId="275"/>
            <ac:spMk id="3" creationId="{00000000-0000-0000-0000-000000000000}"/>
          </ac:spMkLst>
        </pc:spChg>
        <pc:picChg chg="del mod">
          <ac:chgData name="Tammy Wilson" userId="e3b55da62d900d7c" providerId="LiveId" clId="{80B3F32A-626A-4501-AE30-85022192AA9C}" dt="2020-01-25T16:12:03.393" v="1561"/>
          <ac:picMkLst>
            <pc:docMk/>
            <pc:sldMk cId="2153932654" sldId="275"/>
            <ac:picMk id="4" creationId="{00000000-0000-0000-0000-000000000000}"/>
          </ac:picMkLst>
        </pc:picChg>
        <pc:picChg chg="add mod modCrop">
          <ac:chgData name="Tammy Wilson" userId="e3b55da62d900d7c" providerId="LiveId" clId="{80B3F32A-626A-4501-AE30-85022192AA9C}" dt="2020-01-25T16:12:22.337" v="1567" actId="1076"/>
          <ac:picMkLst>
            <pc:docMk/>
            <pc:sldMk cId="2153932654" sldId="275"/>
            <ac:picMk id="5" creationId="{AA807615-AF1A-44E6-BC7D-8F4C1DC5F40E}"/>
          </ac:picMkLst>
        </pc:picChg>
        <pc:picChg chg="add mod modCrop">
          <ac:chgData name="Tammy Wilson" userId="e3b55da62d900d7c" providerId="LiveId" clId="{80B3F32A-626A-4501-AE30-85022192AA9C}" dt="2020-01-25T16:12:31.388" v="1571" actId="1076"/>
          <ac:picMkLst>
            <pc:docMk/>
            <pc:sldMk cId="2153932654" sldId="275"/>
            <ac:picMk id="6" creationId="{4B8784D8-8301-4E73-9E0D-B47154B7AA38}"/>
          </ac:picMkLst>
        </pc:picChg>
      </pc:sldChg>
      <pc:sldChg chg="modSp">
        <pc:chgData name="Tammy Wilson" userId="e3b55da62d900d7c" providerId="LiveId" clId="{80B3F32A-626A-4501-AE30-85022192AA9C}" dt="2020-01-25T16:12:57.665" v="1577" actId="114"/>
        <pc:sldMkLst>
          <pc:docMk/>
          <pc:sldMk cId="1476035367" sldId="276"/>
        </pc:sldMkLst>
        <pc:spChg chg="mod">
          <ac:chgData name="Tammy Wilson" userId="e3b55da62d900d7c" providerId="LiveId" clId="{80B3F32A-626A-4501-AE30-85022192AA9C}" dt="2020-01-25T16:12:57.665" v="1577" actId="114"/>
          <ac:spMkLst>
            <pc:docMk/>
            <pc:sldMk cId="1476035367" sldId="276"/>
            <ac:spMk id="3" creationId="{00000000-0000-0000-0000-000000000000}"/>
          </ac:spMkLst>
        </pc:spChg>
      </pc:sldChg>
      <pc:sldChg chg="del">
        <pc:chgData name="Tammy Wilson" userId="e3b55da62d900d7c" providerId="LiveId" clId="{80B3F32A-626A-4501-AE30-85022192AA9C}" dt="2020-01-25T15:38:02.817" v="954" actId="2696"/>
        <pc:sldMkLst>
          <pc:docMk/>
          <pc:sldMk cId="3324841144" sldId="278"/>
        </pc:sldMkLst>
      </pc:sldChg>
      <pc:sldChg chg="addSp modSp modAnim">
        <pc:chgData name="Tammy Wilson" userId="e3b55da62d900d7c" providerId="LiveId" clId="{80B3F32A-626A-4501-AE30-85022192AA9C}" dt="2020-01-25T15:55:10.692" v="1239" actId="1076"/>
        <pc:sldMkLst>
          <pc:docMk/>
          <pc:sldMk cId="1120501721" sldId="279"/>
        </pc:sldMkLst>
        <pc:spChg chg="mod">
          <ac:chgData name="Tammy Wilson" userId="e3b55da62d900d7c" providerId="LiveId" clId="{80B3F32A-626A-4501-AE30-85022192AA9C}" dt="2020-01-25T15:53:44.024" v="1194" actId="1076"/>
          <ac:spMkLst>
            <pc:docMk/>
            <pc:sldMk cId="1120501721" sldId="279"/>
            <ac:spMk id="2" creationId="{00000000-0000-0000-0000-000000000000}"/>
          </ac:spMkLst>
        </pc:spChg>
        <pc:spChg chg="mod">
          <ac:chgData name="Tammy Wilson" userId="e3b55da62d900d7c" providerId="LiveId" clId="{80B3F32A-626A-4501-AE30-85022192AA9C}" dt="2020-01-25T15:54:46.114" v="1228" actId="255"/>
          <ac:spMkLst>
            <pc:docMk/>
            <pc:sldMk cId="1120501721" sldId="279"/>
            <ac:spMk id="3" creationId="{00000000-0000-0000-0000-000000000000}"/>
          </ac:spMkLst>
        </pc:spChg>
        <pc:picChg chg="mod">
          <ac:chgData name="Tammy Wilson" userId="e3b55da62d900d7c" providerId="LiveId" clId="{80B3F32A-626A-4501-AE30-85022192AA9C}" dt="2020-01-25T15:54:54.721" v="1231" actId="1076"/>
          <ac:picMkLst>
            <pc:docMk/>
            <pc:sldMk cId="1120501721" sldId="279"/>
            <ac:picMk id="4" creationId="{00000000-0000-0000-0000-000000000000}"/>
          </ac:picMkLst>
        </pc:picChg>
        <pc:picChg chg="mod">
          <ac:chgData name="Tammy Wilson" userId="e3b55da62d900d7c" providerId="LiveId" clId="{80B3F32A-626A-4501-AE30-85022192AA9C}" dt="2020-01-25T15:54:50.094" v="1229" actId="1076"/>
          <ac:picMkLst>
            <pc:docMk/>
            <pc:sldMk cId="1120501721" sldId="279"/>
            <ac:picMk id="5" creationId="{00000000-0000-0000-0000-000000000000}"/>
          </ac:picMkLst>
        </pc:picChg>
        <pc:picChg chg="add mod">
          <ac:chgData name="Tammy Wilson" userId="e3b55da62d900d7c" providerId="LiveId" clId="{80B3F32A-626A-4501-AE30-85022192AA9C}" dt="2020-01-25T15:54:56.234" v="1232" actId="1076"/>
          <ac:picMkLst>
            <pc:docMk/>
            <pc:sldMk cId="1120501721" sldId="279"/>
            <ac:picMk id="6" creationId="{5720479B-950F-4491-ADA9-37DB0945958B}"/>
          </ac:picMkLst>
        </pc:picChg>
        <pc:picChg chg="add mod">
          <ac:chgData name="Tammy Wilson" userId="e3b55da62d900d7c" providerId="LiveId" clId="{80B3F32A-626A-4501-AE30-85022192AA9C}" dt="2020-01-25T15:55:05.420" v="1236" actId="14100"/>
          <ac:picMkLst>
            <pc:docMk/>
            <pc:sldMk cId="1120501721" sldId="279"/>
            <ac:picMk id="7" creationId="{0F32200C-73A8-4C9D-9596-D171F5D67DF8}"/>
          </ac:picMkLst>
        </pc:picChg>
        <pc:picChg chg="add mod">
          <ac:chgData name="Tammy Wilson" userId="e3b55da62d900d7c" providerId="LiveId" clId="{80B3F32A-626A-4501-AE30-85022192AA9C}" dt="2020-01-25T15:55:10.692" v="1239" actId="1076"/>
          <ac:picMkLst>
            <pc:docMk/>
            <pc:sldMk cId="1120501721" sldId="279"/>
            <ac:picMk id="8" creationId="{1563AACF-B60B-4850-B309-59377A6244D1}"/>
          </ac:picMkLst>
        </pc:picChg>
      </pc:sldChg>
      <pc:sldChg chg="delSp del">
        <pc:chgData name="Tammy Wilson" userId="e3b55da62d900d7c" providerId="LiveId" clId="{80B3F32A-626A-4501-AE30-85022192AA9C}" dt="2020-01-25T15:53:26.123" v="1191" actId="2696"/>
        <pc:sldMkLst>
          <pc:docMk/>
          <pc:sldMk cId="1090670650" sldId="280"/>
        </pc:sldMkLst>
        <pc:picChg chg="del">
          <ac:chgData name="Tammy Wilson" userId="e3b55da62d900d7c" providerId="LiveId" clId="{80B3F32A-626A-4501-AE30-85022192AA9C}" dt="2020-01-25T15:52:18.911" v="1180"/>
          <ac:picMkLst>
            <pc:docMk/>
            <pc:sldMk cId="1090670650" sldId="280"/>
            <ac:picMk id="4" creationId="{00000000-0000-0000-0000-000000000000}"/>
          </ac:picMkLst>
        </pc:picChg>
      </pc:sldChg>
      <pc:sldChg chg="del">
        <pc:chgData name="Tammy Wilson" userId="e3b55da62d900d7c" providerId="LiveId" clId="{80B3F32A-626A-4501-AE30-85022192AA9C}" dt="2020-01-25T15:55:13.276" v="1240" actId="2696"/>
        <pc:sldMkLst>
          <pc:docMk/>
          <pc:sldMk cId="562176300" sldId="281"/>
        </pc:sldMkLst>
      </pc:sldChg>
      <pc:sldChg chg="addSp delSp modSp ord">
        <pc:chgData name="Tammy Wilson" userId="e3b55da62d900d7c" providerId="LiveId" clId="{80B3F32A-626A-4501-AE30-85022192AA9C}" dt="2020-01-25T16:03:58.434" v="1391" actId="14100"/>
        <pc:sldMkLst>
          <pc:docMk/>
          <pc:sldMk cId="3626033315" sldId="282"/>
        </pc:sldMkLst>
        <pc:spChg chg="mod">
          <ac:chgData name="Tammy Wilson" userId="e3b55da62d900d7c" providerId="LiveId" clId="{80B3F32A-626A-4501-AE30-85022192AA9C}" dt="2020-01-25T15:19:02.750" v="692" actId="20577"/>
          <ac:spMkLst>
            <pc:docMk/>
            <pc:sldMk cId="3626033315" sldId="282"/>
            <ac:spMk id="2" creationId="{C6E82CEB-0E9A-4697-9C57-CFD8D8C4B771}"/>
          </ac:spMkLst>
        </pc:spChg>
        <pc:spChg chg="mod">
          <ac:chgData name="Tammy Wilson" userId="e3b55da62d900d7c" providerId="LiveId" clId="{80B3F32A-626A-4501-AE30-85022192AA9C}" dt="2020-01-25T16:03:52.396" v="1389" actId="27636"/>
          <ac:spMkLst>
            <pc:docMk/>
            <pc:sldMk cId="3626033315" sldId="282"/>
            <ac:spMk id="3" creationId="{F1691B45-0263-4F7D-B661-F05D84946C23}"/>
          </ac:spMkLst>
        </pc:spChg>
        <pc:graphicFrameChg chg="add del">
          <ac:chgData name="Tammy Wilson" userId="e3b55da62d900d7c" providerId="LiveId" clId="{80B3F32A-626A-4501-AE30-85022192AA9C}" dt="2020-01-25T15:09:07.503" v="531"/>
          <ac:graphicFrameMkLst>
            <pc:docMk/>
            <pc:sldMk cId="3626033315" sldId="282"/>
            <ac:graphicFrameMk id="4" creationId="{7D56F41A-90EC-4642-B1EC-D72727CB2F65}"/>
          </ac:graphicFrameMkLst>
        </pc:graphicFrameChg>
        <pc:picChg chg="add del mod">
          <ac:chgData name="Tammy Wilson" userId="e3b55da62d900d7c" providerId="LiveId" clId="{80B3F32A-626A-4501-AE30-85022192AA9C}" dt="2020-01-25T16:03:28.574" v="1381" actId="478"/>
          <ac:picMkLst>
            <pc:docMk/>
            <pc:sldMk cId="3626033315" sldId="282"/>
            <ac:picMk id="8" creationId="{F261E862-4D39-4194-8358-0D1BF0718A8D}"/>
          </ac:picMkLst>
        </pc:picChg>
        <pc:picChg chg="add del">
          <ac:chgData name="Tammy Wilson" userId="e3b55da62d900d7c" providerId="LiveId" clId="{80B3F32A-626A-4501-AE30-85022192AA9C}" dt="2020-01-25T15:09:07.503" v="531"/>
          <ac:picMkLst>
            <pc:docMk/>
            <pc:sldMk cId="3626033315" sldId="282"/>
            <ac:picMk id="2049" creationId="{8773CB45-89A6-47BA-BBEA-D9B101549D6D}"/>
          </ac:picMkLst>
        </pc:picChg>
        <pc:picChg chg="add del">
          <ac:chgData name="Tammy Wilson" userId="e3b55da62d900d7c" providerId="LiveId" clId="{80B3F32A-626A-4501-AE30-85022192AA9C}" dt="2020-01-25T15:09:07.503" v="531"/>
          <ac:picMkLst>
            <pc:docMk/>
            <pc:sldMk cId="3626033315" sldId="282"/>
            <ac:picMk id="2050" creationId="{2053B7D5-9017-4E39-8AFB-80E19086E21B}"/>
          </ac:picMkLst>
        </pc:picChg>
        <pc:picChg chg="add mod">
          <ac:chgData name="Tammy Wilson" userId="e3b55da62d900d7c" providerId="LiveId" clId="{80B3F32A-626A-4501-AE30-85022192AA9C}" dt="2020-01-25T16:03:58.434" v="1391" actId="14100"/>
          <ac:picMkLst>
            <pc:docMk/>
            <pc:sldMk cId="3626033315" sldId="282"/>
            <ac:picMk id="2052" creationId="{3364DBE4-7AC7-439B-885E-9491C971F8B7}"/>
          </ac:picMkLst>
        </pc:picChg>
      </pc:sldChg>
      <pc:sldChg chg="delSp del">
        <pc:chgData name="Tammy Wilson" userId="e3b55da62d900d7c" providerId="LiveId" clId="{80B3F32A-626A-4501-AE30-85022192AA9C}" dt="2020-01-25T15:29:44.231" v="896" actId="2696"/>
        <pc:sldMkLst>
          <pc:docMk/>
          <pc:sldMk cId="1426228848" sldId="283"/>
        </pc:sldMkLst>
        <pc:picChg chg="del">
          <ac:chgData name="Tammy Wilson" userId="e3b55da62d900d7c" providerId="LiveId" clId="{80B3F32A-626A-4501-AE30-85022192AA9C}" dt="2020-01-25T15:28:48.275" v="879"/>
          <ac:picMkLst>
            <pc:docMk/>
            <pc:sldMk cId="1426228848" sldId="283"/>
            <ac:picMk id="4" creationId="{BBC43E53-3F2D-4CD7-98CA-1858474D2789}"/>
          </ac:picMkLst>
        </pc:picChg>
      </pc:sldChg>
      <pc:sldChg chg="modSp">
        <pc:chgData name="Tammy Wilson" userId="e3b55da62d900d7c" providerId="LiveId" clId="{80B3F32A-626A-4501-AE30-85022192AA9C}" dt="2020-01-25T15:55:20.139" v="1241" actId="20577"/>
        <pc:sldMkLst>
          <pc:docMk/>
          <pc:sldMk cId="1711656642" sldId="284"/>
        </pc:sldMkLst>
        <pc:spChg chg="mod">
          <ac:chgData name="Tammy Wilson" userId="e3b55da62d900d7c" providerId="LiveId" clId="{80B3F32A-626A-4501-AE30-85022192AA9C}" dt="2020-01-25T15:55:20.139" v="1241" actId="20577"/>
          <ac:spMkLst>
            <pc:docMk/>
            <pc:sldMk cId="1711656642" sldId="284"/>
            <ac:spMk id="3" creationId="{43F16FE9-2D08-4B73-84E1-D54DB739C4FD}"/>
          </ac:spMkLst>
        </pc:spChg>
      </pc:sldChg>
      <pc:sldChg chg="modSp add">
        <pc:chgData name="Tammy Wilson" userId="e3b55da62d900d7c" providerId="LiveId" clId="{80B3F32A-626A-4501-AE30-85022192AA9C}" dt="2020-01-24T17:22:12.497" v="21" actId="20577"/>
        <pc:sldMkLst>
          <pc:docMk/>
          <pc:sldMk cId="2335622376" sldId="287"/>
        </pc:sldMkLst>
        <pc:spChg chg="mod">
          <ac:chgData name="Tammy Wilson" userId="e3b55da62d900d7c" providerId="LiveId" clId="{80B3F32A-626A-4501-AE30-85022192AA9C}" dt="2020-01-24T17:22:12.497" v="21" actId="20577"/>
          <ac:spMkLst>
            <pc:docMk/>
            <pc:sldMk cId="2335622376" sldId="287"/>
            <ac:spMk id="2" creationId="{41CF3F7D-7D28-4C29-B08E-2B0B52D58DAC}"/>
          </ac:spMkLst>
        </pc:spChg>
      </pc:sldChg>
      <pc:sldChg chg="modSp add">
        <pc:chgData name="Tammy Wilson" userId="e3b55da62d900d7c" providerId="LiveId" clId="{80B3F32A-626A-4501-AE30-85022192AA9C}" dt="2020-01-25T15:23:32.651" v="828" actId="20577"/>
        <pc:sldMkLst>
          <pc:docMk/>
          <pc:sldMk cId="4181621710" sldId="288"/>
        </pc:sldMkLst>
        <pc:spChg chg="mod">
          <ac:chgData name="Tammy Wilson" userId="e3b55da62d900d7c" providerId="LiveId" clId="{80B3F32A-626A-4501-AE30-85022192AA9C}" dt="2020-01-25T15:23:32.651" v="828" actId="20577"/>
          <ac:spMkLst>
            <pc:docMk/>
            <pc:sldMk cId="4181621710" sldId="288"/>
            <ac:spMk id="3" creationId="{288104E3-DCA9-4784-AB10-24E4FD939CE6}"/>
          </ac:spMkLst>
        </pc:spChg>
      </pc:sldChg>
      <pc:sldChg chg="addSp delSp modSp add">
        <pc:chgData name="Tammy Wilson" userId="e3b55da62d900d7c" providerId="LiveId" clId="{80B3F32A-626A-4501-AE30-85022192AA9C}" dt="2020-01-25T15:22:58.051" v="814" actId="1076"/>
        <pc:sldMkLst>
          <pc:docMk/>
          <pc:sldMk cId="1397120780" sldId="289"/>
        </pc:sldMkLst>
        <pc:spChg chg="del">
          <ac:chgData name="Tammy Wilson" userId="e3b55da62d900d7c" providerId="LiveId" clId="{80B3F32A-626A-4501-AE30-85022192AA9C}" dt="2020-01-24T18:16:42.676" v="282"/>
          <ac:spMkLst>
            <pc:docMk/>
            <pc:sldMk cId="1397120780" sldId="289"/>
            <ac:spMk id="3" creationId="{3F1DB56A-CABE-414A-A1A7-6B74C926CD0C}"/>
          </ac:spMkLst>
        </pc:spChg>
        <pc:picChg chg="add mod">
          <ac:chgData name="Tammy Wilson" userId="e3b55da62d900d7c" providerId="LiveId" clId="{80B3F32A-626A-4501-AE30-85022192AA9C}" dt="2020-01-25T15:22:58.051" v="814" actId="1076"/>
          <ac:picMkLst>
            <pc:docMk/>
            <pc:sldMk cId="1397120780" sldId="289"/>
            <ac:picMk id="1026" creationId="{9D7EB57E-AF96-415D-A4D2-E8B4709504F0}"/>
          </ac:picMkLst>
        </pc:picChg>
      </pc:sldChg>
      <pc:sldChg chg="modSp add">
        <pc:chgData name="Tammy Wilson" userId="e3b55da62d900d7c" providerId="LiveId" clId="{80B3F32A-626A-4501-AE30-85022192AA9C}" dt="2020-01-25T15:23:04.759" v="816" actId="20577"/>
        <pc:sldMkLst>
          <pc:docMk/>
          <pc:sldMk cId="2413284749" sldId="290"/>
        </pc:sldMkLst>
        <pc:spChg chg="mod">
          <ac:chgData name="Tammy Wilson" userId="e3b55da62d900d7c" providerId="LiveId" clId="{80B3F32A-626A-4501-AE30-85022192AA9C}" dt="2020-01-25T15:23:04.759" v="816" actId="20577"/>
          <ac:spMkLst>
            <pc:docMk/>
            <pc:sldMk cId="2413284749" sldId="290"/>
            <ac:spMk id="2" creationId="{7E675843-E8C4-4D0E-980E-99C2A708C3E0}"/>
          </ac:spMkLst>
        </pc:spChg>
        <pc:spChg chg="mod">
          <ac:chgData name="Tammy Wilson" userId="e3b55da62d900d7c" providerId="LiveId" clId="{80B3F32A-626A-4501-AE30-85022192AA9C}" dt="2020-01-24T18:23:51.635" v="409" actId="27636"/>
          <ac:spMkLst>
            <pc:docMk/>
            <pc:sldMk cId="2413284749" sldId="290"/>
            <ac:spMk id="3" creationId="{2C1D9041-5F3D-418C-A49F-F691004411F1}"/>
          </ac:spMkLst>
        </pc:spChg>
      </pc:sldChg>
      <pc:sldChg chg="modSp add">
        <pc:chgData name="Tammy Wilson" userId="e3b55da62d900d7c" providerId="LiveId" clId="{80B3F32A-626A-4501-AE30-85022192AA9C}" dt="2020-01-24T18:25:03.814" v="478" actId="20577"/>
        <pc:sldMkLst>
          <pc:docMk/>
          <pc:sldMk cId="3434497295" sldId="291"/>
        </pc:sldMkLst>
        <pc:spChg chg="mod">
          <ac:chgData name="Tammy Wilson" userId="e3b55da62d900d7c" providerId="LiveId" clId="{80B3F32A-626A-4501-AE30-85022192AA9C}" dt="2020-01-24T18:22:11.374" v="360" actId="20577"/>
          <ac:spMkLst>
            <pc:docMk/>
            <pc:sldMk cId="3434497295" sldId="291"/>
            <ac:spMk id="2" creationId="{A897695F-77EE-4C67-9089-08CB26919EED}"/>
          </ac:spMkLst>
        </pc:spChg>
        <pc:spChg chg="mod">
          <ac:chgData name="Tammy Wilson" userId="e3b55da62d900d7c" providerId="LiveId" clId="{80B3F32A-626A-4501-AE30-85022192AA9C}" dt="2020-01-24T18:25:03.814" v="478" actId="20577"/>
          <ac:spMkLst>
            <pc:docMk/>
            <pc:sldMk cId="3434497295" sldId="291"/>
            <ac:spMk id="3" creationId="{A16D1332-3D83-4F63-8E40-E12BEFECE0E2}"/>
          </ac:spMkLst>
        </pc:spChg>
      </pc:sldChg>
      <pc:sldChg chg="addSp delSp modSp add">
        <pc:chgData name="Tammy Wilson" userId="e3b55da62d900d7c" providerId="LiveId" clId="{80B3F32A-626A-4501-AE30-85022192AA9C}" dt="2020-01-25T15:56:37.646" v="1267" actId="2711"/>
        <pc:sldMkLst>
          <pc:docMk/>
          <pc:sldMk cId="1266015435" sldId="292"/>
        </pc:sldMkLst>
        <pc:spChg chg="mod">
          <ac:chgData name="Tammy Wilson" userId="e3b55da62d900d7c" providerId="LiveId" clId="{80B3F32A-626A-4501-AE30-85022192AA9C}" dt="2020-01-25T15:08:35.373" v="528" actId="20577"/>
          <ac:spMkLst>
            <pc:docMk/>
            <pc:sldMk cId="1266015435" sldId="292"/>
            <ac:spMk id="2" creationId="{35BCBC68-93E0-4D2C-A3D7-D714A7152EBA}"/>
          </ac:spMkLst>
        </pc:spChg>
        <pc:spChg chg="del">
          <ac:chgData name="Tammy Wilson" userId="e3b55da62d900d7c" providerId="LiveId" clId="{80B3F32A-626A-4501-AE30-85022192AA9C}" dt="2020-01-25T15:07:09.035" v="508"/>
          <ac:spMkLst>
            <pc:docMk/>
            <pc:sldMk cId="1266015435" sldId="292"/>
            <ac:spMk id="3" creationId="{00D5B4E2-AD75-429A-B1E3-FFB0AC3E0419}"/>
          </ac:spMkLst>
        </pc:spChg>
        <pc:spChg chg="add mod">
          <ac:chgData name="Tammy Wilson" userId="e3b55da62d900d7c" providerId="LiveId" clId="{80B3F32A-626A-4501-AE30-85022192AA9C}" dt="2020-01-25T15:56:37.646" v="1267" actId="2711"/>
          <ac:spMkLst>
            <pc:docMk/>
            <pc:sldMk cId="1266015435" sldId="292"/>
            <ac:spMk id="4" creationId="{05F2B315-2A96-4E22-A1D8-76E659B46C8A}"/>
          </ac:spMkLst>
        </pc:spChg>
      </pc:sldChg>
      <pc:sldChg chg="addSp delSp modSp add ord">
        <pc:chgData name="Tammy Wilson" userId="e3b55da62d900d7c" providerId="LiveId" clId="{80B3F32A-626A-4501-AE30-85022192AA9C}" dt="2020-01-25T16:09:19.306" v="1461" actId="20577"/>
        <pc:sldMkLst>
          <pc:docMk/>
          <pc:sldMk cId="1166649626" sldId="293"/>
        </pc:sldMkLst>
        <pc:spChg chg="mod">
          <ac:chgData name="Tammy Wilson" userId="e3b55da62d900d7c" providerId="LiveId" clId="{80B3F32A-626A-4501-AE30-85022192AA9C}" dt="2020-01-25T15:38:57.066" v="980" actId="20577"/>
          <ac:spMkLst>
            <pc:docMk/>
            <pc:sldMk cId="1166649626" sldId="293"/>
            <ac:spMk id="2" creationId="{A77CAA45-5660-48B1-88FE-C0CE3C87FB4C}"/>
          </ac:spMkLst>
        </pc:spChg>
        <pc:spChg chg="del">
          <ac:chgData name="Tammy Wilson" userId="e3b55da62d900d7c" providerId="LiveId" clId="{80B3F32A-626A-4501-AE30-85022192AA9C}" dt="2020-01-25T15:09:11.522" v="533"/>
          <ac:spMkLst>
            <pc:docMk/>
            <pc:sldMk cId="1166649626" sldId="293"/>
            <ac:spMk id="3" creationId="{5E7EB7DE-D595-4B8B-B423-49EC7AD4D410}"/>
          </ac:spMkLst>
        </pc:spChg>
        <pc:spChg chg="add del mod">
          <ac:chgData name="Tammy Wilson" userId="e3b55da62d900d7c" providerId="LiveId" clId="{80B3F32A-626A-4501-AE30-85022192AA9C}" dt="2020-01-25T15:09:17.823" v="536" actId="478"/>
          <ac:spMkLst>
            <pc:docMk/>
            <pc:sldMk cId="1166649626" sldId="293"/>
            <ac:spMk id="5" creationId="{257E7389-91DD-4C0E-A519-87F465241643}"/>
          </ac:spMkLst>
        </pc:spChg>
        <pc:graphicFrameChg chg="add del mod modGraphic">
          <ac:chgData name="Tammy Wilson" userId="e3b55da62d900d7c" providerId="LiveId" clId="{80B3F32A-626A-4501-AE30-85022192AA9C}" dt="2020-01-25T16:09:19.306" v="1461" actId="20577"/>
          <ac:graphicFrameMkLst>
            <pc:docMk/>
            <pc:sldMk cId="1166649626" sldId="293"/>
            <ac:graphicFrameMk id="4" creationId="{9AC01FD1-D02F-4A62-AB79-F3F684EF0D3C}"/>
          </ac:graphicFrameMkLst>
        </pc:graphicFrameChg>
        <pc:picChg chg="add del mod modCrop">
          <ac:chgData name="Tammy Wilson" userId="e3b55da62d900d7c" providerId="LiveId" clId="{80B3F32A-626A-4501-AE30-85022192AA9C}" dt="2020-01-25T15:41:11.570" v="1011" actId="478"/>
          <ac:picMkLst>
            <pc:docMk/>
            <pc:sldMk cId="1166649626" sldId="293"/>
            <ac:picMk id="8" creationId="{1F2B2C9E-6790-4404-9E26-4B062319A041}"/>
          </ac:picMkLst>
        </pc:picChg>
        <pc:picChg chg="add mod modCrop">
          <ac:chgData name="Tammy Wilson" userId="e3b55da62d900d7c" providerId="LiveId" clId="{80B3F32A-626A-4501-AE30-85022192AA9C}" dt="2020-01-25T15:48:55.627" v="1136" actId="1076"/>
          <ac:picMkLst>
            <pc:docMk/>
            <pc:sldMk cId="1166649626" sldId="293"/>
            <ac:picMk id="9" creationId="{1457E750-2C7C-4AEA-A8AA-7CA98B828AC9}"/>
          </ac:picMkLst>
        </pc:picChg>
        <pc:picChg chg="add mod">
          <ac:chgData name="Tammy Wilson" userId="e3b55da62d900d7c" providerId="LiveId" clId="{80B3F32A-626A-4501-AE30-85022192AA9C}" dt="2020-01-25T16:08:26.882" v="1455" actId="1076"/>
          <ac:picMkLst>
            <pc:docMk/>
            <pc:sldMk cId="1166649626" sldId="293"/>
            <ac:picMk id="11" creationId="{CE39E70C-B995-41EF-8973-3B5D879B6457}"/>
          </ac:picMkLst>
        </pc:picChg>
        <pc:picChg chg="add del mod">
          <ac:chgData name="Tammy Wilson" userId="e3b55da62d900d7c" providerId="LiveId" clId="{80B3F32A-626A-4501-AE30-85022192AA9C}" dt="2020-01-25T15:09:21.321" v="538" actId="478"/>
          <ac:picMkLst>
            <pc:docMk/>
            <pc:sldMk cId="1166649626" sldId="293"/>
            <ac:picMk id="3073" creationId="{CF5CDABF-A873-4652-8925-B71ED6D7191E}"/>
          </ac:picMkLst>
        </pc:picChg>
        <pc:picChg chg="add del mod">
          <ac:chgData name="Tammy Wilson" userId="e3b55da62d900d7c" providerId="LiveId" clId="{80B3F32A-626A-4501-AE30-85022192AA9C}" dt="2020-01-25T15:09:20.429" v="537" actId="478"/>
          <ac:picMkLst>
            <pc:docMk/>
            <pc:sldMk cId="1166649626" sldId="293"/>
            <ac:picMk id="3074" creationId="{9DDF7081-0489-4125-BBC6-6A5CA77134F3}"/>
          </ac:picMkLst>
        </pc:picChg>
        <pc:picChg chg="add mod">
          <ac:chgData name="Tammy Wilson" userId="e3b55da62d900d7c" providerId="LiveId" clId="{80B3F32A-626A-4501-AE30-85022192AA9C}" dt="2020-01-25T15:49:00.082" v="1138" actId="1076"/>
          <ac:picMkLst>
            <pc:docMk/>
            <pc:sldMk cId="1166649626" sldId="293"/>
            <ac:picMk id="3076" creationId="{488E9C89-FCE3-4D36-9E56-4FA740F4D969}"/>
          </ac:picMkLst>
        </pc:picChg>
      </pc:sldChg>
      <pc:sldChg chg="delSp modSp add ord">
        <pc:chgData name="Tammy Wilson" userId="e3b55da62d900d7c" providerId="LiveId" clId="{80B3F32A-626A-4501-AE30-85022192AA9C}" dt="2020-01-25T16:06:40.319" v="1436" actId="115"/>
        <pc:sldMkLst>
          <pc:docMk/>
          <pc:sldMk cId="4173230759" sldId="294"/>
        </pc:sldMkLst>
        <pc:spChg chg="mod">
          <ac:chgData name="Tammy Wilson" userId="e3b55da62d900d7c" providerId="LiveId" clId="{80B3F32A-626A-4501-AE30-85022192AA9C}" dt="2020-01-25T15:38:22.966" v="966" actId="20577"/>
          <ac:spMkLst>
            <pc:docMk/>
            <pc:sldMk cId="4173230759" sldId="294"/>
            <ac:spMk id="2" creationId="{A77CAA45-5660-48B1-88FE-C0CE3C87FB4C}"/>
          </ac:spMkLst>
        </pc:spChg>
        <pc:graphicFrameChg chg="mod modGraphic">
          <ac:chgData name="Tammy Wilson" userId="e3b55da62d900d7c" providerId="LiveId" clId="{80B3F32A-626A-4501-AE30-85022192AA9C}" dt="2020-01-25T16:06:40.319" v="1436" actId="115"/>
          <ac:graphicFrameMkLst>
            <pc:docMk/>
            <pc:sldMk cId="4173230759" sldId="294"/>
            <ac:graphicFrameMk id="4" creationId="{9AC01FD1-D02F-4A62-AB79-F3F684EF0D3C}"/>
          </ac:graphicFrameMkLst>
        </pc:graphicFrameChg>
        <pc:picChg chg="mod modCrop">
          <ac:chgData name="Tammy Wilson" userId="e3b55da62d900d7c" providerId="LiveId" clId="{80B3F32A-626A-4501-AE30-85022192AA9C}" dt="2020-01-25T16:05:45.516" v="1427" actId="732"/>
          <ac:picMkLst>
            <pc:docMk/>
            <pc:sldMk cId="4173230759" sldId="294"/>
            <ac:picMk id="8" creationId="{1F2B2C9E-6790-4404-9E26-4B062319A041}"/>
          </ac:picMkLst>
        </pc:picChg>
        <pc:picChg chg="del">
          <ac:chgData name="Tammy Wilson" userId="e3b55da62d900d7c" providerId="LiveId" clId="{80B3F32A-626A-4501-AE30-85022192AA9C}" dt="2020-01-25T15:41:07.645" v="1010"/>
          <ac:picMkLst>
            <pc:docMk/>
            <pc:sldMk cId="4173230759" sldId="294"/>
            <ac:picMk id="9" creationId="{1457E750-2C7C-4AEA-A8AA-7CA98B828AC9}"/>
          </ac:picMkLst>
        </pc:picChg>
      </pc:sldChg>
      <pc:sldChg chg="addSp modSp add">
        <pc:chgData name="Tammy Wilson" userId="e3b55da62d900d7c" providerId="LiveId" clId="{80B3F32A-626A-4501-AE30-85022192AA9C}" dt="2020-01-25T15:45:29.383" v="1125" actId="255"/>
        <pc:sldMkLst>
          <pc:docMk/>
          <pc:sldMk cId="3581376778" sldId="295"/>
        </pc:sldMkLst>
        <pc:spChg chg="mod">
          <ac:chgData name="Tammy Wilson" userId="e3b55da62d900d7c" providerId="LiveId" clId="{80B3F32A-626A-4501-AE30-85022192AA9C}" dt="2020-01-25T15:44:50.644" v="1112" actId="20577"/>
          <ac:spMkLst>
            <pc:docMk/>
            <pc:sldMk cId="3581376778" sldId="295"/>
            <ac:spMk id="2" creationId="{E90E34C5-47CA-44B4-8C84-543458ED8FE2}"/>
          </ac:spMkLst>
        </pc:spChg>
        <pc:spChg chg="mod">
          <ac:chgData name="Tammy Wilson" userId="e3b55da62d900d7c" providerId="LiveId" clId="{80B3F32A-626A-4501-AE30-85022192AA9C}" dt="2020-01-25T15:45:29.383" v="1125" actId="255"/>
          <ac:spMkLst>
            <pc:docMk/>
            <pc:sldMk cId="3581376778" sldId="295"/>
            <ac:spMk id="3" creationId="{35B6B0B4-2483-4BAE-BBDC-6DAF6F3512E4}"/>
          </ac:spMkLst>
        </pc:spChg>
        <pc:picChg chg="add mod">
          <ac:chgData name="Tammy Wilson" userId="e3b55da62d900d7c" providerId="LiveId" clId="{80B3F32A-626A-4501-AE30-85022192AA9C}" dt="2020-01-25T15:45:17.740" v="1121" actId="1076"/>
          <ac:picMkLst>
            <pc:docMk/>
            <pc:sldMk cId="3581376778" sldId="295"/>
            <ac:picMk id="4098" creationId="{E3925D21-4A38-4849-BB90-FC0CFF48FD6E}"/>
          </ac:picMkLst>
        </pc:picChg>
        <pc:picChg chg="add mod">
          <ac:chgData name="Tammy Wilson" userId="e3b55da62d900d7c" providerId="LiveId" clId="{80B3F32A-626A-4501-AE30-85022192AA9C}" dt="2020-01-25T15:45:18.680" v="1122" actId="1076"/>
          <ac:picMkLst>
            <pc:docMk/>
            <pc:sldMk cId="3581376778" sldId="295"/>
            <ac:picMk id="4100" creationId="{DB1158D7-7EBE-4F33-A4C5-10D87C5CCE68}"/>
          </ac:picMkLst>
        </pc:picChg>
      </pc:sldChg>
      <pc:sldChg chg="add">
        <pc:chgData name="Tammy Wilson" userId="e3b55da62d900d7c" providerId="LiveId" clId="{80B3F32A-626A-4501-AE30-85022192AA9C}" dt="2020-01-25T15:51:16.068" v="1149"/>
        <pc:sldMkLst>
          <pc:docMk/>
          <pc:sldMk cId="2396414873" sldId="296"/>
        </pc:sldMkLst>
      </pc:sldChg>
      <pc:sldChg chg="add">
        <pc:chgData name="Tammy Wilson" userId="e3b55da62d900d7c" providerId="LiveId" clId="{80B3F32A-626A-4501-AE30-85022192AA9C}" dt="2020-01-25T15:51:16.068" v="1149"/>
        <pc:sldMkLst>
          <pc:docMk/>
          <pc:sldMk cId="3554869643" sldId="297"/>
        </pc:sldMkLst>
      </pc:sldChg>
      <pc:sldChg chg="add">
        <pc:chgData name="Tammy Wilson" userId="e3b55da62d900d7c" providerId="LiveId" clId="{80B3F32A-626A-4501-AE30-85022192AA9C}" dt="2020-01-25T15:51:16.068" v="1149"/>
        <pc:sldMkLst>
          <pc:docMk/>
          <pc:sldMk cId="1827865197" sldId="298"/>
        </pc:sldMkLst>
      </pc:sldChg>
    </pc:docChg>
  </pc:docChgLst>
  <pc:docChgLst>
    <pc:chgData name="Tammy Wilson" userId="e3b55da62d900d7c" providerId="LiveId" clId="{3AA9C5D7-DC0E-47F0-9BF0-425C2F8ED35B}"/>
    <pc:docChg chg="custSel modSld">
      <pc:chgData name="Tammy Wilson" userId="e3b55da62d900d7c" providerId="LiveId" clId="{3AA9C5D7-DC0E-47F0-9BF0-425C2F8ED35B}" dt="2020-10-02T23:34:36.256" v="50" actId="20577"/>
      <pc:docMkLst>
        <pc:docMk/>
      </pc:docMkLst>
      <pc:sldChg chg="modSp">
        <pc:chgData name="Tammy Wilson" userId="e3b55da62d900d7c" providerId="LiveId" clId="{3AA9C5D7-DC0E-47F0-9BF0-425C2F8ED35B}" dt="2020-10-02T23:29:09.127" v="11" actId="113"/>
        <pc:sldMkLst>
          <pc:docMk/>
          <pc:sldMk cId="4105869495" sldId="258"/>
        </pc:sldMkLst>
        <pc:spChg chg="mod">
          <ac:chgData name="Tammy Wilson" userId="e3b55da62d900d7c" providerId="LiveId" clId="{3AA9C5D7-DC0E-47F0-9BF0-425C2F8ED35B}" dt="2020-10-02T23:29:00.304" v="9" actId="20577"/>
          <ac:spMkLst>
            <pc:docMk/>
            <pc:sldMk cId="4105869495" sldId="258"/>
            <ac:spMk id="2" creationId="{00000000-0000-0000-0000-000000000000}"/>
          </ac:spMkLst>
        </pc:spChg>
        <pc:spChg chg="mod">
          <ac:chgData name="Tammy Wilson" userId="e3b55da62d900d7c" providerId="LiveId" clId="{3AA9C5D7-DC0E-47F0-9BF0-425C2F8ED35B}" dt="2020-10-02T23:29:09.127" v="11" actId="113"/>
          <ac:spMkLst>
            <pc:docMk/>
            <pc:sldMk cId="4105869495" sldId="258"/>
            <ac:spMk id="3" creationId="{00000000-0000-0000-0000-000000000000}"/>
          </ac:spMkLst>
        </pc:spChg>
      </pc:sldChg>
      <pc:sldChg chg="modSp">
        <pc:chgData name="Tammy Wilson" userId="e3b55da62d900d7c" providerId="LiveId" clId="{3AA9C5D7-DC0E-47F0-9BF0-425C2F8ED35B}" dt="2020-10-02T23:33:43.869" v="49" actId="115"/>
        <pc:sldMkLst>
          <pc:docMk/>
          <pc:sldMk cId="118982664" sldId="271"/>
        </pc:sldMkLst>
        <pc:spChg chg="mod">
          <ac:chgData name="Tammy Wilson" userId="e3b55da62d900d7c" providerId="LiveId" clId="{3AA9C5D7-DC0E-47F0-9BF0-425C2F8ED35B}" dt="2020-10-02T23:33:43.869" v="49" actId="115"/>
          <ac:spMkLst>
            <pc:docMk/>
            <pc:sldMk cId="118982664" sldId="271"/>
            <ac:spMk id="2" creationId="{00000000-0000-0000-0000-000000000000}"/>
          </ac:spMkLst>
        </pc:spChg>
      </pc:sldChg>
      <pc:sldChg chg="modSp">
        <pc:chgData name="Tammy Wilson" userId="e3b55da62d900d7c" providerId="LiveId" clId="{3AA9C5D7-DC0E-47F0-9BF0-425C2F8ED35B}" dt="2020-10-02T23:29:31.439" v="13" actId="115"/>
        <pc:sldMkLst>
          <pc:docMk/>
          <pc:sldMk cId="3626033315" sldId="282"/>
        </pc:sldMkLst>
        <pc:spChg chg="mod">
          <ac:chgData name="Tammy Wilson" userId="e3b55da62d900d7c" providerId="LiveId" clId="{3AA9C5D7-DC0E-47F0-9BF0-425C2F8ED35B}" dt="2020-10-02T23:29:31.439" v="13" actId="115"/>
          <ac:spMkLst>
            <pc:docMk/>
            <pc:sldMk cId="3626033315" sldId="282"/>
            <ac:spMk id="3" creationId="{F1691B45-0263-4F7D-B661-F05D84946C23}"/>
          </ac:spMkLst>
        </pc:spChg>
      </pc:sldChg>
      <pc:sldChg chg="modSp">
        <pc:chgData name="Tammy Wilson" userId="e3b55da62d900d7c" providerId="LiveId" clId="{3AA9C5D7-DC0E-47F0-9BF0-425C2F8ED35B}" dt="2020-10-02T23:34:36.256" v="50" actId="20577"/>
        <pc:sldMkLst>
          <pc:docMk/>
          <pc:sldMk cId="1711656642" sldId="284"/>
        </pc:sldMkLst>
        <pc:spChg chg="mod">
          <ac:chgData name="Tammy Wilson" userId="e3b55da62d900d7c" providerId="LiveId" clId="{3AA9C5D7-DC0E-47F0-9BF0-425C2F8ED35B}" dt="2020-10-02T23:34:36.256" v="50" actId="20577"/>
          <ac:spMkLst>
            <pc:docMk/>
            <pc:sldMk cId="1711656642" sldId="284"/>
            <ac:spMk id="3" creationId="{43F16FE9-2D08-4B73-84E1-D54DB739C4FD}"/>
          </ac:spMkLst>
        </pc:spChg>
      </pc:sldChg>
      <pc:sldChg chg="modSp">
        <pc:chgData name="Tammy Wilson" userId="e3b55da62d900d7c" providerId="LiveId" clId="{3AA9C5D7-DC0E-47F0-9BF0-425C2F8ED35B}" dt="2020-10-02T23:30:21.205" v="32" actId="20577"/>
        <pc:sldMkLst>
          <pc:docMk/>
          <pc:sldMk cId="4181621710" sldId="288"/>
        </pc:sldMkLst>
        <pc:spChg chg="mod">
          <ac:chgData name="Tammy Wilson" userId="e3b55da62d900d7c" providerId="LiveId" clId="{3AA9C5D7-DC0E-47F0-9BF0-425C2F8ED35B}" dt="2020-10-02T23:30:21.205" v="32" actId="20577"/>
          <ac:spMkLst>
            <pc:docMk/>
            <pc:sldMk cId="4181621710" sldId="288"/>
            <ac:spMk id="3" creationId="{288104E3-DCA9-4784-AB10-24E4FD939CE6}"/>
          </ac:spMkLst>
        </pc:spChg>
      </pc:sldChg>
      <pc:sldChg chg="modSp">
        <pc:chgData name="Tammy Wilson" userId="e3b55da62d900d7c" providerId="LiveId" clId="{3AA9C5D7-DC0E-47F0-9BF0-425C2F8ED35B}" dt="2020-10-02T23:32:46.224" v="47" actId="20577"/>
        <pc:sldMkLst>
          <pc:docMk/>
          <pc:sldMk cId="0" sldId="302"/>
        </pc:sldMkLst>
        <pc:spChg chg="mod">
          <ac:chgData name="Tammy Wilson" userId="e3b55da62d900d7c" providerId="LiveId" clId="{3AA9C5D7-DC0E-47F0-9BF0-425C2F8ED35B}" dt="2020-10-02T23:32:46.224" v="47" actId="20577"/>
          <ac:spMkLst>
            <pc:docMk/>
            <pc:sldMk cId="0" sldId="302"/>
            <ac:spMk id="3" creationId="{00000000-0000-0000-0000-000000000000}"/>
          </ac:spMkLst>
        </pc:spChg>
      </pc:sldChg>
    </pc:docChg>
  </pc:docChgLst>
  <pc:docChgLst>
    <pc:chgData name="Tammy Wilson" userId="0392548a-554d-41ce-90db-a9cc305eb12d" providerId="ADAL" clId="{26C586FB-1081-4106-8762-53493778D53D}"/>
    <pc:docChg chg="undo custSel addSld delSld modSld sldOrd">
      <pc:chgData name="Tammy Wilson" userId="0392548a-554d-41ce-90db-a9cc305eb12d" providerId="ADAL" clId="{26C586FB-1081-4106-8762-53493778D53D}" dt="2023-10-30T20:05:41.433" v="1256" actId="47"/>
      <pc:docMkLst>
        <pc:docMk/>
      </pc:docMkLst>
      <pc:sldChg chg="modSp mod ord">
        <pc:chgData name="Tammy Wilson" userId="0392548a-554d-41ce-90db-a9cc305eb12d" providerId="ADAL" clId="{26C586FB-1081-4106-8762-53493778D53D}" dt="2023-10-30T01:26:35.369" v="983"/>
        <pc:sldMkLst>
          <pc:docMk/>
          <pc:sldMk cId="4105869495" sldId="258"/>
        </pc:sldMkLst>
        <pc:spChg chg="mod">
          <ac:chgData name="Tammy Wilson" userId="0392548a-554d-41ce-90db-a9cc305eb12d" providerId="ADAL" clId="{26C586FB-1081-4106-8762-53493778D53D}" dt="2023-10-30T01:20:58.257" v="941" actId="20577"/>
          <ac:spMkLst>
            <pc:docMk/>
            <pc:sldMk cId="4105869495" sldId="258"/>
            <ac:spMk id="3" creationId="{00000000-0000-0000-0000-000000000000}"/>
          </ac:spMkLst>
        </pc:spChg>
      </pc:sldChg>
      <pc:sldChg chg="add">
        <pc:chgData name="Tammy Wilson" userId="0392548a-554d-41ce-90db-a9cc305eb12d" providerId="ADAL" clId="{26C586FB-1081-4106-8762-53493778D53D}" dt="2023-10-30T01:33:24.360" v="1012"/>
        <pc:sldMkLst>
          <pc:docMk/>
          <pc:sldMk cId="2322277458" sldId="275"/>
        </pc:sldMkLst>
      </pc:sldChg>
      <pc:sldChg chg="modSp del mod">
        <pc:chgData name="Tammy Wilson" userId="0392548a-554d-41ce-90db-a9cc305eb12d" providerId="ADAL" clId="{26C586FB-1081-4106-8762-53493778D53D}" dt="2023-10-30T01:32:30.846" v="1009" actId="2696"/>
        <pc:sldMkLst>
          <pc:docMk/>
          <pc:sldMk cId="3173561753" sldId="275"/>
        </pc:sldMkLst>
        <pc:picChg chg="mod">
          <ac:chgData name="Tammy Wilson" userId="0392548a-554d-41ce-90db-a9cc305eb12d" providerId="ADAL" clId="{26C586FB-1081-4106-8762-53493778D53D}" dt="2023-10-29T17:16:20.479" v="343" actId="14100"/>
          <ac:picMkLst>
            <pc:docMk/>
            <pc:sldMk cId="3173561753" sldId="275"/>
            <ac:picMk id="5" creationId="{AA807615-AF1A-44E6-BC7D-8F4C1DC5F40E}"/>
          </ac:picMkLst>
        </pc:picChg>
        <pc:picChg chg="mod">
          <ac:chgData name="Tammy Wilson" userId="0392548a-554d-41ce-90db-a9cc305eb12d" providerId="ADAL" clId="{26C586FB-1081-4106-8762-53493778D53D}" dt="2023-10-29T17:16:21.860" v="344" actId="1076"/>
          <ac:picMkLst>
            <pc:docMk/>
            <pc:sldMk cId="3173561753" sldId="275"/>
            <ac:picMk id="6" creationId="{4B8784D8-8301-4E73-9E0D-B47154B7AA38}"/>
          </ac:picMkLst>
        </pc:picChg>
      </pc:sldChg>
      <pc:sldChg chg="add del">
        <pc:chgData name="Tammy Wilson" userId="0392548a-554d-41ce-90db-a9cc305eb12d" providerId="ADAL" clId="{26C586FB-1081-4106-8762-53493778D53D}" dt="2023-10-30T01:33:12.344" v="1011" actId="2696"/>
        <pc:sldMkLst>
          <pc:docMk/>
          <pc:sldMk cId="4150627249" sldId="275"/>
        </pc:sldMkLst>
      </pc:sldChg>
      <pc:sldChg chg="modSp add mod">
        <pc:chgData name="Tammy Wilson" userId="0392548a-554d-41ce-90db-a9cc305eb12d" providerId="ADAL" clId="{26C586FB-1081-4106-8762-53493778D53D}" dt="2023-10-30T01:36:20.030" v="1013" actId="207"/>
        <pc:sldMkLst>
          <pc:docMk/>
          <pc:sldMk cId="1124172453" sldId="276"/>
        </pc:sldMkLst>
        <pc:spChg chg="mod">
          <ac:chgData name="Tammy Wilson" userId="0392548a-554d-41ce-90db-a9cc305eb12d" providerId="ADAL" clId="{26C586FB-1081-4106-8762-53493778D53D}" dt="2023-10-30T01:36:20.030" v="1013" actId="207"/>
          <ac:spMkLst>
            <pc:docMk/>
            <pc:sldMk cId="1124172453" sldId="276"/>
            <ac:spMk id="3" creationId="{00000000-0000-0000-0000-000000000000}"/>
          </ac:spMkLst>
        </pc:spChg>
      </pc:sldChg>
      <pc:sldChg chg="add del">
        <pc:chgData name="Tammy Wilson" userId="0392548a-554d-41ce-90db-a9cc305eb12d" providerId="ADAL" clId="{26C586FB-1081-4106-8762-53493778D53D}" dt="2023-10-30T01:33:12.344" v="1011" actId="2696"/>
        <pc:sldMkLst>
          <pc:docMk/>
          <pc:sldMk cId="1819552178" sldId="276"/>
        </pc:sldMkLst>
      </pc:sldChg>
      <pc:sldChg chg="del">
        <pc:chgData name="Tammy Wilson" userId="0392548a-554d-41ce-90db-a9cc305eb12d" providerId="ADAL" clId="{26C586FB-1081-4106-8762-53493778D53D}" dt="2023-10-30T01:32:30.846" v="1009" actId="2696"/>
        <pc:sldMkLst>
          <pc:docMk/>
          <pc:sldMk cId="2954541704" sldId="276"/>
        </pc:sldMkLst>
      </pc:sldChg>
      <pc:sldChg chg="modSp del mod ord">
        <pc:chgData name="Tammy Wilson" userId="0392548a-554d-41ce-90db-a9cc305eb12d" providerId="ADAL" clId="{26C586FB-1081-4106-8762-53493778D53D}" dt="2023-10-30T01:27:22.472" v="1005" actId="47"/>
        <pc:sldMkLst>
          <pc:docMk/>
          <pc:sldMk cId="3626033315" sldId="282"/>
        </pc:sldMkLst>
        <pc:spChg chg="mod">
          <ac:chgData name="Tammy Wilson" userId="0392548a-554d-41ce-90db-a9cc305eb12d" providerId="ADAL" clId="{26C586FB-1081-4106-8762-53493778D53D}" dt="2023-10-30T01:26:52.092" v="987" actId="21"/>
          <ac:spMkLst>
            <pc:docMk/>
            <pc:sldMk cId="3626033315" sldId="282"/>
            <ac:spMk id="3" creationId="{F1691B45-0263-4F7D-B661-F05D84946C23}"/>
          </ac:spMkLst>
        </pc:spChg>
      </pc:sldChg>
      <pc:sldChg chg="modSp mod ord">
        <pc:chgData name="Tammy Wilson" userId="0392548a-554d-41ce-90db-a9cc305eb12d" providerId="ADAL" clId="{26C586FB-1081-4106-8762-53493778D53D}" dt="2023-10-29T17:27:55.255" v="915" actId="20577"/>
        <pc:sldMkLst>
          <pc:docMk/>
          <pc:sldMk cId="1711656642" sldId="284"/>
        </pc:sldMkLst>
        <pc:spChg chg="mod">
          <ac:chgData name="Tammy Wilson" userId="0392548a-554d-41ce-90db-a9cc305eb12d" providerId="ADAL" clId="{26C586FB-1081-4106-8762-53493778D53D}" dt="2023-10-29T17:27:55.255" v="915" actId="20577"/>
          <ac:spMkLst>
            <pc:docMk/>
            <pc:sldMk cId="1711656642" sldId="284"/>
            <ac:spMk id="3" creationId="{43F16FE9-2D08-4B73-84E1-D54DB739C4FD}"/>
          </ac:spMkLst>
        </pc:spChg>
      </pc:sldChg>
      <pc:sldChg chg="del">
        <pc:chgData name="Tammy Wilson" userId="0392548a-554d-41ce-90db-a9cc305eb12d" providerId="ADAL" clId="{26C586FB-1081-4106-8762-53493778D53D}" dt="2023-10-29T17:11:10.660" v="255" actId="47"/>
        <pc:sldMkLst>
          <pc:docMk/>
          <pc:sldMk cId="2335622376" sldId="287"/>
        </pc:sldMkLst>
      </pc:sldChg>
      <pc:sldChg chg="modSp del mod">
        <pc:chgData name="Tammy Wilson" userId="0392548a-554d-41ce-90db-a9cc305eb12d" providerId="ADAL" clId="{26C586FB-1081-4106-8762-53493778D53D}" dt="2023-10-30T01:32:30.846" v="1009" actId="2696"/>
        <pc:sldMkLst>
          <pc:docMk/>
          <pc:sldMk cId="2413284749" sldId="290"/>
        </pc:sldMkLst>
        <pc:spChg chg="mod">
          <ac:chgData name="Tammy Wilson" userId="0392548a-554d-41ce-90db-a9cc305eb12d" providerId="ADAL" clId="{26C586FB-1081-4106-8762-53493778D53D}" dt="2023-10-29T17:16:11.052" v="342" actId="207"/>
          <ac:spMkLst>
            <pc:docMk/>
            <pc:sldMk cId="2413284749" sldId="290"/>
            <ac:spMk id="3" creationId="{2C1D9041-5F3D-418C-A49F-F691004411F1}"/>
          </ac:spMkLst>
        </pc:spChg>
      </pc:sldChg>
      <pc:sldChg chg="add">
        <pc:chgData name="Tammy Wilson" userId="0392548a-554d-41ce-90db-a9cc305eb12d" providerId="ADAL" clId="{26C586FB-1081-4106-8762-53493778D53D}" dt="2023-10-30T01:32:43.503" v="1010"/>
        <pc:sldMkLst>
          <pc:docMk/>
          <pc:sldMk cId="3464961677" sldId="290"/>
        </pc:sldMkLst>
      </pc:sldChg>
      <pc:sldChg chg="modSp mod ord modNotesTx">
        <pc:chgData name="Tammy Wilson" userId="0392548a-554d-41ce-90db-a9cc305eb12d" providerId="ADAL" clId="{26C586FB-1081-4106-8762-53493778D53D}" dt="2023-10-30T01:31:02.672" v="1008"/>
        <pc:sldMkLst>
          <pc:docMk/>
          <pc:sldMk cId="1166649626" sldId="293"/>
        </pc:sldMkLst>
        <pc:graphicFrameChg chg="modGraphic">
          <ac:chgData name="Tammy Wilson" userId="0392548a-554d-41ce-90db-a9cc305eb12d" providerId="ADAL" clId="{26C586FB-1081-4106-8762-53493778D53D}" dt="2023-10-29T17:15:49.928" v="341" actId="20577"/>
          <ac:graphicFrameMkLst>
            <pc:docMk/>
            <pc:sldMk cId="1166649626" sldId="293"/>
            <ac:graphicFrameMk id="4" creationId="{9AC01FD1-D02F-4A62-AB79-F3F684EF0D3C}"/>
          </ac:graphicFrameMkLst>
        </pc:graphicFrameChg>
      </pc:sldChg>
      <pc:sldChg chg="delSp modSp mod ord">
        <pc:chgData name="Tammy Wilson" userId="0392548a-554d-41ce-90db-a9cc305eb12d" providerId="ADAL" clId="{26C586FB-1081-4106-8762-53493778D53D}" dt="2023-10-30T01:27:45.238" v="1007" actId="20577"/>
        <pc:sldMkLst>
          <pc:docMk/>
          <pc:sldMk cId="4173230759" sldId="294"/>
        </pc:sldMkLst>
        <pc:graphicFrameChg chg="mod modGraphic">
          <ac:chgData name="Tammy Wilson" userId="0392548a-554d-41ce-90db-a9cc305eb12d" providerId="ADAL" clId="{26C586FB-1081-4106-8762-53493778D53D}" dt="2023-10-30T01:27:45.238" v="1007" actId="20577"/>
          <ac:graphicFrameMkLst>
            <pc:docMk/>
            <pc:sldMk cId="4173230759" sldId="294"/>
            <ac:graphicFrameMk id="4" creationId="{9AC01FD1-D02F-4A62-AB79-F3F684EF0D3C}"/>
          </ac:graphicFrameMkLst>
        </pc:graphicFrameChg>
        <pc:picChg chg="del">
          <ac:chgData name="Tammy Wilson" userId="0392548a-554d-41ce-90db-a9cc305eb12d" providerId="ADAL" clId="{26C586FB-1081-4106-8762-53493778D53D}" dt="2023-10-29T17:13:34.449" v="294" actId="21"/>
          <ac:picMkLst>
            <pc:docMk/>
            <pc:sldMk cId="4173230759" sldId="294"/>
            <ac:picMk id="8" creationId="{1F2B2C9E-6790-4404-9E26-4B062319A041}"/>
          </ac:picMkLst>
        </pc:picChg>
      </pc:sldChg>
      <pc:sldChg chg="modSp mod">
        <pc:chgData name="Tammy Wilson" userId="0392548a-554d-41ce-90db-a9cc305eb12d" providerId="ADAL" clId="{26C586FB-1081-4106-8762-53493778D53D}" dt="2023-10-29T17:19:41.443" v="448" actId="207"/>
        <pc:sldMkLst>
          <pc:docMk/>
          <pc:sldMk cId="4073529046" sldId="300"/>
        </pc:sldMkLst>
        <pc:spChg chg="mod">
          <ac:chgData name="Tammy Wilson" userId="0392548a-554d-41ce-90db-a9cc305eb12d" providerId="ADAL" clId="{26C586FB-1081-4106-8762-53493778D53D}" dt="2023-10-29T17:19:41.443" v="448" actId="207"/>
          <ac:spMkLst>
            <pc:docMk/>
            <pc:sldMk cId="4073529046" sldId="300"/>
            <ac:spMk id="3" creationId="{27EE1D37-F751-43A8-8BC6-B96E1E5BCCFB}"/>
          </ac:spMkLst>
        </pc:spChg>
      </pc:sldChg>
      <pc:sldChg chg="modSp mod ord">
        <pc:chgData name="Tammy Wilson" userId="0392548a-554d-41ce-90db-a9cc305eb12d" providerId="ADAL" clId="{26C586FB-1081-4106-8762-53493778D53D}" dt="2023-10-29T17:18:04.397" v="408" actId="207"/>
        <pc:sldMkLst>
          <pc:docMk/>
          <pc:sldMk cId="0" sldId="302"/>
        </pc:sldMkLst>
        <pc:spChg chg="mod">
          <ac:chgData name="Tammy Wilson" userId="0392548a-554d-41ce-90db-a9cc305eb12d" providerId="ADAL" clId="{26C586FB-1081-4106-8762-53493778D53D}" dt="2023-10-29T17:18:04.397" v="408" actId="207"/>
          <ac:spMkLst>
            <pc:docMk/>
            <pc:sldMk cId="0" sldId="302"/>
            <ac:spMk id="3" creationId="{00000000-0000-0000-0000-000000000000}"/>
          </ac:spMkLst>
        </pc:spChg>
      </pc:sldChg>
      <pc:sldChg chg="modSp del mod modNotesTx">
        <pc:chgData name="Tammy Wilson" userId="0392548a-554d-41ce-90db-a9cc305eb12d" providerId="ADAL" clId="{26C586FB-1081-4106-8762-53493778D53D}" dt="2023-10-30T01:32:30.846" v="1009" actId="2696"/>
        <pc:sldMkLst>
          <pc:docMk/>
          <pc:sldMk cId="2760567908" sldId="303"/>
        </pc:sldMkLst>
        <pc:spChg chg="mod">
          <ac:chgData name="Tammy Wilson" userId="0392548a-554d-41ce-90db-a9cc305eb12d" providerId="ADAL" clId="{26C586FB-1081-4106-8762-53493778D53D}" dt="2023-10-29T17:18:28.596" v="443" actId="20577"/>
          <ac:spMkLst>
            <pc:docMk/>
            <pc:sldMk cId="2760567908" sldId="303"/>
            <ac:spMk id="2" creationId="{00000000-0000-0000-0000-000000000000}"/>
          </ac:spMkLst>
        </pc:spChg>
        <pc:spChg chg="mod">
          <ac:chgData name="Tammy Wilson" userId="0392548a-554d-41ce-90db-a9cc305eb12d" providerId="ADAL" clId="{26C586FB-1081-4106-8762-53493778D53D}" dt="2023-10-29T17:19:30.245" v="447" actId="20577"/>
          <ac:spMkLst>
            <pc:docMk/>
            <pc:sldMk cId="2760567908" sldId="303"/>
            <ac:spMk id="3" creationId="{00000000-0000-0000-0000-000000000000}"/>
          </ac:spMkLst>
        </pc:spChg>
      </pc:sldChg>
      <pc:sldChg chg="add">
        <pc:chgData name="Tammy Wilson" userId="0392548a-554d-41ce-90db-a9cc305eb12d" providerId="ADAL" clId="{26C586FB-1081-4106-8762-53493778D53D}" dt="2023-10-30T01:32:43.503" v="1010"/>
        <pc:sldMkLst>
          <pc:docMk/>
          <pc:sldMk cId="2760567908" sldId="303"/>
        </pc:sldMkLst>
      </pc:sldChg>
      <pc:sldChg chg="modSp mod">
        <pc:chgData name="Tammy Wilson" userId="0392548a-554d-41ce-90db-a9cc305eb12d" providerId="ADAL" clId="{26C586FB-1081-4106-8762-53493778D53D}" dt="2023-10-29T17:25:50.114" v="888" actId="115"/>
        <pc:sldMkLst>
          <pc:docMk/>
          <pc:sldMk cId="288565736" sldId="308"/>
        </pc:sldMkLst>
        <pc:spChg chg="mod">
          <ac:chgData name="Tammy Wilson" userId="0392548a-554d-41ce-90db-a9cc305eb12d" providerId="ADAL" clId="{26C586FB-1081-4106-8762-53493778D53D}" dt="2023-10-29T17:25:50.114" v="888" actId="115"/>
          <ac:spMkLst>
            <pc:docMk/>
            <pc:sldMk cId="288565736" sldId="308"/>
            <ac:spMk id="3" creationId="{0DF915F3-A4B3-462D-B980-6D9349FEB9AC}"/>
          </ac:spMkLst>
        </pc:spChg>
      </pc:sldChg>
      <pc:sldChg chg="ord">
        <pc:chgData name="Tammy Wilson" userId="0392548a-554d-41ce-90db-a9cc305eb12d" providerId="ADAL" clId="{26C586FB-1081-4106-8762-53493778D53D}" dt="2023-10-30T01:42:42.989" v="1253"/>
        <pc:sldMkLst>
          <pc:docMk/>
          <pc:sldMk cId="1111206992" sldId="310"/>
        </pc:sldMkLst>
      </pc:sldChg>
      <pc:sldChg chg="modSp mod">
        <pc:chgData name="Tammy Wilson" userId="0392548a-554d-41ce-90db-a9cc305eb12d" providerId="ADAL" clId="{26C586FB-1081-4106-8762-53493778D53D}" dt="2023-10-30T01:38:14.381" v="1016" actId="20577"/>
        <pc:sldMkLst>
          <pc:docMk/>
          <pc:sldMk cId="2855710781" sldId="313"/>
        </pc:sldMkLst>
        <pc:spChg chg="mod">
          <ac:chgData name="Tammy Wilson" userId="0392548a-554d-41ce-90db-a9cc305eb12d" providerId="ADAL" clId="{26C586FB-1081-4106-8762-53493778D53D}" dt="2023-10-30T01:38:14.381" v="1016" actId="20577"/>
          <ac:spMkLst>
            <pc:docMk/>
            <pc:sldMk cId="2855710781" sldId="313"/>
            <ac:spMk id="3" creationId="{9F16478D-93E6-4AD3-A2E5-183C6785F8A6}"/>
          </ac:spMkLst>
        </pc:spChg>
      </pc:sldChg>
      <pc:sldChg chg="modSp mod ord">
        <pc:chgData name="Tammy Wilson" userId="0392548a-554d-41ce-90db-a9cc305eb12d" providerId="ADAL" clId="{26C586FB-1081-4106-8762-53493778D53D}" dt="2023-10-30T01:42:16.797" v="1250" actId="20577"/>
        <pc:sldMkLst>
          <pc:docMk/>
          <pc:sldMk cId="2147558210" sldId="314"/>
        </pc:sldMkLst>
        <pc:spChg chg="mod">
          <ac:chgData name="Tammy Wilson" userId="0392548a-554d-41ce-90db-a9cc305eb12d" providerId="ADAL" clId="{26C586FB-1081-4106-8762-53493778D53D}" dt="2023-10-29T17:21:32.078" v="538" actId="20577"/>
          <ac:spMkLst>
            <pc:docMk/>
            <pc:sldMk cId="2147558210" sldId="314"/>
            <ac:spMk id="2" creationId="{6C51CB85-99A5-4C17-B033-91A727B19663}"/>
          </ac:spMkLst>
        </pc:spChg>
        <pc:spChg chg="mod">
          <ac:chgData name="Tammy Wilson" userId="0392548a-554d-41ce-90db-a9cc305eb12d" providerId="ADAL" clId="{26C586FB-1081-4106-8762-53493778D53D}" dt="2023-10-30T01:42:16.797" v="1250" actId="20577"/>
          <ac:spMkLst>
            <pc:docMk/>
            <pc:sldMk cId="2147558210" sldId="314"/>
            <ac:spMk id="3" creationId="{04DC85A6-533B-499B-AAB2-95D1A99E0311}"/>
          </ac:spMkLst>
        </pc:spChg>
      </pc:sldChg>
      <pc:sldChg chg="del">
        <pc:chgData name="Tammy Wilson" userId="0392548a-554d-41ce-90db-a9cc305eb12d" providerId="ADAL" clId="{26C586FB-1081-4106-8762-53493778D53D}" dt="2023-10-30T01:25:22.550" v="974" actId="47"/>
        <pc:sldMkLst>
          <pc:docMk/>
          <pc:sldMk cId="238147978" sldId="316"/>
        </pc:sldMkLst>
      </pc:sldChg>
      <pc:sldChg chg="addSp delSp modSp mod setBg">
        <pc:chgData name="Tammy Wilson" userId="0392548a-554d-41ce-90db-a9cc305eb12d" providerId="ADAL" clId="{26C586FB-1081-4106-8762-53493778D53D}" dt="2023-10-29T17:13:40.655" v="296" actId="26606"/>
        <pc:sldMkLst>
          <pc:docMk/>
          <pc:sldMk cId="608744679" sldId="317"/>
        </pc:sldMkLst>
        <pc:spChg chg="mod">
          <ac:chgData name="Tammy Wilson" userId="0392548a-554d-41ce-90db-a9cc305eb12d" providerId="ADAL" clId="{26C586FB-1081-4106-8762-53493778D53D}" dt="2023-10-29T17:13:40.655" v="296" actId="26606"/>
          <ac:spMkLst>
            <pc:docMk/>
            <pc:sldMk cId="608744679" sldId="317"/>
            <ac:spMk id="2" creationId="{C0657A58-D27A-43F8-8F96-3F3C8E0D24B0}"/>
          </ac:spMkLst>
        </pc:spChg>
        <pc:spChg chg="del mod">
          <ac:chgData name="Tammy Wilson" userId="0392548a-554d-41ce-90db-a9cc305eb12d" providerId="ADAL" clId="{26C586FB-1081-4106-8762-53493778D53D}" dt="2023-10-29T17:13:36.818" v="295"/>
          <ac:spMkLst>
            <pc:docMk/>
            <pc:sldMk cId="608744679" sldId="317"/>
            <ac:spMk id="3" creationId="{DE5B80B8-264B-4620-8A4F-ADAD6587C330}"/>
          </ac:spMkLst>
        </pc:spChg>
        <pc:spChg chg="add">
          <ac:chgData name="Tammy Wilson" userId="0392548a-554d-41ce-90db-a9cc305eb12d" providerId="ADAL" clId="{26C586FB-1081-4106-8762-53493778D53D}" dt="2023-10-29T17:13:40.655" v="296" actId="26606"/>
          <ac:spMkLst>
            <pc:docMk/>
            <pc:sldMk cId="608744679" sldId="317"/>
            <ac:spMk id="9" creationId="{D4771268-CB57-404A-9271-370EB28F6090}"/>
          </ac:spMkLst>
        </pc:spChg>
        <pc:picChg chg="add mod">
          <ac:chgData name="Tammy Wilson" userId="0392548a-554d-41ce-90db-a9cc305eb12d" providerId="ADAL" clId="{26C586FB-1081-4106-8762-53493778D53D}" dt="2023-10-29T17:13:40.655" v="296" actId="26606"/>
          <ac:picMkLst>
            <pc:docMk/>
            <pc:sldMk cId="608744679" sldId="317"/>
            <ac:picMk id="4" creationId="{F2BA83D9-36AE-203B-BA25-E8D1220C90EC}"/>
          </ac:picMkLst>
        </pc:picChg>
      </pc:sldChg>
      <pc:sldChg chg="add del">
        <pc:chgData name="Tammy Wilson" userId="0392548a-554d-41ce-90db-a9cc305eb12d" providerId="ADAL" clId="{26C586FB-1081-4106-8762-53493778D53D}" dt="2023-10-30T01:33:12.344" v="1011" actId="2696"/>
        <pc:sldMkLst>
          <pc:docMk/>
          <pc:sldMk cId="529694518" sldId="318"/>
        </pc:sldMkLst>
      </pc:sldChg>
      <pc:sldChg chg="modSp del mod modNotesTx">
        <pc:chgData name="Tammy Wilson" userId="0392548a-554d-41ce-90db-a9cc305eb12d" providerId="ADAL" clId="{26C586FB-1081-4106-8762-53493778D53D}" dt="2023-10-30T01:32:30.846" v="1009" actId="2696"/>
        <pc:sldMkLst>
          <pc:docMk/>
          <pc:sldMk cId="3379396569" sldId="318"/>
        </pc:sldMkLst>
        <pc:spChg chg="mod">
          <ac:chgData name="Tammy Wilson" userId="0392548a-554d-41ce-90db-a9cc305eb12d" providerId="ADAL" clId="{26C586FB-1081-4106-8762-53493778D53D}" dt="2023-10-29T17:16:54.674" v="401" actId="20577"/>
          <ac:spMkLst>
            <pc:docMk/>
            <pc:sldMk cId="3379396569" sldId="318"/>
            <ac:spMk id="2" creationId="{4F7BE16B-B833-4DB6-8008-A2BC8BDCA5F6}"/>
          </ac:spMkLst>
        </pc:spChg>
        <pc:spChg chg="mod">
          <ac:chgData name="Tammy Wilson" userId="0392548a-554d-41ce-90db-a9cc305eb12d" providerId="ADAL" clId="{26C586FB-1081-4106-8762-53493778D53D}" dt="2023-10-29T17:17:28.993" v="403" actId="20577"/>
          <ac:spMkLst>
            <pc:docMk/>
            <pc:sldMk cId="3379396569" sldId="318"/>
            <ac:spMk id="3" creationId="{8CCD4623-FC5E-42AF-932D-85CE3BDD825E}"/>
          </ac:spMkLst>
        </pc:spChg>
      </pc:sldChg>
      <pc:sldChg chg="add">
        <pc:chgData name="Tammy Wilson" userId="0392548a-554d-41ce-90db-a9cc305eb12d" providerId="ADAL" clId="{26C586FB-1081-4106-8762-53493778D53D}" dt="2023-10-30T01:33:24.360" v="1012"/>
        <pc:sldMkLst>
          <pc:docMk/>
          <pc:sldMk cId="4234171801" sldId="318"/>
        </pc:sldMkLst>
      </pc:sldChg>
      <pc:sldChg chg="modSp mod">
        <pc:chgData name="Tammy Wilson" userId="0392548a-554d-41ce-90db-a9cc305eb12d" providerId="ADAL" clId="{26C586FB-1081-4106-8762-53493778D53D}" dt="2023-10-29T17:20:37.768" v="466" actId="20577"/>
        <pc:sldMkLst>
          <pc:docMk/>
          <pc:sldMk cId="2960296641" sldId="319"/>
        </pc:sldMkLst>
        <pc:spChg chg="mod">
          <ac:chgData name="Tammy Wilson" userId="0392548a-554d-41ce-90db-a9cc305eb12d" providerId="ADAL" clId="{26C586FB-1081-4106-8762-53493778D53D}" dt="2023-10-29T17:20:37.768" v="466" actId="20577"/>
          <ac:spMkLst>
            <pc:docMk/>
            <pc:sldMk cId="2960296641" sldId="319"/>
            <ac:spMk id="3" creationId="{9F16478D-93E6-4AD3-A2E5-183C6785F8A6}"/>
          </ac:spMkLst>
        </pc:spChg>
      </pc:sldChg>
      <pc:sldChg chg="modSp mod">
        <pc:chgData name="Tammy Wilson" userId="0392548a-554d-41ce-90db-a9cc305eb12d" providerId="ADAL" clId="{26C586FB-1081-4106-8762-53493778D53D}" dt="2023-10-30T01:37:59.029" v="1015" actId="255"/>
        <pc:sldMkLst>
          <pc:docMk/>
          <pc:sldMk cId="1265819295" sldId="320"/>
        </pc:sldMkLst>
        <pc:spChg chg="mod">
          <ac:chgData name="Tammy Wilson" userId="0392548a-554d-41ce-90db-a9cc305eb12d" providerId="ADAL" clId="{26C586FB-1081-4106-8762-53493778D53D}" dt="2023-10-29T17:22:04.087" v="566" actId="20577"/>
          <ac:spMkLst>
            <pc:docMk/>
            <pc:sldMk cId="1265819295" sldId="320"/>
            <ac:spMk id="2" creationId="{0E69FB56-C7A3-4506-83C3-166E1A2E51F1}"/>
          </ac:spMkLst>
        </pc:spChg>
        <pc:spChg chg="mod">
          <ac:chgData name="Tammy Wilson" userId="0392548a-554d-41ce-90db-a9cc305eb12d" providerId="ADAL" clId="{26C586FB-1081-4106-8762-53493778D53D}" dt="2023-10-30T01:37:59.029" v="1015" actId="255"/>
          <ac:spMkLst>
            <pc:docMk/>
            <pc:sldMk cId="1265819295" sldId="320"/>
            <ac:spMk id="3" creationId="{9F16478D-93E6-4AD3-A2E5-183C6785F8A6}"/>
          </ac:spMkLst>
        </pc:spChg>
      </pc:sldChg>
      <pc:sldChg chg="ord">
        <pc:chgData name="Tammy Wilson" userId="0392548a-554d-41ce-90db-a9cc305eb12d" providerId="ADAL" clId="{26C586FB-1081-4106-8762-53493778D53D}" dt="2023-10-29T17:26:38.782" v="894"/>
        <pc:sldMkLst>
          <pc:docMk/>
          <pc:sldMk cId="3435163708" sldId="321"/>
        </pc:sldMkLst>
      </pc:sldChg>
      <pc:sldChg chg="del">
        <pc:chgData name="Tammy Wilson" userId="0392548a-554d-41ce-90db-a9cc305eb12d" providerId="ADAL" clId="{26C586FB-1081-4106-8762-53493778D53D}" dt="2023-10-30T01:42:28.988" v="1251" actId="47"/>
        <pc:sldMkLst>
          <pc:docMk/>
          <pc:sldMk cId="1541497232" sldId="322"/>
        </pc:sldMkLst>
      </pc:sldChg>
      <pc:sldChg chg="addSp modSp add mod ord">
        <pc:chgData name="Tammy Wilson" userId="0392548a-554d-41ce-90db-a9cc305eb12d" providerId="ADAL" clId="{26C586FB-1081-4106-8762-53493778D53D}" dt="2023-10-30T01:27:20.815" v="1004" actId="1076"/>
        <pc:sldMkLst>
          <pc:docMk/>
          <pc:sldMk cId="3824197363" sldId="323"/>
        </pc:sldMkLst>
        <pc:spChg chg="mod">
          <ac:chgData name="Tammy Wilson" userId="0392548a-554d-41ce-90db-a9cc305eb12d" providerId="ADAL" clId="{26C586FB-1081-4106-8762-53493778D53D}" dt="2023-10-29T17:09:34.763" v="154" actId="20577"/>
          <ac:spMkLst>
            <pc:docMk/>
            <pc:sldMk cId="3824197363" sldId="323"/>
            <ac:spMk id="2" creationId="{C0657A58-D27A-43F8-8F96-3F3C8E0D24B0}"/>
          </ac:spMkLst>
        </pc:spChg>
        <pc:spChg chg="mod">
          <ac:chgData name="Tammy Wilson" userId="0392548a-554d-41ce-90db-a9cc305eb12d" providerId="ADAL" clId="{26C586FB-1081-4106-8762-53493778D53D}" dt="2023-10-30T01:27:18.192" v="1003" actId="27636"/>
          <ac:spMkLst>
            <pc:docMk/>
            <pc:sldMk cId="3824197363" sldId="323"/>
            <ac:spMk id="3" creationId="{DE5B80B8-264B-4620-8A4F-ADAD6587C330}"/>
          </ac:spMkLst>
        </pc:spChg>
        <pc:picChg chg="add mod">
          <ac:chgData name="Tammy Wilson" userId="0392548a-554d-41ce-90db-a9cc305eb12d" providerId="ADAL" clId="{26C586FB-1081-4106-8762-53493778D53D}" dt="2023-10-30T01:27:20.815" v="1004" actId="1076"/>
          <ac:picMkLst>
            <pc:docMk/>
            <pc:sldMk cId="3824197363" sldId="323"/>
            <ac:picMk id="4" creationId="{67DBCD44-9431-476B-5903-06AA9C544A24}"/>
          </ac:picMkLst>
        </pc:picChg>
      </pc:sldChg>
      <pc:sldChg chg="modSp add del mod">
        <pc:chgData name="Tammy Wilson" userId="0392548a-554d-41ce-90db-a9cc305eb12d" providerId="ADAL" clId="{26C586FB-1081-4106-8762-53493778D53D}" dt="2023-10-29T17:15:04.862" v="331" actId="47"/>
        <pc:sldMkLst>
          <pc:docMk/>
          <pc:sldMk cId="333176580" sldId="324"/>
        </pc:sldMkLst>
        <pc:spChg chg="mod">
          <ac:chgData name="Tammy Wilson" userId="0392548a-554d-41ce-90db-a9cc305eb12d" providerId="ADAL" clId="{26C586FB-1081-4106-8762-53493778D53D}" dt="2023-10-29T17:10:22.405" v="209" actId="20577"/>
          <ac:spMkLst>
            <pc:docMk/>
            <pc:sldMk cId="333176580" sldId="324"/>
            <ac:spMk id="2" creationId="{C0657A58-D27A-43F8-8F96-3F3C8E0D24B0}"/>
          </ac:spMkLst>
        </pc:spChg>
        <pc:spChg chg="mod">
          <ac:chgData name="Tammy Wilson" userId="0392548a-554d-41ce-90db-a9cc305eb12d" providerId="ADAL" clId="{26C586FB-1081-4106-8762-53493778D53D}" dt="2023-10-29T17:11:35.988" v="277" actId="20577"/>
          <ac:spMkLst>
            <pc:docMk/>
            <pc:sldMk cId="333176580" sldId="324"/>
            <ac:spMk id="3" creationId="{DE5B80B8-264B-4620-8A4F-ADAD6587C330}"/>
          </ac:spMkLst>
        </pc:spChg>
      </pc:sldChg>
      <pc:sldChg chg="new del">
        <pc:chgData name="Tammy Wilson" userId="0392548a-554d-41ce-90db-a9cc305eb12d" providerId="ADAL" clId="{26C586FB-1081-4106-8762-53493778D53D}" dt="2023-10-30T20:05:41.433" v="1256" actId="47"/>
        <pc:sldMkLst>
          <pc:docMk/>
          <pc:sldMk cId="3683628577" sldId="324"/>
        </pc:sldMkLst>
      </pc:sldChg>
      <pc:sldChg chg="add">
        <pc:chgData name="Tammy Wilson" userId="0392548a-554d-41ce-90db-a9cc305eb12d" providerId="ADAL" clId="{26C586FB-1081-4106-8762-53493778D53D}" dt="2023-10-30T20:05:39.329" v="1255"/>
        <pc:sldMkLst>
          <pc:docMk/>
          <pc:sldMk cId="2841528620" sldId="34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03104-4671-4AA3-BC22-E9DFFB66F188}" type="datetimeFigureOut">
              <a:rPr lang="en-CA" smtClean="0"/>
              <a:pPr/>
              <a:t>2023-10-30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86C668-211E-422C-94E6-6750CE3C88D2}" type="slidenum">
              <a:rPr lang="en-CA" smtClean="0"/>
              <a:pPr/>
              <a:t>‹#›</a:t>
            </a:fld>
            <a:endParaRPr lang="en-CA"/>
          </a:p>
        </p:txBody>
      </p:sp>
    </p:spTree>
    <p:extLst>
      <p:ext uri="{BB962C8B-B14F-4D97-AF65-F5344CB8AC3E}">
        <p14:creationId xmlns:p14="http://schemas.microsoft.com/office/powerpoint/2010/main" val="1890393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WimZ3oRkbFQ"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Pandemic: </a:t>
            </a:r>
            <a:r>
              <a:rPr lang="en-CA" sz="1200" b="0" i="0" kern="1200" dirty="0">
                <a:solidFill>
                  <a:schemeClr val="tx1"/>
                </a:solidFill>
                <a:effectLst/>
                <a:latin typeface="+mn-lt"/>
                <a:ea typeface="+mn-ea"/>
                <a:cs typeface="+mn-cs"/>
              </a:rPr>
              <a:t>IV/AIDS is an </a:t>
            </a:r>
            <a:r>
              <a:rPr lang="en-CA" sz="1200" b="1" i="0" kern="1200" dirty="0">
                <a:solidFill>
                  <a:schemeClr val="tx1"/>
                </a:solidFill>
                <a:effectLst/>
                <a:latin typeface="+mn-lt"/>
                <a:ea typeface="+mn-ea"/>
                <a:cs typeface="+mn-cs"/>
              </a:rPr>
              <a:t>example</a:t>
            </a:r>
            <a:r>
              <a:rPr lang="en-CA" sz="1200" b="0" i="0" kern="1200" dirty="0">
                <a:solidFill>
                  <a:schemeClr val="tx1"/>
                </a:solidFill>
                <a:effectLst/>
                <a:latin typeface="+mn-lt"/>
                <a:ea typeface="+mn-ea"/>
                <a:cs typeface="+mn-cs"/>
              </a:rPr>
              <a:t> of one of the most destructive global </a:t>
            </a:r>
            <a:r>
              <a:rPr lang="en-CA" sz="1200" b="1" i="0" kern="1200" dirty="0">
                <a:solidFill>
                  <a:schemeClr val="tx1"/>
                </a:solidFill>
                <a:effectLst/>
                <a:latin typeface="+mn-lt"/>
                <a:ea typeface="+mn-ea"/>
                <a:cs typeface="+mn-cs"/>
              </a:rPr>
              <a:t>pandemics</a:t>
            </a:r>
            <a:r>
              <a:rPr lang="en-CA" sz="1200" b="0" i="0" kern="1200" dirty="0">
                <a:solidFill>
                  <a:schemeClr val="tx1"/>
                </a:solidFill>
                <a:effectLst/>
                <a:latin typeface="+mn-lt"/>
                <a:ea typeface="+mn-ea"/>
                <a:cs typeface="+mn-cs"/>
              </a:rPr>
              <a:t> in history. Spanish influenza killed 40-50 million people in 1918. Asian influenza killed 2 million people in 1957</a:t>
            </a:r>
            <a:endParaRPr lang="en-CA" dirty="0"/>
          </a:p>
        </p:txBody>
      </p:sp>
      <p:sp>
        <p:nvSpPr>
          <p:cNvPr id="4" name="Slide Number Placeholder 3"/>
          <p:cNvSpPr>
            <a:spLocks noGrp="1"/>
          </p:cNvSpPr>
          <p:nvPr>
            <p:ph type="sldNum" sz="quarter" idx="10"/>
          </p:nvPr>
        </p:nvSpPr>
        <p:spPr/>
        <p:txBody>
          <a:bodyPr/>
          <a:lstStyle/>
          <a:p>
            <a:fld id="{E554AF1E-86B1-4610-AB2F-A8ABFDB34901}" type="slidenum">
              <a:rPr lang="en-CA" smtClean="0"/>
              <a:pPr/>
              <a:t>3</a:t>
            </a:fld>
            <a:endParaRPr lang="en-CA"/>
          </a:p>
        </p:txBody>
      </p:sp>
    </p:spTree>
    <p:extLst>
      <p:ext uri="{BB962C8B-B14F-4D97-AF65-F5344CB8AC3E}">
        <p14:creationId xmlns:p14="http://schemas.microsoft.com/office/powerpoint/2010/main" val="1225214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86C668-211E-422C-94E6-6750CE3C88D2}" type="slidenum">
              <a:rPr lang="en-CA" smtClean="0"/>
              <a:pPr/>
              <a:t>23</a:t>
            </a:fld>
            <a:endParaRPr lang="en-CA"/>
          </a:p>
        </p:txBody>
      </p:sp>
    </p:spTree>
    <p:extLst>
      <p:ext uri="{BB962C8B-B14F-4D97-AF65-F5344CB8AC3E}">
        <p14:creationId xmlns:p14="http://schemas.microsoft.com/office/powerpoint/2010/main" val="4042830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People call in sick for several days from the flu</a:t>
            </a:r>
          </a:p>
          <a:p>
            <a:r>
              <a:rPr lang="en-CA" dirty="0"/>
              <a:t>The flu alone results in losses </a:t>
            </a:r>
            <a:r>
              <a:rPr lang="en-CA" i="1" dirty="0"/>
              <a:t>of half a billion dollars </a:t>
            </a:r>
            <a:r>
              <a:rPr lang="en-CA" dirty="0"/>
              <a:t>each year to the Canadian economy.</a:t>
            </a:r>
          </a:p>
          <a:p>
            <a:endParaRPr lang="en-US" dirty="0"/>
          </a:p>
        </p:txBody>
      </p:sp>
      <p:sp>
        <p:nvSpPr>
          <p:cNvPr id="4" name="Slide Number Placeholder 3"/>
          <p:cNvSpPr>
            <a:spLocks noGrp="1"/>
          </p:cNvSpPr>
          <p:nvPr>
            <p:ph type="sldNum" sz="quarter" idx="5"/>
          </p:nvPr>
        </p:nvSpPr>
        <p:spPr/>
        <p:txBody>
          <a:bodyPr/>
          <a:lstStyle/>
          <a:p>
            <a:fld id="{5686C668-211E-422C-94E6-6750CE3C88D2}" type="slidenum">
              <a:rPr lang="en-CA" smtClean="0"/>
              <a:pPr/>
              <a:t>24</a:t>
            </a:fld>
            <a:endParaRPr lang="en-CA"/>
          </a:p>
        </p:txBody>
      </p:sp>
    </p:spTree>
    <p:extLst>
      <p:ext uri="{BB962C8B-B14F-4D97-AF65-F5344CB8AC3E}">
        <p14:creationId xmlns:p14="http://schemas.microsoft.com/office/powerpoint/2010/main" val="947320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economy underwent abrupt and extreme inflation. Since it was so difficult (and dangerous) to procure goods through trade and to produce them, the prices of both goods produced locally and those imported from afar skyrocketed. Because of illness and death workers became exceedingly scarce, so even peasants felt the effects of the new rise in wages. The demand for people to work the land was so high that it threatened the manorial holdings. Serfs were no longer tied to one master; if one left the land, another lord would instantly hire them. The lords had to make changes in order to make the situation more profitable for the peasants and so keep them on their land. In general, wages outpaced prices and the standard of living was subsequently raised.</a:t>
            </a:r>
          </a:p>
          <a:p>
            <a:pPr fontAlgn="base"/>
            <a:r>
              <a:rPr lang="en-US" sz="1200" b="0" i="0" kern="1200" dirty="0">
                <a:solidFill>
                  <a:schemeClr val="tx1"/>
                </a:solidFill>
                <a:effectLst/>
                <a:latin typeface="+mn-lt"/>
                <a:ea typeface="+mn-ea"/>
                <a:cs typeface="+mn-cs"/>
              </a:rPr>
              <a:t>As a consequence of the beginning of blurring financial distinctions, social distinctions sharpened. The fashions of the nobility became more extravagant in order to emphasize the social standing of the person wearing the clothing. The peasants became slightly more empowered, and revolted when the aristocracy attempted to resist the changes brought about by the plague. In 1358, the peasantry of northern France rioted, and in 1378 disenfranchised guild members revolted. The social and economic structure of Europe was drastically and irretrievably changed.</a:t>
            </a:r>
          </a:p>
          <a:p>
            <a:endParaRPr lang="en-US" dirty="0"/>
          </a:p>
        </p:txBody>
      </p:sp>
      <p:sp>
        <p:nvSpPr>
          <p:cNvPr id="4" name="Slide Number Placeholder 3"/>
          <p:cNvSpPr>
            <a:spLocks noGrp="1"/>
          </p:cNvSpPr>
          <p:nvPr>
            <p:ph type="sldNum" sz="quarter" idx="5"/>
          </p:nvPr>
        </p:nvSpPr>
        <p:spPr/>
        <p:txBody>
          <a:bodyPr/>
          <a:lstStyle/>
          <a:p>
            <a:fld id="{5686C668-211E-422C-94E6-6750CE3C88D2}" type="slidenum">
              <a:rPr lang="en-CA" smtClean="0"/>
              <a:pPr/>
              <a:t>26</a:t>
            </a:fld>
            <a:endParaRPr lang="en-CA"/>
          </a:p>
        </p:txBody>
      </p:sp>
    </p:spTree>
    <p:extLst>
      <p:ext uri="{BB962C8B-B14F-4D97-AF65-F5344CB8AC3E}">
        <p14:creationId xmlns:p14="http://schemas.microsoft.com/office/powerpoint/2010/main" val="301526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People call in sick for several days from the flu</a:t>
            </a:r>
          </a:p>
          <a:p>
            <a:r>
              <a:rPr lang="en-CA" dirty="0"/>
              <a:t>The flu alone results in losses </a:t>
            </a:r>
            <a:r>
              <a:rPr lang="en-CA" i="1" dirty="0"/>
              <a:t>of half a billion dollars </a:t>
            </a:r>
            <a:r>
              <a:rPr lang="en-CA" dirty="0"/>
              <a:t>each year to the Canadian economy.</a:t>
            </a:r>
          </a:p>
          <a:p>
            <a:endParaRPr lang="en-US" dirty="0"/>
          </a:p>
        </p:txBody>
      </p:sp>
      <p:sp>
        <p:nvSpPr>
          <p:cNvPr id="4" name="Slide Number Placeholder 3"/>
          <p:cNvSpPr>
            <a:spLocks noGrp="1"/>
          </p:cNvSpPr>
          <p:nvPr>
            <p:ph type="sldNum" sz="quarter" idx="5"/>
          </p:nvPr>
        </p:nvSpPr>
        <p:spPr/>
        <p:txBody>
          <a:bodyPr/>
          <a:lstStyle/>
          <a:p>
            <a:fld id="{5686C668-211E-422C-94E6-6750CE3C88D2}" type="slidenum">
              <a:rPr lang="en-CA" smtClean="0"/>
              <a:pPr/>
              <a:t>30</a:t>
            </a:fld>
            <a:endParaRPr lang="en-CA"/>
          </a:p>
        </p:txBody>
      </p:sp>
    </p:spTree>
    <p:extLst>
      <p:ext uri="{BB962C8B-B14F-4D97-AF65-F5344CB8AC3E}">
        <p14:creationId xmlns:p14="http://schemas.microsoft.com/office/powerpoint/2010/main" val="3382640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diseases only infect animals</a:t>
            </a:r>
          </a:p>
          <a:p>
            <a:r>
              <a:rPr lang="en-US" dirty="0"/>
              <a:t>Some diseases only infect humans</a:t>
            </a:r>
          </a:p>
          <a:p>
            <a:endParaRPr lang="en-US" dirty="0"/>
          </a:p>
        </p:txBody>
      </p:sp>
      <p:sp>
        <p:nvSpPr>
          <p:cNvPr id="4" name="Slide Number Placeholder 3"/>
          <p:cNvSpPr>
            <a:spLocks noGrp="1"/>
          </p:cNvSpPr>
          <p:nvPr>
            <p:ph type="sldNum" sz="quarter" idx="5"/>
          </p:nvPr>
        </p:nvSpPr>
        <p:spPr/>
        <p:txBody>
          <a:bodyPr/>
          <a:lstStyle/>
          <a:p>
            <a:fld id="{5686C668-211E-422C-94E6-6750CE3C88D2}" type="slidenum">
              <a:rPr lang="en-CA" smtClean="0"/>
              <a:pPr/>
              <a:t>33</a:t>
            </a:fld>
            <a:endParaRPr lang="en-CA"/>
          </a:p>
        </p:txBody>
      </p:sp>
    </p:spTree>
    <p:extLst>
      <p:ext uri="{BB962C8B-B14F-4D97-AF65-F5344CB8AC3E}">
        <p14:creationId xmlns:p14="http://schemas.microsoft.com/office/powerpoint/2010/main" val="1639229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 outbreak is a sudden </a:t>
            </a:r>
            <a:r>
              <a:rPr lang="en-CA" b="1" u="sng" dirty="0"/>
              <a:t>rise </a:t>
            </a:r>
            <a:r>
              <a:rPr lang="en-CA" dirty="0"/>
              <a:t>in the </a:t>
            </a:r>
            <a:r>
              <a:rPr lang="en-CA" b="1" u="sng" dirty="0"/>
              <a:t>incidence </a:t>
            </a:r>
            <a:r>
              <a:rPr lang="en-CA" dirty="0"/>
              <a:t>(occurrence) of a disease </a:t>
            </a:r>
            <a:r>
              <a:rPr lang="en-CA" dirty="0">
                <a:solidFill>
                  <a:srgbClr val="FF0000"/>
                </a:solidFill>
              </a:rPr>
              <a:t>usually limited to a defined geographical area</a:t>
            </a:r>
            <a:endParaRPr lang="en-US" dirty="0"/>
          </a:p>
        </p:txBody>
      </p:sp>
      <p:sp>
        <p:nvSpPr>
          <p:cNvPr id="4" name="Slide Number Placeholder 3"/>
          <p:cNvSpPr>
            <a:spLocks noGrp="1"/>
          </p:cNvSpPr>
          <p:nvPr>
            <p:ph type="sldNum" sz="quarter" idx="5"/>
          </p:nvPr>
        </p:nvSpPr>
        <p:spPr/>
        <p:txBody>
          <a:bodyPr/>
          <a:lstStyle/>
          <a:p>
            <a:fld id="{5686C668-211E-422C-94E6-6750CE3C88D2}" type="slidenum">
              <a:rPr lang="en-CA" smtClean="0"/>
              <a:pPr/>
              <a:t>4</a:t>
            </a:fld>
            <a:endParaRPr lang="en-CA"/>
          </a:p>
        </p:txBody>
      </p:sp>
    </p:spTree>
    <p:extLst>
      <p:ext uri="{BB962C8B-B14F-4D97-AF65-F5344CB8AC3E}">
        <p14:creationId xmlns:p14="http://schemas.microsoft.com/office/powerpoint/2010/main" val="1274408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 outbreak is a sudden </a:t>
            </a:r>
            <a:r>
              <a:rPr lang="en-CA" b="1" u="sng" dirty="0"/>
              <a:t>rise </a:t>
            </a:r>
            <a:r>
              <a:rPr lang="en-CA" dirty="0"/>
              <a:t>in the </a:t>
            </a:r>
            <a:r>
              <a:rPr lang="en-CA" b="1" u="sng" dirty="0"/>
              <a:t>incidence </a:t>
            </a:r>
            <a:r>
              <a:rPr lang="en-CA" dirty="0"/>
              <a:t>(occurrence) of a disease </a:t>
            </a:r>
            <a:r>
              <a:rPr lang="en-CA" dirty="0">
                <a:solidFill>
                  <a:srgbClr val="FF0000"/>
                </a:solidFill>
              </a:rPr>
              <a:t>usually limited to a defined geographical area</a:t>
            </a:r>
            <a:endParaRPr lang="en-US" dirty="0"/>
          </a:p>
        </p:txBody>
      </p:sp>
      <p:sp>
        <p:nvSpPr>
          <p:cNvPr id="4" name="Slide Number Placeholder 3"/>
          <p:cNvSpPr>
            <a:spLocks noGrp="1"/>
          </p:cNvSpPr>
          <p:nvPr>
            <p:ph type="sldNum" sz="quarter" idx="5"/>
          </p:nvPr>
        </p:nvSpPr>
        <p:spPr/>
        <p:txBody>
          <a:bodyPr/>
          <a:lstStyle/>
          <a:p>
            <a:fld id="{5686C668-211E-422C-94E6-6750CE3C88D2}" type="slidenum">
              <a:rPr lang="en-CA" smtClean="0"/>
              <a:pPr/>
              <a:t>5</a:t>
            </a:fld>
            <a:endParaRPr lang="en-CA"/>
          </a:p>
        </p:txBody>
      </p:sp>
    </p:spTree>
    <p:extLst>
      <p:ext uri="{BB962C8B-B14F-4D97-AF65-F5344CB8AC3E}">
        <p14:creationId xmlns:p14="http://schemas.microsoft.com/office/powerpoint/2010/main" val="12755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cs typeface="Calibri" panose="020F0502020204030204" pitchFamily="34" charset="0"/>
              </a:rPr>
              <a:t>Black Plague in </a:t>
            </a:r>
            <a:r>
              <a:rPr lang="en-CA"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late 1340s</a:t>
            </a:r>
            <a:r>
              <a:rPr lang="en-CA"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(50 million killed), </a:t>
            </a:r>
            <a:r>
              <a:rPr lang="en-CA" sz="1800" dirty="0">
                <a:effectLst/>
                <a:latin typeface="Calibri" panose="020F0502020204030204" pitchFamily="34" charset="0"/>
                <a:ea typeface="Calibri" panose="020F0502020204030204" pitchFamily="34" charset="0"/>
                <a:cs typeface="Calibri" panose="020F0502020204030204" pitchFamily="34" charset="0"/>
              </a:rPr>
              <a:t>Spanish flu 1918 (killed 40-50 million), Small pox </a:t>
            </a:r>
            <a:r>
              <a:rPr lang="en-CA" sz="1800" dirty="0">
                <a:solidFill>
                  <a:srgbClr val="545454"/>
                </a:solidFill>
                <a:effectLst/>
                <a:latin typeface="Calibri" panose="020F0502020204030204" pitchFamily="34" charset="0"/>
                <a:ea typeface="Calibri" panose="020F0502020204030204" pitchFamily="34" charset="0"/>
                <a:cs typeface="Calibri" panose="020F0502020204030204" pitchFamily="34" charset="0"/>
              </a:rPr>
              <a:t>1870–1875 </a:t>
            </a:r>
            <a:r>
              <a:rPr lang="en-CA" sz="1800" dirty="0">
                <a:effectLst/>
                <a:latin typeface="Calibri" panose="020F0502020204030204" pitchFamily="34" charset="0"/>
                <a:ea typeface="Calibri" panose="020F0502020204030204" pitchFamily="34" charset="0"/>
                <a:cs typeface="Calibri" panose="020F0502020204030204" pitchFamily="34" charset="0"/>
              </a:rPr>
              <a:t>(killed 500,000), HIV/AIDS (25million died).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686C668-211E-422C-94E6-6750CE3C88D2}" type="slidenum">
              <a:rPr lang="en-CA" smtClean="0"/>
              <a:pPr/>
              <a:t>7</a:t>
            </a:fld>
            <a:endParaRPr lang="en-CA"/>
          </a:p>
        </p:txBody>
      </p:sp>
    </p:spTree>
    <p:extLst>
      <p:ext uri="{BB962C8B-B14F-4D97-AF65-F5344CB8AC3E}">
        <p14:creationId xmlns:p14="http://schemas.microsoft.com/office/powerpoint/2010/main" val="2240495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1,855,050 deaths</a:t>
            </a:r>
            <a:endParaRPr lang="en-US" dirty="0"/>
          </a:p>
        </p:txBody>
      </p:sp>
      <p:sp>
        <p:nvSpPr>
          <p:cNvPr id="4" name="Slide Number Placeholder 3"/>
          <p:cNvSpPr>
            <a:spLocks noGrp="1"/>
          </p:cNvSpPr>
          <p:nvPr>
            <p:ph type="sldNum" sz="quarter" idx="5"/>
          </p:nvPr>
        </p:nvSpPr>
        <p:spPr/>
        <p:txBody>
          <a:bodyPr/>
          <a:lstStyle/>
          <a:p>
            <a:fld id="{5686C668-211E-422C-94E6-6750CE3C88D2}" type="slidenum">
              <a:rPr lang="en-CA" smtClean="0"/>
              <a:pPr/>
              <a:t>12</a:t>
            </a:fld>
            <a:endParaRPr lang="en-CA"/>
          </a:p>
        </p:txBody>
      </p:sp>
    </p:spTree>
    <p:extLst>
      <p:ext uri="{BB962C8B-B14F-4D97-AF65-F5344CB8AC3E}">
        <p14:creationId xmlns:p14="http://schemas.microsoft.com/office/powerpoint/2010/main" val="1438367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What Is A Pandemic And How Do We Control It? 4min</a:t>
            </a:r>
            <a:endParaRPr lang="en-US" dirty="0">
              <a:cs typeface="Calibri"/>
            </a:endParaRPr>
          </a:p>
          <a:p>
            <a:r>
              <a:rPr lang="en-CA" dirty="0">
                <a:cs typeface="Calibri"/>
                <a:hlinkClick r:id="rId3"/>
              </a:rPr>
              <a:t>https://www.youtube.com/watch?v=WimZ3oRkbFQ</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5686C668-211E-422C-94E6-6750CE3C88D2}" type="slidenum">
              <a:rPr lang="en-CA" smtClean="0"/>
              <a:pPr/>
              <a:t>13</a:t>
            </a:fld>
            <a:endParaRPr lang="en-CA"/>
          </a:p>
        </p:txBody>
      </p:sp>
    </p:spTree>
    <p:extLst>
      <p:ext uri="{BB962C8B-B14F-4D97-AF65-F5344CB8AC3E}">
        <p14:creationId xmlns:p14="http://schemas.microsoft.com/office/powerpoint/2010/main" val="661040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i="1" dirty="0"/>
              <a:t>Repeated outbreaks of </a:t>
            </a:r>
            <a:r>
              <a:rPr lang="en-CA" b="1" i="1" dirty="0"/>
              <a:t>measles</a:t>
            </a:r>
            <a:r>
              <a:rPr lang="en-CA" i="1" dirty="0"/>
              <a:t> and </a:t>
            </a:r>
            <a:r>
              <a:rPr lang="en-CA" b="1" i="1" dirty="0"/>
              <a:t>smallpox</a:t>
            </a:r>
            <a:r>
              <a:rPr lang="en-CA" i="1" dirty="0"/>
              <a:t> in Europe.</a:t>
            </a:r>
          </a:p>
          <a:p>
            <a:pPr lvl="0"/>
            <a:r>
              <a:rPr lang="en-CA" i="1" dirty="0"/>
              <a:t>Many died in each outbreak, but over time they built up </a:t>
            </a:r>
            <a:r>
              <a:rPr lang="en-CA" b="1" i="1" dirty="0"/>
              <a:t>immunity.</a:t>
            </a:r>
            <a:r>
              <a:rPr lang="en-CA" i="1" dirty="0"/>
              <a:t> </a:t>
            </a:r>
          </a:p>
          <a:p>
            <a:pPr lvl="0"/>
            <a:r>
              <a:rPr lang="en-CA" i="1" dirty="0"/>
              <a:t>In North and South America, people </a:t>
            </a:r>
            <a:r>
              <a:rPr lang="en-CA" b="1" i="1" dirty="0"/>
              <a:t>had not been exposed</a:t>
            </a:r>
            <a:r>
              <a:rPr lang="en-CA" i="1" dirty="0"/>
              <a:t> to these same pathogens and therefore had no immunity.</a:t>
            </a:r>
          </a:p>
          <a:p>
            <a:r>
              <a:rPr lang="en-CA" i="1" dirty="0"/>
              <a:t>Estimated </a:t>
            </a:r>
            <a:r>
              <a:rPr lang="en-CA" b="1" i="1" dirty="0"/>
              <a:t>70%</a:t>
            </a:r>
            <a:r>
              <a:rPr lang="en-CA" i="1" dirty="0"/>
              <a:t> of the First Nations population </a:t>
            </a:r>
            <a:r>
              <a:rPr lang="en-CA" b="1" i="1" dirty="0"/>
              <a:t>died</a:t>
            </a:r>
          </a:p>
          <a:p>
            <a:endParaRPr lang="en-US" dirty="0"/>
          </a:p>
        </p:txBody>
      </p:sp>
      <p:sp>
        <p:nvSpPr>
          <p:cNvPr id="4" name="Slide Number Placeholder 3"/>
          <p:cNvSpPr>
            <a:spLocks noGrp="1"/>
          </p:cNvSpPr>
          <p:nvPr>
            <p:ph type="sldNum" sz="quarter" idx="5"/>
          </p:nvPr>
        </p:nvSpPr>
        <p:spPr/>
        <p:txBody>
          <a:bodyPr/>
          <a:lstStyle/>
          <a:p>
            <a:fld id="{5686C668-211E-422C-94E6-6750CE3C88D2}" type="slidenum">
              <a:rPr lang="en-CA" smtClean="0"/>
              <a:pPr/>
              <a:t>15</a:t>
            </a:fld>
            <a:endParaRPr lang="en-CA"/>
          </a:p>
        </p:txBody>
      </p:sp>
    </p:spTree>
    <p:extLst>
      <p:ext uri="{BB962C8B-B14F-4D97-AF65-F5344CB8AC3E}">
        <p14:creationId xmlns:p14="http://schemas.microsoft.com/office/powerpoint/2010/main" val="1257220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86C668-211E-422C-94E6-6750CE3C88D2}" type="slidenum">
              <a:rPr lang="en-CA" smtClean="0"/>
              <a:pPr/>
              <a:t>16</a:t>
            </a:fld>
            <a:endParaRPr lang="en-CA"/>
          </a:p>
        </p:txBody>
      </p:sp>
    </p:spTree>
    <p:extLst>
      <p:ext uri="{BB962C8B-B14F-4D97-AF65-F5344CB8AC3E}">
        <p14:creationId xmlns:p14="http://schemas.microsoft.com/office/powerpoint/2010/main" val="895511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Persons with typhoid fever carry the bacteria in their bloodstream and intestinal tract. Symptoms include </a:t>
            </a:r>
            <a:r>
              <a:rPr lang="en-US" b="0" i="0" dirty="0">
                <a:solidFill>
                  <a:srgbClr val="040C28"/>
                </a:solidFill>
                <a:effectLst/>
                <a:latin typeface="Google Sans"/>
              </a:rPr>
              <a:t>prolonged high fever, fatigue, headache, nausea, abdominal pain, and constipation or </a:t>
            </a:r>
            <a:r>
              <a:rPr lang="en-US" b="0" i="0" dirty="0" err="1">
                <a:solidFill>
                  <a:srgbClr val="040C28"/>
                </a:solidFill>
                <a:effectLst/>
                <a:latin typeface="Google Sans"/>
              </a:rPr>
              <a:t>diarrhoea</a:t>
            </a:r>
            <a:r>
              <a:rPr lang="en-US" b="0" i="0" dirty="0">
                <a:solidFill>
                  <a:srgbClr val="202124"/>
                </a:solidFill>
                <a:effectLst/>
                <a:latin typeface="Google Sans"/>
              </a:rPr>
              <a:t>. Some patients may have a rash. Severe cases may lead to serious complications or even death.</a:t>
            </a:r>
            <a:endParaRPr lang="en-US" dirty="0"/>
          </a:p>
        </p:txBody>
      </p:sp>
      <p:sp>
        <p:nvSpPr>
          <p:cNvPr id="4" name="Slide Number Placeholder 3"/>
          <p:cNvSpPr>
            <a:spLocks noGrp="1"/>
          </p:cNvSpPr>
          <p:nvPr>
            <p:ph type="sldNum" sz="quarter" idx="5"/>
          </p:nvPr>
        </p:nvSpPr>
        <p:spPr/>
        <p:txBody>
          <a:bodyPr/>
          <a:lstStyle/>
          <a:p>
            <a:fld id="{5686C668-211E-422C-94E6-6750CE3C88D2}" type="slidenum">
              <a:rPr lang="en-CA" smtClean="0"/>
              <a:pPr/>
              <a:t>17</a:t>
            </a:fld>
            <a:endParaRPr lang="en-CA"/>
          </a:p>
        </p:txBody>
      </p:sp>
    </p:spTree>
    <p:extLst>
      <p:ext uri="{BB962C8B-B14F-4D97-AF65-F5344CB8AC3E}">
        <p14:creationId xmlns:p14="http://schemas.microsoft.com/office/powerpoint/2010/main" val="2629916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7DB37A90-18E1-4FD8-82A0-0C8A78518BB8}" type="datetimeFigureOut">
              <a:rPr lang="en-CA" smtClean="0"/>
              <a:pPr/>
              <a:t>2023-10-30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F8CC5A-13DB-48FB-9212-85DC0D502840}" type="slidenum">
              <a:rPr lang="en-CA" smtClean="0"/>
              <a:pPr/>
              <a:t>‹#›</a:t>
            </a:fld>
            <a:endParaRPr lang="en-CA"/>
          </a:p>
        </p:txBody>
      </p:sp>
    </p:spTree>
    <p:extLst>
      <p:ext uri="{BB962C8B-B14F-4D97-AF65-F5344CB8AC3E}">
        <p14:creationId xmlns:p14="http://schemas.microsoft.com/office/powerpoint/2010/main" val="3265258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DB37A90-18E1-4FD8-82A0-0C8A78518BB8}" type="datetimeFigureOut">
              <a:rPr lang="en-CA" smtClean="0"/>
              <a:pPr/>
              <a:t>2023-10-30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F8CC5A-13DB-48FB-9212-85DC0D502840}" type="slidenum">
              <a:rPr lang="en-CA" smtClean="0"/>
              <a:pPr/>
              <a:t>‹#›</a:t>
            </a:fld>
            <a:endParaRPr lang="en-CA"/>
          </a:p>
        </p:txBody>
      </p:sp>
    </p:spTree>
    <p:extLst>
      <p:ext uri="{BB962C8B-B14F-4D97-AF65-F5344CB8AC3E}">
        <p14:creationId xmlns:p14="http://schemas.microsoft.com/office/powerpoint/2010/main" val="952878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DB37A90-18E1-4FD8-82A0-0C8A78518BB8}" type="datetimeFigureOut">
              <a:rPr lang="en-CA" smtClean="0"/>
              <a:pPr/>
              <a:t>2023-10-30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F8CC5A-13DB-48FB-9212-85DC0D502840}" type="slidenum">
              <a:rPr lang="en-CA" smtClean="0"/>
              <a:pPr/>
              <a:t>‹#›</a:t>
            </a:fld>
            <a:endParaRPr lang="en-CA"/>
          </a:p>
        </p:txBody>
      </p:sp>
    </p:spTree>
    <p:extLst>
      <p:ext uri="{BB962C8B-B14F-4D97-AF65-F5344CB8AC3E}">
        <p14:creationId xmlns:p14="http://schemas.microsoft.com/office/powerpoint/2010/main" val="1014745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sz="3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7DB37A90-18E1-4FD8-82A0-0C8A78518BB8}" type="datetimeFigureOut">
              <a:rPr lang="en-CA" smtClean="0"/>
              <a:pPr/>
              <a:t>2023-10-30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F8CC5A-13DB-48FB-9212-85DC0D502840}" type="slidenum">
              <a:rPr lang="en-CA" smtClean="0"/>
              <a:pPr/>
              <a:t>‹#›</a:t>
            </a:fld>
            <a:endParaRPr lang="en-CA"/>
          </a:p>
        </p:txBody>
      </p:sp>
    </p:spTree>
    <p:extLst>
      <p:ext uri="{BB962C8B-B14F-4D97-AF65-F5344CB8AC3E}">
        <p14:creationId xmlns:p14="http://schemas.microsoft.com/office/powerpoint/2010/main" val="884948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B37A90-18E1-4FD8-82A0-0C8A78518BB8}" type="datetimeFigureOut">
              <a:rPr lang="en-CA" smtClean="0"/>
              <a:pPr/>
              <a:t>2023-10-30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9F8CC5A-13DB-48FB-9212-85DC0D502840}" type="slidenum">
              <a:rPr lang="en-CA" smtClean="0"/>
              <a:pPr/>
              <a:t>‹#›</a:t>
            </a:fld>
            <a:endParaRPr lang="en-CA"/>
          </a:p>
        </p:txBody>
      </p:sp>
    </p:spTree>
    <p:extLst>
      <p:ext uri="{BB962C8B-B14F-4D97-AF65-F5344CB8AC3E}">
        <p14:creationId xmlns:p14="http://schemas.microsoft.com/office/powerpoint/2010/main" val="2006660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7DB37A90-18E1-4FD8-82A0-0C8A78518BB8}" type="datetimeFigureOut">
              <a:rPr lang="en-CA" smtClean="0"/>
              <a:pPr/>
              <a:t>2023-10-30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9F8CC5A-13DB-48FB-9212-85DC0D502840}" type="slidenum">
              <a:rPr lang="en-CA" smtClean="0"/>
              <a:pPr/>
              <a:t>‹#›</a:t>
            </a:fld>
            <a:endParaRPr lang="en-CA"/>
          </a:p>
        </p:txBody>
      </p:sp>
    </p:spTree>
    <p:extLst>
      <p:ext uri="{BB962C8B-B14F-4D97-AF65-F5344CB8AC3E}">
        <p14:creationId xmlns:p14="http://schemas.microsoft.com/office/powerpoint/2010/main" val="84491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7DB37A90-18E1-4FD8-82A0-0C8A78518BB8}" type="datetimeFigureOut">
              <a:rPr lang="en-CA" smtClean="0"/>
              <a:pPr/>
              <a:t>2023-10-30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9F8CC5A-13DB-48FB-9212-85DC0D502840}" type="slidenum">
              <a:rPr lang="en-CA" smtClean="0"/>
              <a:pPr/>
              <a:t>‹#›</a:t>
            </a:fld>
            <a:endParaRPr lang="en-CA"/>
          </a:p>
        </p:txBody>
      </p:sp>
    </p:spTree>
    <p:extLst>
      <p:ext uri="{BB962C8B-B14F-4D97-AF65-F5344CB8AC3E}">
        <p14:creationId xmlns:p14="http://schemas.microsoft.com/office/powerpoint/2010/main" val="967405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7DB37A90-18E1-4FD8-82A0-0C8A78518BB8}" type="datetimeFigureOut">
              <a:rPr lang="en-CA" smtClean="0"/>
              <a:pPr/>
              <a:t>2023-10-30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9F8CC5A-13DB-48FB-9212-85DC0D502840}" type="slidenum">
              <a:rPr lang="en-CA" smtClean="0"/>
              <a:pPr/>
              <a:t>‹#›</a:t>
            </a:fld>
            <a:endParaRPr lang="en-CA"/>
          </a:p>
        </p:txBody>
      </p:sp>
    </p:spTree>
    <p:extLst>
      <p:ext uri="{BB962C8B-B14F-4D97-AF65-F5344CB8AC3E}">
        <p14:creationId xmlns:p14="http://schemas.microsoft.com/office/powerpoint/2010/main" val="369725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37A90-18E1-4FD8-82A0-0C8A78518BB8}" type="datetimeFigureOut">
              <a:rPr lang="en-CA" smtClean="0"/>
              <a:pPr/>
              <a:t>2023-10-30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9F8CC5A-13DB-48FB-9212-85DC0D502840}" type="slidenum">
              <a:rPr lang="en-CA" smtClean="0"/>
              <a:pPr/>
              <a:t>‹#›</a:t>
            </a:fld>
            <a:endParaRPr lang="en-CA"/>
          </a:p>
        </p:txBody>
      </p:sp>
    </p:spTree>
    <p:extLst>
      <p:ext uri="{BB962C8B-B14F-4D97-AF65-F5344CB8AC3E}">
        <p14:creationId xmlns:p14="http://schemas.microsoft.com/office/powerpoint/2010/main" val="55822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B37A90-18E1-4FD8-82A0-0C8A78518BB8}" type="datetimeFigureOut">
              <a:rPr lang="en-CA" smtClean="0"/>
              <a:pPr/>
              <a:t>2023-10-30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9F8CC5A-13DB-48FB-9212-85DC0D502840}" type="slidenum">
              <a:rPr lang="en-CA" smtClean="0"/>
              <a:pPr/>
              <a:t>‹#›</a:t>
            </a:fld>
            <a:endParaRPr lang="en-CA"/>
          </a:p>
        </p:txBody>
      </p:sp>
    </p:spTree>
    <p:extLst>
      <p:ext uri="{BB962C8B-B14F-4D97-AF65-F5344CB8AC3E}">
        <p14:creationId xmlns:p14="http://schemas.microsoft.com/office/powerpoint/2010/main" val="1595474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B37A90-18E1-4FD8-82A0-0C8A78518BB8}" type="datetimeFigureOut">
              <a:rPr lang="en-CA" smtClean="0"/>
              <a:pPr/>
              <a:t>2023-10-30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9F8CC5A-13DB-48FB-9212-85DC0D502840}" type="slidenum">
              <a:rPr lang="en-CA" smtClean="0"/>
              <a:pPr/>
              <a:t>‹#›</a:t>
            </a:fld>
            <a:endParaRPr lang="en-CA"/>
          </a:p>
        </p:txBody>
      </p:sp>
    </p:spTree>
    <p:extLst>
      <p:ext uri="{BB962C8B-B14F-4D97-AF65-F5344CB8AC3E}">
        <p14:creationId xmlns:p14="http://schemas.microsoft.com/office/powerpoint/2010/main" val="3777717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37A90-18E1-4FD8-82A0-0C8A78518BB8}" type="datetimeFigureOut">
              <a:rPr lang="en-CA" smtClean="0"/>
              <a:pPr/>
              <a:t>2023-10-30</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8CC5A-13DB-48FB-9212-85DC0D502840}" type="slidenum">
              <a:rPr lang="en-CA" smtClean="0"/>
              <a:pPr/>
              <a:t>‹#›</a:t>
            </a:fld>
            <a:endParaRPr lang="en-CA"/>
          </a:p>
        </p:txBody>
      </p:sp>
    </p:spTree>
    <p:extLst>
      <p:ext uri="{BB962C8B-B14F-4D97-AF65-F5344CB8AC3E}">
        <p14:creationId xmlns:p14="http://schemas.microsoft.com/office/powerpoint/2010/main" val="3692974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d.ted.com/lessons/how-pandemics-spread#watch"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UMMwgvLmN-M"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Asymptomatic_carrie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n.wikipedia.org/wiki/Typhoid_fever"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ySClB6-OH-Q"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d.ted.com/featured/l2cLflv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UMMwgvLmN-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Outbreaks</a:t>
            </a:r>
          </a:p>
        </p:txBody>
      </p:sp>
      <p:sp>
        <p:nvSpPr>
          <p:cNvPr id="3" name="Subtitle 2"/>
          <p:cNvSpPr>
            <a:spLocks noGrp="1"/>
          </p:cNvSpPr>
          <p:nvPr>
            <p:ph type="subTitle" idx="1"/>
          </p:nvPr>
        </p:nvSpPr>
        <p:spPr/>
        <p:txBody>
          <a:bodyPr>
            <a:normAutofit/>
          </a:bodyPr>
          <a:lstStyle/>
          <a:p>
            <a:r>
              <a:rPr lang="en-US" sz="3600" b="1" dirty="0"/>
              <a:t>Epidemics and Pandemics</a:t>
            </a:r>
            <a:endParaRPr lang="en-US" sz="3600" dirty="0"/>
          </a:p>
          <a:p>
            <a:endParaRPr lang="en-US" sz="3600" dirty="0"/>
          </a:p>
        </p:txBody>
      </p:sp>
    </p:spTree>
    <p:extLst>
      <p:ext uri="{BB962C8B-B14F-4D97-AF65-F5344CB8AC3E}">
        <p14:creationId xmlns:p14="http://schemas.microsoft.com/office/powerpoint/2010/main" val="3622716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7695F-77EE-4C67-9089-08CB26919EED}"/>
              </a:ext>
            </a:extLst>
          </p:cNvPr>
          <p:cNvSpPr>
            <a:spLocks noGrp="1"/>
          </p:cNvSpPr>
          <p:nvPr>
            <p:ph type="title"/>
          </p:nvPr>
        </p:nvSpPr>
        <p:spPr/>
        <p:txBody>
          <a:bodyPr/>
          <a:lstStyle/>
          <a:p>
            <a:r>
              <a:rPr lang="en-CA" b="1" dirty="0"/>
              <a:t>Bird flu, H5N1 (1997)</a:t>
            </a:r>
            <a:endParaRPr lang="en-CA" dirty="0"/>
          </a:p>
        </p:txBody>
      </p:sp>
      <p:sp>
        <p:nvSpPr>
          <p:cNvPr id="3" name="Content Placeholder 2">
            <a:extLst>
              <a:ext uri="{FF2B5EF4-FFF2-40B4-BE49-F238E27FC236}">
                <a16:creationId xmlns:a16="http://schemas.microsoft.com/office/drawing/2014/main" id="{A16D1332-3D83-4F63-8E40-E12BEFECE0E2}"/>
              </a:ext>
            </a:extLst>
          </p:cNvPr>
          <p:cNvSpPr>
            <a:spLocks noGrp="1"/>
          </p:cNvSpPr>
          <p:nvPr>
            <p:ph idx="1"/>
          </p:nvPr>
        </p:nvSpPr>
        <p:spPr/>
        <p:txBody>
          <a:bodyPr>
            <a:normAutofit/>
          </a:bodyPr>
          <a:lstStyle/>
          <a:p>
            <a:r>
              <a:rPr lang="en-CA" dirty="0"/>
              <a:t>Deadly to most birds. And it's deadly to humans and to other mammals that catch the virus from birds. </a:t>
            </a:r>
          </a:p>
          <a:p>
            <a:r>
              <a:rPr lang="en-CA" dirty="0"/>
              <a:t>Since the first human case in 1997, H5N1 has killed nearly 60% of the people who have been infected. leads to viral pneumonia and multiorgan failure </a:t>
            </a:r>
          </a:p>
          <a:p>
            <a:r>
              <a:rPr lang="en-CA" dirty="0"/>
              <a:t>But does not spread easily from person to person.</a:t>
            </a:r>
          </a:p>
          <a:p>
            <a:r>
              <a:rPr lang="en-CA" dirty="0"/>
              <a:t>About 100 human deaths, non in Western countries</a:t>
            </a:r>
          </a:p>
        </p:txBody>
      </p:sp>
    </p:spTree>
    <p:extLst>
      <p:ext uri="{BB962C8B-B14F-4D97-AF65-F5344CB8AC3E}">
        <p14:creationId xmlns:p14="http://schemas.microsoft.com/office/powerpoint/2010/main" val="3434497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E9FD-B1D2-4A4D-AB17-06BF459DB422}"/>
              </a:ext>
            </a:extLst>
          </p:cNvPr>
          <p:cNvSpPr>
            <a:spLocks noGrp="1"/>
          </p:cNvSpPr>
          <p:nvPr>
            <p:ph type="title"/>
          </p:nvPr>
        </p:nvSpPr>
        <p:spPr/>
        <p:txBody>
          <a:bodyPr/>
          <a:lstStyle/>
          <a:p>
            <a:endParaRPr lang="en-CA"/>
          </a:p>
        </p:txBody>
      </p:sp>
      <p:pic>
        <p:nvPicPr>
          <p:cNvPr id="1026" name="Picture 2" descr="Image result for bird flu">
            <a:extLst>
              <a:ext uri="{FF2B5EF4-FFF2-40B4-BE49-F238E27FC236}">
                <a16:creationId xmlns:a16="http://schemas.microsoft.com/office/drawing/2014/main" id="{9D7EB57E-AF96-415D-A4D2-E8B4709504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692" y="0"/>
            <a:ext cx="11377748" cy="7092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120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COVID-19 </a:t>
            </a:r>
          </a:p>
        </p:txBody>
      </p:sp>
      <p:sp>
        <p:nvSpPr>
          <p:cNvPr id="3" name="Content Placeholder 2"/>
          <p:cNvSpPr>
            <a:spLocks noGrp="1"/>
          </p:cNvSpPr>
          <p:nvPr>
            <p:ph idx="1"/>
          </p:nvPr>
        </p:nvSpPr>
        <p:spPr/>
        <p:txBody>
          <a:bodyPr>
            <a:normAutofit fontScale="92500" lnSpcReduction="10000"/>
          </a:bodyPr>
          <a:lstStyle/>
          <a:p>
            <a:r>
              <a:rPr lang="en-US" dirty="0">
                <a:solidFill>
                  <a:schemeClr val="accent1"/>
                </a:solidFill>
              </a:rPr>
              <a:t>Pandemic</a:t>
            </a:r>
          </a:p>
          <a:p>
            <a:r>
              <a:rPr lang="en-US" dirty="0">
                <a:solidFill>
                  <a:schemeClr val="accent1"/>
                </a:solidFill>
              </a:rPr>
              <a:t>As of Jan 4, </a:t>
            </a:r>
            <a:r>
              <a:rPr lang="en-US" b="1" dirty="0">
                <a:solidFill>
                  <a:schemeClr val="accent1"/>
                </a:solidFill>
              </a:rPr>
              <a:t>85.7 Million case</a:t>
            </a:r>
            <a:r>
              <a:rPr lang="en-US" dirty="0">
                <a:solidFill>
                  <a:schemeClr val="accent1"/>
                </a:solidFill>
              </a:rPr>
              <a:t>s in 218 countries</a:t>
            </a:r>
          </a:p>
          <a:p>
            <a:r>
              <a:rPr lang="en-US" dirty="0">
                <a:solidFill>
                  <a:schemeClr val="accent1"/>
                </a:solidFill>
              </a:rPr>
              <a:t>Spreads in droplets which can hang in the air up to 3hrs, remain on some surfaces for hours or even days. </a:t>
            </a:r>
          </a:p>
          <a:p>
            <a:r>
              <a:rPr lang="en-US" dirty="0">
                <a:solidFill>
                  <a:schemeClr val="accent1"/>
                </a:solidFill>
              </a:rPr>
              <a:t>Why are so many people getting sick? It’s a novel virus (new) . Our bodies have not encountered it before so we have no antibodies against it.</a:t>
            </a:r>
          </a:p>
          <a:p>
            <a:r>
              <a:rPr lang="en-US" dirty="0">
                <a:solidFill>
                  <a:schemeClr val="accent1"/>
                </a:solidFill>
              </a:rPr>
              <a:t>Likely originated in bats, spread to pangolins, then mutated to infect  humans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857C6-AA57-4699-85E1-76CC55B401C3}"/>
              </a:ext>
            </a:extLst>
          </p:cNvPr>
          <p:cNvSpPr>
            <a:spLocks noGrp="1"/>
          </p:cNvSpPr>
          <p:nvPr>
            <p:ph type="title"/>
          </p:nvPr>
        </p:nvSpPr>
        <p:spPr/>
        <p:txBody>
          <a:bodyPr/>
          <a:lstStyle/>
          <a:p>
            <a:r>
              <a:rPr lang="en-CA" dirty="0">
                <a:cs typeface="Calibri"/>
              </a:rPr>
              <a:t>How pandemics are spread (Ted Ed)</a:t>
            </a:r>
            <a:endParaRPr lang="en-US" dirty="0">
              <a:cs typeface="Calibri"/>
            </a:endParaRPr>
          </a:p>
        </p:txBody>
      </p:sp>
      <p:sp>
        <p:nvSpPr>
          <p:cNvPr id="3" name="Content Placeholder 2">
            <a:extLst>
              <a:ext uri="{FF2B5EF4-FFF2-40B4-BE49-F238E27FC236}">
                <a16:creationId xmlns:a16="http://schemas.microsoft.com/office/drawing/2014/main" id="{5BAE4D9C-2CDB-4C28-B76B-6AFEAEF145ED}"/>
              </a:ext>
            </a:extLst>
          </p:cNvPr>
          <p:cNvSpPr>
            <a:spLocks noGrp="1"/>
          </p:cNvSpPr>
          <p:nvPr>
            <p:ph idx="1"/>
          </p:nvPr>
        </p:nvSpPr>
        <p:spPr/>
        <p:txBody>
          <a:bodyPr vert="horz" lIns="91440" tIns="45720" rIns="91440" bIns="45720" rtlCol="0" anchor="t">
            <a:normAutofit/>
          </a:bodyPr>
          <a:lstStyle/>
          <a:p>
            <a:r>
              <a:rPr lang="en-CA" dirty="0">
                <a:cs typeface="Calibri"/>
                <a:hlinkClick r:id="rId3"/>
              </a:rPr>
              <a:t>https://ed.ted.com/lessons/how-pandemics-spread#watch</a:t>
            </a:r>
            <a:endParaRPr lang="en-CA" dirty="0">
              <a:cs typeface="Calibri"/>
            </a:endParaRPr>
          </a:p>
          <a:p>
            <a:endParaRPr lang="en-CA" dirty="0">
              <a:cs typeface="Calibri"/>
            </a:endParaRPr>
          </a:p>
        </p:txBody>
      </p:sp>
    </p:spTree>
    <p:extLst>
      <p:ext uri="{BB962C8B-B14F-4D97-AF65-F5344CB8AC3E}">
        <p14:creationId xmlns:p14="http://schemas.microsoft.com/office/powerpoint/2010/main" val="3699452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15BC8-6CA0-4579-8E6A-B6F0C90CC277}"/>
              </a:ext>
            </a:extLst>
          </p:cNvPr>
          <p:cNvSpPr>
            <a:spLocks noGrp="1"/>
          </p:cNvSpPr>
          <p:nvPr>
            <p:ph type="title"/>
          </p:nvPr>
        </p:nvSpPr>
        <p:spPr>
          <a:xfrm>
            <a:off x="264695" y="365125"/>
            <a:ext cx="11927305" cy="1325563"/>
          </a:xfrm>
        </p:spPr>
        <p:txBody>
          <a:bodyPr/>
          <a:lstStyle/>
          <a:p>
            <a:r>
              <a:rPr lang="en-CA" dirty="0"/>
              <a:t>Black Death (Pestilence, Great Plague, the Plague)</a:t>
            </a:r>
          </a:p>
        </p:txBody>
      </p:sp>
      <p:sp>
        <p:nvSpPr>
          <p:cNvPr id="3" name="Content Placeholder 2">
            <a:extLst>
              <a:ext uri="{FF2B5EF4-FFF2-40B4-BE49-F238E27FC236}">
                <a16:creationId xmlns:a16="http://schemas.microsoft.com/office/drawing/2014/main" id="{27EE1D37-F751-43A8-8BC6-B96E1E5BCCFB}"/>
              </a:ext>
            </a:extLst>
          </p:cNvPr>
          <p:cNvSpPr>
            <a:spLocks noGrp="1"/>
          </p:cNvSpPr>
          <p:nvPr>
            <p:ph idx="1"/>
          </p:nvPr>
        </p:nvSpPr>
        <p:spPr/>
        <p:txBody>
          <a:bodyPr>
            <a:normAutofit fontScale="92500" lnSpcReduction="20000"/>
          </a:bodyPr>
          <a:lstStyle/>
          <a:p>
            <a:r>
              <a:rPr lang="en-CA" dirty="0">
                <a:solidFill>
                  <a:schemeClr val="accent1"/>
                </a:solidFill>
              </a:rPr>
              <a:t>One of the most devastating pandemics in human history, </a:t>
            </a:r>
          </a:p>
          <a:p>
            <a:r>
              <a:rPr lang="en-CA" dirty="0">
                <a:solidFill>
                  <a:schemeClr val="accent1"/>
                </a:solidFill>
              </a:rPr>
              <a:t>Estimated 75 to 200 million people in Eurasia, </a:t>
            </a:r>
          </a:p>
          <a:p>
            <a:r>
              <a:rPr lang="en-CA" dirty="0">
                <a:solidFill>
                  <a:schemeClr val="accent1"/>
                </a:solidFill>
              </a:rPr>
              <a:t>peaking in Europe from 1347 to 1351</a:t>
            </a:r>
          </a:p>
          <a:p>
            <a:r>
              <a:rPr lang="en-CA" dirty="0">
                <a:solidFill>
                  <a:schemeClr val="accent1"/>
                </a:solidFill>
              </a:rPr>
              <a:t>4min</a:t>
            </a:r>
          </a:p>
          <a:p>
            <a:r>
              <a:rPr lang="en-US" u="sng" dirty="0">
                <a:solidFill>
                  <a:schemeClr val="accent1"/>
                </a:solidFill>
              </a:rPr>
              <a:t>http://www.history.com/topics/black-death/videos/the-black-death-begins</a:t>
            </a:r>
            <a:endParaRPr lang="en-US" dirty="0">
              <a:solidFill>
                <a:schemeClr val="accent1"/>
              </a:solidFill>
            </a:endParaRPr>
          </a:p>
          <a:p>
            <a:endParaRPr lang="en-CA" dirty="0"/>
          </a:p>
          <a:p>
            <a:r>
              <a:rPr lang="en-US" dirty="0"/>
              <a:t>Ted Ed: Ebola</a:t>
            </a:r>
          </a:p>
          <a:p>
            <a:r>
              <a:rPr lang="en-US" dirty="0">
                <a:hlinkClick r:id="rId2"/>
              </a:rPr>
              <a:t>https://www.youtube.com/watch?v=UMMwgvLmN-M</a:t>
            </a:r>
            <a:endParaRPr lang="en-US" sz="4800" i="1" dirty="0"/>
          </a:p>
          <a:p>
            <a:endParaRPr lang="en-CA" dirty="0"/>
          </a:p>
        </p:txBody>
      </p:sp>
      <p:pic>
        <p:nvPicPr>
          <p:cNvPr id="4" name="Picture 4" descr="Image result for black death names">
            <a:extLst>
              <a:ext uri="{FF2B5EF4-FFF2-40B4-BE49-F238E27FC236}">
                <a16:creationId xmlns:a16="http://schemas.microsoft.com/office/drawing/2014/main" id="{58097126-B518-4E70-9D0D-BD1725C11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090" y="3276190"/>
            <a:ext cx="3035710" cy="30357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black death names">
            <a:extLst>
              <a:ext uri="{FF2B5EF4-FFF2-40B4-BE49-F238E27FC236}">
                <a16:creationId xmlns:a16="http://schemas.microsoft.com/office/drawing/2014/main" id="{D04AD728-47E9-463C-9921-238EE74332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9169" y="3429000"/>
            <a:ext cx="5008921" cy="336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529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Different Populations have Different Immunities</a:t>
            </a:r>
            <a:br>
              <a:rPr lang="en-CA" dirty="0"/>
            </a:br>
            <a:endParaRPr lang="en-CA" dirty="0"/>
          </a:p>
        </p:txBody>
      </p:sp>
      <p:sp>
        <p:nvSpPr>
          <p:cNvPr id="3" name="Content Placeholder 2"/>
          <p:cNvSpPr>
            <a:spLocks noGrp="1"/>
          </p:cNvSpPr>
          <p:nvPr>
            <p:ph idx="1"/>
          </p:nvPr>
        </p:nvSpPr>
        <p:spPr>
          <a:xfrm>
            <a:off x="838200" y="1443789"/>
            <a:ext cx="4070684" cy="4733174"/>
          </a:xfrm>
        </p:spPr>
        <p:txBody>
          <a:bodyPr>
            <a:normAutofit/>
          </a:bodyPr>
          <a:lstStyle/>
          <a:p>
            <a:pPr lvl="0"/>
            <a:r>
              <a:rPr lang="en-CA" b="1" i="1" dirty="0"/>
              <a:t>EG. measles</a:t>
            </a:r>
            <a:r>
              <a:rPr lang="en-CA" i="1" dirty="0"/>
              <a:t> and </a:t>
            </a:r>
            <a:r>
              <a:rPr lang="en-CA" b="1" i="1" dirty="0"/>
              <a:t>smallpox</a:t>
            </a:r>
            <a:r>
              <a:rPr lang="en-CA" i="1" dirty="0"/>
              <a:t> in Europe brought to North America. </a:t>
            </a:r>
          </a:p>
          <a:p>
            <a:r>
              <a:rPr lang="en-CA" i="1" dirty="0"/>
              <a:t>Estimated </a:t>
            </a:r>
            <a:r>
              <a:rPr lang="en-CA" b="1" i="1" dirty="0"/>
              <a:t>70%</a:t>
            </a:r>
            <a:r>
              <a:rPr lang="en-CA" i="1" dirty="0"/>
              <a:t> of the First Nations population </a:t>
            </a:r>
            <a:r>
              <a:rPr lang="en-CA" b="1" i="1" dirty="0"/>
              <a:t>died</a:t>
            </a:r>
          </a:p>
          <a:p>
            <a:endParaRPr lang="en-CA" b="1" dirty="0"/>
          </a:p>
          <a:p>
            <a:endParaRPr lang="en-CA" dirty="0"/>
          </a:p>
        </p:txBody>
      </p:sp>
      <p:pic>
        <p:nvPicPr>
          <p:cNvPr id="5" name="Picture 4" descr="Related image">
            <a:extLst>
              <a:ext uri="{FF2B5EF4-FFF2-40B4-BE49-F238E27FC236}">
                <a16:creationId xmlns:a16="http://schemas.microsoft.com/office/drawing/2014/main" id="{AA807615-AF1A-44E6-BC7D-8F4C1DC5F40E}"/>
              </a:ext>
            </a:extLst>
          </p:cNvPr>
          <p:cNvPicPr/>
          <p:nvPr/>
        </p:nvPicPr>
        <p:blipFill rotWithShape="1">
          <a:blip r:embed="rId3">
            <a:extLst>
              <a:ext uri="{28A0092B-C50C-407E-A947-70E740481C1C}">
                <a14:useLocalDpi xmlns:a14="http://schemas.microsoft.com/office/drawing/2010/main" val="0"/>
              </a:ext>
            </a:extLst>
          </a:blip>
          <a:srcRect l="6158" t="12468" r="36946" b="37150"/>
          <a:stretch/>
        </p:blipFill>
        <p:spPr bwMode="auto">
          <a:xfrm>
            <a:off x="6640286" y="1915886"/>
            <a:ext cx="5551714" cy="4942114"/>
          </a:xfrm>
          <a:prstGeom prst="rect">
            <a:avLst/>
          </a:prstGeom>
          <a:noFill/>
          <a:ln>
            <a:noFill/>
          </a:ln>
          <a:extLst>
            <a:ext uri="{53640926-AAD7-44D8-BBD7-CCE9431645EC}">
              <a14:shadowObscured xmlns:a14="http://schemas.microsoft.com/office/drawing/2010/main"/>
            </a:ext>
          </a:extLst>
        </p:spPr>
      </p:pic>
      <p:pic>
        <p:nvPicPr>
          <p:cNvPr id="6" name="Picture 5" descr="Related image">
            <a:extLst>
              <a:ext uri="{FF2B5EF4-FFF2-40B4-BE49-F238E27FC236}">
                <a16:creationId xmlns:a16="http://schemas.microsoft.com/office/drawing/2014/main" id="{4B8784D8-8301-4E73-9E0D-B47154B7AA38}"/>
              </a:ext>
            </a:extLst>
          </p:cNvPr>
          <p:cNvPicPr/>
          <p:nvPr/>
        </p:nvPicPr>
        <p:blipFill rotWithShape="1">
          <a:blip r:embed="rId3">
            <a:extLst>
              <a:ext uri="{28A0092B-C50C-407E-A947-70E740481C1C}">
                <a14:useLocalDpi xmlns:a14="http://schemas.microsoft.com/office/drawing/2010/main" val="0"/>
              </a:ext>
            </a:extLst>
          </a:blip>
          <a:srcRect l="66221" t="12468" r="3941" b="37150"/>
          <a:stretch/>
        </p:blipFill>
        <p:spPr bwMode="auto">
          <a:xfrm>
            <a:off x="4752704" y="4206781"/>
            <a:ext cx="1598022" cy="24148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2277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Natural Immunity in Human Populations</a:t>
            </a:r>
            <a:br>
              <a:rPr lang="en-CA" dirty="0"/>
            </a:br>
            <a:endParaRPr lang="en-CA" dirty="0"/>
          </a:p>
        </p:txBody>
      </p:sp>
      <p:sp>
        <p:nvSpPr>
          <p:cNvPr id="3" name="Content Placeholder 2"/>
          <p:cNvSpPr>
            <a:spLocks noGrp="1"/>
          </p:cNvSpPr>
          <p:nvPr>
            <p:ph idx="1"/>
          </p:nvPr>
        </p:nvSpPr>
        <p:spPr/>
        <p:txBody>
          <a:bodyPr>
            <a:normAutofit/>
          </a:bodyPr>
          <a:lstStyle/>
          <a:p>
            <a:r>
              <a:rPr lang="en-CA" i="1" dirty="0" err="1">
                <a:solidFill>
                  <a:schemeClr val="accent1"/>
                </a:solidFill>
              </a:rPr>
              <a:t>Eg.</a:t>
            </a:r>
            <a:r>
              <a:rPr lang="en-CA" i="1" dirty="0">
                <a:solidFill>
                  <a:schemeClr val="accent1"/>
                </a:solidFill>
              </a:rPr>
              <a:t> 10% People in remote part of Peruvian rain forest immune to </a:t>
            </a:r>
            <a:r>
              <a:rPr lang="en-CA" b="1" i="1" dirty="0">
                <a:solidFill>
                  <a:schemeClr val="accent1"/>
                </a:solidFill>
              </a:rPr>
              <a:t>rabies</a:t>
            </a:r>
            <a:endParaRPr lang="en-CA" i="1" dirty="0">
              <a:solidFill>
                <a:schemeClr val="accent1"/>
              </a:solidFill>
            </a:endParaRPr>
          </a:p>
          <a:p>
            <a:r>
              <a:rPr lang="en-CA" i="1" dirty="0">
                <a:solidFill>
                  <a:schemeClr val="accent1"/>
                </a:solidFill>
              </a:rPr>
              <a:t>Gabon west-central Africa some immune to </a:t>
            </a:r>
            <a:r>
              <a:rPr lang="en-CA" b="1" i="1" dirty="0">
                <a:solidFill>
                  <a:schemeClr val="accent1"/>
                </a:solidFill>
              </a:rPr>
              <a:t>Ebola</a:t>
            </a:r>
            <a:endParaRPr lang="en-CA" i="1" dirty="0">
              <a:solidFill>
                <a:schemeClr val="accent1"/>
              </a:solidFill>
            </a:endParaRPr>
          </a:p>
          <a:p>
            <a:endParaRPr lang="en-CA" dirty="0"/>
          </a:p>
        </p:txBody>
      </p:sp>
    </p:spTree>
    <p:extLst>
      <p:ext uri="{BB962C8B-B14F-4D97-AF65-F5344CB8AC3E}">
        <p14:creationId xmlns:p14="http://schemas.microsoft.com/office/powerpoint/2010/main" val="1124172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E16B-B833-4DB6-8008-A2BC8BDCA5F6}"/>
              </a:ext>
            </a:extLst>
          </p:cNvPr>
          <p:cNvSpPr>
            <a:spLocks noGrp="1"/>
          </p:cNvSpPr>
          <p:nvPr>
            <p:ph type="title"/>
          </p:nvPr>
        </p:nvSpPr>
        <p:spPr/>
        <p:txBody>
          <a:bodyPr/>
          <a:lstStyle/>
          <a:p>
            <a:r>
              <a:rPr lang="en-US" dirty="0"/>
              <a:t>Some people are Asymptomatic – infected but show no symptoms</a:t>
            </a:r>
          </a:p>
        </p:txBody>
      </p:sp>
      <p:sp>
        <p:nvSpPr>
          <p:cNvPr id="3" name="Content Placeholder 2">
            <a:extLst>
              <a:ext uri="{FF2B5EF4-FFF2-40B4-BE49-F238E27FC236}">
                <a16:creationId xmlns:a16="http://schemas.microsoft.com/office/drawing/2014/main" id="{8CCD4623-FC5E-42AF-932D-85CE3BDD825E}"/>
              </a:ext>
            </a:extLst>
          </p:cNvPr>
          <p:cNvSpPr>
            <a:spLocks noGrp="1"/>
          </p:cNvSpPr>
          <p:nvPr>
            <p:ph idx="1"/>
          </p:nvPr>
        </p:nvSpPr>
        <p:spPr/>
        <p:txBody>
          <a:bodyPr/>
          <a:lstStyle/>
          <a:p>
            <a:r>
              <a:rPr lang="en-US" b="1" i="1" dirty="0"/>
              <a:t>Mary Mallon</a:t>
            </a:r>
            <a:r>
              <a:rPr lang="en-US" i="1" dirty="0"/>
              <a:t> (1869 –1938) </a:t>
            </a:r>
            <a:r>
              <a:rPr lang="en-US" b="1" i="1" dirty="0"/>
              <a:t>Typhoid Mary</a:t>
            </a:r>
            <a:r>
              <a:rPr lang="en-US" i="1" dirty="0"/>
              <a:t>, was the first person in the United States identified as an </a:t>
            </a:r>
            <a:r>
              <a:rPr lang="en-US" b="1" i="1" u="sng" dirty="0">
                <a:hlinkClick r:id="rId3" tooltip="Asymptomatic carrier"/>
              </a:rPr>
              <a:t>asymptomatic carrier</a:t>
            </a:r>
            <a:r>
              <a:rPr lang="en-US" i="1" dirty="0"/>
              <a:t> of the pathogen associated with </a:t>
            </a:r>
            <a:r>
              <a:rPr lang="en-US" b="1" i="1" u="sng" dirty="0">
                <a:hlinkClick r:id="rId4" tooltip="Typhoid fever"/>
              </a:rPr>
              <a:t>typhoid fever</a:t>
            </a:r>
            <a:r>
              <a:rPr lang="en-US" i="1" dirty="0"/>
              <a:t>. </a:t>
            </a:r>
          </a:p>
          <a:p>
            <a:r>
              <a:rPr lang="en-US" i="1" dirty="0"/>
              <a:t>She was presumed to have infected 51 people, three of whom died, over the course of her career as a cook.</a:t>
            </a:r>
            <a:endParaRPr lang="en-CA" i="1" dirty="0"/>
          </a:p>
          <a:p>
            <a:endParaRPr lang="en-US" dirty="0"/>
          </a:p>
        </p:txBody>
      </p:sp>
    </p:spTree>
    <p:extLst>
      <p:ext uri="{BB962C8B-B14F-4D97-AF65-F5344CB8AC3E}">
        <p14:creationId xmlns:p14="http://schemas.microsoft.com/office/powerpoint/2010/main" val="4234171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CD558-7E5D-4B5B-AAAF-161D854A64D8}"/>
              </a:ext>
            </a:extLst>
          </p:cNvPr>
          <p:cNvSpPr>
            <a:spLocks noGrp="1"/>
          </p:cNvSpPr>
          <p:nvPr>
            <p:ph type="title"/>
          </p:nvPr>
        </p:nvSpPr>
        <p:spPr/>
        <p:txBody>
          <a:bodyPr/>
          <a:lstStyle/>
          <a:p>
            <a:r>
              <a:rPr lang="en-US" dirty="0">
                <a:cs typeface="Calibri"/>
              </a:rPr>
              <a:t>What affects our immune system? </a:t>
            </a:r>
            <a:br>
              <a:rPr lang="en-US" dirty="0">
                <a:cs typeface="Calibri"/>
              </a:rPr>
            </a:br>
            <a:endParaRPr lang="en-US" dirty="0"/>
          </a:p>
        </p:txBody>
      </p:sp>
      <p:sp>
        <p:nvSpPr>
          <p:cNvPr id="3" name="Content Placeholder 2">
            <a:extLst>
              <a:ext uri="{FF2B5EF4-FFF2-40B4-BE49-F238E27FC236}">
                <a16:creationId xmlns:a16="http://schemas.microsoft.com/office/drawing/2014/main" id="{D78050BE-93AD-4FBE-A89F-D479335A9237}"/>
              </a:ext>
            </a:extLst>
          </p:cNvPr>
          <p:cNvSpPr>
            <a:spLocks noGrp="1"/>
          </p:cNvSpPr>
          <p:nvPr>
            <p:ph idx="1"/>
          </p:nvPr>
        </p:nvSpPr>
        <p:spPr/>
        <p:txBody>
          <a:bodyPr vert="horz" lIns="91440" tIns="45720" rIns="91440" bIns="45720" rtlCol="0" anchor="t">
            <a:normAutofit fontScale="92500" lnSpcReduction="20000"/>
          </a:bodyPr>
          <a:lstStyle/>
          <a:p>
            <a:r>
              <a:rPr lang="en-US" dirty="0">
                <a:solidFill>
                  <a:schemeClr val="accent1"/>
                </a:solidFill>
                <a:cs typeface="Calibri"/>
              </a:rPr>
              <a:t>If you are tired and feeling "run down“ you may be more susceptible to getting sick because you are less likely to be able to fit off infection</a:t>
            </a:r>
          </a:p>
          <a:p>
            <a:r>
              <a:rPr lang="en-US" dirty="0">
                <a:solidFill>
                  <a:schemeClr val="accent1"/>
                </a:solidFill>
                <a:cs typeface="Calibri"/>
              </a:rPr>
              <a:t>Age: Elderly population may weakened immune system </a:t>
            </a:r>
          </a:p>
          <a:p>
            <a:r>
              <a:rPr lang="en-US" dirty="0">
                <a:solidFill>
                  <a:schemeClr val="accent1"/>
                </a:solidFill>
                <a:cs typeface="Calibri"/>
              </a:rPr>
              <a:t>Some people may be Immunocompromised</a:t>
            </a:r>
          </a:p>
          <a:p>
            <a:r>
              <a:rPr lang="en-US" dirty="0">
                <a:solidFill>
                  <a:schemeClr val="accent1"/>
                </a:solidFill>
                <a:cs typeface="Calibri"/>
              </a:rPr>
              <a:t>Some people have a Genetic predisposition</a:t>
            </a:r>
          </a:p>
          <a:p>
            <a:r>
              <a:rPr lang="en-US" dirty="0">
                <a:solidFill>
                  <a:schemeClr val="accent1"/>
                </a:solidFill>
                <a:cs typeface="Calibri"/>
              </a:rPr>
              <a:t>You may have natural Immunity:</a:t>
            </a:r>
          </a:p>
          <a:p>
            <a:pPr lvl="1"/>
            <a:r>
              <a:rPr lang="en-US" sz="3600" dirty="0">
                <a:solidFill>
                  <a:schemeClr val="accent1"/>
                </a:solidFill>
                <a:cs typeface="Calibri"/>
              </a:rPr>
              <a:t>If you have been Exposed before</a:t>
            </a:r>
            <a:endParaRPr lang="en-US" sz="3600" dirty="0">
              <a:solidFill>
                <a:schemeClr val="accent1"/>
              </a:solidFill>
            </a:endParaRPr>
          </a:p>
          <a:p>
            <a:pPr lvl="1"/>
            <a:r>
              <a:rPr lang="en-US" sz="3600" dirty="0">
                <a:solidFill>
                  <a:schemeClr val="accent1"/>
                </a:solidFill>
                <a:cs typeface="Calibri"/>
              </a:rPr>
              <a:t>If you have a genetic protection</a:t>
            </a:r>
          </a:p>
        </p:txBody>
      </p:sp>
    </p:spTree>
    <p:extLst>
      <p:ext uri="{BB962C8B-B14F-4D97-AF65-F5344CB8AC3E}">
        <p14:creationId xmlns:p14="http://schemas.microsoft.com/office/powerpoint/2010/main" val="2841528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59C38-8F70-4B32-A3A0-696E942E2B6B}"/>
              </a:ext>
            </a:extLst>
          </p:cNvPr>
          <p:cNvSpPr>
            <a:spLocks noGrp="1"/>
          </p:cNvSpPr>
          <p:nvPr>
            <p:ph type="ctrTitle"/>
          </p:nvPr>
        </p:nvSpPr>
        <p:spPr/>
        <p:txBody>
          <a:bodyPr/>
          <a:lstStyle/>
          <a:p>
            <a:r>
              <a:rPr lang="en-US" dirty="0"/>
              <a:t>IMPACTS of OUTBREAKS</a:t>
            </a:r>
          </a:p>
        </p:txBody>
      </p:sp>
      <p:sp>
        <p:nvSpPr>
          <p:cNvPr id="3" name="Subtitle 2">
            <a:extLst>
              <a:ext uri="{FF2B5EF4-FFF2-40B4-BE49-F238E27FC236}">
                <a16:creationId xmlns:a16="http://schemas.microsoft.com/office/drawing/2014/main" id="{28BC623F-C1F9-4A99-968C-E1C9A1E65D8F}"/>
              </a:ext>
            </a:extLst>
          </p:cNvPr>
          <p:cNvSpPr>
            <a:spLocks noGrp="1"/>
          </p:cNvSpPr>
          <p:nvPr>
            <p:ph type="subTitle" idx="1"/>
          </p:nvPr>
        </p:nvSpPr>
        <p:spPr/>
        <p:txBody>
          <a:bodyPr/>
          <a:lstStyle/>
          <a:p>
            <a:r>
              <a:rPr lang="en-US" dirty="0"/>
              <a:t>Social, Economic, </a:t>
            </a:r>
            <a:r>
              <a:rPr lang="en-US" dirty="0" err="1"/>
              <a:t>etc</a:t>
            </a:r>
            <a:endParaRPr lang="en-US" dirty="0"/>
          </a:p>
        </p:txBody>
      </p:sp>
    </p:spTree>
    <p:extLst>
      <p:ext uri="{BB962C8B-B14F-4D97-AF65-F5344CB8AC3E}">
        <p14:creationId xmlns:p14="http://schemas.microsoft.com/office/powerpoint/2010/main" val="3384985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BC68-93E0-4D2C-A3D7-D714A7152EBA}"/>
              </a:ext>
            </a:extLst>
          </p:cNvPr>
          <p:cNvSpPr>
            <a:spLocks noGrp="1"/>
          </p:cNvSpPr>
          <p:nvPr>
            <p:ph type="title"/>
          </p:nvPr>
        </p:nvSpPr>
        <p:spPr/>
        <p:txBody>
          <a:bodyPr/>
          <a:lstStyle/>
          <a:p>
            <a:r>
              <a:rPr lang="en-CA" dirty="0"/>
              <a:t>Infectious Diseases:</a:t>
            </a:r>
          </a:p>
        </p:txBody>
      </p:sp>
      <p:sp>
        <p:nvSpPr>
          <p:cNvPr id="4" name="Rectangle 1">
            <a:extLst>
              <a:ext uri="{FF2B5EF4-FFF2-40B4-BE49-F238E27FC236}">
                <a16:creationId xmlns:a16="http://schemas.microsoft.com/office/drawing/2014/main" id="{05F2B315-2A96-4E22-A1D8-76E659B46C8A}"/>
              </a:ext>
            </a:extLst>
          </p:cNvPr>
          <p:cNvSpPr>
            <a:spLocks noGrp="1" noChangeArrowheads="1"/>
          </p:cNvSpPr>
          <p:nvPr>
            <p:ph idx="1"/>
          </p:nvPr>
        </p:nvSpPr>
        <p:spPr bwMode="auto">
          <a:xfrm>
            <a:off x="739589" y="1708653"/>
            <a:ext cx="892692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00000"/>
              </a:lnSpc>
            </a:pPr>
            <a:r>
              <a:rPr lang="en-US" altLang="en-US" dirty="0">
                <a:solidFill>
                  <a:srgbClr val="000000"/>
                </a:solidFill>
                <a:latin typeface="+mn-lt"/>
                <a:cs typeface="Courier New" panose="02070309020205020404" pitchFamily="49" charset="0"/>
              </a:rPr>
              <a:t>Are </a:t>
            </a:r>
            <a:r>
              <a:rPr lang="en-US" altLang="en-US" b="1" i="1" u="sng" dirty="0">
                <a:solidFill>
                  <a:srgbClr val="000000"/>
                </a:solidFill>
                <a:latin typeface="+mn-lt"/>
                <a:cs typeface="Courier New" panose="02070309020205020404" pitchFamily="49" charset="0"/>
              </a:rPr>
              <a:t>c</a:t>
            </a:r>
            <a:r>
              <a:rPr kumimoji="0" lang="en-US" altLang="en-US" b="1" i="1" u="sng" strike="noStrike" cap="none" normalizeH="0" baseline="0" dirty="0">
                <a:ln>
                  <a:noFill/>
                </a:ln>
                <a:solidFill>
                  <a:srgbClr val="000000"/>
                </a:solidFill>
                <a:effectLst/>
                <a:latin typeface="+mn-lt"/>
                <a:cs typeface="Courier New" panose="02070309020205020404" pitchFamily="49" charset="0"/>
              </a:rPr>
              <a:t>ommunicable</a:t>
            </a:r>
            <a:r>
              <a:rPr kumimoji="0" lang="en-US" altLang="en-US" b="1" i="0" u="sng" strike="noStrike" cap="none" normalizeH="0" baseline="0" dirty="0">
                <a:ln>
                  <a:noFill/>
                </a:ln>
                <a:solidFill>
                  <a:srgbClr val="000000"/>
                </a:solidFill>
                <a:effectLst/>
                <a:latin typeface="+mn-lt"/>
                <a:cs typeface="Courier New" panose="02070309020205020404" pitchFamily="49" charset="0"/>
              </a:rPr>
              <a:t>. </a:t>
            </a:r>
            <a:r>
              <a:rPr kumimoji="0" lang="en-US" altLang="en-US" b="0" i="0" u="none" strike="noStrike" cap="none" normalizeH="0" baseline="0" dirty="0">
                <a:ln>
                  <a:noFill/>
                </a:ln>
                <a:solidFill>
                  <a:srgbClr val="000000"/>
                </a:solidFill>
                <a:effectLst/>
                <a:latin typeface="+mn-lt"/>
                <a:cs typeface="Courier New" panose="02070309020205020404" pitchFamily="49" charset="0"/>
              </a:rPr>
              <a:t>(Diseases that you can catch). </a:t>
            </a:r>
          </a:p>
          <a:p>
            <a:pPr>
              <a:lnSpc>
                <a:spcPct val="100000"/>
              </a:lnSpc>
            </a:pPr>
            <a:r>
              <a:rPr lang="en-CA" dirty="0">
                <a:latin typeface="+mn-lt"/>
              </a:rPr>
              <a:t>Are </a:t>
            </a:r>
            <a:r>
              <a:rPr lang="en-CA" b="1" u="sng" dirty="0">
                <a:latin typeface="+mn-lt"/>
              </a:rPr>
              <a:t>contagious</a:t>
            </a:r>
            <a:r>
              <a:rPr lang="en-CA" dirty="0">
                <a:latin typeface="+mn-lt"/>
              </a:rPr>
              <a:t> (spread from person)</a:t>
            </a:r>
            <a:endParaRPr lang="en-CA" b="1" dirty="0">
              <a:latin typeface="+mn-lt"/>
            </a:endParaRPr>
          </a:p>
          <a:p>
            <a:pPr>
              <a:lnSpc>
                <a:spcPct val="100000"/>
              </a:lnSpc>
            </a:pPr>
            <a:r>
              <a:rPr kumimoji="0" lang="en-US" altLang="en-US" b="0" i="0" u="none" strike="noStrike" cap="none" normalizeH="0" baseline="0" dirty="0">
                <a:ln>
                  <a:noFill/>
                </a:ln>
                <a:solidFill>
                  <a:srgbClr val="000000"/>
                </a:solidFill>
                <a:effectLst/>
                <a:latin typeface="+mn-lt"/>
                <a:cs typeface="Courier New" panose="02070309020205020404" pitchFamily="49" charset="0"/>
              </a:rPr>
              <a:t>Example: colds, influenza, measles, mumps, tuberculosis, pneumonia, smallpox...</a:t>
            </a:r>
          </a:p>
          <a:p>
            <a:pPr>
              <a:lnSpc>
                <a:spcPct val="100000"/>
              </a:lnSpc>
            </a:pPr>
            <a:r>
              <a:rPr kumimoji="0" lang="en-US" altLang="en-US" sz="2800" b="0" i="1" u="none" strike="noStrike" cap="none" normalizeH="0" baseline="0" dirty="0">
                <a:ln>
                  <a:noFill/>
                </a:ln>
                <a:solidFill>
                  <a:srgbClr val="000000"/>
                </a:solidFill>
                <a:effectLst/>
                <a:latin typeface="+mn-lt"/>
                <a:cs typeface="Courier New" panose="02070309020205020404" pitchFamily="49" charset="0"/>
              </a:rPr>
              <a:t>(Noninfectious diseases: Asthma, Cancer, and Arthritis, etc.)</a:t>
            </a:r>
          </a:p>
          <a:p>
            <a:pPr>
              <a:lnSpc>
                <a:spcPct val="100000"/>
              </a:lnSpc>
            </a:pPr>
            <a:endParaRPr kumimoji="0" lang="en-US" altLang="en-US" sz="2800" b="0" i="1"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1266015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9FB56-C7A3-4506-83C3-166E1A2E51F1}"/>
              </a:ext>
            </a:extLst>
          </p:cNvPr>
          <p:cNvSpPr>
            <a:spLocks noGrp="1"/>
          </p:cNvSpPr>
          <p:nvPr>
            <p:ph type="title"/>
          </p:nvPr>
        </p:nvSpPr>
        <p:spPr/>
        <p:txBody>
          <a:bodyPr/>
          <a:lstStyle/>
          <a:p>
            <a:r>
              <a:rPr lang="en-US" dirty="0"/>
              <a:t>Impacts of COVID</a:t>
            </a:r>
          </a:p>
        </p:txBody>
      </p:sp>
      <p:sp>
        <p:nvSpPr>
          <p:cNvPr id="3" name="Content Placeholder 2">
            <a:extLst>
              <a:ext uri="{FF2B5EF4-FFF2-40B4-BE49-F238E27FC236}">
                <a16:creationId xmlns:a16="http://schemas.microsoft.com/office/drawing/2014/main" id="{9F16478D-93E6-4AD3-A2E5-183C6785F8A6}"/>
              </a:ext>
            </a:extLst>
          </p:cNvPr>
          <p:cNvSpPr>
            <a:spLocks noGrp="1"/>
          </p:cNvSpPr>
          <p:nvPr>
            <p:ph idx="1"/>
          </p:nvPr>
        </p:nvSpPr>
        <p:spPr/>
        <p:txBody>
          <a:bodyPr>
            <a:normAutofit/>
          </a:bodyPr>
          <a:lstStyle/>
          <a:p>
            <a:r>
              <a:rPr lang="en-US" dirty="0"/>
              <a:t>During the height of the pandemic, some places went into “Lockdown” to “flatten the curve”. </a:t>
            </a:r>
          </a:p>
          <a:p>
            <a:r>
              <a:rPr lang="en-US" dirty="0"/>
              <a:t>How did this impact your </a:t>
            </a:r>
          </a:p>
          <a:p>
            <a:pPr lvl="1"/>
            <a:r>
              <a:rPr lang="en-US" sz="3600" dirty="0"/>
              <a:t>Ability to go to school/mall/restaurant, travel to France</a:t>
            </a:r>
          </a:p>
          <a:p>
            <a:pPr lvl="1"/>
            <a:r>
              <a:rPr lang="en-US" sz="3600" dirty="0"/>
              <a:t>What is the impact on your social life, mental health, ability to learn, ability to go to work</a:t>
            </a:r>
          </a:p>
          <a:p>
            <a:endParaRPr lang="en-US" dirty="0"/>
          </a:p>
          <a:p>
            <a:endParaRPr lang="en-US" dirty="0"/>
          </a:p>
          <a:p>
            <a:endParaRPr lang="en-US" dirty="0"/>
          </a:p>
        </p:txBody>
      </p:sp>
    </p:spTree>
    <p:extLst>
      <p:ext uri="{BB962C8B-B14F-4D97-AF65-F5344CB8AC3E}">
        <p14:creationId xmlns:p14="http://schemas.microsoft.com/office/powerpoint/2010/main" val="1265819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9FB56-C7A3-4506-83C3-166E1A2E51F1}"/>
              </a:ext>
            </a:extLst>
          </p:cNvPr>
          <p:cNvSpPr>
            <a:spLocks noGrp="1"/>
          </p:cNvSpPr>
          <p:nvPr>
            <p:ph type="title"/>
          </p:nvPr>
        </p:nvSpPr>
        <p:spPr/>
        <p:txBody>
          <a:bodyPr/>
          <a:lstStyle/>
          <a:p>
            <a:r>
              <a:rPr lang="en-US" dirty="0"/>
              <a:t>Personal/Social Impacts</a:t>
            </a:r>
          </a:p>
        </p:txBody>
      </p:sp>
      <p:sp>
        <p:nvSpPr>
          <p:cNvPr id="3" name="Content Placeholder 2">
            <a:extLst>
              <a:ext uri="{FF2B5EF4-FFF2-40B4-BE49-F238E27FC236}">
                <a16:creationId xmlns:a16="http://schemas.microsoft.com/office/drawing/2014/main" id="{9F16478D-93E6-4AD3-A2E5-183C6785F8A6}"/>
              </a:ext>
            </a:extLst>
          </p:cNvPr>
          <p:cNvSpPr>
            <a:spLocks noGrp="1"/>
          </p:cNvSpPr>
          <p:nvPr>
            <p:ph idx="1"/>
          </p:nvPr>
        </p:nvSpPr>
        <p:spPr/>
        <p:txBody>
          <a:bodyPr>
            <a:normAutofit/>
          </a:bodyPr>
          <a:lstStyle/>
          <a:p>
            <a:r>
              <a:rPr lang="en-US" dirty="0"/>
              <a:t>What might happen to a 98 year old if they caught COVID?</a:t>
            </a:r>
          </a:p>
          <a:p>
            <a:endParaRPr lang="en-US" dirty="0"/>
          </a:p>
          <a:p>
            <a:endParaRPr lang="en-US" dirty="0"/>
          </a:p>
          <a:p>
            <a:endParaRPr lang="en-US" dirty="0"/>
          </a:p>
        </p:txBody>
      </p:sp>
    </p:spTree>
    <p:extLst>
      <p:ext uri="{BB962C8B-B14F-4D97-AF65-F5344CB8AC3E}">
        <p14:creationId xmlns:p14="http://schemas.microsoft.com/office/powerpoint/2010/main" val="2855710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9FB56-C7A3-4506-83C3-166E1A2E51F1}"/>
              </a:ext>
            </a:extLst>
          </p:cNvPr>
          <p:cNvSpPr>
            <a:spLocks noGrp="1"/>
          </p:cNvSpPr>
          <p:nvPr>
            <p:ph type="title"/>
          </p:nvPr>
        </p:nvSpPr>
        <p:spPr/>
        <p:txBody>
          <a:bodyPr/>
          <a:lstStyle/>
          <a:p>
            <a:r>
              <a:rPr lang="en-US" dirty="0"/>
              <a:t>Personal/Social Impacts</a:t>
            </a:r>
          </a:p>
        </p:txBody>
      </p:sp>
      <p:sp>
        <p:nvSpPr>
          <p:cNvPr id="3" name="Content Placeholder 2">
            <a:extLst>
              <a:ext uri="{FF2B5EF4-FFF2-40B4-BE49-F238E27FC236}">
                <a16:creationId xmlns:a16="http://schemas.microsoft.com/office/drawing/2014/main" id="{9F16478D-93E6-4AD3-A2E5-183C6785F8A6}"/>
              </a:ext>
            </a:extLst>
          </p:cNvPr>
          <p:cNvSpPr>
            <a:spLocks noGrp="1"/>
          </p:cNvSpPr>
          <p:nvPr>
            <p:ph idx="1"/>
          </p:nvPr>
        </p:nvSpPr>
        <p:spPr/>
        <p:txBody>
          <a:bodyPr>
            <a:normAutofit/>
          </a:bodyPr>
          <a:lstStyle/>
          <a:p>
            <a:r>
              <a:rPr lang="en-US" dirty="0"/>
              <a:t>Misinformation:</a:t>
            </a:r>
          </a:p>
          <a:p>
            <a:r>
              <a:rPr lang="en-US" dirty="0"/>
              <a:t>What about your crazy neighbor who thinks Covid was created in a lab to control the masses?</a:t>
            </a:r>
          </a:p>
          <a:p>
            <a:r>
              <a:rPr lang="en-US" dirty="0"/>
              <a:t>Or that vaccines are used to implant microchips so we can be tracked. </a:t>
            </a:r>
          </a:p>
          <a:p>
            <a:r>
              <a:rPr lang="en-US" dirty="0"/>
              <a:t>Or Vaccines will give you COVID!</a:t>
            </a:r>
          </a:p>
          <a:p>
            <a:endParaRPr lang="en-US" dirty="0"/>
          </a:p>
          <a:p>
            <a:endParaRPr lang="en-US" dirty="0"/>
          </a:p>
          <a:p>
            <a:endParaRPr lang="en-US" dirty="0"/>
          </a:p>
        </p:txBody>
      </p:sp>
    </p:spTree>
    <p:extLst>
      <p:ext uri="{BB962C8B-B14F-4D97-AF65-F5344CB8AC3E}">
        <p14:creationId xmlns:p14="http://schemas.microsoft.com/office/powerpoint/2010/main" val="2960296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183CE-B614-455F-B08A-741B2C9C56E0}"/>
              </a:ext>
            </a:extLst>
          </p:cNvPr>
          <p:cNvSpPr>
            <a:spLocks noGrp="1"/>
          </p:cNvSpPr>
          <p:nvPr>
            <p:ph type="title"/>
          </p:nvPr>
        </p:nvSpPr>
        <p:spPr/>
        <p:txBody>
          <a:bodyPr/>
          <a:lstStyle/>
          <a:p>
            <a:r>
              <a:rPr lang="en-US" dirty="0"/>
              <a:t>Social Impacts of Pandemics</a:t>
            </a:r>
          </a:p>
        </p:txBody>
      </p:sp>
      <p:sp>
        <p:nvSpPr>
          <p:cNvPr id="3" name="Content Placeholder 2">
            <a:extLst>
              <a:ext uri="{FF2B5EF4-FFF2-40B4-BE49-F238E27FC236}">
                <a16:creationId xmlns:a16="http://schemas.microsoft.com/office/drawing/2014/main" id="{0DF915F3-A4B3-462D-B980-6D9349FEB9AC}"/>
              </a:ext>
            </a:extLst>
          </p:cNvPr>
          <p:cNvSpPr>
            <a:spLocks noGrp="1"/>
          </p:cNvSpPr>
          <p:nvPr>
            <p:ph idx="1"/>
          </p:nvPr>
        </p:nvSpPr>
        <p:spPr/>
        <p:txBody>
          <a:bodyPr/>
          <a:lstStyle/>
          <a:p>
            <a:r>
              <a:rPr lang="en-US" u="sng" dirty="0">
                <a:solidFill>
                  <a:srgbClr val="FF0000"/>
                </a:solidFill>
              </a:rPr>
              <a:t>People Dying</a:t>
            </a:r>
          </a:p>
          <a:p>
            <a:r>
              <a:rPr lang="en-US" u="sng" dirty="0">
                <a:solidFill>
                  <a:srgbClr val="FF0000"/>
                </a:solidFill>
              </a:rPr>
              <a:t>Isolation from others,</a:t>
            </a:r>
          </a:p>
          <a:p>
            <a:r>
              <a:rPr lang="en-US" u="sng" dirty="0">
                <a:solidFill>
                  <a:srgbClr val="FF0000"/>
                </a:solidFill>
              </a:rPr>
              <a:t>Mental heath</a:t>
            </a:r>
          </a:p>
          <a:p>
            <a:r>
              <a:rPr lang="en-US" u="sng" dirty="0">
                <a:solidFill>
                  <a:srgbClr val="FF0000"/>
                </a:solidFill>
              </a:rPr>
              <a:t>Panic</a:t>
            </a:r>
          </a:p>
          <a:p>
            <a:r>
              <a:rPr lang="en-US" u="sng" dirty="0">
                <a:solidFill>
                  <a:srgbClr val="FF0000"/>
                </a:solidFill>
              </a:rPr>
              <a:t>Travel precautions</a:t>
            </a:r>
          </a:p>
          <a:p>
            <a:r>
              <a:rPr lang="en-US" u="sng" dirty="0">
                <a:solidFill>
                  <a:srgbClr val="FF0000"/>
                </a:solidFill>
              </a:rPr>
              <a:t>Misinformation, </a:t>
            </a:r>
            <a:r>
              <a:rPr lang="en-US" dirty="0">
                <a:solidFill>
                  <a:srgbClr val="FF0000"/>
                </a:solidFill>
              </a:rPr>
              <a:t>Conspiracy Theories</a:t>
            </a:r>
          </a:p>
        </p:txBody>
      </p:sp>
    </p:spTree>
    <p:extLst>
      <p:ext uri="{BB962C8B-B14F-4D97-AF65-F5344CB8AC3E}">
        <p14:creationId xmlns:p14="http://schemas.microsoft.com/office/powerpoint/2010/main" val="288565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E7649-170F-4AA6-91DF-06DC3E269DE2}"/>
              </a:ext>
            </a:extLst>
          </p:cNvPr>
          <p:cNvSpPr>
            <a:spLocks noGrp="1"/>
          </p:cNvSpPr>
          <p:nvPr>
            <p:ph type="title"/>
          </p:nvPr>
        </p:nvSpPr>
        <p:spPr/>
        <p:txBody>
          <a:bodyPr/>
          <a:lstStyle/>
          <a:p>
            <a:r>
              <a:rPr lang="en-US" dirty="0"/>
              <a:t>Economic Impact</a:t>
            </a:r>
          </a:p>
        </p:txBody>
      </p:sp>
      <p:sp>
        <p:nvSpPr>
          <p:cNvPr id="3" name="Content Placeholder 2">
            <a:extLst>
              <a:ext uri="{FF2B5EF4-FFF2-40B4-BE49-F238E27FC236}">
                <a16:creationId xmlns:a16="http://schemas.microsoft.com/office/drawing/2014/main" id="{B84C9364-9AD4-4738-9AEA-3DBE36A29C50}"/>
              </a:ext>
            </a:extLst>
          </p:cNvPr>
          <p:cNvSpPr>
            <a:spLocks noGrp="1"/>
          </p:cNvSpPr>
          <p:nvPr>
            <p:ph idx="1"/>
          </p:nvPr>
        </p:nvSpPr>
        <p:spPr>
          <a:xfrm>
            <a:off x="838200" y="1825625"/>
            <a:ext cx="7075248" cy="4351338"/>
          </a:xfrm>
        </p:spPr>
        <p:txBody>
          <a:bodyPr/>
          <a:lstStyle/>
          <a:p>
            <a:r>
              <a:rPr lang="en-US" dirty="0">
                <a:solidFill>
                  <a:srgbClr val="FF0000"/>
                </a:solidFill>
              </a:rPr>
              <a:t>Loss of</a:t>
            </a:r>
            <a:r>
              <a:rPr lang="en-US" b="1" dirty="0">
                <a:solidFill>
                  <a:srgbClr val="FF0000"/>
                </a:solidFill>
              </a:rPr>
              <a:t> </a:t>
            </a:r>
            <a:r>
              <a:rPr lang="en-US" b="1" u="sng" dirty="0">
                <a:solidFill>
                  <a:srgbClr val="FF0000"/>
                </a:solidFill>
              </a:rPr>
              <a:t>revenue</a:t>
            </a:r>
            <a:r>
              <a:rPr lang="en-US" b="1" dirty="0">
                <a:solidFill>
                  <a:srgbClr val="FF0000"/>
                </a:solidFill>
              </a:rPr>
              <a:t> </a:t>
            </a:r>
            <a:r>
              <a:rPr lang="en-US" dirty="0">
                <a:solidFill>
                  <a:srgbClr val="FF0000"/>
                </a:solidFill>
              </a:rPr>
              <a:t>for businesses</a:t>
            </a:r>
          </a:p>
          <a:p>
            <a:pPr lvl="1"/>
            <a:r>
              <a:rPr lang="en-US" sz="3600" dirty="0">
                <a:solidFill>
                  <a:srgbClr val="FF0000"/>
                </a:solidFill>
              </a:rPr>
              <a:t>Due to sick leave</a:t>
            </a:r>
          </a:p>
          <a:p>
            <a:pPr lvl="1"/>
            <a:endParaRPr lang="en-US" dirty="0">
              <a:solidFill>
                <a:srgbClr val="FF0000"/>
              </a:solidFill>
            </a:endParaRPr>
          </a:p>
          <a:p>
            <a:r>
              <a:rPr lang="en-US" dirty="0">
                <a:solidFill>
                  <a:srgbClr val="FF0000"/>
                </a:solidFill>
              </a:rPr>
              <a:t>Loss of </a:t>
            </a:r>
            <a:r>
              <a:rPr lang="en-US" b="1" u="sng" dirty="0">
                <a:solidFill>
                  <a:srgbClr val="FF0000"/>
                </a:solidFill>
              </a:rPr>
              <a:t>income</a:t>
            </a:r>
            <a:r>
              <a:rPr lang="en-US" b="1" dirty="0">
                <a:solidFill>
                  <a:srgbClr val="FF0000"/>
                </a:solidFill>
              </a:rPr>
              <a:t> </a:t>
            </a:r>
            <a:r>
              <a:rPr lang="en-US" dirty="0">
                <a:solidFill>
                  <a:srgbClr val="FF0000"/>
                </a:solidFill>
              </a:rPr>
              <a:t>for individuals on </a:t>
            </a:r>
            <a:r>
              <a:rPr lang="en-US" sz="3600" dirty="0">
                <a:solidFill>
                  <a:srgbClr val="FF0000"/>
                </a:solidFill>
              </a:rPr>
              <a:t>Sick leave</a:t>
            </a:r>
          </a:p>
          <a:p>
            <a:endParaRPr lang="en-US" dirty="0"/>
          </a:p>
          <a:p>
            <a:endParaRPr lang="en-US" dirty="0"/>
          </a:p>
          <a:p>
            <a:endParaRPr lang="en-US" dirty="0"/>
          </a:p>
        </p:txBody>
      </p:sp>
      <p:pic>
        <p:nvPicPr>
          <p:cNvPr id="1026" name="Picture 2" descr="Green dollar sign">
            <a:extLst>
              <a:ext uri="{FF2B5EF4-FFF2-40B4-BE49-F238E27FC236}">
                <a16:creationId xmlns:a16="http://schemas.microsoft.com/office/drawing/2014/main" id="{1AA4E05E-C13A-43F1-BEB6-8A38ECC88C0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448"/>
          <a:stretch/>
        </p:blipFill>
        <p:spPr bwMode="auto">
          <a:xfrm>
            <a:off x="7913448" y="365125"/>
            <a:ext cx="3363041" cy="25224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medical sick leave">
            <a:extLst>
              <a:ext uri="{FF2B5EF4-FFF2-40B4-BE49-F238E27FC236}">
                <a16:creationId xmlns:a16="http://schemas.microsoft.com/office/drawing/2014/main" id="{A6922798-A521-4EA4-8CB7-0B8C98B7DD9B}"/>
              </a:ext>
            </a:extLst>
          </p:cNvPr>
          <p:cNvPicPr/>
          <p:nvPr/>
        </p:nvPicPr>
        <p:blipFill rotWithShape="1">
          <a:blip r:embed="rId4">
            <a:extLst>
              <a:ext uri="{28A0092B-C50C-407E-A947-70E740481C1C}">
                <a14:useLocalDpi xmlns:a14="http://schemas.microsoft.com/office/drawing/2010/main" val="0"/>
              </a:ext>
            </a:extLst>
          </a:blip>
          <a:srcRect l="8274" t="16131"/>
          <a:stretch/>
        </p:blipFill>
        <p:spPr bwMode="auto">
          <a:xfrm>
            <a:off x="8105287" y="3671669"/>
            <a:ext cx="3465081" cy="250529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0812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1CB85-99A5-4C17-B033-91A727B19663}"/>
              </a:ext>
            </a:extLst>
          </p:cNvPr>
          <p:cNvSpPr>
            <a:spLocks noGrp="1"/>
          </p:cNvSpPr>
          <p:nvPr>
            <p:ph type="title"/>
          </p:nvPr>
        </p:nvSpPr>
        <p:spPr/>
        <p:txBody>
          <a:bodyPr/>
          <a:lstStyle/>
          <a:p>
            <a:r>
              <a:rPr lang="en-US" dirty="0"/>
              <a:t>Check your understanding: What type of Impact is the following?</a:t>
            </a:r>
          </a:p>
        </p:txBody>
      </p:sp>
      <p:sp>
        <p:nvSpPr>
          <p:cNvPr id="3" name="Content Placeholder 2">
            <a:extLst>
              <a:ext uri="{FF2B5EF4-FFF2-40B4-BE49-F238E27FC236}">
                <a16:creationId xmlns:a16="http://schemas.microsoft.com/office/drawing/2014/main" id="{04DC85A6-533B-499B-AAB2-95D1A99E0311}"/>
              </a:ext>
            </a:extLst>
          </p:cNvPr>
          <p:cNvSpPr>
            <a:spLocks noGrp="1"/>
          </p:cNvSpPr>
          <p:nvPr>
            <p:ph idx="1"/>
          </p:nvPr>
        </p:nvSpPr>
        <p:spPr/>
        <p:txBody>
          <a:bodyPr>
            <a:normAutofit/>
          </a:bodyPr>
          <a:lstStyle/>
          <a:p>
            <a:r>
              <a:rPr lang="en-US" dirty="0"/>
              <a:t>What happened to restaurant owners?</a:t>
            </a:r>
          </a:p>
          <a:p>
            <a:r>
              <a:rPr lang="en-US" dirty="0"/>
              <a:t>Many people work contract work and get paid by the job. There is no sick pay. No work, no pay.</a:t>
            </a:r>
          </a:p>
          <a:p>
            <a:r>
              <a:rPr lang="en-US" dirty="0"/>
              <a:t>What happened to the Gig economy (entertainers) during the height of the pandemic? </a:t>
            </a:r>
          </a:p>
          <a:p>
            <a:r>
              <a:rPr lang="en-US" dirty="0"/>
              <a:t>What about the chicken farmer that has to cull his entire flock? How does that affect the price of eggs? </a:t>
            </a:r>
          </a:p>
        </p:txBody>
      </p:sp>
    </p:spTree>
    <p:extLst>
      <p:ext uri="{BB962C8B-B14F-4D97-AF65-F5344CB8AC3E}">
        <p14:creationId xmlns:p14="http://schemas.microsoft.com/office/powerpoint/2010/main" val="2147558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65D7-3223-408C-A801-2A94B1EB9163}"/>
              </a:ext>
            </a:extLst>
          </p:cNvPr>
          <p:cNvSpPr>
            <a:spLocks noGrp="1"/>
          </p:cNvSpPr>
          <p:nvPr>
            <p:ph type="title"/>
          </p:nvPr>
        </p:nvSpPr>
        <p:spPr/>
        <p:txBody>
          <a:bodyPr/>
          <a:lstStyle/>
          <a:p>
            <a:r>
              <a:rPr lang="en-US" dirty="0"/>
              <a:t>Black Death: Increase in Social Standing? </a:t>
            </a:r>
          </a:p>
        </p:txBody>
      </p:sp>
      <p:sp>
        <p:nvSpPr>
          <p:cNvPr id="3" name="Content Placeholder 2">
            <a:extLst>
              <a:ext uri="{FF2B5EF4-FFF2-40B4-BE49-F238E27FC236}">
                <a16:creationId xmlns:a16="http://schemas.microsoft.com/office/drawing/2014/main" id="{A486674E-C11C-46D2-8197-4281EF450263}"/>
              </a:ext>
            </a:extLst>
          </p:cNvPr>
          <p:cNvSpPr>
            <a:spLocks noGrp="1"/>
          </p:cNvSpPr>
          <p:nvPr>
            <p:ph idx="1"/>
          </p:nvPr>
        </p:nvSpPr>
        <p:spPr>
          <a:xfrm>
            <a:off x="433137" y="1825625"/>
            <a:ext cx="11369657" cy="4667250"/>
          </a:xfrm>
        </p:spPr>
        <p:txBody>
          <a:bodyPr>
            <a:normAutofit lnSpcReduction="10000"/>
          </a:bodyPr>
          <a:lstStyle/>
          <a:p>
            <a:r>
              <a:rPr lang="en-US" dirty="0"/>
              <a:t>Social and economic structure  of Europe drastically changed</a:t>
            </a:r>
          </a:p>
          <a:p>
            <a:pPr lvl="1"/>
            <a:r>
              <a:rPr lang="en-US" dirty="0"/>
              <a:t>Millions died</a:t>
            </a:r>
          </a:p>
          <a:p>
            <a:pPr lvl="1"/>
            <a:r>
              <a:rPr lang="en-US" dirty="0"/>
              <a:t>People abandoned their friends and family, fled cities, and shut themselves off from the world. </a:t>
            </a:r>
          </a:p>
          <a:p>
            <a:pPr lvl="1"/>
            <a:r>
              <a:rPr lang="en-US" dirty="0"/>
              <a:t>Funeral rites became perfunctory or stopped altogether, and work ceased being done.</a:t>
            </a:r>
          </a:p>
          <a:p>
            <a:pPr lvl="1"/>
            <a:r>
              <a:rPr lang="en-US" dirty="0"/>
              <a:t>Inflation: price of goods went up because trade decreased</a:t>
            </a:r>
          </a:p>
          <a:p>
            <a:pPr lvl="1"/>
            <a:r>
              <a:rPr lang="en-US" dirty="0"/>
              <a:t>Not enough workers to work the land – lords increased wages to keep workers, empowering peasants</a:t>
            </a:r>
          </a:p>
          <a:p>
            <a:pPr lvl="1"/>
            <a:r>
              <a:rPr lang="en-US" dirty="0"/>
              <a:t>As financial distinctions blurred, fashion of nobility became more extravagant to emphasize social standing</a:t>
            </a:r>
          </a:p>
          <a:p>
            <a:pPr lvl="1"/>
            <a:r>
              <a:rPr lang="en-US" dirty="0"/>
              <a:t>Peasants revolted when aristocracy resisted changes.  </a:t>
            </a:r>
          </a:p>
        </p:txBody>
      </p:sp>
    </p:spTree>
    <p:extLst>
      <p:ext uri="{BB962C8B-B14F-4D97-AF65-F5344CB8AC3E}">
        <p14:creationId xmlns:p14="http://schemas.microsoft.com/office/powerpoint/2010/main" val="1111206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C305E-DAFC-4D4C-8532-48FC8CB9EB14}"/>
              </a:ext>
            </a:extLst>
          </p:cNvPr>
          <p:cNvSpPr>
            <a:spLocks noGrp="1"/>
          </p:cNvSpPr>
          <p:nvPr>
            <p:ph type="title"/>
          </p:nvPr>
        </p:nvSpPr>
        <p:spPr/>
        <p:txBody>
          <a:bodyPr/>
          <a:lstStyle/>
          <a:p>
            <a:r>
              <a:rPr lang="en-CA" dirty="0"/>
              <a:t>Practice</a:t>
            </a:r>
          </a:p>
        </p:txBody>
      </p:sp>
      <p:sp>
        <p:nvSpPr>
          <p:cNvPr id="3" name="Content Placeholder 2">
            <a:extLst>
              <a:ext uri="{FF2B5EF4-FFF2-40B4-BE49-F238E27FC236}">
                <a16:creationId xmlns:a16="http://schemas.microsoft.com/office/drawing/2014/main" id="{43F16FE9-2D08-4B73-84E1-D54DB739C4FD}"/>
              </a:ext>
            </a:extLst>
          </p:cNvPr>
          <p:cNvSpPr>
            <a:spLocks noGrp="1"/>
          </p:cNvSpPr>
          <p:nvPr>
            <p:ph idx="1"/>
          </p:nvPr>
        </p:nvSpPr>
        <p:spPr/>
        <p:txBody>
          <a:bodyPr vert="horz" lIns="91440" tIns="45720" rIns="91440" bIns="45720" rtlCol="0" anchor="t">
            <a:normAutofit/>
          </a:bodyPr>
          <a:lstStyle/>
          <a:p>
            <a:r>
              <a:rPr lang="en-CA" dirty="0"/>
              <a:t>Outbreak WB p40-42, </a:t>
            </a:r>
          </a:p>
          <a:p>
            <a:r>
              <a:rPr lang="en-CA"/>
              <a:t>Flu WB p</a:t>
            </a:r>
            <a:endParaRPr lang="en-CA" dirty="0"/>
          </a:p>
        </p:txBody>
      </p:sp>
    </p:spTree>
    <p:extLst>
      <p:ext uri="{BB962C8B-B14F-4D97-AF65-F5344CB8AC3E}">
        <p14:creationId xmlns:p14="http://schemas.microsoft.com/office/powerpoint/2010/main" val="1711656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BDDA2-E1B4-407B-B8B8-38D7BE740389}"/>
              </a:ext>
            </a:extLst>
          </p:cNvPr>
          <p:cNvSpPr>
            <a:spLocks noGrp="1"/>
          </p:cNvSpPr>
          <p:nvPr>
            <p:ph type="title"/>
          </p:nvPr>
        </p:nvSpPr>
        <p:spPr/>
        <p:txBody>
          <a:bodyPr/>
          <a:lstStyle/>
          <a:p>
            <a:r>
              <a:rPr lang="en-US" dirty="0"/>
              <a:t>Extra Slides beyond here</a:t>
            </a:r>
          </a:p>
        </p:txBody>
      </p:sp>
      <p:sp>
        <p:nvSpPr>
          <p:cNvPr id="3" name="Content Placeholder 2">
            <a:extLst>
              <a:ext uri="{FF2B5EF4-FFF2-40B4-BE49-F238E27FC236}">
                <a16:creationId xmlns:a16="http://schemas.microsoft.com/office/drawing/2014/main" id="{4CB2922F-E72E-4501-9782-C3AF3B189F8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35163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CA" b="1" u="sng" dirty="0"/>
              <a:t>Social </a:t>
            </a:r>
            <a:r>
              <a:rPr lang="en-CA" b="1" dirty="0"/>
              <a:t>Impacts of Pandemics</a:t>
            </a:r>
            <a:br>
              <a:rPr lang="en-CA" dirty="0"/>
            </a:br>
            <a:endParaRPr lang="en-CA" dirty="0"/>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CA" b="1" u="sng" dirty="0">
                <a:solidFill>
                  <a:schemeClr val="accent1"/>
                </a:solidFill>
              </a:rPr>
              <a:t>1. Death toll </a:t>
            </a:r>
          </a:p>
          <a:p>
            <a:r>
              <a:rPr lang="en-CA" i="1" dirty="0">
                <a:solidFill>
                  <a:schemeClr val="accent1"/>
                </a:solidFill>
              </a:rPr>
              <a:t>HIV has killed more than 25 million people since </a:t>
            </a:r>
            <a:r>
              <a:rPr lang="en-CA" i="1">
                <a:solidFill>
                  <a:schemeClr val="accent1"/>
                </a:solidFill>
              </a:rPr>
              <a:t>it was first identified in 1984. More than 1 million people have died due to diseases such as SARS, HINI, measles and typhoid. </a:t>
            </a:r>
          </a:p>
          <a:p>
            <a:endParaRPr lang="en-CA" dirty="0"/>
          </a:p>
        </p:txBody>
      </p:sp>
    </p:spTree>
    <p:extLst>
      <p:ext uri="{BB962C8B-B14F-4D97-AF65-F5344CB8AC3E}">
        <p14:creationId xmlns:p14="http://schemas.microsoft.com/office/powerpoint/2010/main" val="118982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i="1" dirty="0"/>
              <a:t>Endemic</a:t>
            </a:r>
            <a:r>
              <a:rPr lang="en-CA" b="1" dirty="0"/>
              <a:t> </a:t>
            </a:r>
            <a:r>
              <a:rPr lang="en-CA" dirty="0"/>
              <a:t> Diseases:</a:t>
            </a:r>
            <a:endParaRPr lang="en-US" dirty="0"/>
          </a:p>
        </p:txBody>
      </p:sp>
      <p:sp>
        <p:nvSpPr>
          <p:cNvPr id="3" name="Content Placeholder 2"/>
          <p:cNvSpPr>
            <a:spLocks noGrp="1"/>
          </p:cNvSpPr>
          <p:nvPr>
            <p:ph idx="1"/>
          </p:nvPr>
        </p:nvSpPr>
        <p:spPr>
          <a:xfrm>
            <a:off x="838200" y="1825625"/>
            <a:ext cx="10206789" cy="4667250"/>
          </a:xfrm>
        </p:spPr>
        <p:txBody>
          <a:bodyPr vert="horz" lIns="91440" tIns="45720" rIns="91440" bIns="45720" rtlCol="0" anchor="t">
            <a:normAutofit fontScale="92500" lnSpcReduction="20000"/>
          </a:bodyPr>
          <a:lstStyle/>
          <a:p>
            <a:r>
              <a:rPr lang="en-CA" sz="3900" b="1" u="sng" dirty="0">
                <a:cs typeface="Calibri"/>
              </a:rPr>
              <a:t>Normal</a:t>
            </a:r>
            <a:r>
              <a:rPr lang="en-CA" sz="3900" dirty="0">
                <a:cs typeface="Calibri"/>
              </a:rPr>
              <a:t> level of disease r</a:t>
            </a:r>
            <a:r>
              <a:rPr lang="en-CA" sz="3900" dirty="0"/>
              <a:t>egularly found in a population or in a certain area.</a:t>
            </a:r>
          </a:p>
          <a:p>
            <a:r>
              <a:rPr lang="en-CA" sz="3900" dirty="0"/>
              <a:t>Always there</a:t>
            </a:r>
          </a:p>
          <a:p>
            <a:r>
              <a:rPr lang="en-CA" sz="3900" b="1" u="sng" dirty="0"/>
              <a:t>Low </a:t>
            </a:r>
            <a:r>
              <a:rPr lang="en-CA" sz="3900" dirty="0"/>
              <a:t>numbers of people get sick. </a:t>
            </a:r>
          </a:p>
          <a:p>
            <a:endParaRPr lang="en-CA" sz="3900" dirty="0"/>
          </a:p>
          <a:p>
            <a:r>
              <a:rPr lang="en-CA" sz="4000" dirty="0" err="1"/>
              <a:t>Eg.</a:t>
            </a:r>
            <a:r>
              <a:rPr lang="en-CA" sz="4000" dirty="0"/>
              <a:t> </a:t>
            </a:r>
            <a:r>
              <a:rPr lang="en-CA" sz="4000" b="1" u="sng" dirty="0"/>
              <a:t>Common Cold</a:t>
            </a:r>
          </a:p>
          <a:p>
            <a:r>
              <a:rPr lang="en-CA" sz="4000" dirty="0" err="1"/>
              <a:t>Eg.</a:t>
            </a:r>
            <a:r>
              <a:rPr lang="en-CA" sz="4000" dirty="0"/>
              <a:t> </a:t>
            </a:r>
            <a:r>
              <a:rPr lang="en-CA" sz="4000" b="1" u="sng" dirty="0"/>
              <a:t>Malaria</a:t>
            </a:r>
            <a:r>
              <a:rPr lang="en-CA" sz="4000" dirty="0"/>
              <a:t> is a constant worry in parts of Africa.</a:t>
            </a:r>
          </a:p>
          <a:p>
            <a:r>
              <a:rPr lang="en-CA" sz="4000" dirty="0" err="1"/>
              <a:t>Eg.</a:t>
            </a:r>
            <a:r>
              <a:rPr lang="en-CA" sz="4000" dirty="0"/>
              <a:t> </a:t>
            </a:r>
            <a:r>
              <a:rPr lang="en-CA" sz="4000" b="1" u="sng" dirty="0"/>
              <a:t>Lyme Disease </a:t>
            </a:r>
            <a:r>
              <a:rPr lang="en-CA" dirty="0"/>
              <a:t>is spread through the bite of a blacklegged tick infected with bacteria </a:t>
            </a:r>
            <a:r>
              <a:rPr lang="en-CA" i="1" dirty="0"/>
              <a:t>Borrelia burgdorferi</a:t>
            </a:r>
            <a:r>
              <a:rPr lang="en-CA" dirty="0"/>
              <a:t>.</a:t>
            </a:r>
            <a:endParaRPr lang="en-CA" sz="4000" dirty="0"/>
          </a:p>
          <a:p>
            <a:endParaRPr lang="en-CA" sz="3900" dirty="0">
              <a:cs typeface="Calibri"/>
            </a:endParaRPr>
          </a:p>
          <a:p>
            <a:pPr marL="0" indent="0">
              <a:buNone/>
            </a:pPr>
            <a:endParaRPr lang="en-US" sz="3900" dirty="0"/>
          </a:p>
          <a:p>
            <a:endParaRPr lang="en-CA" dirty="0"/>
          </a:p>
          <a:p>
            <a:endParaRPr lang="en-CA" dirty="0"/>
          </a:p>
        </p:txBody>
      </p:sp>
      <p:pic>
        <p:nvPicPr>
          <p:cNvPr id="7172" name="Picture 4" descr="Image result for lyme disease tick">
            <a:extLst>
              <a:ext uri="{FF2B5EF4-FFF2-40B4-BE49-F238E27FC236}">
                <a16:creationId xmlns:a16="http://schemas.microsoft.com/office/drawing/2014/main" id="{AB7B7FE3-B476-4653-AB70-39C859482A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9044" y="2893404"/>
            <a:ext cx="2674756" cy="1500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869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E7649-170F-4AA6-91DF-06DC3E269DE2}"/>
              </a:ext>
            </a:extLst>
          </p:cNvPr>
          <p:cNvSpPr>
            <a:spLocks noGrp="1"/>
          </p:cNvSpPr>
          <p:nvPr>
            <p:ph type="title"/>
          </p:nvPr>
        </p:nvSpPr>
        <p:spPr/>
        <p:txBody>
          <a:bodyPr/>
          <a:lstStyle/>
          <a:p>
            <a:r>
              <a:rPr lang="en-US" dirty="0"/>
              <a:t>Economic Impact</a:t>
            </a:r>
          </a:p>
        </p:txBody>
      </p:sp>
      <p:sp>
        <p:nvSpPr>
          <p:cNvPr id="3" name="Content Placeholder 2">
            <a:extLst>
              <a:ext uri="{FF2B5EF4-FFF2-40B4-BE49-F238E27FC236}">
                <a16:creationId xmlns:a16="http://schemas.microsoft.com/office/drawing/2014/main" id="{B84C9364-9AD4-4738-9AEA-3DBE36A29C50}"/>
              </a:ext>
            </a:extLst>
          </p:cNvPr>
          <p:cNvSpPr>
            <a:spLocks noGrp="1"/>
          </p:cNvSpPr>
          <p:nvPr>
            <p:ph idx="1"/>
          </p:nvPr>
        </p:nvSpPr>
        <p:spPr>
          <a:xfrm>
            <a:off x="838200" y="1825625"/>
            <a:ext cx="7075248" cy="4351338"/>
          </a:xfrm>
        </p:spPr>
        <p:txBody>
          <a:bodyPr>
            <a:normAutofit/>
          </a:bodyPr>
          <a:lstStyle/>
          <a:p>
            <a:r>
              <a:rPr lang="en-US" dirty="0"/>
              <a:t>Loss of</a:t>
            </a:r>
            <a:r>
              <a:rPr lang="en-US" b="1" dirty="0"/>
              <a:t> revenue </a:t>
            </a:r>
            <a:r>
              <a:rPr lang="en-US" dirty="0"/>
              <a:t>for farmers due to </a:t>
            </a:r>
            <a:r>
              <a:rPr lang="en-US" sz="3600" dirty="0"/>
              <a:t>Culling livestock</a:t>
            </a:r>
          </a:p>
          <a:p>
            <a:r>
              <a:rPr lang="en-CA" dirty="0"/>
              <a:t>In 2015, an outbreak of </a:t>
            </a:r>
            <a:r>
              <a:rPr lang="en-CA" b="1" dirty="0"/>
              <a:t>bird flu</a:t>
            </a:r>
            <a:r>
              <a:rPr lang="en-CA" dirty="0"/>
              <a:t> forced poultry producers to kill about 50 million chickens and turkeys. </a:t>
            </a:r>
          </a:p>
          <a:p>
            <a:r>
              <a:rPr lang="en-CA" dirty="0"/>
              <a:t>The price of eggs increased and farmers lost millions of dollars.</a:t>
            </a:r>
          </a:p>
          <a:p>
            <a:pPr lvl="1"/>
            <a:endParaRPr lang="en-US" dirty="0"/>
          </a:p>
          <a:p>
            <a:endParaRPr lang="en-US" dirty="0"/>
          </a:p>
          <a:p>
            <a:endParaRPr lang="en-US" dirty="0"/>
          </a:p>
        </p:txBody>
      </p:sp>
      <p:pic>
        <p:nvPicPr>
          <p:cNvPr id="1026" name="Picture 2" descr="Green dollar sign">
            <a:extLst>
              <a:ext uri="{FF2B5EF4-FFF2-40B4-BE49-F238E27FC236}">
                <a16:creationId xmlns:a16="http://schemas.microsoft.com/office/drawing/2014/main" id="{1AA4E05E-C13A-43F1-BEB6-8A38ECC88C0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448"/>
          <a:stretch/>
        </p:blipFill>
        <p:spPr bwMode="auto">
          <a:xfrm>
            <a:off x="7913448" y="365125"/>
            <a:ext cx="3363041" cy="25224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turkeys images and chicken">
            <a:extLst>
              <a:ext uri="{FF2B5EF4-FFF2-40B4-BE49-F238E27FC236}">
                <a16:creationId xmlns:a16="http://schemas.microsoft.com/office/drawing/2014/main" id="{F4902853-CA6F-49DC-9220-C5BC9B9A224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5953" y="3334837"/>
            <a:ext cx="3874898" cy="3302506"/>
          </a:xfrm>
          <a:prstGeom prst="rect">
            <a:avLst/>
          </a:prstGeom>
          <a:noFill/>
          <a:ln>
            <a:noFill/>
          </a:ln>
        </p:spPr>
      </p:pic>
    </p:spTree>
    <p:extLst>
      <p:ext uri="{BB962C8B-B14F-4D97-AF65-F5344CB8AC3E}">
        <p14:creationId xmlns:p14="http://schemas.microsoft.com/office/powerpoint/2010/main" val="2365891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Social: Travel Precautions</a:t>
            </a:r>
            <a:endParaRPr lang="en-CA" b="1" u="sng" dirty="0"/>
          </a:p>
        </p:txBody>
      </p:sp>
      <p:sp>
        <p:nvSpPr>
          <p:cNvPr id="3" name="Content Placeholder 2"/>
          <p:cNvSpPr>
            <a:spLocks noGrp="1"/>
          </p:cNvSpPr>
          <p:nvPr>
            <p:ph idx="1"/>
          </p:nvPr>
        </p:nvSpPr>
        <p:spPr>
          <a:xfrm>
            <a:off x="838200" y="1825625"/>
            <a:ext cx="4527884" cy="4351338"/>
          </a:xfrm>
        </p:spPr>
        <p:txBody>
          <a:bodyPr/>
          <a:lstStyle/>
          <a:p>
            <a:r>
              <a:rPr lang="en-CA" dirty="0"/>
              <a:t>as well as certain food imports</a:t>
            </a:r>
          </a:p>
          <a:p>
            <a:r>
              <a:rPr lang="en-CA" dirty="0"/>
              <a:t>Lunar New Year celebrations cancelled due to Coronavirus. </a:t>
            </a:r>
          </a:p>
          <a:p>
            <a:endParaRPr lang="en-CA" dirty="0"/>
          </a:p>
        </p:txBody>
      </p:sp>
      <p:pic>
        <p:nvPicPr>
          <p:cNvPr id="4" name="Picture 3" descr="Image result for travel advisory SARS"/>
          <p:cNvPicPr/>
          <p:nvPr/>
        </p:nvPicPr>
        <p:blipFill rotWithShape="1">
          <a:blip r:embed="rId2">
            <a:extLst>
              <a:ext uri="{28A0092B-C50C-407E-A947-70E740481C1C}">
                <a14:useLocalDpi xmlns:a14="http://schemas.microsoft.com/office/drawing/2010/main" val="0"/>
              </a:ext>
            </a:extLst>
          </a:blip>
          <a:srcRect b="34154"/>
          <a:stretch/>
        </p:blipFill>
        <p:spPr bwMode="auto">
          <a:xfrm>
            <a:off x="5733535" y="1690688"/>
            <a:ext cx="5620265" cy="48021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3274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75843-E8C4-4D0E-980E-99C2A708C3E0}"/>
              </a:ext>
            </a:extLst>
          </p:cNvPr>
          <p:cNvSpPr>
            <a:spLocks noGrp="1"/>
          </p:cNvSpPr>
          <p:nvPr>
            <p:ph type="title"/>
          </p:nvPr>
        </p:nvSpPr>
        <p:spPr/>
        <p:txBody>
          <a:bodyPr/>
          <a:lstStyle/>
          <a:p>
            <a:r>
              <a:rPr lang="en-CA" dirty="0"/>
              <a:t>Swine Flu, H1N1, Swine Influenza (2009)</a:t>
            </a:r>
          </a:p>
        </p:txBody>
      </p:sp>
      <p:sp>
        <p:nvSpPr>
          <p:cNvPr id="3" name="Content Placeholder 2">
            <a:extLst>
              <a:ext uri="{FF2B5EF4-FFF2-40B4-BE49-F238E27FC236}">
                <a16:creationId xmlns:a16="http://schemas.microsoft.com/office/drawing/2014/main" id="{2C1D9041-5F3D-418C-A49F-F691004411F1}"/>
              </a:ext>
            </a:extLst>
          </p:cNvPr>
          <p:cNvSpPr>
            <a:spLocks noGrp="1"/>
          </p:cNvSpPr>
          <p:nvPr>
            <p:ph idx="1"/>
          </p:nvPr>
        </p:nvSpPr>
        <p:spPr/>
        <p:txBody>
          <a:bodyPr>
            <a:normAutofit/>
          </a:bodyPr>
          <a:lstStyle/>
          <a:p>
            <a:r>
              <a:rPr lang="en-CA" dirty="0">
                <a:solidFill>
                  <a:schemeClr val="accent1"/>
                </a:solidFill>
              </a:rPr>
              <a:t>June, 2009 flu pandemic or swine flu lasted from early 2009 to late 2010, and the second of the two pandemics involving </a:t>
            </a:r>
            <a:r>
              <a:rPr lang="en-CA" b="1" dirty="0">
                <a:solidFill>
                  <a:schemeClr val="accent1"/>
                </a:solidFill>
              </a:rPr>
              <a:t>H1N1</a:t>
            </a:r>
            <a:r>
              <a:rPr lang="en-CA" dirty="0">
                <a:solidFill>
                  <a:schemeClr val="accent1"/>
                </a:solidFill>
              </a:rPr>
              <a:t> influenza virus (the first of them being the 1918–1920 Spanish flu pandemic), albeit in a new version.</a:t>
            </a:r>
          </a:p>
          <a:p>
            <a:r>
              <a:rPr lang="en-CA" dirty="0">
                <a:solidFill>
                  <a:schemeClr val="accent1"/>
                </a:solidFill>
              </a:rPr>
              <a:t>Death toll: up to 203,000 </a:t>
            </a:r>
            <a:r>
              <a:rPr lang="en-CA" b="1" dirty="0">
                <a:solidFill>
                  <a:schemeClr val="accent1"/>
                </a:solidFill>
              </a:rPr>
              <a:t>people</a:t>
            </a:r>
            <a:r>
              <a:rPr lang="en-CA" dirty="0">
                <a:solidFill>
                  <a:schemeClr val="accent1"/>
                </a:solidFill>
              </a:rPr>
              <a:t> worldwide—10 times higher than the first estimates</a:t>
            </a:r>
          </a:p>
        </p:txBody>
      </p:sp>
    </p:spTree>
    <p:extLst>
      <p:ext uri="{BB962C8B-B14F-4D97-AF65-F5344CB8AC3E}">
        <p14:creationId xmlns:p14="http://schemas.microsoft.com/office/powerpoint/2010/main" val="3464961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Zoonosis (animal </a:t>
            </a:r>
            <a:r>
              <a:rPr lang="en-US" dirty="0">
                <a:sym typeface="Wingdings" panose="05000000000000000000" pitchFamily="2" charset="2"/>
              </a:rPr>
              <a:t> human</a:t>
            </a:r>
            <a:endParaRPr lang="en-US" dirty="0"/>
          </a:p>
        </p:txBody>
      </p:sp>
      <p:sp>
        <p:nvSpPr>
          <p:cNvPr id="3" name="Content Placeholder 2"/>
          <p:cNvSpPr>
            <a:spLocks noGrp="1"/>
          </p:cNvSpPr>
          <p:nvPr>
            <p:ph idx="1"/>
          </p:nvPr>
        </p:nvSpPr>
        <p:spPr/>
        <p:txBody>
          <a:bodyPr/>
          <a:lstStyle/>
          <a:p>
            <a:r>
              <a:rPr lang="en-US" dirty="0"/>
              <a:t>A </a:t>
            </a:r>
            <a:r>
              <a:rPr lang="en-US" b="1" dirty="0"/>
              <a:t>zoonotic</a:t>
            </a:r>
            <a:r>
              <a:rPr lang="en-US" dirty="0"/>
              <a:t> disease is one that originates in animals then mutates to infect humans.</a:t>
            </a:r>
          </a:p>
          <a:p>
            <a:endParaRPr lang="en-US" dirty="0"/>
          </a:p>
          <a:p>
            <a:r>
              <a:rPr lang="en-US" dirty="0" err="1"/>
              <a:t>Eg</a:t>
            </a:r>
            <a:r>
              <a:rPr lang="en-US" dirty="0"/>
              <a:t>. Rabies, West Nile, Lyme, Swine Flu, corona viruses</a:t>
            </a:r>
          </a:p>
        </p:txBody>
      </p:sp>
    </p:spTree>
    <p:extLst>
      <p:ext uri="{BB962C8B-B14F-4D97-AF65-F5344CB8AC3E}">
        <p14:creationId xmlns:p14="http://schemas.microsoft.com/office/powerpoint/2010/main" val="2760567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11A19-F7CF-496B-B0FB-2EA4F0A377DD}"/>
              </a:ext>
            </a:extLst>
          </p:cNvPr>
          <p:cNvSpPr>
            <a:spLocks noGrp="1"/>
          </p:cNvSpPr>
          <p:nvPr>
            <p:ph type="title"/>
          </p:nvPr>
        </p:nvSpPr>
        <p:spPr/>
        <p:txBody>
          <a:bodyPr/>
          <a:lstStyle/>
          <a:p>
            <a:r>
              <a:rPr lang="en-US" dirty="0">
                <a:cs typeface="Calibri"/>
              </a:rPr>
              <a:t>Impacts of outbreaks - extra</a:t>
            </a:r>
            <a:endParaRPr lang="en-US" dirty="0"/>
          </a:p>
        </p:txBody>
      </p:sp>
      <p:sp>
        <p:nvSpPr>
          <p:cNvPr id="3" name="Content Placeholder 2">
            <a:extLst>
              <a:ext uri="{FF2B5EF4-FFF2-40B4-BE49-F238E27FC236}">
                <a16:creationId xmlns:a16="http://schemas.microsoft.com/office/drawing/2014/main" id="{8D32C2DD-A474-4ACF-89D5-6EDEE8E234E3}"/>
              </a:ext>
            </a:extLst>
          </p:cNvPr>
          <p:cNvSpPr>
            <a:spLocks noGrp="1"/>
          </p:cNvSpPr>
          <p:nvPr>
            <p:ph idx="1"/>
          </p:nvPr>
        </p:nvSpPr>
        <p:spPr/>
        <p:txBody>
          <a:bodyPr vert="horz" lIns="91440" tIns="45720" rIns="91440" bIns="45720" rtlCol="0" anchor="t">
            <a:normAutofit/>
          </a:bodyPr>
          <a:lstStyle/>
          <a:p>
            <a:r>
              <a:rPr lang="en-US" dirty="0">
                <a:cs typeface="Calibri"/>
              </a:rPr>
              <a:t>Ted Ed Bubonic Plague </a:t>
            </a:r>
          </a:p>
          <a:p>
            <a:r>
              <a:rPr lang="en-US" dirty="0">
                <a:cs typeface="Calibri"/>
                <a:hlinkClick r:id="rId2"/>
              </a:rPr>
              <a:t>https://www.youtube.com/watch?v=ySClB6-OH-Q</a:t>
            </a:r>
            <a:endParaRPr lang="en-US" dirty="0">
              <a:cs typeface="Calibri"/>
            </a:endParaRPr>
          </a:p>
          <a:p>
            <a:endParaRPr lang="en-US" dirty="0">
              <a:cs typeface="Calibri"/>
            </a:endParaRPr>
          </a:p>
          <a:p>
            <a:r>
              <a:rPr lang="en-US" dirty="0">
                <a:cs typeface="Calibri"/>
              </a:rPr>
              <a:t>What sort of impacts (social, economic, both) did the Bubonic Plague cause?</a:t>
            </a:r>
          </a:p>
        </p:txBody>
      </p:sp>
    </p:spTree>
    <p:extLst>
      <p:ext uri="{BB962C8B-B14F-4D97-AF65-F5344CB8AC3E}">
        <p14:creationId xmlns:p14="http://schemas.microsoft.com/office/powerpoint/2010/main" val="4053653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937" y="-137830"/>
            <a:ext cx="10515600" cy="1325563"/>
          </a:xfrm>
        </p:spPr>
        <p:txBody>
          <a:bodyPr>
            <a:normAutofit/>
          </a:bodyPr>
          <a:lstStyle/>
          <a:p>
            <a:r>
              <a:rPr lang="en-CA" sz="4000" b="1" dirty="0"/>
              <a:t>How to prevent the spread of diseases?</a:t>
            </a:r>
            <a:endParaRPr lang="en-US" dirty="0"/>
          </a:p>
        </p:txBody>
      </p:sp>
      <p:sp>
        <p:nvSpPr>
          <p:cNvPr id="3" name="Content Placeholder 2"/>
          <p:cNvSpPr>
            <a:spLocks noGrp="1"/>
          </p:cNvSpPr>
          <p:nvPr>
            <p:ph idx="1"/>
          </p:nvPr>
        </p:nvSpPr>
        <p:spPr>
          <a:xfrm>
            <a:off x="367938" y="1296376"/>
            <a:ext cx="11440886" cy="4525963"/>
          </a:xfrm>
        </p:spPr>
        <p:txBody>
          <a:bodyPr>
            <a:normAutofit/>
          </a:bodyPr>
          <a:lstStyle/>
          <a:p>
            <a:pPr marL="742950" indent="-742950">
              <a:spcAft>
                <a:spcPts val="1200"/>
              </a:spcAft>
              <a:buFont typeface="+mj-lt"/>
              <a:buAutoNum type="arabicPeriod"/>
            </a:pPr>
            <a:r>
              <a:rPr lang="en-CA" sz="3400" dirty="0"/>
              <a:t>Get </a:t>
            </a:r>
            <a:r>
              <a:rPr lang="en-CA" sz="3400" b="1" u="sng" dirty="0"/>
              <a:t>vaccinated. </a:t>
            </a:r>
            <a:endParaRPr lang="en-US" sz="3400" dirty="0"/>
          </a:p>
          <a:p>
            <a:pPr marL="742950" lvl="0" indent="-742950">
              <a:buFont typeface="+mj-lt"/>
              <a:buAutoNum type="arabicPeriod"/>
            </a:pPr>
            <a:r>
              <a:rPr lang="en-CA" sz="3400" dirty="0"/>
              <a:t>Wash </a:t>
            </a:r>
            <a:r>
              <a:rPr lang="en-CA" sz="3400" b="1" u="sng" dirty="0"/>
              <a:t>hands</a:t>
            </a:r>
            <a:r>
              <a:rPr lang="en-CA" sz="3400" dirty="0"/>
              <a:t> often with soap and water. </a:t>
            </a:r>
          </a:p>
          <a:p>
            <a:pPr marL="742950" lvl="0" indent="-742950">
              <a:buFont typeface="+mj-lt"/>
              <a:buAutoNum type="arabicPeriod"/>
            </a:pPr>
            <a:r>
              <a:rPr lang="en-CA" sz="3400" dirty="0"/>
              <a:t>Avoid touching your </a:t>
            </a:r>
            <a:r>
              <a:rPr lang="en-CA" sz="3400" u="sng" dirty="0"/>
              <a:t>mouth</a:t>
            </a:r>
            <a:r>
              <a:rPr lang="en-CA" sz="3400" dirty="0"/>
              <a:t>, </a:t>
            </a:r>
            <a:r>
              <a:rPr lang="en-CA" sz="3400" u="sng" dirty="0"/>
              <a:t>nose</a:t>
            </a:r>
            <a:r>
              <a:rPr lang="en-CA" sz="3400" dirty="0"/>
              <a:t>, or </a:t>
            </a:r>
            <a:r>
              <a:rPr lang="en-CA" sz="3400" u="sng" dirty="0"/>
              <a:t>eyes</a:t>
            </a:r>
            <a:r>
              <a:rPr lang="en-CA" sz="3400" dirty="0"/>
              <a:t> with your hands.</a:t>
            </a:r>
          </a:p>
          <a:p>
            <a:pPr marL="742950" lvl="0" indent="-742950">
              <a:buFont typeface="+mj-lt"/>
              <a:buAutoNum type="arabicPeriod"/>
            </a:pPr>
            <a:r>
              <a:rPr lang="en-CA" sz="3400" dirty="0"/>
              <a:t>Cover your</a:t>
            </a:r>
            <a:r>
              <a:rPr lang="en-CA" sz="3400" u="sng" dirty="0"/>
              <a:t> </a:t>
            </a:r>
            <a:r>
              <a:rPr lang="en-CA" sz="3400" b="1" u="sng" dirty="0"/>
              <a:t>mouth</a:t>
            </a:r>
            <a:r>
              <a:rPr lang="en-CA" sz="3400" dirty="0"/>
              <a:t> and </a:t>
            </a:r>
            <a:r>
              <a:rPr lang="en-CA" sz="3400" b="1" u="sng" dirty="0"/>
              <a:t>nose </a:t>
            </a:r>
            <a:r>
              <a:rPr lang="en-CA" sz="3400" dirty="0"/>
              <a:t>when you cough or sneeze. </a:t>
            </a:r>
          </a:p>
          <a:p>
            <a:pPr marL="742950" lvl="0" indent="-742950">
              <a:buFont typeface="+mj-lt"/>
              <a:buAutoNum type="arabicPeriod"/>
            </a:pPr>
            <a:r>
              <a:rPr lang="en-CA" sz="3400" dirty="0"/>
              <a:t>Avoid </a:t>
            </a:r>
            <a:r>
              <a:rPr lang="en-CA" sz="3400" b="1" u="sng" dirty="0"/>
              <a:t>crowded places.</a:t>
            </a:r>
          </a:p>
          <a:p>
            <a:pPr marL="742950" lvl="0" indent="-742950">
              <a:buFont typeface="+mj-lt"/>
              <a:buAutoNum type="arabicPeriod"/>
            </a:pPr>
            <a:r>
              <a:rPr lang="en-CA" sz="3400" dirty="0"/>
              <a:t>Wear a </a:t>
            </a:r>
            <a:r>
              <a:rPr lang="en-CA" sz="3400" b="1" u="sng" dirty="0"/>
              <a:t>face mask</a:t>
            </a:r>
            <a:r>
              <a:rPr lang="en-CA" sz="3400" b="1" dirty="0"/>
              <a:t> </a:t>
            </a:r>
            <a:r>
              <a:rPr lang="en-CA" sz="3400" dirty="0"/>
              <a:t>when</a:t>
            </a:r>
            <a:r>
              <a:rPr lang="en-CA" sz="3400" b="1" dirty="0"/>
              <a:t> </a:t>
            </a:r>
            <a:r>
              <a:rPr lang="en-CA" sz="3400" dirty="0"/>
              <a:t>sick. </a:t>
            </a:r>
            <a:r>
              <a:rPr lang="en-CA" sz="3400" u="sng" dirty="0" err="1"/>
              <a:t>fected</a:t>
            </a:r>
            <a:r>
              <a:rPr lang="en-CA" sz="3400" dirty="0"/>
              <a:t> person.</a:t>
            </a:r>
            <a:endParaRPr lang="en-US" sz="3400" dirty="0"/>
          </a:p>
          <a:p>
            <a:pPr marL="742950" lvl="0" indent="-742950">
              <a:buFont typeface="+mj-lt"/>
              <a:buAutoNum type="arabicPeriod"/>
            </a:pPr>
            <a:endParaRPr lang="en-US" dirty="0"/>
          </a:p>
          <a:p>
            <a:pPr marL="0" indent="0">
              <a:buNone/>
            </a:pPr>
            <a:endParaRPr lang="en-US" dirty="0"/>
          </a:p>
        </p:txBody>
      </p:sp>
      <p:pic>
        <p:nvPicPr>
          <p:cNvPr id="4" name="Picture 3" descr="http://www.nhs.uk/Conditions/ebola-virus/PublishingImages/prevention_342x198_505322837.jpg"/>
          <p:cNvPicPr/>
          <p:nvPr/>
        </p:nvPicPr>
        <p:blipFill>
          <a:blip r:embed="rId2">
            <a:extLst>
              <a:ext uri="{28A0092B-C50C-407E-A947-70E740481C1C}">
                <a14:useLocalDpi xmlns:a14="http://schemas.microsoft.com/office/drawing/2010/main" val="0"/>
              </a:ext>
            </a:extLst>
          </a:blip>
          <a:srcRect/>
          <a:stretch>
            <a:fillRect/>
          </a:stretch>
        </p:blipFill>
        <p:spPr bwMode="auto">
          <a:xfrm>
            <a:off x="2745417" y="5141380"/>
            <a:ext cx="2880320" cy="1712590"/>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03" y="5137353"/>
            <a:ext cx="2693665" cy="1720647"/>
          </a:xfrm>
          <a:prstGeom prst="rect">
            <a:avLst/>
          </a:prstGeom>
        </p:spPr>
      </p:pic>
      <p:pic>
        <p:nvPicPr>
          <p:cNvPr id="6" name="Picture 5">
            <a:extLst>
              <a:ext uri="{FF2B5EF4-FFF2-40B4-BE49-F238E27FC236}">
                <a16:creationId xmlns:a16="http://schemas.microsoft.com/office/drawing/2014/main" id="{5720479B-950F-4491-ADA9-37DB0945958B}"/>
              </a:ext>
            </a:extLst>
          </p:cNvPr>
          <p:cNvPicPr>
            <a:picLocks noChangeAspect="1"/>
          </p:cNvPicPr>
          <p:nvPr/>
        </p:nvPicPr>
        <p:blipFill>
          <a:blip r:embed="rId4"/>
          <a:stretch>
            <a:fillRect/>
          </a:stretch>
        </p:blipFill>
        <p:spPr>
          <a:xfrm>
            <a:off x="5664077" y="4974531"/>
            <a:ext cx="2771792" cy="1883469"/>
          </a:xfrm>
          <a:prstGeom prst="rect">
            <a:avLst/>
          </a:prstGeom>
        </p:spPr>
      </p:pic>
      <p:pic>
        <p:nvPicPr>
          <p:cNvPr id="7" name="Picture 6">
            <a:extLst>
              <a:ext uri="{FF2B5EF4-FFF2-40B4-BE49-F238E27FC236}">
                <a16:creationId xmlns:a16="http://schemas.microsoft.com/office/drawing/2014/main" id="{0F32200C-73A8-4C9D-9596-D171F5D67D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3360" y="5303520"/>
            <a:ext cx="2331720" cy="1554480"/>
          </a:xfrm>
          <a:prstGeom prst="rect">
            <a:avLst/>
          </a:prstGeom>
        </p:spPr>
      </p:pic>
      <p:pic>
        <p:nvPicPr>
          <p:cNvPr id="8" name="Picture 7">
            <a:extLst>
              <a:ext uri="{FF2B5EF4-FFF2-40B4-BE49-F238E27FC236}">
                <a16:creationId xmlns:a16="http://schemas.microsoft.com/office/drawing/2014/main" id="{1563AACF-B60B-4850-B309-59377A6244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4558" y="3797877"/>
            <a:ext cx="2156549" cy="1336323"/>
          </a:xfrm>
          <a:prstGeom prst="rect">
            <a:avLst/>
          </a:prstGeom>
        </p:spPr>
      </p:pic>
    </p:spTree>
    <p:extLst>
      <p:ext uri="{BB962C8B-B14F-4D97-AF65-F5344CB8AC3E}">
        <p14:creationId xmlns:p14="http://schemas.microsoft.com/office/powerpoint/2010/main" val="112050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Assignment: Disease Poster – not this year</a:t>
            </a:r>
          </a:p>
        </p:txBody>
      </p:sp>
      <p:sp>
        <p:nvSpPr>
          <p:cNvPr id="3" name="Content Placeholder 2"/>
          <p:cNvSpPr>
            <a:spLocks noGrp="1"/>
          </p:cNvSpPr>
          <p:nvPr>
            <p:ph idx="1"/>
          </p:nvPr>
        </p:nvSpPr>
        <p:spPr>
          <a:xfrm>
            <a:off x="838200" y="1690688"/>
            <a:ext cx="10515600" cy="4486275"/>
          </a:xfrm>
        </p:spPr>
        <p:txBody>
          <a:bodyPr>
            <a:normAutofit fontScale="77500" lnSpcReduction="20000"/>
          </a:bodyPr>
          <a:lstStyle/>
          <a:p>
            <a:r>
              <a:rPr lang="en-CA" dirty="0"/>
              <a:t>List disease that is caused by a pathogen, </a:t>
            </a:r>
          </a:p>
          <a:p>
            <a:r>
              <a:rPr lang="en-CA" dirty="0"/>
              <a:t>How does it spread (vector, air, water)</a:t>
            </a:r>
          </a:p>
          <a:p>
            <a:r>
              <a:rPr lang="en-CA" dirty="0"/>
              <a:t>How you get infected (ingesting, sexual intercourse, breathing in, bites)</a:t>
            </a:r>
          </a:p>
          <a:p>
            <a:r>
              <a:rPr lang="en-CA" dirty="0"/>
              <a:t>Symptoms</a:t>
            </a:r>
          </a:p>
          <a:p>
            <a:r>
              <a:rPr lang="en-CA" dirty="0"/>
              <a:t>When was the last major outbreak and how many people were infected world wide</a:t>
            </a:r>
          </a:p>
          <a:p>
            <a:r>
              <a:rPr lang="en-CA" dirty="0"/>
              <a:t>Outcome – do you overcome the disease or does the disease overcome you? Are there lasting effects?</a:t>
            </a:r>
          </a:p>
          <a:p>
            <a:r>
              <a:rPr lang="en-CA" dirty="0"/>
              <a:t>Is this disease preventable? If so, how?</a:t>
            </a:r>
          </a:p>
          <a:p>
            <a:r>
              <a:rPr lang="en-CA" dirty="0"/>
              <a:t>Socio – Economic Impact</a:t>
            </a:r>
          </a:p>
          <a:p>
            <a:endParaRPr lang="en-CA" dirty="0"/>
          </a:p>
          <a:p>
            <a:endParaRPr lang="en-CA" dirty="0"/>
          </a:p>
        </p:txBody>
      </p:sp>
    </p:spTree>
    <p:extLst>
      <p:ext uri="{BB962C8B-B14F-4D97-AF65-F5344CB8AC3E}">
        <p14:creationId xmlns:p14="http://schemas.microsoft.com/office/powerpoint/2010/main" val="563194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t>
            </a:r>
          </a:p>
        </p:txBody>
      </p:sp>
      <p:pic>
        <p:nvPicPr>
          <p:cNvPr id="4" name="Content Placeholder 3" descr="https://creately.com/jupiter/diagram/image/hr8d7mrl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541866"/>
            <a:ext cx="10227733" cy="5909734"/>
          </a:xfrm>
          <a:prstGeom prst="rect">
            <a:avLst/>
          </a:prstGeom>
          <a:noFill/>
          <a:ln>
            <a:noFill/>
          </a:ln>
        </p:spPr>
      </p:pic>
    </p:spTree>
    <p:extLst>
      <p:ext uri="{BB962C8B-B14F-4D97-AF65-F5344CB8AC3E}">
        <p14:creationId xmlns:p14="http://schemas.microsoft.com/office/powerpoint/2010/main" val="2815193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119" y="692696"/>
            <a:ext cx="9464872" cy="1143000"/>
          </a:xfrm>
        </p:spPr>
        <p:txBody>
          <a:bodyPr>
            <a:normAutofit fontScale="90000"/>
          </a:bodyPr>
          <a:lstStyle/>
          <a:p>
            <a:pPr algn="l"/>
            <a:r>
              <a:rPr lang="en-US" dirty="0"/>
              <a:t>How many people die from a pandemic depends upon:</a:t>
            </a:r>
          </a:p>
        </p:txBody>
      </p:sp>
      <p:sp>
        <p:nvSpPr>
          <p:cNvPr id="3" name="Content Placeholder 2"/>
          <p:cNvSpPr>
            <a:spLocks noGrp="1"/>
          </p:cNvSpPr>
          <p:nvPr>
            <p:ph idx="1"/>
          </p:nvPr>
        </p:nvSpPr>
        <p:spPr>
          <a:xfrm>
            <a:off x="766119" y="2204865"/>
            <a:ext cx="9444681" cy="3921299"/>
          </a:xfrm>
        </p:spPr>
        <p:txBody>
          <a:bodyPr/>
          <a:lstStyle/>
          <a:p>
            <a:pPr lvl="0"/>
            <a:r>
              <a:rPr lang="en-CA" i="1" dirty="0"/>
              <a:t>The number of people who become </a:t>
            </a:r>
            <a:r>
              <a:rPr lang="en-CA" b="1" i="1" u="sng" dirty="0"/>
              <a:t>infected</a:t>
            </a:r>
            <a:endParaRPr lang="en-US" i="1" dirty="0"/>
          </a:p>
          <a:p>
            <a:pPr lvl="0"/>
            <a:r>
              <a:rPr lang="en-CA" i="1" dirty="0"/>
              <a:t>The severity of disease caused by the virus (its </a:t>
            </a:r>
            <a:r>
              <a:rPr lang="en-CA" b="1" i="1" u="sng" dirty="0"/>
              <a:t>virulence</a:t>
            </a:r>
            <a:r>
              <a:rPr lang="en-CA" i="1" dirty="0"/>
              <a:t>)</a:t>
            </a:r>
            <a:endParaRPr lang="en-US" i="1" dirty="0"/>
          </a:p>
          <a:p>
            <a:pPr lvl="0"/>
            <a:r>
              <a:rPr lang="en-CA" i="1" dirty="0"/>
              <a:t>The </a:t>
            </a:r>
            <a:r>
              <a:rPr lang="en-CA" b="1" i="1" u="sng" dirty="0"/>
              <a:t>vulnerability</a:t>
            </a:r>
            <a:r>
              <a:rPr lang="en-CA" i="1" dirty="0"/>
              <a:t> of affected populations</a:t>
            </a:r>
            <a:endParaRPr lang="en-US" i="1" dirty="0"/>
          </a:p>
          <a:p>
            <a:pPr lvl="0"/>
            <a:r>
              <a:rPr lang="en-CA" i="1" dirty="0"/>
              <a:t>The </a:t>
            </a:r>
            <a:r>
              <a:rPr lang="en-CA" b="1" i="1" u="sng" dirty="0"/>
              <a:t>effectiveness</a:t>
            </a:r>
            <a:r>
              <a:rPr lang="en-CA" i="1" dirty="0"/>
              <a:t> of preventive steps</a:t>
            </a:r>
            <a:endParaRPr lang="en-US" i="1" dirty="0"/>
          </a:p>
          <a:p>
            <a:endParaRPr lang="en-US" dirty="0"/>
          </a:p>
        </p:txBody>
      </p:sp>
    </p:spTree>
    <p:extLst>
      <p:ext uri="{BB962C8B-B14F-4D97-AF65-F5344CB8AC3E}">
        <p14:creationId xmlns:p14="http://schemas.microsoft.com/office/powerpoint/2010/main" val="203997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319" y="464766"/>
            <a:ext cx="10051256" cy="6192688"/>
          </a:xfrm>
        </p:spPr>
        <p:txBody>
          <a:bodyPr vert="horz" lIns="91440" tIns="45720" rIns="91440" bIns="45720" rtlCol="0" anchor="t">
            <a:normAutofit fontScale="77500" lnSpcReduction="20000"/>
          </a:bodyPr>
          <a:lstStyle/>
          <a:p>
            <a:pPr marL="0" indent="0">
              <a:buNone/>
            </a:pPr>
            <a:r>
              <a:rPr lang="en-CA" i="1" dirty="0"/>
              <a:t>The </a:t>
            </a:r>
            <a:r>
              <a:rPr lang="en-CA" b="1" i="1" u="sng" dirty="0"/>
              <a:t>World Health Organization</a:t>
            </a:r>
            <a:r>
              <a:rPr lang="en-CA" i="1" dirty="0"/>
              <a:t> (WHO) provides an influenza pandemic alert system, with a scale ranging from Phase 1 (a low risk of a flu pandemic) to Phase 6 (a full-blown pandemic):</a:t>
            </a:r>
            <a:endParaRPr lang="en-US" i="1">
              <a:cs typeface="Calibri"/>
            </a:endParaRPr>
          </a:p>
          <a:p>
            <a:pPr marL="0" indent="0">
              <a:buNone/>
            </a:pPr>
            <a:endParaRPr lang="en-US" i="1" dirty="0">
              <a:cs typeface="Calibri"/>
            </a:endParaRPr>
          </a:p>
          <a:p>
            <a:r>
              <a:rPr lang="en-CA" b="1" i="1" dirty="0"/>
              <a:t>Phase 1:</a:t>
            </a:r>
            <a:r>
              <a:rPr lang="en-CA" i="1" dirty="0"/>
              <a:t> A virus in animals has caused no known infections in humans.</a:t>
            </a:r>
            <a:endParaRPr lang="en-US" i="1" dirty="0">
              <a:cs typeface="Calibri"/>
            </a:endParaRPr>
          </a:p>
          <a:p>
            <a:r>
              <a:rPr lang="en-CA" b="1" i="1" dirty="0"/>
              <a:t>Phase 2:</a:t>
            </a:r>
            <a:r>
              <a:rPr lang="en-CA" i="1" dirty="0"/>
              <a:t> An animal flu virus has caused infection in humans.</a:t>
            </a:r>
            <a:endParaRPr lang="en-US" i="1" dirty="0">
              <a:cs typeface="Calibri"/>
            </a:endParaRPr>
          </a:p>
          <a:p>
            <a:r>
              <a:rPr lang="en-CA" b="1" i="1" dirty="0"/>
              <a:t>Phase 3:</a:t>
            </a:r>
            <a:r>
              <a:rPr lang="en-CA" i="1" dirty="0"/>
              <a:t> Sporadic cases or small clusters of disease occur in humans. Human-to-human transmission, if any, is insufficient to cause community-level outbreaks.</a:t>
            </a:r>
            <a:endParaRPr lang="en-US" i="1" dirty="0">
              <a:cs typeface="Calibri"/>
            </a:endParaRPr>
          </a:p>
          <a:p>
            <a:r>
              <a:rPr lang="en-CA" b="1" i="1" dirty="0"/>
              <a:t>Phase 4:</a:t>
            </a:r>
            <a:r>
              <a:rPr lang="en-CA" i="1" dirty="0"/>
              <a:t> The risk for a pandemic is greatly increased but not certain.</a:t>
            </a:r>
            <a:endParaRPr lang="en-US" i="1" dirty="0">
              <a:cs typeface="Calibri"/>
            </a:endParaRPr>
          </a:p>
          <a:p>
            <a:r>
              <a:rPr lang="en-CA" b="1" i="1" dirty="0"/>
              <a:t>Phase 5:</a:t>
            </a:r>
            <a:r>
              <a:rPr lang="en-CA" i="1" dirty="0"/>
              <a:t> Spread of disease between humans is occurring in more than one country of one WHO region.</a:t>
            </a:r>
            <a:endParaRPr lang="en-US" i="1" dirty="0">
              <a:cs typeface="Calibri"/>
            </a:endParaRPr>
          </a:p>
          <a:p>
            <a:r>
              <a:rPr lang="en-CA" b="1" i="1" dirty="0"/>
              <a:t>Phase 6:</a:t>
            </a:r>
            <a:r>
              <a:rPr lang="en-CA" i="1" dirty="0"/>
              <a:t> Community-level outbreaks are in at least one additional country in a different WHO region from phase 5. A global pandemic is under way.</a:t>
            </a:r>
            <a:endParaRPr lang="en-US" i="1" dirty="0"/>
          </a:p>
          <a:p>
            <a:endParaRPr lang="en-US" dirty="0"/>
          </a:p>
        </p:txBody>
      </p:sp>
    </p:spTree>
    <p:extLst>
      <p:ext uri="{BB962C8B-B14F-4D97-AF65-F5344CB8AC3E}">
        <p14:creationId xmlns:p14="http://schemas.microsoft.com/office/powerpoint/2010/main" val="46879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57A58-D27A-43F8-8F96-3F3C8E0D24B0}"/>
              </a:ext>
            </a:extLst>
          </p:cNvPr>
          <p:cNvSpPr>
            <a:spLocks noGrp="1"/>
          </p:cNvSpPr>
          <p:nvPr>
            <p:ph type="title"/>
          </p:nvPr>
        </p:nvSpPr>
        <p:spPr/>
        <p:txBody>
          <a:bodyPr/>
          <a:lstStyle/>
          <a:p>
            <a:r>
              <a:rPr lang="en-US" dirty="0"/>
              <a:t>Outbreak</a:t>
            </a:r>
          </a:p>
        </p:txBody>
      </p:sp>
      <p:sp>
        <p:nvSpPr>
          <p:cNvPr id="3" name="Content Placeholder 2">
            <a:extLst>
              <a:ext uri="{FF2B5EF4-FFF2-40B4-BE49-F238E27FC236}">
                <a16:creationId xmlns:a16="http://schemas.microsoft.com/office/drawing/2014/main" id="{DE5B80B8-264B-4620-8A4F-ADAD6587C330}"/>
              </a:ext>
            </a:extLst>
          </p:cNvPr>
          <p:cNvSpPr>
            <a:spLocks noGrp="1"/>
          </p:cNvSpPr>
          <p:nvPr>
            <p:ph idx="1"/>
          </p:nvPr>
        </p:nvSpPr>
        <p:spPr>
          <a:xfrm>
            <a:off x="838200" y="1825624"/>
            <a:ext cx="10515600" cy="5032375"/>
          </a:xfrm>
        </p:spPr>
        <p:txBody>
          <a:bodyPr>
            <a:normAutofit fontScale="92500"/>
          </a:bodyPr>
          <a:lstStyle/>
          <a:p>
            <a:r>
              <a:rPr lang="en-US" dirty="0"/>
              <a:t>An outbreak is sudden </a:t>
            </a:r>
            <a:r>
              <a:rPr lang="en-CA" b="1" u="sng" dirty="0"/>
              <a:t>rise </a:t>
            </a:r>
            <a:r>
              <a:rPr lang="en-CA" dirty="0"/>
              <a:t>in the </a:t>
            </a:r>
            <a:r>
              <a:rPr lang="en-CA" b="1" u="sng" dirty="0"/>
              <a:t>incidence </a:t>
            </a:r>
            <a:r>
              <a:rPr lang="en-CA" dirty="0"/>
              <a:t>(occurrence) of a disease </a:t>
            </a:r>
            <a:r>
              <a:rPr lang="en-CA" dirty="0">
                <a:solidFill>
                  <a:srgbClr val="FF0000"/>
                </a:solidFill>
              </a:rPr>
              <a:t>usually limited to a defined geographical area</a:t>
            </a:r>
            <a:endParaRPr lang="en-US" dirty="0"/>
          </a:p>
          <a:p>
            <a:pPr marL="0" indent="0">
              <a:buNone/>
            </a:pPr>
            <a:endParaRPr lang="en-US" dirty="0"/>
          </a:p>
          <a:p>
            <a:r>
              <a:rPr lang="en-US" dirty="0"/>
              <a:t>E.g. outbreak of measles in a school</a:t>
            </a:r>
          </a:p>
          <a:p>
            <a:endParaRPr lang="en-US" dirty="0"/>
          </a:p>
          <a:p>
            <a:endParaRPr lang="en-US" dirty="0"/>
          </a:p>
          <a:p>
            <a:endParaRPr lang="en-US" dirty="0"/>
          </a:p>
          <a:p>
            <a:r>
              <a:rPr lang="en-US" sz="3600" dirty="0" err="1">
                <a:cs typeface="Calibri" panose="020F0502020204030204"/>
              </a:rPr>
              <a:t>TededCholera</a:t>
            </a:r>
            <a:r>
              <a:rPr lang="en-US" sz="3600" dirty="0">
                <a:cs typeface="Calibri" panose="020F0502020204030204"/>
              </a:rPr>
              <a:t> Outbreak      </a:t>
            </a:r>
            <a:r>
              <a:rPr lang="en-US" sz="3600" dirty="0">
                <a:cs typeface="Calibri" panose="020F0502020204030204"/>
                <a:hlinkClick r:id="rId3"/>
              </a:rPr>
              <a:t>http://ed.ted.com/featured/l2cLflvw</a:t>
            </a:r>
            <a:endParaRPr lang="en-US" sz="3600" dirty="0">
              <a:cs typeface="Calibri" panose="020F0502020204030204"/>
            </a:endParaRPr>
          </a:p>
          <a:p>
            <a:endParaRPr lang="en-US" sz="4000" dirty="0">
              <a:cs typeface="Calibri" panose="020F0502020204030204"/>
            </a:endParaRPr>
          </a:p>
          <a:p>
            <a:endParaRPr lang="en-CA" dirty="0">
              <a:cs typeface="Calibri" panose="020F0502020204030204"/>
            </a:endParaRPr>
          </a:p>
          <a:p>
            <a:endParaRPr lang="en-US" dirty="0"/>
          </a:p>
          <a:p>
            <a:endParaRPr lang="en-US" dirty="0"/>
          </a:p>
        </p:txBody>
      </p:sp>
      <p:pic>
        <p:nvPicPr>
          <p:cNvPr id="4" name="Picture 4" descr="Image result for epidemic vs pandemic">
            <a:extLst>
              <a:ext uri="{FF2B5EF4-FFF2-40B4-BE49-F238E27FC236}">
                <a16:creationId xmlns:a16="http://schemas.microsoft.com/office/drawing/2014/main" id="{67DBCD44-9431-476B-5903-06AA9C544A2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690" t="12556" r="19975" b="16714"/>
          <a:stretch/>
        </p:blipFill>
        <p:spPr bwMode="auto">
          <a:xfrm>
            <a:off x="7629525" y="3173742"/>
            <a:ext cx="4169031" cy="2336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197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Examples of Epidemics:</a:t>
            </a:r>
          </a:p>
        </p:txBody>
      </p:sp>
      <p:sp>
        <p:nvSpPr>
          <p:cNvPr id="3" name="Content Placeholder 2"/>
          <p:cNvSpPr>
            <a:spLocks noGrp="1"/>
          </p:cNvSpPr>
          <p:nvPr>
            <p:ph idx="1"/>
          </p:nvPr>
        </p:nvSpPr>
        <p:spPr/>
        <p:txBody>
          <a:bodyPr>
            <a:normAutofit fontScale="70000" lnSpcReduction="20000"/>
          </a:bodyPr>
          <a:lstStyle/>
          <a:p>
            <a:r>
              <a:rPr lang="en-CA" i="1" dirty="0"/>
              <a:t>in 2014, the </a:t>
            </a:r>
            <a:r>
              <a:rPr lang="en-CA" b="1" i="1" u="sng" dirty="0"/>
              <a:t>Ebola virus</a:t>
            </a:r>
            <a:r>
              <a:rPr lang="en-CA" i="1" dirty="0"/>
              <a:t> resulted in 6070 deaths in West Africa.</a:t>
            </a:r>
          </a:p>
          <a:p>
            <a:r>
              <a:rPr lang="en-CA" dirty="0"/>
              <a:t>The Western African Ebola virus epidemic was the most widespread outbreak of Ebola virus disease in history—causing major loss of life and socioeconomic disruption in the region, mainly in Guinea, Liberia, and Sierra Leone. killed about 774 people out of 8,098 that were infected,” </a:t>
            </a:r>
            <a:r>
              <a:rPr lang="en-CA" dirty="0" err="1"/>
              <a:t>IFLScience</a:t>
            </a:r>
            <a:r>
              <a:rPr lang="en-CA" dirty="0"/>
              <a:t> reported. “It started as an outbreak in Asia and then spread to two dozen countries. Approximately 11,000 people died in the </a:t>
            </a:r>
            <a:r>
              <a:rPr lang="en-CA" b="1" dirty="0"/>
              <a:t>Ebola</a:t>
            </a:r>
            <a:r>
              <a:rPr lang="en-CA" dirty="0"/>
              <a:t> outbreak that hit West Africa from 2014 to 2016; tens of thousands more who were infected </a:t>
            </a:r>
            <a:r>
              <a:rPr lang="en-CA" b="1" dirty="0"/>
              <a:t>survived.</a:t>
            </a:r>
          </a:p>
          <a:p>
            <a:r>
              <a:rPr lang="en-CA" b="1" dirty="0"/>
              <a:t>Zika</a:t>
            </a:r>
            <a:r>
              <a:rPr lang="en-CA" dirty="0"/>
              <a:t> virus disease is an </a:t>
            </a:r>
            <a:r>
              <a:rPr lang="en-CA" b="1" dirty="0"/>
              <a:t>epidemic</a:t>
            </a:r>
            <a:r>
              <a:rPr lang="en-CA" dirty="0"/>
              <a:t> which was reported in Brazil in Feb., 2016</a:t>
            </a:r>
            <a:endParaRPr lang="en-US" i="1" dirty="0"/>
          </a:p>
          <a:p>
            <a:pPr marL="0" indent="0">
              <a:buNone/>
            </a:pPr>
            <a:endParaRPr lang="en-US" dirty="0"/>
          </a:p>
          <a:p>
            <a:r>
              <a:rPr lang="en-US" dirty="0"/>
              <a:t>Ted Ed: Ebola</a:t>
            </a:r>
          </a:p>
          <a:p>
            <a:r>
              <a:rPr lang="en-US" dirty="0">
                <a:hlinkClick r:id="rId2"/>
              </a:rPr>
              <a:t>https://www.youtube.com/watch?v=UMMwgvLmN-M</a:t>
            </a:r>
            <a:endParaRPr lang="en-US" dirty="0"/>
          </a:p>
          <a:p>
            <a:endParaRPr lang="en-US" dirty="0"/>
          </a:p>
        </p:txBody>
      </p:sp>
    </p:spTree>
    <p:extLst>
      <p:ext uri="{BB962C8B-B14F-4D97-AF65-F5344CB8AC3E}">
        <p14:creationId xmlns:p14="http://schemas.microsoft.com/office/powerpoint/2010/main" val="81193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t>Examples of Pandemics:</a:t>
            </a:r>
          </a:p>
        </p:txBody>
      </p:sp>
      <p:sp>
        <p:nvSpPr>
          <p:cNvPr id="3" name="Content Placeholder 2"/>
          <p:cNvSpPr>
            <a:spLocks noGrp="1"/>
          </p:cNvSpPr>
          <p:nvPr>
            <p:ph idx="1"/>
          </p:nvPr>
        </p:nvSpPr>
        <p:spPr>
          <a:xfrm>
            <a:off x="838200" y="1408670"/>
            <a:ext cx="10515600" cy="5084205"/>
          </a:xfrm>
        </p:spPr>
        <p:txBody>
          <a:bodyPr>
            <a:normAutofit fontScale="32500" lnSpcReduction="20000"/>
          </a:bodyPr>
          <a:lstStyle/>
          <a:p>
            <a:pPr>
              <a:spcAft>
                <a:spcPts val="1200"/>
              </a:spcAft>
            </a:pPr>
            <a:r>
              <a:rPr lang="en-CA" sz="8000" dirty="0"/>
              <a:t>Spanish flu killed </a:t>
            </a:r>
            <a:r>
              <a:rPr lang="en-CA" sz="8000" b="1" u="sng" dirty="0"/>
              <a:t>40-50</a:t>
            </a:r>
            <a:r>
              <a:rPr lang="en-CA" sz="8000" dirty="0"/>
              <a:t> million people in 1918</a:t>
            </a:r>
            <a:endParaRPr lang="en-US" sz="8000" dirty="0"/>
          </a:p>
          <a:p>
            <a:pPr>
              <a:spcAft>
                <a:spcPts val="1200"/>
              </a:spcAft>
            </a:pPr>
            <a:r>
              <a:rPr lang="en-CA" sz="8000" dirty="0"/>
              <a:t>Black Plague</a:t>
            </a:r>
          </a:p>
          <a:p>
            <a:pPr>
              <a:spcAft>
                <a:spcPts val="1200"/>
              </a:spcAft>
            </a:pPr>
            <a:r>
              <a:rPr lang="en-CA" sz="8000" dirty="0"/>
              <a:t>The Franco-Prussian War triggered a </a:t>
            </a:r>
            <a:r>
              <a:rPr lang="en-CA" sz="8000" b="1" i="1" u="sng" dirty="0"/>
              <a:t>smallpox pandemic</a:t>
            </a:r>
            <a:r>
              <a:rPr lang="en-CA" sz="8000" dirty="0"/>
              <a:t> of 1870–1875 that claimed 500,000 lives</a:t>
            </a:r>
            <a:endParaRPr lang="en-US" sz="8000" dirty="0"/>
          </a:p>
          <a:p>
            <a:pPr>
              <a:spcAft>
                <a:spcPts val="1200"/>
              </a:spcAft>
            </a:pPr>
            <a:r>
              <a:rPr lang="en-CA" sz="8000" dirty="0"/>
              <a:t>HIV/AIDS - </a:t>
            </a:r>
            <a:r>
              <a:rPr lang="en-US" sz="8000" dirty="0"/>
              <a:t>Ongoing- as of 2011 at least 60 million people had been infected by AIDS and 25 million had died. </a:t>
            </a:r>
          </a:p>
          <a:p>
            <a:pPr>
              <a:spcAft>
                <a:spcPts val="1200"/>
              </a:spcAft>
            </a:pPr>
            <a:r>
              <a:rPr lang="en-CA" sz="8000" dirty="0"/>
              <a:t>In 2009,  H1N1</a:t>
            </a:r>
          </a:p>
          <a:p>
            <a:r>
              <a:rPr lang="en-CA" b="1" dirty="0"/>
              <a:t>Bubonic plague</a:t>
            </a:r>
            <a:r>
              <a:rPr lang="en-CA" dirty="0"/>
              <a:t> is mainly spread by infected fleas from small animals., yersinia pestis</a:t>
            </a:r>
          </a:p>
          <a:p>
            <a:r>
              <a:rPr lang="en-US" sz="8000" dirty="0"/>
              <a:t>Black Death 4min</a:t>
            </a:r>
            <a:endParaRPr lang="en-CA" sz="8000" dirty="0"/>
          </a:p>
          <a:p>
            <a:r>
              <a:rPr lang="en-US" sz="8000" u="sng" dirty="0"/>
              <a:t>http://www.history.com/topics/black-death/videos/the-black-death-begins</a:t>
            </a:r>
            <a:endParaRPr lang="en-US" dirty="0"/>
          </a:p>
          <a:p>
            <a:endParaRPr lang="en-US" dirty="0"/>
          </a:p>
        </p:txBody>
      </p:sp>
    </p:spTree>
    <p:extLst>
      <p:ext uri="{BB962C8B-B14F-4D97-AF65-F5344CB8AC3E}">
        <p14:creationId xmlns:p14="http://schemas.microsoft.com/office/powerpoint/2010/main" val="117388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657A58-D27A-43F8-8F96-3F3C8E0D24B0}"/>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Epidemic</a:t>
            </a:r>
          </a:p>
        </p:txBody>
      </p:sp>
      <p:pic>
        <p:nvPicPr>
          <p:cNvPr id="4" name="Content Placeholder 3" descr="Image result for outbreak epidemic pandemic chart">
            <a:extLst>
              <a:ext uri="{FF2B5EF4-FFF2-40B4-BE49-F238E27FC236}">
                <a16:creationId xmlns:a16="http://schemas.microsoft.com/office/drawing/2014/main" id="{F2BA83D9-36AE-203B-BA25-E8D1220C90EC}"/>
              </a:ext>
            </a:extLst>
          </p:cNvPr>
          <p:cNvPicPr>
            <a:picLocks noGrp="1"/>
          </p:cNvPicPr>
          <p:nvPr>
            <p:ph idx="1"/>
          </p:nvPr>
        </p:nvPicPr>
        <p:blipFill rotWithShape="1">
          <a:blip r:embed="rId3">
            <a:extLst>
              <a:ext uri="{28A0092B-C50C-407E-A947-70E740481C1C}">
                <a14:useLocalDpi xmlns:a14="http://schemas.microsoft.com/office/drawing/2010/main" val="0"/>
              </a:ext>
            </a:extLst>
          </a:blip>
          <a:srcRect l="7508" t="19874" r="52512" b="24771"/>
          <a:stretch/>
        </p:blipFill>
        <p:spPr bwMode="auto">
          <a:xfrm>
            <a:off x="4777316" y="1266884"/>
            <a:ext cx="6780700" cy="4321902"/>
          </a:xfrm>
          <a:prstGeom prst="rect">
            <a:avLst/>
          </a:prstGeom>
          <a:noFill/>
        </p:spPr>
      </p:pic>
    </p:spTree>
    <p:extLst>
      <p:ext uri="{BB962C8B-B14F-4D97-AF65-F5344CB8AC3E}">
        <p14:creationId xmlns:p14="http://schemas.microsoft.com/office/powerpoint/2010/main" val="608744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CAA45-5660-48B1-88FE-C0CE3C87FB4C}"/>
              </a:ext>
            </a:extLst>
          </p:cNvPr>
          <p:cNvSpPr>
            <a:spLocks noGrp="1"/>
          </p:cNvSpPr>
          <p:nvPr>
            <p:ph type="title"/>
          </p:nvPr>
        </p:nvSpPr>
        <p:spPr>
          <a:xfrm>
            <a:off x="524691" y="51616"/>
            <a:ext cx="10515600" cy="1325563"/>
          </a:xfrm>
        </p:spPr>
        <p:txBody>
          <a:bodyPr/>
          <a:lstStyle/>
          <a:p>
            <a:r>
              <a:rPr lang="en-CA" dirty="0"/>
              <a:t>Epidemic </a:t>
            </a:r>
          </a:p>
        </p:txBody>
      </p:sp>
      <p:graphicFrame>
        <p:nvGraphicFramePr>
          <p:cNvPr id="4" name="Content Placeholder 3">
            <a:extLst>
              <a:ext uri="{FF2B5EF4-FFF2-40B4-BE49-F238E27FC236}">
                <a16:creationId xmlns:a16="http://schemas.microsoft.com/office/drawing/2014/main" id="{9AC01FD1-D02F-4A62-AB79-F3F684EF0D3C}"/>
              </a:ext>
            </a:extLst>
          </p:cNvPr>
          <p:cNvGraphicFramePr>
            <a:graphicFrameLocks noGrp="1"/>
          </p:cNvGraphicFramePr>
          <p:nvPr>
            <p:ph idx="1"/>
            <p:extLst>
              <p:ext uri="{D42A27DB-BD31-4B8C-83A1-F6EECF244321}">
                <p14:modId xmlns:p14="http://schemas.microsoft.com/office/powerpoint/2010/main" val="428864258"/>
              </p:ext>
            </p:extLst>
          </p:nvPr>
        </p:nvGraphicFramePr>
        <p:xfrm>
          <a:off x="524691" y="1013788"/>
          <a:ext cx="9834156" cy="5701156"/>
        </p:xfrm>
        <a:graphic>
          <a:graphicData uri="http://schemas.openxmlformats.org/drawingml/2006/table">
            <a:tbl>
              <a:tblPr/>
              <a:tblGrid>
                <a:gridCol w="9834156">
                  <a:extLst>
                    <a:ext uri="{9D8B030D-6E8A-4147-A177-3AD203B41FA5}">
                      <a16:colId xmlns:a16="http://schemas.microsoft.com/office/drawing/2014/main" val="3127799204"/>
                    </a:ext>
                  </a:extLst>
                </a:gridCol>
              </a:tblGrid>
              <a:tr h="5701156">
                <a:tc>
                  <a:txBody>
                    <a:bodyPr/>
                    <a:lstStyle/>
                    <a:p>
                      <a:pPr marL="571500" indent="-571500">
                        <a:buFont typeface="Arial" panose="020B0604020202020204" pitchFamily="34" charset="0"/>
                        <a:buChar char="•"/>
                      </a:pPr>
                      <a:r>
                        <a:rPr lang="en-CA" sz="3600" dirty="0">
                          <a:effectLst/>
                          <a:latin typeface="+mn-lt"/>
                        </a:rPr>
                        <a:t>Epidemic is an </a:t>
                      </a:r>
                      <a:r>
                        <a:rPr lang="en-CA" sz="3600" i="1" dirty="0">
                          <a:effectLst/>
                          <a:latin typeface="+mn-lt"/>
                        </a:rPr>
                        <a:t>outbreak </a:t>
                      </a:r>
                      <a:r>
                        <a:rPr lang="en-CA" sz="3600" dirty="0">
                          <a:effectLst/>
                          <a:latin typeface="+mn-lt"/>
                        </a:rPr>
                        <a:t>of disease that affects </a:t>
                      </a:r>
                      <a:r>
                        <a:rPr lang="en-CA" sz="3600" b="1" u="sng" dirty="0">
                          <a:effectLst/>
                          <a:latin typeface="+mn-lt"/>
                        </a:rPr>
                        <a:t>higher</a:t>
                      </a:r>
                      <a:r>
                        <a:rPr lang="en-CA" sz="3600" dirty="0">
                          <a:effectLst/>
                          <a:latin typeface="+mn-lt"/>
                        </a:rPr>
                        <a:t> than normal levels within a specific population or </a:t>
                      </a:r>
                      <a:r>
                        <a:rPr lang="en-CA" sz="3600" b="1" u="sng" dirty="0">
                          <a:effectLst/>
                          <a:latin typeface="+mn-lt"/>
                        </a:rPr>
                        <a:t>community</a:t>
                      </a:r>
                      <a:r>
                        <a:rPr lang="en-CA" sz="3600" b="1" dirty="0">
                          <a:effectLst/>
                          <a:latin typeface="+mn-lt"/>
                        </a:rPr>
                        <a:t>.</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3600" b="0" u="none" dirty="0"/>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3600" b="0" u="none" dirty="0" err="1"/>
                        <a:t>Eg.</a:t>
                      </a:r>
                      <a:r>
                        <a:rPr lang="en-CA" sz="3600" b="0" u="none" dirty="0"/>
                        <a:t> </a:t>
                      </a:r>
                      <a:r>
                        <a:rPr lang="en-CA" sz="3600" b="0" i="1" u="none" dirty="0"/>
                        <a:t>Whooping Cough</a:t>
                      </a:r>
                    </a:p>
                    <a:p>
                      <a:pPr marL="571500" lvl="0" indent="-571500">
                        <a:buFont typeface="Arial" panose="020B0604020202020204" pitchFamily="34" charset="0"/>
                        <a:buChar char="•"/>
                      </a:pPr>
                      <a:r>
                        <a:rPr lang="en-CA" sz="3600" b="0" i="1" u="none" dirty="0" err="1"/>
                        <a:t>Eg.</a:t>
                      </a:r>
                      <a:r>
                        <a:rPr lang="en-CA" sz="3600" b="0" i="1" u="none" dirty="0"/>
                        <a:t> </a:t>
                      </a:r>
                      <a:r>
                        <a:rPr lang="en-CA" sz="3600" b="1" i="1" u="sng" dirty="0"/>
                        <a:t>Seasonal flu </a:t>
                      </a:r>
                      <a:r>
                        <a:rPr lang="en-CA" sz="3600" b="0" i="1" u="none" dirty="0"/>
                        <a:t>outbreaks happen each year</a:t>
                      </a:r>
                      <a:endParaRPr lang="en-US" sz="3600" b="0" i="1" u="none" dirty="0"/>
                    </a:p>
                    <a:p>
                      <a:pPr marL="571500" lvl="0" indent="-571500">
                        <a:buFont typeface="Arial" panose="020B0604020202020204" pitchFamily="34" charset="0"/>
                        <a:buChar char="•"/>
                      </a:pPr>
                      <a:r>
                        <a:rPr lang="en-CA" sz="3600" b="0" i="1" u="none" dirty="0" err="1"/>
                        <a:t>Eg.</a:t>
                      </a:r>
                      <a:r>
                        <a:rPr lang="en-CA" sz="3600" b="0" i="1" u="none" dirty="0"/>
                        <a:t> Norovirus </a:t>
                      </a:r>
                      <a:r>
                        <a:rPr lang="en-CA" sz="3600" b="0" i="1" dirty="0"/>
                        <a:t>outbreaks have occurred on cruise ships</a:t>
                      </a:r>
                    </a:p>
                    <a:p>
                      <a:pPr marL="571500" lvl="0" indent="-571500">
                        <a:buFont typeface="Arial" panose="020B0604020202020204" pitchFamily="34" charset="0"/>
                        <a:buChar char="•"/>
                      </a:pPr>
                      <a:endParaRPr lang="en-US" sz="3600" b="0" i="1" dirty="0"/>
                    </a:p>
                  </a:txBody>
                  <a:tcPr marL="66675" marR="66675" marT="66675" marB="66675" anchor="ctr">
                    <a:lnL>
                      <a:noFill/>
                    </a:lnL>
                    <a:lnR>
                      <a:noFill/>
                    </a:lnR>
                    <a:lnT>
                      <a:noFill/>
                    </a:lnT>
                    <a:lnB>
                      <a:noFill/>
                    </a:lnB>
                    <a:solidFill>
                      <a:srgbClr val="FFFFFF"/>
                    </a:solidFill>
                  </a:tcPr>
                </a:tc>
                <a:extLst>
                  <a:ext uri="{0D108BD9-81ED-4DB2-BD59-A6C34878D82A}">
                    <a16:rowId xmlns:a16="http://schemas.microsoft.com/office/drawing/2014/main" val="3093161692"/>
                  </a:ext>
                </a:extLst>
              </a:tr>
            </a:tbl>
          </a:graphicData>
        </a:graphic>
      </p:graphicFrame>
    </p:spTree>
    <p:extLst>
      <p:ext uri="{BB962C8B-B14F-4D97-AF65-F5344CB8AC3E}">
        <p14:creationId xmlns:p14="http://schemas.microsoft.com/office/powerpoint/2010/main" val="4173230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CAA45-5660-48B1-88FE-C0CE3C87FB4C}"/>
              </a:ext>
            </a:extLst>
          </p:cNvPr>
          <p:cNvSpPr>
            <a:spLocks noGrp="1"/>
          </p:cNvSpPr>
          <p:nvPr>
            <p:ph type="title"/>
          </p:nvPr>
        </p:nvSpPr>
        <p:spPr>
          <a:xfrm>
            <a:off x="524691" y="51616"/>
            <a:ext cx="10515600" cy="1325563"/>
          </a:xfrm>
        </p:spPr>
        <p:txBody>
          <a:bodyPr/>
          <a:lstStyle/>
          <a:p>
            <a:r>
              <a:rPr lang="en-CA" dirty="0"/>
              <a:t>Pandemic</a:t>
            </a:r>
          </a:p>
        </p:txBody>
      </p:sp>
      <p:graphicFrame>
        <p:nvGraphicFramePr>
          <p:cNvPr id="4" name="Content Placeholder 3">
            <a:extLst>
              <a:ext uri="{FF2B5EF4-FFF2-40B4-BE49-F238E27FC236}">
                <a16:creationId xmlns:a16="http://schemas.microsoft.com/office/drawing/2014/main" id="{9AC01FD1-D02F-4A62-AB79-F3F684EF0D3C}"/>
              </a:ext>
            </a:extLst>
          </p:cNvPr>
          <p:cNvGraphicFramePr>
            <a:graphicFrameLocks noGrp="1"/>
          </p:cNvGraphicFramePr>
          <p:nvPr>
            <p:ph idx="1"/>
            <p:extLst>
              <p:ext uri="{D42A27DB-BD31-4B8C-83A1-F6EECF244321}">
                <p14:modId xmlns:p14="http://schemas.microsoft.com/office/powerpoint/2010/main" val="4075894268"/>
              </p:ext>
            </p:extLst>
          </p:nvPr>
        </p:nvGraphicFramePr>
        <p:xfrm>
          <a:off x="524691" y="1288415"/>
          <a:ext cx="8475618" cy="4935404"/>
        </p:xfrm>
        <a:graphic>
          <a:graphicData uri="http://schemas.openxmlformats.org/drawingml/2006/table">
            <a:tbl>
              <a:tblPr/>
              <a:tblGrid>
                <a:gridCol w="8475618">
                  <a:extLst>
                    <a:ext uri="{9D8B030D-6E8A-4147-A177-3AD203B41FA5}">
                      <a16:colId xmlns:a16="http://schemas.microsoft.com/office/drawing/2014/main" val="3127799204"/>
                    </a:ext>
                  </a:extLst>
                </a:gridCol>
              </a:tblGrid>
              <a:tr h="4935404">
                <a:tc>
                  <a:txBody>
                    <a:bodyPr/>
                    <a:lstStyle/>
                    <a:p>
                      <a:pPr marL="571500" lvl="0" indent="-571500">
                        <a:buFont typeface="Arial" panose="020B0604020202020204" pitchFamily="34" charset="0"/>
                        <a:buChar char="•"/>
                      </a:pPr>
                      <a:r>
                        <a:rPr lang="en-CA" sz="3200" dirty="0">
                          <a:effectLst/>
                          <a:latin typeface="+mn-lt"/>
                        </a:rPr>
                        <a:t>Epidemic spreads to </a:t>
                      </a:r>
                      <a:r>
                        <a:rPr lang="en-CA" sz="3200" b="1" dirty="0">
                          <a:effectLst/>
                          <a:latin typeface="+mn-lt"/>
                        </a:rPr>
                        <a:t>many </a:t>
                      </a:r>
                      <a:r>
                        <a:rPr lang="en-CA" sz="3200" b="0" dirty="0">
                          <a:effectLst/>
                          <a:latin typeface="+mn-lt"/>
                        </a:rPr>
                        <a:t>countries</a:t>
                      </a:r>
                      <a:r>
                        <a:rPr lang="en-CA" sz="3200" b="1" dirty="0">
                          <a:effectLst/>
                          <a:latin typeface="+mn-lt"/>
                        </a:rPr>
                        <a:t> </a:t>
                      </a:r>
                      <a:r>
                        <a:rPr lang="en-CA" sz="3200" dirty="0">
                          <a:effectLst/>
                          <a:latin typeface="+mn-lt"/>
                        </a:rPr>
                        <a:t>or the </a:t>
                      </a:r>
                      <a:r>
                        <a:rPr lang="en-CA" sz="3200" b="1" u="sng" dirty="0">
                          <a:effectLst/>
                          <a:latin typeface="+mn-lt"/>
                        </a:rPr>
                        <a:t>world</a:t>
                      </a:r>
                      <a:r>
                        <a:rPr lang="en-CA" sz="3200" b="1" dirty="0">
                          <a:effectLst/>
                          <a:latin typeface="+mn-lt"/>
                        </a:rPr>
                        <a:t>.</a:t>
                      </a:r>
                      <a:r>
                        <a:rPr lang="en-CA" sz="3200" dirty="0"/>
                        <a:t> </a:t>
                      </a:r>
                    </a:p>
                    <a:p>
                      <a:pPr marL="571500" lvl="0" indent="-571500">
                        <a:buFont typeface="Arial" panose="020B0604020202020204" pitchFamily="34" charset="0"/>
                        <a:buChar char="•"/>
                      </a:pPr>
                      <a:r>
                        <a:rPr lang="en-CA" sz="3200" dirty="0"/>
                        <a:t>Spreads </a:t>
                      </a:r>
                      <a:r>
                        <a:rPr lang="en-CA" sz="3200" b="1" u="sng" dirty="0"/>
                        <a:t>easily</a:t>
                      </a:r>
                      <a:r>
                        <a:rPr lang="en-CA" sz="3200" b="1" dirty="0"/>
                        <a:t> </a:t>
                      </a:r>
                      <a:r>
                        <a:rPr lang="en-CA" sz="3200" dirty="0"/>
                        <a:t>from person.</a:t>
                      </a:r>
                    </a:p>
                    <a:p>
                      <a:pPr marL="571500" lvl="0" indent="-571500">
                        <a:buFont typeface="Arial" panose="020B0604020202020204" pitchFamily="34" charset="0"/>
                        <a:buChar char="•"/>
                      </a:pPr>
                      <a:r>
                        <a:rPr lang="en-CA" sz="3200" dirty="0"/>
                        <a:t>Causes </a:t>
                      </a:r>
                      <a:r>
                        <a:rPr lang="en-CA" sz="3200" b="1" u="sng" dirty="0"/>
                        <a:t>serious</a:t>
                      </a:r>
                      <a:r>
                        <a:rPr lang="en-CA" sz="3200" dirty="0"/>
                        <a:t> illness. </a:t>
                      </a:r>
                    </a:p>
                    <a:p>
                      <a:pPr marL="571500" lvl="0" indent="-571500">
                        <a:buFont typeface="Arial" panose="020B0604020202020204" pitchFamily="34" charset="0"/>
                        <a:buChar char="•"/>
                      </a:pPr>
                      <a:r>
                        <a:rPr lang="en-CA" sz="3200" dirty="0"/>
                        <a:t>Usually a</a:t>
                      </a:r>
                      <a:r>
                        <a:rPr lang="en-CA" sz="3200" b="1" dirty="0"/>
                        <a:t> </a:t>
                      </a:r>
                      <a:r>
                        <a:rPr lang="en-CA" sz="3200" b="1" u="sng" dirty="0"/>
                        <a:t>new </a:t>
                      </a:r>
                      <a:r>
                        <a:rPr lang="en-CA" sz="3200" dirty="0"/>
                        <a:t>form of a virus or bacteria.</a:t>
                      </a:r>
                    </a:p>
                    <a:p>
                      <a:pPr marL="571500" indent="-571500">
                        <a:buFont typeface="Arial" panose="020B0604020202020204" pitchFamily="34" charset="0"/>
                        <a:buChar char="•"/>
                      </a:pPr>
                      <a:r>
                        <a:rPr lang="en-CA" sz="3200" b="0" dirty="0"/>
                        <a:t>E.g. Spanish Flu: The deadliest flue in history,</a:t>
                      </a:r>
                      <a:endParaRPr lang="en-CA" sz="3200" b="0" dirty="0">
                        <a:effectLst/>
                        <a:latin typeface="+mn-lt"/>
                      </a:endParaRPr>
                    </a:p>
                    <a:p>
                      <a:pPr marL="571500" indent="-571500">
                        <a:buFont typeface="Arial" panose="020B0604020202020204" pitchFamily="34" charset="0"/>
                        <a:buChar char="•"/>
                      </a:pPr>
                      <a:r>
                        <a:rPr lang="en-CA" sz="3200" b="0" dirty="0">
                          <a:effectLst/>
                          <a:latin typeface="+mn-lt"/>
                        </a:rPr>
                        <a:t>SARS, COVID-19</a:t>
                      </a:r>
                    </a:p>
                  </a:txBody>
                  <a:tcPr marL="66675" marR="66675" marT="66675" marB="66675" anchor="ctr">
                    <a:lnL>
                      <a:noFill/>
                    </a:lnL>
                    <a:lnR>
                      <a:noFill/>
                    </a:lnR>
                    <a:lnT>
                      <a:noFill/>
                    </a:lnT>
                    <a:lnB>
                      <a:noFill/>
                    </a:lnB>
                    <a:solidFill>
                      <a:srgbClr val="FFFFFF"/>
                    </a:solidFill>
                  </a:tcPr>
                </a:tc>
                <a:extLst>
                  <a:ext uri="{0D108BD9-81ED-4DB2-BD59-A6C34878D82A}">
                    <a16:rowId xmlns:a16="http://schemas.microsoft.com/office/drawing/2014/main" val="3195336702"/>
                  </a:ext>
                </a:extLst>
              </a:tr>
            </a:tbl>
          </a:graphicData>
        </a:graphic>
      </p:graphicFrame>
      <p:pic>
        <p:nvPicPr>
          <p:cNvPr id="9" name="Content Placeholder 3" descr="Image result for outbreak epidemic pandemic chart">
            <a:extLst>
              <a:ext uri="{FF2B5EF4-FFF2-40B4-BE49-F238E27FC236}">
                <a16:creationId xmlns:a16="http://schemas.microsoft.com/office/drawing/2014/main" id="{1457E750-2C7C-4AEA-A8AA-7CA98B828AC9}"/>
              </a:ext>
            </a:extLst>
          </p:cNvPr>
          <p:cNvPicPr>
            <a:picLocks/>
          </p:cNvPicPr>
          <p:nvPr/>
        </p:nvPicPr>
        <p:blipFill rotWithShape="1">
          <a:blip r:embed="rId3">
            <a:extLst>
              <a:ext uri="{28A0092B-C50C-407E-A947-70E740481C1C}">
                <a14:useLocalDpi xmlns:a14="http://schemas.microsoft.com/office/drawing/2010/main" val="0"/>
              </a:ext>
            </a:extLst>
          </a:blip>
          <a:srcRect l="52513" t="7719" r="8019" b="27295"/>
          <a:stretch/>
        </p:blipFill>
        <p:spPr bwMode="auto">
          <a:xfrm>
            <a:off x="8067883" y="313509"/>
            <a:ext cx="4095814" cy="2880244"/>
          </a:xfrm>
          <a:prstGeom prst="rect">
            <a:avLst/>
          </a:prstGeom>
          <a:noFill/>
          <a:ln>
            <a:noFill/>
          </a:ln>
        </p:spPr>
      </p:pic>
      <p:pic>
        <p:nvPicPr>
          <p:cNvPr id="3076" name="Picture 4" descr="Image result for coronavirus image electron microscope">
            <a:extLst>
              <a:ext uri="{FF2B5EF4-FFF2-40B4-BE49-F238E27FC236}">
                <a16:creationId xmlns:a16="http://schemas.microsoft.com/office/drawing/2014/main" id="{488E9C89-FCE3-4D36-9E56-4FA740F4D9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28" t="7413" r="33791" b="21312"/>
          <a:stretch/>
        </p:blipFill>
        <p:spPr bwMode="auto">
          <a:xfrm>
            <a:off x="9123013" y="3193753"/>
            <a:ext cx="1985554" cy="35893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black death virus image">
            <a:extLst>
              <a:ext uri="{FF2B5EF4-FFF2-40B4-BE49-F238E27FC236}">
                <a16:creationId xmlns:a16="http://schemas.microsoft.com/office/drawing/2014/main" id="{CE39E70C-B995-41EF-8973-3B5D879B64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148" y="5289387"/>
            <a:ext cx="2491678" cy="168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649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F3F7D-7D28-4C29-B08E-2B0B52D58DAC}"/>
              </a:ext>
            </a:extLst>
          </p:cNvPr>
          <p:cNvSpPr>
            <a:spLocks noGrp="1"/>
          </p:cNvSpPr>
          <p:nvPr>
            <p:ph type="title"/>
          </p:nvPr>
        </p:nvSpPr>
        <p:spPr/>
        <p:txBody>
          <a:bodyPr/>
          <a:lstStyle/>
          <a:p>
            <a:r>
              <a:rPr lang="en-US" dirty="0"/>
              <a:t>The Spanish flu - 1918</a:t>
            </a:r>
            <a:endParaRPr lang="en-CA" dirty="0"/>
          </a:p>
        </p:txBody>
      </p:sp>
      <p:sp>
        <p:nvSpPr>
          <p:cNvPr id="3" name="Content Placeholder 2">
            <a:extLst>
              <a:ext uri="{FF2B5EF4-FFF2-40B4-BE49-F238E27FC236}">
                <a16:creationId xmlns:a16="http://schemas.microsoft.com/office/drawing/2014/main" id="{288104E3-DCA9-4784-AB10-24E4FD939CE6}"/>
              </a:ext>
            </a:extLst>
          </p:cNvPr>
          <p:cNvSpPr>
            <a:spLocks noGrp="1"/>
          </p:cNvSpPr>
          <p:nvPr>
            <p:ph idx="1"/>
          </p:nvPr>
        </p:nvSpPr>
        <p:spPr/>
        <p:txBody>
          <a:bodyPr/>
          <a:lstStyle/>
          <a:p>
            <a:r>
              <a:rPr lang="en-US" dirty="0">
                <a:solidFill>
                  <a:schemeClr val="accent1"/>
                </a:solidFill>
              </a:rPr>
              <a:t>La </a:t>
            </a:r>
            <a:r>
              <a:rPr lang="en-US" dirty="0" err="1">
                <a:solidFill>
                  <a:schemeClr val="accent1"/>
                </a:solidFill>
              </a:rPr>
              <a:t>Pesadilla</a:t>
            </a:r>
            <a:r>
              <a:rPr lang="en-US" dirty="0">
                <a:solidFill>
                  <a:schemeClr val="accent1"/>
                </a:solidFill>
              </a:rPr>
              <a:t>,</a:t>
            </a:r>
          </a:p>
          <a:p>
            <a:r>
              <a:rPr lang="en-US" dirty="0">
                <a:solidFill>
                  <a:schemeClr val="accent1"/>
                </a:solidFill>
              </a:rPr>
              <a:t>Lasting from January 1918 to December 1920</a:t>
            </a:r>
          </a:p>
          <a:p>
            <a:r>
              <a:rPr lang="en-US" dirty="0">
                <a:solidFill>
                  <a:schemeClr val="accent1"/>
                </a:solidFill>
              </a:rPr>
              <a:t>infected 500 million people – about a quarter of the world's population at the time.</a:t>
            </a:r>
          </a:p>
          <a:p>
            <a:r>
              <a:rPr lang="en-US" dirty="0">
                <a:solidFill>
                  <a:schemeClr val="accent1"/>
                </a:solidFill>
              </a:rPr>
              <a:t>50,000,000 deaths</a:t>
            </a:r>
          </a:p>
          <a:p>
            <a:r>
              <a:rPr lang="en-US" dirty="0">
                <a:solidFill>
                  <a:schemeClr val="accent1"/>
                </a:solidFill>
              </a:rPr>
              <a:t>Strain: HINI</a:t>
            </a:r>
            <a:endParaRPr lang="en-CA" dirty="0">
              <a:solidFill>
                <a:schemeClr val="accent1"/>
              </a:solidFill>
            </a:endParaRPr>
          </a:p>
        </p:txBody>
      </p:sp>
    </p:spTree>
    <p:extLst>
      <p:ext uri="{BB962C8B-B14F-4D97-AF65-F5344CB8AC3E}">
        <p14:creationId xmlns:p14="http://schemas.microsoft.com/office/powerpoint/2010/main" val="2335622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F3F7D-7D28-4C29-B08E-2B0B52D58DAC}"/>
              </a:ext>
            </a:extLst>
          </p:cNvPr>
          <p:cNvSpPr>
            <a:spLocks noGrp="1"/>
          </p:cNvSpPr>
          <p:nvPr>
            <p:ph type="title"/>
          </p:nvPr>
        </p:nvSpPr>
        <p:spPr/>
        <p:txBody>
          <a:bodyPr/>
          <a:lstStyle/>
          <a:p>
            <a:r>
              <a:rPr lang="en-CA" dirty="0"/>
              <a:t>Name some outbreaks</a:t>
            </a:r>
          </a:p>
        </p:txBody>
      </p:sp>
      <p:sp>
        <p:nvSpPr>
          <p:cNvPr id="3" name="Content Placeholder 2">
            <a:extLst>
              <a:ext uri="{FF2B5EF4-FFF2-40B4-BE49-F238E27FC236}">
                <a16:creationId xmlns:a16="http://schemas.microsoft.com/office/drawing/2014/main" id="{288104E3-DCA9-4784-AB10-24E4FD939CE6}"/>
              </a:ext>
            </a:extLst>
          </p:cNvPr>
          <p:cNvSpPr>
            <a:spLocks noGrp="1"/>
          </p:cNvSpPr>
          <p:nvPr>
            <p:ph idx="1"/>
          </p:nvPr>
        </p:nvSpPr>
        <p:spPr/>
        <p:txBody>
          <a:bodyPr>
            <a:normAutofit fontScale="92500" lnSpcReduction="10000"/>
          </a:bodyPr>
          <a:lstStyle/>
          <a:p>
            <a:r>
              <a:rPr lang="en-CA" b="1" i="1" dirty="0"/>
              <a:t>Bird Flu </a:t>
            </a:r>
            <a:r>
              <a:rPr lang="en-CA" i="1" dirty="0"/>
              <a:t>– H5N1, 1997, 100 deaths</a:t>
            </a:r>
          </a:p>
          <a:p>
            <a:r>
              <a:rPr lang="en-CA" b="1" i="1" dirty="0"/>
              <a:t>SARS</a:t>
            </a:r>
            <a:r>
              <a:rPr lang="en-CA" i="1" dirty="0"/>
              <a:t> – Severe Acute Respiratory Syndrome – 2002-03, killed nearly 800 people globally, started in China</a:t>
            </a:r>
          </a:p>
          <a:p>
            <a:r>
              <a:rPr lang="en-CA" b="1" i="1" dirty="0"/>
              <a:t>Swine Flu </a:t>
            </a:r>
            <a:r>
              <a:rPr lang="en-CA" i="1" dirty="0"/>
              <a:t>(</a:t>
            </a:r>
            <a:r>
              <a:rPr lang="en-CA" b="1" i="1" dirty="0"/>
              <a:t>H1N1)</a:t>
            </a:r>
            <a:r>
              <a:rPr lang="en-CA" i="1" dirty="0"/>
              <a:t> – 2009-2010, causes 203,000 deaths</a:t>
            </a:r>
          </a:p>
          <a:p>
            <a:r>
              <a:rPr lang="en-US" b="1" dirty="0"/>
              <a:t>MERS</a:t>
            </a:r>
            <a:r>
              <a:rPr lang="en-US" dirty="0"/>
              <a:t> - Middle East respiratory syndrome-related coronavirus - 2012, is a species of coronavirus which infects humans, bats, and camels. </a:t>
            </a:r>
            <a:endParaRPr lang="en-CA" i="1" dirty="0"/>
          </a:p>
          <a:p>
            <a:r>
              <a:rPr lang="en-CA" b="1" i="1" dirty="0"/>
              <a:t>COVID-19 </a:t>
            </a:r>
            <a:r>
              <a:rPr lang="en-CA" i="1" dirty="0"/>
              <a:t> – same family as SARS (coronavirus),  Nov 2019 - present</a:t>
            </a:r>
          </a:p>
          <a:p>
            <a:endParaRPr lang="en-CA" dirty="0"/>
          </a:p>
        </p:txBody>
      </p:sp>
    </p:spTree>
    <p:extLst>
      <p:ext uri="{BB962C8B-B14F-4D97-AF65-F5344CB8AC3E}">
        <p14:creationId xmlns:p14="http://schemas.microsoft.com/office/powerpoint/2010/main" val="4181621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1284</TotalTime>
  <Words>2551</Words>
  <Application>Microsoft Office PowerPoint</Application>
  <PresentationFormat>Widescreen</PresentationFormat>
  <Paragraphs>243</Paragraphs>
  <Slides>41</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Google Sans</vt:lpstr>
      <vt:lpstr>Office Theme</vt:lpstr>
      <vt:lpstr>Outbreaks</vt:lpstr>
      <vt:lpstr>Infectious Diseases:</vt:lpstr>
      <vt:lpstr>Endemic  Diseases:</vt:lpstr>
      <vt:lpstr>Outbreak</vt:lpstr>
      <vt:lpstr>Epidemic</vt:lpstr>
      <vt:lpstr>Epidemic </vt:lpstr>
      <vt:lpstr>Pandemic</vt:lpstr>
      <vt:lpstr>The Spanish flu - 1918</vt:lpstr>
      <vt:lpstr>Name some outbreaks</vt:lpstr>
      <vt:lpstr>Bird flu, H5N1 (1997)</vt:lpstr>
      <vt:lpstr>PowerPoint Presentation</vt:lpstr>
      <vt:lpstr>COVID-19 </vt:lpstr>
      <vt:lpstr>How pandemics are spread (Ted Ed)</vt:lpstr>
      <vt:lpstr>Black Death (Pestilence, Great Plague, the Plague)</vt:lpstr>
      <vt:lpstr>Different Populations have Different Immunities </vt:lpstr>
      <vt:lpstr>Natural Immunity in Human Populations </vt:lpstr>
      <vt:lpstr>Some people are Asymptomatic – infected but show no symptoms</vt:lpstr>
      <vt:lpstr>What affects our immune system?  </vt:lpstr>
      <vt:lpstr>IMPACTS of OUTBREAKS</vt:lpstr>
      <vt:lpstr>Impacts of COVID</vt:lpstr>
      <vt:lpstr>Personal/Social Impacts</vt:lpstr>
      <vt:lpstr>Personal/Social Impacts</vt:lpstr>
      <vt:lpstr>Social Impacts of Pandemics</vt:lpstr>
      <vt:lpstr>Economic Impact</vt:lpstr>
      <vt:lpstr>Check your understanding: What type of Impact is the following?</vt:lpstr>
      <vt:lpstr>Black Death: Increase in Social Standing? </vt:lpstr>
      <vt:lpstr>Practice</vt:lpstr>
      <vt:lpstr>Extra Slides beyond here</vt:lpstr>
      <vt:lpstr>Social Impacts of Pandemics </vt:lpstr>
      <vt:lpstr>Economic Impact</vt:lpstr>
      <vt:lpstr>Social: Travel Precautions</vt:lpstr>
      <vt:lpstr>Swine Flu, H1N1, Swine Influenza (2009)</vt:lpstr>
      <vt:lpstr>Zoonosis (animal  human</vt:lpstr>
      <vt:lpstr>Impacts of outbreaks - extra</vt:lpstr>
      <vt:lpstr>How to prevent the spread of diseases?</vt:lpstr>
      <vt:lpstr>Assignment: Disease Poster – not this year</vt:lpstr>
      <vt:lpstr> </vt:lpstr>
      <vt:lpstr>How many people die from a pandemic depends upon:</vt:lpstr>
      <vt:lpstr>PowerPoint Presentation</vt:lpstr>
      <vt:lpstr>Examples of Epidemics:</vt:lpstr>
      <vt:lpstr>Examples of Pandemics: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Outbreaks</dc:title>
  <dc:creator>Tammy Wilson</dc:creator>
  <cp:lastModifiedBy>Tammy Wilson</cp:lastModifiedBy>
  <cp:revision>65</cp:revision>
  <dcterms:created xsi:type="dcterms:W3CDTF">2018-01-03T04:57:14Z</dcterms:created>
  <dcterms:modified xsi:type="dcterms:W3CDTF">2023-10-30T20:05:48Z</dcterms:modified>
</cp:coreProperties>
</file>