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27" r:id="rId3"/>
    <p:sldId id="329" r:id="rId4"/>
    <p:sldId id="257" r:id="rId5"/>
    <p:sldId id="320" r:id="rId6"/>
    <p:sldId id="322" r:id="rId7"/>
    <p:sldId id="330" r:id="rId8"/>
    <p:sldId id="259" r:id="rId9"/>
    <p:sldId id="265" r:id="rId10"/>
    <p:sldId id="331" r:id="rId11"/>
    <p:sldId id="332" r:id="rId12"/>
    <p:sldId id="323" r:id="rId13"/>
    <p:sldId id="260" r:id="rId14"/>
    <p:sldId id="267" r:id="rId15"/>
    <p:sldId id="333" r:id="rId16"/>
    <p:sldId id="310" r:id="rId17"/>
    <p:sldId id="319" r:id="rId18"/>
    <p:sldId id="2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E40BF1-C7CA-4CAF-90CB-CF8A3450A0ED}" v="190" dt="2022-12-04T19:48:32.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7" autoAdjust="0"/>
    <p:restoredTop sz="94660"/>
  </p:normalViewPr>
  <p:slideViewPr>
    <p:cSldViewPr snapToGrid="0">
      <p:cViewPr varScale="1">
        <p:scale>
          <a:sx n="52" d="100"/>
          <a:sy n="52" d="100"/>
        </p:scale>
        <p:origin x="90"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FBE40BF1-C7CA-4CAF-90CB-CF8A3450A0ED}"/>
    <pc:docChg chg="undo custSel mod addSld delSld modSld sldOrd modMainMaster">
      <pc:chgData name="Tammy Wilson" userId="e3b55da62d900d7c" providerId="LiveId" clId="{FBE40BF1-C7CA-4CAF-90CB-CF8A3450A0ED}" dt="2022-12-04T19:49:16.101" v="2828" actId="2696"/>
      <pc:docMkLst>
        <pc:docMk/>
      </pc:docMkLst>
      <pc:sldChg chg="modSp">
        <pc:chgData name="Tammy Wilson" userId="e3b55da62d900d7c" providerId="LiveId" clId="{FBE40BF1-C7CA-4CAF-90CB-CF8A3450A0ED}" dt="2022-11-30T21:18:34.746" v="1763" actId="20577"/>
        <pc:sldMkLst>
          <pc:docMk/>
          <pc:sldMk cId="4038724906" sldId="256"/>
        </pc:sldMkLst>
        <pc:spChg chg="mod">
          <ac:chgData name="Tammy Wilson" userId="e3b55da62d900d7c" providerId="LiveId" clId="{FBE40BF1-C7CA-4CAF-90CB-CF8A3450A0ED}" dt="2022-11-30T21:18:34.746" v="1763" actId="20577"/>
          <ac:spMkLst>
            <pc:docMk/>
            <pc:sldMk cId="4038724906" sldId="256"/>
            <ac:spMk id="3" creationId="{DFB97305-A82A-45D1-A77F-E813EBE7D2D0}"/>
          </ac:spMkLst>
        </pc:spChg>
      </pc:sldChg>
      <pc:sldChg chg="addSp delSp modSp">
        <pc:chgData name="Tammy Wilson" userId="e3b55da62d900d7c" providerId="LiveId" clId="{FBE40BF1-C7CA-4CAF-90CB-CF8A3450A0ED}" dt="2022-11-30T21:26:53.853" v="2308" actId="20577"/>
        <pc:sldMkLst>
          <pc:docMk/>
          <pc:sldMk cId="164320349" sldId="257"/>
        </pc:sldMkLst>
        <pc:spChg chg="mod">
          <ac:chgData name="Tammy Wilson" userId="e3b55da62d900d7c" providerId="LiveId" clId="{FBE40BF1-C7CA-4CAF-90CB-CF8A3450A0ED}" dt="2022-11-30T21:26:53.853" v="2308" actId="20577"/>
          <ac:spMkLst>
            <pc:docMk/>
            <pc:sldMk cId="164320349" sldId="257"/>
            <ac:spMk id="3" creationId="{C69313E6-377A-4459-9F57-44D02874F2DB}"/>
          </ac:spMkLst>
        </pc:spChg>
        <pc:picChg chg="add mod">
          <ac:chgData name="Tammy Wilson" userId="e3b55da62d900d7c" providerId="LiveId" clId="{FBE40BF1-C7CA-4CAF-90CB-CF8A3450A0ED}" dt="2022-11-24T04:35:31.309" v="729" actId="1076"/>
          <ac:picMkLst>
            <pc:docMk/>
            <pc:sldMk cId="164320349" sldId="257"/>
            <ac:picMk id="6" creationId="{9CD2DDA2-4E3B-4194-A2DA-CA57D7B65038}"/>
          </ac:picMkLst>
        </pc:picChg>
        <pc:picChg chg="add del">
          <ac:chgData name="Tammy Wilson" userId="e3b55da62d900d7c" providerId="LiveId" clId="{FBE40BF1-C7CA-4CAF-90CB-CF8A3450A0ED}" dt="2022-11-24T04:17:19.567" v="188" actId="478"/>
          <ac:picMkLst>
            <pc:docMk/>
            <pc:sldMk cId="164320349" sldId="257"/>
            <ac:picMk id="1026" creationId="{2E514158-D7EE-445C-B7F0-84A22B2399F3}"/>
          </ac:picMkLst>
        </pc:picChg>
        <pc:picChg chg="add mod">
          <ac:chgData name="Tammy Wilson" userId="e3b55da62d900d7c" providerId="LiveId" clId="{FBE40BF1-C7CA-4CAF-90CB-CF8A3450A0ED}" dt="2022-11-24T04:18:13.042" v="202" actId="1076"/>
          <ac:picMkLst>
            <pc:docMk/>
            <pc:sldMk cId="164320349" sldId="257"/>
            <ac:picMk id="1028" creationId="{1AECC7C0-9EDF-4151-B41D-7C3310D185EB}"/>
          </ac:picMkLst>
        </pc:picChg>
      </pc:sldChg>
      <pc:sldChg chg="addSp modSp del">
        <pc:chgData name="Tammy Wilson" userId="e3b55da62d900d7c" providerId="LiveId" clId="{FBE40BF1-C7CA-4CAF-90CB-CF8A3450A0ED}" dt="2022-11-24T04:41:16.333" v="960" actId="2696"/>
        <pc:sldMkLst>
          <pc:docMk/>
          <pc:sldMk cId="3516655681" sldId="258"/>
        </pc:sldMkLst>
        <pc:spChg chg="mod">
          <ac:chgData name="Tammy Wilson" userId="e3b55da62d900d7c" providerId="LiveId" clId="{FBE40BF1-C7CA-4CAF-90CB-CF8A3450A0ED}" dt="2022-11-24T04:23:04.738" v="542" actId="20577"/>
          <ac:spMkLst>
            <pc:docMk/>
            <pc:sldMk cId="3516655681" sldId="258"/>
            <ac:spMk id="3" creationId="{C69313E6-377A-4459-9F57-44D02874F2DB}"/>
          </ac:spMkLst>
        </pc:spChg>
        <pc:picChg chg="add mod">
          <ac:chgData name="Tammy Wilson" userId="e3b55da62d900d7c" providerId="LiveId" clId="{FBE40BF1-C7CA-4CAF-90CB-CF8A3450A0ED}" dt="2022-11-24T04:23:08.858" v="544" actId="14100"/>
          <ac:picMkLst>
            <pc:docMk/>
            <pc:sldMk cId="3516655681" sldId="258"/>
            <ac:picMk id="2050" creationId="{3AA6E668-0C1E-4060-86B8-E128B77410F6}"/>
          </ac:picMkLst>
        </pc:picChg>
      </pc:sldChg>
      <pc:sldChg chg="modSp ord modNotesTx">
        <pc:chgData name="Tammy Wilson" userId="e3b55da62d900d7c" providerId="LiveId" clId="{FBE40BF1-C7CA-4CAF-90CB-CF8A3450A0ED}" dt="2022-11-30T21:30:45.129" v="2357" actId="207"/>
        <pc:sldMkLst>
          <pc:docMk/>
          <pc:sldMk cId="497433030" sldId="259"/>
        </pc:sldMkLst>
        <pc:spChg chg="mod">
          <ac:chgData name="Tammy Wilson" userId="e3b55da62d900d7c" providerId="LiveId" clId="{FBE40BF1-C7CA-4CAF-90CB-CF8A3450A0ED}" dt="2022-11-30T21:27:51.852" v="2309" actId="255"/>
          <ac:spMkLst>
            <pc:docMk/>
            <pc:sldMk cId="497433030" sldId="259"/>
            <ac:spMk id="2" creationId="{A9B3CEAE-C3F4-4407-9BFD-E2CBB15B0A11}"/>
          </ac:spMkLst>
        </pc:spChg>
        <pc:spChg chg="mod">
          <ac:chgData name="Tammy Wilson" userId="e3b55da62d900d7c" providerId="LiveId" clId="{FBE40BF1-C7CA-4CAF-90CB-CF8A3450A0ED}" dt="2022-11-30T21:30:45.129" v="2357" actId="207"/>
          <ac:spMkLst>
            <pc:docMk/>
            <pc:sldMk cId="497433030" sldId="259"/>
            <ac:spMk id="3" creationId="{C69313E6-377A-4459-9F57-44D02874F2DB}"/>
          </ac:spMkLst>
        </pc:spChg>
      </pc:sldChg>
      <pc:sldChg chg="modSp">
        <pc:chgData name="Tammy Wilson" userId="e3b55da62d900d7c" providerId="LiveId" clId="{FBE40BF1-C7CA-4CAF-90CB-CF8A3450A0ED}" dt="2022-11-24T04:40:34.059" v="957"/>
        <pc:sldMkLst>
          <pc:docMk/>
          <pc:sldMk cId="3611408971" sldId="260"/>
        </pc:sldMkLst>
        <pc:spChg chg="mod">
          <ac:chgData name="Tammy Wilson" userId="e3b55da62d900d7c" providerId="LiveId" clId="{FBE40BF1-C7CA-4CAF-90CB-CF8A3450A0ED}" dt="2022-11-24T04:40:34.059" v="957"/>
          <ac:spMkLst>
            <pc:docMk/>
            <pc:sldMk cId="3611408971" sldId="260"/>
            <ac:spMk id="3" creationId="{C69313E6-377A-4459-9F57-44D02874F2DB}"/>
          </ac:spMkLst>
        </pc:spChg>
      </pc:sldChg>
      <pc:sldChg chg="modSp del">
        <pc:chgData name="Tammy Wilson" userId="e3b55da62d900d7c" providerId="LiveId" clId="{FBE40BF1-C7CA-4CAF-90CB-CF8A3450A0ED}" dt="2022-12-04T19:49:16.085" v="2824" actId="2696"/>
        <pc:sldMkLst>
          <pc:docMk/>
          <pc:sldMk cId="2120758591" sldId="261"/>
        </pc:sldMkLst>
        <pc:spChg chg="mod">
          <ac:chgData name="Tammy Wilson" userId="e3b55da62d900d7c" providerId="LiveId" clId="{FBE40BF1-C7CA-4CAF-90CB-CF8A3450A0ED}" dt="2022-12-04T19:47:56.863" v="2810" actId="20577"/>
          <ac:spMkLst>
            <pc:docMk/>
            <pc:sldMk cId="2120758591" sldId="261"/>
            <ac:spMk id="2" creationId="{A9B3CEAE-C3F4-4407-9BFD-E2CBB15B0A11}"/>
          </ac:spMkLst>
        </pc:spChg>
        <pc:spChg chg="mod">
          <ac:chgData name="Tammy Wilson" userId="e3b55da62d900d7c" providerId="LiveId" clId="{FBE40BF1-C7CA-4CAF-90CB-CF8A3450A0ED}" dt="2022-11-30T23:26:35.636" v="2583" actId="207"/>
          <ac:spMkLst>
            <pc:docMk/>
            <pc:sldMk cId="2120758591" sldId="261"/>
            <ac:spMk id="3" creationId="{C69313E6-377A-4459-9F57-44D02874F2DB}"/>
          </ac:spMkLst>
        </pc:spChg>
      </pc:sldChg>
      <pc:sldChg chg="del">
        <pc:chgData name="Tammy Wilson" userId="e3b55da62d900d7c" providerId="LiveId" clId="{FBE40BF1-C7CA-4CAF-90CB-CF8A3450A0ED}" dt="2022-11-24T04:51:04.575" v="1272" actId="2696"/>
        <pc:sldMkLst>
          <pc:docMk/>
          <pc:sldMk cId="206489936" sldId="262"/>
        </pc:sldMkLst>
      </pc:sldChg>
      <pc:sldChg chg="modSp del">
        <pc:chgData name="Tammy Wilson" userId="e3b55da62d900d7c" providerId="LiveId" clId="{FBE40BF1-C7CA-4CAF-90CB-CF8A3450A0ED}" dt="2022-12-04T19:49:16.085" v="2825" actId="2696"/>
        <pc:sldMkLst>
          <pc:docMk/>
          <pc:sldMk cId="3024698853" sldId="263"/>
        </pc:sldMkLst>
        <pc:spChg chg="mod">
          <ac:chgData name="Tammy Wilson" userId="e3b55da62d900d7c" providerId="LiveId" clId="{FBE40BF1-C7CA-4CAF-90CB-CF8A3450A0ED}" dt="2022-11-24T04:51:18.800" v="1284" actId="20577"/>
          <ac:spMkLst>
            <pc:docMk/>
            <pc:sldMk cId="3024698853" sldId="263"/>
            <ac:spMk id="2" creationId="{A9B3CEAE-C3F4-4407-9BFD-E2CBB15B0A11}"/>
          </ac:spMkLst>
        </pc:spChg>
      </pc:sldChg>
      <pc:sldChg chg="del">
        <pc:chgData name="Tammy Wilson" userId="e3b55da62d900d7c" providerId="LiveId" clId="{FBE40BF1-C7CA-4CAF-90CB-CF8A3450A0ED}" dt="2022-12-04T19:49:16.101" v="2828" actId="2696"/>
        <pc:sldMkLst>
          <pc:docMk/>
          <pc:sldMk cId="575146463" sldId="264"/>
        </pc:sldMkLst>
      </pc:sldChg>
      <pc:sldChg chg="modSp add ord">
        <pc:chgData name="Tammy Wilson" userId="e3b55da62d900d7c" providerId="LiveId" clId="{FBE40BF1-C7CA-4CAF-90CB-CF8A3450A0ED}" dt="2022-11-24T04:48:39.747" v="1231" actId="20577"/>
        <pc:sldMkLst>
          <pc:docMk/>
          <pc:sldMk cId="40569172" sldId="265"/>
        </pc:sldMkLst>
        <pc:spChg chg="mod">
          <ac:chgData name="Tammy Wilson" userId="e3b55da62d900d7c" providerId="LiveId" clId="{FBE40BF1-C7CA-4CAF-90CB-CF8A3450A0ED}" dt="2022-11-24T04:38:52.817" v="951" actId="20577"/>
          <ac:spMkLst>
            <pc:docMk/>
            <pc:sldMk cId="40569172" sldId="265"/>
            <ac:spMk id="2" creationId="{CAC2AC07-4BE4-4B9F-9A5D-CE7C4644268C}"/>
          </ac:spMkLst>
        </pc:spChg>
        <pc:spChg chg="mod">
          <ac:chgData name="Tammy Wilson" userId="e3b55da62d900d7c" providerId="LiveId" clId="{FBE40BF1-C7CA-4CAF-90CB-CF8A3450A0ED}" dt="2022-11-24T04:48:39.747" v="1231" actId="20577"/>
          <ac:spMkLst>
            <pc:docMk/>
            <pc:sldMk cId="40569172" sldId="265"/>
            <ac:spMk id="3" creationId="{24DA3E62-D977-40A3-91F6-2715140AAF29}"/>
          </ac:spMkLst>
        </pc:spChg>
      </pc:sldChg>
      <pc:sldChg chg="modSp add del">
        <pc:chgData name="Tammy Wilson" userId="e3b55da62d900d7c" providerId="LiveId" clId="{FBE40BF1-C7CA-4CAF-90CB-CF8A3450A0ED}" dt="2022-11-24T04:48:18.667" v="1214" actId="2696"/>
        <pc:sldMkLst>
          <pc:docMk/>
          <pc:sldMk cId="441075705" sldId="266"/>
        </pc:sldMkLst>
        <pc:spChg chg="mod">
          <ac:chgData name="Tammy Wilson" userId="e3b55da62d900d7c" providerId="LiveId" clId="{FBE40BF1-C7CA-4CAF-90CB-CF8A3450A0ED}" dt="2022-11-24T04:47:45.439" v="1202" actId="20577"/>
          <ac:spMkLst>
            <pc:docMk/>
            <pc:sldMk cId="441075705" sldId="266"/>
            <ac:spMk id="2" creationId="{34145AB2-A823-47CB-A740-26B4F31157DD}"/>
          </ac:spMkLst>
        </pc:spChg>
        <pc:spChg chg="mod">
          <ac:chgData name="Tammy Wilson" userId="e3b55da62d900d7c" providerId="LiveId" clId="{FBE40BF1-C7CA-4CAF-90CB-CF8A3450A0ED}" dt="2022-11-24T04:48:09.620" v="1211"/>
          <ac:spMkLst>
            <pc:docMk/>
            <pc:sldMk cId="441075705" sldId="266"/>
            <ac:spMk id="3" creationId="{480B9EA9-9734-435B-B263-9DB46EA3002D}"/>
          </ac:spMkLst>
        </pc:spChg>
      </pc:sldChg>
      <pc:sldChg chg="modSp add">
        <pc:chgData name="Tammy Wilson" userId="e3b55da62d900d7c" providerId="LiveId" clId="{FBE40BF1-C7CA-4CAF-90CB-CF8A3450A0ED}" dt="2022-11-23T21:49:29.890" v="180" actId="20577"/>
        <pc:sldMkLst>
          <pc:docMk/>
          <pc:sldMk cId="167392895" sldId="267"/>
        </pc:sldMkLst>
        <pc:spChg chg="mod">
          <ac:chgData name="Tammy Wilson" userId="e3b55da62d900d7c" providerId="LiveId" clId="{FBE40BF1-C7CA-4CAF-90CB-CF8A3450A0ED}" dt="2022-11-23T21:49:29.890" v="180" actId="20577"/>
          <ac:spMkLst>
            <pc:docMk/>
            <pc:sldMk cId="167392895" sldId="267"/>
            <ac:spMk id="2" creationId="{BFB6F7F8-D8D4-4FFF-A438-5A834684CA00}"/>
          </ac:spMkLst>
        </pc:spChg>
      </pc:sldChg>
      <pc:sldChg chg="modSp add del">
        <pc:chgData name="Tammy Wilson" userId="e3b55da62d900d7c" providerId="LiveId" clId="{FBE40BF1-C7CA-4CAF-90CB-CF8A3450A0ED}" dt="2022-12-04T19:48:29.715" v="2815" actId="2696"/>
        <pc:sldMkLst>
          <pc:docMk/>
          <pc:sldMk cId="0" sldId="291"/>
        </pc:sldMkLst>
        <pc:spChg chg="mod">
          <ac:chgData name="Tammy Wilson" userId="e3b55da62d900d7c" providerId="LiveId" clId="{FBE40BF1-C7CA-4CAF-90CB-CF8A3450A0ED}" dt="2022-11-24T04:19:14.503" v="218" actId="27636"/>
          <ac:spMkLst>
            <pc:docMk/>
            <pc:sldMk cId="0" sldId="291"/>
            <ac:spMk id="3" creationId="{2B6B9073-CFBB-4D56-AE8E-B700AB1DE4D6}"/>
          </ac:spMkLst>
        </pc:spChg>
      </pc:sldChg>
      <pc:sldChg chg="add">
        <pc:chgData name="Tammy Wilson" userId="e3b55da62d900d7c" providerId="LiveId" clId="{FBE40BF1-C7CA-4CAF-90CB-CF8A3450A0ED}" dt="2022-12-04T19:48:32.793" v="2817"/>
        <pc:sldMkLst>
          <pc:docMk/>
          <pc:sldMk cId="2922855087" sldId="291"/>
        </pc:sldMkLst>
      </pc:sldChg>
      <pc:sldChg chg="add del">
        <pc:chgData name="Tammy Wilson" userId="e3b55da62d900d7c" providerId="LiveId" clId="{FBE40BF1-C7CA-4CAF-90CB-CF8A3450A0ED}" dt="2022-11-30T23:27:15.310" v="2585" actId="2696"/>
        <pc:sldMkLst>
          <pc:docMk/>
          <pc:sldMk cId="0" sldId="293"/>
        </pc:sldMkLst>
      </pc:sldChg>
      <pc:sldChg chg="add ord">
        <pc:chgData name="Tammy Wilson" userId="e3b55da62d900d7c" providerId="LiveId" clId="{FBE40BF1-C7CA-4CAF-90CB-CF8A3450A0ED}" dt="2022-12-04T19:48:16.749" v="2814"/>
        <pc:sldMkLst>
          <pc:docMk/>
          <pc:sldMk cId="0" sldId="310"/>
        </pc:sldMkLst>
      </pc:sldChg>
      <pc:sldChg chg="modSp add del">
        <pc:chgData name="Tammy Wilson" userId="e3b55da62d900d7c" providerId="LiveId" clId="{FBE40BF1-C7CA-4CAF-90CB-CF8A3450A0ED}" dt="2022-11-30T23:26:59.396" v="2584" actId="2696"/>
        <pc:sldMkLst>
          <pc:docMk/>
          <pc:sldMk cId="1637067668" sldId="311"/>
        </pc:sldMkLst>
        <pc:spChg chg="mod">
          <ac:chgData name="Tammy Wilson" userId="e3b55da62d900d7c" providerId="LiveId" clId="{FBE40BF1-C7CA-4CAF-90CB-CF8A3450A0ED}" dt="2022-11-24T04:19:14.455" v="216" actId="27636"/>
          <ac:spMkLst>
            <pc:docMk/>
            <pc:sldMk cId="1637067668" sldId="311"/>
            <ac:spMk id="3" creationId="{355869F0-A61D-4C24-8348-933C7C386E2C}"/>
          </ac:spMkLst>
        </pc:spChg>
      </pc:sldChg>
      <pc:sldChg chg="add">
        <pc:chgData name="Tammy Wilson" userId="e3b55da62d900d7c" providerId="LiveId" clId="{FBE40BF1-C7CA-4CAF-90CB-CF8A3450A0ED}" dt="2022-12-04T19:48:32.793" v="2817"/>
        <pc:sldMkLst>
          <pc:docMk/>
          <pc:sldMk cId="1752560230" sldId="319"/>
        </pc:sldMkLst>
      </pc:sldChg>
      <pc:sldChg chg="modSp add del">
        <pc:chgData name="Tammy Wilson" userId="e3b55da62d900d7c" providerId="LiveId" clId="{FBE40BF1-C7CA-4CAF-90CB-CF8A3450A0ED}" dt="2022-12-04T19:48:29.715" v="2816" actId="2696"/>
        <pc:sldMkLst>
          <pc:docMk/>
          <pc:sldMk cId="2191197102" sldId="319"/>
        </pc:sldMkLst>
        <pc:spChg chg="mod">
          <ac:chgData name="Tammy Wilson" userId="e3b55da62d900d7c" providerId="LiveId" clId="{FBE40BF1-C7CA-4CAF-90CB-CF8A3450A0ED}" dt="2022-11-24T04:19:14.485" v="217" actId="27636"/>
          <ac:spMkLst>
            <pc:docMk/>
            <pc:sldMk cId="2191197102" sldId="319"/>
            <ac:spMk id="3" creationId="{72490CE2-F279-427F-9216-76625CA9B8B5}"/>
          </ac:spMkLst>
        </pc:spChg>
      </pc:sldChg>
      <pc:sldChg chg="addSp delSp modSp add">
        <pc:chgData name="Tammy Wilson" userId="e3b55da62d900d7c" providerId="LiveId" clId="{FBE40BF1-C7CA-4CAF-90CB-CF8A3450A0ED}" dt="2022-11-24T04:41:21.291" v="961" actId="1076"/>
        <pc:sldMkLst>
          <pc:docMk/>
          <pc:sldMk cId="494906810" sldId="320"/>
        </pc:sldMkLst>
        <pc:spChg chg="mod">
          <ac:chgData name="Tammy Wilson" userId="e3b55da62d900d7c" providerId="LiveId" clId="{FBE40BF1-C7CA-4CAF-90CB-CF8A3450A0ED}" dt="2022-11-24T04:41:21.291" v="961" actId="1076"/>
          <ac:spMkLst>
            <pc:docMk/>
            <pc:sldMk cId="494906810" sldId="320"/>
            <ac:spMk id="2" creationId="{A9B3CEAE-C3F4-4407-9BFD-E2CBB15B0A11}"/>
          </ac:spMkLst>
        </pc:spChg>
        <pc:spChg chg="mod">
          <ac:chgData name="Tammy Wilson" userId="e3b55da62d900d7c" providerId="LiveId" clId="{FBE40BF1-C7CA-4CAF-90CB-CF8A3450A0ED}" dt="2022-11-24T04:36:57.861" v="770" actId="1076"/>
          <ac:spMkLst>
            <pc:docMk/>
            <pc:sldMk cId="494906810" sldId="320"/>
            <ac:spMk id="3" creationId="{C69313E6-377A-4459-9F57-44D02874F2DB}"/>
          </ac:spMkLst>
        </pc:spChg>
        <pc:picChg chg="add mod">
          <ac:chgData name="Tammy Wilson" userId="e3b55da62d900d7c" providerId="LiveId" clId="{FBE40BF1-C7CA-4CAF-90CB-CF8A3450A0ED}" dt="2022-11-24T04:37:10.390" v="774" actId="1076"/>
          <ac:picMkLst>
            <pc:docMk/>
            <pc:sldMk cId="494906810" sldId="320"/>
            <ac:picMk id="6" creationId="{5555E616-649A-46B1-AFB0-325B8E24B3E7}"/>
          </ac:picMkLst>
        </pc:picChg>
        <pc:picChg chg="del mod">
          <ac:chgData name="Tammy Wilson" userId="e3b55da62d900d7c" providerId="LiveId" clId="{FBE40BF1-C7CA-4CAF-90CB-CF8A3450A0ED}" dt="2022-11-24T04:33:02.193" v="704" actId="478"/>
          <ac:picMkLst>
            <pc:docMk/>
            <pc:sldMk cId="494906810" sldId="320"/>
            <ac:picMk id="2050" creationId="{3AA6E668-0C1E-4060-86B8-E128B77410F6}"/>
          </ac:picMkLst>
        </pc:picChg>
        <pc:picChg chg="add del mod">
          <ac:chgData name="Tammy Wilson" userId="e3b55da62d900d7c" providerId="LiveId" clId="{FBE40BF1-C7CA-4CAF-90CB-CF8A3450A0ED}" dt="2022-11-24T04:36:39.048" v="762" actId="478"/>
          <ac:picMkLst>
            <pc:docMk/>
            <pc:sldMk cId="494906810" sldId="320"/>
            <ac:picMk id="3074" creationId="{82D58CF2-6B8A-48D2-AAEA-578FC69BFBD6}"/>
          </ac:picMkLst>
        </pc:picChg>
      </pc:sldChg>
      <pc:sldChg chg="addSp delSp modSp add del">
        <pc:chgData name="Tammy Wilson" userId="e3b55da62d900d7c" providerId="LiveId" clId="{FBE40BF1-C7CA-4CAF-90CB-CF8A3450A0ED}" dt="2022-11-24T04:38:45.918" v="950" actId="2696"/>
        <pc:sldMkLst>
          <pc:docMk/>
          <pc:sldMk cId="2136333190" sldId="321"/>
        </pc:sldMkLst>
        <pc:spChg chg="del mod">
          <ac:chgData name="Tammy Wilson" userId="e3b55da62d900d7c" providerId="LiveId" clId="{FBE40BF1-C7CA-4CAF-90CB-CF8A3450A0ED}" dt="2022-11-24T04:34:44.953" v="715"/>
          <ac:spMkLst>
            <pc:docMk/>
            <pc:sldMk cId="2136333190" sldId="321"/>
            <ac:spMk id="3" creationId="{4F6BA84A-9987-4B8B-B3A0-BC5ED92E637B}"/>
          </ac:spMkLst>
        </pc:spChg>
        <pc:spChg chg="add mod">
          <ac:chgData name="Tammy Wilson" userId="e3b55da62d900d7c" providerId="LiveId" clId="{FBE40BF1-C7CA-4CAF-90CB-CF8A3450A0ED}" dt="2022-11-24T04:37:33.466" v="778"/>
          <ac:spMkLst>
            <pc:docMk/>
            <pc:sldMk cId="2136333190" sldId="321"/>
            <ac:spMk id="4" creationId="{216B0A23-091E-4EC0-98F7-59EC47B09790}"/>
          </ac:spMkLst>
        </pc:spChg>
        <pc:picChg chg="add del mod">
          <ac:chgData name="Tammy Wilson" userId="e3b55da62d900d7c" providerId="LiveId" clId="{FBE40BF1-C7CA-4CAF-90CB-CF8A3450A0ED}" dt="2022-11-24T04:37:33.466" v="778"/>
          <ac:picMkLst>
            <pc:docMk/>
            <pc:sldMk cId="2136333190" sldId="321"/>
            <ac:picMk id="4098" creationId="{80416264-6B55-460C-B50A-8B4BAE02529C}"/>
          </ac:picMkLst>
        </pc:picChg>
      </pc:sldChg>
      <pc:sldChg chg="addSp delSp modSp add">
        <pc:chgData name="Tammy Wilson" userId="e3b55da62d900d7c" providerId="LiveId" clId="{FBE40BF1-C7CA-4CAF-90CB-CF8A3450A0ED}" dt="2022-11-24T04:38:41.881" v="949" actId="14100"/>
        <pc:sldMkLst>
          <pc:docMk/>
          <pc:sldMk cId="1853858023" sldId="322"/>
        </pc:sldMkLst>
        <pc:spChg chg="mod">
          <ac:chgData name="Tammy Wilson" userId="e3b55da62d900d7c" providerId="LiveId" clId="{FBE40BF1-C7CA-4CAF-90CB-CF8A3450A0ED}" dt="2022-11-24T04:37:40.217" v="788" actId="20577"/>
          <ac:spMkLst>
            <pc:docMk/>
            <pc:sldMk cId="1853858023" sldId="322"/>
            <ac:spMk id="2" creationId="{B6F34B8A-0A54-4AD9-8855-0848AA2718FD}"/>
          </ac:spMkLst>
        </pc:spChg>
        <pc:spChg chg="mod">
          <ac:chgData name="Tammy Wilson" userId="e3b55da62d900d7c" providerId="LiveId" clId="{FBE40BF1-C7CA-4CAF-90CB-CF8A3450A0ED}" dt="2022-11-24T04:38:38.630" v="948" actId="14100"/>
          <ac:spMkLst>
            <pc:docMk/>
            <pc:sldMk cId="1853858023" sldId="322"/>
            <ac:spMk id="3" creationId="{06CE2DD0-36CF-49EE-B1D0-19D615EEDA84}"/>
          </ac:spMkLst>
        </pc:spChg>
        <pc:picChg chg="add del">
          <ac:chgData name="Tammy Wilson" userId="e3b55da62d900d7c" providerId="LiveId" clId="{FBE40BF1-C7CA-4CAF-90CB-CF8A3450A0ED}" dt="2022-11-24T04:37:35.833" v="779" actId="478"/>
          <ac:picMkLst>
            <pc:docMk/>
            <pc:sldMk cId="1853858023" sldId="322"/>
            <ac:picMk id="5" creationId="{C34E7186-92ED-4900-AFB0-D3DA0D309719}"/>
          </ac:picMkLst>
        </pc:picChg>
        <pc:picChg chg="add del mod">
          <ac:chgData name="Tammy Wilson" userId="e3b55da62d900d7c" providerId="LiveId" clId="{FBE40BF1-C7CA-4CAF-90CB-CF8A3450A0ED}" dt="2022-11-24T04:36:36.648" v="761"/>
          <ac:picMkLst>
            <pc:docMk/>
            <pc:sldMk cId="1853858023" sldId="322"/>
            <ac:picMk id="6" creationId="{5AAA6694-B085-495F-8ACB-1CCACEA945C0}"/>
          </ac:picMkLst>
        </pc:picChg>
        <pc:picChg chg="add mod">
          <ac:chgData name="Tammy Wilson" userId="e3b55da62d900d7c" providerId="LiveId" clId="{FBE40BF1-C7CA-4CAF-90CB-CF8A3450A0ED}" dt="2022-11-24T04:38:41.881" v="949" actId="14100"/>
          <ac:picMkLst>
            <pc:docMk/>
            <pc:sldMk cId="1853858023" sldId="322"/>
            <ac:picMk id="7" creationId="{6A19FFAF-BA2A-4BCE-8174-2470CBB3FFC2}"/>
          </ac:picMkLst>
        </pc:picChg>
        <pc:picChg chg="add del mod">
          <ac:chgData name="Tammy Wilson" userId="e3b55da62d900d7c" providerId="LiveId" clId="{FBE40BF1-C7CA-4CAF-90CB-CF8A3450A0ED}" dt="2022-11-24T04:35:20.446" v="725"/>
          <ac:picMkLst>
            <pc:docMk/>
            <pc:sldMk cId="1853858023" sldId="322"/>
            <ac:picMk id="5122" creationId="{B1844DA8-1960-4583-B4CE-A5066A0210E7}"/>
          </ac:picMkLst>
        </pc:picChg>
      </pc:sldChg>
      <pc:sldChg chg="modSp add">
        <pc:chgData name="Tammy Wilson" userId="e3b55da62d900d7c" providerId="LiveId" clId="{FBE40BF1-C7CA-4CAF-90CB-CF8A3450A0ED}" dt="2022-11-24T04:48:27.432" v="1216" actId="20577"/>
        <pc:sldMkLst>
          <pc:docMk/>
          <pc:sldMk cId="3054402216" sldId="323"/>
        </pc:sldMkLst>
        <pc:spChg chg="mod">
          <ac:chgData name="Tammy Wilson" userId="e3b55da62d900d7c" providerId="LiveId" clId="{FBE40BF1-C7CA-4CAF-90CB-CF8A3450A0ED}" dt="2022-11-24T04:48:27.432" v="1216" actId="20577"/>
          <ac:spMkLst>
            <pc:docMk/>
            <pc:sldMk cId="3054402216" sldId="323"/>
            <ac:spMk id="3" creationId="{45DC5B65-0912-4406-9BAA-DA7B3A0C9705}"/>
          </ac:spMkLst>
        </pc:spChg>
      </pc:sldChg>
      <pc:sldChg chg="addSp delSp modSp add del modAnim">
        <pc:chgData name="Tammy Wilson" userId="e3b55da62d900d7c" providerId="LiveId" clId="{FBE40BF1-C7CA-4CAF-90CB-CF8A3450A0ED}" dt="2022-12-04T19:49:16.054" v="2821" actId="2696"/>
        <pc:sldMkLst>
          <pc:docMk/>
          <pc:sldMk cId="3649218571" sldId="324"/>
        </pc:sldMkLst>
        <pc:spChg chg="mod">
          <ac:chgData name="Tammy Wilson" userId="e3b55da62d900d7c" providerId="LiveId" clId="{FBE40BF1-C7CA-4CAF-90CB-CF8A3450A0ED}" dt="2022-12-04T19:47:13.570" v="2763" actId="20577"/>
          <ac:spMkLst>
            <pc:docMk/>
            <pc:sldMk cId="3649218571" sldId="324"/>
            <ac:spMk id="2" creationId="{246038A6-6644-4B9E-A155-70928735AD7B}"/>
          </ac:spMkLst>
        </pc:spChg>
        <pc:spChg chg="del">
          <ac:chgData name="Tammy Wilson" userId="e3b55da62d900d7c" providerId="LiveId" clId="{FBE40BF1-C7CA-4CAF-90CB-CF8A3450A0ED}" dt="2022-12-03T05:36:47.779" v="2674"/>
          <ac:spMkLst>
            <pc:docMk/>
            <pc:sldMk cId="3649218571" sldId="324"/>
            <ac:spMk id="3" creationId="{E8404313-6F3E-4285-AC58-7F74B238A79A}"/>
          </ac:spMkLst>
        </pc:spChg>
        <pc:spChg chg="add mod">
          <ac:chgData name="Tammy Wilson" userId="e3b55da62d900d7c" providerId="LiveId" clId="{FBE40BF1-C7CA-4CAF-90CB-CF8A3450A0ED}" dt="2022-12-04T19:47:05.138" v="2750" actId="1076"/>
          <ac:spMkLst>
            <pc:docMk/>
            <pc:sldMk cId="3649218571" sldId="324"/>
            <ac:spMk id="4" creationId="{A5C62C8A-DB38-4DD0-B371-56174290AC67}"/>
          </ac:spMkLst>
        </pc:spChg>
      </pc:sldChg>
      <pc:sldChg chg="modSp add del">
        <pc:chgData name="Tammy Wilson" userId="e3b55da62d900d7c" providerId="LiveId" clId="{FBE40BF1-C7CA-4CAF-90CB-CF8A3450A0ED}" dt="2022-11-30T23:26:18.743" v="2582" actId="2696"/>
        <pc:sldMkLst>
          <pc:docMk/>
          <pc:sldMk cId="334810133" sldId="325"/>
        </pc:sldMkLst>
        <pc:spChg chg="mod">
          <ac:chgData name="Tammy Wilson" userId="e3b55da62d900d7c" providerId="LiveId" clId="{FBE40BF1-C7CA-4CAF-90CB-CF8A3450A0ED}" dt="2022-11-24T21:25:02.021" v="1315" actId="20577"/>
          <ac:spMkLst>
            <pc:docMk/>
            <pc:sldMk cId="334810133" sldId="325"/>
            <ac:spMk id="2" creationId="{1646124A-8B06-442A-9C86-5B5883FA8124}"/>
          </ac:spMkLst>
        </pc:spChg>
      </pc:sldChg>
      <pc:sldChg chg="modSp add del">
        <pc:chgData name="Tammy Wilson" userId="e3b55da62d900d7c" providerId="LiveId" clId="{FBE40BF1-C7CA-4CAF-90CB-CF8A3450A0ED}" dt="2022-12-04T19:49:16.054" v="2820" actId="2696"/>
        <pc:sldMkLst>
          <pc:docMk/>
          <pc:sldMk cId="2717715363" sldId="326"/>
        </pc:sldMkLst>
        <pc:spChg chg="mod">
          <ac:chgData name="Tammy Wilson" userId="e3b55da62d900d7c" providerId="LiveId" clId="{FBE40BF1-C7CA-4CAF-90CB-CF8A3450A0ED}" dt="2022-12-03T03:29:11.781" v="2665" actId="20577"/>
          <ac:spMkLst>
            <pc:docMk/>
            <pc:sldMk cId="2717715363" sldId="326"/>
            <ac:spMk id="2" creationId="{1646124A-8B06-442A-9C86-5B5883FA8124}"/>
          </ac:spMkLst>
        </pc:spChg>
        <pc:spChg chg="mod">
          <ac:chgData name="Tammy Wilson" userId="e3b55da62d900d7c" providerId="LiveId" clId="{FBE40BF1-C7CA-4CAF-90CB-CF8A3450A0ED}" dt="2022-11-24T21:28:35.601" v="1683" actId="27636"/>
          <ac:spMkLst>
            <pc:docMk/>
            <pc:sldMk cId="2717715363" sldId="326"/>
            <ac:spMk id="3" creationId="{810D1CEF-1C6F-4D25-B143-D8A5C92C8EF5}"/>
          </ac:spMkLst>
        </pc:spChg>
      </pc:sldChg>
      <pc:sldChg chg="modSp add">
        <pc:chgData name="Tammy Wilson" userId="e3b55da62d900d7c" providerId="LiveId" clId="{FBE40BF1-C7CA-4CAF-90CB-CF8A3450A0ED}" dt="2022-11-30T21:21:02.400" v="1883"/>
        <pc:sldMkLst>
          <pc:docMk/>
          <pc:sldMk cId="2473571515" sldId="327"/>
        </pc:sldMkLst>
        <pc:spChg chg="mod">
          <ac:chgData name="Tammy Wilson" userId="e3b55da62d900d7c" providerId="LiveId" clId="{FBE40BF1-C7CA-4CAF-90CB-CF8A3450A0ED}" dt="2022-11-29T05:17:33.286" v="1724" actId="313"/>
          <ac:spMkLst>
            <pc:docMk/>
            <pc:sldMk cId="2473571515" sldId="327"/>
            <ac:spMk id="2" creationId="{C33B617A-A17B-48D5-8258-1F55C89AEFD2}"/>
          </ac:spMkLst>
        </pc:spChg>
        <pc:spChg chg="mod">
          <ac:chgData name="Tammy Wilson" userId="e3b55da62d900d7c" providerId="LiveId" clId="{FBE40BF1-C7CA-4CAF-90CB-CF8A3450A0ED}" dt="2022-11-30T21:21:02.400" v="1883"/>
          <ac:spMkLst>
            <pc:docMk/>
            <pc:sldMk cId="2473571515" sldId="327"/>
            <ac:spMk id="3" creationId="{01E36B2C-28B7-47B4-8036-8341756ABD8C}"/>
          </ac:spMkLst>
        </pc:spChg>
      </pc:sldChg>
      <pc:sldChg chg="addSp delSp modSp add del">
        <pc:chgData name="Tammy Wilson" userId="e3b55da62d900d7c" providerId="LiveId" clId="{FBE40BF1-C7CA-4CAF-90CB-CF8A3450A0ED}" dt="2022-11-30T21:26:38.454" v="2298" actId="2696"/>
        <pc:sldMkLst>
          <pc:docMk/>
          <pc:sldMk cId="1647197851" sldId="328"/>
        </pc:sldMkLst>
        <pc:spChg chg="mod">
          <ac:chgData name="Tammy Wilson" userId="e3b55da62d900d7c" providerId="LiveId" clId="{FBE40BF1-C7CA-4CAF-90CB-CF8A3450A0ED}" dt="2022-11-30T21:21:15.283" v="1903" actId="20577"/>
          <ac:spMkLst>
            <pc:docMk/>
            <pc:sldMk cId="1647197851" sldId="328"/>
            <ac:spMk id="2" creationId="{70387A41-83EC-4007-B791-AEE480AD6211}"/>
          </ac:spMkLst>
        </pc:spChg>
        <pc:spChg chg="mod">
          <ac:chgData name="Tammy Wilson" userId="e3b55da62d900d7c" providerId="LiveId" clId="{FBE40BF1-C7CA-4CAF-90CB-CF8A3450A0ED}" dt="2022-11-30T21:22:25.691" v="2012" actId="20577"/>
          <ac:spMkLst>
            <pc:docMk/>
            <pc:sldMk cId="1647197851" sldId="328"/>
            <ac:spMk id="3" creationId="{89AB8A2F-6C6C-428B-92AF-9A8387827CD4}"/>
          </ac:spMkLst>
        </pc:spChg>
        <pc:picChg chg="add del mod">
          <ac:chgData name="Tammy Wilson" userId="e3b55da62d900d7c" providerId="LiveId" clId="{FBE40BF1-C7CA-4CAF-90CB-CF8A3450A0ED}" dt="2022-11-30T21:26:00.991" v="2288"/>
          <ac:picMkLst>
            <pc:docMk/>
            <pc:sldMk cId="1647197851" sldId="328"/>
            <ac:picMk id="1026" creationId="{3A1C276B-E30B-4754-A370-FA207A078C4D}"/>
          </ac:picMkLst>
        </pc:picChg>
      </pc:sldChg>
      <pc:sldChg chg="addSp modSp add mod setBg">
        <pc:chgData name="Tammy Wilson" userId="e3b55da62d900d7c" providerId="LiveId" clId="{FBE40BF1-C7CA-4CAF-90CB-CF8A3450A0ED}" dt="2022-11-30T21:26:36.013" v="2297" actId="14100"/>
        <pc:sldMkLst>
          <pc:docMk/>
          <pc:sldMk cId="204454671" sldId="329"/>
        </pc:sldMkLst>
        <pc:spChg chg="mod">
          <ac:chgData name="Tammy Wilson" userId="e3b55da62d900d7c" providerId="LiveId" clId="{FBE40BF1-C7CA-4CAF-90CB-CF8A3450A0ED}" dt="2022-11-30T21:26:06.283" v="2291" actId="26606"/>
          <ac:spMkLst>
            <pc:docMk/>
            <pc:sldMk cId="204454671" sldId="329"/>
            <ac:spMk id="2" creationId="{9CE2A03F-A67F-47DB-BF16-A3E4B9128824}"/>
          </ac:spMkLst>
        </pc:spChg>
        <pc:spChg chg="mod">
          <ac:chgData name="Tammy Wilson" userId="e3b55da62d900d7c" providerId="LiveId" clId="{FBE40BF1-C7CA-4CAF-90CB-CF8A3450A0ED}" dt="2022-11-30T21:26:36.013" v="2297" actId="14100"/>
          <ac:spMkLst>
            <pc:docMk/>
            <pc:sldMk cId="204454671" sldId="329"/>
            <ac:spMk id="3" creationId="{2050DB37-7370-4B2E-BDCC-7216E3A94D8A}"/>
          </ac:spMkLst>
        </pc:spChg>
        <pc:spChg chg="add">
          <ac:chgData name="Tammy Wilson" userId="e3b55da62d900d7c" providerId="LiveId" clId="{FBE40BF1-C7CA-4CAF-90CB-CF8A3450A0ED}" dt="2022-11-30T21:26:06.283" v="2291" actId="26606"/>
          <ac:spMkLst>
            <pc:docMk/>
            <pc:sldMk cId="204454671" sldId="329"/>
            <ac:spMk id="9" creationId="{2B566528-1B12-4246-9431-5C2D7D081168}"/>
          </ac:spMkLst>
        </pc:spChg>
        <pc:grpChg chg="add">
          <ac:chgData name="Tammy Wilson" userId="e3b55da62d900d7c" providerId="LiveId" clId="{FBE40BF1-C7CA-4CAF-90CB-CF8A3450A0ED}" dt="2022-11-30T21:26:06.283" v="2291" actId="26606"/>
          <ac:grpSpMkLst>
            <pc:docMk/>
            <pc:sldMk cId="204454671" sldId="329"/>
            <ac:grpSpMk id="11" creationId="{828A5161-06F1-46CF-8AD7-844680A59E13}"/>
          </ac:grpSpMkLst>
        </pc:grpChg>
        <pc:grpChg chg="add">
          <ac:chgData name="Tammy Wilson" userId="e3b55da62d900d7c" providerId="LiveId" clId="{FBE40BF1-C7CA-4CAF-90CB-CF8A3450A0ED}" dt="2022-11-30T21:26:06.283" v="2291" actId="26606"/>
          <ac:grpSpMkLst>
            <pc:docMk/>
            <pc:sldMk cId="204454671" sldId="329"/>
            <ac:grpSpMk id="15" creationId="{5995D10D-E9C9-47DB-AE7E-801FEF38F5C9}"/>
          </ac:grpSpMkLst>
        </pc:grpChg>
        <pc:picChg chg="add mod">
          <ac:chgData name="Tammy Wilson" userId="e3b55da62d900d7c" providerId="LiveId" clId="{FBE40BF1-C7CA-4CAF-90CB-CF8A3450A0ED}" dt="2022-11-30T21:26:30.190" v="2295" actId="1076"/>
          <ac:picMkLst>
            <pc:docMk/>
            <pc:sldMk cId="204454671" sldId="329"/>
            <ac:picMk id="4" creationId="{45F25B21-526D-4DC8-B0E8-49098E177104}"/>
          </ac:picMkLst>
        </pc:picChg>
      </pc:sldChg>
      <pc:sldChg chg="addSp modSp add">
        <pc:chgData name="Tammy Wilson" userId="e3b55da62d900d7c" providerId="LiveId" clId="{FBE40BF1-C7CA-4CAF-90CB-CF8A3450A0ED}" dt="2022-11-30T21:30:00.970" v="2355" actId="20577"/>
        <pc:sldMkLst>
          <pc:docMk/>
          <pc:sldMk cId="4192343808" sldId="330"/>
        </pc:sldMkLst>
        <pc:spChg chg="mod">
          <ac:chgData name="Tammy Wilson" userId="e3b55da62d900d7c" providerId="LiveId" clId="{FBE40BF1-C7CA-4CAF-90CB-CF8A3450A0ED}" dt="2022-11-30T21:29:47.083" v="2350" actId="20577"/>
          <ac:spMkLst>
            <pc:docMk/>
            <pc:sldMk cId="4192343808" sldId="330"/>
            <ac:spMk id="2" creationId="{0C1A9518-F8E2-45E9-A7B1-B5DF59113590}"/>
          </ac:spMkLst>
        </pc:spChg>
        <pc:spChg chg="mod">
          <ac:chgData name="Tammy Wilson" userId="e3b55da62d900d7c" providerId="LiveId" clId="{FBE40BF1-C7CA-4CAF-90CB-CF8A3450A0ED}" dt="2022-11-30T21:30:00.970" v="2355" actId="20577"/>
          <ac:spMkLst>
            <pc:docMk/>
            <pc:sldMk cId="4192343808" sldId="330"/>
            <ac:spMk id="3" creationId="{4B5E2B4D-CC67-4595-B87E-4D6DE9F22B3C}"/>
          </ac:spMkLst>
        </pc:spChg>
        <pc:picChg chg="add mod">
          <ac:chgData name="Tammy Wilson" userId="e3b55da62d900d7c" providerId="LiveId" clId="{FBE40BF1-C7CA-4CAF-90CB-CF8A3450A0ED}" dt="2022-11-30T21:29:57.625" v="2354" actId="1076"/>
          <ac:picMkLst>
            <pc:docMk/>
            <pc:sldMk cId="4192343808" sldId="330"/>
            <ac:picMk id="2050" creationId="{1E7CB3B2-7B1B-4ABD-B072-BBCCB48659EE}"/>
          </ac:picMkLst>
        </pc:picChg>
      </pc:sldChg>
      <pc:sldChg chg="modSp add modNotesTx">
        <pc:chgData name="Tammy Wilson" userId="e3b55da62d900d7c" providerId="LiveId" clId="{FBE40BF1-C7CA-4CAF-90CB-CF8A3450A0ED}" dt="2022-11-30T21:50:39.313" v="2581" actId="20577"/>
        <pc:sldMkLst>
          <pc:docMk/>
          <pc:sldMk cId="709319145" sldId="331"/>
        </pc:sldMkLst>
        <pc:spChg chg="mod">
          <ac:chgData name="Tammy Wilson" userId="e3b55da62d900d7c" providerId="LiveId" clId="{FBE40BF1-C7CA-4CAF-90CB-CF8A3450A0ED}" dt="2022-11-30T21:31:30.714" v="2368" actId="20577"/>
          <ac:spMkLst>
            <pc:docMk/>
            <pc:sldMk cId="709319145" sldId="331"/>
            <ac:spMk id="2" creationId="{0822A259-8A5E-4385-8743-5EA0B650BB17}"/>
          </ac:spMkLst>
        </pc:spChg>
        <pc:spChg chg="mod">
          <ac:chgData name="Tammy Wilson" userId="e3b55da62d900d7c" providerId="LiveId" clId="{FBE40BF1-C7CA-4CAF-90CB-CF8A3450A0ED}" dt="2022-11-30T21:45:25.462" v="2557" actId="20577"/>
          <ac:spMkLst>
            <pc:docMk/>
            <pc:sldMk cId="709319145" sldId="331"/>
            <ac:spMk id="3" creationId="{3688113A-AC63-44C2-B245-6DF62D622865}"/>
          </ac:spMkLst>
        </pc:spChg>
      </pc:sldChg>
      <pc:sldChg chg="addSp add">
        <pc:chgData name="Tammy Wilson" userId="e3b55da62d900d7c" providerId="LiveId" clId="{FBE40BF1-C7CA-4CAF-90CB-CF8A3450A0ED}" dt="2022-11-30T21:32:31.518" v="2381"/>
        <pc:sldMkLst>
          <pc:docMk/>
          <pc:sldMk cId="1428341790" sldId="332"/>
        </pc:sldMkLst>
        <pc:picChg chg="add">
          <ac:chgData name="Tammy Wilson" userId="e3b55da62d900d7c" providerId="LiveId" clId="{FBE40BF1-C7CA-4CAF-90CB-CF8A3450A0ED}" dt="2022-11-30T21:32:31.518" v="2381"/>
          <ac:picMkLst>
            <pc:docMk/>
            <pc:sldMk cId="1428341790" sldId="332"/>
            <ac:picMk id="4098" creationId="{06711E46-EBFB-451C-81EA-156D6FC2CAD3}"/>
          </ac:picMkLst>
        </pc:picChg>
      </pc:sldChg>
      <pc:sldChg chg="modSp add">
        <pc:chgData name="Tammy Wilson" userId="e3b55da62d900d7c" providerId="LiveId" clId="{FBE40BF1-C7CA-4CAF-90CB-CF8A3450A0ED}" dt="2022-12-04T19:46:24.240" v="2717" actId="27636"/>
        <pc:sldMkLst>
          <pc:docMk/>
          <pc:sldMk cId="537852295" sldId="333"/>
        </pc:sldMkLst>
        <pc:spChg chg="mod">
          <ac:chgData name="Tammy Wilson" userId="e3b55da62d900d7c" providerId="LiveId" clId="{FBE40BF1-C7CA-4CAF-90CB-CF8A3450A0ED}" dt="2022-11-30T23:27:59.961" v="2607" actId="20577"/>
          <ac:spMkLst>
            <pc:docMk/>
            <pc:sldMk cId="537852295" sldId="333"/>
            <ac:spMk id="2" creationId="{35E03CF1-9558-41C4-B4A1-3FAB4B80B74B}"/>
          </ac:spMkLst>
        </pc:spChg>
        <pc:spChg chg="mod">
          <ac:chgData name="Tammy Wilson" userId="e3b55da62d900d7c" providerId="LiveId" clId="{FBE40BF1-C7CA-4CAF-90CB-CF8A3450A0ED}" dt="2022-12-04T19:46:24.240" v="2717" actId="27636"/>
          <ac:spMkLst>
            <pc:docMk/>
            <pc:sldMk cId="537852295" sldId="333"/>
            <ac:spMk id="3" creationId="{3CAF66AA-3260-44F2-BA7D-5322171186BA}"/>
          </ac:spMkLst>
        </pc:spChg>
      </pc:sldChg>
      <pc:sldChg chg="modSp add del">
        <pc:chgData name="Tammy Wilson" userId="e3b55da62d900d7c" providerId="LiveId" clId="{FBE40BF1-C7CA-4CAF-90CB-CF8A3450A0ED}" dt="2022-12-04T19:46:26.491" v="2718" actId="2696"/>
        <pc:sldMkLst>
          <pc:docMk/>
          <pc:sldMk cId="2575890798" sldId="334"/>
        </pc:sldMkLst>
        <pc:spChg chg="mod">
          <ac:chgData name="Tammy Wilson" userId="e3b55da62d900d7c" providerId="LiveId" clId="{FBE40BF1-C7CA-4CAF-90CB-CF8A3450A0ED}" dt="2022-11-30T23:29:16.864" v="2630" actId="20577"/>
          <ac:spMkLst>
            <pc:docMk/>
            <pc:sldMk cId="2575890798" sldId="334"/>
            <ac:spMk id="2" creationId="{D3690F8C-C03D-4EDA-9DD5-AA7AC657BFDE}"/>
          </ac:spMkLst>
        </pc:spChg>
        <pc:spChg chg="mod">
          <ac:chgData name="Tammy Wilson" userId="e3b55da62d900d7c" providerId="LiveId" clId="{FBE40BF1-C7CA-4CAF-90CB-CF8A3450A0ED}" dt="2022-12-04T19:46:20.255" v="2715"/>
          <ac:spMkLst>
            <pc:docMk/>
            <pc:sldMk cId="2575890798" sldId="334"/>
            <ac:spMk id="3" creationId="{40B0703A-29BC-46DC-9A0E-6C6923E6A47F}"/>
          </ac:spMkLst>
        </pc:spChg>
      </pc:sldChg>
      <pc:sldChg chg="modSp add del">
        <pc:chgData name="Tammy Wilson" userId="e3b55da62d900d7c" providerId="LiveId" clId="{FBE40BF1-C7CA-4CAF-90CB-CF8A3450A0ED}" dt="2022-12-04T19:49:16.101" v="2827" actId="2696"/>
        <pc:sldMkLst>
          <pc:docMk/>
          <pc:sldMk cId="2063205903" sldId="335"/>
        </pc:sldMkLst>
        <pc:spChg chg="mod">
          <ac:chgData name="Tammy Wilson" userId="e3b55da62d900d7c" providerId="LiveId" clId="{FBE40BF1-C7CA-4CAF-90CB-CF8A3450A0ED}" dt="2022-12-01T16:22:45.159" v="2645" actId="20577"/>
          <ac:spMkLst>
            <pc:docMk/>
            <pc:sldMk cId="2063205903" sldId="335"/>
            <ac:spMk id="2" creationId="{12C91D5F-398D-4337-ADBA-A520E313B247}"/>
          </ac:spMkLst>
        </pc:spChg>
      </pc:sldChg>
      <pc:sldChg chg="addSp modSp add del mod setBg">
        <pc:chgData name="Tammy Wilson" userId="e3b55da62d900d7c" providerId="LiveId" clId="{FBE40BF1-C7CA-4CAF-90CB-CF8A3450A0ED}" dt="2022-12-04T19:49:16.054" v="2819" actId="2696"/>
        <pc:sldMkLst>
          <pc:docMk/>
          <pc:sldMk cId="2534123579" sldId="336"/>
        </pc:sldMkLst>
        <pc:picChg chg="add mod">
          <ac:chgData name="Tammy Wilson" userId="e3b55da62d900d7c" providerId="LiveId" clId="{FBE40BF1-C7CA-4CAF-90CB-CF8A3450A0ED}" dt="2022-12-04T19:46:54.264" v="2749" actId="14100"/>
          <ac:picMkLst>
            <pc:docMk/>
            <pc:sldMk cId="2534123579" sldId="336"/>
            <ac:picMk id="2" creationId="{05269BB0-8B9E-42A2-93CE-45627D88AF89}"/>
          </ac:picMkLst>
        </pc:picChg>
      </pc:sldChg>
      <pc:sldChg chg="addSp modSp add del mod setBg">
        <pc:chgData name="Tammy Wilson" userId="e3b55da62d900d7c" providerId="LiveId" clId="{FBE40BF1-C7CA-4CAF-90CB-CF8A3450A0ED}" dt="2022-12-04T19:49:16.085" v="2826" actId="2696"/>
        <pc:sldMkLst>
          <pc:docMk/>
          <pc:sldMk cId="425462272" sldId="337"/>
        </pc:sldMkLst>
        <pc:spChg chg="add">
          <ac:chgData name="Tammy Wilson" userId="e3b55da62d900d7c" providerId="LiveId" clId="{FBE40BF1-C7CA-4CAF-90CB-CF8A3450A0ED}" dt="2022-12-03T04:22:45.346" v="2671" actId="26606"/>
          <ac:spMkLst>
            <pc:docMk/>
            <pc:sldMk cId="425462272" sldId="337"/>
            <ac:spMk id="7" creationId="{F3060C83-F051-4F0E-ABAD-AA0DFC48B218}"/>
          </ac:spMkLst>
        </pc:spChg>
        <pc:spChg chg="add">
          <ac:chgData name="Tammy Wilson" userId="e3b55da62d900d7c" providerId="LiveId" clId="{FBE40BF1-C7CA-4CAF-90CB-CF8A3450A0ED}" dt="2022-12-03T04:22:45.346" v="2671" actId="26606"/>
          <ac:spMkLst>
            <pc:docMk/>
            <pc:sldMk cId="425462272" sldId="337"/>
            <ac:spMk id="9" creationId="{83C98ABE-055B-441F-B07E-44F97F083C39}"/>
          </ac:spMkLst>
        </pc:spChg>
        <pc:spChg chg="add">
          <ac:chgData name="Tammy Wilson" userId="e3b55da62d900d7c" providerId="LiveId" clId="{FBE40BF1-C7CA-4CAF-90CB-CF8A3450A0ED}" dt="2022-12-03T04:22:45.346" v="2671" actId="26606"/>
          <ac:spMkLst>
            <pc:docMk/>
            <pc:sldMk cId="425462272" sldId="337"/>
            <ac:spMk id="11" creationId="{29FDB030-9B49-4CED-8CCD-4D99382388AC}"/>
          </ac:spMkLst>
        </pc:spChg>
        <pc:spChg chg="add">
          <ac:chgData name="Tammy Wilson" userId="e3b55da62d900d7c" providerId="LiveId" clId="{FBE40BF1-C7CA-4CAF-90CB-CF8A3450A0ED}" dt="2022-12-03T04:22:45.346" v="2671" actId="26606"/>
          <ac:spMkLst>
            <pc:docMk/>
            <pc:sldMk cId="425462272" sldId="337"/>
            <ac:spMk id="13" creationId="{3783CA14-24A1-485C-8B30-D6A5D87987AD}"/>
          </ac:spMkLst>
        </pc:spChg>
        <pc:spChg chg="add">
          <ac:chgData name="Tammy Wilson" userId="e3b55da62d900d7c" providerId="LiveId" clId="{FBE40BF1-C7CA-4CAF-90CB-CF8A3450A0ED}" dt="2022-12-03T04:22:45.346" v="2671" actId="26606"/>
          <ac:spMkLst>
            <pc:docMk/>
            <pc:sldMk cId="425462272" sldId="337"/>
            <ac:spMk id="15" creationId="{9A97C86A-04D6-40F7-AE84-31AB43E6A846}"/>
          </ac:spMkLst>
        </pc:spChg>
        <pc:spChg chg="add">
          <ac:chgData name="Tammy Wilson" userId="e3b55da62d900d7c" providerId="LiveId" clId="{FBE40BF1-C7CA-4CAF-90CB-CF8A3450A0ED}" dt="2022-12-03T04:22:45.346" v="2671" actId="26606"/>
          <ac:spMkLst>
            <pc:docMk/>
            <pc:sldMk cId="425462272" sldId="337"/>
            <ac:spMk id="17" creationId="{FF9F2414-84E8-453E-B1F3-389FDE8192D9}"/>
          </ac:spMkLst>
        </pc:spChg>
        <pc:spChg chg="add">
          <ac:chgData name="Tammy Wilson" userId="e3b55da62d900d7c" providerId="LiveId" clId="{FBE40BF1-C7CA-4CAF-90CB-CF8A3450A0ED}" dt="2022-12-03T04:22:45.346" v="2671" actId="26606"/>
          <ac:spMkLst>
            <pc:docMk/>
            <pc:sldMk cId="425462272" sldId="337"/>
            <ac:spMk id="19" creationId="{3ECA69A1-7536-43AC-85EF-C7106179F5ED}"/>
          </ac:spMkLst>
        </pc:spChg>
        <pc:picChg chg="add mod">
          <ac:chgData name="Tammy Wilson" userId="e3b55da62d900d7c" providerId="LiveId" clId="{FBE40BF1-C7CA-4CAF-90CB-CF8A3450A0ED}" dt="2022-12-03T04:22:45.346" v="2671" actId="26606"/>
          <ac:picMkLst>
            <pc:docMk/>
            <pc:sldMk cId="425462272" sldId="337"/>
            <ac:picMk id="2" creationId="{BA7A3ADC-7FAC-4E25-9326-9F887C2543AB}"/>
          </ac:picMkLst>
        </pc:picChg>
      </pc:sldChg>
      <pc:sldChg chg="addSp delSp modSp add del">
        <pc:chgData name="Tammy Wilson" userId="e3b55da62d900d7c" providerId="LiveId" clId="{FBE40BF1-C7CA-4CAF-90CB-CF8A3450A0ED}" dt="2022-12-04T19:49:16.070" v="2823" actId="2696"/>
        <pc:sldMkLst>
          <pc:docMk/>
          <pc:sldMk cId="1670090076" sldId="338"/>
        </pc:sldMkLst>
        <pc:spChg chg="mod">
          <ac:chgData name="Tammy Wilson" userId="e3b55da62d900d7c" providerId="LiveId" clId="{FBE40BF1-C7CA-4CAF-90CB-CF8A3450A0ED}" dt="2022-12-04T19:47:42.361" v="2791" actId="20577"/>
          <ac:spMkLst>
            <pc:docMk/>
            <pc:sldMk cId="1670090076" sldId="338"/>
            <ac:spMk id="2" creationId="{F25C3311-9763-4B10-9E91-FBD850FD3B5D}"/>
          </ac:spMkLst>
        </pc:spChg>
        <pc:spChg chg="mod">
          <ac:chgData name="Tammy Wilson" userId="e3b55da62d900d7c" providerId="LiveId" clId="{FBE40BF1-C7CA-4CAF-90CB-CF8A3450A0ED}" dt="2022-12-03T05:43:44.201" v="2714" actId="20577"/>
          <ac:spMkLst>
            <pc:docMk/>
            <pc:sldMk cId="1670090076" sldId="338"/>
            <ac:spMk id="3" creationId="{8907265E-49EB-415A-8227-DEA5E1BAEA51}"/>
          </ac:spMkLst>
        </pc:spChg>
        <pc:graphicFrameChg chg="add">
          <ac:chgData name="Tammy Wilson" userId="e3b55da62d900d7c" providerId="LiveId" clId="{FBE40BF1-C7CA-4CAF-90CB-CF8A3450A0ED}" dt="2022-12-03T05:42:16.159" v="2705"/>
          <ac:graphicFrameMkLst>
            <pc:docMk/>
            <pc:sldMk cId="1670090076" sldId="338"/>
            <ac:graphicFrameMk id="4" creationId="{459BB6F0-487B-45FE-B351-9D3D9F6DF91D}"/>
          </ac:graphicFrameMkLst>
        </pc:graphicFrameChg>
        <pc:graphicFrameChg chg="add del mod">
          <ac:chgData name="Tammy Wilson" userId="e3b55da62d900d7c" providerId="LiveId" clId="{FBE40BF1-C7CA-4CAF-90CB-CF8A3450A0ED}" dt="2022-12-03T05:43:23.700" v="2708" actId="478"/>
          <ac:graphicFrameMkLst>
            <pc:docMk/>
            <pc:sldMk cId="1670090076" sldId="338"/>
            <ac:graphicFrameMk id="5" creationId="{17CE5A0F-DE61-4486-88DB-E349C26113D5}"/>
          </ac:graphicFrameMkLst>
        </pc:graphicFrameChg>
      </pc:sldChg>
      <pc:sldChg chg="modSp add del">
        <pc:chgData name="Tammy Wilson" userId="e3b55da62d900d7c" providerId="LiveId" clId="{FBE40BF1-C7CA-4CAF-90CB-CF8A3450A0ED}" dt="2022-12-04T19:49:16.070" v="2822" actId="2696"/>
        <pc:sldMkLst>
          <pc:docMk/>
          <pc:sldMk cId="2310986419" sldId="339"/>
        </pc:sldMkLst>
        <pc:spChg chg="mod">
          <ac:chgData name="Tammy Wilson" userId="e3b55da62d900d7c" providerId="LiveId" clId="{FBE40BF1-C7CA-4CAF-90CB-CF8A3450A0ED}" dt="2022-12-03T05:38:32.033" v="2701" actId="20577"/>
          <ac:spMkLst>
            <pc:docMk/>
            <pc:sldMk cId="2310986419" sldId="339"/>
            <ac:spMk id="2" creationId="{C7B18D7D-9A9F-4AFA-9FC7-A70C5A00F5B8}"/>
          </ac:spMkLst>
        </pc:spChg>
        <pc:spChg chg="mod">
          <ac:chgData name="Tammy Wilson" userId="e3b55da62d900d7c" providerId="LiveId" clId="{FBE40BF1-C7CA-4CAF-90CB-CF8A3450A0ED}" dt="2022-12-04T19:47:28.262" v="2766" actId="20577"/>
          <ac:spMkLst>
            <pc:docMk/>
            <pc:sldMk cId="2310986419" sldId="339"/>
            <ac:spMk id="3" creationId="{A135EFB7-BEE7-4E96-BA4C-9CE9AC51C241}"/>
          </ac:spMkLst>
        </pc:spChg>
      </pc:sldChg>
      <pc:sldChg chg="modSp add del">
        <pc:chgData name="Tammy Wilson" userId="e3b55da62d900d7c" providerId="LiveId" clId="{FBE40BF1-C7CA-4CAF-90CB-CF8A3450A0ED}" dt="2022-12-04T19:49:16.039" v="2818" actId="2696"/>
        <pc:sldMkLst>
          <pc:docMk/>
          <pc:sldMk cId="1083166000" sldId="340"/>
        </pc:sldMkLst>
        <pc:spChg chg="mod">
          <ac:chgData name="Tammy Wilson" userId="e3b55da62d900d7c" providerId="LiveId" clId="{FBE40BF1-C7CA-4CAF-90CB-CF8A3450A0ED}" dt="2022-12-04T19:46:41.944" v="2747" actId="20577"/>
          <ac:spMkLst>
            <pc:docMk/>
            <pc:sldMk cId="1083166000" sldId="340"/>
            <ac:spMk id="2" creationId="{7D3BDAAA-FFFA-4B75-9CB6-69C44FD489E9}"/>
          </ac:spMkLst>
        </pc:spChg>
      </pc:sldChg>
      <pc:sldMasterChg chg="modSldLayout">
        <pc:chgData name="Tammy Wilson" userId="e3b55da62d900d7c" providerId="LiveId" clId="{FBE40BF1-C7CA-4CAF-90CB-CF8A3450A0ED}" dt="2022-11-24T04:19:14.393" v="214" actId="255"/>
        <pc:sldMasterMkLst>
          <pc:docMk/>
          <pc:sldMasterMk cId="595153950" sldId="2147483648"/>
        </pc:sldMasterMkLst>
        <pc:sldLayoutChg chg="modSp">
          <pc:chgData name="Tammy Wilson" userId="e3b55da62d900d7c" providerId="LiveId" clId="{FBE40BF1-C7CA-4CAF-90CB-CF8A3450A0ED}" dt="2022-11-24T04:19:14.393" v="214" actId="255"/>
          <pc:sldLayoutMkLst>
            <pc:docMk/>
            <pc:sldMasterMk cId="595153950" sldId="2147483648"/>
            <pc:sldLayoutMk cId="1972529198" sldId="2147483650"/>
          </pc:sldLayoutMkLst>
          <pc:spChg chg="mod">
            <ac:chgData name="Tammy Wilson" userId="e3b55da62d900d7c" providerId="LiveId" clId="{FBE40BF1-C7CA-4CAF-90CB-CF8A3450A0ED}" dt="2022-11-24T04:19:09.700" v="213" actId="2711"/>
            <ac:spMkLst>
              <pc:docMk/>
              <pc:sldMasterMk cId="595153950" sldId="2147483648"/>
              <pc:sldLayoutMk cId="1972529198" sldId="2147483650"/>
              <ac:spMk id="2" creationId="{853FB783-9BB0-45D4-A090-3C5CAC4186F7}"/>
            </ac:spMkLst>
          </pc:spChg>
          <pc:spChg chg="mod">
            <ac:chgData name="Tammy Wilson" userId="e3b55da62d900d7c" providerId="LiveId" clId="{FBE40BF1-C7CA-4CAF-90CB-CF8A3450A0ED}" dt="2022-11-24T04:19:14.393" v="214" actId="255"/>
            <ac:spMkLst>
              <pc:docMk/>
              <pc:sldMasterMk cId="595153950" sldId="2147483648"/>
              <pc:sldLayoutMk cId="1972529198" sldId="2147483650"/>
              <ac:spMk id="3" creationId="{92BE3432-8243-4CE8-9FD1-0DDA4ACA3D1D}"/>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33CC0-E387-41B6-ABEE-DB850EC008C4}"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44D34-6A8C-41CA-A3C3-2FE381D6635C}" type="slidenum">
              <a:rPr lang="en-US" smtClean="0"/>
              <a:t>‹#›</a:t>
            </a:fld>
            <a:endParaRPr lang="en-US"/>
          </a:p>
        </p:txBody>
      </p:sp>
    </p:spTree>
    <p:extLst>
      <p:ext uri="{BB962C8B-B14F-4D97-AF65-F5344CB8AC3E}">
        <p14:creationId xmlns:p14="http://schemas.microsoft.com/office/powerpoint/2010/main" val="2953503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cbi.nlm.nih.gov/pmc/articles/PMC912329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Smallpox"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Edward_Wortley_Montagu_(traveller)" TargetMode="External"/><Relationship Id="rId5" Type="http://schemas.openxmlformats.org/officeDocument/2006/relationships/hyperlink" Target="https://en.wikipedia.org/wiki/Lady_Mary_Wortley_Montagu#cite_note-37" TargetMode="External"/><Relationship Id="rId4" Type="http://schemas.openxmlformats.org/officeDocument/2006/relationships/hyperlink" Target="https://en.wikipedia.org/wiki/Variola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mRNA vaccines have been studied before for flu, Zika, rabies, and cytomegalovirus (CMV).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Beyond vaccines, </a:t>
            </a:r>
            <a:r>
              <a:rPr lang="en-US" sz="1200" b="0" i="0" u="sng" kern="1200" dirty="0">
                <a:solidFill>
                  <a:schemeClr val="tx1"/>
                </a:solidFill>
                <a:effectLst/>
                <a:latin typeface="+mn-lt"/>
                <a:ea typeface="+mn-ea"/>
                <a:cs typeface="+mn-cs"/>
                <a:hlinkClick r:id="rId3"/>
              </a:rPr>
              <a:t>cancer research</a:t>
            </a:r>
            <a:r>
              <a:rPr lang="en-US" sz="1200" b="0" i="0" kern="1200" dirty="0">
                <a:solidFill>
                  <a:schemeClr val="tx1"/>
                </a:solidFill>
                <a:effectLst/>
                <a:latin typeface="+mn-lt"/>
                <a:ea typeface="+mn-ea"/>
                <a:cs typeface="+mn-cs"/>
              </a:rPr>
              <a:t> has also used mRNA to trigger the immune system to target specific cancer cells.</a:t>
            </a:r>
          </a:p>
          <a:p>
            <a:endParaRPr lang="en-US" dirty="0"/>
          </a:p>
        </p:txBody>
      </p:sp>
      <p:sp>
        <p:nvSpPr>
          <p:cNvPr id="4" name="Slide Number Placeholder 3"/>
          <p:cNvSpPr>
            <a:spLocks noGrp="1"/>
          </p:cNvSpPr>
          <p:nvPr>
            <p:ph type="sldNum" sz="quarter" idx="5"/>
          </p:nvPr>
        </p:nvSpPr>
        <p:spPr/>
        <p:txBody>
          <a:bodyPr/>
          <a:lstStyle/>
          <a:p>
            <a:fld id="{E1A44D34-6A8C-41CA-A3C3-2FE381D6635C}" type="slidenum">
              <a:rPr lang="en-US" smtClean="0"/>
              <a:t>8</a:t>
            </a:fld>
            <a:endParaRPr lang="en-US"/>
          </a:p>
        </p:txBody>
      </p:sp>
    </p:spTree>
    <p:extLst>
      <p:ext uri="{BB962C8B-B14F-4D97-AF65-F5344CB8AC3E}">
        <p14:creationId xmlns:p14="http://schemas.microsoft.com/office/powerpoint/2010/main" val="728879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Lady Montague - introducing smallpox inoculation to Western medicine after witnessing it during her travels and stay in the Ottoman Empire.  Lady Mary's brother had died of smallpox in 1713, and although Lady Mary recovered from the disease in 1715, it left her with a disfigured face. There in March 1717, she witnessed the practice of inoculation against </a:t>
            </a:r>
            <a:r>
              <a:rPr lang="en-US" sz="1200" b="0" i="0" u="none" strike="noStrike" kern="1200" dirty="0">
                <a:solidFill>
                  <a:schemeClr val="tx1"/>
                </a:solidFill>
                <a:effectLst/>
                <a:latin typeface="+mn-lt"/>
                <a:ea typeface="+mn-ea"/>
                <a:cs typeface="+mn-cs"/>
                <a:hlinkClick r:id="rId3" tooltip="Smallpox"/>
              </a:rPr>
              <a:t>smallpox</a:t>
            </a:r>
            <a:r>
              <a:rPr lang="en-US" sz="1200" b="0" i="0" kern="1200" dirty="0">
                <a:solidFill>
                  <a:schemeClr val="tx1"/>
                </a:solidFill>
                <a:effectLst/>
                <a:latin typeface="+mn-lt"/>
                <a:ea typeface="+mn-ea"/>
                <a:cs typeface="+mn-cs"/>
              </a:rPr>
              <a:t> – </a:t>
            </a:r>
            <a:r>
              <a:rPr lang="en-US" sz="1200" b="0" i="0" u="none" strike="noStrike" kern="1200" dirty="0">
                <a:solidFill>
                  <a:schemeClr val="tx1"/>
                </a:solidFill>
                <a:effectLst/>
                <a:latin typeface="+mn-lt"/>
                <a:ea typeface="+mn-ea"/>
                <a:cs typeface="+mn-cs"/>
                <a:hlinkClick r:id="rId4" tooltip="Variolation"/>
              </a:rPr>
              <a:t>variolation</a:t>
            </a:r>
            <a:r>
              <a:rPr lang="en-US" sz="1200" b="0" i="0" kern="1200" dirty="0">
                <a:solidFill>
                  <a:schemeClr val="tx1"/>
                </a:solidFill>
                <a:effectLst/>
                <a:latin typeface="+mn-lt"/>
                <a:ea typeface="+mn-ea"/>
                <a:cs typeface="+mn-cs"/>
              </a:rPr>
              <a:t> –Variolation used live smallpox virus in the pus taken from a mild smallpox blister and introduced it into scratched skin of the arm or leg (the most usual spots) of a previously uninfected person to promote immunity to the disease.</a:t>
            </a:r>
            <a:r>
              <a:rPr lang="en-US" sz="1200" b="0" i="0" u="none" strike="noStrike" kern="1200" baseline="30000" dirty="0">
                <a:solidFill>
                  <a:schemeClr val="tx1"/>
                </a:solidFill>
                <a:effectLst/>
                <a:latin typeface="+mn-lt"/>
                <a:ea typeface="+mn-ea"/>
                <a:cs typeface="+mn-cs"/>
                <a:hlinkClick r:id="rId5"/>
              </a:rPr>
              <a:t>[37]</a:t>
            </a:r>
            <a:r>
              <a:rPr lang="en-US" sz="1200" b="0" i="0" kern="1200" dirty="0">
                <a:solidFill>
                  <a:schemeClr val="tx1"/>
                </a:solidFill>
                <a:effectLst/>
                <a:latin typeface="+mn-lt"/>
                <a:ea typeface="+mn-ea"/>
                <a:cs typeface="+mn-cs"/>
              </a:rPr>
              <a:t> Consequently, the inoculate would develop a milder case of smallpox than the one he/she might have contracted. Lady Mary was eager to spare her children, thus, in March 1718 she had her nearly five-year-old son, </a:t>
            </a:r>
            <a:r>
              <a:rPr lang="en-US" sz="1200" b="0" i="0" u="none" strike="noStrike" kern="1200" dirty="0">
                <a:solidFill>
                  <a:schemeClr val="tx1"/>
                </a:solidFill>
                <a:effectLst/>
                <a:latin typeface="+mn-lt"/>
                <a:ea typeface="+mn-ea"/>
                <a:cs typeface="+mn-cs"/>
                <a:hlinkClick r:id="rId6" tooltip="Edward Wortley Montagu (traveller)"/>
              </a:rPr>
              <a:t>Edward</a:t>
            </a:r>
            <a:r>
              <a:rPr lang="en-US" sz="1200" b="0" i="0" kern="1200" dirty="0">
                <a:solidFill>
                  <a:schemeClr val="tx1"/>
                </a:solidFill>
                <a:effectLst/>
                <a:latin typeface="+mn-lt"/>
                <a:ea typeface="+mn-ea"/>
                <a:cs typeface="+mn-cs"/>
              </a:rPr>
              <a:t>, inoculated there with the help of Embassy surgeon, On her return to London, she enthusiastically promoted the procedure, but encountered a great deal of resistance from the medical </a:t>
            </a:r>
            <a:r>
              <a:rPr lang="en-US" sz="1200" b="0" i="0" kern="1200" dirty="0" err="1">
                <a:solidFill>
                  <a:schemeClr val="tx1"/>
                </a:solidFill>
                <a:effectLst/>
                <a:latin typeface="+mn-lt"/>
                <a:ea typeface="+mn-ea"/>
                <a:cs typeface="+mn-cs"/>
              </a:rPr>
              <a:t>establishmen</a:t>
            </a:r>
            <a:r>
              <a:rPr lang="en-US" sz="1200" b="0" i="0" kern="1200" dirty="0">
                <a:solidFill>
                  <a:schemeClr val="tx1"/>
                </a:solidFill>
                <a:effectLst/>
                <a:latin typeface="+mn-lt"/>
                <a:ea typeface="+mn-ea"/>
                <a:cs typeface="+mn-cs"/>
              </a:rPr>
              <a:t>. In April 1721, when a smallpox epidemic struck England, she had her daughter inoculated by Maitland, the same physician who had inoculated her son at the Embassy in Turkey, and </a:t>
            </a:r>
            <a:r>
              <a:rPr lang="en-US" sz="1200" b="0" i="0" kern="1200" dirty="0" err="1">
                <a:solidFill>
                  <a:schemeClr val="tx1"/>
                </a:solidFill>
                <a:effectLst/>
                <a:latin typeface="+mn-lt"/>
                <a:ea typeface="+mn-ea"/>
                <a:cs typeface="+mn-cs"/>
              </a:rPr>
              <a:t>publicised</a:t>
            </a:r>
            <a:r>
              <a:rPr lang="en-US" sz="1200" b="0" i="0" kern="1200" dirty="0">
                <a:solidFill>
                  <a:schemeClr val="tx1"/>
                </a:solidFill>
                <a:effectLst/>
                <a:latin typeface="+mn-lt"/>
                <a:ea typeface="+mn-ea"/>
                <a:cs typeface="+mn-cs"/>
              </a:rPr>
              <a:t> the even</a:t>
            </a:r>
            <a:endParaRPr lang="en-US" dirty="0"/>
          </a:p>
        </p:txBody>
      </p:sp>
      <p:sp>
        <p:nvSpPr>
          <p:cNvPr id="4" name="Slide Number Placeholder 3"/>
          <p:cNvSpPr>
            <a:spLocks noGrp="1"/>
          </p:cNvSpPr>
          <p:nvPr>
            <p:ph type="sldNum" sz="quarter" idx="5"/>
          </p:nvPr>
        </p:nvSpPr>
        <p:spPr/>
        <p:txBody>
          <a:bodyPr/>
          <a:lstStyle/>
          <a:p>
            <a:fld id="{E1A44D34-6A8C-41CA-A3C3-2FE381D6635C}" type="slidenum">
              <a:rPr lang="en-US" smtClean="0"/>
              <a:t>10</a:t>
            </a:fld>
            <a:endParaRPr lang="en-US"/>
          </a:p>
        </p:txBody>
      </p:sp>
    </p:spTree>
    <p:extLst>
      <p:ext uri="{BB962C8B-B14F-4D97-AF65-F5344CB8AC3E}">
        <p14:creationId xmlns:p14="http://schemas.microsoft.com/office/powerpoint/2010/main" val="332146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F92DA-19E5-4A1C-B00E-C985453626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6EBA69-01E0-4E61-9284-D6CD93BB4E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BC5593-D897-4BAD-B179-3D99D39AFAA1}"/>
              </a:ext>
            </a:extLst>
          </p:cNvPr>
          <p:cNvSpPr>
            <a:spLocks noGrp="1"/>
          </p:cNvSpPr>
          <p:nvPr>
            <p:ph type="dt" sz="half" idx="10"/>
          </p:nvPr>
        </p:nvSpPr>
        <p:spPr/>
        <p:txBody>
          <a:bodyPr/>
          <a:lstStyle/>
          <a:p>
            <a:fld id="{EF952F8E-2B24-4D90-A152-D5146BB22FFE}" type="datetimeFigureOut">
              <a:rPr lang="en-US" smtClean="0"/>
              <a:t>12/2/2022</a:t>
            </a:fld>
            <a:endParaRPr lang="en-US"/>
          </a:p>
        </p:txBody>
      </p:sp>
      <p:sp>
        <p:nvSpPr>
          <p:cNvPr id="5" name="Footer Placeholder 4">
            <a:extLst>
              <a:ext uri="{FF2B5EF4-FFF2-40B4-BE49-F238E27FC236}">
                <a16:creationId xmlns:a16="http://schemas.microsoft.com/office/drawing/2014/main" id="{3C34E8BE-FE16-47EC-9689-905A12895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53DEE-FF17-45A6-8C21-3722302C9958}"/>
              </a:ext>
            </a:extLst>
          </p:cNvPr>
          <p:cNvSpPr>
            <a:spLocks noGrp="1"/>
          </p:cNvSpPr>
          <p:nvPr>
            <p:ph type="sldNum" sz="quarter" idx="12"/>
          </p:nvPr>
        </p:nvSpPr>
        <p:spPr/>
        <p:txBody>
          <a:bodyPr/>
          <a:lstStyle/>
          <a:p>
            <a:fld id="{4D2516C3-1CD8-4D4B-BAF8-5EBE77687EE4}" type="slidenum">
              <a:rPr lang="en-US" smtClean="0"/>
              <a:t>‹#›</a:t>
            </a:fld>
            <a:endParaRPr lang="en-US"/>
          </a:p>
        </p:txBody>
      </p:sp>
    </p:spTree>
    <p:extLst>
      <p:ext uri="{BB962C8B-B14F-4D97-AF65-F5344CB8AC3E}">
        <p14:creationId xmlns:p14="http://schemas.microsoft.com/office/powerpoint/2010/main" val="4285131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C51CB-2EA5-465E-8AF9-A7D6E1C735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C08F64-7331-4797-AFEC-6D3FC5FE0E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BE3F7-D063-4A5D-94A3-ECA652FEEBF7}"/>
              </a:ext>
            </a:extLst>
          </p:cNvPr>
          <p:cNvSpPr>
            <a:spLocks noGrp="1"/>
          </p:cNvSpPr>
          <p:nvPr>
            <p:ph type="dt" sz="half" idx="10"/>
          </p:nvPr>
        </p:nvSpPr>
        <p:spPr/>
        <p:txBody>
          <a:bodyPr/>
          <a:lstStyle/>
          <a:p>
            <a:fld id="{EF952F8E-2B24-4D90-A152-D5146BB22FFE}" type="datetimeFigureOut">
              <a:rPr lang="en-US" smtClean="0"/>
              <a:t>12/2/2022</a:t>
            </a:fld>
            <a:endParaRPr lang="en-US"/>
          </a:p>
        </p:txBody>
      </p:sp>
      <p:sp>
        <p:nvSpPr>
          <p:cNvPr id="5" name="Footer Placeholder 4">
            <a:extLst>
              <a:ext uri="{FF2B5EF4-FFF2-40B4-BE49-F238E27FC236}">
                <a16:creationId xmlns:a16="http://schemas.microsoft.com/office/drawing/2014/main" id="{894EC092-97E9-4870-9B5E-7884857E6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3684C-8966-4C3B-8DC2-1289D8528486}"/>
              </a:ext>
            </a:extLst>
          </p:cNvPr>
          <p:cNvSpPr>
            <a:spLocks noGrp="1"/>
          </p:cNvSpPr>
          <p:nvPr>
            <p:ph type="sldNum" sz="quarter" idx="12"/>
          </p:nvPr>
        </p:nvSpPr>
        <p:spPr/>
        <p:txBody>
          <a:bodyPr/>
          <a:lstStyle/>
          <a:p>
            <a:fld id="{4D2516C3-1CD8-4D4B-BAF8-5EBE77687EE4}" type="slidenum">
              <a:rPr lang="en-US" smtClean="0"/>
              <a:t>‹#›</a:t>
            </a:fld>
            <a:endParaRPr lang="en-US"/>
          </a:p>
        </p:txBody>
      </p:sp>
    </p:spTree>
    <p:extLst>
      <p:ext uri="{BB962C8B-B14F-4D97-AF65-F5344CB8AC3E}">
        <p14:creationId xmlns:p14="http://schemas.microsoft.com/office/powerpoint/2010/main" val="849311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3EB706-33AA-44A8-9D8D-61C397030A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00280E-76D0-4A5F-9735-F41673BC58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D0A5ED-D453-4524-8153-66AFD116C544}"/>
              </a:ext>
            </a:extLst>
          </p:cNvPr>
          <p:cNvSpPr>
            <a:spLocks noGrp="1"/>
          </p:cNvSpPr>
          <p:nvPr>
            <p:ph type="dt" sz="half" idx="10"/>
          </p:nvPr>
        </p:nvSpPr>
        <p:spPr/>
        <p:txBody>
          <a:bodyPr/>
          <a:lstStyle/>
          <a:p>
            <a:fld id="{EF952F8E-2B24-4D90-A152-D5146BB22FFE}" type="datetimeFigureOut">
              <a:rPr lang="en-US" smtClean="0"/>
              <a:t>12/2/2022</a:t>
            </a:fld>
            <a:endParaRPr lang="en-US"/>
          </a:p>
        </p:txBody>
      </p:sp>
      <p:sp>
        <p:nvSpPr>
          <p:cNvPr id="5" name="Footer Placeholder 4">
            <a:extLst>
              <a:ext uri="{FF2B5EF4-FFF2-40B4-BE49-F238E27FC236}">
                <a16:creationId xmlns:a16="http://schemas.microsoft.com/office/drawing/2014/main" id="{9E894444-8F15-46DE-8A95-FBC368BC3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CF2F0-F00C-4469-921C-F7A1FF2F97A3}"/>
              </a:ext>
            </a:extLst>
          </p:cNvPr>
          <p:cNvSpPr>
            <a:spLocks noGrp="1"/>
          </p:cNvSpPr>
          <p:nvPr>
            <p:ph type="sldNum" sz="quarter" idx="12"/>
          </p:nvPr>
        </p:nvSpPr>
        <p:spPr/>
        <p:txBody>
          <a:bodyPr/>
          <a:lstStyle/>
          <a:p>
            <a:fld id="{4D2516C3-1CD8-4D4B-BAF8-5EBE77687EE4}" type="slidenum">
              <a:rPr lang="en-US" smtClean="0"/>
              <a:t>‹#›</a:t>
            </a:fld>
            <a:endParaRPr lang="en-US"/>
          </a:p>
        </p:txBody>
      </p:sp>
    </p:spTree>
    <p:extLst>
      <p:ext uri="{BB962C8B-B14F-4D97-AF65-F5344CB8AC3E}">
        <p14:creationId xmlns:p14="http://schemas.microsoft.com/office/powerpoint/2010/main" val="303789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FB783-9BB0-45D4-A090-3C5CAC4186F7}"/>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92BE3432-8243-4CE8-9FD1-0DDA4ACA3D1D}"/>
              </a:ext>
            </a:extLst>
          </p:cNvPr>
          <p:cNvSpPr>
            <a:spLocks noGrp="1"/>
          </p:cNvSpPr>
          <p:nvPr>
            <p:ph idx="1"/>
          </p:nvPr>
        </p:nvSpPr>
        <p:spPr/>
        <p:txBody>
          <a:bodyPr/>
          <a:lstStyle>
            <a:lvl1pPr>
              <a:defRPr sz="3600"/>
            </a:lvl1pPr>
            <a:lvl2pPr>
              <a:defRPr sz="3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6ECD5BE-9059-4128-89C0-4DFF662BA426}"/>
              </a:ext>
            </a:extLst>
          </p:cNvPr>
          <p:cNvSpPr>
            <a:spLocks noGrp="1"/>
          </p:cNvSpPr>
          <p:nvPr>
            <p:ph type="dt" sz="half" idx="10"/>
          </p:nvPr>
        </p:nvSpPr>
        <p:spPr/>
        <p:txBody>
          <a:bodyPr/>
          <a:lstStyle/>
          <a:p>
            <a:fld id="{EF952F8E-2B24-4D90-A152-D5146BB22FFE}" type="datetimeFigureOut">
              <a:rPr lang="en-US" smtClean="0"/>
              <a:t>12/2/2022</a:t>
            </a:fld>
            <a:endParaRPr lang="en-US"/>
          </a:p>
        </p:txBody>
      </p:sp>
      <p:sp>
        <p:nvSpPr>
          <p:cNvPr id="5" name="Footer Placeholder 4">
            <a:extLst>
              <a:ext uri="{FF2B5EF4-FFF2-40B4-BE49-F238E27FC236}">
                <a16:creationId xmlns:a16="http://schemas.microsoft.com/office/drawing/2014/main" id="{A43AA923-D121-45E3-8FD6-C4AB293DE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DBD7CE-3026-49D7-B179-D7DDCF67C47F}"/>
              </a:ext>
            </a:extLst>
          </p:cNvPr>
          <p:cNvSpPr>
            <a:spLocks noGrp="1"/>
          </p:cNvSpPr>
          <p:nvPr>
            <p:ph type="sldNum" sz="quarter" idx="12"/>
          </p:nvPr>
        </p:nvSpPr>
        <p:spPr/>
        <p:txBody>
          <a:bodyPr/>
          <a:lstStyle/>
          <a:p>
            <a:fld id="{4D2516C3-1CD8-4D4B-BAF8-5EBE77687EE4}" type="slidenum">
              <a:rPr lang="en-US" smtClean="0"/>
              <a:t>‹#›</a:t>
            </a:fld>
            <a:endParaRPr lang="en-US"/>
          </a:p>
        </p:txBody>
      </p:sp>
    </p:spTree>
    <p:extLst>
      <p:ext uri="{BB962C8B-B14F-4D97-AF65-F5344CB8AC3E}">
        <p14:creationId xmlns:p14="http://schemas.microsoft.com/office/powerpoint/2010/main" val="197252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7CF06-CE84-4DF4-917D-C09917E49D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EC0A86-C87E-4C50-BCE2-591665525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0A70EF-AB80-404F-B66A-C113A0C14204}"/>
              </a:ext>
            </a:extLst>
          </p:cNvPr>
          <p:cNvSpPr>
            <a:spLocks noGrp="1"/>
          </p:cNvSpPr>
          <p:nvPr>
            <p:ph type="dt" sz="half" idx="10"/>
          </p:nvPr>
        </p:nvSpPr>
        <p:spPr/>
        <p:txBody>
          <a:bodyPr/>
          <a:lstStyle/>
          <a:p>
            <a:fld id="{EF952F8E-2B24-4D90-A152-D5146BB22FFE}" type="datetimeFigureOut">
              <a:rPr lang="en-US" smtClean="0"/>
              <a:t>12/2/2022</a:t>
            </a:fld>
            <a:endParaRPr lang="en-US"/>
          </a:p>
        </p:txBody>
      </p:sp>
      <p:sp>
        <p:nvSpPr>
          <p:cNvPr id="5" name="Footer Placeholder 4">
            <a:extLst>
              <a:ext uri="{FF2B5EF4-FFF2-40B4-BE49-F238E27FC236}">
                <a16:creationId xmlns:a16="http://schemas.microsoft.com/office/drawing/2014/main" id="{BAAC5F04-1A20-42B7-B9F3-3F4ED253F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ABB1D-D42D-4119-A131-E72BC37CD95F}"/>
              </a:ext>
            </a:extLst>
          </p:cNvPr>
          <p:cNvSpPr>
            <a:spLocks noGrp="1"/>
          </p:cNvSpPr>
          <p:nvPr>
            <p:ph type="sldNum" sz="quarter" idx="12"/>
          </p:nvPr>
        </p:nvSpPr>
        <p:spPr/>
        <p:txBody>
          <a:bodyPr/>
          <a:lstStyle/>
          <a:p>
            <a:fld id="{4D2516C3-1CD8-4D4B-BAF8-5EBE77687EE4}" type="slidenum">
              <a:rPr lang="en-US" smtClean="0"/>
              <a:t>‹#›</a:t>
            </a:fld>
            <a:endParaRPr lang="en-US"/>
          </a:p>
        </p:txBody>
      </p:sp>
    </p:spTree>
    <p:extLst>
      <p:ext uri="{BB962C8B-B14F-4D97-AF65-F5344CB8AC3E}">
        <p14:creationId xmlns:p14="http://schemas.microsoft.com/office/powerpoint/2010/main" val="71533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6899-AC67-46C0-BA76-6B2C5E0DA7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64D24B-1F18-4A7C-8C3D-02A80FDD55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2650B0-FB6E-4677-857A-EEDB79D0E4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0F2BFE-17C2-438E-831B-A0526A7E7438}"/>
              </a:ext>
            </a:extLst>
          </p:cNvPr>
          <p:cNvSpPr>
            <a:spLocks noGrp="1"/>
          </p:cNvSpPr>
          <p:nvPr>
            <p:ph type="dt" sz="half" idx="10"/>
          </p:nvPr>
        </p:nvSpPr>
        <p:spPr/>
        <p:txBody>
          <a:bodyPr/>
          <a:lstStyle/>
          <a:p>
            <a:fld id="{EF952F8E-2B24-4D90-A152-D5146BB22FFE}" type="datetimeFigureOut">
              <a:rPr lang="en-US" smtClean="0"/>
              <a:t>12/2/2022</a:t>
            </a:fld>
            <a:endParaRPr lang="en-US"/>
          </a:p>
        </p:txBody>
      </p:sp>
      <p:sp>
        <p:nvSpPr>
          <p:cNvPr id="6" name="Footer Placeholder 5">
            <a:extLst>
              <a:ext uri="{FF2B5EF4-FFF2-40B4-BE49-F238E27FC236}">
                <a16:creationId xmlns:a16="http://schemas.microsoft.com/office/drawing/2014/main" id="{0A8C6405-056A-410F-A0B9-F69D11EB7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01173-21BE-47B7-A085-2258E9918900}"/>
              </a:ext>
            </a:extLst>
          </p:cNvPr>
          <p:cNvSpPr>
            <a:spLocks noGrp="1"/>
          </p:cNvSpPr>
          <p:nvPr>
            <p:ph type="sldNum" sz="quarter" idx="12"/>
          </p:nvPr>
        </p:nvSpPr>
        <p:spPr/>
        <p:txBody>
          <a:bodyPr/>
          <a:lstStyle/>
          <a:p>
            <a:fld id="{4D2516C3-1CD8-4D4B-BAF8-5EBE77687EE4}" type="slidenum">
              <a:rPr lang="en-US" smtClean="0"/>
              <a:t>‹#›</a:t>
            </a:fld>
            <a:endParaRPr lang="en-US"/>
          </a:p>
        </p:txBody>
      </p:sp>
    </p:spTree>
    <p:extLst>
      <p:ext uri="{BB962C8B-B14F-4D97-AF65-F5344CB8AC3E}">
        <p14:creationId xmlns:p14="http://schemas.microsoft.com/office/powerpoint/2010/main" val="3968907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69A05-2B66-461B-ADBE-80C5FEF6D4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E957D1-3306-45C4-8301-A2B9397D1A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126065-D7DC-4806-AEE7-BACD9C0D28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B10B47-0318-4C4B-8B3C-ACD87FC760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70596C-D68E-45C6-8187-716EF4E5C6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C184F5-B4BB-424B-9022-8EFB396BCFA7}"/>
              </a:ext>
            </a:extLst>
          </p:cNvPr>
          <p:cNvSpPr>
            <a:spLocks noGrp="1"/>
          </p:cNvSpPr>
          <p:nvPr>
            <p:ph type="dt" sz="half" idx="10"/>
          </p:nvPr>
        </p:nvSpPr>
        <p:spPr/>
        <p:txBody>
          <a:bodyPr/>
          <a:lstStyle/>
          <a:p>
            <a:fld id="{EF952F8E-2B24-4D90-A152-D5146BB22FFE}" type="datetimeFigureOut">
              <a:rPr lang="en-US" smtClean="0"/>
              <a:t>12/2/2022</a:t>
            </a:fld>
            <a:endParaRPr lang="en-US"/>
          </a:p>
        </p:txBody>
      </p:sp>
      <p:sp>
        <p:nvSpPr>
          <p:cNvPr id="8" name="Footer Placeholder 7">
            <a:extLst>
              <a:ext uri="{FF2B5EF4-FFF2-40B4-BE49-F238E27FC236}">
                <a16:creationId xmlns:a16="http://schemas.microsoft.com/office/drawing/2014/main" id="{623A5319-277B-45A4-A385-EAC2DC1902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5EC0F2-A84A-47BF-9470-E8878C27A4ED}"/>
              </a:ext>
            </a:extLst>
          </p:cNvPr>
          <p:cNvSpPr>
            <a:spLocks noGrp="1"/>
          </p:cNvSpPr>
          <p:nvPr>
            <p:ph type="sldNum" sz="quarter" idx="12"/>
          </p:nvPr>
        </p:nvSpPr>
        <p:spPr/>
        <p:txBody>
          <a:bodyPr/>
          <a:lstStyle/>
          <a:p>
            <a:fld id="{4D2516C3-1CD8-4D4B-BAF8-5EBE77687EE4}" type="slidenum">
              <a:rPr lang="en-US" smtClean="0"/>
              <a:t>‹#›</a:t>
            </a:fld>
            <a:endParaRPr lang="en-US"/>
          </a:p>
        </p:txBody>
      </p:sp>
    </p:spTree>
    <p:extLst>
      <p:ext uri="{BB962C8B-B14F-4D97-AF65-F5344CB8AC3E}">
        <p14:creationId xmlns:p14="http://schemas.microsoft.com/office/powerpoint/2010/main" val="1902598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68A94-BF1D-40C8-B5C7-7F92C83667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18A5A9-92F1-43E0-890B-F681296B1F54}"/>
              </a:ext>
            </a:extLst>
          </p:cNvPr>
          <p:cNvSpPr>
            <a:spLocks noGrp="1"/>
          </p:cNvSpPr>
          <p:nvPr>
            <p:ph type="dt" sz="half" idx="10"/>
          </p:nvPr>
        </p:nvSpPr>
        <p:spPr/>
        <p:txBody>
          <a:bodyPr/>
          <a:lstStyle/>
          <a:p>
            <a:fld id="{EF952F8E-2B24-4D90-A152-D5146BB22FFE}" type="datetimeFigureOut">
              <a:rPr lang="en-US" smtClean="0"/>
              <a:t>12/2/2022</a:t>
            </a:fld>
            <a:endParaRPr lang="en-US"/>
          </a:p>
        </p:txBody>
      </p:sp>
      <p:sp>
        <p:nvSpPr>
          <p:cNvPr id="4" name="Footer Placeholder 3">
            <a:extLst>
              <a:ext uri="{FF2B5EF4-FFF2-40B4-BE49-F238E27FC236}">
                <a16:creationId xmlns:a16="http://schemas.microsoft.com/office/drawing/2014/main" id="{4AD9527D-90DD-43D2-8B09-E606FFEB42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EBA583-A6D5-4932-9F7F-0684C273E742}"/>
              </a:ext>
            </a:extLst>
          </p:cNvPr>
          <p:cNvSpPr>
            <a:spLocks noGrp="1"/>
          </p:cNvSpPr>
          <p:nvPr>
            <p:ph type="sldNum" sz="quarter" idx="12"/>
          </p:nvPr>
        </p:nvSpPr>
        <p:spPr/>
        <p:txBody>
          <a:bodyPr/>
          <a:lstStyle/>
          <a:p>
            <a:fld id="{4D2516C3-1CD8-4D4B-BAF8-5EBE77687EE4}" type="slidenum">
              <a:rPr lang="en-US" smtClean="0"/>
              <a:t>‹#›</a:t>
            </a:fld>
            <a:endParaRPr lang="en-US"/>
          </a:p>
        </p:txBody>
      </p:sp>
    </p:spTree>
    <p:extLst>
      <p:ext uri="{BB962C8B-B14F-4D97-AF65-F5344CB8AC3E}">
        <p14:creationId xmlns:p14="http://schemas.microsoft.com/office/powerpoint/2010/main" val="1924926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99687A-6CB3-4B6B-B7BD-FB3EFDE092EA}"/>
              </a:ext>
            </a:extLst>
          </p:cNvPr>
          <p:cNvSpPr>
            <a:spLocks noGrp="1"/>
          </p:cNvSpPr>
          <p:nvPr>
            <p:ph type="dt" sz="half" idx="10"/>
          </p:nvPr>
        </p:nvSpPr>
        <p:spPr/>
        <p:txBody>
          <a:bodyPr/>
          <a:lstStyle/>
          <a:p>
            <a:fld id="{EF952F8E-2B24-4D90-A152-D5146BB22FFE}" type="datetimeFigureOut">
              <a:rPr lang="en-US" smtClean="0"/>
              <a:t>12/2/2022</a:t>
            </a:fld>
            <a:endParaRPr lang="en-US"/>
          </a:p>
        </p:txBody>
      </p:sp>
      <p:sp>
        <p:nvSpPr>
          <p:cNvPr id="3" name="Footer Placeholder 2">
            <a:extLst>
              <a:ext uri="{FF2B5EF4-FFF2-40B4-BE49-F238E27FC236}">
                <a16:creationId xmlns:a16="http://schemas.microsoft.com/office/drawing/2014/main" id="{C3D83E63-CDA1-4D2E-B0B9-58FEC36BD7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D9916A-9DA4-49BF-AC4A-524685E7F11E}"/>
              </a:ext>
            </a:extLst>
          </p:cNvPr>
          <p:cNvSpPr>
            <a:spLocks noGrp="1"/>
          </p:cNvSpPr>
          <p:nvPr>
            <p:ph type="sldNum" sz="quarter" idx="12"/>
          </p:nvPr>
        </p:nvSpPr>
        <p:spPr/>
        <p:txBody>
          <a:bodyPr/>
          <a:lstStyle/>
          <a:p>
            <a:fld id="{4D2516C3-1CD8-4D4B-BAF8-5EBE77687EE4}" type="slidenum">
              <a:rPr lang="en-US" smtClean="0"/>
              <a:t>‹#›</a:t>
            </a:fld>
            <a:endParaRPr lang="en-US"/>
          </a:p>
        </p:txBody>
      </p:sp>
    </p:spTree>
    <p:extLst>
      <p:ext uri="{BB962C8B-B14F-4D97-AF65-F5344CB8AC3E}">
        <p14:creationId xmlns:p14="http://schemas.microsoft.com/office/powerpoint/2010/main" val="3754079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9E79-CC29-445F-9BD8-D3C31AE97D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F77D22-4C46-4763-93EE-BBA1A1F128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526008-8628-43D6-846D-2072D3FB1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5796C8-6DA6-44F7-9B5A-8BA5E26DCFDA}"/>
              </a:ext>
            </a:extLst>
          </p:cNvPr>
          <p:cNvSpPr>
            <a:spLocks noGrp="1"/>
          </p:cNvSpPr>
          <p:nvPr>
            <p:ph type="dt" sz="half" idx="10"/>
          </p:nvPr>
        </p:nvSpPr>
        <p:spPr/>
        <p:txBody>
          <a:bodyPr/>
          <a:lstStyle/>
          <a:p>
            <a:fld id="{EF952F8E-2B24-4D90-A152-D5146BB22FFE}" type="datetimeFigureOut">
              <a:rPr lang="en-US" smtClean="0"/>
              <a:t>12/2/2022</a:t>
            </a:fld>
            <a:endParaRPr lang="en-US"/>
          </a:p>
        </p:txBody>
      </p:sp>
      <p:sp>
        <p:nvSpPr>
          <p:cNvPr id="6" name="Footer Placeholder 5">
            <a:extLst>
              <a:ext uri="{FF2B5EF4-FFF2-40B4-BE49-F238E27FC236}">
                <a16:creationId xmlns:a16="http://schemas.microsoft.com/office/drawing/2014/main" id="{155F0007-91A0-4688-B5FA-C01D6D7397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D2B455-6880-419D-A948-05368A2AE271}"/>
              </a:ext>
            </a:extLst>
          </p:cNvPr>
          <p:cNvSpPr>
            <a:spLocks noGrp="1"/>
          </p:cNvSpPr>
          <p:nvPr>
            <p:ph type="sldNum" sz="quarter" idx="12"/>
          </p:nvPr>
        </p:nvSpPr>
        <p:spPr/>
        <p:txBody>
          <a:bodyPr/>
          <a:lstStyle/>
          <a:p>
            <a:fld id="{4D2516C3-1CD8-4D4B-BAF8-5EBE77687EE4}" type="slidenum">
              <a:rPr lang="en-US" smtClean="0"/>
              <a:t>‹#›</a:t>
            </a:fld>
            <a:endParaRPr lang="en-US"/>
          </a:p>
        </p:txBody>
      </p:sp>
    </p:spTree>
    <p:extLst>
      <p:ext uri="{BB962C8B-B14F-4D97-AF65-F5344CB8AC3E}">
        <p14:creationId xmlns:p14="http://schemas.microsoft.com/office/powerpoint/2010/main" val="4069613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C3C4B-435E-43D7-BB2A-EFDA8B4A98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2072CF-7301-44AF-9109-56E54A926C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C61A37-6924-409A-9FBA-2FE07EBE5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68513D-FC33-4AA4-BF60-5D0110268B2B}"/>
              </a:ext>
            </a:extLst>
          </p:cNvPr>
          <p:cNvSpPr>
            <a:spLocks noGrp="1"/>
          </p:cNvSpPr>
          <p:nvPr>
            <p:ph type="dt" sz="half" idx="10"/>
          </p:nvPr>
        </p:nvSpPr>
        <p:spPr/>
        <p:txBody>
          <a:bodyPr/>
          <a:lstStyle/>
          <a:p>
            <a:fld id="{EF952F8E-2B24-4D90-A152-D5146BB22FFE}" type="datetimeFigureOut">
              <a:rPr lang="en-US" smtClean="0"/>
              <a:t>12/2/2022</a:t>
            </a:fld>
            <a:endParaRPr lang="en-US"/>
          </a:p>
        </p:txBody>
      </p:sp>
      <p:sp>
        <p:nvSpPr>
          <p:cNvPr id="6" name="Footer Placeholder 5">
            <a:extLst>
              <a:ext uri="{FF2B5EF4-FFF2-40B4-BE49-F238E27FC236}">
                <a16:creationId xmlns:a16="http://schemas.microsoft.com/office/drawing/2014/main" id="{71EE61E6-049C-4180-B86A-C5320C473A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9C0B42-45D1-4676-B984-DC056144F264}"/>
              </a:ext>
            </a:extLst>
          </p:cNvPr>
          <p:cNvSpPr>
            <a:spLocks noGrp="1"/>
          </p:cNvSpPr>
          <p:nvPr>
            <p:ph type="sldNum" sz="quarter" idx="12"/>
          </p:nvPr>
        </p:nvSpPr>
        <p:spPr/>
        <p:txBody>
          <a:bodyPr/>
          <a:lstStyle/>
          <a:p>
            <a:fld id="{4D2516C3-1CD8-4D4B-BAF8-5EBE77687EE4}" type="slidenum">
              <a:rPr lang="en-US" smtClean="0"/>
              <a:t>‹#›</a:t>
            </a:fld>
            <a:endParaRPr lang="en-US"/>
          </a:p>
        </p:txBody>
      </p:sp>
    </p:spTree>
    <p:extLst>
      <p:ext uri="{BB962C8B-B14F-4D97-AF65-F5344CB8AC3E}">
        <p14:creationId xmlns:p14="http://schemas.microsoft.com/office/powerpoint/2010/main" val="222990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3793A3-DE53-44E3-AF6A-ADE13ED057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0E8BB0-ADA3-4AAA-9269-FE6D2BBD2D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07714-AB63-4AE8-917B-05414CFFA9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52F8E-2B24-4D90-A152-D5146BB22FFE}" type="datetimeFigureOut">
              <a:rPr lang="en-US" smtClean="0"/>
              <a:t>12/2/2022</a:t>
            </a:fld>
            <a:endParaRPr lang="en-US"/>
          </a:p>
        </p:txBody>
      </p:sp>
      <p:sp>
        <p:nvSpPr>
          <p:cNvPr id="5" name="Footer Placeholder 4">
            <a:extLst>
              <a:ext uri="{FF2B5EF4-FFF2-40B4-BE49-F238E27FC236}">
                <a16:creationId xmlns:a16="http://schemas.microsoft.com/office/drawing/2014/main" id="{E92643D0-CBC7-4C78-99EA-E6A127C96C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A872AA-D6C7-4518-BCBD-FE44C27C7F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6C3-1CD8-4D4B-BAF8-5EBE77687EE4}" type="slidenum">
              <a:rPr lang="en-US" smtClean="0"/>
              <a:t>‹#›</a:t>
            </a:fld>
            <a:endParaRPr lang="en-US"/>
          </a:p>
        </p:txBody>
      </p:sp>
    </p:spTree>
    <p:extLst>
      <p:ext uri="{BB962C8B-B14F-4D97-AF65-F5344CB8AC3E}">
        <p14:creationId xmlns:p14="http://schemas.microsoft.com/office/powerpoint/2010/main" val="59515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yqUFy-t4Ml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vkEZiHBTXyY" TargetMode="External"/><Relationship Id="rId4" Type="http://schemas.openxmlformats.org/officeDocument/2006/relationships/hyperlink" Target="https://www.youtube.com/watch?v=E_PKQ_M7AtU"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yqUFy-t4Ml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uVUf_pt7Sh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C56A2-670F-4393-A9DE-64960D77C53C}"/>
              </a:ext>
            </a:extLst>
          </p:cNvPr>
          <p:cNvSpPr>
            <a:spLocks noGrp="1"/>
          </p:cNvSpPr>
          <p:nvPr>
            <p:ph type="ctrTitle"/>
          </p:nvPr>
        </p:nvSpPr>
        <p:spPr/>
        <p:txBody>
          <a:bodyPr/>
          <a:lstStyle/>
          <a:p>
            <a:r>
              <a:rPr lang="en-US" dirty="0"/>
              <a:t>Prevention and Treatment</a:t>
            </a:r>
          </a:p>
        </p:txBody>
      </p:sp>
      <p:sp>
        <p:nvSpPr>
          <p:cNvPr id="3" name="Subtitle 2">
            <a:extLst>
              <a:ext uri="{FF2B5EF4-FFF2-40B4-BE49-F238E27FC236}">
                <a16:creationId xmlns:a16="http://schemas.microsoft.com/office/drawing/2014/main" id="{DFB97305-A82A-45D1-A77F-E813EBE7D2D0}"/>
              </a:ext>
            </a:extLst>
          </p:cNvPr>
          <p:cNvSpPr>
            <a:spLocks noGrp="1"/>
          </p:cNvSpPr>
          <p:nvPr>
            <p:ph type="subTitle" idx="1"/>
          </p:nvPr>
        </p:nvSpPr>
        <p:spPr/>
        <p:txBody>
          <a:bodyPr/>
          <a:lstStyle/>
          <a:p>
            <a:r>
              <a:rPr lang="en-US" dirty="0"/>
              <a:t>Vaccines, Antibiotics, Antivirals</a:t>
            </a:r>
          </a:p>
        </p:txBody>
      </p:sp>
    </p:spTree>
    <p:extLst>
      <p:ext uri="{BB962C8B-B14F-4D97-AF65-F5344CB8AC3E}">
        <p14:creationId xmlns:p14="http://schemas.microsoft.com/office/powerpoint/2010/main" val="4038724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2A259-8A5E-4385-8743-5EA0B650BB17}"/>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3688113A-AC63-44C2-B245-6DF62D622865}"/>
              </a:ext>
            </a:extLst>
          </p:cNvPr>
          <p:cNvSpPr>
            <a:spLocks noGrp="1"/>
          </p:cNvSpPr>
          <p:nvPr>
            <p:ph idx="1"/>
          </p:nvPr>
        </p:nvSpPr>
        <p:spPr/>
        <p:txBody>
          <a:bodyPr>
            <a:normAutofit fontScale="92500" lnSpcReduction="10000"/>
          </a:bodyPr>
          <a:lstStyle/>
          <a:p>
            <a:r>
              <a:rPr lang="en-US" dirty="0"/>
              <a:t>Variolation by Buddhist Monks in Asia as early as 200 BCE</a:t>
            </a:r>
          </a:p>
          <a:p>
            <a:r>
              <a:rPr lang="en-US" dirty="0"/>
              <a:t>Lady Montagu</a:t>
            </a:r>
          </a:p>
          <a:p>
            <a:r>
              <a:rPr lang="en-US" dirty="0"/>
              <a:t>Dairy Maids made the connection</a:t>
            </a:r>
          </a:p>
          <a:p>
            <a:r>
              <a:rPr lang="en-US" dirty="0"/>
              <a:t>Dr. Edward Jenner</a:t>
            </a:r>
          </a:p>
          <a:p>
            <a:r>
              <a:rPr lang="en-US" dirty="0">
                <a:hlinkClick r:id="rId3"/>
              </a:rPr>
              <a:t>TED Ed 5 min</a:t>
            </a:r>
          </a:p>
          <a:p>
            <a:r>
              <a:rPr lang="en-US" dirty="0">
                <a:hlinkClick r:id="rId3"/>
              </a:rPr>
              <a:t>https://www.youtube.com/watch?v=yqUFy-t4MlQ</a:t>
            </a:r>
            <a:endParaRPr lang="en-US" dirty="0"/>
          </a:p>
          <a:p>
            <a:r>
              <a:rPr lang="en-US" dirty="0">
                <a:hlinkClick r:id="rId4"/>
              </a:rPr>
              <a:t>https://www.youtube.com/watch?v=E_PKQ_M7AtU</a:t>
            </a:r>
            <a:endParaRPr lang="en-US" dirty="0"/>
          </a:p>
          <a:p>
            <a:r>
              <a:rPr lang="en-US" dirty="0">
                <a:hlinkClick r:id="rId5"/>
              </a:rPr>
              <a:t>https://www.youtube.com/watch?v=vkEZiHBTXyY</a:t>
            </a:r>
            <a:endParaRPr lang="en-US" dirty="0"/>
          </a:p>
          <a:p>
            <a:endParaRPr lang="en-US" dirty="0"/>
          </a:p>
        </p:txBody>
      </p:sp>
    </p:spTree>
    <p:extLst>
      <p:ext uri="{BB962C8B-B14F-4D97-AF65-F5344CB8AC3E}">
        <p14:creationId xmlns:p14="http://schemas.microsoft.com/office/powerpoint/2010/main" val="709319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reus | Vaccine Development Throughout History">
            <a:extLst>
              <a:ext uri="{FF2B5EF4-FFF2-40B4-BE49-F238E27FC236}">
                <a16:creationId xmlns:a16="http://schemas.microsoft.com/office/drawing/2014/main" id="{06711E46-EBFB-451C-81EA-156D6FC2C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341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46FCC-2C4C-4BD6-B9CC-8B4DCE2948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DC5B65-0912-4406-9BAA-DA7B3A0C9705}"/>
              </a:ext>
            </a:extLst>
          </p:cNvPr>
          <p:cNvSpPr>
            <a:spLocks noGrp="1"/>
          </p:cNvSpPr>
          <p:nvPr>
            <p:ph idx="1"/>
          </p:nvPr>
        </p:nvSpPr>
        <p:spPr/>
        <p:txBody>
          <a:bodyPr/>
          <a:lstStyle/>
          <a:p>
            <a:r>
              <a:rPr lang="en-US" dirty="0"/>
              <a:t>Edward Jenner is considered the founder of vaccinology in the West in </a:t>
            </a:r>
            <a:r>
              <a:rPr lang="en-US" b="1" dirty="0"/>
              <a:t>1796</a:t>
            </a:r>
            <a:r>
              <a:rPr lang="en-US" dirty="0"/>
              <a:t>, after he inoculated a 13 year-old-boy with vaccinia virus (cowpox), and demonstrated immunity to smallpox. </a:t>
            </a:r>
          </a:p>
          <a:p>
            <a:endParaRPr lang="en-US" dirty="0"/>
          </a:p>
          <a:p>
            <a:r>
              <a:rPr lang="en-US" dirty="0"/>
              <a:t>In 1798, the first smallpox vaccine was developed.</a:t>
            </a:r>
          </a:p>
        </p:txBody>
      </p:sp>
    </p:spTree>
    <p:extLst>
      <p:ext uri="{BB962C8B-B14F-4D97-AF65-F5344CB8AC3E}">
        <p14:creationId xmlns:p14="http://schemas.microsoft.com/office/powerpoint/2010/main" val="3054402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CEAE-C3F4-4407-9BFD-E2CBB15B0A11}"/>
              </a:ext>
            </a:extLst>
          </p:cNvPr>
          <p:cNvSpPr>
            <a:spLocks noGrp="1"/>
          </p:cNvSpPr>
          <p:nvPr>
            <p:ph type="title"/>
          </p:nvPr>
        </p:nvSpPr>
        <p:spPr/>
        <p:txBody>
          <a:bodyPr/>
          <a:lstStyle/>
          <a:p>
            <a:r>
              <a:rPr lang="en-US" dirty="0"/>
              <a:t>Myths</a:t>
            </a:r>
          </a:p>
        </p:txBody>
      </p:sp>
      <p:sp>
        <p:nvSpPr>
          <p:cNvPr id="3" name="Content Placeholder 2">
            <a:extLst>
              <a:ext uri="{FF2B5EF4-FFF2-40B4-BE49-F238E27FC236}">
                <a16:creationId xmlns:a16="http://schemas.microsoft.com/office/drawing/2014/main" id="{C69313E6-377A-4459-9F57-44D02874F2DB}"/>
              </a:ext>
            </a:extLst>
          </p:cNvPr>
          <p:cNvSpPr>
            <a:spLocks noGrp="1"/>
          </p:cNvSpPr>
          <p:nvPr>
            <p:ph idx="1"/>
          </p:nvPr>
        </p:nvSpPr>
        <p:spPr/>
        <p:txBody>
          <a:bodyPr/>
          <a:lstStyle/>
          <a:p>
            <a:r>
              <a:rPr lang="en-US" dirty="0"/>
              <a:t>Will it cause cancer?</a:t>
            </a:r>
          </a:p>
          <a:p>
            <a:r>
              <a:rPr lang="en-US" dirty="0"/>
              <a:t>Will it give me the virus?</a:t>
            </a:r>
          </a:p>
          <a:p>
            <a:r>
              <a:rPr lang="en-US" dirty="0"/>
              <a:t>Will it affect my brain?</a:t>
            </a:r>
          </a:p>
          <a:p>
            <a:r>
              <a:rPr lang="en-US" dirty="0"/>
              <a:t>Tracking?</a:t>
            </a:r>
          </a:p>
          <a:p>
            <a:r>
              <a:rPr lang="en-US" dirty="0"/>
              <a:t>Allergies</a:t>
            </a:r>
          </a:p>
          <a:p>
            <a:r>
              <a:rPr lang="en-US" dirty="0"/>
              <a:t>Autism</a:t>
            </a:r>
          </a:p>
          <a:p>
            <a:endParaRPr lang="en-US" dirty="0"/>
          </a:p>
        </p:txBody>
      </p:sp>
    </p:spTree>
    <p:extLst>
      <p:ext uri="{BB962C8B-B14F-4D97-AF65-F5344CB8AC3E}">
        <p14:creationId xmlns:p14="http://schemas.microsoft.com/office/powerpoint/2010/main" val="3611408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6F7F8-D8D4-4FFF-A438-5A834684CA00}"/>
              </a:ext>
            </a:extLst>
          </p:cNvPr>
          <p:cNvSpPr>
            <a:spLocks noGrp="1"/>
          </p:cNvSpPr>
          <p:nvPr>
            <p:ph type="title"/>
          </p:nvPr>
        </p:nvSpPr>
        <p:spPr/>
        <p:txBody>
          <a:bodyPr/>
          <a:lstStyle/>
          <a:p>
            <a:r>
              <a:rPr lang="en-US" dirty="0"/>
              <a:t>Booster</a:t>
            </a:r>
          </a:p>
        </p:txBody>
      </p:sp>
      <p:sp>
        <p:nvSpPr>
          <p:cNvPr id="3" name="Content Placeholder 2">
            <a:extLst>
              <a:ext uri="{FF2B5EF4-FFF2-40B4-BE49-F238E27FC236}">
                <a16:creationId xmlns:a16="http://schemas.microsoft.com/office/drawing/2014/main" id="{E3778CB0-5052-41C1-BAC0-283C5416CB1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7392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03CF1-9558-41C4-B4A1-3FAB4B80B74B}"/>
              </a:ext>
            </a:extLst>
          </p:cNvPr>
          <p:cNvSpPr>
            <a:spLocks noGrp="1"/>
          </p:cNvSpPr>
          <p:nvPr>
            <p:ph type="title"/>
          </p:nvPr>
        </p:nvSpPr>
        <p:spPr/>
        <p:txBody>
          <a:bodyPr/>
          <a:lstStyle/>
          <a:p>
            <a:r>
              <a:rPr lang="en-US" dirty="0"/>
              <a:t>Antiviral Medication</a:t>
            </a:r>
          </a:p>
        </p:txBody>
      </p:sp>
      <p:sp>
        <p:nvSpPr>
          <p:cNvPr id="3" name="Content Placeholder 2">
            <a:extLst>
              <a:ext uri="{FF2B5EF4-FFF2-40B4-BE49-F238E27FC236}">
                <a16:creationId xmlns:a16="http://schemas.microsoft.com/office/drawing/2014/main" id="{3CAF66AA-3260-44F2-BA7D-5322171186BA}"/>
              </a:ext>
            </a:extLst>
          </p:cNvPr>
          <p:cNvSpPr>
            <a:spLocks noGrp="1"/>
          </p:cNvSpPr>
          <p:nvPr>
            <p:ph idx="1"/>
          </p:nvPr>
        </p:nvSpPr>
        <p:spPr/>
        <p:txBody>
          <a:bodyPr>
            <a:normAutofit lnSpcReduction="10000"/>
          </a:bodyPr>
          <a:lstStyle/>
          <a:p>
            <a:r>
              <a:rPr lang="en-US" dirty="0"/>
              <a:t>usually suppress the virus's ability to infect and multiply in your cells. </a:t>
            </a:r>
          </a:p>
          <a:p>
            <a:r>
              <a:rPr lang="en-US" b="1" dirty="0"/>
              <a:t>Block receptors so viruses can't bind to and enter healthy cells</a:t>
            </a:r>
            <a:r>
              <a:rPr lang="en-US" dirty="0"/>
              <a:t>. </a:t>
            </a:r>
          </a:p>
          <a:p>
            <a:r>
              <a:rPr lang="en-US" dirty="0"/>
              <a:t>Boost the immune system, helping it fight off a viral infection. </a:t>
            </a:r>
          </a:p>
          <a:p>
            <a:r>
              <a:rPr lang="en-US" dirty="0"/>
              <a:t>Lower the viral load (amount of active virus) in the body.</a:t>
            </a:r>
          </a:p>
        </p:txBody>
      </p:sp>
    </p:spTree>
    <p:extLst>
      <p:ext uri="{BB962C8B-B14F-4D97-AF65-F5344CB8AC3E}">
        <p14:creationId xmlns:p14="http://schemas.microsoft.com/office/powerpoint/2010/main" val="537852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E5EF7E6D-F2BE-4387-9540-936E3C35F85D}"/>
              </a:ext>
            </a:extLst>
          </p:cNvPr>
          <p:cNvSpPr>
            <a:spLocks noGrp="1" noChangeArrowheads="1"/>
          </p:cNvSpPr>
          <p:nvPr>
            <p:ph type="title"/>
          </p:nvPr>
        </p:nvSpPr>
        <p:spPr/>
        <p:txBody>
          <a:bodyPr/>
          <a:lstStyle/>
          <a:p>
            <a:r>
              <a:rPr lang="en-US" altLang="en-US"/>
              <a:t>Examples of vaccines</a:t>
            </a:r>
          </a:p>
        </p:txBody>
      </p:sp>
      <p:pic>
        <p:nvPicPr>
          <p:cNvPr id="77827" name="Picture 3">
            <a:extLst>
              <a:ext uri="{FF2B5EF4-FFF2-40B4-BE49-F238E27FC236}">
                <a16:creationId xmlns:a16="http://schemas.microsoft.com/office/drawing/2014/main" id="{5F9D70A4-C054-412D-A0AB-DD4737471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21724"/>
            <a:ext cx="5105400" cy="5383876"/>
          </a:xfrm>
          <a:prstGeom prst="rect">
            <a:avLst/>
          </a:prstGeom>
          <a:noFill/>
          <a:extLst>
            <a:ext uri="{909E8E84-426E-40DD-AFC4-6F175D3DCCD1}">
              <a14:hiddenFill xmlns:a14="http://schemas.microsoft.com/office/drawing/2010/main">
                <a:solidFill>
                  <a:srgbClr val="FFFFFF"/>
                </a:solidFill>
              </a14:hiddenFill>
            </a:ext>
          </a:extLst>
        </p:spPr>
      </p:pic>
      <p:pic>
        <p:nvPicPr>
          <p:cNvPr id="77828" name="Picture 4">
            <a:extLst>
              <a:ext uri="{FF2B5EF4-FFF2-40B4-BE49-F238E27FC236}">
                <a16:creationId xmlns:a16="http://schemas.microsoft.com/office/drawing/2014/main" id="{EE9D0329-0D94-4302-94BB-E7F69D1E7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599" y="1033097"/>
            <a:ext cx="5105399" cy="55963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D147-D6E5-441D-90FE-9812E14708F3}"/>
              </a:ext>
            </a:extLst>
          </p:cNvPr>
          <p:cNvSpPr>
            <a:spLocks noGrp="1"/>
          </p:cNvSpPr>
          <p:nvPr>
            <p:ph type="title"/>
          </p:nvPr>
        </p:nvSpPr>
        <p:spPr/>
        <p:txBody>
          <a:bodyPr/>
          <a:lstStyle/>
          <a:p>
            <a:r>
              <a:rPr lang="en-US" dirty="0"/>
              <a:t>Why the hesitancy?</a:t>
            </a:r>
          </a:p>
        </p:txBody>
      </p:sp>
      <p:sp>
        <p:nvSpPr>
          <p:cNvPr id="3" name="Content Placeholder 2">
            <a:extLst>
              <a:ext uri="{FF2B5EF4-FFF2-40B4-BE49-F238E27FC236}">
                <a16:creationId xmlns:a16="http://schemas.microsoft.com/office/drawing/2014/main" id="{72490CE2-F279-427F-9216-76625CA9B8B5}"/>
              </a:ext>
            </a:extLst>
          </p:cNvPr>
          <p:cNvSpPr>
            <a:spLocks noGrp="1"/>
          </p:cNvSpPr>
          <p:nvPr>
            <p:ph idx="1"/>
          </p:nvPr>
        </p:nvSpPr>
        <p:spPr/>
        <p:txBody>
          <a:bodyPr>
            <a:normAutofit fontScale="85000" lnSpcReduction="20000"/>
          </a:bodyPr>
          <a:lstStyle/>
          <a:p>
            <a:r>
              <a:rPr lang="en-US" dirty="0"/>
              <a:t>mRNA vaccines do not use the live virus that causes COVID-19 </a:t>
            </a:r>
            <a:r>
              <a:rPr lang="en-US" b="1" dirty="0"/>
              <a:t>so cannot cause COVID-19.</a:t>
            </a:r>
          </a:p>
          <a:p>
            <a:r>
              <a:rPr lang="en-US" b="1" dirty="0"/>
              <a:t>They do not affect or interact with our DNA in any way.</a:t>
            </a:r>
            <a:endParaRPr lang="en-US" dirty="0"/>
          </a:p>
          <a:p>
            <a:r>
              <a:rPr lang="en-US" dirty="0"/>
              <a:t>mRNA never enters the nucleus of the cell where our DNA (genetic material) is located, so it </a:t>
            </a:r>
            <a:r>
              <a:rPr lang="en-US" b="1" dirty="0"/>
              <a:t>cannot change or influence our genes.</a:t>
            </a:r>
          </a:p>
          <a:p>
            <a:r>
              <a:rPr lang="en-US" b="1" dirty="0"/>
              <a:t>The mRNA and the spike protein don’t last long in the body.</a:t>
            </a:r>
            <a:endParaRPr lang="en-US" dirty="0"/>
          </a:p>
          <a:p>
            <a:r>
              <a:rPr lang="en-US" dirty="0"/>
              <a:t>Our cells break down mRNA and get rid of it within a few days after vaccination.</a:t>
            </a:r>
            <a:br>
              <a:rPr lang="en-US" dirty="0"/>
            </a:br>
            <a:endParaRPr lang="en-US" dirty="0"/>
          </a:p>
        </p:txBody>
      </p:sp>
    </p:spTree>
    <p:extLst>
      <p:ext uri="{BB962C8B-B14F-4D97-AF65-F5344CB8AC3E}">
        <p14:creationId xmlns:p14="http://schemas.microsoft.com/office/powerpoint/2010/main" val="1752560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731DE8D-EE60-4569-9360-9B0909B79C69}"/>
              </a:ext>
            </a:extLst>
          </p:cNvPr>
          <p:cNvSpPr>
            <a:spLocks noGrp="1"/>
          </p:cNvSpPr>
          <p:nvPr>
            <p:ph type="title"/>
          </p:nvPr>
        </p:nvSpPr>
        <p:spPr>
          <a:xfrm>
            <a:off x="802433" y="274638"/>
            <a:ext cx="9408367" cy="792162"/>
          </a:xfrm>
        </p:spPr>
        <p:txBody>
          <a:bodyPr>
            <a:normAutofit fontScale="90000"/>
          </a:bodyPr>
          <a:lstStyle/>
          <a:p>
            <a:pPr eaLnBrk="1" hangingPunct="1"/>
            <a:r>
              <a:rPr lang="en-US" altLang="en-US" b="1" dirty="0">
                <a:solidFill>
                  <a:srgbClr val="FF0000"/>
                </a:solidFill>
              </a:rPr>
              <a:t>Edward Jenner</a:t>
            </a:r>
            <a:br>
              <a:rPr lang="en-US" altLang="en-US" b="1" dirty="0">
                <a:solidFill>
                  <a:srgbClr val="FF0000"/>
                </a:solidFill>
              </a:rPr>
            </a:br>
            <a:r>
              <a:rPr lang="en-US" altLang="en-US" b="1" dirty="0">
                <a:solidFill>
                  <a:srgbClr val="FF0000"/>
                </a:solidFill>
              </a:rPr>
              <a:t>Vaccines</a:t>
            </a:r>
          </a:p>
        </p:txBody>
      </p:sp>
      <p:sp>
        <p:nvSpPr>
          <p:cNvPr id="3" name="Content Placeholder 2">
            <a:extLst>
              <a:ext uri="{FF2B5EF4-FFF2-40B4-BE49-F238E27FC236}">
                <a16:creationId xmlns:a16="http://schemas.microsoft.com/office/drawing/2014/main" id="{2B6B9073-CFBB-4D56-AE8E-B700AB1DE4D6}"/>
              </a:ext>
            </a:extLst>
          </p:cNvPr>
          <p:cNvSpPr>
            <a:spLocks noGrp="1"/>
          </p:cNvSpPr>
          <p:nvPr>
            <p:ph idx="1"/>
          </p:nvPr>
        </p:nvSpPr>
        <p:spPr>
          <a:xfrm>
            <a:off x="634482" y="1600200"/>
            <a:ext cx="9728718" cy="4876800"/>
          </a:xfrm>
        </p:spPr>
        <p:txBody>
          <a:bodyPr rtlCol="0">
            <a:normAutofit fontScale="55000" lnSpcReduction="20000"/>
          </a:bodyPr>
          <a:lstStyle/>
          <a:p>
            <a:pPr>
              <a:defRPr/>
            </a:pPr>
            <a:r>
              <a:rPr lang="en-US" dirty="0">
                <a:solidFill>
                  <a:schemeClr val="accent1"/>
                </a:solidFill>
              </a:rPr>
              <a:t>Discovered that milkmaids who contracted cowpox and recovered did not seem to be affected by the much deadlier small pox disease</a:t>
            </a:r>
          </a:p>
          <a:p>
            <a:pPr>
              <a:defRPr/>
            </a:pPr>
            <a:endParaRPr lang="en-US" dirty="0">
              <a:solidFill>
                <a:schemeClr val="accent1"/>
              </a:solidFill>
            </a:endParaRPr>
          </a:p>
          <a:p>
            <a:pPr>
              <a:defRPr/>
            </a:pPr>
            <a:r>
              <a:rPr lang="en-US" dirty="0">
                <a:solidFill>
                  <a:schemeClr val="accent1"/>
                </a:solidFill>
              </a:rPr>
              <a:t>On the 14 May 1796, a young milkmaid called Sarah </a:t>
            </a:r>
            <a:r>
              <a:rPr lang="en-US" dirty="0" err="1">
                <a:solidFill>
                  <a:schemeClr val="accent1"/>
                </a:solidFill>
              </a:rPr>
              <a:t>Nelmes</a:t>
            </a:r>
            <a:r>
              <a:rPr lang="en-US" dirty="0">
                <a:solidFill>
                  <a:schemeClr val="accent1"/>
                </a:solidFill>
              </a:rPr>
              <a:t> came to see him with blisters like sores. </a:t>
            </a:r>
          </a:p>
          <a:p>
            <a:pPr marL="0" indent="0">
              <a:buNone/>
              <a:defRPr/>
            </a:pPr>
            <a:endParaRPr lang="en-US" dirty="0">
              <a:solidFill>
                <a:schemeClr val="accent1"/>
              </a:solidFill>
            </a:endParaRPr>
          </a:p>
          <a:p>
            <a:pPr>
              <a:defRPr/>
            </a:pPr>
            <a:r>
              <a:rPr lang="en-US" dirty="0">
                <a:solidFill>
                  <a:schemeClr val="accent1"/>
                </a:solidFill>
              </a:rPr>
              <a:t>He carefully extracted some liquid from her sores</a:t>
            </a:r>
          </a:p>
          <a:p>
            <a:pPr marL="0" indent="0">
              <a:buNone/>
              <a:defRPr/>
            </a:pPr>
            <a:endParaRPr lang="en-US" dirty="0">
              <a:solidFill>
                <a:schemeClr val="accent1"/>
              </a:solidFill>
            </a:endParaRPr>
          </a:p>
          <a:p>
            <a:pPr>
              <a:defRPr/>
            </a:pPr>
            <a:r>
              <a:rPr lang="en-US" dirty="0">
                <a:solidFill>
                  <a:schemeClr val="accent1"/>
                </a:solidFill>
              </a:rPr>
              <a:t>Jenner believed that if he could inject someone with cowpox, the germs from the cowpox would make the body able to defend itself against the dangerous smallpox germs which he would inject later.</a:t>
            </a:r>
          </a:p>
          <a:p>
            <a:pPr>
              <a:lnSpc>
                <a:spcPct val="80000"/>
              </a:lnSpc>
              <a:defRPr/>
            </a:pPr>
            <a:r>
              <a:rPr lang="en-US" altLang="en-US" dirty="0"/>
              <a:t>Jenner made two small cuts on James's left arm. He then poured the liquid from Sarah's cowpox sores into the open wounds which he bandaged.</a:t>
            </a:r>
          </a:p>
          <a:p>
            <a:pPr marL="0" indent="0">
              <a:lnSpc>
                <a:spcPct val="80000"/>
              </a:lnSpc>
              <a:buNone/>
              <a:defRPr/>
            </a:pPr>
            <a:endParaRPr lang="en-US" altLang="en-US" dirty="0"/>
          </a:p>
          <a:p>
            <a:pPr>
              <a:lnSpc>
                <a:spcPct val="80000"/>
              </a:lnSpc>
              <a:defRPr/>
            </a:pPr>
            <a:r>
              <a:rPr lang="en-US" altLang="en-US" dirty="0"/>
              <a:t>James went down with cowpox but was not very ill. Six weeks later when James had recovered, Jenner vaccinated him again, this time with the smallpox virus</a:t>
            </a:r>
            <a:endParaRPr lang="en-US" dirty="0">
              <a:solidFill>
                <a:schemeClr val="accent1"/>
              </a:solidFill>
            </a:endParaRPr>
          </a:p>
          <a:p>
            <a:pPr>
              <a:defRPr/>
            </a:pPr>
            <a:r>
              <a:rPr lang="en-US" dirty="0">
                <a:solidFill>
                  <a:schemeClr val="accent1"/>
                </a:solidFill>
              </a:rPr>
              <a:t>Ted Ed </a:t>
            </a:r>
            <a:r>
              <a:rPr lang="en-US" dirty="0">
                <a:solidFill>
                  <a:schemeClr val="accent1"/>
                </a:solidFill>
                <a:hlinkClick r:id="rId2"/>
              </a:rPr>
              <a:t>https://www.youtube.com/watch?v=yqUFy-t4MlQ</a:t>
            </a:r>
            <a:endParaRPr lang="en-US" dirty="0">
              <a:solidFill>
                <a:schemeClr val="accent1"/>
              </a:solidFill>
            </a:endParaRPr>
          </a:p>
          <a:p>
            <a:pPr>
              <a:defRPr/>
            </a:pPr>
            <a:endParaRPr lang="en-US" dirty="0">
              <a:solidFill>
                <a:schemeClr val="accent1"/>
              </a:solidFill>
            </a:endParaRPr>
          </a:p>
        </p:txBody>
      </p:sp>
      <p:pic>
        <p:nvPicPr>
          <p:cNvPr id="5124" name="Picture 2">
            <a:extLst>
              <a:ext uri="{FF2B5EF4-FFF2-40B4-BE49-F238E27FC236}">
                <a16:creationId xmlns:a16="http://schemas.microsoft.com/office/drawing/2014/main" id="{4B448D3C-30D9-401C-A471-2DFA2D818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274638"/>
            <a:ext cx="26622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855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amond(in)">
                                      <p:cBhvr>
                                        <p:cTn id="18" dur="2000"/>
                                        <p:tgtEl>
                                          <p:spTgt spid="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linds(horizontal)">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linds(horizontal)">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linds(horizontal)">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blinds(horizontal)">
                                      <p:cBhvr>
                                        <p:cTn id="43" dur="500"/>
                                        <p:tgtEl>
                                          <p:spTgt spid="3">
                                            <p:txEl>
                                              <p:pRg st="10" end="1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5124"/>
                                        </p:tgtEl>
                                        <p:attrNameLst>
                                          <p:attrName>style.visibility</p:attrName>
                                        </p:attrNameLst>
                                      </p:cBhvr>
                                      <p:to>
                                        <p:strVal val="visible"/>
                                      </p:to>
                                    </p:set>
                                    <p:animEffect transition="in" filter="dissolve">
                                      <p:cBhvr>
                                        <p:cTn id="48"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617A-A17B-48D5-8258-1F55C89AEFD2}"/>
              </a:ext>
            </a:extLst>
          </p:cNvPr>
          <p:cNvSpPr>
            <a:spLocks noGrp="1"/>
          </p:cNvSpPr>
          <p:nvPr>
            <p:ph type="title"/>
          </p:nvPr>
        </p:nvSpPr>
        <p:spPr/>
        <p:txBody>
          <a:bodyPr/>
          <a:lstStyle/>
          <a:p>
            <a:r>
              <a:rPr lang="en-US" dirty="0"/>
              <a:t>Amoeba Sisters, 10 min</a:t>
            </a:r>
          </a:p>
        </p:txBody>
      </p:sp>
      <p:sp>
        <p:nvSpPr>
          <p:cNvPr id="3" name="Content Placeholder 2">
            <a:extLst>
              <a:ext uri="{FF2B5EF4-FFF2-40B4-BE49-F238E27FC236}">
                <a16:creationId xmlns:a16="http://schemas.microsoft.com/office/drawing/2014/main" id="{01E36B2C-28B7-47B4-8036-8341756ABD8C}"/>
              </a:ext>
            </a:extLst>
          </p:cNvPr>
          <p:cNvSpPr>
            <a:spLocks noGrp="1"/>
          </p:cNvSpPr>
          <p:nvPr>
            <p:ph idx="1"/>
          </p:nvPr>
        </p:nvSpPr>
        <p:spPr/>
        <p:txBody>
          <a:bodyPr/>
          <a:lstStyle/>
          <a:p>
            <a:r>
              <a:rPr lang="en-US" dirty="0">
                <a:hlinkClick r:id="rId2"/>
              </a:rPr>
              <a:t>https://www.youtube.com/watch?v=uVUf_pt7Sh0</a:t>
            </a:r>
            <a:endParaRPr lang="en-US" dirty="0"/>
          </a:p>
          <a:p>
            <a:endParaRPr lang="en-US" dirty="0"/>
          </a:p>
          <a:p>
            <a:endParaRPr lang="en-US" dirty="0"/>
          </a:p>
        </p:txBody>
      </p:sp>
    </p:spTree>
    <p:extLst>
      <p:ext uri="{BB962C8B-B14F-4D97-AF65-F5344CB8AC3E}">
        <p14:creationId xmlns:p14="http://schemas.microsoft.com/office/powerpoint/2010/main" val="2473571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E2A03F-A67F-47DB-BF16-A3E4B9128824}"/>
              </a:ext>
            </a:extLst>
          </p:cNvPr>
          <p:cNvSpPr>
            <a:spLocks noGrp="1"/>
          </p:cNvSpPr>
          <p:nvPr>
            <p:ph type="title"/>
          </p:nvPr>
        </p:nvSpPr>
        <p:spPr>
          <a:xfrm>
            <a:off x="643467" y="321734"/>
            <a:ext cx="10905066" cy="1135737"/>
          </a:xfrm>
        </p:spPr>
        <p:txBody>
          <a:bodyPr>
            <a:normAutofit/>
          </a:bodyPr>
          <a:lstStyle/>
          <a:p>
            <a:r>
              <a:rPr lang="en-US" sz="3600" dirty="0"/>
              <a:t>Immune System Review</a:t>
            </a:r>
          </a:p>
        </p:txBody>
      </p:sp>
      <p:sp>
        <p:nvSpPr>
          <p:cNvPr id="3" name="Content Placeholder 2">
            <a:extLst>
              <a:ext uri="{FF2B5EF4-FFF2-40B4-BE49-F238E27FC236}">
                <a16:creationId xmlns:a16="http://schemas.microsoft.com/office/drawing/2014/main" id="{2050DB37-7370-4B2E-BDCC-7216E3A94D8A}"/>
              </a:ext>
            </a:extLst>
          </p:cNvPr>
          <p:cNvSpPr>
            <a:spLocks noGrp="1"/>
          </p:cNvSpPr>
          <p:nvPr>
            <p:ph idx="1"/>
          </p:nvPr>
        </p:nvSpPr>
        <p:spPr>
          <a:xfrm>
            <a:off x="643468" y="1670241"/>
            <a:ext cx="6136175" cy="4506722"/>
          </a:xfrm>
        </p:spPr>
        <p:txBody>
          <a:bodyPr>
            <a:noAutofit/>
          </a:bodyPr>
          <a:lstStyle/>
          <a:p>
            <a:r>
              <a:rPr lang="en-US" sz="2800" b="1" u="sng" dirty="0"/>
              <a:t>Antigens</a:t>
            </a:r>
            <a:r>
              <a:rPr lang="en-US" sz="2800" dirty="0"/>
              <a:t> are any particle the body perceives as foreign (and therefore a threat) which triggers an </a:t>
            </a:r>
            <a:r>
              <a:rPr lang="en-US" sz="2800" i="1" dirty="0"/>
              <a:t>immune response  (</a:t>
            </a:r>
            <a:r>
              <a:rPr lang="en-US" sz="2800" dirty="0"/>
              <a:t>production of antibodies)</a:t>
            </a:r>
          </a:p>
          <a:p>
            <a:r>
              <a:rPr lang="en-US" sz="2800" dirty="0" err="1"/>
              <a:t>Eg.</a:t>
            </a:r>
            <a:r>
              <a:rPr lang="en-US" sz="2800" dirty="0"/>
              <a:t> toxins, chemicals, bacteria, viruses, or other substances that come from outside the body</a:t>
            </a:r>
          </a:p>
          <a:p>
            <a:r>
              <a:rPr lang="en-US" sz="2800" b="1" dirty="0"/>
              <a:t>Antibodies</a:t>
            </a:r>
            <a:r>
              <a:rPr lang="en-US" sz="2800" dirty="0"/>
              <a:t> – Y shaped proteins produced B cells. Bind to antigens, neutralizing them or marking them for destruction.</a:t>
            </a:r>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2" descr="Antigens: MedlinePlus Medical Encyclopedia Image">
            <a:extLst>
              <a:ext uri="{FF2B5EF4-FFF2-40B4-BE49-F238E27FC236}">
                <a16:creationId xmlns:a16="http://schemas.microsoft.com/office/drawing/2014/main" id="{45F25B21-526D-4DC8-B0E8-49098E1771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724" r="29023" b="11942"/>
          <a:stretch/>
        </p:blipFill>
        <p:spPr bwMode="auto">
          <a:xfrm>
            <a:off x="6779644" y="1815071"/>
            <a:ext cx="5137022" cy="436189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445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CEAE-C3F4-4407-9BFD-E2CBB15B0A11}"/>
              </a:ext>
            </a:extLst>
          </p:cNvPr>
          <p:cNvSpPr>
            <a:spLocks noGrp="1"/>
          </p:cNvSpPr>
          <p:nvPr>
            <p:ph type="title"/>
          </p:nvPr>
        </p:nvSpPr>
        <p:spPr/>
        <p:txBody>
          <a:bodyPr/>
          <a:lstStyle/>
          <a:p>
            <a:r>
              <a:rPr lang="en-US" dirty="0"/>
              <a:t>What is a Vaccine?</a:t>
            </a:r>
          </a:p>
        </p:txBody>
      </p:sp>
      <p:sp>
        <p:nvSpPr>
          <p:cNvPr id="3" name="Content Placeholder 2">
            <a:extLst>
              <a:ext uri="{FF2B5EF4-FFF2-40B4-BE49-F238E27FC236}">
                <a16:creationId xmlns:a16="http://schemas.microsoft.com/office/drawing/2014/main" id="{C69313E6-377A-4459-9F57-44D02874F2DB}"/>
              </a:ext>
            </a:extLst>
          </p:cNvPr>
          <p:cNvSpPr>
            <a:spLocks noGrp="1"/>
          </p:cNvSpPr>
          <p:nvPr>
            <p:ph idx="1"/>
          </p:nvPr>
        </p:nvSpPr>
        <p:spPr>
          <a:xfrm>
            <a:off x="838200" y="1690688"/>
            <a:ext cx="5611572" cy="4351338"/>
          </a:xfrm>
        </p:spPr>
        <p:txBody>
          <a:bodyPr>
            <a:normAutofit/>
          </a:bodyPr>
          <a:lstStyle/>
          <a:p>
            <a:r>
              <a:rPr lang="en-US" sz="3600" dirty="0"/>
              <a:t>Vaccines are made using </a:t>
            </a:r>
            <a:r>
              <a:rPr lang="en-US" sz="3600" b="1" u="sng" dirty="0"/>
              <a:t>killed</a:t>
            </a:r>
            <a:r>
              <a:rPr lang="en-US" b="1" u="sng" dirty="0"/>
              <a:t>,</a:t>
            </a:r>
            <a:r>
              <a:rPr lang="en-US" sz="3600" dirty="0"/>
              <a:t> </a:t>
            </a:r>
            <a:r>
              <a:rPr lang="en-US" sz="3600" b="1" u="sng" dirty="0"/>
              <a:t>weakened</a:t>
            </a:r>
            <a:r>
              <a:rPr lang="en-US" sz="3600" dirty="0"/>
              <a:t> or </a:t>
            </a:r>
            <a:r>
              <a:rPr lang="en-US" sz="3600" b="1" u="sng" dirty="0"/>
              <a:t>piece </a:t>
            </a:r>
            <a:r>
              <a:rPr lang="en-US" sz="3600" dirty="0"/>
              <a:t>of bacteria or viral capsid</a:t>
            </a:r>
          </a:p>
          <a:p>
            <a:pPr marL="0" indent="0">
              <a:buNone/>
            </a:pPr>
            <a:r>
              <a:rPr lang="en-US" sz="3600" dirty="0"/>
              <a:t> (antigens). </a:t>
            </a:r>
          </a:p>
        </p:txBody>
      </p:sp>
      <p:pic>
        <p:nvPicPr>
          <p:cNvPr id="1028" name="Picture 4" descr="What are vaccines, how do they work and why are people sceptical? - BBC News">
            <a:extLst>
              <a:ext uri="{FF2B5EF4-FFF2-40B4-BE49-F238E27FC236}">
                <a16:creationId xmlns:a16="http://schemas.microsoft.com/office/drawing/2014/main" id="{1AECC7C0-9EDF-4151-B41D-7C3310D185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86" t="9965" r="20986" b="63604"/>
          <a:stretch/>
        </p:blipFill>
        <p:spPr bwMode="auto">
          <a:xfrm>
            <a:off x="6580428" y="1253331"/>
            <a:ext cx="5611572" cy="43513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ow vaccines work illustration">
            <a:extLst>
              <a:ext uri="{FF2B5EF4-FFF2-40B4-BE49-F238E27FC236}">
                <a16:creationId xmlns:a16="http://schemas.microsoft.com/office/drawing/2014/main" id="{9CD2DDA2-4E3B-4194-A2DA-CA57D7B650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713" r="70415" b="33499"/>
          <a:stretch/>
        </p:blipFill>
        <p:spPr bwMode="auto">
          <a:xfrm>
            <a:off x="1512547" y="4091306"/>
            <a:ext cx="3412379" cy="2766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20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CEAE-C3F4-4407-9BFD-E2CBB15B0A11}"/>
              </a:ext>
            </a:extLst>
          </p:cNvPr>
          <p:cNvSpPr>
            <a:spLocks noGrp="1"/>
          </p:cNvSpPr>
          <p:nvPr>
            <p:ph type="title"/>
          </p:nvPr>
        </p:nvSpPr>
        <p:spPr>
          <a:xfrm>
            <a:off x="661736" y="1167231"/>
            <a:ext cx="4263189" cy="1325563"/>
          </a:xfrm>
        </p:spPr>
        <p:txBody>
          <a:bodyPr>
            <a:normAutofit fontScale="90000"/>
          </a:bodyPr>
          <a:lstStyle/>
          <a:p>
            <a:r>
              <a:rPr lang="en-US" dirty="0"/>
              <a:t>Immune Response Triggered</a:t>
            </a:r>
          </a:p>
        </p:txBody>
      </p:sp>
      <p:sp>
        <p:nvSpPr>
          <p:cNvPr id="3" name="Content Placeholder 2">
            <a:extLst>
              <a:ext uri="{FF2B5EF4-FFF2-40B4-BE49-F238E27FC236}">
                <a16:creationId xmlns:a16="http://schemas.microsoft.com/office/drawing/2014/main" id="{C69313E6-377A-4459-9F57-44D02874F2DB}"/>
              </a:ext>
            </a:extLst>
          </p:cNvPr>
          <p:cNvSpPr>
            <a:spLocks noGrp="1"/>
          </p:cNvSpPr>
          <p:nvPr>
            <p:ph idx="1"/>
          </p:nvPr>
        </p:nvSpPr>
        <p:spPr>
          <a:xfrm>
            <a:off x="208547" y="3224462"/>
            <a:ext cx="11145253" cy="3995237"/>
          </a:xfrm>
        </p:spPr>
        <p:txBody>
          <a:bodyPr>
            <a:normAutofit/>
          </a:bodyPr>
          <a:lstStyle/>
          <a:p>
            <a:r>
              <a:rPr lang="en-US" dirty="0"/>
              <a:t>White blood cells recognize the antigen as foreign.</a:t>
            </a:r>
          </a:p>
          <a:p>
            <a:r>
              <a:rPr lang="en-US" dirty="0"/>
              <a:t>Body (B cells) develops antibodies against the foreign particles (antigens).</a:t>
            </a:r>
          </a:p>
          <a:p>
            <a:r>
              <a:rPr lang="en-US" dirty="0"/>
              <a:t>Antibodies are “Y” shaped proteins that bind to antigens, neutralizing them or flagging them for destruction. </a:t>
            </a:r>
          </a:p>
          <a:p>
            <a:r>
              <a:rPr lang="en-US" dirty="0"/>
              <a:t>Other White blood Cells engulf and destroy. </a:t>
            </a:r>
          </a:p>
        </p:txBody>
      </p:sp>
      <p:pic>
        <p:nvPicPr>
          <p:cNvPr id="6" name="Picture 2" descr="How vaccines work illustration">
            <a:extLst>
              <a:ext uri="{FF2B5EF4-FFF2-40B4-BE49-F238E27FC236}">
                <a16:creationId xmlns:a16="http://schemas.microsoft.com/office/drawing/2014/main" id="{5555E616-649A-46B1-AFB0-325B8E24B3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245" t="24513" r="28902" b="31179"/>
          <a:stretch/>
        </p:blipFill>
        <p:spPr bwMode="auto">
          <a:xfrm>
            <a:off x="6497053" y="165101"/>
            <a:ext cx="4411578" cy="2618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90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34B8A-0A54-4AD9-8855-0848AA2718FD}"/>
              </a:ext>
            </a:extLst>
          </p:cNvPr>
          <p:cNvSpPr>
            <a:spLocks noGrp="1"/>
          </p:cNvSpPr>
          <p:nvPr>
            <p:ph type="title"/>
          </p:nvPr>
        </p:nvSpPr>
        <p:spPr/>
        <p:txBody>
          <a:bodyPr/>
          <a:lstStyle/>
          <a:p>
            <a:r>
              <a:rPr lang="en-US" dirty="0"/>
              <a:t>Immunity</a:t>
            </a:r>
          </a:p>
        </p:txBody>
      </p:sp>
      <p:sp>
        <p:nvSpPr>
          <p:cNvPr id="3" name="Content Placeholder 2">
            <a:extLst>
              <a:ext uri="{FF2B5EF4-FFF2-40B4-BE49-F238E27FC236}">
                <a16:creationId xmlns:a16="http://schemas.microsoft.com/office/drawing/2014/main" id="{06CE2DD0-36CF-49EE-B1D0-19D615EEDA84}"/>
              </a:ext>
            </a:extLst>
          </p:cNvPr>
          <p:cNvSpPr>
            <a:spLocks noGrp="1"/>
          </p:cNvSpPr>
          <p:nvPr>
            <p:ph idx="1"/>
          </p:nvPr>
        </p:nvSpPr>
        <p:spPr>
          <a:xfrm>
            <a:off x="838201" y="1825625"/>
            <a:ext cx="7632032" cy="4351338"/>
          </a:xfrm>
        </p:spPr>
        <p:txBody>
          <a:bodyPr/>
          <a:lstStyle/>
          <a:p>
            <a:r>
              <a:rPr lang="en-US" dirty="0"/>
              <a:t>Your body remembers the antigen.</a:t>
            </a:r>
          </a:p>
          <a:p>
            <a:r>
              <a:rPr lang="en-US" dirty="0"/>
              <a:t>If you are ever exposed to it again, antibodies can quickly neutralize the pathogen before it can take hold.</a:t>
            </a:r>
          </a:p>
        </p:txBody>
      </p:sp>
      <p:pic>
        <p:nvPicPr>
          <p:cNvPr id="7" name="Picture 2" descr="How vaccines work illustration">
            <a:extLst>
              <a:ext uri="{FF2B5EF4-FFF2-40B4-BE49-F238E27FC236}">
                <a16:creationId xmlns:a16="http://schemas.microsoft.com/office/drawing/2014/main" id="{6A19FFAF-BA2A-4BCE-8174-2470CBB3FF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506" t="22468" b="30693"/>
          <a:stretch/>
        </p:blipFill>
        <p:spPr bwMode="auto">
          <a:xfrm>
            <a:off x="7972926" y="1690688"/>
            <a:ext cx="4090737" cy="421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858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9518-F8E2-45E9-A7B1-B5DF59113590}"/>
              </a:ext>
            </a:extLst>
          </p:cNvPr>
          <p:cNvSpPr>
            <a:spLocks noGrp="1"/>
          </p:cNvSpPr>
          <p:nvPr>
            <p:ph type="title"/>
          </p:nvPr>
        </p:nvSpPr>
        <p:spPr/>
        <p:txBody>
          <a:bodyPr/>
          <a:lstStyle/>
          <a:p>
            <a:r>
              <a:rPr lang="en-US" dirty="0"/>
              <a:t>COVID – 19 virus</a:t>
            </a:r>
          </a:p>
        </p:txBody>
      </p:sp>
      <p:sp>
        <p:nvSpPr>
          <p:cNvPr id="3" name="Content Placeholder 2">
            <a:extLst>
              <a:ext uri="{FF2B5EF4-FFF2-40B4-BE49-F238E27FC236}">
                <a16:creationId xmlns:a16="http://schemas.microsoft.com/office/drawing/2014/main" id="{4B5E2B4D-CC67-4595-B87E-4D6DE9F22B3C}"/>
              </a:ext>
            </a:extLst>
          </p:cNvPr>
          <p:cNvSpPr>
            <a:spLocks noGrp="1"/>
          </p:cNvSpPr>
          <p:nvPr>
            <p:ph idx="1"/>
          </p:nvPr>
        </p:nvSpPr>
        <p:spPr/>
        <p:txBody>
          <a:bodyPr/>
          <a:lstStyle/>
          <a:p>
            <a:endParaRPr lang="en-US" dirty="0"/>
          </a:p>
        </p:txBody>
      </p:sp>
      <p:pic>
        <p:nvPicPr>
          <p:cNvPr id="2050" name="Picture 2" descr="SARS-CoV-2 Coronavirus and COVID-19">
            <a:extLst>
              <a:ext uri="{FF2B5EF4-FFF2-40B4-BE49-F238E27FC236}">
                <a16:creationId xmlns:a16="http://schemas.microsoft.com/office/drawing/2014/main" id="{1E7CB3B2-7B1B-4ABD-B072-BBCCB4865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126" y="681037"/>
            <a:ext cx="7005874" cy="529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343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CEAE-C3F4-4407-9BFD-E2CBB15B0A11}"/>
              </a:ext>
            </a:extLst>
          </p:cNvPr>
          <p:cNvSpPr>
            <a:spLocks noGrp="1"/>
          </p:cNvSpPr>
          <p:nvPr>
            <p:ph type="title"/>
          </p:nvPr>
        </p:nvSpPr>
        <p:spPr>
          <a:xfrm>
            <a:off x="838200" y="365125"/>
            <a:ext cx="11097126" cy="1325563"/>
          </a:xfrm>
        </p:spPr>
        <p:txBody>
          <a:bodyPr/>
          <a:lstStyle/>
          <a:p>
            <a:r>
              <a:rPr lang="en-US" dirty="0"/>
              <a:t>mRNA vaccines </a:t>
            </a:r>
            <a:r>
              <a:rPr lang="en-US" sz="3600" dirty="0"/>
              <a:t>(Pfizer-</a:t>
            </a:r>
            <a:r>
              <a:rPr lang="en-US" sz="3600" dirty="0" err="1"/>
              <a:t>BioNTech</a:t>
            </a:r>
            <a:r>
              <a:rPr lang="en-US" sz="3600" dirty="0"/>
              <a:t> or </a:t>
            </a:r>
            <a:r>
              <a:rPr lang="en-US" sz="3600" dirty="0" err="1"/>
              <a:t>Moderna</a:t>
            </a:r>
            <a:r>
              <a:rPr lang="en-US" sz="3600" dirty="0"/>
              <a:t>)</a:t>
            </a:r>
          </a:p>
        </p:txBody>
      </p:sp>
      <p:sp>
        <p:nvSpPr>
          <p:cNvPr id="3" name="Content Placeholder 2">
            <a:extLst>
              <a:ext uri="{FF2B5EF4-FFF2-40B4-BE49-F238E27FC236}">
                <a16:creationId xmlns:a16="http://schemas.microsoft.com/office/drawing/2014/main" id="{C69313E6-377A-4459-9F57-44D02874F2DB}"/>
              </a:ext>
            </a:extLst>
          </p:cNvPr>
          <p:cNvSpPr>
            <a:spLocks noGrp="1"/>
          </p:cNvSpPr>
          <p:nvPr>
            <p:ph idx="1"/>
          </p:nvPr>
        </p:nvSpPr>
        <p:spPr/>
        <p:txBody>
          <a:bodyPr>
            <a:normAutofit fontScale="92500"/>
          </a:bodyPr>
          <a:lstStyle/>
          <a:p>
            <a:r>
              <a:rPr lang="en-US" dirty="0"/>
              <a:t>these vaccines use </a:t>
            </a:r>
            <a:r>
              <a:rPr lang="en-US" b="1" u="sng" dirty="0"/>
              <a:t>mRNA</a:t>
            </a:r>
            <a:r>
              <a:rPr lang="en-US" dirty="0"/>
              <a:t> created in a lab.</a:t>
            </a:r>
          </a:p>
          <a:p>
            <a:r>
              <a:rPr lang="en-US" dirty="0">
                <a:solidFill>
                  <a:schemeClr val="tx2"/>
                </a:solidFill>
              </a:rPr>
              <a:t>The mRNA uses </a:t>
            </a:r>
            <a:r>
              <a:rPr lang="en-US" i="1" dirty="0">
                <a:solidFill>
                  <a:schemeClr val="tx2"/>
                </a:solidFill>
              </a:rPr>
              <a:t>our cells </a:t>
            </a:r>
            <a:r>
              <a:rPr lang="en-US" dirty="0">
                <a:solidFill>
                  <a:schemeClr val="tx2"/>
                </a:solidFill>
              </a:rPr>
              <a:t>to produce a harmless piece of the </a:t>
            </a:r>
            <a:r>
              <a:rPr lang="en-US" i="1" dirty="0">
                <a:solidFill>
                  <a:schemeClr val="tx2"/>
                </a:solidFill>
              </a:rPr>
              <a:t>surface spike protein</a:t>
            </a:r>
            <a:r>
              <a:rPr lang="en-US" dirty="0">
                <a:solidFill>
                  <a:schemeClr val="tx2"/>
                </a:solidFill>
              </a:rPr>
              <a:t> on COVID virus</a:t>
            </a:r>
          </a:p>
          <a:p>
            <a:r>
              <a:rPr lang="en-US" dirty="0">
                <a:solidFill>
                  <a:schemeClr val="tx2"/>
                </a:solidFill>
              </a:rPr>
              <a:t>Our cells display the spike protein piece on their surface.</a:t>
            </a:r>
          </a:p>
          <a:p>
            <a:r>
              <a:rPr lang="en-US" dirty="0">
                <a:solidFill>
                  <a:schemeClr val="tx2"/>
                </a:solidFill>
              </a:rPr>
              <a:t>Our immune system recognizes that the protein as foreign.</a:t>
            </a:r>
          </a:p>
          <a:p>
            <a:r>
              <a:rPr lang="en-US" dirty="0">
                <a:solidFill>
                  <a:schemeClr val="tx2"/>
                </a:solidFill>
              </a:rPr>
              <a:t>Immune system triggered to produce antibodies against spike protein. </a:t>
            </a:r>
          </a:p>
        </p:txBody>
      </p:sp>
    </p:spTree>
    <p:extLst>
      <p:ext uri="{BB962C8B-B14F-4D97-AF65-F5344CB8AC3E}">
        <p14:creationId xmlns:p14="http://schemas.microsoft.com/office/powerpoint/2010/main" val="49743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2AC07-4BE4-4B9F-9A5D-CE7C4644268C}"/>
              </a:ext>
            </a:extLst>
          </p:cNvPr>
          <p:cNvSpPr>
            <a:spLocks noGrp="1"/>
          </p:cNvSpPr>
          <p:nvPr>
            <p:ph type="title"/>
          </p:nvPr>
        </p:nvSpPr>
        <p:spPr/>
        <p:txBody>
          <a:bodyPr/>
          <a:lstStyle/>
          <a:p>
            <a:r>
              <a:rPr lang="en-US" dirty="0"/>
              <a:t>Are vaccines safe?</a:t>
            </a:r>
          </a:p>
        </p:txBody>
      </p:sp>
      <p:sp>
        <p:nvSpPr>
          <p:cNvPr id="3" name="Content Placeholder 2">
            <a:extLst>
              <a:ext uri="{FF2B5EF4-FFF2-40B4-BE49-F238E27FC236}">
                <a16:creationId xmlns:a16="http://schemas.microsoft.com/office/drawing/2014/main" id="{24DA3E62-D977-40A3-91F6-2715140AAF29}"/>
              </a:ext>
            </a:extLst>
          </p:cNvPr>
          <p:cNvSpPr>
            <a:spLocks noGrp="1"/>
          </p:cNvSpPr>
          <p:nvPr>
            <p:ph idx="1"/>
          </p:nvPr>
        </p:nvSpPr>
        <p:spPr/>
        <p:txBody>
          <a:bodyPr/>
          <a:lstStyle/>
          <a:p>
            <a:r>
              <a:rPr lang="en-US" dirty="0"/>
              <a:t>The data is out there</a:t>
            </a:r>
          </a:p>
          <a:p>
            <a:r>
              <a:rPr lang="en-US" dirty="0"/>
              <a:t>Same technology for centuries. </a:t>
            </a:r>
          </a:p>
          <a:p>
            <a:r>
              <a:rPr lang="en-US" dirty="0"/>
              <a:t>More than 650 million doses of COVID-19 vaccine have been given in the United States from December 14, 2020, through November 16, 2022. </a:t>
            </a:r>
          </a:p>
          <a:p>
            <a:endParaRPr lang="en-US" dirty="0"/>
          </a:p>
          <a:p>
            <a:endParaRPr lang="en-US" dirty="0"/>
          </a:p>
        </p:txBody>
      </p:sp>
    </p:spTree>
    <p:extLst>
      <p:ext uri="{BB962C8B-B14F-4D97-AF65-F5344CB8AC3E}">
        <p14:creationId xmlns:p14="http://schemas.microsoft.com/office/powerpoint/2010/main" val="40569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2558</TotalTime>
  <Words>695</Words>
  <Application>Microsoft Office PowerPoint</Application>
  <PresentationFormat>Widescreen</PresentationFormat>
  <Paragraphs>79</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Prevention and Treatment</vt:lpstr>
      <vt:lpstr>Amoeba Sisters, 10 min</vt:lpstr>
      <vt:lpstr>Immune System Review</vt:lpstr>
      <vt:lpstr>What is a Vaccine?</vt:lpstr>
      <vt:lpstr>Immune Response Triggered</vt:lpstr>
      <vt:lpstr>Immunity</vt:lpstr>
      <vt:lpstr>COVID – 19 virus</vt:lpstr>
      <vt:lpstr>mRNA vaccines (Pfizer-BioNTech or Moderna)</vt:lpstr>
      <vt:lpstr>Are vaccines safe?</vt:lpstr>
      <vt:lpstr>Background</vt:lpstr>
      <vt:lpstr>PowerPoint Presentation</vt:lpstr>
      <vt:lpstr>PowerPoint Presentation</vt:lpstr>
      <vt:lpstr>Myths</vt:lpstr>
      <vt:lpstr>Booster</vt:lpstr>
      <vt:lpstr>Antiviral Medication</vt:lpstr>
      <vt:lpstr>Examples of vaccines</vt:lpstr>
      <vt:lpstr>Why the hesitancy?</vt:lpstr>
      <vt:lpstr>Edward Jenner Vaccines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and Treatment</dc:title>
  <dc:creator>Tammy Wilson</dc:creator>
  <cp:lastModifiedBy>Tammy Wilson</cp:lastModifiedBy>
  <cp:revision>1</cp:revision>
  <dcterms:created xsi:type="dcterms:W3CDTF">2022-11-30T21:26:06Z</dcterms:created>
  <dcterms:modified xsi:type="dcterms:W3CDTF">2022-12-04T19:49:24Z</dcterms:modified>
</cp:coreProperties>
</file>