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7" r:id="rId3"/>
    <p:sldId id="305" r:id="rId4"/>
    <p:sldId id="301" r:id="rId5"/>
    <p:sldId id="300" r:id="rId6"/>
    <p:sldId id="302" r:id="rId7"/>
    <p:sldId id="306" r:id="rId8"/>
    <p:sldId id="266" r:id="rId9"/>
    <p:sldId id="293" r:id="rId10"/>
    <p:sldId id="304" r:id="rId11"/>
    <p:sldId id="310" r:id="rId12"/>
    <p:sldId id="265" r:id="rId13"/>
    <p:sldId id="309" r:id="rId14"/>
    <p:sldId id="275" r:id="rId15"/>
    <p:sldId id="271" r:id="rId16"/>
    <p:sldId id="303" r:id="rId17"/>
    <p:sldId id="307" r:id="rId18"/>
    <p:sldId id="299" r:id="rId19"/>
    <p:sldId id="270" r:id="rId20"/>
    <p:sldId id="272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8917B-F890-4C89-825E-2413C6695C2F}" v="122" dt="2024-01-04T22:17:43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4660"/>
  </p:normalViewPr>
  <p:slideViewPr>
    <p:cSldViewPr snapToGrid="0">
      <p:cViewPr varScale="1">
        <p:scale>
          <a:sx n="45" d="100"/>
          <a:sy n="45" d="100"/>
        </p:scale>
        <p:origin x="68" y="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0392548a-554d-41ce-90db-a9cc305eb12d" providerId="ADAL" clId="{EED8917B-F890-4C89-825E-2413C6695C2F}"/>
    <pc:docChg chg="undo custSel addSld delSld modSld sldOrd">
      <pc:chgData name="Tammy Wilson" userId="0392548a-554d-41ce-90db-a9cc305eb12d" providerId="ADAL" clId="{EED8917B-F890-4C89-825E-2413C6695C2F}" dt="2024-01-04T22:17:43.271" v="2205" actId="115"/>
      <pc:docMkLst>
        <pc:docMk/>
      </pc:docMkLst>
      <pc:sldChg chg="modSp mod">
        <pc:chgData name="Tammy Wilson" userId="0392548a-554d-41ce-90db-a9cc305eb12d" providerId="ADAL" clId="{EED8917B-F890-4C89-825E-2413C6695C2F}" dt="2024-01-03T20:53:09.601" v="1482" actId="20577"/>
        <pc:sldMkLst>
          <pc:docMk/>
          <pc:sldMk cId="3895949133" sldId="256"/>
        </pc:sldMkLst>
        <pc:spChg chg="mod">
          <ac:chgData name="Tammy Wilson" userId="0392548a-554d-41ce-90db-a9cc305eb12d" providerId="ADAL" clId="{EED8917B-F890-4C89-825E-2413C6695C2F}" dt="2023-12-22T22:08:03.441" v="71" actId="20577"/>
          <ac:spMkLst>
            <pc:docMk/>
            <pc:sldMk cId="3895949133" sldId="256"/>
            <ac:spMk id="2" creationId="{57F24870-400E-4A04-9D27-3728C524A2F5}"/>
          </ac:spMkLst>
        </pc:spChg>
        <pc:spChg chg="mod">
          <ac:chgData name="Tammy Wilson" userId="0392548a-554d-41ce-90db-a9cc305eb12d" providerId="ADAL" clId="{EED8917B-F890-4C89-825E-2413C6695C2F}" dt="2024-01-03T20:53:09.601" v="1482" actId="20577"/>
          <ac:spMkLst>
            <pc:docMk/>
            <pc:sldMk cId="3895949133" sldId="256"/>
            <ac:spMk id="3" creationId="{C09D5094-DC27-4C3D-A587-99380E5CB317}"/>
          </ac:spMkLst>
        </pc:spChg>
      </pc:sldChg>
      <pc:sldChg chg="del">
        <pc:chgData name="Tammy Wilson" userId="0392548a-554d-41ce-90db-a9cc305eb12d" providerId="ADAL" clId="{EED8917B-F890-4C89-825E-2413C6695C2F}" dt="2023-12-22T22:41:56.518" v="1040" actId="47"/>
        <pc:sldMkLst>
          <pc:docMk/>
          <pc:sldMk cId="0" sldId="261"/>
        </pc:sldMkLst>
      </pc:sldChg>
      <pc:sldChg chg="modSp add mod ord modAnim">
        <pc:chgData name="Tammy Wilson" userId="0392548a-554d-41ce-90db-a9cc305eb12d" providerId="ADAL" clId="{EED8917B-F890-4C89-825E-2413C6695C2F}" dt="2024-01-04T22:17:43.271" v="2205" actId="115"/>
        <pc:sldMkLst>
          <pc:docMk/>
          <pc:sldMk cId="0" sldId="265"/>
        </pc:sldMkLst>
        <pc:spChg chg="mod">
          <ac:chgData name="Tammy Wilson" userId="0392548a-554d-41ce-90db-a9cc305eb12d" providerId="ADAL" clId="{EED8917B-F890-4C89-825E-2413C6695C2F}" dt="2024-01-04T22:17:43.271" v="2205" actId="115"/>
          <ac:spMkLst>
            <pc:docMk/>
            <pc:sldMk cId="0" sldId="265"/>
            <ac:spMk id="3" creationId="{00000000-0000-0000-0000-000000000000}"/>
          </ac:spMkLst>
        </pc:spChg>
        <pc:picChg chg="mod">
          <ac:chgData name="Tammy Wilson" userId="0392548a-554d-41ce-90db-a9cc305eb12d" providerId="ADAL" clId="{EED8917B-F890-4C89-825E-2413C6695C2F}" dt="2024-01-03T21:02:20.094" v="1616" actId="14100"/>
          <ac:picMkLst>
            <pc:docMk/>
            <pc:sldMk cId="0" sldId="265"/>
            <ac:picMk id="22530" creationId="{00000000-0000-0000-0000-000000000000}"/>
          </ac:picMkLst>
        </pc:picChg>
      </pc:sldChg>
      <pc:sldChg chg="addSp delSp modSp add mod ord">
        <pc:chgData name="Tammy Wilson" userId="0392548a-554d-41ce-90db-a9cc305eb12d" providerId="ADAL" clId="{EED8917B-F890-4C89-825E-2413C6695C2F}" dt="2023-12-22T22:41:17.387" v="1037"/>
        <pc:sldMkLst>
          <pc:docMk/>
          <pc:sldMk cId="0" sldId="266"/>
        </pc:sldMkLst>
        <pc:spChg chg="del">
          <ac:chgData name="Tammy Wilson" userId="0392548a-554d-41ce-90db-a9cc305eb12d" providerId="ADAL" clId="{EED8917B-F890-4C89-825E-2413C6695C2F}" dt="2023-12-22T22:39:49.737" v="956" actId="478"/>
          <ac:spMkLst>
            <pc:docMk/>
            <pc:sldMk cId="0" sldId="266"/>
            <ac:spMk id="2" creationId="{00000000-0000-0000-0000-000000000000}"/>
          </ac:spMkLst>
        </pc:spChg>
        <pc:spChg chg="del">
          <ac:chgData name="Tammy Wilson" userId="0392548a-554d-41ce-90db-a9cc305eb12d" providerId="ADAL" clId="{EED8917B-F890-4C89-825E-2413C6695C2F}" dt="2023-12-22T22:39:43.420" v="954"/>
          <ac:spMkLst>
            <pc:docMk/>
            <pc:sldMk cId="0" sldId="266"/>
            <ac:spMk id="3" creationId="{00000000-0000-0000-0000-000000000000}"/>
          </ac:spMkLst>
        </pc:spChg>
        <pc:picChg chg="del">
          <ac:chgData name="Tammy Wilson" userId="0392548a-554d-41ce-90db-a9cc305eb12d" providerId="ADAL" clId="{EED8917B-F890-4C89-825E-2413C6695C2F}" dt="2023-12-22T22:39:31.476" v="952" actId="478"/>
          <ac:picMkLst>
            <pc:docMk/>
            <pc:sldMk cId="0" sldId="266"/>
            <ac:picMk id="4" creationId="{00000000-0000-0000-0000-000000000000}"/>
          </ac:picMkLst>
        </pc:picChg>
        <pc:picChg chg="add mod">
          <ac:chgData name="Tammy Wilson" userId="0392548a-554d-41ce-90db-a9cc305eb12d" providerId="ADAL" clId="{EED8917B-F890-4C89-825E-2413C6695C2F}" dt="2023-12-22T22:39:57.627" v="959" actId="1076"/>
          <ac:picMkLst>
            <pc:docMk/>
            <pc:sldMk cId="0" sldId="266"/>
            <ac:picMk id="3074" creationId="{04B56BCB-2854-7C6D-8E28-5D34C9829D68}"/>
          </ac:picMkLst>
        </pc:picChg>
      </pc:sldChg>
      <pc:sldChg chg="modSp add del mod ord">
        <pc:chgData name="Tammy Wilson" userId="0392548a-554d-41ce-90db-a9cc305eb12d" providerId="ADAL" clId="{EED8917B-F890-4C89-825E-2413C6695C2F}" dt="2023-12-22T22:36:20.770" v="904" actId="47"/>
        <pc:sldMkLst>
          <pc:docMk/>
          <pc:sldMk cId="0" sldId="267"/>
        </pc:sldMkLst>
        <pc:spChg chg="mod">
          <ac:chgData name="Tammy Wilson" userId="0392548a-554d-41ce-90db-a9cc305eb12d" providerId="ADAL" clId="{EED8917B-F890-4C89-825E-2413C6695C2F}" dt="2023-12-22T22:33:25.597" v="765" actId="14100"/>
          <ac:spMkLst>
            <pc:docMk/>
            <pc:sldMk cId="0" sldId="267"/>
            <ac:spMk id="3" creationId="{00000000-0000-0000-0000-000000000000}"/>
          </ac:spMkLst>
        </pc:spChg>
      </pc:sldChg>
      <pc:sldChg chg="modSp add del mod ord">
        <pc:chgData name="Tammy Wilson" userId="0392548a-554d-41ce-90db-a9cc305eb12d" providerId="ADAL" clId="{EED8917B-F890-4C89-825E-2413C6695C2F}" dt="2023-12-22T22:36:58.857" v="914" actId="47"/>
        <pc:sldMkLst>
          <pc:docMk/>
          <pc:sldMk cId="0" sldId="268"/>
        </pc:sldMkLst>
        <pc:spChg chg="mod">
          <ac:chgData name="Tammy Wilson" userId="0392548a-554d-41ce-90db-a9cc305eb12d" providerId="ADAL" clId="{EED8917B-F890-4C89-825E-2413C6695C2F}" dt="2023-12-22T22:36:40.429" v="912" actId="21"/>
          <ac:spMkLst>
            <pc:docMk/>
            <pc:sldMk cId="0" sldId="268"/>
            <ac:spMk id="3" creationId="{00000000-0000-0000-0000-000000000000}"/>
          </ac:spMkLst>
        </pc:spChg>
      </pc:sldChg>
      <pc:sldChg chg="add del">
        <pc:chgData name="Tammy Wilson" userId="0392548a-554d-41ce-90db-a9cc305eb12d" providerId="ADAL" clId="{EED8917B-F890-4C89-825E-2413C6695C2F}" dt="2023-12-22T22:39:36.804" v="953" actId="47"/>
        <pc:sldMkLst>
          <pc:docMk/>
          <pc:sldMk cId="1794814258" sldId="269"/>
        </pc:sldMkLst>
      </pc:sldChg>
      <pc:sldChg chg="modSp add mod ord">
        <pc:chgData name="Tammy Wilson" userId="0392548a-554d-41ce-90db-a9cc305eb12d" providerId="ADAL" clId="{EED8917B-F890-4C89-825E-2413C6695C2F}" dt="2023-12-22T22:46:52.432" v="1143"/>
        <pc:sldMkLst>
          <pc:docMk/>
          <pc:sldMk cId="351362831" sldId="270"/>
        </pc:sldMkLst>
        <pc:spChg chg="mod">
          <ac:chgData name="Tammy Wilson" userId="0392548a-554d-41ce-90db-a9cc305eb12d" providerId="ADAL" clId="{EED8917B-F890-4C89-825E-2413C6695C2F}" dt="2023-12-22T22:45:45.178" v="1129" actId="20577"/>
          <ac:spMkLst>
            <pc:docMk/>
            <pc:sldMk cId="351362831" sldId="270"/>
            <ac:spMk id="2" creationId="{00000000-0000-0000-0000-000000000000}"/>
          </ac:spMkLst>
        </pc:spChg>
        <pc:picChg chg="mod modCrop">
          <ac:chgData name="Tammy Wilson" userId="0392548a-554d-41ce-90db-a9cc305eb12d" providerId="ADAL" clId="{EED8917B-F890-4C89-825E-2413C6695C2F}" dt="2023-12-22T22:44:38.834" v="1084" actId="1076"/>
          <ac:picMkLst>
            <pc:docMk/>
            <pc:sldMk cId="351362831" sldId="270"/>
            <ac:picMk id="4" creationId="{00000000-0000-0000-0000-000000000000}"/>
          </ac:picMkLst>
        </pc:picChg>
      </pc:sldChg>
      <pc:sldChg chg="modSp mod ord">
        <pc:chgData name="Tammy Wilson" userId="0392548a-554d-41ce-90db-a9cc305eb12d" providerId="ADAL" clId="{EED8917B-F890-4C89-825E-2413C6695C2F}" dt="2024-01-03T21:43:00.638" v="1930" actId="20577"/>
        <pc:sldMkLst>
          <pc:docMk/>
          <pc:sldMk cId="0" sldId="271"/>
        </pc:sldMkLst>
        <pc:spChg chg="mod">
          <ac:chgData name="Tammy Wilson" userId="0392548a-554d-41ce-90db-a9cc305eb12d" providerId="ADAL" clId="{EED8917B-F890-4C89-825E-2413C6695C2F}" dt="2024-01-03T21:43:00.638" v="1930" actId="20577"/>
          <ac:spMkLst>
            <pc:docMk/>
            <pc:sldMk cId="0" sldId="271"/>
            <ac:spMk id="29698" creationId="{A296A8B8-6978-459F-93C8-00C9C444B71D}"/>
          </ac:spMkLst>
        </pc:spChg>
      </pc:sldChg>
      <pc:sldChg chg="ord">
        <pc:chgData name="Tammy Wilson" userId="0392548a-554d-41ce-90db-a9cc305eb12d" providerId="ADAL" clId="{EED8917B-F890-4C89-825E-2413C6695C2F}" dt="2023-12-22T22:42:05.977" v="1044"/>
        <pc:sldMkLst>
          <pc:docMk/>
          <pc:sldMk cId="0" sldId="272"/>
        </pc:sldMkLst>
      </pc:sldChg>
      <pc:sldChg chg="modSp del mod ord">
        <pc:chgData name="Tammy Wilson" userId="0392548a-554d-41ce-90db-a9cc305eb12d" providerId="ADAL" clId="{EED8917B-F890-4C89-825E-2413C6695C2F}" dt="2024-01-03T21:51:41.268" v="2133" actId="20577"/>
        <pc:sldMkLst>
          <pc:docMk/>
          <pc:sldMk cId="3236371814" sldId="275"/>
        </pc:sldMkLst>
        <pc:spChg chg="mod">
          <ac:chgData name="Tammy Wilson" userId="0392548a-554d-41ce-90db-a9cc305eb12d" providerId="ADAL" clId="{EED8917B-F890-4C89-825E-2413C6695C2F}" dt="2024-01-03T21:51:41.268" v="2133" actId="20577"/>
          <ac:spMkLst>
            <pc:docMk/>
            <pc:sldMk cId="3236371814" sldId="275"/>
            <ac:spMk id="3" creationId="{69EF07C6-B204-4D78-B56B-C6F13FE2A4F8}"/>
          </ac:spMkLst>
        </pc:spChg>
      </pc:sldChg>
      <pc:sldChg chg="del ord">
        <pc:chgData name="Tammy Wilson" userId="0392548a-554d-41ce-90db-a9cc305eb12d" providerId="ADAL" clId="{EED8917B-F890-4C89-825E-2413C6695C2F}" dt="2023-12-22T22:36:09.139" v="899" actId="47"/>
        <pc:sldMkLst>
          <pc:docMk/>
          <pc:sldMk cId="2024183425" sldId="290"/>
        </pc:sldMkLst>
      </pc:sldChg>
      <pc:sldChg chg="ord">
        <pc:chgData name="Tammy Wilson" userId="0392548a-554d-41ce-90db-a9cc305eb12d" providerId="ADAL" clId="{EED8917B-F890-4C89-825E-2413C6695C2F}" dt="2023-12-22T22:36:13.984" v="901"/>
        <pc:sldMkLst>
          <pc:docMk/>
          <pc:sldMk cId="3940253784" sldId="293"/>
        </pc:sldMkLst>
      </pc:sldChg>
      <pc:sldChg chg="modSp del mod">
        <pc:chgData name="Tammy Wilson" userId="0392548a-554d-41ce-90db-a9cc305eb12d" providerId="ADAL" clId="{EED8917B-F890-4C89-825E-2413C6695C2F}" dt="2024-01-03T21:53:34.017" v="2155" actId="47"/>
        <pc:sldMkLst>
          <pc:docMk/>
          <pc:sldMk cId="219922807" sldId="294"/>
        </pc:sldMkLst>
        <pc:spChg chg="mod">
          <ac:chgData name="Tammy Wilson" userId="0392548a-554d-41ce-90db-a9cc305eb12d" providerId="ADAL" clId="{EED8917B-F890-4C89-825E-2413C6695C2F}" dt="2024-01-03T21:52:56.607" v="2148" actId="21"/>
          <ac:spMkLst>
            <pc:docMk/>
            <pc:sldMk cId="219922807" sldId="294"/>
            <ac:spMk id="3" creationId="{F933642E-EF6A-496E-AF9C-A1332E25E294}"/>
          </ac:spMkLst>
        </pc:spChg>
      </pc:sldChg>
      <pc:sldChg chg="addSp delSp modSp del mod ord">
        <pc:chgData name="Tammy Wilson" userId="0392548a-554d-41ce-90db-a9cc305eb12d" providerId="ADAL" clId="{EED8917B-F890-4C89-825E-2413C6695C2F}" dt="2023-12-22T22:35:41.878" v="894" actId="47"/>
        <pc:sldMkLst>
          <pc:docMk/>
          <pc:sldMk cId="694297948" sldId="295"/>
        </pc:sldMkLst>
        <pc:spChg chg="mod">
          <ac:chgData name="Tammy Wilson" userId="0392548a-554d-41ce-90db-a9cc305eb12d" providerId="ADAL" clId="{EED8917B-F890-4C89-825E-2413C6695C2F}" dt="2023-12-22T22:34:44.681" v="798"/>
          <ac:spMkLst>
            <pc:docMk/>
            <pc:sldMk cId="694297948" sldId="295"/>
            <ac:spMk id="2" creationId="{4E574553-6EC9-4787-B079-E6600231D50A}"/>
          </ac:spMkLst>
        </pc:spChg>
        <pc:spChg chg="add mod">
          <ac:chgData name="Tammy Wilson" userId="0392548a-554d-41ce-90db-a9cc305eb12d" providerId="ADAL" clId="{EED8917B-F890-4C89-825E-2413C6695C2F}" dt="2023-12-22T22:35:36.598" v="891" actId="21"/>
          <ac:spMkLst>
            <pc:docMk/>
            <pc:sldMk cId="694297948" sldId="295"/>
            <ac:spMk id="5" creationId="{0BC59BAD-890A-6133-6CD0-E72AA23FAF07}"/>
          </ac:spMkLst>
        </pc:spChg>
        <pc:picChg chg="del mod">
          <ac:chgData name="Tammy Wilson" userId="0392548a-554d-41ce-90db-a9cc305eb12d" providerId="ADAL" clId="{EED8917B-F890-4C89-825E-2413C6695C2F}" dt="2023-12-22T22:35:36.598" v="891" actId="21"/>
          <ac:picMkLst>
            <pc:docMk/>
            <pc:sldMk cId="694297948" sldId="295"/>
            <ac:picMk id="4" creationId="{F8051670-7362-4FAB-9B81-EB34A5F84D02}"/>
          </ac:picMkLst>
        </pc:picChg>
      </pc:sldChg>
      <pc:sldChg chg="del ord">
        <pc:chgData name="Tammy Wilson" userId="0392548a-554d-41ce-90db-a9cc305eb12d" providerId="ADAL" clId="{EED8917B-F890-4C89-825E-2413C6695C2F}" dt="2024-01-03T21:52:28.873" v="2145" actId="47"/>
        <pc:sldMkLst>
          <pc:docMk/>
          <pc:sldMk cId="2729643972" sldId="296"/>
        </pc:sldMkLst>
      </pc:sldChg>
      <pc:sldChg chg="addSp modSp new mod ord">
        <pc:chgData name="Tammy Wilson" userId="0392548a-554d-41ce-90db-a9cc305eb12d" providerId="ADAL" clId="{EED8917B-F890-4C89-825E-2413C6695C2F}" dt="2024-01-03T20:49:12.153" v="1437" actId="20577"/>
        <pc:sldMkLst>
          <pc:docMk/>
          <pc:sldMk cId="4131019354" sldId="297"/>
        </pc:sldMkLst>
        <pc:spChg chg="mod">
          <ac:chgData name="Tammy Wilson" userId="0392548a-554d-41ce-90db-a9cc305eb12d" providerId="ADAL" clId="{EED8917B-F890-4C89-825E-2413C6695C2F}" dt="2024-01-03T19:21:18.789" v="1218" actId="20577"/>
          <ac:spMkLst>
            <pc:docMk/>
            <pc:sldMk cId="4131019354" sldId="297"/>
            <ac:spMk id="2" creationId="{FF9BFBE9-6E8F-05BF-856C-3C437DC8A9D2}"/>
          </ac:spMkLst>
        </pc:spChg>
        <pc:spChg chg="mod">
          <ac:chgData name="Tammy Wilson" userId="0392548a-554d-41ce-90db-a9cc305eb12d" providerId="ADAL" clId="{EED8917B-F890-4C89-825E-2413C6695C2F}" dt="2024-01-03T20:49:12.153" v="1437" actId="20577"/>
          <ac:spMkLst>
            <pc:docMk/>
            <pc:sldMk cId="4131019354" sldId="297"/>
            <ac:spMk id="3" creationId="{B6394D61-3C2F-47B2-F2CE-DF5595C04F7F}"/>
          </ac:spMkLst>
        </pc:spChg>
        <pc:picChg chg="add mod">
          <ac:chgData name="Tammy Wilson" userId="0392548a-554d-41ce-90db-a9cc305eb12d" providerId="ADAL" clId="{EED8917B-F890-4C89-825E-2413C6695C2F}" dt="2024-01-03T20:47:35.941" v="1431" actId="1076"/>
          <ac:picMkLst>
            <pc:docMk/>
            <pc:sldMk cId="4131019354" sldId="297"/>
            <ac:picMk id="1026" creationId="{3EC5F095-10AC-87A7-0CDB-91A55A4CCC2A}"/>
          </ac:picMkLst>
        </pc:picChg>
      </pc:sldChg>
      <pc:sldChg chg="modSp new del mod">
        <pc:chgData name="Tammy Wilson" userId="0392548a-554d-41ce-90db-a9cc305eb12d" providerId="ADAL" clId="{EED8917B-F890-4C89-825E-2413C6695C2F}" dt="2024-01-03T21:52:37.015" v="2146" actId="47"/>
        <pc:sldMkLst>
          <pc:docMk/>
          <pc:sldMk cId="3435503747" sldId="298"/>
        </pc:sldMkLst>
        <pc:spChg chg="mod">
          <ac:chgData name="Tammy Wilson" userId="0392548a-554d-41ce-90db-a9cc305eb12d" providerId="ADAL" clId="{EED8917B-F890-4C89-825E-2413C6695C2F}" dt="2023-12-22T22:18:23.820" v="326" actId="20577"/>
          <ac:spMkLst>
            <pc:docMk/>
            <pc:sldMk cId="3435503747" sldId="298"/>
            <ac:spMk id="2" creationId="{BD72CFAE-2CF6-F012-9BE2-7667769BF2BE}"/>
          </ac:spMkLst>
        </pc:spChg>
        <pc:spChg chg="mod">
          <ac:chgData name="Tammy Wilson" userId="0392548a-554d-41ce-90db-a9cc305eb12d" providerId="ADAL" clId="{EED8917B-F890-4C89-825E-2413C6695C2F}" dt="2023-12-22T22:19:33.092" v="583" actId="20577"/>
          <ac:spMkLst>
            <pc:docMk/>
            <pc:sldMk cId="3435503747" sldId="298"/>
            <ac:spMk id="3" creationId="{08516E4E-F1CB-BB3B-1506-A5A593FCB9D0}"/>
          </ac:spMkLst>
        </pc:spChg>
      </pc:sldChg>
      <pc:sldChg chg="addSp delSp modSp new mod ord">
        <pc:chgData name="Tammy Wilson" userId="0392548a-554d-41ce-90db-a9cc305eb12d" providerId="ADAL" clId="{EED8917B-F890-4C89-825E-2413C6695C2F}" dt="2024-01-03T20:50:19.168" v="1454"/>
        <pc:sldMkLst>
          <pc:docMk/>
          <pc:sldMk cId="227385102" sldId="299"/>
        </pc:sldMkLst>
        <pc:spChg chg="mod">
          <ac:chgData name="Tammy Wilson" userId="0392548a-554d-41ce-90db-a9cc305eb12d" providerId="ADAL" clId="{EED8917B-F890-4C89-825E-2413C6695C2F}" dt="2024-01-03T20:38:12.601" v="1249" actId="20577"/>
          <ac:spMkLst>
            <pc:docMk/>
            <pc:sldMk cId="227385102" sldId="299"/>
            <ac:spMk id="2" creationId="{8E7FFAE9-965D-625A-F61E-61F78951A15F}"/>
          </ac:spMkLst>
        </pc:spChg>
        <pc:spChg chg="del mod">
          <ac:chgData name="Tammy Wilson" userId="0392548a-554d-41ce-90db-a9cc305eb12d" providerId="ADAL" clId="{EED8917B-F890-4C89-825E-2413C6695C2F}" dt="2023-12-22T22:31:25.240" v="704" actId="478"/>
          <ac:spMkLst>
            <pc:docMk/>
            <pc:sldMk cId="227385102" sldId="299"/>
            <ac:spMk id="3" creationId="{35AA3CDE-8216-F778-415C-1543680C2905}"/>
          </ac:spMkLst>
        </pc:spChg>
        <pc:picChg chg="add mod">
          <ac:chgData name="Tammy Wilson" userId="0392548a-554d-41ce-90db-a9cc305eb12d" providerId="ADAL" clId="{EED8917B-F890-4C89-825E-2413C6695C2F}" dt="2023-12-22T22:31:30.271" v="707" actId="1076"/>
          <ac:picMkLst>
            <pc:docMk/>
            <pc:sldMk cId="227385102" sldId="299"/>
            <ac:picMk id="1026" creationId="{A0D5CCAD-4393-C7CD-5EEA-C6B79B2A72ED}"/>
          </ac:picMkLst>
        </pc:picChg>
      </pc:sldChg>
      <pc:sldChg chg="addSp delSp modSp new mod ord">
        <pc:chgData name="Tammy Wilson" userId="0392548a-554d-41ce-90db-a9cc305eb12d" providerId="ADAL" clId="{EED8917B-F890-4C89-825E-2413C6695C2F}" dt="2024-01-03T20:59:10.752" v="1600" actId="207"/>
        <pc:sldMkLst>
          <pc:docMk/>
          <pc:sldMk cId="1839609546" sldId="300"/>
        </pc:sldMkLst>
        <pc:spChg chg="mod">
          <ac:chgData name="Tammy Wilson" userId="0392548a-554d-41ce-90db-a9cc305eb12d" providerId="ADAL" clId="{EED8917B-F890-4C89-825E-2413C6695C2F}" dt="2024-01-03T20:57:13.813" v="1535" actId="27636"/>
          <ac:spMkLst>
            <pc:docMk/>
            <pc:sldMk cId="1839609546" sldId="300"/>
            <ac:spMk id="2" creationId="{53498AF7-F10B-FEA6-520F-911C2A49B71B}"/>
          </ac:spMkLst>
        </pc:spChg>
        <pc:spChg chg="mod">
          <ac:chgData name="Tammy Wilson" userId="0392548a-554d-41ce-90db-a9cc305eb12d" providerId="ADAL" clId="{EED8917B-F890-4C89-825E-2413C6695C2F}" dt="2024-01-03T20:59:10.752" v="1600" actId="207"/>
          <ac:spMkLst>
            <pc:docMk/>
            <pc:sldMk cId="1839609546" sldId="300"/>
            <ac:spMk id="3" creationId="{26B66332-8410-D555-5E29-9EC2B49B22BA}"/>
          </ac:spMkLst>
        </pc:spChg>
        <pc:picChg chg="add del mod">
          <ac:chgData name="Tammy Wilson" userId="0392548a-554d-41ce-90db-a9cc305eb12d" providerId="ADAL" clId="{EED8917B-F890-4C89-825E-2413C6695C2F}" dt="2024-01-03T20:58:16.643" v="1555" actId="1076"/>
          <ac:picMkLst>
            <pc:docMk/>
            <pc:sldMk cId="1839609546" sldId="300"/>
            <ac:picMk id="4" creationId="{1C2EBB89-823B-B1A5-793C-F1068D87EB25}"/>
          </ac:picMkLst>
        </pc:picChg>
        <pc:picChg chg="add del mod">
          <ac:chgData name="Tammy Wilson" userId="0392548a-554d-41ce-90db-a9cc305eb12d" providerId="ADAL" clId="{EED8917B-F890-4C89-825E-2413C6695C2F}" dt="2024-01-03T20:58:10.865" v="1552" actId="478"/>
          <ac:picMkLst>
            <pc:docMk/>
            <pc:sldMk cId="1839609546" sldId="300"/>
            <ac:picMk id="2050" creationId="{D27B00A2-F28E-0027-302E-FCAA70AE9FDD}"/>
          </ac:picMkLst>
        </pc:picChg>
      </pc:sldChg>
      <pc:sldChg chg="addSp modSp new mod">
        <pc:chgData name="Tammy Wilson" userId="0392548a-554d-41ce-90db-a9cc305eb12d" providerId="ADAL" clId="{EED8917B-F890-4C89-825E-2413C6695C2F}" dt="2024-01-03T20:51:27.992" v="1463" actId="113"/>
        <pc:sldMkLst>
          <pc:docMk/>
          <pc:sldMk cId="2195525652" sldId="301"/>
        </pc:sldMkLst>
        <pc:spChg chg="mod">
          <ac:chgData name="Tammy Wilson" userId="0392548a-554d-41ce-90db-a9cc305eb12d" providerId="ADAL" clId="{EED8917B-F890-4C89-825E-2413C6695C2F}" dt="2024-01-03T20:50:33.431" v="1461" actId="20577"/>
          <ac:spMkLst>
            <pc:docMk/>
            <pc:sldMk cId="2195525652" sldId="301"/>
            <ac:spMk id="2" creationId="{B3678A73-E334-4861-EFF9-9888BA7487EB}"/>
          </ac:spMkLst>
        </pc:spChg>
        <pc:spChg chg="mod">
          <ac:chgData name="Tammy Wilson" userId="0392548a-554d-41ce-90db-a9cc305eb12d" providerId="ADAL" clId="{EED8917B-F890-4C89-825E-2413C6695C2F}" dt="2024-01-03T20:51:27.992" v="1463" actId="113"/>
          <ac:spMkLst>
            <pc:docMk/>
            <pc:sldMk cId="2195525652" sldId="301"/>
            <ac:spMk id="3" creationId="{F1B043FE-A02D-6A9E-3127-45033434DB24}"/>
          </ac:spMkLst>
        </pc:spChg>
        <pc:picChg chg="add mod">
          <ac:chgData name="Tammy Wilson" userId="0392548a-554d-41ce-90db-a9cc305eb12d" providerId="ADAL" clId="{EED8917B-F890-4C89-825E-2413C6695C2F}" dt="2023-12-22T22:35:39.790" v="893" actId="1076"/>
          <ac:picMkLst>
            <pc:docMk/>
            <pc:sldMk cId="2195525652" sldId="301"/>
            <ac:picMk id="4" creationId="{F07EFD08-3D45-5C9C-E2E1-B3FB60AA0F9D}"/>
          </ac:picMkLst>
        </pc:picChg>
      </pc:sldChg>
      <pc:sldChg chg="delSp modSp add mod ord">
        <pc:chgData name="Tammy Wilson" userId="0392548a-554d-41ce-90db-a9cc305eb12d" providerId="ADAL" clId="{EED8917B-F890-4C89-825E-2413C6695C2F}" dt="2024-01-04T22:14:42.590" v="2157"/>
        <pc:sldMkLst>
          <pc:docMk/>
          <pc:sldMk cId="1854200121" sldId="302"/>
        </pc:sldMkLst>
        <pc:spChg chg="mod">
          <ac:chgData name="Tammy Wilson" userId="0392548a-554d-41ce-90db-a9cc305eb12d" providerId="ADAL" clId="{EED8917B-F890-4C89-825E-2413C6695C2F}" dt="2024-01-03T21:01:00.353" v="1612" actId="115"/>
          <ac:spMkLst>
            <pc:docMk/>
            <pc:sldMk cId="1854200121" sldId="302"/>
            <ac:spMk id="3" creationId="{26B66332-8410-D555-5E29-9EC2B49B22BA}"/>
          </ac:spMkLst>
        </pc:spChg>
        <pc:picChg chg="del mod">
          <ac:chgData name="Tammy Wilson" userId="0392548a-554d-41ce-90db-a9cc305eb12d" providerId="ADAL" clId="{EED8917B-F890-4C89-825E-2413C6695C2F}" dt="2024-01-03T20:58:56.789" v="1598" actId="478"/>
          <ac:picMkLst>
            <pc:docMk/>
            <pc:sldMk cId="1854200121" sldId="302"/>
            <ac:picMk id="2050" creationId="{D27B00A2-F28E-0027-302E-FCAA70AE9FDD}"/>
          </ac:picMkLst>
        </pc:picChg>
      </pc:sldChg>
      <pc:sldChg chg="modSp new mod ord modNotesTx">
        <pc:chgData name="Tammy Wilson" userId="0392548a-554d-41ce-90db-a9cc305eb12d" providerId="ADAL" clId="{EED8917B-F890-4C89-825E-2413C6695C2F}" dt="2024-01-03T21:53:17.536" v="2154" actId="207"/>
        <pc:sldMkLst>
          <pc:docMk/>
          <pc:sldMk cId="3378515778" sldId="303"/>
        </pc:sldMkLst>
        <pc:spChg chg="mod">
          <ac:chgData name="Tammy Wilson" userId="0392548a-554d-41ce-90db-a9cc305eb12d" providerId="ADAL" clId="{EED8917B-F890-4C89-825E-2413C6695C2F}" dt="2024-01-03T21:06:27.827" v="1704" actId="21"/>
          <ac:spMkLst>
            <pc:docMk/>
            <pc:sldMk cId="3378515778" sldId="303"/>
            <ac:spMk id="2" creationId="{50E527CA-513B-DC22-5CFE-6F591C50C73F}"/>
          </ac:spMkLst>
        </pc:spChg>
        <pc:spChg chg="mod">
          <ac:chgData name="Tammy Wilson" userId="0392548a-554d-41ce-90db-a9cc305eb12d" providerId="ADAL" clId="{EED8917B-F890-4C89-825E-2413C6695C2F}" dt="2024-01-03T21:53:17.536" v="2154" actId="207"/>
          <ac:spMkLst>
            <pc:docMk/>
            <pc:sldMk cId="3378515778" sldId="303"/>
            <ac:spMk id="3" creationId="{BC4E1D4D-9E65-FE7F-A7C4-E90989DD22E5}"/>
          </ac:spMkLst>
        </pc:spChg>
      </pc:sldChg>
      <pc:sldChg chg="addSp delSp modSp new mod">
        <pc:chgData name="Tammy Wilson" userId="0392548a-554d-41ce-90db-a9cc305eb12d" providerId="ADAL" clId="{EED8917B-F890-4C89-825E-2413C6695C2F}" dt="2024-01-03T20:43:14.709" v="1335" actId="1076"/>
        <pc:sldMkLst>
          <pc:docMk/>
          <pc:sldMk cId="1439779726" sldId="304"/>
        </pc:sldMkLst>
        <pc:spChg chg="mod">
          <ac:chgData name="Tammy Wilson" userId="0392548a-554d-41ce-90db-a9cc305eb12d" providerId="ADAL" clId="{EED8917B-F890-4C89-825E-2413C6695C2F}" dt="2024-01-03T20:43:03.581" v="1331" actId="20577"/>
          <ac:spMkLst>
            <pc:docMk/>
            <pc:sldMk cId="1439779726" sldId="304"/>
            <ac:spMk id="2" creationId="{16D9E8A3-DEBE-23F0-D508-DF5726B38181}"/>
          </ac:spMkLst>
        </pc:spChg>
        <pc:spChg chg="del">
          <ac:chgData name="Tammy Wilson" userId="0392548a-554d-41ce-90db-a9cc305eb12d" providerId="ADAL" clId="{EED8917B-F890-4C89-825E-2413C6695C2F}" dt="2024-01-03T20:42:51.810" v="1310" actId="22"/>
          <ac:spMkLst>
            <pc:docMk/>
            <pc:sldMk cId="1439779726" sldId="304"/>
            <ac:spMk id="3" creationId="{2FC1E33F-5A4F-B80B-6CA4-8CA14E0C797D}"/>
          </ac:spMkLst>
        </pc:spChg>
        <pc:picChg chg="add mod ord">
          <ac:chgData name="Tammy Wilson" userId="0392548a-554d-41ce-90db-a9cc305eb12d" providerId="ADAL" clId="{EED8917B-F890-4C89-825E-2413C6695C2F}" dt="2024-01-03T20:43:14.709" v="1335" actId="1076"/>
          <ac:picMkLst>
            <pc:docMk/>
            <pc:sldMk cId="1439779726" sldId="304"/>
            <ac:picMk id="5" creationId="{6F7E6ACA-4725-27A4-75F5-B47DFB3A0ACB}"/>
          </ac:picMkLst>
        </pc:picChg>
      </pc:sldChg>
      <pc:sldChg chg="addSp delSp modSp new mod">
        <pc:chgData name="Tammy Wilson" userId="0392548a-554d-41ce-90db-a9cc305eb12d" providerId="ADAL" clId="{EED8917B-F890-4C89-825E-2413C6695C2F}" dt="2024-01-03T20:50:07.686" v="1452" actId="1076"/>
        <pc:sldMkLst>
          <pc:docMk/>
          <pc:sldMk cId="3974885271" sldId="305"/>
        </pc:sldMkLst>
        <pc:spChg chg="mod">
          <ac:chgData name="Tammy Wilson" userId="0392548a-554d-41ce-90db-a9cc305eb12d" providerId="ADAL" clId="{EED8917B-F890-4C89-825E-2413C6695C2F}" dt="2024-01-03T20:49:55.904" v="1450" actId="20577"/>
          <ac:spMkLst>
            <pc:docMk/>
            <pc:sldMk cId="3974885271" sldId="305"/>
            <ac:spMk id="2" creationId="{9C659041-BF3C-422D-166F-242D99F6EA21}"/>
          </ac:spMkLst>
        </pc:spChg>
        <pc:spChg chg="del mod">
          <ac:chgData name="Tammy Wilson" userId="0392548a-554d-41ce-90db-a9cc305eb12d" providerId="ADAL" clId="{EED8917B-F890-4C89-825E-2413C6695C2F}" dt="2024-01-03T20:49:37.303" v="1444"/>
          <ac:spMkLst>
            <pc:docMk/>
            <pc:sldMk cId="3974885271" sldId="305"/>
            <ac:spMk id="3" creationId="{6FBE6A1E-1480-179F-F7B5-93C3FEAFA293}"/>
          </ac:spMkLst>
        </pc:spChg>
        <pc:picChg chg="add mod">
          <ac:chgData name="Tammy Wilson" userId="0392548a-554d-41ce-90db-a9cc305eb12d" providerId="ADAL" clId="{EED8917B-F890-4C89-825E-2413C6695C2F}" dt="2024-01-03T20:50:07.686" v="1452" actId="1076"/>
          <ac:picMkLst>
            <pc:docMk/>
            <pc:sldMk cId="3974885271" sldId="305"/>
            <ac:picMk id="4" creationId="{3EC5F095-10AC-87A7-0CDB-91A55A4CCC2A}"/>
          </ac:picMkLst>
        </pc:picChg>
      </pc:sldChg>
      <pc:sldChg chg="addSp modSp new">
        <pc:chgData name="Tammy Wilson" userId="0392548a-554d-41ce-90db-a9cc305eb12d" providerId="ADAL" clId="{EED8917B-F890-4C89-825E-2413C6695C2F}" dt="2024-01-03T20:58:27.998" v="1559" actId="1076"/>
        <pc:sldMkLst>
          <pc:docMk/>
          <pc:sldMk cId="699082611" sldId="306"/>
        </pc:sldMkLst>
        <pc:picChg chg="add mod">
          <ac:chgData name="Tammy Wilson" userId="0392548a-554d-41ce-90db-a9cc305eb12d" providerId="ADAL" clId="{EED8917B-F890-4C89-825E-2413C6695C2F}" dt="2024-01-03T20:58:27.998" v="1559" actId="1076"/>
          <ac:picMkLst>
            <pc:docMk/>
            <pc:sldMk cId="699082611" sldId="306"/>
            <ac:picMk id="2" creationId="{A1508598-F6C7-AD52-3AF8-684269B62A41}"/>
          </ac:picMkLst>
        </pc:picChg>
      </pc:sldChg>
      <pc:sldChg chg="modSp new mod">
        <pc:chgData name="Tammy Wilson" userId="0392548a-554d-41ce-90db-a9cc305eb12d" providerId="ADAL" clId="{EED8917B-F890-4C89-825E-2413C6695C2F}" dt="2024-01-03T21:06:04.435" v="1692" actId="20577"/>
        <pc:sldMkLst>
          <pc:docMk/>
          <pc:sldMk cId="4102662143" sldId="307"/>
        </pc:sldMkLst>
        <pc:spChg chg="mod">
          <ac:chgData name="Tammy Wilson" userId="0392548a-554d-41ce-90db-a9cc305eb12d" providerId="ADAL" clId="{EED8917B-F890-4C89-825E-2413C6695C2F}" dt="2024-01-03T21:06:04.435" v="1692" actId="20577"/>
          <ac:spMkLst>
            <pc:docMk/>
            <pc:sldMk cId="4102662143" sldId="307"/>
            <ac:spMk id="2" creationId="{1C14D701-E3AD-12CB-15A0-08C004C53D6A}"/>
          </ac:spMkLst>
        </pc:spChg>
      </pc:sldChg>
      <pc:sldChg chg="addSp delSp modSp new del mod">
        <pc:chgData name="Tammy Wilson" userId="0392548a-554d-41ce-90db-a9cc305eb12d" providerId="ADAL" clId="{EED8917B-F890-4C89-825E-2413C6695C2F}" dt="2024-01-03T21:50:56.182" v="2074" actId="47"/>
        <pc:sldMkLst>
          <pc:docMk/>
          <pc:sldMk cId="978409740" sldId="308"/>
        </pc:sldMkLst>
        <pc:spChg chg="mod">
          <ac:chgData name="Tammy Wilson" userId="0392548a-554d-41ce-90db-a9cc305eb12d" providerId="ADAL" clId="{EED8917B-F890-4C89-825E-2413C6695C2F}" dt="2024-01-03T21:42:16.404" v="1836" actId="14100"/>
          <ac:spMkLst>
            <pc:docMk/>
            <pc:sldMk cId="978409740" sldId="308"/>
            <ac:spMk id="2" creationId="{C148712F-B35F-4821-6C6F-83D8AB941312}"/>
          </ac:spMkLst>
        </pc:spChg>
        <pc:spChg chg="del">
          <ac:chgData name="Tammy Wilson" userId="0392548a-554d-41ce-90db-a9cc305eb12d" providerId="ADAL" clId="{EED8917B-F890-4C89-825E-2413C6695C2F}" dt="2024-01-03T21:42:22.863" v="1837"/>
          <ac:spMkLst>
            <pc:docMk/>
            <pc:sldMk cId="978409740" sldId="308"/>
            <ac:spMk id="3" creationId="{524A70B0-582A-E335-E5A3-0205C6A66705}"/>
          </ac:spMkLst>
        </pc:spChg>
        <pc:picChg chg="add mod">
          <ac:chgData name="Tammy Wilson" userId="0392548a-554d-41ce-90db-a9cc305eb12d" providerId="ADAL" clId="{EED8917B-F890-4C89-825E-2413C6695C2F}" dt="2024-01-03T21:42:28.467" v="1839" actId="1076"/>
          <ac:picMkLst>
            <pc:docMk/>
            <pc:sldMk cId="978409740" sldId="308"/>
            <ac:picMk id="4" creationId="{8EB86F5D-CB1C-03D4-F6D6-E6DF15EDD42C}"/>
          </ac:picMkLst>
        </pc:picChg>
      </pc:sldChg>
      <pc:sldChg chg="addSp delSp modSp new mod ord">
        <pc:chgData name="Tammy Wilson" userId="0392548a-554d-41ce-90db-a9cc305eb12d" providerId="ADAL" clId="{EED8917B-F890-4C89-825E-2413C6695C2F}" dt="2024-01-03T21:51:45.164" v="2135"/>
        <pc:sldMkLst>
          <pc:docMk/>
          <pc:sldMk cId="1454031840" sldId="309"/>
        </pc:sldMkLst>
        <pc:spChg chg="mod">
          <ac:chgData name="Tammy Wilson" userId="0392548a-554d-41ce-90db-a9cc305eb12d" providerId="ADAL" clId="{EED8917B-F890-4C89-825E-2413C6695C2F}" dt="2024-01-03T21:47:15.910" v="2026" actId="14100"/>
          <ac:spMkLst>
            <pc:docMk/>
            <pc:sldMk cId="1454031840" sldId="309"/>
            <ac:spMk id="2" creationId="{9C6F6E7A-CC2E-8D1F-F675-234837C65A09}"/>
          </ac:spMkLst>
        </pc:spChg>
        <pc:spChg chg="mod">
          <ac:chgData name="Tammy Wilson" userId="0392548a-554d-41ce-90db-a9cc305eb12d" providerId="ADAL" clId="{EED8917B-F890-4C89-825E-2413C6695C2F}" dt="2024-01-03T21:50:00.024" v="2066" actId="20577"/>
          <ac:spMkLst>
            <pc:docMk/>
            <pc:sldMk cId="1454031840" sldId="309"/>
            <ac:spMk id="3" creationId="{EA095CE0-E56D-E540-70B6-1E3AC5E97AD1}"/>
          </ac:spMkLst>
        </pc:spChg>
        <pc:spChg chg="add del">
          <ac:chgData name="Tammy Wilson" userId="0392548a-554d-41ce-90db-a9cc305eb12d" providerId="ADAL" clId="{EED8917B-F890-4C89-825E-2413C6695C2F}" dt="2024-01-03T21:49:10.069" v="2039" actId="22"/>
          <ac:spMkLst>
            <pc:docMk/>
            <pc:sldMk cId="1454031840" sldId="309"/>
            <ac:spMk id="5" creationId="{8A2B1461-CC6A-F65F-DB32-D9284989566E}"/>
          </ac:spMkLst>
        </pc:spChg>
        <pc:picChg chg="add mod">
          <ac:chgData name="Tammy Wilson" userId="0392548a-554d-41ce-90db-a9cc305eb12d" providerId="ADAL" clId="{EED8917B-F890-4C89-825E-2413C6695C2F}" dt="2024-01-03T21:47:38.439" v="2034" actId="1076"/>
          <ac:picMkLst>
            <pc:docMk/>
            <pc:sldMk cId="1454031840" sldId="309"/>
            <ac:picMk id="1026" creationId="{8BA21816-A460-4C8A-027B-D7F406FA629A}"/>
          </ac:picMkLst>
        </pc:picChg>
        <pc:picChg chg="add mod">
          <ac:chgData name="Tammy Wilson" userId="0392548a-554d-41ce-90db-a9cc305eb12d" providerId="ADAL" clId="{EED8917B-F890-4C89-825E-2413C6695C2F}" dt="2024-01-03T21:47:41.937" v="2035" actId="1076"/>
          <ac:picMkLst>
            <pc:docMk/>
            <pc:sldMk cId="1454031840" sldId="309"/>
            <ac:picMk id="1028" creationId="{58B86BED-A2BD-A28C-9B6D-79400B6E9921}"/>
          </ac:picMkLst>
        </pc:picChg>
        <pc:picChg chg="add mod">
          <ac:chgData name="Tammy Wilson" userId="0392548a-554d-41ce-90db-a9cc305eb12d" providerId="ADAL" clId="{EED8917B-F890-4C89-825E-2413C6695C2F}" dt="2024-01-03T21:50:45.482" v="2072" actId="1076"/>
          <ac:picMkLst>
            <pc:docMk/>
            <pc:sldMk cId="1454031840" sldId="309"/>
            <ac:picMk id="1030" creationId="{5F84C6F7-FD32-75CC-7DDC-23F0991EF80B}"/>
          </ac:picMkLst>
        </pc:picChg>
        <pc:picChg chg="add mod">
          <ac:chgData name="Tammy Wilson" userId="0392548a-554d-41ce-90db-a9cc305eb12d" providerId="ADAL" clId="{EED8917B-F890-4C89-825E-2413C6695C2F}" dt="2024-01-03T21:50:23.724" v="2067" actId="1076"/>
          <ac:picMkLst>
            <pc:docMk/>
            <pc:sldMk cId="1454031840" sldId="309"/>
            <ac:picMk id="1032" creationId="{5B35C8E5-EB2E-C34F-95BA-66C4702EAAD7}"/>
          </ac:picMkLst>
        </pc:picChg>
        <pc:picChg chg="add mod">
          <ac:chgData name="Tammy Wilson" userId="0392548a-554d-41ce-90db-a9cc305eb12d" providerId="ADAL" clId="{EED8917B-F890-4C89-825E-2413C6695C2F}" dt="2024-01-03T21:47:45.065" v="2036" actId="1076"/>
          <ac:picMkLst>
            <pc:docMk/>
            <pc:sldMk cId="1454031840" sldId="309"/>
            <ac:picMk id="1034" creationId="{DB7D453C-DAFA-C18C-86CE-0C9E6D08AE22}"/>
          </ac:picMkLst>
        </pc:picChg>
        <pc:picChg chg="add mod">
          <ac:chgData name="Tammy Wilson" userId="0392548a-554d-41ce-90db-a9cc305eb12d" providerId="ADAL" clId="{EED8917B-F890-4C89-825E-2413C6695C2F}" dt="2024-01-03T21:49:44.008" v="2047" actId="14100"/>
          <ac:picMkLst>
            <pc:docMk/>
            <pc:sldMk cId="1454031840" sldId="309"/>
            <ac:picMk id="1036" creationId="{3977D3D2-55C8-1A83-DA6D-969F0ADC78ED}"/>
          </ac:picMkLst>
        </pc:picChg>
        <pc:picChg chg="add mod">
          <ac:chgData name="Tammy Wilson" userId="0392548a-554d-41ce-90db-a9cc305eb12d" providerId="ADAL" clId="{EED8917B-F890-4C89-825E-2413C6695C2F}" dt="2024-01-03T21:50:48.618" v="2073" actId="1076"/>
          <ac:picMkLst>
            <pc:docMk/>
            <pc:sldMk cId="1454031840" sldId="309"/>
            <ac:picMk id="1038" creationId="{67815346-B444-C62F-69C4-9D8A8D7B9EA8}"/>
          </ac:picMkLst>
        </pc:picChg>
      </pc:sldChg>
      <pc:sldChg chg="modSp new mod">
        <pc:chgData name="Tammy Wilson" userId="0392548a-554d-41ce-90db-a9cc305eb12d" providerId="ADAL" clId="{EED8917B-F890-4C89-825E-2413C6695C2F}" dt="2024-01-04T22:16:12.969" v="2201" actId="20577"/>
        <pc:sldMkLst>
          <pc:docMk/>
          <pc:sldMk cId="3386373695" sldId="310"/>
        </pc:sldMkLst>
        <pc:spChg chg="mod">
          <ac:chgData name="Tammy Wilson" userId="0392548a-554d-41ce-90db-a9cc305eb12d" providerId="ADAL" clId="{EED8917B-F890-4C89-825E-2413C6695C2F}" dt="2024-01-04T22:16:12.969" v="2201" actId="20577"/>
          <ac:spMkLst>
            <pc:docMk/>
            <pc:sldMk cId="3386373695" sldId="310"/>
            <ac:spMk id="2" creationId="{6BA82FB2-567C-84CF-5EA0-C3F9AA510590}"/>
          </ac:spMkLst>
        </pc:spChg>
      </pc:sldChg>
    </pc:docChg>
  </pc:docChgLst>
  <pc:docChgLst>
    <pc:chgData name="Tammy Wilson" userId="e3b55da62d900d7c" providerId="LiveId" clId="{ECDBDC61-BAB3-4647-AF46-3D3EC02E7348}"/>
    <pc:docChg chg="undo custSel addSld delSld modSld">
      <pc:chgData name="Tammy Wilson" userId="e3b55da62d900d7c" providerId="LiveId" clId="{ECDBDC61-BAB3-4647-AF46-3D3EC02E7348}" dt="2019-05-12T18:49:12.386" v="1126" actId="1076"/>
      <pc:docMkLst>
        <pc:docMk/>
      </pc:docMkLst>
      <pc:sldChg chg="addSp delSp modSp">
        <pc:chgData name="Tammy Wilson" userId="e3b55da62d900d7c" providerId="LiveId" clId="{ECDBDC61-BAB3-4647-AF46-3D3EC02E7348}" dt="2019-05-12T18:49:12.386" v="1126" actId="1076"/>
        <pc:sldMkLst>
          <pc:docMk/>
          <pc:sldMk cId="3940253784" sldId="293"/>
        </pc:sldMkLst>
        <pc:spChg chg="add del mod">
          <ac:chgData name="Tammy Wilson" userId="e3b55da62d900d7c" providerId="LiveId" clId="{ECDBDC61-BAB3-4647-AF46-3D3EC02E7348}" dt="2019-05-12T18:49:12.386" v="1126" actId="1076"/>
          <ac:spMkLst>
            <pc:docMk/>
            <pc:sldMk cId="3940253784" sldId="293"/>
            <ac:spMk id="3" creationId="{19EC565F-5E63-4B89-9090-187EAA646D05}"/>
          </ac:spMkLst>
        </pc:spChg>
      </pc:sldChg>
      <pc:sldChg chg="modSp">
        <pc:chgData name="Tammy Wilson" userId="e3b55da62d900d7c" providerId="LiveId" clId="{ECDBDC61-BAB3-4647-AF46-3D3EC02E7348}" dt="2019-04-24T04:58:21.246" v="1108" actId="20577"/>
        <pc:sldMkLst>
          <pc:docMk/>
          <pc:sldMk cId="219922807" sldId="294"/>
        </pc:sldMkLst>
        <pc:spChg chg="mod">
          <ac:chgData name="Tammy Wilson" userId="e3b55da62d900d7c" providerId="LiveId" clId="{ECDBDC61-BAB3-4647-AF46-3D3EC02E7348}" dt="2019-04-24T04:58:21.246" v="1108" actId="20577"/>
          <ac:spMkLst>
            <pc:docMk/>
            <pc:sldMk cId="219922807" sldId="294"/>
            <ac:spMk id="3" creationId="{F933642E-EF6A-496E-AF9C-A1332E25E294}"/>
          </ac:spMkLst>
        </pc:spChg>
      </pc:sldChg>
      <pc:sldChg chg="addSp delSp modSp add">
        <pc:chgData name="Tammy Wilson" userId="e3b55da62d900d7c" providerId="LiveId" clId="{ECDBDC61-BAB3-4647-AF46-3D3EC02E7348}" dt="2019-04-24T04:43:42.821" v="1069" actId="1076"/>
        <pc:sldMkLst>
          <pc:docMk/>
          <pc:sldMk cId="694297948" sldId="295"/>
        </pc:sldMkLst>
        <pc:spChg chg="mod">
          <ac:chgData name="Tammy Wilson" userId="e3b55da62d900d7c" providerId="LiveId" clId="{ECDBDC61-BAB3-4647-AF46-3D3EC02E7348}" dt="2019-04-24T04:43:18.880" v="1065" actId="20577"/>
          <ac:spMkLst>
            <pc:docMk/>
            <pc:sldMk cId="694297948" sldId="295"/>
            <ac:spMk id="2" creationId="{4E574553-6EC9-4787-B079-E6600231D50A}"/>
          </ac:spMkLst>
        </pc:spChg>
        <pc:spChg chg="del">
          <ac:chgData name="Tammy Wilson" userId="e3b55da62d900d7c" providerId="LiveId" clId="{ECDBDC61-BAB3-4647-AF46-3D3EC02E7348}" dt="2019-04-24T04:43:32.710" v="1066"/>
          <ac:spMkLst>
            <pc:docMk/>
            <pc:sldMk cId="694297948" sldId="295"/>
            <ac:spMk id="3" creationId="{33621AF8-AFFF-4000-BB25-80BDC7046969}"/>
          </ac:spMkLst>
        </pc:spChg>
        <pc:picChg chg="add mod">
          <ac:chgData name="Tammy Wilson" userId="e3b55da62d900d7c" providerId="LiveId" clId="{ECDBDC61-BAB3-4647-AF46-3D3EC02E7348}" dt="2019-04-24T04:43:42.821" v="1069" actId="1076"/>
          <ac:picMkLst>
            <pc:docMk/>
            <pc:sldMk cId="694297948" sldId="295"/>
            <ac:picMk id="4" creationId="{F8051670-7362-4FAB-9B81-EB34A5F84D02}"/>
          </ac:picMkLst>
        </pc:picChg>
      </pc:sldChg>
    </pc:docChg>
  </pc:docChgLst>
  <pc:docChgLst>
    <pc:chgData name="Tammy Wilson" userId="e3b55da62d900d7c" providerId="LiveId" clId="{EDB0F9A7-3CE1-40BC-A023-892439C0C367}"/>
    <pc:docChg chg="addSld modSld sldOrd">
      <pc:chgData name="Tammy Wilson" userId="e3b55da62d900d7c" providerId="LiveId" clId="{EDB0F9A7-3CE1-40BC-A023-892439C0C367}" dt="2020-10-26T23:06:16.351" v="54" actId="115"/>
      <pc:docMkLst>
        <pc:docMk/>
      </pc:docMkLst>
      <pc:sldChg chg="modSp">
        <pc:chgData name="Tammy Wilson" userId="e3b55da62d900d7c" providerId="LiveId" clId="{EDB0F9A7-3CE1-40BC-A023-892439C0C367}" dt="2020-10-26T23:06:16.351" v="54" actId="115"/>
        <pc:sldMkLst>
          <pc:docMk/>
          <pc:sldMk cId="0" sldId="272"/>
        </pc:sldMkLst>
        <pc:spChg chg="mod">
          <ac:chgData name="Tammy Wilson" userId="e3b55da62d900d7c" providerId="LiveId" clId="{EDB0F9A7-3CE1-40BC-A023-892439C0C367}" dt="2020-10-26T23:06:16.351" v="54" actId="115"/>
          <ac:spMkLst>
            <pc:docMk/>
            <pc:sldMk cId="0" sldId="272"/>
            <ac:spMk id="27653" creationId="{7760EC90-CD81-4F78-A6B3-3859690BB257}"/>
          </ac:spMkLst>
        </pc:spChg>
      </pc:sldChg>
      <pc:sldChg chg="ord">
        <pc:chgData name="Tammy Wilson" userId="e3b55da62d900d7c" providerId="LiveId" clId="{EDB0F9A7-3CE1-40BC-A023-892439C0C367}" dt="2020-10-26T23:00:09.331" v="0"/>
        <pc:sldMkLst>
          <pc:docMk/>
          <pc:sldMk cId="3940253784" sldId="293"/>
        </pc:sldMkLst>
      </pc:sldChg>
      <pc:sldChg chg="ord">
        <pc:chgData name="Tammy Wilson" userId="e3b55da62d900d7c" providerId="LiveId" clId="{EDB0F9A7-3CE1-40BC-A023-892439C0C367}" dt="2020-10-26T23:00:11.181" v="1"/>
        <pc:sldMkLst>
          <pc:docMk/>
          <pc:sldMk cId="694297948" sldId="295"/>
        </pc:sldMkLst>
      </pc:sldChg>
      <pc:sldChg chg="modSp add">
        <pc:chgData name="Tammy Wilson" userId="e3b55da62d900d7c" providerId="LiveId" clId="{EDB0F9A7-3CE1-40BC-A023-892439C0C367}" dt="2020-10-26T23:02:34.350" v="48" actId="20577"/>
        <pc:sldMkLst>
          <pc:docMk/>
          <pc:sldMk cId="2729643972" sldId="296"/>
        </pc:sldMkLst>
        <pc:spChg chg="mod">
          <ac:chgData name="Tammy Wilson" userId="e3b55da62d900d7c" providerId="LiveId" clId="{EDB0F9A7-3CE1-40BC-A023-892439C0C367}" dt="2020-10-26T23:02:18.756" v="19" actId="20577"/>
          <ac:spMkLst>
            <pc:docMk/>
            <pc:sldMk cId="2729643972" sldId="296"/>
            <ac:spMk id="2" creationId="{248D2271-5A18-4D84-A2C0-454CD0A85B57}"/>
          </ac:spMkLst>
        </pc:spChg>
        <pc:spChg chg="mod">
          <ac:chgData name="Tammy Wilson" userId="e3b55da62d900d7c" providerId="LiveId" clId="{EDB0F9A7-3CE1-40BC-A023-892439C0C367}" dt="2020-10-26T23:02:34.350" v="48" actId="20577"/>
          <ac:spMkLst>
            <pc:docMk/>
            <pc:sldMk cId="2729643972" sldId="296"/>
            <ac:spMk id="3" creationId="{8F0E3BD8-28FD-465E-A26A-4428AE42A8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53717-5307-4183-BB7D-CB1F761736B3}" type="datetimeFigureOut">
              <a:rPr lang="en-CA" smtClean="0"/>
              <a:pPr/>
              <a:t>2024-01-04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F5BA2-B600-46BC-A5F8-EAB3E3CB2B3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169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2109D-93AA-40BF-949C-0B75F7B9E4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Checking Concepts p181 #1-5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F5BA2-B600-46BC-A5F8-EAB3E3CB2B31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97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A78CF63-F922-496C-97DD-BFD146D0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DB2DDB8C-3B69-4A39-9671-4D72D20CAE54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99C1CD1-8FC1-4E05-A03A-5E1A1E531F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435725F-1577-49F0-A2DA-ED36F80E8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B1800-4838-41FA-A6EF-484924324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38E77-8738-4A0C-AF4F-C1D718695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10D-04E7-4154-9926-E5D31705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169-0856-4077-838A-467B9780BE51}" type="datetimeFigureOut">
              <a:rPr lang="en-CA" smtClean="0"/>
              <a:pPr/>
              <a:t>2024-01-04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42560-8213-4192-9B1F-B7FD1932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9E81B-957E-4D25-AFD7-B7643B46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6BE0-8419-4B19-84A3-E6023A62B8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77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5CFE-BA38-4B15-904B-5A12B607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FEC53-D31B-4353-A920-984234E47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5CF6F-C4E4-49E2-ACDF-499E665A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169-0856-4077-838A-467B9780BE51}" type="datetimeFigureOut">
              <a:rPr lang="en-CA" smtClean="0"/>
              <a:pPr/>
              <a:t>2024-01-04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802E8-265F-40D5-A2B0-D31EAA72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AE79-53F5-4CDD-A68C-D73F0980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6BE0-8419-4B19-84A3-E6023A62B8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296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3D74F-E66B-45B4-93CE-AE0F487DA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D6DDA-6055-42FF-A851-15821D4B6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B6686-619C-4189-B733-AE212DA9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169-0856-4077-838A-467B9780BE51}" type="datetimeFigureOut">
              <a:rPr lang="en-CA" smtClean="0"/>
              <a:pPr/>
              <a:t>2024-01-04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6F6AB-D443-44A1-A26F-94D92DCF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84E1F-2757-4F47-ACEB-6ED2E172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6BE0-8419-4B19-84A3-E6023A62B8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773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B23D-2604-4A44-AEE6-8F9F69B0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490E4-EB53-4064-9738-99FF24D1B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80E0B-6DC1-4293-95D5-D22D8623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169-0856-4077-838A-467B9780BE51}" type="datetimeFigureOut">
              <a:rPr lang="en-CA" smtClean="0"/>
              <a:pPr/>
              <a:t>2024-01-04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59E00-43E9-47E6-8FC5-4CE13750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E06EE-9ECE-497A-8F17-C5D4370F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6BE0-8419-4B19-84A3-E6023A62B8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81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4E75-5AB5-44D1-ADF5-AA3B2CB0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CAC28-737E-40F8-9E62-C76ED87E6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B6059-8DDA-4F7E-BE87-15113E4A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169-0856-4077-838A-467B9780BE51}" type="datetimeFigureOut">
              <a:rPr lang="en-CA" smtClean="0"/>
              <a:pPr/>
              <a:t>2024-01-04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74F73-3923-490E-A6C4-19337DA5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B5DB4-DA28-4D6D-BAA9-D35BDBE2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6BE0-8419-4B19-84A3-E6023A62B8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05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1F74-FA22-462F-B0FF-29943787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2ADA6-603A-4E9D-8347-366F45F78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4DEB0-0DFF-4E5C-B654-310307F28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90D36-C9C1-4F62-B25E-A4889FCC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169-0856-4077-838A-467B9780BE51}" type="datetimeFigureOut">
              <a:rPr lang="en-CA" smtClean="0"/>
              <a:pPr/>
              <a:t>2024-01-04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C1C8-9A08-4DB8-A91F-4F658019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F7A50-ADCB-41E3-A6D5-A6E441E5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6BE0-8419-4B19-84A3-E6023A62B8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86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C49E-AD39-438C-A51B-985D3254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720C6-C408-472B-BDC5-03E11C9B5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1381D-2975-42A3-ACE8-893448F59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48AB2-70BD-4961-8860-65F4F31DB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A86922-6BD0-4775-BA92-5C2725285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15F42B-5C6A-4FE0-BCC0-78B9E1DE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169-0856-4077-838A-467B9780BE51}" type="datetimeFigureOut">
              <a:rPr lang="en-CA" smtClean="0"/>
              <a:pPr/>
              <a:t>2024-01-04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EC0FE-E6C9-40CC-AAEC-1AF5D467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E41D5-8253-4BFB-A8D2-B3E74F60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6BE0-8419-4B19-84A3-E6023A62B8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384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6C67-B0B9-48B2-B80D-420751AB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62C49-D660-49F7-9A11-1B3F0FDD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169-0856-4077-838A-467B9780BE51}" type="datetimeFigureOut">
              <a:rPr lang="en-CA" smtClean="0"/>
              <a:pPr/>
              <a:t>2024-01-04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7CCB3-7A05-4E46-B8D5-6F7399DA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C8CE2-2F5C-49B4-A924-6CEB19F7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6BE0-8419-4B19-84A3-E6023A62B8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643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4B79A-C421-4955-9131-045EB436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169-0856-4077-838A-467B9780BE51}" type="datetimeFigureOut">
              <a:rPr lang="en-CA" smtClean="0"/>
              <a:pPr/>
              <a:t>2024-01-04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BE9172-1B92-4FDF-853D-90EC66F7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EE48B-D1AA-4D0F-A037-B017BB14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6BE0-8419-4B19-84A3-E6023A62B8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004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DAD7-E132-441A-A55C-FA95EEFC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D8F16-A52E-4EDA-BB95-00765D739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D5BA-2B3E-4657-9ECF-5C6BF32D8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94F09-DFC9-4F18-A287-B1812058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169-0856-4077-838A-467B9780BE51}" type="datetimeFigureOut">
              <a:rPr lang="en-CA" smtClean="0"/>
              <a:pPr/>
              <a:t>2024-01-04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05687-FE44-4B3F-A1A7-9B2F487B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29F85-6BF6-4C69-AAB6-0AFF83A5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6BE0-8419-4B19-84A3-E6023A62B8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751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6235-361B-4CDA-A920-DE6D760F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DD7B6-467A-4189-814F-3757D5939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0A29E-2E16-4571-BC1D-70997C06B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E86A2-9A9D-4290-B15F-E28CAE4B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169-0856-4077-838A-467B9780BE51}" type="datetimeFigureOut">
              <a:rPr lang="en-CA" smtClean="0"/>
              <a:pPr/>
              <a:t>2024-01-04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675B7-30EA-4673-AB85-4FF4471C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BD637-81D5-442D-8648-5179540D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6BE0-8419-4B19-84A3-E6023A62B8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7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B0D90-FB19-4814-A373-A131325D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4FEF7-59FB-4CAE-A2CE-81AEC520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8F115-7B0B-44D2-8EF3-7F0407450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7169-0856-4077-838A-467B9780BE51}" type="datetimeFigureOut">
              <a:rPr lang="en-CA" smtClean="0"/>
              <a:pPr/>
              <a:t>2024-01-04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F13D9-3A64-42EF-A831-93D71FFFC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AF363-5F18-4FAD-921B-5620587CE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76BE0-8419-4B19-84A3-E6023A62B8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70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/search?q=demonstrating+law+of+relflection&amp;rlz=1C1OKWM_enCA892CA892&amp;oq=demonstrating+law+of+relflection&amp;aqs=chrome..69i57j33.7217j1j7&amp;sourceid=chrome&amp;ie=UTF-8#kpvalbx=_VcRzXv22C4_x-gSrjZu4BQ2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4870-400E-4A04-9D27-3728C524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How Light Behaves when Striking a Very Smooth Surface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D5094-DC27-4C3D-A587-99380E5CB3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THE LAW OF REFLECTION, MIRRORS</a:t>
            </a:r>
          </a:p>
        </p:txBody>
      </p:sp>
    </p:spTree>
    <p:extLst>
      <p:ext uri="{BB962C8B-B14F-4D97-AF65-F5344CB8AC3E}">
        <p14:creationId xmlns:p14="http://schemas.microsoft.com/office/powerpoint/2010/main" val="389594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E8A3-DEBE-23F0-D508-DF5726B38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Angles with a protractor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7E6ACA-4725-27A4-75F5-B47DFB3A0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492" y="1970693"/>
            <a:ext cx="9382308" cy="4243888"/>
          </a:xfrm>
        </p:spPr>
      </p:pic>
    </p:spTree>
    <p:extLst>
      <p:ext uri="{BB962C8B-B14F-4D97-AF65-F5344CB8AC3E}">
        <p14:creationId xmlns:p14="http://schemas.microsoft.com/office/powerpoint/2010/main" val="143977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2FB2-567C-84CF-5EA0-C3F9AA51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measuring angles - Worksheet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0DCCC-64C2-AFFE-F535-931F6A83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7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The Law of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0203" y="1447800"/>
            <a:ext cx="11111259" cy="5410200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rgbClr val="FF0000"/>
                </a:solidFill>
              </a:rPr>
              <a:t>The </a:t>
            </a:r>
            <a:r>
              <a:rPr lang="en-US" sz="3900" b="1" u="sng" dirty="0">
                <a:solidFill>
                  <a:srgbClr val="FF0000"/>
                </a:solidFill>
              </a:rPr>
              <a:t>angle of reflection </a:t>
            </a:r>
            <a:r>
              <a:rPr lang="en-US" sz="3900" dirty="0">
                <a:solidFill>
                  <a:srgbClr val="FF0000"/>
                </a:solidFill>
              </a:rPr>
              <a:t>(r) equals the angle of </a:t>
            </a:r>
            <a:r>
              <a:rPr lang="en-US" sz="3900" b="1" u="sng" dirty="0">
                <a:solidFill>
                  <a:srgbClr val="FF0000"/>
                </a:solidFill>
              </a:rPr>
              <a:t>incidence </a:t>
            </a:r>
            <a:r>
              <a:rPr lang="en-US" sz="3900" dirty="0">
                <a:solidFill>
                  <a:srgbClr val="FF0000"/>
                </a:solidFill>
              </a:rPr>
              <a:t>(</a:t>
            </a:r>
            <a:r>
              <a:rPr lang="en-US" sz="3900" dirty="0" err="1">
                <a:solidFill>
                  <a:srgbClr val="FF0000"/>
                </a:solidFill>
              </a:rPr>
              <a:t>i</a:t>
            </a:r>
            <a:r>
              <a:rPr lang="en-US" sz="3900" dirty="0">
                <a:solidFill>
                  <a:srgbClr val="FF0000"/>
                </a:solidFill>
              </a:rPr>
              <a:t>).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lvl="0"/>
            <a:r>
              <a:rPr lang="en-US" sz="2800" dirty="0">
                <a:solidFill>
                  <a:schemeClr val="accent1"/>
                </a:solidFill>
              </a:rPr>
              <a:t>The reflected ray and the incident ray are on </a:t>
            </a:r>
            <a:r>
              <a:rPr lang="en-US" sz="2800" b="1" u="sng" dirty="0">
                <a:solidFill>
                  <a:schemeClr val="accent1"/>
                </a:solidFill>
              </a:rPr>
              <a:t>opposite</a:t>
            </a:r>
            <a:r>
              <a:rPr lang="en-US" sz="2800" u="sng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sides of the normal.</a:t>
            </a:r>
          </a:p>
          <a:p>
            <a:pPr lvl="0"/>
            <a:r>
              <a:rPr lang="en-US" sz="2800" dirty="0">
                <a:solidFill>
                  <a:schemeClr val="accent1"/>
                </a:solidFill>
              </a:rPr>
              <a:t>The incident ray, the normal, and the reflected ray lie on the </a:t>
            </a:r>
            <a:r>
              <a:rPr lang="en-US" sz="2800" b="1" dirty="0">
                <a:solidFill>
                  <a:schemeClr val="accent1"/>
                </a:solidFill>
              </a:rPr>
              <a:t>same</a:t>
            </a:r>
            <a:r>
              <a:rPr lang="en-US" sz="2800" dirty="0">
                <a:solidFill>
                  <a:schemeClr val="accent1"/>
                </a:solidFill>
              </a:rPr>
              <a:t> plane (flat surface).</a:t>
            </a:r>
          </a:p>
          <a:p>
            <a:endParaRPr lang="en-US" sz="3200" dirty="0"/>
          </a:p>
        </p:txBody>
      </p:sp>
      <p:pic>
        <p:nvPicPr>
          <p:cNvPr id="22530" name="Picture 2" descr="http://www.petmewsings.com/images/NY_cartoon_mirr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252" y="2010802"/>
            <a:ext cx="4618598" cy="4618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6E7A-CC2E-8D1F-F675-234837C6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365125"/>
            <a:ext cx="10979727" cy="1325563"/>
          </a:xfrm>
        </p:spPr>
        <p:txBody>
          <a:bodyPr/>
          <a:lstStyle/>
          <a:p>
            <a:r>
              <a:rPr lang="en-US" dirty="0"/>
              <a:t>Who Cares? Using Law of Reflection in real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95CE0-E56D-E540-70B6-1E3AC5E97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4" y="2177632"/>
            <a:ext cx="10515600" cy="4351338"/>
          </a:xfrm>
        </p:spPr>
        <p:txBody>
          <a:bodyPr/>
          <a:lstStyle/>
          <a:p>
            <a:r>
              <a:rPr lang="en-US" dirty="0"/>
              <a:t>Rear view mirrors in cars</a:t>
            </a:r>
          </a:p>
          <a:p>
            <a:r>
              <a:rPr lang="en-US" dirty="0"/>
              <a:t>Microscopes, Telescopes</a:t>
            </a:r>
          </a:p>
          <a:p>
            <a:r>
              <a:rPr lang="en-US" dirty="0"/>
              <a:t>Flashlights and headlamps</a:t>
            </a:r>
          </a:p>
          <a:p>
            <a:r>
              <a:rPr lang="en-US" dirty="0"/>
              <a:t>Dental mirrors</a:t>
            </a:r>
          </a:p>
        </p:txBody>
      </p:sp>
      <p:pic>
        <p:nvPicPr>
          <p:cNvPr id="1026" name="Picture 2" descr="Applications of Reflection of Light in Daily Life 2">
            <a:extLst>
              <a:ext uri="{FF2B5EF4-FFF2-40B4-BE49-F238E27FC236}">
                <a16:creationId xmlns:a16="http://schemas.microsoft.com/office/drawing/2014/main" id="{8BA21816-A460-4C8A-027B-D7F406FA6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483" y="4037258"/>
            <a:ext cx="18859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lications of Reflection of Light in Daily Life 3">
            <a:extLst>
              <a:ext uri="{FF2B5EF4-FFF2-40B4-BE49-F238E27FC236}">
                <a16:creationId xmlns:a16="http://schemas.microsoft.com/office/drawing/2014/main" id="{58B86BED-A2BD-A28C-9B6D-79400B6E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856" y="4366975"/>
            <a:ext cx="25146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plications of Reflection of Light in Daily Life 4">
            <a:extLst>
              <a:ext uri="{FF2B5EF4-FFF2-40B4-BE49-F238E27FC236}">
                <a16:creationId xmlns:a16="http://schemas.microsoft.com/office/drawing/2014/main" id="{5F84C6F7-FD32-75CC-7DDC-23F0991EF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4" y="5156557"/>
            <a:ext cx="37623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pplications of Reflection of Light in Daily Life 5">
            <a:extLst>
              <a:ext uri="{FF2B5EF4-FFF2-40B4-BE49-F238E27FC236}">
                <a16:creationId xmlns:a16="http://schemas.microsoft.com/office/drawing/2014/main" id="{5B35C8E5-EB2E-C34F-95BA-66C4702EA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7" y="5123108"/>
            <a:ext cx="25622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pplications of Reflection of Light in Daily Life 8">
            <a:extLst>
              <a:ext uri="{FF2B5EF4-FFF2-40B4-BE49-F238E27FC236}">
                <a16:creationId xmlns:a16="http://schemas.microsoft.com/office/drawing/2014/main" id="{DB7D453C-DAFA-C18C-86CE-0C9E6D08A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2" y="4445722"/>
            <a:ext cx="220027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to Adjust Car Mirrors: 6 Things to Know!">
            <a:extLst>
              <a:ext uri="{FF2B5EF4-FFF2-40B4-BE49-F238E27FC236}">
                <a16:creationId xmlns:a16="http://schemas.microsoft.com/office/drawing/2014/main" id="{3977D3D2-55C8-1A83-DA6D-969F0ADC7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3" y="1377113"/>
            <a:ext cx="3353859" cy="223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uide to dental mirrors: everything you need to know! - Dental Supplies and  Equipment - Dentaltix">
            <a:extLst>
              <a:ext uri="{FF2B5EF4-FFF2-40B4-BE49-F238E27FC236}">
                <a16:creationId xmlns:a16="http://schemas.microsoft.com/office/drawing/2014/main" id="{67815346-B444-C62F-69C4-9D8A8D7B9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99" y="1540126"/>
            <a:ext cx="2755446" cy="20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31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EC30B0C-4EF3-4635-9DDD-044BBB4E3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F07C6-B204-4D78-B56B-C6F13FE2A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CA" dirty="0"/>
              <a:t>What is the law of Reflection?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CA" dirty="0"/>
              <a:t>Why does a white page not reflect like a mirror?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CA" dirty="0"/>
              <a:t>What is the difference between the incident ray and the reflected ray?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CA" dirty="0"/>
              <a:t>What point does the normal intersect?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CA" dirty="0"/>
              <a:t>What does the angle of incidence always equal?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CA" dirty="0"/>
              <a:t>Can you measure angles correctly with a protractor?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30724" name="Footer Placeholder 3">
            <a:extLst>
              <a:ext uri="{FF2B5EF4-FFF2-40B4-BE49-F238E27FC236}">
                <a16:creationId xmlns:a16="http://schemas.microsoft.com/office/drawing/2014/main" id="{5546B929-2287-4B2E-8EBB-D6D2FA8A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1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296A8B8-6978-459F-93C8-00C9C444B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Also works for objects that aren’t light</a:t>
            </a:r>
          </a:p>
        </p:txBody>
      </p:sp>
      <p:sp>
        <p:nvSpPr>
          <p:cNvPr id="29699" name="Footer Placeholder 3">
            <a:extLst>
              <a:ext uri="{FF2B5EF4-FFF2-40B4-BE49-F238E27FC236}">
                <a16:creationId xmlns:a16="http://schemas.microsoft.com/office/drawing/2014/main" id="{FB287152-37C6-4F9E-ADB9-ACC7C30E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9700" name="Picture 2" descr="Image result for law of reflect pool game">
            <a:extLst>
              <a:ext uri="{FF2B5EF4-FFF2-40B4-BE49-F238E27FC236}">
                <a16:creationId xmlns:a16="http://schemas.microsoft.com/office/drawing/2014/main" id="{08F648EE-7F41-4739-A0DD-FDB1AB4D31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0064" y="1874838"/>
            <a:ext cx="603567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27CA-513B-DC22-5CFE-6F591C50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E1D4D-9E65-FE7F-A7C4-E90989DD2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Measuring Angles Worksheet</a:t>
            </a:r>
          </a:p>
          <a:p>
            <a:pPr marL="0" indent="0">
              <a:buNone/>
            </a:pPr>
            <a:r>
              <a:rPr lang="en-CA" dirty="0">
                <a:solidFill>
                  <a:schemeClr val="bg2"/>
                </a:solidFill>
              </a:rPr>
              <a:t>Checking Concepts p181 #1-5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Activity: Proving the Law of Reflection, p178</a:t>
            </a:r>
          </a:p>
          <a:p>
            <a:r>
              <a:rPr lang="en-US" dirty="0"/>
              <a:t>Plane mirror</a:t>
            </a:r>
          </a:p>
          <a:p>
            <a:r>
              <a:rPr lang="en-US" dirty="0"/>
              <a:t>Protractor</a:t>
            </a:r>
          </a:p>
          <a:p>
            <a:r>
              <a:rPr lang="en-US" dirty="0"/>
              <a:t>Light box</a:t>
            </a:r>
          </a:p>
          <a:p>
            <a:r>
              <a:rPr lang="en-US" dirty="0"/>
              <a:t>Paper, pencil</a:t>
            </a:r>
          </a:p>
        </p:txBody>
      </p:sp>
    </p:spTree>
    <p:extLst>
      <p:ext uri="{BB962C8B-B14F-4D97-AF65-F5344CB8AC3E}">
        <p14:creationId xmlns:p14="http://schemas.microsoft.com/office/powerpoint/2010/main" val="337851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D701-E3AD-12CB-15A0-08C004C5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 Beyond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ED0E7-0751-B644-8F35-E53E6009E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62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FAE9-965D-625A-F61E-61F78951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Mirrors:</a:t>
            </a:r>
          </a:p>
        </p:txBody>
      </p:sp>
      <p:pic>
        <p:nvPicPr>
          <p:cNvPr id="1026" name="Picture 2" descr="Geometric Optics September 14, Areas of Optics Geometric Optics Light as a  ray. Physical Optics Light as a wave. Quantum Optics Light as a particle. -  ppt download">
            <a:extLst>
              <a:ext uri="{FF2B5EF4-FFF2-40B4-BE49-F238E27FC236}">
                <a16:creationId xmlns:a16="http://schemas.microsoft.com/office/drawing/2014/main" id="{A0D5CCAD-4393-C7CD-5EEA-C6B79B2A7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2"/>
          <a:stretch/>
        </p:blipFill>
        <p:spPr bwMode="auto">
          <a:xfrm>
            <a:off x="404553" y="1464521"/>
            <a:ext cx="10949247" cy="548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5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589" y="274637"/>
            <a:ext cx="9466811" cy="2543377"/>
          </a:xfrm>
        </p:spPr>
        <p:txBody>
          <a:bodyPr>
            <a:noAutofit/>
          </a:bodyPr>
          <a:lstStyle/>
          <a:p>
            <a:r>
              <a:rPr lang="en-US" sz="2400" dirty="0"/>
              <a:t>Draw the angles.  Label:</a:t>
            </a:r>
            <a:br>
              <a:rPr lang="en-US" sz="2400" dirty="0"/>
            </a:br>
            <a:r>
              <a:rPr lang="en-US" sz="2400" dirty="0"/>
              <a:t>	normal </a:t>
            </a:r>
            <a:br>
              <a:rPr lang="en-US" sz="2400" dirty="0"/>
            </a:br>
            <a:r>
              <a:rPr lang="en-US" sz="2400" dirty="0"/>
              <a:t>	mirror  </a:t>
            </a:r>
            <a:br>
              <a:rPr lang="en-US" sz="2400" dirty="0"/>
            </a:br>
            <a:r>
              <a:rPr lang="en-US" sz="2400" dirty="0"/>
              <a:t>	ray of incidence </a:t>
            </a:r>
            <a:br>
              <a:rPr lang="en-US" sz="2400" dirty="0"/>
            </a:br>
            <a:r>
              <a:rPr lang="en-US" sz="2400" dirty="0"/>
              <a:t>	ray of reflection angle of incidence </a:t>
            </a:r>
            <a:br>
              <a:rPr lang="en-US" sz="2400" dirty="0"/>
            </a:br>
            <a:r>
              <a:rPr lang="en-US" sz="2400" dirty="0"/>
              <a:t>	angle of reflection.</a:t>
            </a:r>
          </a:p>
        </p:txBody>
      </p:sp>
      <p:pic>
        <p:nvPicPr>
          <p:cNvPr id="4" name="Content Placeholder 3" descr="Screen Shot 2018-01-07 at 6.44.56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68" b="-950"/>
          <a:stretch/>
        </p:blipFill>
        <p:spPr>
          <a:xfrm>
            <a:off x="888359" y="3092018"/>
            <a:ext cx="9766887" cy="3491345"/>
          </a:xfrm>
        </p:spPr>
      </p:pic>
    </p:spTree>
    <p:extLst>
      <p:ext uri="{BB962C8B-B14F-4D97-AF65-F5344CB8AC3E}">
        <p14:creationId xmlns:p14="http://schemas.microsoft.com/office/powerpoint/2010/main" val="35136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BE9-6E8F-05BF-856C-3C437DC8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94D61-3C2F-47B2-F2CE-DF5595C04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212496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Reflection is when light “bounces off” an object.</a:t>
            </a:r>
          </a:p>
          <a:p>
            <a:r>
              <a:rPr lang="en-US" dirty="0"/>
              <a:t>When light bounces off a surface, it </a:t>
            </a:r>
            <a:r>
              <a:rPr lang="en-US" b="1" u="sng" dirty="0"/>
              <a:t>changes direction</a:t>
            </a:r>
            <a:r>
              <a:rPr lang="en-US" dirty="0"/>
              <a:t>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There are two types of reflection:</a:t>
            </a:r>
          </a:p>
          <a:p>
            <a:r>
              <a:rPr lang="en-US" dirty="0">
                <a:solidFill>
                  <a:schemeClr val="accent1"/>
                </a:solidFill>
              </a:rPr>
              <a:t>Reflection off a </a:t>
            </a:r>
            <a:r>
              <a:rPr lang="en-US" b="1" dirty="0">
                <a:solidFill>
                  <a:schemeClr val="accent1"/>
                </a:solidFill>
              </a:rPr>
              <a:t>smooth</a:t>
            </a:r>
            <a:r>
              <a:rPr lang="en-US" dirty="0">
                <a:solidFill>
                  <a:schemeClr val="accent1"/>
                </a:solidFill>
              </a:rPr>
              <a:t> surface (like a mirror)</a:t>
            </a:r>
          </a:p>
          <a:p>
            <a:r>
              <a:rPr lang="en-US" dirty="0">
                <a:solidFill>
                  <a:schemeClr val="accent1"/>
                </a:solidFill>
              </a:rPr>
              <a:t>Reflection off a </a:t>
            </a:r>
            <a:r>
              <a:rPr lang="en-US" b="1" dirty="0">
                <a:solidFill>
                  <a:schemeClr val="accent1"/>
                </a:solidFill>
              </a:rPr>
              <a:t>rough</a:t>
            </a:r>
            <a:r>
              <a:rPr lang="en-US" dirty="0">
                <a:solidFill>
                  <a:schemeClr val="accent1"/>
                </a:solidFill>
              </a:rPr>
              <a:t> surface (like paper).</a:t>
            </a:r>
          </a:p>
          <a:p>
            <a:endParaRPr lang="en-US" dirty="0"/>
          </a:p>
        </p:txBody>
      </p:sp>
      <p:pic>
        <p:nvPicPr>
          <p:cNvPr id="1026" name="Picture 2" descr="Properties of Light Rays">
            <a:extLst>
              <a:ext uri="{FF2B5EF4-FFF2-40B4-BE49-F238E27FC236}">
                <a16:creationId xmlns:a16="http://schemas.microsoft.com/office/drawing/2014/main" id="{3EC5F095-10AC-87A7-0CDB-91A55A4CC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35" y="2861295"/>
            <a:ext cx="3445565" cy="296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19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F962A2A6-8BFD-4984-99BA-64166F8F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0B0B940-D1A1-4978-AC56-DEF262C9A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9154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The Laws of Reflection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E4FCB399-2B2E-4A1F-AB91-DBBD9313E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5" y="5516563"/>
            <a:ext cx="1436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 173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7760EC90-CD81-4F78-A6B3-3859690BB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200" y="1700214"/>
            <a:ext cx="11811000" cy="3138487"/>
          </a:xfrm>
        </p:spPr>
        <p:txBody>
          <a:bodyPr>
            <a:normAutofit/>
          </a:bodyPr>
          <a:lstStyle/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The angle of reflection (r) equals the angle of </a:t>
            </a:r>
            <a:r>
              <a:rPr lang="en-US" altLang="en-US" b="1" u="sng" dirty="0"/>
              <a:t>incidence</a:t>
            </a:r>
            <a:r>
              <a:rPr lang="en-US" altLang="en-US" dirty="0"/>
              <a:t> (</a:t>
            </a:r>
            <a:r>
              <a:rPr lang="en-US" altLang="en-US" dirty="0" err="1"/>
              <a:t>i</a:t>
            </a:r>
            <a:r>
              <a:rPr lang="en-US" altLang="en-US" dirty="0"/>
              <a:t>). 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The reflected ray and the incident ray are on </a:t>
            </a:r>
            <a:r>
              <a:rPr lang="en-US" altLang="en-US" b="1" u="sng" dirty="0"/>
              <a:t>opposite </a:t>
            </a:r>
            <a:r>
              <a:rPr lang="en-US" altLang="en-US" dirty="0"/>
              <a:t>sides of the normal.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The incident ray, the normal, and the reflected ray lie on the</a:t>
            </a:r>
            <a:r>
              <a:rPr lang="en-US" altLang="en-US" b="1" u="sng" dirty="0"/>
              <a:t> same </a:t>
            </a:r>
            <a:r>
              <a:rPr lang="en-US" altLang="en-US" dirty="0"/>
              <a:t>plane (flat surface).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27654" name="Picture 8" descr="Image result for incident ray diagram blank">
            <a:extLst>
              <a:ext uri="{FF2B5EF4-FFF2-40B4-BE49-F238E27FC236}">
                <a16:creationId xmlns:a16="http://schemas.microsoft.com/office/drawing/2014/main" id="{9F021AF6-598F-4389-BDDD-6CE5754A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264025"/>
            <a:ext cx="4343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74D8AB3-BF88-433C-B534-EFF1082CF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Activity 5-5 p178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659706ED-4A29-48F6-B66C-52639DF60A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9082" y="2332038"/>
            <a:ext cx="8610600" cy="4525962"/>
          </a:xfrm>
        </p:spPr>
        <p:txBody>
          <a:bodyPr/>
          <a:lstStyle/>
          <a:p>
            <a:r>
              <a:rPr lang="en-CA" altLang="en-US" dirty="0"/>
              <a:t>Video</a:t>
            </a:r>
          </a:p>
          <a:p>
            <a:r>
              <a:rPr lang="en-US" dirty="0">
                <a:hlinkClick r:id="rId2"/>
              </a:rPr>
              <a:t>https://www.google.com/search?q=demonstrating+law+of+relflection&amp;rlz=1C1OKWM_enCA892CA892&amp;oq=demonstrating+law+of+relflection&amp;aqs=chrome..69i57j33.7217j1j7&amp;sourceid=</a:t>
            </a:r>
            <a:r>
              <a:rPr lang="en-US" dirty="0" err="1">
                <a:hlinkClick r:id="rId2"/>
              </a:rPr>
              <a:t>chrome&amp;ie</a:t>
            </a:r>
            <a:r>
              <a:rPr lang="en-US" dirty="0">
                <a:hlinkClick r:id="rId2"/>
              </a:rPr>
              <a:t>=UTF-8#kpvalbx=_VcRzXv22C4_x-gSrjZu4BQ26</a:t>
            </a:r>
            <a:endParaRPr lang="en-CA" altLang="en-US" dirty="0"/>
          </a:p>
        </p:txBody>
      </p:sp>
      <p:sp>
        <p:nvSpPr>
          <p:cNvPr id="31748" name="Footer Placeholder 3">
            <a:extLst>
              <a:ext uri="{FF2B5EF4-FFF2-40B4-BE49-F238E27FC236}">
                <a16:creationId xmlns:a16="http://schemas.microsoft.com/office/drawing/2014/main" id="{A91A40EA-47FA-4FA2-87DF-0366AA5EB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0242" name="Picture 2" descr="Image result for demonstrating law of reflection light b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6685" y="224287"/>
            <a:ext cx="4110006" cy="2311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9041-BF3C-422D-166F-242D99F6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 reflects off a very smooth surface, like a mirror, in predictable ways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4" name="Content Placeholder 3" descr="Properties of Light Rays">
            <a:extLst>
              <a:ext uri="{FF2B5EF4-FFF2-40B4-BE49-F238E27FC236}">
                <a16:creationId xmlns:a16="http://schemas.microsoft.com/office/drawing/2014/main" id="{3EC5F095-10AC-87A7-0CDB-91A55A4CC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90" y="2124456"/>
            <a:ext cx="5983357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88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8A73-E334-4861-EFF9-9888BA74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off a Plane (Flat) Mirror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043FE-A02D-6A9E-3127-45033434D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light strikes a smooth surface, it bounces off at an </a:t>
            </a:r>
            <a:r>
              <a:rPr lang="en-US" b="1" u="sng" dirty="0"/>
              <a:t>angle.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7EFD08-3D45-5C9C-E2E1-B3FB60AA0F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45" y="2867890"/>
            <a:ext cx="6914110" cy="322597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9552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8AF7-F10B-FEA6-520F-911C2A49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605"/>
            <a:ext cx="10515600" cy="2188081"/>
          </a:xfrm>
        </p:spPr>
        <p:txBody>
          <a:bodyPr>
            <a:normAutofit/>
          </a:bodyPr>
          <a:lstStyle/>
          <a:p>
            <a:r>
              <a:rPr lang="en-US" dirty="0"/>
              <a:t>Reflection off a Plane Mirror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Label your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66332-8410-D555-5E29-9EC2B49B2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74" y="3429000"/>
            <a:ext cx="10515600" cy="4351338"/>
          </a:xfrm>
        </p:spPr>
        <p:txBody>
          <a:bodyPr/>
          <a:lstStyle/>
          <a:p>
            <a:r>
              <a:rPr lang="en-US" sz="3200" b="1" u="sng" dirty="0"/>
              <a:t>INCIDENT RAY</a:t>
            </a:r>
            <a:r>
              <a:rPr lang="en-US" sz="3200" dirty="0"/>
              <a:t>- The</a:t>
            </a:r>
            <a:r>
              <a:rPr lang="en-US" sz="3200" b="1" u="sng" dirty="0"/>
              <a:t> incoming</a:t>
            </a:r>
            <a:r>
              <a:rPr lang="en-US" sz="3200" dirty="0"/>
              <a:t> light ray that strikes the reflecting material. </a:t>
            </a:r>
            <a:r>
              <a:rPr lang="en-US" sz="3200" dirty="0">
                <a:solidFill>
                  <a:srgbClr val="FF0000"/>
                </a:solidFill>
              </a:rPr>
              <a:t>Use arrow to show direction.</a:t>
            </a:r>
          </a:p>
          <a:p>
            <a:r>
              <a:rPr lang="en-US" sz="3200" b="1" u="sng" dirty="0"/>
              <a:t>REFLECTED RAY</a:t>
            </a:r>
            <a:r>
              <a:rPr lang="en-US" sz="3200" dirty="0"/>
              <a:t>- The light ray that </a:t>
            </a:r>
            <a:r>
              <a:rPr lang="en-US" sz="3200" b="1" u="sng" dirty="0"/>
              <a:t>bounces off </a:t>
            </a:r>
            <a:r>
              <a:rPr lang="en-US" sz="3200" dirty="0"/>
              <a:t>(reflects) from a reflecting surface. </a:t>
            </a:r>
            <a:r>
              <a:rPr lang="en-US" sz="3200" dirty="0">
                <a:solidFill>
                  <a:srgbClr val="FF0000"/>
                </a:solidFill>
              </a:rPr>
              <a:t>Use arrow to show direction</a:t>
            </a:r>
            <a:r>
              <a:rPr lang="en-US" sz="3200" dirty="0"/>
              <a:t>. </a:t>
            </a:r>
          </a:p>
          <a:p>
            <a:r>
              <a:rPr lang="en-US" sz="3200" b="1" u="sng" dirty="0"/>
              <a:t>NORMAL</a:t>
            </a:r>
            <a:r>
              <a:rPr lang="en-US" sz="3200" dirty="0"/>
              <a:t> - </a:t>
            </a:r>
            <a:r>
              <a:rPr lang="en-US" sz="3000" dirty="0"/>
              <a:t>An </a:t>
            </a:r>
            <a:r>
              <a:rPr lang="en-US" sz="3000" b="1" u="sng" dirty="0"/>
              <a:t>imaginary</a:t>
            </a:r>
            <a:r>
              <a:rPr lang="en-US" sz="3000" dirty="0"/>
              <a:t> line drawn </a:t>
            </a:r>
            <a:r>
              <a:rPr lang="en-US" sz="3000" b="1" u="sng" dirty="0"/>
              <a:t>perpendicular</a:t>
            </a:r>
            <a:r>
              <a:rPr lang="en-US" sz="3000" dirty="0"/>
              <a:t> to a reflecting surface at the point where an incident ray strikes the surface</a:t>
            </a:r>
          </a:p>
        </p:txBody>
      </p:sp>
      <p:pic>
        <p:nvPicPr>
          <p:cNvPr id="4" name="Picture 2" descr="Law of Reflection">
            <a:extLst>
              <a:ext uri="{FF2B5EF4-FFF2-40B4-BE49-F238E27FC236}">
                <a16:creationId xmlns:a16="http://schemas.microsoft.com/office/drawing/2014/main" id="{1C2EBB89-823B-B1A5-793C-F1068D87E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464" y="1062014"/>
            <a:ext cx="3876462" cy="21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0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8AF7-F10B-FEA6-520F-911C2A49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off a Plane Mirror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66332-8410-D555-5E29-9EC2B49B2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ANGLE OF INCIDENCE</a:t>
            </a:r>
            <a:r>
              <a:rPr lang="en-US" dirty="0"/>
              <a:t>- The angle formed between the </a:t>
            </a:r>
            <a:r>
              <a:rPr lang="en-US" b="1" u="sng" dirty="0"/>
              <a:t>incident</a:t>
            </a:r>
            <a:r>
              <a:rPr lang="en-US" dirty="0"/>
              <a:t> ray and the </a:t>
            </a:r>
            <a:r>
              <a:rPr lang="en-US" b="1" u="sng" dirty="0"/>
              <a:t>normal</a:t>
            </a:r>
            <a:r>
              <a:rPr lang="en-US" dirty="0"/>
              <a:t>.  </a:t>
            </a:r>
            <a:r>
              <a:rPr lang="en-US" dirty="0">
                <a:solidFill>
                  <a:srgbClr val="FF0000"/>
                </a:solidFill>
              </a:rPr>
              <a:t>Label 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i="1" dirty="0"/>
          </a:p>
          <a:p>
            <a:r>
              <a:rPr lang="en-US" b="1" u="sng" dirty="0"/>
              <a:t>ANGLE OF </a:t>
            </a:r>
            <a:r>
              <a:rPr lang="en-US" b="1" u="sng" dirty="0" err="1"/>
              <a:t>REFLECTION</a:t>
            </a:r>
            <a:r>
              <a:rPr lang="en-US" dirty="0" err="1"/>
              <a:t>The</a:t>
            </a:r>
            <a:r>
              <a:rPr lang="en-US" dirty="0"/>
              <a:t> angle formed between the </a:t>
            </a:r>
            <a:r>
              <a:rPr lang="en-US" b="1" u="sng" dirty="0"/>
              <a:t>reflected </a:t>
            </a:r>
            <a:r>
              <a:rPr lang="en-US" dirty="0"/>
              <a:t>ray and the </a:t>
            </a:r>
            <a:r>
              <a:rPr lang="en-US" b="1" u="sng" dirty="0"/>
              <a:t>normal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Label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5420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w of Reflection">
            <a:extLst>
              <a:ext uri="{FF2B5EF4-FFF2-40B4-BE49-F238E27FC236}">
                <a16:creationId xmlns:a16="http://schemas.microsoft.com/office/drawing/2014/main" id="{A1508598-F6C7-AD52-3AF8-684269B6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7" y="823474"/>
            <a:ext cx="9900517" cy="558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8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plain the following terms :Angle of reflection">
            <a:extLst>
              <a:ext uri="{FF2B5EF4-FFF2-40B4-BE49-F238E27FC236}">
                <a16:creationId xmlns:a16="http://schemas.microsoft.com/office/drawing/2014/main" id="{04B56BCB-2854-7C6D-8E28-5D34C9829D6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526661"/>
            <a:ext cx="10178065" cy="580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age result for incident ray diagram blank">
            <a:extLst>
              <a:ext uri="{FF2B5EF4-FFF2-40B4-BE49-F238E27FC236}">
                <a16:creationId xmlns:a16="http://schemas.microsoft.com/office/drawing/2014/main" id="{35B0CDB0-3937-4FF5-8DBB-09DE5FCD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3737"/>
            <a:ext cx="10363200" cy="670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EC565F-5E63-4B89-9090-187EAA646D05}"/>
              </a:ext>
            </a:extLst>
          </p:cNvPr>
          <p:cNvSpPr txBox="1"/>
          <p:nvPr/>
        </p:nvSpPr>
        <p:spPr>
          <a:xfrm>
            <a:off x="4790939" y="1004553"/>
            <a:ext cx="17772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3200" dirty="0"/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3940253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581</Words>
  <Application>Microsoft Office PowerPoint</Application>
  <PresentationFormat>Widescreen</PresentationFormat>
  <Paragraphs>74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</vt:lpstr>
      <vt:lpstr>Office Theme</vt:lpstr>
      <vt:lpstr>How Light Behaves when Striking a Very Smooth Surface</vt:lpstr>
      <vt:lpstr>RECALL:</vt:lpstr>
      <vt:lpstr>Light reflects off a very smooth surface, like a mirror, in predictable ways.</vt:lpstr>
      <vt:lpstr>Reflection off a Plane (Flat) Mirror</vt:lpstr>
      <vt:lpstr>Reflection off a Plane Mirror Label your diagram</vt:lpstr>
      <vt:lpstr>Reflection off a Plane Mirror</vt:lpstr>
      <vt:lpstr>PowerPoint Presentation</vt:lpstr>
      <vt:lpstr>PowerPoint Presentation</vt:lpstr>
      <vt:lpstr>PowerPoint Presentation</vt:lpstr>
      <vt:lpstr>Measuring Angles with a protractor</vt:lpstr>
      <vt:lpstr>Practice measuring angles - Worksheet</vt:lpstr>
      <vt:lpstr>The Law of Reflection</vt:lpstr>
      <vt:lpstr>Who Cares? Using Law of Reflection in real life</vt:lpstr>
      <vt:lpstr>Check your understanding</vt:lpstr>
      <vt:lpstr>Also works for objects that aren’t light</vt:lpstr>
      <vt:lpstr>Practice</vt:lpstr>
      <vt:lpstr>Extra Slides Beyond here.</vt:lpstr>
      <vt:lpstr>Types of Mirrors:</vt:lpstr>
      <vt:lpstr>Draw the angles.  Label:  normal   mirror    ray of incidence   ray of reflection angle of incidence   angle of reflection.</vt:lpstr>
      <vt:lpstr>The Laws of Reflection</vt:lpstr>
      <vt:lpstr>Activity 5-5 p178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 and Refraction</dc:title>
  <dc:creator>Tammy Wilson</dc:creator>
  <cp:lastModifiedBy>Tammy Wilson</cp:lastModifiedBy>
  <cp:revision>4</cp:revision>
  <dcterms:created xsi:type="dcterms:W3CDTF">2019-04-21T21:16:18Z</dcterms:created>
  <dcterms:modified xsi:type="dcterms:W3CDTF">2024-01-04T22:17:53Z</dcterms:modified>
</cp:coreProperties>
</file>