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4" r:id="rId2"/>
    <p:sldId id="296" r:id="rId3"/>
    <p:sldId id="291" r:id="rId4"/>
    <p:sldId id="292" r:id="rId5"/>
    <p:sldId id="297" r:id="rId6"/>
    <p:sldId id="304" r:id="rId7"/>
    <p:sldId id="290" r:id="rId8"/>
    <p:sldId id="295" r:id="rId9"/>
    <p:sldId id="275" r:id="rId10"/>
    <p:sldId id="301" r:id="rId11"/>
    <p:sldId id="307" r:id="rId12"/>
    <p:sldId id="300" r:id="rId13"/>
    <p:sldId id="299" r:id="rId14"/>
    <p:sldId id="306" r:id="rId15"/>
    <p:sldId id="258" r:id="rId16"/>
    <p:sldId id="260" r:id="rId17"/>
    <p:sldId id="272" r:id="rId18"/>
    <p:sldId id="265" r:id="rId19"/>
    <p:sldId id="262" r:id="rId20"/>
    <p:sldId id="281" r:id="rId21"/>
    <p:sldId id="305" r:id="rId22"/>
    <p:sldId id="264" r:id="rId23"/>
    <p:sldId id="268" r:id="rId24"/>
    <p:sldId id="303" r:id="rId25"/>
    <p:sldId id="278" r:id="rId26"/>
    <p:sldId id="282" r:id="rId27"/>
    <p:sldId id="271" r:id="rId28"/>
    <p:sldId id="270" r:id="rId29"/>
    <p:sldId id="269" r:id="rId30"/>
    <p:sldId id="286" r:id="rId31"/>
    <p:sldId id="287"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59798-7BA3-4AED-BCCA-FDB1780CD6FD}" v="100" dt="2024-01-04T23:00:43.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0383" autoAdjust="0"/>
  </p:normalViewPr>
  <p:slideViewPr>
    <p:cSldViewPr snapToGrid="0">
      <p:cViewPr varScale="1">
        <p:scale>
          <a:sx n="44" d="100"/>
          <a:sy n="44" d="100"/>
        </p:scale>
        <p:origin x="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0392548a-554d-41ce-90db-a9cc305eb12d" providerId="ADAL" clId="{61859798-7BA3-4AED-BCCA-FDB1780CD6FD}"/>
    <pc:docChg chg="undo custSel addSld delSld modSld sldOrd">
      <pc:chgData name="Tammy Wilson" userId="0392548a-554d-41ce-90db-a9cc305eb12d" providerId="ADAL" clId="{61859798-7BA3-4AED-BCCA-FDB1780CD6FD}" dt="2024-01-04T23:03:05.512" v="2636"/>
      <pc:docMkLst>
        <pc:docMk/>
      </pc:docMkLst>
      <pc:sldChg chg="del">
        <pc:chgData name="Tammy Wilson" userId="0392548a-554d-41ce-90db-a9cc305eb12d" providerId="ADAL" clId="{61859798-7BA3-4AED-BCCA-FDB1780CD6FD}" dt="2024-01-03T21:56:35.978" v="1" actId="47"/>
        <pc:sldMkLst>
          <pc:docMk/>
          <pc:sldMk cId="1271005019" sldId="256"/>
        </pc:sldMkLst>
      </pc:sldChg>
      <pc:sldChg chg="del">
        <pc:chgData name="Tammy Wilson" userId="0392548a-554d-41ce-90db-a9cc305eb12d" providerId="ADAL" clId="{61859798-7BA3-4AED-BCCA-FDB1780CD6FD}" dt="2024-01-03T21:56:34.483" v="0" actId="47"/>
        <pc:sldMkLst>
          <pc:docMk/>
          <pc:sldMk cId="2941266228" sldId="257"/>
        </pc:sldMkLst>
      </pc:sldChg>
      <pc:sldChg chg="modSp mod">
        <pc:chgData name="Tammy Wilson" userId="0392548a-554d-41ce-90db-a9cc305eb12d" providerId="ADAL" clId="{61859798-7BA3-4AED-BCCA-FDB1780CD6FD}" dt="2024-01-04T22:51:09.281" v="2322" actId="207"/>
        <pc:sldMkLst>
          <pc:docMk/>
          <pc:sldMk cId="0" sldId="258"/>
        </pc:sldMkLst>
        <pc:spChg chg="mod">
          <ac:chgData name="Tammy Wilson" userId="0392548a-554d-41ce-90db-a9cc305eb12d" providerId="ADAL" clId="{61859798-7BA3-4AED-BCCA-FDB1780CD6FD}" dt="2024-01-04T22:51:09.281" v="2322" actId="207"/>
          <ac:spMkLst>
            <pc:docMk/>
            <pc:sldMk cId="0" sldId="258"/>
            <ac:spMk id="32771" creationId="{9761F7EF-B068-41B6-9FC9-DE54476938E6}"/>
          </ac:spMkLst>
        </pc:spChg>
        <pc:picChg chg="mod">
          <ac:chgData name="Tammy Wilson" userId="0392548a-554d-41ce-90db-a9cc305eb12d" providerId="ADAL" clId="{61859798-7BA3-4AED-BCCA-FDB1780CD6FD}" dt="2024-01-03T23:29:10.987" v="1211" actId="1076"/>
          <ac:picMkLst>
            <pc:docMk/>
            <pc:sldMk cId="0" sldId="258"/>
            <ac:picMk id="8198" creationId="{116FD161-55E4-4CF3-8315-A078A2ED7DD2}"/>
          </ac:picMkLst>
        </pc:picChg>
      </pc:sldChg>
      <pc:sldChg chg="modSp del mod">
        <pc:chgData name="Tammy Wilson" userId="0392548a-554d-41ce-90db-a9cc305eb12d" providerId="ADAL" clId="{61859798-7BA3-4AED-BCCA-FDB1780CD6FD}" dt="2024-01-03T23:44:44.107" v="1444" actId="47"/>
        <pc:sldMkLst>
          <pc:docMk/>
          <pc:sldMk cId="0" sldId="259"/>
        </pc:sldMkLst>
        <pc:spChg chg="mod">
          <ac:chgData name="Tammy Wilson" userId="0392548a-554d-41ce-90db-a9cc305eb12d" providerId="ADAL" clId="{61859798-7BA3-4AED-BCCA-FDB1780CD6FD}" dt="2024-01-03T23:43:22.988" v="1414" actId="21"/>
          <ac:spMkLst>
            <pc:docMk/>
            <pc:sldMk cId="0" sldId="259"/>
            <ac:spMk id="14341" creationId="{9EFC228E-3204-4D89-B241-93D98EE940DF}"/>
          </ac:spMkLst>
        </pc:spChg>
        <pc:picChg chg="mod">
          <ac:chgData name="Tammy Wilson" userId="0392548a-554d-41ce-90db-a9cc305eb12d" providerId="ADAL" clId="{61859798-7BA3-4AED-BCCA-FDB1780CD6FD}" dt="2024-01-03T23:43:11.694" v="1412" actId="1076"/>
          <ac:picMkLst>
            <pc:docMk/>
            <pc:sldMk cId="0" sldId="259"/>
            <ac:picMk id="14342" creationId="{02124C95-2826-4F23-A388-D3AB87D6EAA2}"/>
          </ac:picMkLst>
        </pc:picChg>
      </pc:sldChg>
      <pc:sldChg chg="modSp mod">
        <pc:chgData name="Tammy Wilson" userId="0392548a-554d-41ce-90db-a9cc305eb12d" providerId="ADAL" clId="{61859798-7BA3-4AED-BCCA-FDB1780CD6FD}" dt="2024-01-04T22:53:24.487" v="2449" actId="27636"/>
        <pc:sldMkLst>
          <pc:docMk/>
          <pc:sldMk cId="0" sldId="260"/>
        </pc:sldMkLst>
        <pc:spChg chg="mod">
          <ac:chgData name="Tammy Wilson" userId="0392548a-554d-41ce-90db-a9cc305eb12d" providerId="ADAL" clId="{61859798-7BA3-4AED-BCCA-FDB1780CD6FD}" dt="2024-01-04T22:53:24.487" v="2449" actId="27636"/>
          <ac:spMkLst>
            <pc:docMk/>
            <pc:sldMk cId="0" sldId="260"/>
            <ac:spMk id="10243" creationId="{30F539FC-0A85-40F0-9885-23C0B13D5CE7}"/>
          </ac:spMkLst>
        </pc:spChg>
      </pc:sldChg>
      <pc:sldChg chg="addSp modSp mod">
        <pc:chgData name="Tammy Wilson" userId="0392548a-554d-41ce-90db-a9cc305eb12d" providerId="ADAL" clId="{61859798-7BA3-4AED-BCCA-FDB1780CD6FD}" dt="2024-01-04T22:57:21.474" v="2541" actId="1076"/>
        <pc:sldMkLst>
          <pc:docMk/>
          <pc:sldMk cId="0" sldId="262"/>
        </pc:sldMkLst>
        <pc:spChg chg="mod">
          <ac:chgData name="Tammy Wilson" userId="0392548a-554d-41ce-90db-a9cc305eb12d" providerId="ADAL" clId="{61859798-7BA3-4AED-BCCA-FDB1780CD6FD}" dt="2024-01-04T22:56:42.789" v="2537" actId="20577"/>
          <ac:spMkLst>
            <pc:docMk/>
            <pc:sldMk cId="0" sldId="262"/>
            <ac:spMk id="13315" creationId="{D5F34F9C-006E-48F8-85DC-F8CECAC06E35}"/>
          </ac:spMkLst>
        </pc:spChg>
        <pc:picChg chg="mod">
          <ac:chgData name="Tammy Wilson" userId="0392548a-554d-41ce-90db-a9cc305eb12d" providerId="ADAL" clId="{61859798-7BA3-4AED-BCCA-FDB1780CD6FD}" dt="2024-01-04T22:55:36.703" v="2494" actId="1076"/>
          <ac:picMkLst>
            <pc:docMk/>
            <pc:sldMk cId="0" sldId="262"/>
            <ac:picMk id="7" creationId="{F2E9DF8D-7433-4007-9F5B-08FA3AA06A88}"/>
          </ac:picMkLst>
        </pc:picChg>
        <pc:picChg chg="mod">
          <ac:chgData name="Tammy Wilson" userId="0392548a-554d-41ce-90db-a9cc305eb12d" providerId="ADAL" clId="{61859798-7BA3-4AED-BCCA-FDB1780CD6FD}" dt="2024-01-04T22:57:15.169" v="2538" actId="1076"/>
          <ac:picMkLst>
            <pc:docMk/>
            <pc:sldMk cId="0" sldId="262"/>
            <ac:picMk id="8" creationId="{F2E9DF8D-7433-4007-9F5B-08FA3AA06A88}"/>
          </ac:picMkLst>
        </pc:picChg>
        <pc:picChg chg="add mod">
          <ac:chgData name="Tammy Wilson" userId="0392548a-554d-41ce-90db-a9cc305eb12d" providerId="ADAL" clId="{61859798-7BA3-4AED-BCCA-FDB1780CD6FD}" dt="2024-01-04T22:57:21.474" v="2541" actId="1076"/>
          <ac:picMkLst>
            <pc:docMk/>
            <pc:sldMk cId="0" sldId="262"/>
            <ac:picMk id="2050" creationId="{CC75507D-F8FC-0A03-1707-D902DC57598E}"/>
          </ac:picMkLst>
        </pc:picChg>
        <pc:picChg chg="mod">
          <ac:chgData name="Tammy Wilson" userId="0392548a-554d-41ce-90db-a9cc305eb12d" providerId="ADAL" clId="{61859798-7BA3-4AED-BCCA-FDB1780CD6FD}" dt="2024-01-04T22:55:35.193" v="2493" actId="1076"/>
          <ac:picMkLst>
            <pc:docMk/>
            <pc:sldMk cId="0" sldId="262"/>
            <ac:picMk id="13318" creationId="{91495F7D-6874-4AC0-B38F-5440EC7D9F23}"/>
          </ac:picMkLst>
        </pc:picChg>
      </pc:sldChg>
      <pc:sldChg chg="modSp mod ord">
        <pc:chgData name="Tammy Wilson" userId="0392548a-554d-41ce-90db-a9cc305eb12d" providerId="ADAL" clId="{61859798-7BA3-4AED-BCCA-FDB1780CD6FD}" dt="2024-01-04T23:02:15.904" v="2632" actId="20577"/>
        <pc:sldMkLst>
          <pc:docMk/>
          <pc:sldMk cId="0" sldId="264"/>
        </pc:sldMkLst>
        <pc:spChg chg="mod">
          <ac:chgData name="Tammy Wilson" userId="0392548a-554d-41ce-90db-a9cc305eb12d" providerId="ADAL" clId="{61859798-7BA3-4AED-BCCA-FDB1780CD6FD}" dt="2024-01-04T23:02:03.082" v="2626" actId="20577"/>
          <ac:spMkLst>
            <pc:docMk/>
            <pc:sldMk cId="0" sldId="264"/>
            <ac:spMk id="3" creationId="{6FAFEF3F-F23F-4550-80E5-FC4592871C60}"/>
          </ac:spMkLst>
        </pc:spChg>
        <pc:spChg chg="mod">
          <ac:chgData name="Tammy Wilson" userId="0392548a-554d-41ce-90db-a9cc305eb12d" providerId="ADAL" clId="{61859798-7BA3-4AED-BCCA-FDB1780CD6FD}" dt="2024-01-04T23:02:15.904" v="2632" actId="20577"/>
          <ac:spMkLst>
            <pc:docMk/>
            <pc:sldMk cId="0" sldId="264"/>
            <ac:spMk id="16386" creationId="{91B8D0EC-2E5E-4274-92A5-853EB0E6C545}"/>
          </ac:spMkLst>
        </pc:spChg>
      </pc:sldChg>
      <pc:sldChg chg="modSp mod">
        <pc:chgData name="Tammy Wilson" userId="0392548a-554d-41ce-90db-a9cc305eb12d" providerId="ADAL" clId="{61859798-7BA3-4AED-BCCA-FDB1780CD6FD}" dt="2024-01-04T22:51:55.884" v="2324" actId="207"/>
        <pc:sldMkLst>
          <pc:docMk/>
          <pc:sldMk cId="0" sldId="265"/>
        </pc:sldMkLst>
        <pc:spChg chg="mod">
          <ac:chgData name="Tammy Wilson" userId="0392548a-554d-41ce-90db-a9cc305eb12d" providerId="ADAL" clId="{61859798-7BA3-4AED-BCCA-FDB1780CD6FD}" dt="2024-01-04T22:51:55.884" v="2324" actId="207"/>
          <ac:spMkLst>
            <pc:docMk/>
            <pc:sldMk cId="0" sldId="265"/>
            <ac:spMk id="12291" creationId="{0C1A09E4-98A0-4E69-9492-F7653EF4F514}"/>
          </ac:spMkLst>
        </pc:spChg>
        <pc:picChg chg="mod">
          <ac:chgData name="Tammy Wilson" userId="0392548a-554d-41ce-90db-a9cc305eb12d" providerId="ADAL" clId="{61859798-7BA3-4AED-BCCA-FDB1780CD6FD}" dt="2024-01-03T23:30:14.722" v="1219" actId="14100"/>
          <ac:picMkLst>
            <pc:docMk/>
            <pc:sldMk cId="0" sldId="265"/>
            <ac:picMk id="2" creationId="{61B5C068-7FCD-4103-BDFE-847CFAF0A440}"/>
          </ac:picMkLst>
        </pc:picChg>
      </pc:sldChg>
      <pc:sldChg chg="modSp mod ord">
        <pc:chgData name="Tammy Wilson" userId="0392548a-554d-41ce-90db-a9cc305eb12d" providerId="ADAL" clId="{61859798-7BA3-4AED-BCCA-FDB1780CD6FD}" dt="2024-01-04T23:03:05.512" v="2636"/>
        <pc:sldMkLst>
          <pc:docMk/>
          <pc:sldMk cId="0" sldId="268"/>
        </pc:sldMkLst>
        <pc:spChg chg="mod">
          <ac:chgData name="Tammy Wilson" userId="0392548a-554d-41ce-90db-a9cc305eb12d" providerId="ADAL" clId="{61859798-7BA3-4AED-BCCA-FDB1780CD6FD}" dt="2024-01-03T23:31:45.878" v="1226" actId="27636"/>
          <ac:spMkLst>
            <pc:docMk/>
            <pc:sldMk cId="0" sldId="268"/>
            <ac:spMk id="18435" creationId="{69A367B5-05C7-46A0-AA58-B464FCB273A5}"/>
          </ac:spMkLst>
        </pc:spChg>
      </pc:sldChg>
      <pc:sldChg chg="modSp mod">
        <pc:chgData name="Tammy Wilson" userId="0392548a-554d-41ce-90db-a9cc305eb12d" providerId="ADAL" clId="{61859798-7BA3-4AED-BCCA-FDB1780CD6FD}" dt="2024-01-04T22:51:47.136" v="2323" actId="207"/>
        <pc:sldMkLst>
          <pc:docMk/>
          <pc:sldMk cId="0" sldId="272"/>
        </pc:sldMkLst>
        <pc:spChg chg="mod">
          <ac:chgData name="Tammy Wilson" userId="0392548a-554d-41ce-90db-a9cc305eb12d" providerId="ADAL" clId="{61859798-7BA3-4AED-BCCA-FDB1780CD6FD}" dt="2024-01-04T22:51:47.136" v="2323" actId="207"/>
          <ac:spMkLst>
            <pc:docMk/>
            <pc:sldMk cId="0" sldId="272"/>
            <ac:spMk id="3" creationId="{00000000-0000-0000-0000-000000000000}"/>
          </ac:spMkLst>
        </pc:spChg>
      </pc:sldChg>
      <pc:sldChg chg="modSp mod">
        <pc:chgData name="Tammy Wilson" userId="0392548a-554d-41ce-90db-a9cc305eb12d" providerId="ADAL" clId="{61859798-7BA3-4AED-BCCA-FDB1780CD6FD}" dt="2024-01-03T21:56:41.329" v="10" actId="20577"/>
        <pc:sldMkLst>
          <pc:docMk/>
          <pc:sldMk cId="0" sldId="274"/>
        </pc:sldMkLst>
        <pc:spChg chg="mod">
          <ac:chgData name="Tammy Wilson" userId="0392548a-554d-41ce-90db-a9cc305eb12d" providerId="ADAL" clId="{61859798-7BA3-4AED-BCCA-FDB1780CD6FD}" dt="2024-01-03T21:56:41.329" v="10" actId="20577"/>
          <ac:spMkLst>
            <pc:docMk/>
            <pc:sldMk cId="0" sldId="274"/>
            <ac:spMk id="2" creationId="{00000000-0000-0000-0000-000000000000}"/>
          </ac:spMkLst>
        </pc:spChg>
      </pc:sldChg>
      <pc:sldChg chg="addSp modSp mod ord modNotesTx">
        <pc:chgData name="Tammy Wilson" userId="0392548a-554d-41ce-90db-a9cc305eb12d" providerId="ADAL" clId="{61859798-7BA3-4AED-BCCA-FDB1780CD6FD}" dt="2024-01-04T22:50:13.092" v="2264" actId="20577"/>
        <pc:sldMkLst>
          <pc:docMk/>
          <pc:sldMk cId="0" sldId="275"/>
        </pc:sldMkLst>
        <pc:spChg chg="mod">
          <ac:chgData name="Tammy Wilson" userId="0392548a-554d-41ce-90db-a9cc305eb12d" providerId="ADAL" clId="{61859798-7BA3-4AED-BCCA-FDB1780CD6FD}" dt="2024-01-03T22:08:21.019" v="802" actId="20577"/>
          <ac:spMkLst>
            <pc:docMk/>
            <pc:sldMk cId="0" sldId="275"/>
            <ac:spMk id="2" creationId="{00000000-0000-0000-0000-000000000000}"/>
          </ac:spMkLst>
        </pc:spChg>
        <pc:spChg chg="mod">
          <ac:chgData name="Tammy Wilson" userId="0392548a-554d-41ce-90db-a9cc305eb12d" providerId="ADAL" clId="{61859798-7BA3-4AED-BCCA-FDB1780CD6FD}" dt="2024-01-04T22:50:13.092" v="2264" actId="20577"/>
          <ac:spMkLst>
            <pc:docMk/>
            <pc:sldMk cId="0" sldId="275"/>
            <ac:spMk id="4" creationId="{00000000-0000-0000-0000-000000000000}"/>
          </ac:spMkLst>
        </pc:spChg>
        <pc:picChg chg="add mod">
          <ac:chgData name="Tammy Wilson" userId="0392548a-554d-41ce-90db-a9cc305eb12d" providerId="ADAL" clId="{61859798-7BA3-4AED-BCCA-FDB1780CD6FD}" dt="2024-01-03T22:17:27.213" v="1039" actId="14100"/>
          <ac:picMkLst>
            <pc:docMk/>
            <pc:sldMk cId="0" sldId="275"/>
            <ac:picMk id="5" creationId="{5E9700B4-D184-6968-0AC8-4BF97FD3F5DA}"/>
          </ac:picMkLst>
        </pc:picChg>
        <pc:picChg chg="add mod">
          <ac:chgData name="Tammy Wilson" userId="0392548a-554d-41ce-90db-a9cc305eb12d" providerId="ADAL" clId="{61859798-7BA3-4AED-BCCA-FDB1780CD6FD}" dt="2024-01-03T22:16:49.747" v="1031" actId="1076"/>
          <ac:picMkLst>
            <pc:docMk/>
            <pc:sldMk cId="0" sldId="275"/>
            <ac:picMk id="2050" creationId="{46EFAB11-95C1-3DE3-C774-E2C6CEF7D2B1}"/>
          </ac:picMkLst>
        </pc:picChg>
      </pc:sldChg>
      <pc:sldChg chg="modSp del mod">
        <pc:chgData name="Tammy Wilson" userId="0392548a-554d-41ce-90db-a9cc305eb12d" providerId="ADAL" clId="{61859798-7BA3-4AED-BCCA-FDB1780CD6FD}" dt="2024-01-03T23:41:41.309" v="1403" actId="2696"/>
        <pc:sldMkLst>
          <pc:docMk/>
          <pc:sldMk cId="0" sldId="276"/>
        </pc:sldMkLst>
        <pc:spChg chg="mod">
          <ac:chgData name="Tammy Wilson" userId="0392548a-554d-41ce-90db-a9cc305eb12d" providerId="ADAL" clId="{61859798-7BA3-4AED-BCCA-FDB1780CD6FD}" dt="2024-01-03T23:28:36.435" v="1209" actId="1076"/>
          <ac:spMkLst>
            <pc:docMk/>
            <pc:sldMk cId="0" sldId="276"/>
            <ac:spMk id="2" creationId="{00000000-0000-0000-0000-000000000000}"/>
          </ac:spMkLst>
        </pc:spChg>
        <pc:spChg chg="mod">
          <ac:chgData name="Tammy Wilson" userId="0392548a-554d-41ce-90db-a9cc305eb12d" providerId="ADAL" clId="{61859798-7BA3-4AED-BCCA-FDB1780CD6FD}" dt="2024-01-03T23:27:36.837" v="1206" actId="27636"/>
          <ac:spMkLst>
            <pc:docMk/>
            <pc:sldMk cId="0" sldId="276"/>
            <ac:spMk id="4" creationId="{00000000-0000-0000-0000-000000000000}"/>
          </ac:spMkLst>
        </pc:spChg>
      </pc:sldChg>
      <pc:sldChg chg="add del">
        <pc:chgData name="Tammy Wilson" userId="0392548a-554d-41ce-90db-a9cc305eb12d" providerId="ADAL" clId="{61859798-7BA3-4AED-BCCA-FDB1780CD6FD}" dt="2024-01-03T23:42:20.378" v="1407"/>
        <pc:sldMkLst>
          <pc:docMk/>
          <pc:sldMk cId="572726076" sldId="276"/>
        </pc:sldMkLst>
      </pc:sldChg>
      <pc:sldChg chg="modSp add del mod ord">
        <pc:chgData name="Tammy Wilson" userId="0392548a-554d-41ce-90db-a9cc305eb12d" providerId="ADAL" clId="{61859798-7BA3-4AED-BCCA-FDB1780CD6FD}" dt="2024-01-04T22:42:26.089" v="2218" actId="47"/>
        <pc:sldMkLst>
          <pc:docMk/>
          <pc:sldMk cId="0" sldId="277"/>
        </pc:sldMkLst>
        <pc:spChg chg="mod">
          <ac:chgData name="Tammy Wilson" userId="0392548a-554d-41ce-90db-a9cc305eb12d" providerId="ADAL" clId="{61859798-7BA3-4AED-BCCA-FDB1780CD6FD}" dt="2024-01-04T22:42:15.655" v="2211" actId="27636"/>
          <ac:spMkLst>
            <pc:docMk/>
            <pc:sldMk cId="0" sldId="277"/>
            <ac:spMk id="4" creationId="{00000000-0000-0000-0000-000000000000}"/>
          </ac:spMkLst>
        </pc:spChg>
      </pc:sldChg>
      <pc:sldChg chg="modSp mod">
        <pc:chgData name="Tammy Wilson" userId="0392548a-554d-41ce-90db-a9cc305eb12d" providerId="ADAL" clId="{61859798-7BA3-4AED-BCCA-FDB1780CD6FD}" dt="2024-01-03T23:45:35.759" v="1478" actId="20577"/>
        <pc:sldMkLst>
          <pc:docMk/>
          <pc:sldMk cId="0" sldId="278"/>
        </pc:sldMkLst>
        <pc:spChg chg="mod">
          <ac:chgData name="Tammy Wilson" userId="0392548a-554d-41ce-90db-a9cc305eb12d" providerId="ADAL" clId="{61859798-7BA3-4AED-BCCA-FDB1780CD6FD}" dt="2024-01-03T23:45:05.062" v="1448" actId="14100"/>
          <ac:spMkLst>
            <pc:docMk/>
            <pc:sldMk cId="0" sldId="278"/>
            <ac:spMk id="2" creationId="{00000000-0000-0000-0000-000000000000}"/>
          </ac:spMkLst>
        </pc:spChg>
        <pc:spChg chg="mod">
          <ac:chgData name="Tammy Wilson" userId="0392548a-554d-41ce-90db-a9cc305eb12d" providerId="ADAL" clId="{61859798-7BA3-4AED-BCCA-FDB1780CD6FD}" dt="2024-01-03T23:45:35.759" v="1478" actId="20577"/>
          <ac:spMkLst>
            <pc:docMk/>
            <pc:sldMk cId="0" sldId="278"/>
            <ac:spMk id="4" creationId="{00000000-0000-0000-0000-000000000000}"/>
          </ac:spMkLst>
        </pc:spChg>
      </pc:sldChg>
      <pc:sldChg chg="delSp mod">
        <pc:chgData name="Tammy Wilson" userId="0392548a-554d-41ce-90db-a9cc305eb12d" providerId="ADAL" clId="{61859798-7BA3-4AED-BCCA-FDB1780CD6FD}" dt="2024-01-04T22:58:41.153" v="2542" actId="478"/>
        <pc:sldMkLst>
          <pc:docMk/>
          <pc:sldMk cId="0" sldId="281"/>
        </pc:sldMkLst>
        <pc:spChg chg="del">
          <ac:chgData name="Tammy Wilson" userId="0392548a-554d-41ce-90db-a9cc305eb12d" providerId="ADAL" clId="{61859798-7BA3-4AED-BCCA-FDB1780CD6FD}" dt="2024-01-04T22:58:41.153" v="2542" actId="478"/>
          <ac:spMkLst>
            <pc:docMk/>
            <pc:sldMk cId="0" sldId="281"/>
            <ac:spMk id="4" creationId="{00000000-0000-0000-0000-000000000000}"/>
          </ac:spMkLst>
        </pc:spChg>
      </pc:sldChg>
      <pc:sldChg chg="del">
        <pc:chgData name="Tammy Wilson" userId="0392548a-554d-41ce-90db-a9cc305eb12d" providerId="ADAL" clId="{61859798-7BA3-4AED-BCCA-FDB1780CD6FD}" dt="2024-01-03T22:05:47.019" v="745" actId="47"/>
        <pc:sldMkLst>
          <pc:docMk/>
          <pc:sldMk cId="0" sldId="285"/>
        </pc:sldMkLst>
      </pc:sldChg>
      <pc:sldChg chg="modSp del mod">
        <pc:chgData name="Tammy Wilson" userId="0392548a-554d-41ce-90db-a9cc305eb12d" providerId="ADAL" clId="{61859798-7BA3-4AED-BCCA-FDB1780CD6FD}" dt="2024-01-03T23:41:41.309" v="1403" actId="2696"/>
        <pc:sldMkLst>
          <pc:docMk/>
          <pc:sldMk cId="0" sldId="288"/>
        </pc:sldMkLst>
        <pc:spChg chg="mod">
          <ac:chgData name="Tammy Wilson" userId="0392548a-554d-41ce-90db-a9cc305eb12d" providerId="ADAL" clId="{61859798-7BA3-4AED-BCCA-FDB1780CD6FD}" dt="2024-01-03T23:41:32.607" v="1402" actId="207"/>
          <ac:spMkLst>
            <pc:docMk/>
            <pc:sldMk cId="0" sldId="288"/>
            <ac:spMk id="2" creationId="{00000000-0000-0000-0000-000000000000}"/>
          </ac:spMkLst>
        </pc:spChg>
      </pc:sldChg>
      <pc:sldChg chg="add del">
        <pc:chgData name="Tammy Wilson" userId="0392548a-554d-41ce-90db-a9cc305eb12d" providerId="ADAL" clId="{61859798-7BA3-4AED-BCCA-FDB1780CD6FD}" dt="2024-01-03T23:42:20.378" v="1407"/>
        <pc:sldMkLst>
          <pc:docMk/>
          <pc:sldMk cId="556135368" sldId="288"/>
        </pc:sldMkLst>
      </pc:sldChg>
      <pc:sldChg chg="ord">
        <pc:chgData name="Tammy Wilson" userId="0392548a-554d-41ce-90db-a9cc305eb12d" providerId="ADAL" clId="{61859798-7BA3-4AED-BCCA-FDB1780CD6FD}" dt="2024-01-03T23:40:23.019" v="1390"/>
        <pc:sldMkLst>
          <pc:docMk/>
          <pc:sldMk cId="0" sldId="290"/>
        </pc:sldMkLst>
      </pc:sldChg>
      <pc:sldChg chg="modSp mod">
        <pc:chgData name="Tammy Wilson" userId="0392548a-554d-41ce-90db-a9cc305eb12d" providerId="ADAL" clId="{61859798-7BA3-4AED-BCCA-FDB1780CD6FD}" dt="2024-01-03T23:33:20.158" v="1269" actId="27636"/>
        <pc:sldMkLst>
          <pc:docMk/>
          <pc:sldMk cId="0" sldId="291"/>
        </pc:sldMkLst>
        <pc:spChg chg="mod">
          <ac:chgData name="Tammy Wilson" userId="0392548a-554d-41ce-90db-a9cc305eb12d" providerId="ADAL" clId="{61859798-7BA3-4AED-BCCA-FDB1780CD6FD}" dt="2024-01-03T23:33:20.158" v="1269" actId="27636"/>
          <ac:spMkLst>
            <pc:docMk/>
            <pc:sldMk cId="0" sldId="291"/>
            <ac:spMk id="2" creationId="{00000000-0000-0000-0000-000000000000}"/>
          </ac:spMkLst>
        </pc:spChg>
      </pc:sldChg>
      <pc:sldChg chg="modSp mod">
        <pc:chgData name="Tammy Wilson" userId="0392548a-554d-41ce-90db-a9cc305eb12d" providerId="ADAL" clId="{61859798-7BA3-4AED-BCCA-FDB1780CD6FD}" dt="2024-01-03T23:34:00.399" v="1277" actId="207"/>
        <pc:sldMkLst>
          <pc:docMk/>
          <pc:sldMk cId="0" sldId="292"/>
        </pc:sldMkLst>
        <pc:spChg chg="mod">
          <ac:chgData name="Tammy Wilson" userId="0392548a-554d-41ce-90db-a9cc305eb12d" providerId="ADAL" clId="{61859798-7BA3-4AED-BCCA-FDB1780CD6FD}" dt="2024-01-03T23:34:00.399" v="1277" actId="207"/>
          <ac:spMkLst>
            <pc:docMk/>
            <pc:sldMk cId="0" sldId="292"/>
            <ac:spMk id="2" creationId="{00000000-0000-0000-0000-000000000000}"/>
          </ac:spMkLst>
        </pc:spChg>
        <pc:picChg chg="mod">
          <ac:chgData name="Tammy Wilson" userId="0392548a-554d-41ce-90db-a9cc305eb12d" providerId="ADAL" clId="{61859798-7BA3-4AED-BCCA-FDB1780CD6FD}" dt="2024-01-03T23:33:42.973" v="1274" actId="1076"/>
          <ac:picMkLst>
            <pc:docMk/>
            <pc:sldMk cId="0" sldId="292"/>
            <ac:picMk id="5" creationId="{00000000-0000-0000-0000-000000000000}"/>
          </ac:picMkLst>
        </pc:picChg>
      </pc:sldChg>
      <pc:sldChg chg="delSp modSp del mod ord">
        <pc:chgData name="Tammy Wilson" userId="0392548a-554d-41ce-90db-a9cc305eb12d" providerId="ADAL" clId="{61859798-7BA3-4AED-BCCA-FDB1780CD6FD}" dt="2024-01-03T23:39:28.213" v="1380" actId="47"/>
        <pc:sldMkLst>
          <pc:docMk/>
          <pc:sldMk cId="0" sldId="293"/>
        </pc:sldMkLst>
        <pc:spChg chg="mod">
          <ac:chgData name="Tammy Wilson" userId="0392548a-554d-41ce-90db-a9cc305eb12d" providerId="ADAL" clId="{61859798-7BA3-4AED-BCCA-FDB1780CD6FD}" dt="2024-01-03T22:20:09.300" v="1043" actId="14100"/>
          <ac:spMkLst>
            <pc:docMk/>
            <pc:sldMk cId="0" sldId="293"/>
            <ac:spMk id="4" creationId="{00000000-0000-0000-0000-000000000000}"/>
          </ac:spMkLst>
        </pc:spChg>
        <pc:picChg chg="del">
          <ac:chgData name="Tammy Wilson" userId="0392548a-554d-41ce-90db-a9cc305eb12d" providerId="ADAL" clId="{61859798-7BA3-4AED-BCCA-FDB1780CD6FD}" dt="2024-01-03T23:38:20.738" v="1370" actId="21"/>
          <ac:picMkLst>
            <pc:docMk/>
            <pc:sldMk cId="0" sldId="293"/>
            <ac:picMk id="5" creationId="{00000000-0000-0000-0000-000000000000}"/>
          </ac:picMkLst>
        </pc:picChg>
      </pc:sldChg>
      <pc:sldChg chg="addSp delSp modSp del">
        <pc:chgData name="Tammy Wilson" userId="0392548a-554d-41ce-90db-a9cc305eb12d" providerId="ADAL" clId="{61859798-7BA3-4AED-BCCA-FDB1780CD6FD}" dt="2024-01-03T22:24:02.244" v="1056" actId="47"/>
        <pc:sldMkLst>
          <pc:docMk/>
          <pc:sldMk cId="2459963732" sldId="294"/>
        </pc:sldMkLst>
        <pc:spChg chg="del">
          <ac:chgData name="Tammy Wilson" userId="0392548a-554d-41ce-90db-a9cc305eb12d" providerId="ADAL" clId="{61859798-7BA3-4AED-BCCA-FDB1780CD6FD}" dt="2024-01-03T22:23:33.128" v="1048"/>
          <ac:spMkLst>
            <pc:docMk/>
            <pc:sldMk cId="2459963732" sldId="294"/>
            <ac:spMk id="4" creationId="{028ED2E6-EF5D-4DAB-98FA-6C4CBD177D76}"/>
          </ac:spMkLst>
        </pc:spChg>
        <pc:picChg chg="add mod">
          <ac:chgData name="Tammy Wilson" userId="0392548a-554d-41ce-90db-a9cc305eb12d" providerId="ADAL" clId="{61859798-7BA3-4AED-BCCA-FDB1780CD6FD}" dt="2024-01-03T22:23:33.128" v="1048"/>
          <ac:picMkLst>
            <pc:docMk/>
            <pc:sldMk cId="2459963732" sldId="294"/>
            <ac:picMk id="3074" creationId="{05CA8738-53CD-B346-2F37-29F3E94585DD}"/>
          </ac:picMkLst>
        </pc:picChg>
      </pc:sldChg>
      <pc:sldChg chg="addSp delSp modSp mod ord modNotesTx">
        <pc:chgData name="Tammy Wilson" userId="0392548a-554d-41ce-90db-a9cc305eb12d" providerId="ADAL" clId="{61859798-7BA3-4AED-BCCA-FDB1780CD6FD}" dt="2024-01-03T23:34:36.862" v="1298"/>
        <pc:sldMkLst>
          <pc:docMk/>
          <pc:sldMk cId="3507070650" sldId="295"/>
        </pc:sldMkLst>
        <pc:spChg chg="mod">
          <ac:chgData name="Tammy Wilson" userId="0392548a-554d-41ce-90db-a9cc305eb12d" providerId="ADAL" clId="{61859798-7BA3-4AED-BCCA-FDB1780CD6FD}" dt="2024-01-03T23:34:22.630" v="1290" actId="20577"/>
          <ac:spMkLst>
            <pc:docMk/>
            <pc:sldMk cId="3507070650" sldId="295"/>
            <ac:spMk id="2" creationId="{0B32C832-9E6D-4D13-B556-00FB56471EF1}"/>
          </ac:spMkLst>
        </pc:spChg>
        <pc:spChg chg="del">
          <ac:chgData name="Tammy Wilson" userId="0392548a-554d-41ce-90db-a9cc305eb12d" providerId="ADAL" clId="{61859798-7BA3-4AED-BCCA-FDB1780CD6FD}" dt="2024-01-03T23:32:49.321" v="1259" actId="478"/>
          <ac:spMkLst>
            <pc:docMk/>
            <pc:sldMk cId="3507070650" sldId="295"/>
            <ac:spMk id="3" creationId="{57A5F55C-4011-4D69-BA06-2FF86D837B0C}"/>
          </ac:spMkLst>
        </pc:spChg>
        <pc:spChg chg="mod">
          <ac:chgData name="Tammy Wilson" userId="0392548a-554d-41ce-90db-a9cc305eb12d" providerId="ADAL" clId="{61859798-7BA3-4AED-BCCA-FDB1780CD6FD}" dt="2024-01-03T22:24:53.377" v="1075" actId="20577"/>
          <ac:spMkLst>
            <pc:docMk/>
            <pc:sldMk cId="3507070650" sldId="295"/>
            <ac:spMk id="4" creationId="{028ED2E6-EF5D-4DAB-98FA-6C4CBD177D76}"/>
          </ac:spMkLst>
        </pc:spChg>
        <pc:picChg chg="add mod">
          <ac:chgData name="Tammy Wilson" userId="0392548a-554d-41ce-90db-a9cc305eb12d" providerId="ADAL" clId="{61859798-7BA3-4AED-BCCA-FDB1780CD6FD}" dt="2024-01-03T23:32:55.282" v="1262" actId="1076"/>
          <ac:picMkLst>
            <pc:docMk/>
            <pc:sldMk cId="3507070650" sldId="295"/>
            <ac:picMk id="6146" creationId="{807D16C3-4771-0F88-4E37-578D901A1594}"/>
          </ac:picMkLst>
        </pc:picChg>
      </pc:sldChg>
      <pc:sldChg chg="addSp modSp mod">
        <pc:chgData name="Tammy Wilson" userId="0392548a-554d-41ce-90db-a9cc305eb12d" providerId="ADAL" clId="{61859798-7BA3-4AED-BCCA-FDB1780CD6FD}" dt="2024-01-03T23:32:28.920" v="1254" actId="207"/>
        <pc:sldMkLst>
          <pc:docMk/>
          <pc:sldMk cId="438059815" sldId="296"/>
        </pc:sldMkLst>
        <pc:spChg chg="mod">
          <ac:chgData name="Tammy Wilson" userId="0392548a-554d-41ce-90db-a9cc305eb12d" providerId="ADAL" clId="{61859798-7BA3-4AED-BCCA-FDB1780CD6FD}" dt="2024-01-03T23:32:25.080" v="1253" actId="207"/>
          <ac:spMkLst>
            <pc:docMk/>
            <pc:sldMk cId="438059815" sldId="296"/>
            <ac:spMk id="2" creationId="{0B32C832-9E6D-4D13-B556-00FB56471EF1}"/>
          </ac:spMkLst>
        </pc:spChg>
        <pc:spChg chg="mod">
          <ac:chgData name="Tammy Wilson" userId="0392548a-554d-41ce-90db-a9cc305eb12d" providerId="ADAL" clId="{61859798-7BA3-4AED-BCCA-FDB1780CD6FD}" dt="2024-01-03T23:32:28.920" v="1254" actId="207"/>
          <ac:spMkLst>
            <pc:docMk/>
            <pc:sldMk cId="438059815" sldId="296"/>
            <ac:spMk id="4" creationId="{028ED2E6-EF5D-4DAB-98FA-6C4CBD177D76}"/>
          </ac:spMkLst>
        </pc:spChg>
        <pc:picChg chg="add mod">
          <ac:chgData name="Tammy Wilson" userId="0392548a-554d-41ce-90db-a9cc305eb12d" providerId="ADAL" clId="{61859798-7BA3-4AED-BCCA-FDB1780CD6FD}" dt="2024-01-03T22:23:59.790" v="1055" actId="1076"/>
          <ac:picMkLst>
            <pc:docMk/>
            <pc:sldMk cId="438059815" sldId="296"/>
            <ac:picMk id="5122" creationId="{CA8A2E86-4A65-2254-7062-B0946D28909E}"/>
          </ac:picMkLst>
        </pc:picChg>
      </pc:sldChg>
      <pc:sldChg chg="modSp mod">
        <pc:chgData name="Tammy Wilson" userId="0392548a-554d-41ce-90db-a9cc305eb12d" providerId="ADAL" clId="{61859798-7BA3-4AED-BCCA-FDB1780CD6FD}" dt="2024-01-03T23:40:10.789" v="1388" actId="20577"/>
        <pc:sldMkLst>
          <pc:docMk/>
          <pc:sldMk cId="3891546990" sldId="297"/>
        </pc:sldMkLst>
        <pc:spChg chg="mod">
          <ac:chgData name="Tammy Wilson" userId="0392548a-554d-41ce-90db-a9cc305eb12d" providerId="ADAL" clId="{61859798-7BA3-4AED-BCCA-FDB1780CD6FD}" dt="2024-01-03T21:57:59.029" v="87" actId="20577"/>
          <ac:spMkLst>
            <pc:docMk/>
            <pc:sldMk cId="3891546990" sldId="297"/>
            <ac:spMk id="2" creationId="{EC4FAFE8-2C28-40C7-A935-781E3E683D9D}"/>
          </ac:spMkLst>
        </pc:spChg>
        <pc:spChg chg="mod">
          <ac:chgData name="Tammy Wilson" userId="0392548a-554d-41ce-90db-a9cc305eb12d" providerId="ADAL" clId="{61859798-7BA3-4AED-BCCA-FDB1780CD6FD}" dt="2024-01-03T23:40:10.789" v="1388" actId="20577"/>
          <ac:spMkLst>
            <pc:docMk/>
            <pc:sldMk cId="3891546990" sldId="297"/>
            <ac:spMk id="4" creationId="{C27CF2AB-5905-480E-92C3-DC38338D2AD6}"/>
          </ac:spMkLst>
        </pc:spChg>
      </pc:sldChg>
      <pc:sldChg chg="modSp del mod ord">
        <pc:chgData name="Tammy Wilson" userId="0392548a-554d-41ce-90db-a9cc305eb12d" providerId="ADAL" clId="{61859798-7BA3-4AED-BCCA-FDB1780CD6FD}" dt="2024-01-03T23:39:35.722" v="1381" actId="47"/>
        <pc:sldMkLst>
          <pc:docMk/>
          <pc:sldMk cId="0" sldId="298"/>
        </pc:sldMkLst>
        <pc:spChg chg="mod">
          <ac:chgData name="Tammy Wilson" userId="0392548a-554d-41ce-90db-a9cc305eb12d" providerId="ADAL" clId="{61859798-7BA3-4AED-BCCA-FDB1780CD6FD}" dt="2024-01-03T23:26:25.387" v="1196" actId="20577"/>
          <ac:spMkLst>
            <pc:docMk/>
            <pc:sldMk cId="0" sldId="298"/>
            <ac:spMk id="4099" creationId="{112AED0F-A13F-4C35-BBAB-3DC56A2760CF}"/>
          </ac:spMkLst>
        </pc:spChg>
        <pc:spChg chg="mod">
          <ac:chgData name="Tammy Wilson" userId="0392548a-554d-41ce-90db-a9cc305eb12d" providerId="ADAL" clId="{61859798-7BA3-4AED-BCCA-FDB1780CD6FD}" dt="2024-01-03T23:25:51.033" v="1181" actId="27636"/>
          <ac:spMkLst>
            <pc:docMk/>
            <pc:sldMk cId="0" sldId="298"/>
            <ac:spMk id="4100" creationId="{6934AF68-3914-4BA0-92B1-289A115518E1}"/>
          </ac:spMkLst>
        </pc:spChg>
      </pc:sldChg>
      <pc:sldChg chg="delSp modSp mod ord modNotesTx">
        <pc:chgData name="Tammy Wilson" userId="0392548a-554d-41ce-90db-a9cc305eb12d" providerId="ADAL" clId="{61859798-7BA3-4AED-BCCA-FDB1780CD6FD}" dt="2024-01-04T22:48:09.561" v="2260" actId="20577"/>
        <pc:sldMkLst>
          <pc:docMk/>
          <pc:sldMk cId="0" sldId="299"/>
        </pc:sldMkLst>
        <pc:spChg chg="del">
          <ac:chgData name="Tammy Wilson" userId="0392548a-554d-41ce-90db-a9cc305eb12d" providerId="ADAL" clId="{61859798-7BA3-4AED-BCCA-FDB1780CD6FD}" dt="2024-01-03T23:41:15.912" v="1398" actId="478"/>
          <ac:spMkLst>
            <pc:docMk/>
            <pc:sldMk cId="0" sldId="299"/>
            <ac:spMk id="6146" creationId="{259F5137-B8C0-4672-83D3-8C06F799EDF8}"/>
          </ac:spMkLst>
        </pc:spChg>
        <pc:spChg chg="mod">
          <ac:chgData name="Tammy Wilson" userId="0392548a-554d-41ce-90db-a9cc305eb12d" providerId="ADAL" clId="{61859798-7BA3-4AED-BCCA-FDB1780CD6FD}" dt="2024-01-04T22:28:06.007" v="1537" actId="20577"/>
          <ac:spMkLst>
            <pc:docMk/>
            <pc:sldMk cId="0" sldId="299"/>
            <ac:spMk id="6147" creationId="{FDB641FB-95FE-4B0B-A48E-157425754D65}"/>
          </ac:spMkLst>
        </pc:spChg>
        <pc:spChg chg="mod">
          <ac:chgData name="Tammy Wilson" userId="0392548a-554d-41ce-90db-a9cc305eb12d" providerId="ADAL" clId="{61859798-7BA3-4AED-BCCA-FDB1780CD6FD}" dt="2024-01-04T22:48:09.561" v="2260" actId="20577"/>
          <ac:spMkLst>
            <pc:docMk/>
            <pc:sldMk cId="0" sldId="299"/>
            <ac:spMk id="6148" creationId="{517A1D9E-C0DA-4429-81BF-C2BD082608ED}"/>
          </ac:spMkLst>
        </pc:spChg>
        <pc:picChg chg="mod">
          <ac:chgData name="Tammy Wilson" userId="0392548a-554d-41ce-90db-a9cc305eb12d" providerId="ADAL" clId="{61859798-7BA3-4AED-BCCA-FDB1780CD6FD}" dt="2024-01-03T23:41:18.457" v="1399" actId="1076"/>
          <ac:picMkLst>
            <pc:docMk/>
            <pc:sldMk cId="0" sldId="299"/>
            <ac:picMk id="6150" creationId="{65E13B8C-E035-4A8B-9746-4DDDC6BFA8A8}"/>
          </ac:picMkLst>
        </pc:picChg>
      </pc:sldChg>
      <pc:sldChg chg="addSp modSp new mod setBg">
        <pc:chgData name="Tammy Wilson" userId="0392548a-554d-41ce-90db-a9cc305eb12d" providerId="ADAL" clId="{61859798-7BA3-4AED-BCCA-FDB1780CD6FD}" dt="2024-01-04T22:33:45.485" v="1717" actId="1076"/>
        <pc:sldMkLst>
          <pc:docMk/>
          <pc:sldMk cId="386324601" sldId="300"/>
        </pc:sldMkLst>
        <pc:spChg chg="mod">
          <ac:chgData name="Tammy Wilson" userId="0392548a-554d-41ce-90db-a9cc305eb12d" providerId="ADAL" clId="{61859798-7BA3-4AED-BCCA-FDB1780CD6FD}" dt="2024-01-04T22:31:15.129" v="1606" actId="20577"/>
          <ac:spMkLst>
            <pc:docMk/>
            <pc:sldMk cId="386324601" sldId="300"/>
            <ac:spMk id="2" creationId="{E5F04D09-F813-7F58-DC4B-7474B99A86F4}"/>
          </ac:spMkLst>
        </pc:spChg>
        <pc:spChg chg="mod">
          <ac:chgData name="Tammy Wilson" userId="0392548a-554d-41ce-90db-a9cc305eb12d" providerId="ADAL" clId="{61859798-7BA3-4AED-BCCA-FDB1780CD6FD}" dt="2024-01-04T22:30:49.756" v="1593" actId="115"/>
          <ac:spMkLst>
            <pc:docMk/>
            <pc:sldMk cId="386324601" sldId="300"/>
            <ac:spMk id="3" creationId="{95F6F159-2D62-6AD8-81E9-08FF57260562}"/>
          </ac:spMkLst>
        </pc:spChg>
        <pc:spChg chg="add">
          <ac:chgData name="Tammy Wilson" userId="0392548a-554d-41ce-90db-a9cc305eb12d" providerId="ADAL" clId="{61859798-7BA3-4AED-BCCA-FDB1780CD6FD}" dt="2024-01-04T22:29:45.377" v="1565" actId="26606"/>
          <ac:spMkLst>
            <pc:docMk/>
            <pc:sldMk cId="386324601" sldId="300"/>
            <ac:spMk id="1031" creationId="{70155189-D96C-4527-B0EC-654B946BE615}"/>
          </ac:spMkLst>
        </pc:spChg>
        <pc:picChg chg="add mod">
          <ac:chgData name="Tammy Wilson" userId="0392548a-554d-41ce-90db-a9cc305eb12d" providerId="ADAL" clId="{61859798-7BA3-4AED-BCCA-FDB1780CD6FD}" dt="2024-01-04T22:31:00.424" v="1597" actId="1076"/>
          <ac:picMkLst>
            <pc:docMk/>
            <pc:sldMk cId="386324601" sldId="300"/>
            <ac:picMk id="4" creationId="{58FE10BC-62C2-AAAA-B392-BCBABDDCF07B}"/>
          </ac:picMkLst>
        </pc:picChg>
        <pc:picChg chg="add mod">
          <ac:chgData name="Tammy Wilson" userId="0392548a-554d-41ce-90db-a9cc305eb12d" providerId="ADAL" clId="{61859798-7BA3-4AED-BCCA-FDB1780CD6FD}" dt="2024-01-04T22:30:51.988" v="1594" actId="1076"/>
          <ac:picMkLst>
            <pc:docMk/>
            <pc:sldMk cId="386324601" sldId="300"/>
            <ac:picMk id="5" creationId="{FD578B5A-232E-5B17-C112-E5EB67E60EBD}"/>
          </ac:picMkLst>
        </pc:picChg>
        <pc:picChg chg="add mod ord">
          <ac:chgData name="Tammy Wilson" userId="0392548a-554d-41ce-90db-a9cc305eb12d" providerId="ADAL" clId="{61859798-7BA3-4AED-BCCA-FDB1780CD6FD}" dt="2024-01-04T22:33:45.485" v="1717" actId="1076"/>
          <ac:picMkLst>
            <pc:docMk/>
            <pc:sldMk cId="386324601" sldId="300"/>
            <ac:picMk id="1026" creationId="{55A73FCD-DDEE-C812-8906-1F38DE4912C8}"/>
          </ac:picMkLst>
        </pc:picChg>
      </pc:sldChg>
      <pc:sldChg chg="addSp modSp new mod ord">
        <pc:chgData name="Tammy Wilson" userId="0392548a-554d-41ce-90db-a9cc305eb12d" providerId="ADAL" clId="{61859798-7BA3-4AED-BCCA-FDB1780CD6FD}" dt="2024-01-04T22:45:51.505" v="2240" actId="20577"/>
        <pc:sldMkLst>
          <pc:docMk/>
          <pc:sldMk cId="2570963217" sldId="301"/>
        </pc:sldMkLst>
        <pc:spChg chg="mod">
          <ac:chgData name="Tammy Wilson" userId="0392548a-554d-41ce-90db-a9cc305eb12d" providerId="ADAL" clId="{61859798-7BA3-4AED-BCCA-FDB1780CD6FD}" dt="2024-01-04T22:39:21.362" v="2056" actId="20577"/>
          <ac:spMkLst>
            <pc:docMk/>
            <pc:sldMk cId="2570963217" sldId="301"/>
            <ac:spMk id="2" creationId="{B2DF5E93-BC36-0D21-86C2-0B77B8CC3A1E}"/>
          </ac:spMkLst>
        </pc:spChg>
        <pc:spChg chg="mod">
          <ac:chgData name="Tammy Wilson" userId="0392548a-554d-41ce-90db-a9cc305eb12d" providerId="ADAL" clId="{61859798-7BA3-4AED-BCCA-FDB1780CD6FD}" dt="2024-01-04T22:45:51.505" v="2240" actId="20577"/>
          <ac:spMkLst>
            <pc:docMk/>
            <pc:sldMk cId="2570963217" sldId="301"/>
            <ac:spMk id="3" creationId="{9D0A2B90-2828-74D5-A280-377CF3D3452F}"/>
          </ac:spMkLst>
        </pc:spChg>
        <pc:picChg chg="add mod">
          <ac:chgData name="Tammy Wilson" userId="0392548a-554d-41ce-90db-a9cc305eb12d" providerId="ADAL" clId="{61859798-7BA3-4AED-BCCA-FDB1780CD6FD}" dt="2024-01-04T22:40:42.464" v="2202" actId="1076"/>
          <ac:picMkLst>
            <pc:docMk/>
            <pc:sldMk cId="2570963217" sldId="301"/>
            <ac:picMk id="4" creationId="{ADFA24EF-2073-FCA6-08B3-48C168216CAF}"/>
          </ac:picMkLst>
        </pc:picChg>
        <pc:picChg chg="add mod">
          <ac:chgData name="Tammy Wilson" userId="0392548a-554d-41ce-90db-a9cc305eb12d" providerId="ADAL" clId="{61859798-7BA3-4AED-BCCA-FDB1780CD6FD}" dt="2024-01-04T22:42:06.302" v="2209" actId="1076"/>
          <ac:picMkLst>
            <pc:docMk/>
            <pc:sldMk cId="2570963217" sldId="301"/>
            <ac:picMk id="1026" creationId="{603B1417-9016-75D5-36E4-A28FF3BC9CC7}"/>
          </ac:picMkLst>
        </pc:picChg>
      </pc:sldChg>
      <pc:sldChg chg="modSp add del mod">
        <pc:chgData name="Tammy Wilson" userId="0392548a-554d-41ce-90db-a9cc305eb12d" providerId="ADAL" clId="{61859798-7BA3-4AED-BCCA-FDB1780CD6FD}" dt="2024-01-03T23:39:19.864" v="1379" actId="47"/>
        <pc:sldMkLst>
          <pc:docMk/>
          <pc:sldMk cId="25224342" sldId="302"/>
        </pc:sldMkLst>
        <pc:spChg chg="mod">
          <ac:chgData name="Tammy Wilson" userId="0392548a-554d-41ce-90db-a9cc305eb12d" providerId="ADAL" clId="{61859798-7BA3-4AED-BCCA-FDB1780CD6FD}" dt="2024-01-03T23:35:15.053" v="1313" actId="21"/>
          <ac:spMkLst>
            <pc:docMk/>
            <pc:sldMk cId="25224342" sldId="302"/>
            <ac:spMk id="4" creationId="{C27CF2AB-5905-480E-92C3-DC38338D2AD6}"/>
          </ac:spMkLst>
        </pc:spChg>
      </pc:sldChg>
      <pc:sldChg chg="modSp new mod ord">
        <pc:chgData name="Tammy Wilson" userId="0392548a-554d-41ce-90db-a9cc305eb12d" providerId="ADAL" clId="{61859798-7BA3-4AED-BCCA-FDB1780CD6FD}" dt="2024-01-04T23:03:03.524" v="2634"/>
        <pc:sldMkLst>
          <pc:docMk/>
          <pc:sldMk cId="2810175046" sldId="303"/>
        </pc:sldMkLst>
        <pc:spChg chg="mod">
          <ac:chgData name="Tammy Wilson" userId="0392548a-554d-41ce-90db-a9cc305eb12d" providerId="ADAL" clId="{61859798-7BA3-4AED-BCCA-FDB1780CD6FD}" dt="2024-01-03T23:32:08.561" v="1252" actId="20577"/>
          <ac:spMkLst>
            <pc:docMk/>
            <pc:sldMk cId="2810175046" sldId="303"/>
            <ac:spMk id="2" creationId="{72EB1A01-B8D3-3D01-287B-EB5201FDD6FF}"/>
          </ac:spMkLst>
        </pc:spChg>
      </pc:sldChg>
      <pc:sldChg chg="addSp delSp modSp new mod">
        <pc:chgData name="Tammy Wilson" userId="0392548a-554d-41ce-90db-a9cc305eb12d" providerId="ADAL" clId="{61859798-7BA3-4AED-BCCA-FDB1780CD6FD}" dt="2024-01-04T22:24:27.734" v="1481" actId="20577"/>
        <pc:sldMkLst>
          <pc:docMk/>
          <pc:sldMk cId="2521644649" sldId="304"/>
        </pc:sldMkLst>
        <pc:spChg chg="del">
          <ac:chgData name="Tammy Wilson" userId="0392548a-554d-41ce-90db-a9cc305eb12d" providerId="ADAL" clId="{61859798-7BA3-4AED-BCCA-FDB1780CD6FD}" dt="2024-01-03T23:39:41.531" v="1382" actId="478"/>
          <ac:spMkLst>
            <pc:docMk/>
            <pc:sldMk cId="2521644649" sldId="304"/>
            <ac:spMk id="2" creationId="{B67DBE03-60EC-C8BC-A0E1-6CE882BEF4BB}"/>
          </ac:spMkLst>
        </pc:spChg>
        <pc:spChg chg="mod">
          <ac:chgData name="Tammy Wilson" userId="0392548a-554d-41ce-90db-a9cc305eb12d" providerId="ADAL" clId="{61859798-7BA3-4AED-BCCA-FDB1780CD6FD}" dt="2024-01-03T23:39:45.226" v="1383" actId="1076"/>
          <ac:spMkLst>
            <pc:docMk/>
            <pc:sldMk cId="2521644649" sldId="304"/>
            <ac:spMk id="3" creationId="{115C1571-B938-D44C-67FE-6C569E12A211}"/>
          </ac:spMkLst>
        </pc:spChg>
        <pc:spChg chg="mod">
          <ac:chgData name="Tammy Wilson" userId="0392548a-554d-41ce-90db-a9cc305eb12d" providerId="ADAL" clId="{61859798-7BA3-4AED-BCCA-FDB1780CD6FD}" dt="2024-01-04T22:24:27.734" v="1481" actId="20577"/>
          <ac:spMkLst>
            <pc:docMk/>
            <pc:sldMk cId="2521644649" sldId="304"/>
            <ac:spMk id="4" creationId="{1C1B8FCA-93C8-CE57-494E-BA0FAA57E75F}"/>
          </ac:spMkLst>
        </pc:spChg>
        <pc:picChg chg="add del mod">
          <ac:chgData name="Tammy Wilson" userId="0392548a-554d-41ce-90db-a9cc305eb12d" providerId="ADAL" clId="{61859798-7BA3-4AED-BCCA-FDB1780CD6FD}" dt="2024-01-03T23:38:23.398" v="1371" actId="478"/>
          <ac:picMkLst>
            <pc:docMk/>
            <pc:sldMk cId="2521644649" sldId="304"/>
            <ac:picMk id="5" creationId="{051C803A-17A3-2411-4C6F-EC4367D69131}"/>
          </ac:picMkLst>
        </pc:picChg>
        <pc:picChg chg="add mod modCrop">
          <ac:chgData name="Tammy Wilson" userId="0392548a-554d-41ce-90db-a9cc305eb12d" providerId="ADAL" clId="{61859798-7BA3-4AED-BCCA-FDB1780CD6FD}" dt="2024-01-03T23:39:54.746" v="1387" actId="1076"/>
          <ac:picMkLst>
            <pc:docMk/>
            <pc:sldMk cId="2521644649" sldId="304"/>
            <ac:picMk id="6" creationId="{2085DD5B-39F8-8570-CD66-A03DECA92E43}"/>
          </ac:picMkLst>
        </pc:picChg>
      </pc:sldChg>
      <pc:sldChg chg="addSp delSp modSp add mod modNotesTx">
        <pc:chgData name="Tammy Wilson" userId="0392548a-554d-41ce-90db-a9cc305eb12d" providerId="ADAL" clId="{61859798-7BA3-4AED-BCCA-FDB1780CD6FD}" dt="2024-01-04T23:01:40.131" v="2623" actId="113"/>
        <pc:sldMkLst>
          <pc:docMk/>
          <pc:sldMk cId="267422458" sldId="305"/>
        </pc:sldMkLst>
        <pc:spChg chg="mod">
          <ac:chgData name="Tammy Wilson" userId="0392548a-554d-41ce-90db-a9cc305eb12d" providerId="ADAL" clId="{61859798-7BA3-4AED-BCCA-FDB1780CD6FD}" dt="2024-01-04T23:01:40.131" v="2623" actId="113"/>
          <ac:spMkLst>
            <pc:docMk/>
            <pc:sldMk cId="267422458" sldId="305"/>
            <ac:spMk id="4" creationId="{00000000-0000-0000-0000-000000000000}"/>
          </ac:spMkLst>
        </pc:spChg>
        <pc:picChg chg="del">
          <ac:chgData name="Tammy Wilson" userId="0392548a-554d-41ce-90db-a9cc305eb12d" providerId="ADAL" clId="{61859798-7BA3-4AED-BCCA-FDB1780CD6FD}" dt="2024-01-03T23:43:29.896" v="1416" actId="478"/>
          <ac:picMkLst>
            <pc:docMk/>
            <pc:sldMk cId="267422458" sldId="305"/>
            <ac:picMk id="5" creationId="{00000000-0000-0000-0000-000000000000}"/>
          </ac:picMkLst>
        </pc:picChg>
        <pc:picChg chg="add mod">
          <ac:chgData name="Tammy Wilson" userId="0392548a-554d-41ce-90db-a9cc305eb12d" providerId="ADAL" clId="{61859798-7BA3-4AED-BCCA-FDB1780CD6FD}" dt="2024-01-04T23:00:43.183" v="2589" actId="14100"/>
          <ac:picMkLst>
            <pc:docMk/>
            <pc:sldMk cId="267422458" sldId="305"/>
            <ac:picMk id="6" creationId="{D39E501C-8509-4BA7-6060-DC249CD85B93}"/>
          </ac:picMkLst>
        </pc:picChg>
      </pc:sldChg>
      <pc:sldChg chg="addSp modSp new mod">
        <pc:chgData name="Tammy Wilson" userId="0392548a-554d-41ce-90db-a9cc305eb12d" providerId="ADAL" clId="{61859798-7BA3-4AED-BCCA-FDB1780CD6FD}" dt="2024-01-04T22:37:21.691" v="1902" actId="1076"/>
        <pc:sldMkLst>
          <pc:docMk/>
          <pc:sldMk cId="3431607317" sldId="306"/>
        </pc:sldMkLst>
        <pc:spChg chg="mod">
          <ac:chgData name="Tammy Wilson" userId="0392548a-554d-41ce-90db-a9cc305eb12d" providerId="ADAL" clId="{61859798-7BA3-4AED-BCCA-FDB1780CD6FD}" dt="2024-01-04T22:35:06.021" v="1824" actId="20577"/>
          <ac:spMkLst>
            <pc:docMk/>
            <pc:sldMk cId="3431607317" sldId="306"/>
            <ac:spMk id="2" creationId="{72FC5F14-B218-9943-1D7E-FA3DB6F669E3}"/>
          </ac:spMkLst>
        </pc:spChg>
        <pc:spChg chg="mod">
          <ac:chgData name="Tammy Wilson" userId="0392548a-554d-41ce-90db-a9cc305eb12d" providerId="ADAL" clId="{61859798-7BA3-4AED-BCCA-FDB1780CD6FD}" dt="2024-01-04T22:36:26.531" v="1890" actId="115"/>
          <ac:spMkLst>
            <pc:docMk/>
            <pc:sldMk cId="3431607317" sldId="306"/>
            <ac:spMk id="3" creationId="{DCB11B0D-37D8-3E4F-ACC3-9C3C0FEF0077}"/>
          </ac:spMkLst>
        </pc:spChg>
        <pc:picChg chg="add mod">
          <ac:chgData name="Tammy Wilson" userId="0392548a-554d-41ce-90db-a9cc305eb12d" providerId="ADAL" clId="{61859798-7BA3-4AED-BCCA-FDB1780CD6FD}" dt="2024-01-04T22:37:21.691" v="1902" actId="1076"/>
          <ac:picMkLst>
            <pc:docMk/>
            <pc:sldMk cId="3431607317" sldId="306"/>
            <ac:picMk id="4" creationId="{2ABB418B-805A-28EA-5010-D6070B30EC83}"/>
          </ac:picMkLst>
        </pc:picChg>
        <pc:picChg chg="add mod">
          <ac:chgData name="Tammy Wilson" userId="0392548a-554d-41ce-90db-a9cc305eb12d" providerId="ADAL" clId="{61859798-7BA3-4AED-BCCA-FDB1780CD6FD}" dt="2024-01-04T22:37:13.590" v="1899" actId="732"/>
          <ac:picMkLst>
            <pc:docMk/>
            <pc:sldMk cId="3431607317" sldId="306"/>
            <ac:picMk id="5" creationId="{CC88AA04-2DFB-3E7B-FFFE-C5C6F2A8EEDE}"/>
          </ac:picMkLst>
        </pc:picChg>
        <pc:picChg chg="add mod">
          <ac:chgData name="Tammy Wilson" userId="0392548a-554d-41ce-90db-a9cc305eb12d" providerId="ADAL" clId="{61859798-7BA3-4AED-BCCA-FDB1780CD6FD}" dt="2024-01-04T22:37:16.438" v="1900" actId="1076"/>
          <ac:picMkLst>
            <pc:docMk/>
            <pc:sldMk cId="3431607317" sldId="306"/>
            <ac:picMk id="6" creationId="{E9371172-56CF-3222-CF29-D966EA199C47}"/>
          </ac:picMkLst>
        </pc:picChg>
      </pc:sldChg>
      <pc:sldChg chg="modSp new mod">
        <pc:chgData name="Tammy Wilson" userId="0392548a-554d-41ce-90db-a9cc305eb12d" providerId="ADAL" clId="{61859798-7BA3-4AED-BCCA-FDB1780CD6FD}" dt="2024-01-04T22:50:36.849" v="2321" actId="20577"/>
        <pc:sldMkLst>
          <pc:docMk/>
          <pc:sldMk cId="3071014780" sldId="307"/>
        </pc:sldMkLst>
        <pc:spChg chg="mod">
          <ac:chgData name="Tammy Wilson" userId="0392548a-554d-41ce-90db-a9cc305eb12d" providerId="ADAL" clId="{61859798-7BA3-4AED-BCCA-FDB1780CD6FD}" dt="2024-01-04T22:50:33.089" v="2310" actId="20577"/>
          <ac:spMkLst>
            <pc:docMk/>
            <pc:sldMk cId="3071014780" sldId="307"/>
            <ac:spMk id="2" creationId="{C8486E3C-F658-D538-7776-F09125710D4A}"/>
          </ac:spMkLst>
        </pc:spChg>
        <pc:spChg chg="mod">
          <ac:chgData name="Tammy Wilson" userId="0392548a-554d-41ce-90db-a9cc305eb12d" providerId="ADAL" clId="{61859798-7BA3-4AED-BCCA-FDB1780CD6FD}" dt="2024-01-04T22:50:36.849" v="2321" actId="20577"/>
          <ac:spMkLst>
            <pc:docMk/>
            <pc:sldMk cId="3071014780" sldId="307"/>
            <ac:spMk id="3" creationId="{6B20BBF4-A074-1DD7-4200-7CFC8C3A64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56A3D-5ACB-4889-AAF2-521B077ED577}"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96974-98A0-4D23-AAA7-DEA0C9189289}" type="slidenum">
              <a:rPr lang="en-US" smtClean="0"/>
              <a:t>‹#›</a:t>
            </a:fld>
            <a:endParaRPr lang="en-US"/>
          </a:p>
        </p:txBody>
      </p:sp>
    </p:spTree>
    <p:extLst>
      <p:ext uri="{BB962C8B-B14F-4D97-AF65-F5344CB8AC3E}">
        <p14:creationId xmlns:p14="http://schemas.microsoft.com/office/powerpoint/2010/main" val="75353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Due to the reflection</a:t>
            </a:r>
            <a:r>
              <a:rPr lang="en-US" baseline="0" dirty="0"/>
              <a:t> of multiple light rays. </a:t>
            </a:r>
            <a:endParaRPr lang="en-US" dirty="0"/>
          </a:p>
        </p:txBody>
      </p:sp>
      <p:sp>
        <p:nvSpPr>
          <p:cNvPr id="4" name="Slide Number Placeholder 3"/>
          <p:cNvSpPr>
            <a:spLocks noGrp="1"/>
          </p:cNvSpPr>
          <p:nvPr>
            <p:ph type="sldNum" sz="quarter" idx="10"/>
          </p:nvPr>
        </p:nvSpPr>
        <p:spPr/>
        <p:txBody>
          <a:bodyPr/>
          <a:lstStyle/>
          <a:p>
            <a:pPr>
              <a:defRPr/>
            </a:pPr>
            <a:fld id="{9DEF6BB1-5005-4DD0-BF43-3F47B6266B0F}" type="slidenum">
              <a:rPr lang="en-US" altLang="en-US" smtClean="0"/>
              <a:pPr>
                <a:defRPr/>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Light ray can be reflected multiple times. Is your image a real image or virtual?</a:t>
            </a:r>
          </a:p>
        </p:txBody>
      </p:sp>
      <p:sp>
        <p:nvSpPr>
          <p:cNvPr id="4" name="Slide Number Placeholder 3"/>
          <p:cNvSpPr>
            <a:spLocks noGrp="1"/>
          </p:cNvSpPr>
          <p:nvPr>
            <p:ph type="sldNum" sz="quarter" idx="10"/>
          </p:nvPr>
        </p:nvSpPr>
        <p:spPr/>
        <p:txBody>
          <a:bodyPr/>
          <a:lstStyle/>
          <a:p>
            <a:pPr>
              <a:defRPr/>
            </a:pPr>
            <a:fld id="{9DEF6BB1-5005-4DD0-BF43-3F47B6266B0F}" type="slidenum">
              <a:rPr lang="en-US" altLang="en-US" smtClean="0"/>
              <a:pPr>
                <a:defRPr/>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p187 </a:t>
            </a:r>
          </a:p>
        </p:txBody>
      </p:sp>
      <p:sp>
        <p:nvSpPr>
          <p:cNvPr id="4" name="Slide Number Placeholder 3"/>
          <p:cNvSpPr>
            <a:spLocks noGrp="1"/>
          </p:cNvSpPr>
          <p:nvPr>
            <p:ph type="sldNum" sz="quarter" idx="5"/>
          </p:nvPr>
        </p:nvSpPr>
        <p:spPr/>
        <p:txBody>
          <a:bodyPr/>
          <a:lstStyle/>
          <a:p>
            <a:fld id="{8E796974-98A0-4D23-AAA7-DEA0C9189289}" type="slidenum">
              <a:rPr lang="en-US" smtClean="0"/>
              <a:t>8</a:t>
            </a:fld>
            <a:endParaRPr lang="en-US"/>
          </a:p>
        </p:txBody>
      </p:sp>
    </p:spTree>
    <p:extLst>
      <p:ext uri="{BB962C8B-B14F-4D97-AF65-F5344CB8AC3E}">
        <p14:creationId xmlns:p14="http://schemas.microsoft.com/office/powerpoint/2010/main" val="147007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use your phone camera (The image created by your selfie lens behaves like a mirror).</a:t>
            </a:r>
          </a:p>
          <a:p>
            <a:endParaRPr lang="en-US" dirty="0"/>
          </a:p>
        </p:txBody>
      </p:sp>
      <p:sp>
        <p:nvSpPr>
          <p:cNvPr id="4" name="Slide Number Placeholder 3"/>
          <p:cNvSpPr>
            <a:spLocks noGrp="1"/>
          </p:cNvSpPr>
          <p:nvPr>
            <p:ph type="sldNum" sz="quarter" idx="5"/>
          </p:nvPr>
        </p:nvSpPr>
        <p:spPr/>
        <p:txBody>
          <a:bodyPr/>
          <a:lstStyle/>
          <a:p>
            <a:fld id="{8E796974-98A0-4D23-AAA7-DEA0C9189289}" type="slidenum">
              <a:rPr lang="en-US" smtClean="0"/>
              <a:t>9</a:t>
            </a:fld>
            <a:endParaRPr lang="en-US"/>
          </a:p>
        </p:txBody>
      </p:sp>
    </p:spTree>
    <p:extLst>
      <p:ext uri="{BB962C8B-B14F-4D97-AF65-F5344CB8AC3E}">
        <p14:creationId xmlns:p14="http://schemas.microsoft.com/office/powerpoint/2010/main" val="299575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796974-98A0-4D23-AAA7-DEA0C9189289}" type="slidenum">
              <a:rPr lang="en-US" smtClean="0"/>
              <a:t>12</a:t>
            </a:fld>
            <a:endParaRPr lang="en-US"/>
          </a:p>
        </p:txBody>
      </p:sp>
    </p:spTree>
    <p:extLst>
      <p:ext uri="{BB962C8B-B14F-4D97-AF65-F5344CB8AC3E}">
        <p14:creationId xmlns:p14="http://schemas.microsoft.com/office/powerpoint/2010/main" val="230301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0166B28-4B8B-45D3-8D56-FB80257F20F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713FB3D0-9133-495B-9D89-2AB5B3AF0FF4}" type="slidenum">
              <a:rPr lang="en-US" altLang="en-US" sz="1200" smtClean="0"/>
              <a:pPr/>
              <a:t>13</a:t>
            </a:fld>
            <a:endParaRPr lang="en-US" altLang="en-US" sz="1200"/>
          </a:p>
        </p:txBody>
      </p:sp>
      <p:sp>
        <p:nvSpPr>
          <p:cNvPr id="7171" name="Rectangle 2">
            <a:extLst>
              <a:ext uri="{FF2B5EF4-FFF2-40B4-BE49-F238E27FC236}">
                <a16:creationId xmlns:a16="http://schemas.microsoft.com/office/drawing/2014/main" id="{8D7CBDA7-A4F3-4E6B-821A-E64E1C17C12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9E9C15E-B195-4A94-AC40-6F958E74DFCB}"/>
              </a:ext>
            </a:extLst>
          </p:cNvPr>
          <p:cNvSpPr>
            <a:spLocks noGrp="1" noChangeArrowheads="1"/>
          </p:cNvSpPr>
          <p:nvPr>
            <p:ph type="body" idx="1"/>
          </p:nvPr>
        </p:nvSpPr>
        <p:spPr>
          <a:noFill/>
        </p:spPr>
        <p:txBody>
          <a:bodyPr/>
          <a:lstStyle/>
          <a:p>
            <a:pPr eaLnBrk="1" hangingPunct="1"/>
            <a:r>
              <a:rPr lang="en-US" b="0" i="0" dirty="0">
                <a:solidFill>
                  <a:srgbClr val="202124"/>
                </a:solidFill>
                <a:effectLst/>
                <a:latin typeface="Google Sans"/>
              </a:rPr>
              <a:t>The image formed by a plane mirror is </a:t>
            </a:r>
            <a:r>
              <a:rPr lang="en-US" b="0" i="0" dirty="0">
                <a:solidFill>
                  <a:srgbClr val="040C28"/>
                </a:solidFill>
                <a:effectLst/>
                <a:latin typeface="Google Sans"/>
              </a:rPr>
              <a:t>always virtual</a:t>
            </a:r>
            <a:r>
              <a:rPr lang="en-US" b="0" i="0" dirty="0">
                <a:solidFill>
                  <a:srgbClr val="202124"/>
                </a:solidFill>
                <a:effectLst/>
                <a:latin typeface="Google Sans"/>
              </a:rPr>
              <a:t> (meaning that the light rays do not actually come from the image), upright, and of the same shape and size as the object it is reflecting.</a:t>
            </a:r>
            <a:endParaRPr lang="en-CA"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0911ECC-DFBE-44AD-9CA0-F5BE486F93F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9E798312-ED5A-488C-8192-32F82CFF4846}" type="slidenum">
              <a:rPr lang="en-US" altLang="en-US" sz="1200" smtClean="0"/>
              <a:pPr/>
              <a:t>15</a:t>
            </a:fld>
            <a:endParaRPr lang="en-US" altLang="en-US" sz="1200"/>
          </a:p>
        </p:txBody>
      </p:sp>
      <p:sp>
        <p:nvSpPr>
          <p:cNvPr id="9219" name="Rectangle 2">
            <a:extLst>
              <a:ext uri="{FF2B5EF4-FFF2-40B4-BE49-F238E27FC236}">
                <a16:creationId xmlns:a16="http://schemas.microsoft.com/office/drawing/2014/main" id="{D924996E-C594-4D5D-91D0-FFB08113B63A}"/>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6CE02B2-DBE7-4060-9734-FBF04E2E46F6}"/>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The image produced by a convex mirror is </a:t>
            </a:r>
            <a:r>
              <a:rPr lang="en-US" b="0" i="0" dirty="0">
                <a:solidFill>
                  <a:srgbClr val="040C28"/>
                </a:solidFill>
                <a:effectLst/>
                <a:latin typeface="Google Sans"/>
              </a:rPr>
              <a:t>always virtual</a:t>
            </a:r>
            <a:r>
              <a:rPr lang="en-US" b="0" i="0" dirty="0">
                <a:solidFill>
                  <a:srgbClr val="202124"/>
                </a:solidFill>
                <a:effectLst/>
                <a:latin typeface="Google Sans"/>
              </a:rPr>
              <a:t>, and located behind the mirror. When the object is far away from the mirror the image is upright and located at the focal point. As the object approaches the mirror the image also approaches the mirror and grows until its height equals that of the object.</a:t>
            </a:r>
            <a:endParaRPr lang="en-US" dirty="0"/>
          </a:p>
        </p:txBody>
      </p:sp>
      <p:sp>
        <p:nvSpPr>
          <p:cNvPr id="4" name="Slide Number Placeholder 3"/>
          <p:cNvSpPr>
            <a:spLocks noGrp="1"/>
          </p:cNvSpPr>
          <p:nvPr>
            <p:ph type="sldNum" sz="quarter" idx="5"/>
          </p:nvPr>
        </p:nvSpPr>
        <p:spPr/>
        <p:txBody>
          <a:bodyPr/>
          <a:lstStyle/>
          <a:p>
            <a:fld id="{8E796974-98A0-4D23-AAA7-DEA0C9189289}" type="slidenum">
              <a:rPr lang="en-US" smtClean="0"/>
              <a:t>21</a:t>
            </a:fld>
            <a:endParaRPr lang="en-US"/>
          </a:p>
        </p:txBody>
      </p:sp>
    </p:spTree>
    <p:extLst>
      <p:ext uri="{BB962C8B-B14F-4D97-AF65-F5344CB8AC3E}">
        <p14:creationId xmlns:p14="http://schemas.microsoft.com/office/powerpoint/2010/main" val="134133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02F9-FE7C-14A9-3A01-81FE9BFD5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55D6C-0A44-1BCB-513F-ACE971BCB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98F5FC-DEB6-B9DB-F00C-B8445339BC66}"/>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5" name="Footer Placeholder 4">
            <a:extLst>
              <a:ext uri="{FF2B5EF4-FFF2-40B4-BE49-F238E27FC236}">
                <a16:creationId xmlns:a16="http://schemas.microsoft.com/office/drawing/2014/main" id="{16CD6D20-6E04-697B-061D-400673E5B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76AA1-D609-B940-E9E7-8BB19DE911DD}"/>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180844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93B1-79AD-65A7-325E-BD9E558234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A97199-D640-E72B-C5C1-80D227191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BAE66-D6A0-685D-E65A-5CFB0FB73770}"/>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5" name="Footer Placeholder 4">
            <a:extLst>
              <a:ext uri="{FF2B5EF4-FFF2-40B4-BE49-F238E27FC236}">
                <a16:creationId xmlns:a16="http://schemas.microsoft.com/office/drawing/2014/main" id="{71FAE6F7-F4B0-898E-552E-FD1F69B31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0C172-6BCE-09CE-384B-11B09153E9EB}"/>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44594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E9020-40F4-AAB6-E5EB-479EE65BD3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11DDE4-C30F-6C33-058E-7D72EF057F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FFDAD-C115-CCBB-E6C6-0410690B6EC3}"/>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5" name="Footer Placeholder 4">
            <a:extLst>
              <a:ext uri="{FF2B5EF4-FFF2-40B4-BE49-F238E27FC236}">
                <a16:creationId xmlns:a16="http://schemas.microsoft.com/office/drawing/2014/main" id="{7CF49B4E-5BFB-830D-E8C6-96D365B9F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C734D-C777-139A-A2C5-5E82C655DCC4}"/>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295766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277C-7F9C-CC2F-CB18-1259576D5D90}"/>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3B455E6-0DBF-404A-F7BF-B90DB5852BF2}"/>
              </a:ext>
            </a:extLst>
          </p:cNvPr>
          <p:cNvSpPr>
            <a:spLocks noGrp="1"/>
          </p:cNvSpPr>
          <p:nvPr>
            <p:ph idx="1"/>
          </p:nvPr>
        </p:nvSpPr>
        <p:spPr/>
        <p:txBody>
          <a:bodyPr/>
          <a:lstStyle>
            <a:lvl1pPr>
              <a:defRPr sz="3600"/>
            </a:lvl1pPr>
            <a:lvl2pPr>
              <a:defRPr sz="3600"/>
            </a:lvl2pPr>
            <a:lvl3pPr>
              <a:defRPr sz="3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57C1DA0-5754-C460-4E27-7565981E5FCD}"/>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5" name="Footer Placeholder 4">
            <a:extLst>
              <a:ext uri="{FF2B5EF4-FFF2-40B4-BE49-F238E27FC236}">
                <a16:creationId xmlns:a16="http://schemas.microsoft.com/office/drawing/2014/main" id="{3459DFCB-336F-3101-BBE3-07D099F06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637E-8143-AE74-4323-C549032370ED}"/>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426749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968B-6ED1-C448-6C01-7AD3AEF92A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07FA9-14EE-3FA4-F565-25A7728524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108AF9-EFBB-4528-4C75-8A6E167D10D8}"/>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5" name="Footer Placeholder 4">
            <a:extLst>
              <a:ext uri="{FF2B5EF4-FFF2-40B4-BE49-F238E27FC236}">
                <a16:creationId xmlns:a16="http://schemas.microsoft.com/office/drawing/2014/main" id="{A1D89EB3-3E27-59FB-176E-BF5399780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A66B8-7460-CD37-6B64-DE3AC032F083}"/>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120874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8281-CA9C-C881-B9BC-902830FE4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FC6D2-9200-8827-02EE-9ACE923318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7262C-6351-A33E-8340-EEE2E6F9F1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0DABF-89B9-3BDD-6DA1-044D67CB59DD}"/>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6" name="Footer Placeholder 5">
            <a:extLst>
              <a:ext uri="{FF2B5EF4-FFF2-40B4-BE49-F238E27FC236}">
                <a16:creationId xmlns:a16="http://schemas.microsoft.com/office/drawing/2014/main" id="{942E9D0E-1BF4-8116-29F1-2FB093293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393FE-7D60-0A6E-8A6D-77588F88B769}"/>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39573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2BF2-89C0-A2E2-E84C-7E2598AB0E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CB2CEB-149B-EE2B-C91E-452796ABC1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755C3-088C-A5F9-0ABB-0DBA02EEF6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4016AD-9C0F-CC3B-C1AE-DFECB9594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4B584E-13C8-3E8D-795E-305E85FD42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2BD57-B7FF-DAD1-C5A2-9B2DB83F02AB}"/>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8" name="Footer Placeholder 7">
            <a:extLst>
              <a:ext uri="{FF2B5EF4-FFF2-40B4-BE49-F238E27FC236}">
                <a16:creationId xmlns:a16="http://schemas.microsoft.com/office/drawing/2014/main" id="{62FF7782-0C04-99B6-2D93-36C59012D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0E134-7BB1-32D6-607A-FD2D49A39503}"/>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426190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A2FB-B52F-7B99-EF03-B404D9AB08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75BC4-3ED0-C435-9121-63498CADC9BD}"/>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4" name="Footer Placeholder 3">
            <a:extLst>
              <a:ext uri="{FF2B5EF4-FFF2-40B4-BE49-F238E27FC236}">
                <a16:creationId xmlns:a16="http://schemas.microsoft.com/office/drawing/2014/main" id="{96E9A146-BD73-DE14-4ED4-945671F07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593616-F92B-6F6E-242A-5CE87356432F}"/>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193710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7A5978-59BA-294F-9FEB-9BE2C3A0FCEB}"/>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3" name="Footer Placeholder 2">
            <a:extLst>
              <a:ext uri="{FF2B5EF4-FFF2-40B4-BE49-F238E27FC236}">
                <a16:creationId xmlns:a16="http://schemas.microsoft.com/office/drawing/2014/main" id="{16E45D3F-6797-C0A2-F46F-8FC165FF76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D39190-15F0-2311-D862-1AC0771D68C5}"/>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81561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7161-87FA-703B-2B01-47135D5A9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167D63-09E7-926A-4AB5-0FC19555A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00D717-2DBA-564A-EEC6-8FE991720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A2EB8-8A8A-4701-F0CB-C8FC918C30C4}"/>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6" name="Footer Placeholder 5">
            <a:extLst>
              <a:ext uri="{FF2B5EF4-FFF2-40B4-BE49-F238E27FC236}">
                <a16:creationId xmlns:a16="http://schemas.microsoft.com/office/drawing/2014/main" id="{7AAC5C86-989D-DE67-208D-5529A619B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0261D-9795-DC70-4FD6-D23E8E7668E1}"/>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3293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939F-40CA-7445-8781-4DF8C18DF3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9A3FA1-D79D-EF7B-B560-4AFE9A0A1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862B7-F094-C5BC-03A6-A00BA6FBB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6CC61-72A8-5E2E-ED81-1FAF4B3F3EEA}"/>
              </a:ext>
            </a:extLst>
          </p:cNvPr>
          <p:cNvSpPr>
            <a:spLocks noGrp="1"/>
          </p:cNvSpPr>
          <p:nvPr>
            <p:ph type="dt" sz="half" idx="10"/>
          </p:nvPr>
        </p:nvSpPr>
        <p:spPr/>
        <p:txBody>
          <a:bodyPr/>
          <a:lstStyle/>
          <a:p>
            <a:fld id="{D4328F5E-9085-45CB-A6E5-0DA98F98FDCA}" type="datetimeFigureOut">
              <a:rPr lang="en-US" smtClean="0"/>
              <a:t>1/4/2024</a:t>
            </a:fld>
            <a:endParaRPr lang="en-US"/>
          </a:p>
        </p:txBody>
      </p:sp>
      <p:sp>
        <p:nvSpPr>
          <p:cNvPr id="6" name="Footer Placeholder 5">
            <a:extLst>
              <a:ext uri="{FF2B5EF4-FFF2-40B4-BE49-F238E27FC236}">
                <a16:creationId xmlns:a16="http://schemas.microsoft.com/office/drawing/2014/main" id="{60A5F0FF-91CA-EEC0-F03F-9ED7CC2D2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F2DDF-53E5-5F45-AB4F-413FB4503317}"/>
              </a:ext>
            </a:extLst>
          </p:cNvPr>
          <p:cNvSpPr>
            <a:spLocks noGrp="1"/>
          </p:cNvSpPr>
          <p:nvPr>
            <p:ph type="sldNum" sz="quarter" idx="12"/>
          </p:nvPr>
        </p:nvSpPr>
        <p:spPr/>
        <p:txBody>
          <a:bodyPr/>
          <a:lstStyle/>
          <a:p>
            <a:fld id="{169D52F3-8E84-425B-9142-E3EBA7A8D844}" type="slidenum">
              <a:rPr lang="en-US" smtClean="0"/>
              <a:t>‹#›</a:t>
            </a:fld>
            <a:endParaRPr lang="en-US"/>
          </a:p>
        </p:txBody>
      </p:sp>
    </p:spTree>
    <p:extLst>
      <p:ext uri="{BB962C8B-B14F-4D97-AF65-F5344CB8AC3E}">
        <p14:creationId xmlns:p14="http://schemas.microsoft.com/office/powerpoint/2010/main" val="397439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AF550-456A-02CC-D8F2-80E6D239D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35E02E-E637-BEDE-047E-39A98808B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A531B-8AF9-E29A-7C4A-4FFA79E6D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28F5E-9085-45CB-A6E5-0DA98F98FDCA}" type="datetimeFigureOut">
              <a:rPr lang="en-US" smtClean="0"/>
              <a:t>1/4/2024</a:t>
            </a:fld>
            <a:endParaRPr lang="en-US"/>
          </a:p>
        </p:txBody>
      </p:sp>
      <p:sp>
        <p:nvSpPr>
          <p:cNvPr id="5" name="Footer Placeholder 4">
            <a:extLst>
              <a:ext uri="{FF2B5EF4-FFF2-40B4-BE49-F238E27FC236}">
                <a16:creationId xmlns:a16="http://schemas.microsoft.com/office/drawing/2014/main" id="{8BEBC340-4987-F8E1-52D5-757BC1826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085DED-149C-8840-5DF2-4635D8BCF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D52F3-8E84-425B-9142-E3EBA7A8D844}" type="slidenum">
              <a:rPr lang="en-US" smtClean="0"/>
              <a:t>‹#›</a:t>
            </a:fld>
            <a:endParaRPr lang="en-US"/>
          </a:p>
        </p:txBody>
      </p:sp>
    </p:spTree>
    <p:extLst>
      <p:ext uri="{BB962C8B-B14F-4D97-AF65-F5344CB8AC3E}">
        <p14:creationId xmlns:p14="http://schemas.microsoft.com/office/powerpoint/2010/main" val="3958949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N6n0FAZ_6N8"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khanacademy.org/science/physics/geometric-optics/mirrors/v/virtual-imag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ciencealert.com/how-do-mirrors-wor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MElx44Ikss" TargetMode="External"/><Relationship Id="rId2" Type="http://schemas.openxmlformats.org/officeDocument/2006/relationships/hyperlink" Target="https://www.youtube.com/watch?v=Hp0PsU6mUGs&amp;t=287s" TargetMode="External"/><Relationship Id="rId1" Type="http://schemas.openxmlformats.org/officeDocument/2006/relationships/slideLayout" Target="../slideLayouts/slideLayout2.xml"/><Relationship Id="rId5" Type="http://schemas.openxmlformats.org/officeDocument/2006/relationships/hyperlink" Target="https://www.youtube.com/watch?v=EwBK_cXUTZI" TargetMode="External"/><Relationship Id="rId4" Type="http://schemas.openxmlformats.org/officeDocument/2006/relationships/hyperlink" Target="https://www.youtube.com/watch?v=TpN6xuYxwms&amp;t=128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Mirrors</a:t>
            </a:r>
          </a:p>
        </p:txBody>
      </p:sp>
      <p:sp>
        <p:nvSpPr>
          <p:cNvPr id="3" name="Subtitle 2"/>
          <p:cNvSpPr>
            <a:spLocks noGrp="1"/>
          </p:cNvSpPr>
          <p:nvPr>
            <p:ph type="subTitle" idx="1"/>
          </p:nvPr>
        </p:nvSpPr>
        <p:spPr/>
        <p:txBody>
          <a:bodyPr/>
          <a:lstStyle/>
          <a:p>
            <a:r>
              <a:rPr lang="en-US" dirty="0"/>
              <a:t>Plane, Concave, Convex</a:t>
            </a:r>
          </a:p>
        </p:txBody>
      </p:sp>
      <p:sp>
        <p:nvSpPr>
          <p:cNvPr id="4" name="Footer Placeholder 3"/>
          <p:cNvSpPr>
            <a:spLocks noGrp="1"/>
          </p:cNvSpPr>
          <p:nvPr>
            <p:ph type="ftr" sz="quarter" idx="11"/>
          </p:nvPr>
        </p:nvSpPr>
        <p:spPr/>
        <p:txBody>
          <a:bodyPr/>
          <a:lstStyle/>
          <a:p>
            <a:pPr>
              <a:defRPr/>
            </a:pPr>
            <a:r>
              <a:rPr lang="en-US" altLang="en-US"/>
              <a:t>(c) McGraw Hill Ryerson 2007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5E93-BC36-0D21-86C2-0B77B8CC3A1E}"/>
              </a:ext>
            </a:extLst>
          </p:cNvPr>
          <p:cNvSpPr>
            <a:spLocks noGrp="1"/>
          </p:cNvSpPr>
          <p:nvPr>
            <p:ph type="title"/>
          </p:nvPr>
        </p:nvSpPr>
        <p:spPr/>
        <p:txBody>
          <a:bodyPr/>
          <a:lstStyle/>
          <a:p>
            <a:r>
              <a:rPr lang="en-US" dirty="0"/>
              <a:t>For each mirror:</a:t>
            </a:r>
          </a:p>
        </p:txBody>
      </p:sp>
      <p:sp>
        <p:nvSpPr>
          <p:cNvPr id="3" name="Content Placeholder 2">
            <a:extLst>
              <a:ext uri="{FF2B5EF4-FFF2-40B4-BE49-F238E27FC236}">
                <a16:creationId xmlns:a16="http://schemas.microsoft.com/office/drawing/2014/main" id="{9D0A2B90-2828-74D5-A280-377CF3D3452F}"/>
              </a:ext>
            </a:extLst>
          </p:cNvPr>
          <p:cNvSpPr>
            <a:spLocks noGrp="1"/>
          </p:cNvSpPr>
          <p:nvPr>
            <p:ph idx="1"/>
          </p:nvPr>
        </p:nvSpPr>
        <p:spPr>
          <a:xfrm>
            <a:off x="434439" y="1694996"/>
            <a:ext cx="8768938" cy="5026437"/>
          </a:xfrm>
        </p:spPr>
        <p:txBody>
          <a:bodyPr>
            <a:normAutofit fontScale="70000" lnSpcReduction="20000"/>
          </a:bodyPr>
          <a:lstStyle/>
          <a:p>
            <a:r>
              <a:rPr lang="en-US" dirty="0"/>
              <a:t>Describe shape of the mirror</a:t>
            </a:r>
          </a:p>
          <a:p>
            <a:r>
              <a:rPr lang="en-US" dirty="0"/>
              <a:t>Look into it: Can you see your whole head or just part of it? </a:t>
            </a:r>
          </a:p>
          <a:p>
            <a:r>
              <a:rPr lang="en-US" dirty="0"/>
              <a:t>Looking at your image, slowly move the mirror away from you to arms length. </a:t>
            </a:r>
          </a:p>
          <a:p>
            <a:r>
              <a:rPr lang="en-US" dirty="0"/>
              <a:t>Did your image disappear at a certain point as you pulled it away?</a:t>
            </a:r>
          </a:p>
          <a:p>
            <a:r>
              <a:rPr lang="en-US" dirty="0"/>
              <a:t>Did it reappear?</a:t>
            </a:r>
          </a:p>
          <a:p>
            <a:r>
              <a:rPr lang="en-US" dirty="0"/>
              <a:t>Was it different? </a:t>
            </a:r>
          </a:p>
          <a:p>
            <a:r>
              <a:rPr lang="en-US" dirty="0"/>
              <a:t>What general rule can you come up with regarding the reflect images in terms of </a:t>
            </a:r>
            <a:r>
              <a:rPr lang="en-US" b="1" dirty="0"/>
              <a:t>size and orientation</a:t>
            </a:r>
            <a:r>
              <a:rPr lang="en-US" dirty="0"/>
              <a:t>?</a:t>
            </a:r>
          </a:p>
          <a:p>
            <a:r>
              <a:rPr lang="en-US" dirty="0"/>
              <a:t>Is the image </a:t>
            </a:r>
            <a:r>
              <a:rPr lang="en-US" b="1" dirty="0"/>
              <a:t>REAL or Virtual</a:t>
            </a:r>
            <a:r>
              <a:rPr lang="en-US" dirty="0"/>
              <a:t>?</a:t>
            </a:r>
          </a:p>
          <a:p>
            <a:r>
              <a:rPr lang="en-US" b="1" dirty="0"/>
              <a:t>Where</a:t>
            </a:r>
            <a:r>
              <a:rPr lang="en-US" dirty="0"/>
              <a:t> can you find an example of each mirror?</a:t>
            </a:r>
          </a:p>
          <a:p>
            <a:r>
              <a:rPr lang="en-US" dirty="0">
                <a:hlinkClick r:id="rId2"/>
              </a:rPr>
              <a:t>https://www.youtube.com/watch?v=N6n0FAZ_6N8</a:t>
            </a:r>
            <a:endParaRPr lang="en-US" dirty="0"/>
          </a:p>
        </p:txBody>
      </p:sp>
      <p:pic>
        <p:nvPicPr>
          <p:cNvPr id="4" name="Picture 2" descr="Mirror Women's T-Shirt - White - Available in all sizes | Mirror Image Word Art">
            <a:extLst>
              <a:ext uri="{FF2B5EF4-FFF2-40B4-BE49-F238E27FC236}">
                <a16:creationId xmlns:a16="http://schemas.microsoft.com/office/drawing/2014/main" id="{ADFA24EF-2073-FCA6-08B3-48C168216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076" y="463138"/>
            <a:ext cx="1989117" cy="19891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ses of the concave mirror and the convex mirror in our daily life | Concave  mirrors, Convex mirror, Online science">
            <a:extLst>
              <a:ext uri="{FF2B5EF4-FFF2-40B4-BE49-F238E27FC236}">
                <a16:creationId xmlns:a16="http://schemas.microsoft.com/office/drawing/2014/main" id="{603B1417-9016-75D5-36E4-A28FF3BC9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5478" y="3492088"/>
            <a:ext cx="263771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6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6E3C-F658-D538-7776-F09125710D4A}"/>
              </a:ext>
            </a:extLst>
          </p:cNvPr>
          <p:cNvSpPr>
            <a:spLocks noGrp="1"/>
          </p:cNvSpPr>
          <p:nvPr>
            <p:ph type="title"/>
          </p:nvPr>
        </p:nvSpPr>
        <p:spPr/>
        <p:txBody>
          <a:bodyPr/>
          <a:lstStyle/>
          <a:p>
            <a:r>
              <a:rPr lang="en-US" dirty="0"/>
              <a:t>Complete activity with Ray Boxes </a:t>
            </a:r>
          </a:p>
        </p:txBody>
      </p:sp>
      <p:sp>
        <p:nvSpPr>
          <p:cNvPr id="3" name="Content Placeholder 2">
            <a:extLst>
              <a:ext uri="{FF2B5EF4-FFF2-40B4-BE49-F238E27FC236}">
                <a16:creationId xmlns:a16="http://schemas.microsoft.com/office/drawing/2014/main" id="{6B20BBF4-A074-1DD7-4200-7CFC8C3A6417}"/>
              </a:ext>
            </a:extLst>
          </p:cNvPr>
          <p:cNvSpPr>
            <a:spLocks noGrp="1"/>
          </p:cNvSpPr>
          <p:nvPr>
            <p:ph idx="1"/>
          </p:nvPr>
        </p:nvSpPr>
        <p:spPr/>
        <p:txBody>
          <a:bodyPr/>
          <a:lstStyle/>
          <a:p>
            <a:r>
              <a:rPr lang="en-US" dirty="0"/>
              <a:t>Notes later</a:t>
            </a:r>
          </a:p>
        </p:txBody>
      </p:sp>
    </p:spTree>
    <p:extLst>
      <p:ext uri="{BB962C8B-B14F-4D97-AF65-F5344CB8AC3E}">
        <p14:creationId xmlns:p14="http://schemas.microsoft.com/office/powerpoint/2010/main" val="307101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04D09-F813-7F58-DC4B-7474B99A86F4}"/>
              </a:ext>
            </a:extLst>
          </p:cNvPr>
          <p:cNvSpPr>
            <a:spLocks noGrp="1"/>
          </p:cNvSpPr>
          <p:nvPr>
            <p:ph type="title"/>
          </p:nvPr>
        </p:nvSpPr>
        <p:spPr>
          <a:xfrm>
            <a:off x="1198181" y="557189"/>
            <a:ext cx="9795637" cy="1104857"/>
          </a:xfrm>
        </p:spPr>
        <p:txBody>
          <a:bodyPr vert="horz" lIns="91440" tIns="45720" rIns="91440" bIns="45720" rtlCol="0" anchor="b">
            <a:normAutofit/>
          </a:bodyPr>
          <a:lstStyle/>
          <a:p>
            <a:pPr algn="ctr"/>
            <a:r>
              <a:rPr lang="en-US" sz="5200" dirty="0">
                <a:latin typeface="+mj-lt"/>
              </a:rPr>
              <a:t>PLANE Mirror</a:t>
            </a:r>
          </a:p>
        </p:txBody>
      </p:sp>
      <p:sp>
        <p:nvSpPr>
          <p:cNvPr id="3" name="Content Placeholder 2">
            <a:extLst>
              <a:ext uri="{FF2B5EF4-FFF2-40B4-BE49-F238E27FC236}">
                <a16:creationId xmlns:a16="http://schemas.microsoft.com/office/drawing/2014/main" id="{95F6F159-2D62-6AD8-81E9-08FF57260562}"/>
              </a:ext>
            </a:extLst>
          </p:cNvPr>
          <p:cNvSpPr>
            <a:spLocks noGrp="1"/>
          </p:cNvSpPr>
          <p:nvPr>
            <p:ph idx="1"/>
          </p:nvPr>
        </p:nvSpPr>
        <p:spPr>
          <a:xfrm>
            <a:off x="1188803" y="1833764"/>
            <a:ext cx="4907197" cy="5024235"/>
          </a:xfrm>
        </p:spPr>
        <p:txBody>
          <a:bodyPr vert="horz" lIns="91440" tIns="45720" rIns="91440" bIns="45720" rtlCol="0">
            <a:normAutofit/>
          </a:bodyPr>
          <a:lstStyle/>
          <a:p>
            <a:pPr marL="0" indent="0">
              <a:buNone/>
            </a:pPr>
            <a:r>
              <a:rPr lang="en-US" sz="2400" dirty="0"/>
              <a:t>DESCRIPTION:   </a:t>
            </a:r>
            <a:r>
              <a:rPr lang="en-US" sz="2400" b="1" u="sng" dirty="0"/>
              <a:t>smooth and flat</a:t>
            </a:r>
          </a:p>
          <a:p>
            <a:pPr marL="0" indent="0">
              <a:buNone/>
            </a:pPr>
            <a:endParaRPr lang="en-US" sz="2400" b="1" u="sng" dirty="0"/>
          </a:p>
          <a:p>
            <a:pPr marL="0" indent="0">
              <a:buNone/>
            </a:pPr>
            <a:r>
              <a:rPr lang="en-US" sz="2400" dirty="0"/>
              <a:t>IMAGE: </a:t>
            </a:r>
          </a:p>
        </p:txBody>
      </p:sp>
      <p:pic>
        <p:nvPicPr>
          <p:cNvPr id="4" name="Picture 22">
            <a:extLst>
              <a:ext uri="{FF2B5EF4-FFF2-40B4-BE49-F238E27FC236}">
                <a16:creationId xmlns:a16="http://schemas.microsoft.com/office/drawing/2014/main" id="{58FE10BC-62C2-AAAA-B392-BCBABDDCF0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50751" y="918682"/>
            <a:ext cx="3797536" cy="27954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ifference between Mirror and Lens, Types, Important Questions">
            <a:extLst>
              <a:ext uri="{FF2B5EF4-FFF2-40B4-BE49-F238E27FC236}">
                <a16:creationId xmlns:a16="http://schemas.microsoft.com/office/drawing/2014/main" id="{FD578B5A-232E-5B17-C112-E5EB67E60E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980" r="62894" b="11311"/>
          <a:stretch/>
        </p:blipFill>
        <p:spPr bwMode="auto">
          <a:xfrm>
            <a:off x="2343272" y="2422561"/>
            <a:ext cx="3266957" cy="42416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 the mirror an accurate depiction of what you look like? - Quora">
            <a:extLst>
              <a:ext uri="{FF2B5EF4-FFF2-40B4-BE49-F238E27FC236}">
                <a16:creationId xmlns:a16="http://schemas.microsoft.com/office/drawing/2014/main" id="{55A73FCD-DDEE-C812-8906-1F38DE4912C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45172" y="4138832"/>
            <a:ext cx="3797536" cy="25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2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FDB641FB-95FE-4B0B-A48E-157425754D65}"/>
              </a:ext>
            </a:extLst>
          </p:cNvPr>
          <p:cNvSpPr>
            <a:spLocks noGrp="1" noChangeArrowheads="1"/>
          </p:cNvSpPr>
          <p:nvPr>
            <p:ph type="title"/>
          </p:nvPr>
        </p:nvSpPr>
        <p:spPr/>
        <p:txBody>
          <a:bodyPr/>
          <a:lstStyle/>
          <a:p>
            <a:pPr eaLnBrk="1" hangingPunct="1"/>
            <a:r>
              <a:rPr lang="en-US" altLang="en-US" dirty="0"/>
              <a:t>IMAGE in Plane Mirrors (Flat Mirror)</a:t>
            </a:r>
          </a:p>
        </p:txBody>
      </p:sp>
      <p:sp>
        <p:nvSpPr>
          <p:cNvPr id="6148" name="Rectangle 3">
            <a:extLst>
              <a:ext uri="{FF2B5EF4-FFF2-40B4-BE49-F238E27FC236}">
                <a16:creationId xmlns:a16="http://schemas.microsoft.com/office/drawing/2014/main" id="{517A1D9E-C0DA-4429-81BF-C2BD082608ED}"/>
              </a:ext>
            </a:extLst>
          </p:cNvPr>
          <p:cNvSpPr>
            <a:spLocks noGrp="1" noChangeArrowheads="1"/>
          </p:cNvSpPr>
          <p:nvPr>
            <p:ph sz="quarter" idx="1"/>
          </p:nvPr>
        </p:nvSpPr>
        <p:spPr>
          <a:xfrm>
            <a:off x="997527" y="1543792"/>
            <a:ext cx="10177154" cy="3705102"/>
          </a:xfrm>
        </p:spPr>
        <p:txBody>
          <a:bodyPr>
            <a:normAutofit lnSpcReduction="10000"/>
          </a:bodyPr>
          <a:lstStyle/>
          <a:p>
            <a:pPr eaLnBrk="1" hangingPunct="1"/>
            <a:r>
              <a:rPr lang="en-US" altLang="en-US" b="1" u="sng" dirty="0"/>
              <a:t>upright</a:t>
            </a:r>
            <a:r>
              <a:rPr lang="en-US" altLang="en-US" dirty="0"/>
              <a:t> , </a:t>
            </a:r>
          </a:p>
          <a:p>
            <a:pPr eaLnBrk="1" hangingPunct="1"/>
            <a:r>
              <a:rPr lang="en-US" altLang="en-US" dirty="0"/>
              <a:t>appears to be </a:t>
            </a:r>
            <a:r>
              <a:rPr lang="en-US" altLang="en-US" b="1" u="sng" dirty="0"/>
              <a:t>same </a:t>
            </a:r>
            <a:r>
              <a:rPr lang="en-US" altLang="en-US" dirty="0"/>
              <a:t>distance behind the mirror as the object in front, making image appear to be the </a:t>
            </a:r>
            <a:r>
              <a:rPr lang="en-US" altLang="en-US" b="1" u="sng" dirty="0"/>
              <a:t>same size</a:t>
            </a:r>
            <a:r>
              <a:rPr lang="en-US" altLang="en-US" dirty="0"/>
              <a:t> as object.</a:t>
            </a:r>
          </a:p>
          <a:p>
            <a:pPr eaLnBrk="1" hangingPunct="1"/>
            <a:r>
              <a:rPr lang="en-US" altLang="en-US" dirty="0"/>
              <a:t>Left and right appear to be </a:t>
            </a:r>
            <a:r>
              <a:rPr lang="en-US" altLang="en-US" b="1" u="sng" dirty="0"/>
              <a:t>reversed</a:t>
            </a:r>
            <a:r>
              <a:rPr lang="en-US" altLang="en-US" dirty="0"/>
              <a:t> in a plane mirror.</a:t>
            </a:r>
          </a:p>
          <a:p>
            <a:pPr eaLnBrk="1" hangingPunct="1"/>
            <a:r>
              <a:rPr lang="en-US" altLang="en-US" dirty="0"/>
              <a:t>Image is </a:t>
            </a:r>
            <a:r>
              <a:rPr lang="en-US" altLang="en-US" b="1" u="sng" dirty="0"/>
              <a:t>virtual.</a:t>
            </a:r>
          </a:p>
        </p:txBody>
      </p:sp>
      <p:sp>
        <p:nvSpPr>
          <p:cNvPr id="6149" name="Text Box 6">
            <a:extLst>
              <a:ext uri="{FF2B5EF4-FFF2-40B4-BE49-F238E27FC236}">
                <a16:creationId xmlns:a16="http://schemas.microsoft.com/office/drawing/2014/main" id="{BBF3FF12-2938-447A-98EB-DED6CEE98512}"/>
              </a:ext>
            </a:extLst>
          </p:cNvPr>
          <p:cNvSpPr txBox="1">
            <a:spLocks noChangeArrowheads="1"/>
          </p:cNvSpPr>
          <p:nvPr/>
        </p:nvSpPr>
        <p:spPr bwMode="auto">
          <a:xfrm>
            <a:off x="8328026" y="6096000"/>
            <a:ext cx="20351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183 - 184</a:t>
            </a:r>
            <a:endParaRPr lang="en-US" altLang="en-US">
              <a:latin typeface="Arial" panose="020B0604020202020204" pitchFamily="34" charset="0"/>
            </a:endParaRPr>
          </a:p>
        </p:txBody>
      </p:sp>
      <p:pic>
        <p:nvPicPr>
          <p:cNvPr id="6150" name="Picture 8">
            <a:extLst>
              <a:ext uri="{FF2B5EF4-FFF2-40B4-BE49-F238E27FC236}">
                <a16:creationId xmlns:a16="http://schemas.microsoft.com/office/drawing/2014/main" id="{65E13B8C-E035-4A8B-9746-4DDDC6BFA8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629"/>
          <a:stretch/>
        </p:blipFill>
        <p:spPr bwMode="auto">
          <a:xfrm>
            <a:off x="7200900" y="4244180"/>
            <a:ext cx="4289425"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5F14-B218-9943-1D7E-FA3DB6F669E3}"/>
              </a:ext>
            </a:extLst>
          </p:cNvPr>
          <p:cNvSpPr>
            <a:spLocks noGrp="1"/>
          </p:cNvSpPr>
          <p:nvPr>
            <p:ph type="title"/>
          </p:nvPr>
        </p:nvSpPr>
        <p:spPr/>
        <p:txBody>
          <a:bodyPr/>
          <a:lstStyle/>
          <a:p>
            <a:r>
              <a:rPr lang="en-US" dirty="0"/>
              <a:t>Try same for other two mirrors</a:t>
            </a:r>
          </a:p>
        </p:txBody>
      </p:sp>
      <p:sp>
        <p:nvSpPr>
          <p:cNvPr id="3" name="Content Placeholder 2">
            <a:extLst>
              <a:ext uri="{FF2B5EF4-FFF2-40B4-BE49-F238E27FC236}">
                <a16:creationId xmlns:a16="http://schemas.microsoft.com/office/drawing/2014/main" id="{DCB11B0D-37D8-3E4F-ACC3-9C3C0FEF0077}"/>
              </a:ext>
            </a:extLst>
          </p:cNvPr>
          <p:cNvSpPr>
            <a:spLocks noGrp="1"/>
          </p:cNvSpPr>
          <p:nvPr>
            <p:ph idx="1"/>
          </p:nvPr>
        </p:nvSpPr>
        <p:spPr/>
        <p:txBody>
          <a:bodyPr/>
          <a:lstStyle/>
          <a:p>
            <a:pPr marL="0" indent="0">
              <a:buNone/>
            </a:pPr>
            <a:r>
              <a:rPr lang="en-US" b="1" u="sng" dirty="0"/>
              <a:t>Concave	</a:t>
            </a:r>
            <a:r>
              <a:rPr lang="en-US" dirty="0"/>
              <a:t>				</a:t>
            </a:r>
            <a:r>
              <a:rPr lang="en-US" b="1" u="sng" dirty="0"/>
              <a:t>Convex</a:t>
            </a:r>
          </a:p>
          <a:p>
            <a:r>
              <a:rPr lang="en-US" dirty="0"/>
              <a:t>Curves inward			Curves outward</a:t>
            </a:r>
          </a:p>
        </p:txBody>
      </p:sp>
      <p:pic>
        <p:nvPicPr>
          <p:cNvPr id="4" name="Picture 2" descr="Difference between Mirror and Lens, Types, Important Questions">
            <a:extLst>
              <a:ext uri="{FF2B5EF4-FFF2-40B4-BE49-F238E27FC236}">
                <a16:creationId xmlns:a16="http://schemas.microsoft.com/office/drawing/2014/main" id="{2ABB418B-805A-28EA-5010-D6070B30E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167" t="19980" r="13160" b="11311"/>
          <a:stretch/>
        </p:blipFill>
        <p:spPr bwMode="auto">
          <a:xfrm>
            <a:off x="7169226" y="3203639"/>
            <a:ext cx="1445520" cy="3539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ifference between Mirror and Lens, Types, Important Questions">
            <a:extLst>
              <a:ext uri="{FF2B5EF4-FFF2-40B4-BE49-F238E27FC236}">
                <a16:creationId xmlns:a16="http://schemas.microsoft.com/office/drawing/2014/main" id="{CC88AA04-2DFB-3E7B-FFFE-C5C6F2A8EE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92" t="35382" r="80090" b="43852"/>
          <a:stretch/>
        </p:blipFill>
        <p:spPr bwMode="auto">
          <a:xfrm>
            <a:off x="259493" y="4460789"/>
            <a:ext cx="980302" cy="10256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fference between Mirror and Lens, Types, Important Questions">
            <a:extLst>
              <a:ext uri="{FF2B5EF4-FFF2-40B4-BE49-F238E27FC236}">
                <a16:creationId xmlns:a16="http://schemas.microsoft.com/office/drawing/2014/main" id="{E9371172-56CF-3222-CF29-D966EA199C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62" t="19980" r="39854" b="11311"/>
          <a:stretch/>
        </p:blipFill>
        <p:spPr bwMode="auto">
          <a:xfrm>
            <a:off x="2247405" y="3429000"/>
            <a:ext cx="1569522" cy="339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60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12889937-E9CC-4F3B-8E0B-AFB5329E7B0C}"/>
              </a:ext>
            </a:extLst>
          </p:cNvPr>
          <p:cNvSpPr>
            <a:spLocks noGrp="1" noChangeArrowheads="1"/>
          </p:cNvSpPr>
          <p:nvPr>
            <p:ph type="title"/>
          </p:nvPr>
        </p:nvSpPr>
        <p:spPr/>
        <p:txBody>
          <a:bodyPr/>
          <a:lstStyle/>
          <a:p>
            <a:pPr eaLnBrk="1" hangingPunct="1"/>
            <a:r>
              <a:rPr lang="en-US" altLang="en-US" sz="3600" dirty="0"/>
              <a:t>Concave Mirrors</a:t>
            </a:r>
          </a:p>
        </p:txBody>
      </p:sp>
      <p:sp>
        <p:nvSpPr>
          <p:cNvPr id="8194" name="Footer Placeholder 4">
            <a:extLst>
              <a:ext uri="{FF2B5EF4-FFF2-40B4-BE49-F238E27FC236}">
                <a16:creationId xmlns:a16="http://schemas.microsoft.com/office/drawing/2014/main" id="{75426B0B-3DF9-4FE1-B3C1-C15FF9C04FA6}"/>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32771" name="Rectangle 3">
            <a:extLst>
              <a:ext uri="{FF2B5EF4-FFF2-40B4-BE49-F238E27FC236}">
                <a16:creationId xmlns:a16="http://schemas.microsoft.com/office/drawing/2014/main" id="{9761F7EF-B068-41B6-9FC9-DE54476938E6}"/>
              </a:ext>
            </a:extLst>
          </p:cNvPr>
          <p:cNvSpPr>
            <a:spLocks noGrp="1" noChangeArrowheads="1"/>
          </p:cNvSpPr>
          <p:nvPr>
            <p:ph sz="quarter" idx="1"/>
          </p:nvPr>
        </p:nvSpPr>
        <p:spPr>
          <a:xfrm>
            <a:off x="653144" y="1628776"/>
            <a:ext cx="6128658" cy="5229225"/>
          </a:xfrm>
        </p:spPr>
        <p:txBody>
          <a:bodyPr/>
          <a:lstStyle/>
          <a:p>
            <a:pPr eaLnBrk="1" hangingPunct="1">
              <a:lnSpc>
                <a:spcPct val="90000"/>
              </a:lnSpc>
              <a:defRPr/>
            </a:pPr>
            <a:r>
              <a:rPr lang="en-US" altLang="en-US" dirty="0"/>
              <a:t>curves </a:t>
            </a:r>
            <a:r>
              <a:rPr lang="en-US" altLang="en-US" b="1" u="sng" dirty="0"/>
              <a:t>inward</a:t>
            </a:r>
            <a:r>
              <a:rPr lang="en-US" altLang="en-US" b="1" dirty="0"/>
              <a:t>.</a:t>
            </a:r>
          </a:p>
          <a:p>
            <a:pPr>
              <a:lnSpc>
                <a:spcPct val="90000"/>
              </a:lnSpc>
              <a:defRPr/>
            </a:pPr>
            <a:endParaRPr lang="en-US" altLang="en-US" b="1" dirty="0"/>
          </a:p>
          <a:p>
            <a:pPr eaLnBrk="1" hangingPunct="1">
              <a:lnSpc>
                <a:spcPct val="90000"/>
              </a:lnSpc>
              <a:defRPr/>
            </a:pPr>
            <a:r>
              <a:rPr lang="en-US" altLang="en-US" dirty="0"/>
              <a:t>Light reflecting off </a:t>
            </a:r>
            <a:r>
              <a:rPr lang="en-US" altLang="en-US" b="1" u="sng" dirty="0"/>
              <a:t>converge</a:t>
            </a:r>
            <a:r>
              <a:rPr lang="en-US" altLang="en-US" dirty="0"/>
              <a:t> (</a:t>
            </a:r>
            <a:r>
              <a:rPr lang="en-US" dirty="0"/>
              <a:t>come together</a:t>
            </a:r>
            <a:r>
              <a:rPr lang="en-US" altLang="en-US" dirty="0"/>
              <a:t>) and meet at a </a:t>
            </a:r>
            <a:r>
              <a:rPr lang="en-US" altLang="en-US" i="1" dirty="0"/>
              <a:t>single point </a:t>
            </a:r>
            <a:r>
              <a:rPr lang="en-US" altLang="en-US" dirty="0"/>
              <a:t>called the </a:t>
            </a:r>
            <a:r>
              <a:rPr lang="en-US" altLang="en-US" b="1" u="sng" dirty="0"/>
              <a:t>focal point</a:t>
            </a:r>
            <a:r>
              <a:rPr lang="en-US" altLang="en-US" b="1" dirty="0"/>
              <a:t>.</a:t>
            </a:r>
          </a:p>
          <a:p>
            <a:pPr eaLnBrk="1" hangingPunct="1">
              <a:lnSpc>
                <a:spcPct val="90000"/>
              </a:lnSpc>
              <a:defRPr/>
            </a:pPr>
            <a:r>
              <a:rPr lang="en-US" dirty="0"/>
              <a:t>Image is </a:t>
            </a:r>
            <a:r>
              <a:rPr lang="en-US" b="1" u="sng" dirty="0"/>
              <a:t>real</a:t>
            </a:r>
            <a:endParaRPr lang="en-US" u="sng" dirty="0"/>
          </a:p>
          <a:p>
            <a:pPr marL="0" indent="0">
              <a:buNone/>
              <a:defRPr/>
            </a:pPr>
            <a:endParaRPr lang="en-US" altLang="en-US" b="1" dirty="0"/>
          </a:p>
          <a:p>
            <a:pPr>
              <a:lnSpc>
                <a:spcPct val="90000"/>
              </a:lnSpc>
              <a:defRPr/>
            </a:pPr>
            <a:endParaRPr lang="en-US" altLang="en-US" dirty="0"/>
          </a:p>
        </p:txBody>
      </p:sp>
      <p:sp>
        <p:nvSpPr>
          <p:cNvPr id="8197" name="Text Box 4">
            <a:extLst>
              <a:ext uri="{FF2B5EF4-FFF2-40B4-BE49-F238E27FC236}">
                <a16:creationId xmlns:a16="http://schemas.microsoft.com/office/drawing/2014/main" id="{AFB1974E-6112-49CD-AFAE-CCCB410B2EF8}"/>
              </a:ext>
            </a:extLst>
          </p:cNvPr>
          <p:cNvSpPr txBox="1">
            <a:spLocks noChangeArrowheads="1"/>
          </p:cNvSpPr>
          <p:nvPr/>
        </p:nvSpPr>
        <p:spPr bwMode="auto">
          <a:xfrm>
            <a:off x="8759825" y="6308725"/>
            <a:ext cx="1295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 185</a:t>
            </a:r>
          </a:p>
        </p:txBody>
      </p:sp>
      <p:pic>
        <p:nvPicPr>
          <p:cNvPr id="8198" name="Picture 10">
            <a:extLst>
              <a:ext uri="{FF2B5EF4-FFF2-40B4-BE49-F238E27FC236}">
                <a16:creationId xmlns:a16="http://schemas.microsoft.com/office/drawing/2014/main" id="{116FD161-55E4-4CF3-8315-A078A2ED7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1904239"/>
            <a:ext cx="3784600"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BDD9879-5060-4AE0-A6E8-5993FEBE3697}"/>
              </a:ext>
            </a:extLst>
          </p:cNvPr>
          <p:cNvSpPr>
            <a:spLocks noGrp="1" noChangeArrowheads="1"/>
          </p:cNvSpPr>
          <p:nvPr>
            <p:ph type="title"/>
          </p:nvPr>
        </p:nvSpPr>
        <p:spPr/>
        <p:txBody>
          <a:bodyPr/>
          <a:lstStyle/>
          <a:p>
            <a:pPr eaLnBrk="1" hangingPunct="1"/>
            <a:r>
              <a:rPr lang="en-US" altLang="en-US"/>
              <a:t>Concave Mirrors</a:t>
            </a:r>
            <a:endParaRPr lang="en-CA" altLang="en-US"/>
          </a:p>
        </p:txBody>
      </p:sp>
      <p:sp>
        <p:nvSpPr>
          <p:cNvPr id="10244" name="Footer Placeholder 3">
            <a:extLst>
              <a:ext uri="{FF2B5EF4-FFF2-40B4-BE49-F238E27FC236}">
                <a16:creationId xmlns:a16="http://schemas.microsoft.com/office/drawing/2014/main" id="{05D23F2D-593E-4D9F-96D6-52F035DF1009}"/>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0243" name="Content Placeholder 2">
            <a:extLst>
              <a:ext uri="{FF2B5EF4-FFF2-40B4-BE49-F238E27FC236}">
                <a16:creationId xmlns:a16="http://schemas.microsoft.com/office/drawing/2014/main" id="{30F539FC-0A85-40F0-9885-23C0B13D5CE7}"/>
              </a:ext>
            </a:extLst>
          </p:cNvPr>
          <p:cNvSpPr>
            <a:spLocks noGrp="1" noChangeArrowheads="1"/>
          </p:cNvSpPr>
          <p:nvPr>
            <p:ph sz="quarter" idx="1"/>
          </p:nvPr>
        </p:nvSpPr>
        <p:spPr>
          <a:xfrm>
            <a:off x="711200" y="1752600"/>
            <a:ext cx="4927600" cy="4525962"/>
          </a:xfrm>
        </p:spPr>
        <p:txBody>
          <a:bodyPr>
            <a:normAutofit lnSpcReduction="10000"/>
          </a:bodyPr>
          <a:lstStyle/>
          <a:p>
            <a:pPr marL="0" indent="0">
              <a:buNone/>
            </a:pPr>
            <a:r>
              <a:rPr lang="en-US" altLang="en-US" dirty="0"/>
              <a:t>The image formed by a concave mirror depends on </a:t>
            </a:r>
            <a:r>
              <a:rPr lang="en-US" altLang="en-US" b="1" u="sng" dirty="0"/>
              <a:t>distance</a:t>
            </a:r>
            <a:r>
              <a:rPr lang="en-US" altLang="en-US" dirty="0"/>
              <a:t> </a:t>
            </a:r>
            <a:r>
              <a:rPr lang="en-US" altLang="en-US" b="1" u="sng" dirty="0"/>
              <a:t> from the focal point .</a:t>
            </a:r>
          </a:p>
          <a:p>
            <a:pPr marL="0" indent="0">
              <a:buNone/>
            </a:pPr>
            <a:r>
              <a:rPr lang="en-US" altLang="en-US" dirty="0"/>
              <a:t>If object is far, image is </a:t>
            </a:r>
            <a:r>
              <a:rPr lang="en-US" altLang="en-US" b="1" u="sng" dirty="0"/>
              <a:t>upside down and smaller</a:t>
            </a:r>
            <a:endParaRPr lang="en-US" altLang="en-US" dirty="0"/>
          </a:p>
          <a:p>
            <a:pPr marL="0" indent="0">
              <a:buNone/>
            </a:pPr>
            <a:r>
              <a:rPr lang="en-US" altLang="en-US" dirty="0"/>
              <a:t>If object is close, image is </a:t>
            </a:r>
            <a:r>
              <a:rPr lang="en-US" altLang="en-US" b="1" u="sng" dirty="0"/>
              <a:t>upright, larger</a:t>
            </a:r>
          </a:p>
        </p:txBody>
      </p:sp>
      <p:pic>
        <p:nvPicPr>
          <p:cNvPr id="10245" name="Picture 9">
            <a:extLst>
              <a:ext uri="{FF2B5EF4-FFF2-40B4-BE49-F238E27FC236}">
                <a16:creationId xmlns:a16="http://schemas.microsoft.com/office/drawing/2014/main" id="{C3E0D560-D64B-483D-A700-0F6AD8DBF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104776"/>
            <a:ext cx="4927600" cy="679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58140" y="304800"/>
            <a:ext cx="5461660" cy="6553200"/>
          </a:xfrm>
        </p:spPr>
        <p:txBody>
          <a:bodyPr>
            <a:normAutofit fontScale="85000" lnSpcReduction="20000"/>
          </a:bodyPr>
          <a:lstStyle/>
          <a:p>
            <a:pPr marL="0" indent="0">
              <a:buNone/>
            </a:pPr>
            <a:r>
              <a:rPr lang="en-CA" altLang="en-US" dirty="0">
                <a:solidFill>
                  <a:schemeClr val="accent1"/>
                </a:solidFill>
              </a:rPr>
              <a:t>A. If object is </a:t>
            </a:r>
            <a:r>
              <a:rPr lang="en-CA" altLang="en-US" u="sng" dirty="0">
                <a:solidFill>
                  <a:schemeClr val="accent1"/>
                </a:solidFill>
              </a:rPr>
              <a:t>far</a:t>
            </a:r>
            <a:r>
              <a:rPr lang="en-CA" altLang="en-US" dirty="0">
                <a:solidFill>
                  <a:schemeClr val="accent1"/>
                </a:solidFill>
              </a:rPr>
              <a:t>, its image is </a:t>
            </a:r>
            <a:r>
              <a:rPr lang="en-CA" altLang="en-US" b="1" u="sng" dirty="0">
                <a:solidFill>
                  <a:schemeClr val="accent1"/>
                </a:solidFill>
              </a:rPr>
              <a:t>small</a:t>
            </a:r>
            <a:r>
              <a:rPr lang="en-CA" altLang="en-US" b="1" dirty="0">
                <a:solidFill>
                  <a:schemeClr val="accent1"/>
                </a:solidFill>
              </a:rPr>
              <a:t> </a:t>
            </a:r>
            <a:r>
              <a:rPr lang="en-CA" altLang="en-US" dirty="0">
                <a:solidFill>
                  <a:schemeClr val="accent1"/>
                </a:solidFill>
              </a:rPr>
              <a:t>and </a:t>
            </a:r>
            <a:r>
              <a:rPr lang="en-CA" altLang="en-US" b="1" u="sng" dirty="0">
                <a:solidFill>
                  <a:schemeClr val="accent1"/>
                </a:solidFill>
              </a:rPr>
              <a:t>inverted</a:t>
            </a:r>
            <a:r>
              <a:rPr lang="en-CA" altLang="en-US" u="sng" dirty="0">
                <a:solidFill>
                  <a:schemeClr val="accent1"/>
                </a:solidFill>
              </a:rPr>
              <a:t> (</a:t>
            </a:r>
            <a:r>
              <a:rPr lang="en-CA" altLang="en-US" dirty="0">
                <a:solidFill>
                  <a:schemeClr val="accent1"/>
                </a:solidFill>
              </a:rPr>
              <a:t>upside down). </a:t>
            </a:r>
          </a:p>
          <a:p>
            <a:pPr marL="0" indent="0">
              <a:buNone/>
            </a:pPr>
            <a:endParaRPr lang="en-CA" altLang="en-US" dirty="0">
              <a:solidFill>
                <a:schemeClr val="accent1"/>
              </a:solidFill>
            </a:endParaRPr>
          </a:p>
          <a:p>
            <a:pPr marL="0" indent="0">
              <a:buNone/>
            </a:pPr>
            <a:endParaRPr lang="en-CA" altLang="en-US" dirty="0">
              <a:solidFill>
                <a:schemeClr val="accent1"/>
              </a:solidFill>
            </a:endParaRPr>
          </a:p>
          <a:p>
            <a:pPr marL="0" indent="0">
              <a:buNone/>
            </a:pPr>
            <a:r>
              <a:rPr lang="en-CA" altLang="en-US" dirty="0">
                <a:solidFill>
                  <a:schemeClr val="accent1"/>
                </a:solidFill>
              </a:rPr>
              <a:t>B. As the object approaches the focal point, its image is still</a:t>
            </a:r>
            <a:r>
              <a:rPr lang="en-CA" altLang="en-US" u="sng" dirty="0">
                <a:solidFill>
                  <a:schemeClr val="accent1"/>
                </a:solidFill>
              </a:rPr>
              <a:t> inverted</a:t>
            </a:r>
            <a:r>
              <a:rPr lang="en-CA" altLang="en-US" dirty="0">
                <a:solidFill>
                  <a:schemeClr val="accent1"/>
                </a:solidFill>
              </a:rPr>
              <a:t> but gets ever </a:t>
            </a:r>
            <a:r>
              <a:rPr lang="en-CA" altLang="en-US" u="sng" dirty="0">
                <a:solidFill>
                  <a:schemeClr val="accent1"/>
                </a:solidFill>
              </a:rPr>
              <a:t>larger</a:t>
            </a:r>
            <a:r>
              <a:rPr lang="en-CA" altLang="en-US" i="1" dirty="0">
                <a:solidFill>
                  <a:schemeClr val="accent1"/>
                </a:solidFill>
              </a:rPr>
              <a:t>.</a:t>
            </a:r>
          </a:p>
          <a:p>
            <a:pPr marL="0" indent="0">
              <a:buNone/>
            </a:pPr>
            <a:endParaRPr lang="en-CA" altLang="en-US" i="1" dirty="0">
              <a:solidFill>
                <a:schemeClr val="accent1"/>
              </a:solidFill>
            </a:endParaRPr>
          </a:p>
          <a:p>
            <a:pPr marL="0" indent="0">
              <a:buNone/>
            </a:pPr>
            <a:endParaRPr lang="en-CA" altLang="en-US" i="1" dirty="0">
              <a:solidFill>
                <a:schemeClr val="accent1"/>
              </a:solidFill>
            </a:endParaRPr>
          </a:p>
          <a:p>
            <a:pPr marL="0" indent="0">
              <a:buNone/>
            </a:pPr>
            <a:endParaRPr lang="en-CA" altLang="en-US" i="1" dirty="0">
              <a:solidFill>
                <a:schemeClr val="accent1"/>
              </a:solidFill>
            </a:endParaRPr>
          </a:p>
          <a:p>
            <a:pPr marL="0" indent="0">
              <a:buNone/>
            </a:pPr>
            <a:r>
              <a:rPr lang="en-CA" altLang="en-US" dirty="0">
                <a:solidFill>
                  <a:schemeClr val="accent1"/>
                </a:solidFill>
              </a:rPr>
              <a:t>C. If the object is </a:t>
            </a:r>
            <a:r>
              <a:rPr lang="en-CA" altLang="en-US" b="1" dirty="0">
                <a:solidFill>
                  <a:schemeClr val="accent1"/>
                </a:solidFill>
              </a:rPr>
              <a:t>very close </a:t>
            </a:r>
            <a:r>
              <a:rPr lang="en-CA" altLang="en-US" dirty="0">
                <a:solidFill>
                  <a:schemeClr val="accent1"/>
                </a:solidFill>
              </a:rPr>
              <a:t>(between the focal point and mirror), then image appears to be </a:t>
            </a:r>
            <a:r>
              <a:rPr lang="en-CA" altLang="en-US" b="1" u="sng" dirty="0">
                <a:solidFill>
                  <a:schemeClr val="accent1"/>
                </a:solidFill>
              </a:rPr>
              <a:t>larger</a:t>
            </a:r>
            <a:r>
              <a:rPr lang="en-CA" altLang="en-US" dirty="0">
                <a:solidFill>
                  <a:schemeClr val="accent1"/>
                </a:solidFill>
              </a:rPr>
              <a:t> </a:t>
            </a:r>
            <a:r>
              <a:rPr lang="en-CA" altLang="en-US" u="sng" dirty="0">
                <a:solidFill>
                  <a:schemeClr val="accent1"/>
                </a:solidFill>
              </a:rPr>
              <a:t>t</a:t>
            </a:r>
            <a:r>
              <a:rPr lang="en-CA" altLang="en-US" dirty="0">
                <a:solidFill>
                  <a:schemeClr val="accent1"/>
                </a:solidFill>
              </a:rPr>
              <a:t>han the object and is </a:t>
            </a:r>
            <a:r>
              <a:rPr lang="en-CA" altLang="en-US" b="1" u="sng" dirty="0">
                <a:solidFill>
                  <a:schemeClr val="accent1"/>
                </a:solidFill>
              </a:rPr>
              <a:t>upright</a:t>
            </a:r>
            <a:r>
              <a:rPr lang="en-CA" altLang="en-US" b="1" dirty="0">
                <a:solidFill>
                  <a:schemeClr val="accent1"/>
                </a:solidFill>
              </a:rPr>
              <a:t>.</a:t>
            </a:r>
            <a:r>
              <a:rPr lang="en-CA" altLang="en-US" dirty="0">
                <a:solidFill>
                  <a:schemeClr val="accent1"/>
                </a:solidFill>
              </a:rPr>
              <a:t> </a:t>
            </a:r>
            <a:endParaRPr lang="en-US" dirty="0">
              <a:solidFill>
                <a:schemeClr val="accent1"/>
              </a:solidFill>
            </a:endParaRPr>
          </a:p>
        </p:txBody>
      </p:sp>
      <p:pic>
        <p:nvPicPr>
          <p:cNvPr id="5" name="Picture 9">
            <a:extLst>
              <a:ext uri="{FF2B5EF4-FFF2-40B4-BE49-F238E27FC236}">
                <a16:creationId xmlns:a16="http://schemas.microsoft.com/office/drawing/2014/main" id="{051465EE-7961-42F3-ADEF-CAE4446E8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4927600" cy="679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C4147A3-45D0-45C3-A100-EA0805DAB4F9}"/>
              </a:ext>
            </a:extLst>
          </p:cNvPr>
          <p:cNvSpPr>
            <a:spLocks noGrp="1" noChangeArrowheads="1"/>
          </p:cNvSpPr>
          <p:nvPr>
            <p:ph type="title"/>
          </p:nvPr>
        </p:nvSpPr>
        <p:spPr/>
        <p:txBody>
          <a:bodyPr/>
          <a:lstStyle/>
          <a:p>
            <a:r>
              <a:rPr lang="en-US" altLang="en-US" dirty="0"/>
              <a:t>Uses of Concave Mirrors: </a:t>
            </a:r>
            <a:endParaRPr lang="en-CA" altLang="en-US" dirty="0"/>
          </a:p>
        </p:txBody>
      </p:sp>
      <p:sp>
        <p:nvSpPr>
          <p:cNvPr id="12292" name="Footer Placeholder 3">
            <a:extLst>
              <a:ext uri="{FF2B5EF4-FFF2-40B4-BE49-F238E27FC236}">
                <a16:creationId xmlns:a16="http://schemas.microsoft.com/office/drawing/2014/main" id="{BF676313-27E9-4A22-AA6F-D24DB2E0B408}"/>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2291" name="Content Placeholder 2">
            <a:extLst>
              <a:ext uri="{FF2B5EF4-FFF2-40B4-BE49-F238E27FC236}">
                <a16:creationId xmlns:a16="http://schemas.microsoft.com/office/drawing/2014/main" id="{0C1A09E4-98A0-4E69-9492-F7653EF4F514}"/>
              </a:ext>
            </a:extLst>
          </p:cNvPr>
          <p:cNvSpPr>
            <a:spLocks noGrp="1" noChangeArrowheads="1"/>
          </p:cNvSpPr>
          <p:nvPr>
            <p:ph sz="quarter" idx="1"/>
          </p:nvPr>
        </p:nvSpPr>
        <p:spPr>
          <a:xfrm>
            <a:off x="617517" y="1690688"/>
            <a:ext cx="6697683" cy="4710112"/>
          </a:xfrm>
        </p:spPr>
        <p:txBody>
          <a:bodyPr>
            <a:normAutofit/>
          </a:bodyPr>
          <a:lstStyle/>
          <a:p>
            <a:pPr eaLnBrk="1" hangingPunct="1"/>
            <a:r>
              <a:rPr lang="en-CA" altLang="en-US" i="1" dirty="0">
                <a:solidFill>
                  <a:schemeClr val="accent1"/>
                </a:solidFill>
              </a:rPr>
              <a:t>If you place a bright light at the </a:t>
            </a:r>
            <a:r>
              <a:rPr lang="en-CA" altLang="en-US" b="1" i="1" u="sng" dirty="0">
                <a:solidFill>
                  <a:schemeClr val="accent1"/>
                </a:solidFill>
              </a:rPr>
              <a:t>focal point</a:t>
            </a:r>
            <a:r>
              <a:rPr lang="en-CA" altLang="en-US" i="1" dirty="0">
                <a:solidFill>
                  <a:schemeClr val="accent1"/>
                </a:solidFill>
              </a:rPr>
              <a:t>, then all the rays bounce off the mirror and are reflected parallel to each other, making an intense focussed beam of light. </a:t>
            </a:r>
          </a:p>
          <a:p>
            <a:pPr eaLnBrk="1" hangingPunct="1"/>
            <a:r>
              <a:rPr lang="en-CA" altLang="en-US" i="1" dirty="0">
                <a:solidFill>
                  <a:schemeClr val="accent1"/>
                </a:solidFill>
              </a:rPr>
              <a:t>Spotlights, </a:t>
            </a:r>
            <a:r>
              <a:rPr lang="en-CA" altLang="en-US" b="1" i="1" u="sng" dirty="0">
                <a:solidFill>
                  <a:schemeClr val="accent1"/>
                </a:solidFill>
              </a:rPr>
              <a:t>flashlights,</a:t>
            </a:r>
            <a:r>
              <a:rPr lang="en-CA" altLang="en-US" i="1" dirty="0">
                <a:solidFill>
                  <a:schemeClr val="accent1"/>
                </a:solidFill>
              </a:rPr>
              <a:t> lighthouses and car headlights use this principle</a:t>
            </a:r>
          </a:p>
        </p:txBody>
      </p:sp>
      <p:pic>
        <p:nvPicPr>
          <p:cNvPr id="2" name="Picture 2">
            <a:extLst>
              <a:ext uri="{FF2B5EF4-FFF2-40B4-BE49-F238E27FC236}">
                <a16:creationId xmlns:a16="http://schemas.microsoft.com/office/drawing/2014/main" id="{61B5C068-7FCD-4103-BDFE-847CFAF0A440}"/>
              </a:ext>
            </a:extLst>
          </p:cNvPr>
          <p:cNvPicPr>
            <a:picLocks noChangeAspect="1"/>
          </p:cNvPicPr>
          <p:nvPr/>
        </p:nvPicPr>
        <p:blipFill>
          <a:blip r:embed="rId2" cstate="print"/>
          <a:stretch>
            <a:fillRect/>
          </a:stretch>
        </p:blipFill>
        <p:spPr>
          <a:xfrm>
            <a:off x="8027718" y="1555668"/>
            <a:ext cx="3872263" cy="34100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609D281-FFA3-4833-81C8-F698FF025E64}"/>
              </a:ext>
            </a:extLst>
          </p:cNvPr>
          <p:cNvSpPr>
            <a:spLocks noGrp="1" noChangeArrowheads="1"/>
          </p:cNvSpPr>
          <p:nvPr>
            <p:ph type="title"/>
          </p:nvPr>
        </p:nvSpPr>
        <p:spPr/>
        <p:txBody>
          <a:bodyPr/>
          <a:lstStyle/>
          <a:p>
            <a:r>
              <a:rPr lang="en-CA" altLang="en-US"/>
              <a:t>Uses of Concave Mirrors</a:t>
            </a:r>
          </a:p>
        </p:txBody>
      </p:sp>
      <p:sp>
        <p:nvSpPr>
          <p:cNvPr id="13316" name="Footer Placeholder 3">
            <a:extLst>
              <a:ext uri="{FF2B5EF4-FFF2-40B4-BE49-F238E27FC236}">
                <a16:creationId xmlns:a16="http://schemas.microsoft.com/office/drawing/2014/main" id="{50B2C615-421E-480A-8115-2582E903C0A3}"/>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3315" name="Content Placeholder 2">
            <a:extLst>
              <a:ext uri="{FF2B5EF4-FFF2-40B4-BE49-F238E27FC236}">
                <a16:creationId xmlns:a16="http://schemas.microsoft.com/office/drawing/2014/main" id="{D5F34F9C-006E-48F8-85DC-F8CECAC06E35}"/>
              </a:ext>
            </a:extLst>
          </p:cNvPr>
          <p:cNvSpPr>
            <a:spLocks noGrp="1" noChangeArrowheads="1"/>
          </p:cNvSpPr>
          <p:nvPr>
            <p:ph sz="quarter" idx="1"/>
          </p:nvPr>
        </p:nvSpPr>
        <p:spPr>
          <a:xfrm>
            <a:off x="581891" y="1219200"/>
            <a:ext cx="8028709" cy="4937760"/>
          </a:xfrm>
        </p:spPr>
        <p:txBody>
          <a:bodyPr/>
          <a:lstStyle/>
          <a:p>
            <a:pPr eaLnBrk="1" hangingPunct="1">
              <a:lnSpc>
                <a:spcPct val="90000"/>
              </a:lnSpc>
            </a:pPr>
            <a:r>
              <a:rPr lang="en-US" altLang="en-US" b="1" u="sng" dirty="0"/>
              <a:t>Dental </a:t>
            </a:r>
            <a:r>
              <a:rPr lang="en-US" altLang="en-US" dirty="0"/>
              <a:t>mirrors </a:t>
            </a:r>
          </a:p>
          <a:p>
            <a:pPr eaLnBrk="1" hangingPunct="1">
              <a:lnSpc>
                <a:spcPct val="90000"/>
              </a:lnSpc>
            </a:pPr>
            <a:r>
              <a:rPr lang="en-US" altLang="en-US" dirty="0"/>
              <a:t>Shaving and </a:t>
            </a:r>
            <a:r>
              <a:rPr lang="en-US" altLang="en-US" b="1" u="sng" dirty="0"/>
              <a:t>Make up </a:t>
            </a:r>
            <a:r>
              <a:rPr lang="en-US" altLang="en-US" dirty="0"/>
              <a:t>mirrors</a:t>
            </a:r>
          </a:p>
          <a:p>
            <a:pPr eaLnBrk="1" hangingPunct="1">
              <a:lnSpc>
                <a:spcPct val="90000"/>
              </a:lnSpc>
            </a:pPr>
            <a:r>
              <a:rPr lang="en-US" altLang="en-US" dirty="0"/>
              <a:t>Used in telescopes </a:t>
            </a:r>
          </a:p>
          <a:p>
            <a:r>
              <a:rPr lang="en-US" altLang="en-US" dirty="0"/>
              <a:t>Used as </a:t>
            </a:r>
            <a:r>
              <a:rPr lang="en-US" altLang="en-US" b="1" dirty="0"/>
              <a:t>reflectors</a:t>
            </a:r>
            <a:r>
              <a:rPr lang="en-US" altLang="en-US" dirty="0"/>
              <a:t> behind flashlights,  car headlights, lighthouses to make intense beam of light.</a:t>
            </a:r>
          </a:p>
          <a:p>
            <a:pPr eaLnBrk="1" hangingPunct="1">
              <a:lnSpc>
                <a:spcPct val="90000"/>
              </a:lnSpc>
            </a:pPr>
            <a:endParaRPr lang="en-US" altLang="en-US" dirty="0"/>
          </a:p>
        </p:txBody>
      </p:sp>
      <p:pic>
        <p:nvPicPr>
          <p:cNvPr id="13318" name="Picture 7" descr="Image result for make up mirror image">
            <a:extLst>
              <a:ext uri="{FF2B5EF4-FFF2-40B4-BE49-F238E27FC236}">
                <a16:creationId xmlns:a16="http://schemas.microsoft.com/office/drawing/2014/main" id="{91495F7D-6874-4AC0-B38F-5440EC7D9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259" y="2961127"/>
            <a:ext cx="2609850" cy="25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 result for concave mirror uses">
            <a:extLst>
              <a:ext uri="{FF2B5EF4-FFF2-40B4-BE49-F238E27FC236}">
                <a16:creationId xmlns:a16="http://schemas.microsoft.com/office/drawing/2014/main" id="{F2E9DF8D-7433-4007-9F5B-08FA3AA06A88}"/>
              </a:ext>
            </a:extLst>
          </p:cNvPr>
          <p:cNvPicPr/>
          <p:nvPr/>
        </p:nvPicPr>
        <p:blipFill>
          <a:blip r:embed="rId3">
            <a:extLst>
              <a:ext uri="{28A0092B-C50C-407E-A947-70E740481C1C}">
                <a14:useLocalDpi xmlns:a14="http://schemas.microsoft.com/office/drawing/2010/main" val="0"/>
              </a:ext>
            </a:extLst>
          </a:blip>
          <a:srcRect l="66052" t="46844" r="3828" b="26151"/>
          <a:stretch>
            <a:fillRect/>
          </a:stretch>
        </p:blipFill>
        <p:spPr bwMode="auto">
          <a:xfrm>
            <a:off x="8610600" y="341931"/>
            <a:ext cx="3027697" cy="195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 result for concave mirror uses">
            <a:extLst>
              <a:ext uri="{FF2B5EF4-FFF2-40B4-BE49-F238E27FC236}">
                <a16:creationId xmlns:a16="http://schemas.microsoft.com/office/drawing/2014/main" id="{F2E9DF8D-7433-4007-9F5B-08FA3AA06A88}"/>
              </a:ext>
            </a:extLst>
          </p:cNvPr>
          <p:cNvPicPr/>
          <p:nvPr/>
        </p:nvPicPr>
        <p:blipFill>
          <a:blip r:embed="rId3">
            <a:extLst>
              <a:ext uri="{28A0092B-C50C-407E-A947-70E740481C1C}">
                <a14:useLocalDpi xmlns:a14="http://schemas.microsoft.com/office/drawing/2010/main" val="0"/>
              </a:ext>
            </a:extLst>
          </a:blip>
          <a:srcRect l="4249" t="50545" r="64736" b="23045"/>
          <a:stretch>
            <a:fillRect/>
          </a:stretch>
        </p:blipFill>
        <p:spPr bwMode="auto">
          <a:xfrm>
            <a:off x="338571" y="480060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Maglite Pro 2 D-cell LED-torch | Advantageously shopping at  Knivesandtools.com">
            <a:extLst>
              <a:ext uri="{FF2B5EF4-FFF2-40B4-BE49-F238E27FC236}">
                <a16:creationId xmlns:a16="http://schemas.microsoft.com/office/drawing/2014/main" id="{CC75507D-F8FC-0A03-1707-D902DC575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965" y="4184349"/>
            <a:ext cx="3932464" cy="2617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C832-9E6D-4D13-B556-00FB56471EF1}"/>
              </a:ext>
            </a:extLst>
          </p:cNvPr>
          <p:cNvSpPr>
            <a:spLocks noGrp="1"/>
          </p:cNvSpPr>
          <p:nvPr>
            <p:ph type="title"/>
          </p:nvPr>
        </p:nvSpPr>
        <p:spPr/>
        <p:txBody>
          <a:bodyPr/>
          <a:lstStyle/>
          <a:p>
            <a:r>
              <a:rPr lang="en-US" dirty="0">
                <a:solidFill>
                  <a:schemeClr val="accent1"/>
                </a:solidFill>
              </a:rPr>
              <a:t>Extension: Find out Activity 5-6 p182</a:t>
            </a:r>
          </a:p>
        </p:txBody>
      </p:sp>
      <p:sp>
        <p:nvSpPr>
          <p:cNvPr id="3" name="Footer Placeholder 2">
            <a:extLst>
              <a:ext uri="{FF2B5EF4-FFF2-40B4-BE49-F238E27FC236}">
                <a16:creationId xmlns:a16="http://schemas.microsoft.com/office/drawing/2014/main" id="{57A5F55C-4011-4D69-BA06-2FF86D837B0C}"/>
              </a:ext>
            </a:extLst>
          </p:cNvPr>
          <p:cNvSpPr>
            <a:spLocks noGrp="1"/>
          </p:cNvSpPr>
          <p:nvPr>
            <p:ph type="ftr" sz="quarter" idx="11"/>
          </p:nvPr>
        </p:nvSpPr>
        <p:spPr/>
        <p:txBody>
          <a:bodyPr/>
          <a:lstStyle/>
          <a:p>
            <a:pPr>
              <a:defRPr/>
            </a:pPr>
            <a:r>
              <a:rPr lang="en-US" altLang="en-US"/>
              <a:t>(c) McGraw Hill Ryerson 2007</a:t>
            </a:r>
            <a:endParaRPr lang="en-US" altLang="en-US" sz="1400"/>
          </a:p>
        </p:txBody>
      </p:sp>
      <p:sp>
        <p:nvSpPr>
          <p:cNvPr id="4" name="Content Placeholder 3">
            <a:extLst>
              <a:ext uri="{FF2B5EF4-FFF2-40B4-BE49-F238E27FC236}">
                <a16:creationId xmlns:a16="http://schemas.microsoft.com/office/drawing/2014/main" id="{028ED2E6-EF5D-4DAB-98FA-6C4CBD177D76}"/>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r>
              <a:rPr lang="en-US" dirty="0">
                <a:solidFill>
                  <a:schemeClr val="accent1"/>
                </a:solidFill>
              </a:rPr>
              <a:t>What is the relationship between the number of reflections and the angle between the mirrors?</a:t>
            </a:r>
          </a:p>
        </p:txBody>
      </p:sp>
      <p:pic>
        <p:nvPicPr>
          <p:cNvPr id="5122" name="Picture 2">
            <a:extLst>
              <a:ext uri="{FF2B5EF4-FFF2-40B4-BE49-F238E27FC236}">
                <a16:creationId xmlns:a16="http://schemas.microsoft.com/office/drawing/2014/main" id="{CA8A2E86-4A65-2254-7062-B0946D289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04" y="2081348"/>
            <a:ext cx="3736330" cy="23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059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Convex Mirror</a:t>
            </a:r>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pic>
        <p:nvPicPr>
          <p:cNvPr id="5" name="Picture 4" descr="Related image"/>
          <p:cNvPicPr/>
          <p:nvPr/>
        </p:nvPicPr>
        <p:blipFill>
          <a:blip r:embed="rId2"/>
          <a:srcRect/>
          <a:stretch>
            <a:fillRect/>
          </a:stretch>
        </p:blipFill>
        <p:spPr bwMode="auto">
          <a:xfrm>
            <a:off x="4648200" y="1981201"/>
            <a:ext cx="5237162" cy="470598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Convex Mirror</a:t>
            </a:r>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sp>
        <p:nvSpPr>
          <p:cNvPr id="4" name="Content Placeholder 3"/>
          <p:cNvSpPr>
            <a:spLocks noGrp="1"/>
          </p:cNvSpPr>
          <p:nvPr>
            <p:ph sz="quarter" idx="1"/>
          </p:nvPr>
        </p:nvSpPr>
        <p:spPr/>
        <p:txBody>
          <a:bodyPr/>
          <a:lstStyle/>
          <a:p>
            <a:pPr marL="457200" indent="-457200"/>
            <a:r>
              <a:rPr lang="en-US" altLang="en-US" dirty="0"/>
              <a:t>curves </a:t>
            </a:r>
            <a:r>
              <a:rPr lang="en-US" altLang="en-US" b="1" u="sng" dirty="0"/>
              <a:t>outwards</a:t>
            </a:r>
            <a:r>
              <a:rPr lang="en-US" altLang="en-US" dirty="0"/>
              <a:t>. </a:t>
            </a:r>
          </a:p>
          <a:p>
            <a:pPr marL="457200" indent="-457200"/>
            <a:r>
              <a:rPr lang="en-US" altLang="en-US" dirty="0"/>
              <a:t>Reflected rays </a:t>
            </a:r>
            <a:r>
              <a:rPr lang="en-US" altLang="en-US" b="1" u="sng" dirty="0"/>
              <a:t>diverge</a:t>
            </a:r>
            <a:r>
              <a:rPr lang="en-US" altLang="en-US" dirty="0"/>
              <a:t> </a:t>
            </a:r>
            <a:r>
              <a:rPr lang="en-US" altLang="en-US" sz="3200" dirty="0"/>
              <a:t>(spread apart) and </a:t>
            </a:r>
            <a:r>
              <a:rPr lang="en-US" altLang="en-US" sz="3200" b="1" u="sng" dirty="0"/>
              <a:t>do NOT </a:t>
            </a:r>
            <a:r>
              <a:rPr lang="en-US" altLang="en-US" sz="3200" dirty="0"/>
              <a:t>meet</a:t>
            </a:r>
          </a:p>
          <a:p>
            <a:pPr marL="457200" indent="-457200"/>
            <a:r>
              <a:rPr lang="en-US" altLang="en-US" dirty="0"/>
              <a:t>Incoming parallel rays reflect as if they came from a focal point </a:t>
            </a:r>
            <a:r>
              <a:rPr lang="en-US" altLang="en-US" b="1" u="sng" dirty="0"/>
              <a:t>behind</a:t>
            </a:r>
            <a:r>
              <a:rPr lang="en-US" altLang="en-US" dirty="0"/>
              <a:t> the mirror.</a:t>
            </a:r>
          </a:p>
          <a:p>
            <a:pPr marL="457200" indent="-457200"/>
            <a:r>
              <a:rPr lang="en-US" altLang="en-US" dirty="0"/>
              <a:t>IMAGE: appears </a:t>
            </a:r>
            <a:r>
              <a:rPr lang="en-US" altLang="en-US" b="1" u="sng" dirty="0"/>
              <a:t>upright</a:t>
            </a:r>
            <a:r>
              <a:rPr lang="en-US" altLang="en-US" dirty="0"/>
              <a:t> and </a:t>
            </a:r>
            <a:r>
              <a:rPr lang="en-US" altLang="en-US" b="1" u="sng" dirty="0"/>
              <a:t>smaller</a:t>
            </a:r>
            <a:r>
              <a:rPr lang="en-US" altLang="en-US" dirty="0"/>
              <a:t>, thus seeing more objects</a:t>
            </a:r>
          </a:p>
          <a:p>
            <a:pPr marL="457200" indent="-457200"/>
            <a:r>
              <a:rPr lang="en-US" altLang="en-US" dirty="0"/>
              <a:t>Image is </a:t>
            </a:r>
            <a:r>
              <a:rPr lang="en-US" altLang="en-US" b="1" u="sng" dirty="0"/>
              <a:t>virtual</a:t>
            </a:r>
          </a:p>
          <a:p>
            <a:endParaRPr lang="en-US" dirty="0"/>
          </a:p>
        </p:txBody>
      </p:sp>
      <p:pic>
        <p:nvPicPr>
          <p:cNvPr id="6" name="Picture 12">
            <a:extLst>
              <a:ext uri="{FF2B5EF4-FFF2-40B4-BE49-F238E27FC236}">
                <a16:creationId xmlns:a16="http://schemas.microsoft.com/office/drawing/2014/main" id="{D39E501C-8509-4BA7-6060-DC249CD85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775" y="255588"/>
            <a:ext cx="2573353" cy="192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2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1B8D0EC-2E5E-4274-92A5-853EB0E6C545}"/>
              </a:ext>
            </a:extLst>
          </p:cNvPr>
          <p:cNvSpPr>
            <a:spLocks noGrp="1" noChangeArrowheads="1"/>
          </p:cNvSpPr>
          <p:nvPr>
            <p:ph type="title"/>
          </p:nvPr>
        </p:nvSpPr>
        <p:spPr/>
        <p:txBody>
          <a:bodyPr/>
          <a:lstStyle/>
          <a:p>
            <a:pPr eaLnBrk="1" hangingPunct="1"/>
            <a:r>
              <a:rPr lang="en-US" altLang="en-US" dirty="0"/>
              <a:t>Convex Mirrors USES:</a:t>
            </a:r>
            <a:endParaRPr lang="en-CA" altLang="en-US" dirty="0"/>
          </a:p>
        </p:txBody>
      </p:sp>
      <p:sp>
        <p:nvSpPr>
          <p:cNvPr id="16388" name="Footer Placeholder 3">
            <a:extLst>
              <a:ext uri="{FF2B5EF4-FFF2-40B4-BE49-F238E27FC236}">
                <a16:creationId xmlns:a16="http://schemas.microsoft.com/office/drawing/2014/main" id="{AD1E57DC-A9E1-458B-A65D-DB90B4E27363}"/>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3" name="Content Placeholder 2">
            <a:extLst>
              <a:ext uri="{FF2B5EF4-FFF2-40B4-BE49-F238E27FC236}">
                <a16:creationId xmlns:a16="http://schemas.microsoft.com/office/drawing/2014/main" id="{6FAFEF3F-F23F-4550-80E5-FC4592871C60}"/>
              </a:ext>
            </a:extLst>
          </p:cNvPr>
          <p:cNvSpPr>
            <a:spLocks noGrp="1"/>
          </p:cNvSpPr>
          <p:nvPr>
            <p:ph sz="quarter" idx="1"/>
          </p:nvPr>
        </p:nvSpPr>
        <p:spPr>
          <a:xfrm>
            <a:off x="285008" y="1524000"/>
            <a:ext cx="7030192" cy="4525962"/>
          </a:xfrm>
        </p:spPr>
        <p:txBody>
          <a:bodyPr/>
          <a:lstStyle/>
          <a:p>
            <a:pPr marL="457200" lvl="1" indent="0">
              <a:buNone/>
              <a:defRPr/>
            </a:pPr>
            <a:endParaRPr lang="en-US" altLang="en-US" dirty="0"/>
          </a:p>
          <a:p>
            <a:pPr lvl="1">
              <a:defRPr/>
            </a:pPr>
            <a:r>
              <a:rPr lang="en-US" altLang="en-US" b="1" u="sng" dirty="0"/>
              <a:t>Security</a:t>
            </a:r>
            <a:r>
              <a:rPr lang="en-US" altLang="en-US" dirty="0"/>
              <a:t> mirrors in stores</a:t>
            </a:r>
          </a:p>
          <a:p>
            <a:pPr lvl="1">
              <a:defRPr/>
            </a:pPr>
            <a:r>
              <a:rPr lang="en-US" altLang="en-US" b="1" u="sng" dirty="0"/>
              <a:t>Rearview</a:t>
            </a:r>
            <a:r>
              <a:rPr lang="en-US" altLang="en-US" b="1" dirty="0"/>
              <a:t> </a:t>
            </a:r>
            <a:r>
              <a:rPr lang="en-US" altLang="en-US" dirty="0"/>
              <a:t>mirrors in cars</a:t>
            </a:r>
          </a:p>
          <a:p>
            <a:pPr marL="457200" lvl="1" indent="0">
              <a:buNone/>
              <a:defRPr/>
            </a:pPr>
            <a:endParaRPr lang="en-US" altLang="en-US" sz="1400" dirty="0">
              <a:solidFill>
                <a:schemeClr val="tx2"/>
              </a:solidFill>
            </a:endParaRPr>
          </a:p>
          <a:p>
            <a:pPr eaLnBrk="1" hangingPunct="1">
              <a:defRPr/>
            </a:pPr>
            <a:endParaRPr lang="en-CA" dirty="0"/>
          </a:p>
        </p:txBody>
      </p:sp>
      <p:pic>
        <p:nvPicPr>
          <p:cNvPr id="16389" name="Picture 9">
            <a:extLst>
              <a:ext uri="{FF2B5EF4-FFF2-40B4-BE49-F238E27FC236}">
                <a16:creationId xmlns:a16="http://schemas.microsoft.com/office/drawing/2014/main" id="{21D05157-8C50-438F-9570-EE9467A76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4458" y="0"/>
            <a:ext cx="265354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age result for far side objects in mirror are closer">
            <a:extLst>
              <a:ext uri="{FF2B5EF4-FFF2-40B4-BE49-F238E27FC236}">
                <a16:creationId xmlns:a16="http://schemas.microsoft.com/office/drawing/2014/main" id="{075C586E-A5EC-4B04-85AE-5EA52D434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062" y="3962401"/>
            <a:ext cx="3212939" cy="259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17D9BF5-614D-4F3A-995F-ECD3EFF79437}"/>
              </a:ext>
            </a:extLst>
          </p:cNvPr>
          <p:cNvSpPr>
            <a:spLocks noGrp="1" noChangeArrowheads="1"/>
          </p:cNvSpPr>
          <p:nvPr>
            <p:ph type="title"/>
          </p:nvPr>
        </p:nvSpPr>
        <p:spPr/>
        <p:txBody>
          <a:bodyPr/>
          <a:lstStyle/>
          <a:p>
            <a:r>
              <a:rPr lang="en-CA" altLang="en-US"/>
              <a:t>Check your understanding</a:t>
            </a:r>
          </a:p>
        </p:txBody>
      </p:sp>
      <p:sp>
        <p:nvSpPr>
          <p:cNvPr id="18436" name="Footer Placeholder 3">
            <a:extLst>
              <a:ext uri="{FF2B5EF4-FFF2-40B4-BE49-F238E27FC236}">
                <a16:creationId xmlns:a16="http://schemas.microsoft.com/office/drawing/2014/main" id="{B35FF201-C05B-49B5-B286-D80FA30B11ED}"/>
              </a:ext>
            </a:extLst>
          </p:cNvPr>
          <p:cNvSpPr>
            <a:spLocks noGrp="1"/>
          </p:cNvSpPr>
          <p:nvPr>
            <p:ph type="ftr" sz="quarter" idx="11"/>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US" altLang="en-US" sz="1000"/>
              <a:t>(c) McGraw Hill Ryerson 2007</a:t>
            </a:r>
            <a:endParaRPr lang="en-US" altLang="en-US" sz="1400"/>
          </a:p>
        </p:txBody>
      </p:sp>
      <p:sp>
        <p:nvSpPr>
          <p:cNvPr id="18435" name="Content Placeholder 2">
            <a:extLst>
              <a:ext uri="{FF2B5EF4-FFF2-40B4-BE49-F238E27FC236}">
                <a16:creationId xmlns:a16="http://schemas.microsoft.com/office/drawing/2014/main" id="{69A367B5-05C7-46A0-AA58-B464FCB273A5}"/>
              </a:ext>
            </a:extLst>
          </p:cNvPr>
          <p:cNvSpPr>
            <a:spLocks noGrp="1" noChangeArrowheads="1"/>
          </p:cNvSpPr>
          <p:nvPr>
            <p:ph sz="quarter" idx="1"/>
          </p:nvPr>
        </p:nvSpPr>
        <p:spPr>
          <a:xfrm>
            <a:off x="748145" y="1676400"/>
            <a:ext cx="11032177" cy="4937760"/>
          </a:xfrm>
        </p:spPr>
        <p:txBody>
          <a:bodyPr>
            <a:normAutofit fontScale="92500"/>
          </a:bodyPr>
          <a:lstStyle/>
          <a:p>
            <a:pPr marL="457200" indent="-457200">
              <a:buFont typeface="Lucida Grande" charset="0"/>
              <a:buAutoNum type="arabicPeriod"/>
            </a:pPr>
            <a:r>
              <a:rPr lang="en-CA" altLang="en-US"/>
              <a:t>What size does the image in a plane mirror appear to be?</a:t>
            </a:r>
          </a:p>
          <a:p>
            <a:pPr marL="457200" indent="-457200">
              <a:buFont typeface="Lucida Grande" charset="0"/>
              <a:buAutoNum type="arabicPeriod"/>
            </a:pPr>
            <a:r>
              <a:rPr lang="en-CA" altLang="en-US"/>
              <a:t>What distance from the mirror does an image in a plane mirror appear to be?</a:t>
            </a:r>
          </a:p>
          <a:p>
            <a:pPr marL="457200" indent="-457200">
              <a:buFont typeface="Lucida Grande" charset="0"/>
              <a:buAutoNum type="arabicPeriod"/>
            </a:pPr>
            <a:r>
              <a:rPr lang="en-CA" altLang="en-US"/>
              <a:t>How is a concave mirror shaped differently from a plane mirror?</a:t>
            </a:r>
          </a:p>
          <a:p>
            <a:pPr marL="457200" indent="-457200">
              <a:buFont typeface="Lucida Grande" charset="0"/>
              <a:buAutoNum type="arabicPeriod"/>
            </a:pPr>
            <a:r>
              <a:rPr lang="en-CA" altLang="en-US"/>
              <a:t>What are some uses for concave mirrors?</a:t>
            </a:r>
          </a:p>
          <a:p>
            <a:pPr marL="457200" indent="-457200">
              <a:buFont typeface="Lucida Grande" charset="0"/>
              <a:buAutoNum type="arabicPeriod"/>
            </a:pPr>
            <a:r>
              <a:rPr lang="en-CA" altLang="en-US"/>
              <a:t>How is a convex mirror shaped differently from a plane mirror?</a:t>
            </a:r>
          </a:p>
          <a:p>
            <a:pPr marL="457200" indent="-457200">
              <a:buFont typeface="Lucida Grande" charset="0"/>
              <a:buAutoNum type="arabicPeriod"/>
            </a:pPr>
            <a:r>
              <a:rPr lang="en-CA" altLang="en-US"/>
              <a:t>What are some uses for convex mirrors?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1A01-B8D3-3D01-287B-EB5201FDD6FF}"/>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725C39BC-DC30-BD27-4A90-F94F4F1674F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1017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40" y="381000"/>
            <a:ext cx="6071260" cy="1371600"/>
          </a:xfrm>
        </p:spPr>
        <p:txBody>
          <a:bodyPr>
            <a:normAutofit/>
          </a:bodyPr>
          <a:lstStyle/>
          <a:p>
            <a:r>
              <a:rPr lang="en-US" dirty="0"/>
              <a:t>Convex Mirror Activity</a:t>
            </a:r>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sp>
        <p:nvSpPr>
          <p:cNvPr id="4" name="Content Placeholder 3"/>
          <p:cNvSpPr>
            <a:spLocks noGrp="1"/>
          </p:cNvSpPr>
          <p:nvPr>
            <p:ph sz="quarter" idx="1"/>
          </p:nvPr>
        </p:nvSpPr>
        <p:spPr>
          <a:xfrm>
            <a:off x="700644" y="2590800"/>
            <a:ext cx="10652166" cy="3794760"/>
          </a:xfrm>
        </p:spPr>
        <p:txBody>
          <a:bodyPr>
            <a:noAutofit/>
          </a:bodyPr>
          <a:lstStyle/>
          <a:p>
            <a:r>
              <a:rPr lang="en-US" sz="2800" dirty="0"/>
              <a:t>Look at your reflection in a Convex Mirror or from the BACK of the spoon. </a:t>
            </a:r>
          </a:p>
          <a:p>
            <a:r>
              <a:rPr lang="en-US" sz="2800" dirty="0"/>
              <a:t>How is your image different  in terms of size and orientation? </a:t>
            </a:r>
          </a:p>
          <a:p>
            <a:r>
              <a:rPr lang="en-US" sz="2800" dirty="0"/>
              <a:t>Can you see what’s behind you ? </a:t>
            </a:r>
          </a:p>
          <a:p>
            <a:r>
              <a:rPr lang="en-US" sz="2800" dirty="0"/>
              <a:t>Where would this kind of mirror be handy? </a:t>
            </a:r>
          </a:p>
        </p:txBody>
      </p:sp>
      <p:pic>
        <p:nvPicPr>
          <p:cNvPr id="5" name="Picture 4" descr="Image result for person looking into spoon mirror"/>
          <p:cNvPicPr/>
          <p:nvPr/>
        </p:nvPicPr>
        <p:blipFill>
          <a:blip r:embed="rId2"/>
          <a:srcRect l="-2954" r="26585"/>
          <a:stretch>
            <a:fillRect/>
          </a:stretch>
        </p:blipFill>
        <p:spPr bwMode="auto">
          <a:xfrm>
            <a:off x="7162800" y="0"/>
            <a:ext cx="3505200" cy="2667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 in your chart</a:t>
            </a:r>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pic>
        <p:nvPicPr>
          <p:cNvPr id="1026" name="Picture 2"/>
          <p:cNvPicPr>
            <a:picLocks noGrp="1" noChangeAspect="1" noChangeArrowheads="1"/>
          </p:cNvPicPr>
          <p:nvPr>
            <p:ph sz="quarter" idx="1"/>
          </p:nvPr>
        </p:nvPicPr>
        <p:blipFill>
          <a:blip r:embed="rId2"/>
          <a:srcRect b="36641"/>
          <a:stretch>
            <a:fillRect/>
          </a:stretch>
        </p:blipFill>
        <p:spPr bwMode="auto">
          <a:xfrm>
            <a:off x="1828801" y="1447828"/>
            <a:ext cx="7920037" cy="280014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Info: Khan Academy on virtual image</a:t>
            </a:r>
          </a:p>
        </p:txBody>
      </p:sp>
      <p:sp>
        <p:nvSpPr>
          <p:cNvPr id="4" name="Footer Placeholder 3"/>
          <p:cNvSpPr>
            <a:spLocks noGrp="1"/>
          </p:cNvSpPr>
          <p:nvPr>
            <p:ph type="ftr" sz="quarter" idx="11"/>
          </p:nvPr>
        </p:nvSpPr>
        <p:spPr/>
        <p:txBody>
          <a:bodyPr/>
          <a:lstStyle/>
          <a:p>
            <a:pPr>
              <a:defRPr/>
            </a:pPr>
            <a:r>
              <a:rPr lang="en-US" altLang="en-US"/>
              <a:t>(c) McGraw Hill Ryerson 2007</a:t>
            </a:r>
            <a:endParaRPr lang="en-US" altLang="en-US" sz="1400"/>
          </a:p>
        </p:txBody>
      </p:sp>
      <p:sp>
        <p:nvSpPr>
          <p:cNvPr id="3" name="Content Placeholder 2"/>
          <p:cNvSpPr>
            <a:spLocks noGrp="1"/>
          </p:cNvSpPr>
          <p:nvPr>
            <p:ph sz="quarter" idx="1"/>
          </p:nvPr>
        </p:nvSpPr>
        <p:spPr>
          <a:xfrm>
            <a:off x="1981200" y="1920240"/>
            <a:ext cx="8229600" cy="4937760"/>
          </a:xfrm>
        </p:spPr>
        <p:txBody>
          <a:bodyPr/>
          <a:lstStyle/>
          <a:p>
            <a:r>
              <a:rPr lang="en-US" dirty="0"/>
              <a:t>The Virtual Image is an </a:t>
            </a:r>
            <a:r>
              <a:rPr lang="en-US" b="1" dirty="0"/>
              <a:t>image</a:t>
            </a:r>
            <a:r>
              <a:rPr lang="en-US" dirty="0"/>
              <a:t> formed when the outgoing rays from an object always diverge (move apart). A plane mirror forms a </a:t>
            </a:r>
            <a:r>
              <a:rPr lang="en-US" b="1" dirty="0"/>
              <a:t>virtual image</a:t>
            </a:r>
            <a:r>
              <a:rPr lang="en-US" dirty="0"/>
              <a:t> positioned behind the mirror:</a:t>
            </a:r>
          </a:p>
          <a:p>
            <a:r>
              <a:rPr lang="en-US" dirty="0">
                <a:hlinkClick r:id="rId2"/>
              </a:rPr>
              <a:t>https://www.khanacademy.org/science/physics/geometric-optics/mirrors/v/virtual-image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t>Going Further</a:t>
            </a:r>
          </a:p>
        </p:txBody>
      </p:sp>
      <p:sp>
        <p:nvSpPr>
          <p:cNvPr id="4" name="Footer Placeholder 3"/>
          <p:cNvSpPr>
            <a:spLocks noGrp="1"/>
          </p:cNvSpPr>
          <p:nvPr>
            <p:ph type="ftr" sz="quarter" idx="11"/>
          </p:nvPr>
        </p:nvSpPr>
        <p:spPr/>
        <p:txBody>
          <a:bodyPr/>
          <a:lstStyle/>
          <a:p>
            <a:pPr>
              <a:defRPr/>
            </a:pPr>
            <a:r>
              <a:rPr lang="en-US" altLang="en-US"/>
              <a:t>(c) McGraw Hill Ryerson 2007</a:t>
            </a:r>
            <a:endParaRPr lang="en-US" altLang="en-US" sz="1400"/>
          </a:p>
        </p:txBody>
      </p:sp>
      <p:sp>
        <p:nvSpPr>
          <p:cNvPr id="3" name="Content Placeholder 2"/>
          <p:cNvSpPr>
            <a:spLocks noGrp="1"/>
          </p:cNvSpPr>
          <p:nvPr>
            <p:ph sz="quarter" idx="1"/>
          </p:nvPr>
        </p:nvSpPr>
        <p:spPr>
          <a:xfrm>
            <a:off x="1828800" y="1920240"/>
            <a:ext cx="8229600" cy="4937760"/>
          </a:xfrm>
        </p:spPr>
        <p:txBody>
          <a:bodyPr/>
          <a:lstStyle/>
          <a:p>
            <a:r>
              <a:rPr lang="en-US" dirty="0"/>
              <a:t>Why do mirrors flip images horizontally and not vertically?</a:t>
            </a:r>
          </a:p>
          <a:p>
            <a:r>
              <a:rPr lang="en-US" dirty="0">
                <a:hlinkClick r:id="rId2"/>
              </a:rPr>
              <a:t>https://www.sciencealert.com/how-do-mirrors-work</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31A0-741A-4FFA-B151-F1DB34039A92}"/>
              </a:ext>
            </a:extLst>
          </p:cNvPr>
          <p:cNvSpPr>
            <a:spLocks noGrp="1"/>
          </p:cNvSpPr>
          <p:nvPr>
            <p:ph type="title"/>
          </p:nvPr>
        </p:nvSpPr>
        <p:spPr/>
        <p:txBody>
          <a:bodyPr/>
          <a:lstStyle/>
          <a:p>
            <a:r>
              <a:rPr lang="en-US" dirty="0"/>
              <a:t>Practice</a:t>
            </a:r>
          </a:p>
        </p:txBody>
      </p:sp>
      <p:sp>
        <p:nvSpPr>
          <p:cNvPr id="4" name="Footer Placeholder 3">
            <a:extLst>
              <a:ext uri="{FF2B5EF4-FFF2-40B4-BE49-F238E27FC236}">
                <a16:creationId xmlns:a16="http://schemas.microsoft.com/office/drawing/2014/main" id="{37CA5A67-457A-4453-87CA-69D88A6676A9}"/>
              </a:ext>
            </a:extLst>
          </p:cNvPr>
          <p:cNvSpPr>
            <a:spLocks noGrp="1"/>
          </p:cNvSpPr>
          <p:nvPr>
            <p:ph type="ftr" sz="quarter" idx="11"/>
          </p:nvPr>
        </p:nvSpPr>
        <p:spPr/>
        <p:txBody>
          <a:bodyPr/>
          <a:lstStyle/>
          <a:p>
            <a:pPr>
              <a:defRPr/>
            </a:pPr>
            <a:r>
              <a:rPr lang="en-US" altLang="en-US"/>
              <a:t>(c) McGraw Hill Ryerson 2007</a:t>
            </a:r>
            <a:endParaRPr lang="en-US" altLang="en-US" sz="1400"/>
          </a:p>
        </p:txBody>
      </p:sp>
      <p:sp>
        <p:nvSpPr>
          <p:cNvPr id="3" name="Content Placeholder 2">
            <a:extLst>
              <a:ext uri="{FF2B5EF4-FFF2-40B4-BE49-F238E27FC236}">
                <a16:creationId xmlns:a16="http://schemas.microsoft.com/office/drawing/2014/main" id="{0F10EFEB-E7E3-4BD1-8847-20248D53BC75}"/>
              </a:ext>
            </a:extLst>
          </p:cNvPr>
          <p:cNvSpPr>
            <a:spLocks noGrp="1"/>
          </p:cNvSpPr>
          <p:nvPr>
            <p:ph sz="quarter" idx="1"/>
          </p:nvPr>
        </p:nvSpPr>
        <p:spPr/>
        <p:txBody>
          <a:bodyPr/>
          <a:lstStyle/>
          <a:p>
            <a:endParaRPr lang="en-US" dirty="0"/>
          </a:p>
          <a:p>
            <a:r>
              <a:rPr lang="en-US" dirty="0"/>
              <a:t>Mirror WS</a:t>
            </a:r>
          </a:p>
          <a:p>
            <a:r>
              <a:rPr lang="en-US" dirty="0"/>
              <a:t>Answer Check your Understanding page 189 </a:t>
            </a:r>
          </a:p>
          <a:p>
            <a:r>
              <a:rPr lang="en-US" dirty="0"/>
              <a:t>Questions   #1,3,5,6,7</a:t>
            </a:r>
          </a:p>
        </p:txBody>
      </p:sp>
      <p:pic>
        <p:nvPicPr>
          <p:cNvPr id="5" name="Picture 4" descr="Illustrates how a concave mirror forms an image"/>
          <p:cNvPicPr/>
          <p:nvPr/>
        </p:nvPicPr>
        <p:blipFill>
          <a:blip r:embed="rId2"/>
          <a:srcRect/>
          <a:stretch>
            <a:fillRect/>
          </a:stretch>
        </p:blipFill>
        <p:spPr bwMode="auto">
          <a:xfrm>
            <a:off x="5486400" y="4114800"/>
            <a:ext cx="4761230" cy="2322830"/>
          </a:xfrm>
          <a:prstGeom prst="rect">
            <a:avLst/>
          </a:prstGeom>
          <a:noFill/>
          <a:ln w="9525">
            <a:noFill/>
            <a:miter lim="800000"/>
            <a:headEnd/>
            <a:tailEnd/>
          </a:ln>
        </p:spPr>
      </p:pic>
    </p:spTree>
    <p:extLst>
      <p:ext uri="{BB962C8B-B14F-4D97-AF65-F5344CB8AC3E}">
        <p14:creationId xmlns:p14="http://schemas.microsoft.com/office/powerpoint/2010/main" val="45956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514114" cy="990600"/>
          </a:xfrm>
        </p:spPr>
        <p:txBody>
          <a:bodyPr>
            <a:normAutofit/>
          </a:bodyPr>
          <a:lstStyle/>
          <a:p>
            <a:r>
              <a:rPr lang="en-US" dirty="0">
                <a:solidFill>
                  <a:schemeClr val="accent1"/>
                </a:solidFill>
              </a:rPr>
              <a:t>Why do we see our image in a mirror?</a:t>
            </a:r>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pic>
        <p:nvPicPr>
          <p:cNvPr id="5" name="Content Placeholder 4"/>
          <p:cNvPicPr>
            <a:picLocks noGrp="1"/>
          </p:cNvPicPr>
          <p:nvPr>
            <p:ph sz="quarter" idx="1"/>
          </p:nvPr>
        </p:nvPicPr>
        <p:blipFill>
          <a:blip r:embed="rId3"/>
          <a:srcRect/>
          <a:stretch>
            <a:fillRect/>
          </a:stretch>
        </p:blipFill>
        <p:spPr bwMode="auto">
          <a:xfrm>
            <a:off x="2971800" y="1524000"/>
            <a:ext cx="3390900" cy="393541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pic>
        <p:nvPicPr>
          <p:cNvPr id="5" name="Content Placeholder 4" descr="Image Formation by Mirrors | Physics"/>
          <p:cNvPicPr>
            <a:picLocks noGrp="1"/>
          </p:cNvPicPr>
          <p:nvPr>
            <p:ph sz="quarter" idx="1"/>
          </p:nvPr>
        </p:nvPicPr>
        <p:blipFill>
          <a:blip r:embed="rId2"/>
          <a:srcRect/>
          <a:stretch>
            <a:fillRect/>
          </a:stretch>
        </p:blipFill>
        <p:spPr bwMode="auto">
          <a:xfrm>
            <a:off x="1676400" y="0"/>
            <a:ext cx="8991600" cy="550437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sp>
        <p:nvSpPr>
          <p:cNvPr id="6" name="Content Placeholder 5"/>
          <p:cNvSpPr>
            <a:spLocks noGrp="1"/>
          </p:cNvSpPr>
          <p:nvPr>
            <p:ph sz="quarter" idx="1"/>
          </p:nvPr>
        </p:nvSpPr>
        <p:spPr/>
        <p:txBody>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2362200" y="1295401"/>
            <a:ext cx="7372350" cy="42767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further</a:t>
            </a:r>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sp>
        <p:nvSpPr>
          <p:cNvPr id="4" name="Content Placeholder 3"/>
          <p:cNvSpPr>
            <a:spLocks noGrp="1"/>
          </p:cNvSpPr>
          <p:nvPr>
            <p:ph sz="quarter" idx="1"/>
          </p:nvPr>
        </p:nvSpPr>
        <p:spPr/>
        <p:txBody>
          <a:bodyPr>
            <a:normAutofit fontScale="85000" lnSpcReduction="20000"/>
          </a:bodyPr>
          <a:lstStyle/>
          <a:p>
            <a:r>
              <a:rPr lang="en-US" dirty="0"/>
              <a:t>Images from Concave Mirrors: </a:t>
            </a:r>
            <a:r>
              <a:rPr lang="en-US" dirty="0">
                <a:hlinkClick r:id="rId2"/>
              </a:rPr>
              <a:t>https://www.youtube.com/watch?v=Hp0PsU6mUGs&amp;t=287s</a:t>
            </a:r>
            <a:endParaRPr lang="en-US" dirty="0"/>
          </a:p>
          <a:p>
            <a:r>
              <a:rPr lang="en-US" dirty="0"/>
              <a:t>Uses of concave mirrors: </a:t>
            </a:r>
            <a:r>
              <a:rPr lang="en-US" dirty="0">
                <a:hlinkClick r:id="rId3"/>
              </a:rPr>
              <a:t>https://www.youtube.com/watch?v=QMElx44Ikss</a:t>
            </a:r>
            <a:endParaRPr lang="en-US" dirty="0"/>
          </a:p>
          <a:p>
            <a:endParaRPr lang="en-US" dirty="0"/>
          </a:p>
          <a:p>
            <a:r>
              <a:rPr lang="en-US" dirty="0"/>
              <a:t>Images from Convex mirrors: </a:t>
            </a:r>
            <a:r>
              <a:rPr lang="en-US" dirty="0">
                <a:hlinkClick r:id="rId4"/>
              </a:rPr>
              <a:t>https://www.youtube.com/watch?v=TpN6xuYxwms&amp;t=128s</a:t>
            </a:r>
          </a:p>
          <a:p>
            <a:r>
              <a:rPr lang="en-US" dirty="0">
                <a:hlinkClick r:id="rId4"/>
              </a:rPr>
              <a:t>U</a:t>
            </a:r>
            <a:r>
              <a:rPr lang="en-US" dirty="0"/>
              <a:t>ses of Convex mirrors</a:t>
            </a:r>
          </a:p>
          <a:p>
            <a:r>
              <a:rPr lang="en-US" dirty="0"/>
              <a:t>Real </a:t>
            </a:r>
            <a:r>
              <a:rPr lang="en-US" dirty="0" err="1"/>
              <a:t>vs</a:t>
            </a:r>
            <a:r>
              <a:rPr lang="en-US" dirty="0"/>
              <a:t> Virtual Images: </a:t>
            </a:r>
            <a:r>
              <a:rPr lang="en-US" dirty="0">
                <a:hlinkClick r:id="rId5"/>
              </a:rPr>
              <a:t>https://www.youtube.com/watch?v=EwBK_cXUTZI</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87" y="1481406"/>
            <a:ext cx="10515600" cy="1325563"/>
          </a:xfrm>
        </p:spPr>
        <p:txBody>
          <a:bodyPr>
            <a:normAutofit fontScale="90000"/>
          </a:bodyPr>
          <a:lstStyle/>
          <a:p>
            <a:r>
              <a:rPr lang="en-US" dirty="0">
                <a:solidFill>
                  <a:schemeClr val="accent1"/>
                </a:solidFill>
              </a:rPr>
              <a:t>Due to the reflection</a:t>
            </a:r>
            <a:r>
              <a:rPr lang="en-US" baseline="0" dirty="0">
                <a:solidFill>
                  <a:schemeClr val="accent1"/>
                </a:solidFill>
              </a:rPr>
              <a:t> of multiple light rays. </a:t>
            </a:r>
            <a:br>
              <a:rPr lang="en-US" baseline="0" dirty="0">
                <a:solidFill>
                  <a:schemeClr val="accent1"/>
                </a:solidFill>
              </a:rPr>
            </a:br>
            <a:r>
              <a:rPr lang="en-US" dirty="0">
                <a:solidFill>
                  <a:schemeClr val="accent1"/>
                </a:solidFill>
              </a:rPr>
              <a:t>Light ray can be reflected multiple times. </a:t>
            </a:r>
            <a:br>
              <a:rPr lang="en-US" dirty="0">
                <a:solidFill>
                  <a:schemeClr val="accent1"/>
                </a:solidFill>
              </a:rPr>
            </a:br>
            <a:r>
              <a:rPr lang="en-US" dirty="0">
                <a:solidFill>
                  <a:schemeClr val="accent1"/>
                </a:solidFill>
              </a:rPr>
              <a:t>Is your image a real image or virtual?</a:t>
            </a:r>
            <a:br>
              <a:rPr lang="en-US" dirty="0"/>
            </a:br>
            <a:br>
              <a:rPr lang="en-US" dirty="0"/>
            </a:br>
            <a:endParaRPr lang="en-US" dirty="0"/>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pic>
        <p:nvPicPr>
          <p:cNvPr id="5" name="Content Placeholder 4"/>
          <p:cNvPicPr>
            <a:picLocks noGrp="1"/>
          </p:cNvPicPr>
          <p:nvPr>
            <p:ph sz="quarter" idx="1"/>
          </p:nvPr>
        </p:nvPicPr>
        <p:blipFill>
          <a:blip r:embed="rId3"/>
          <a:srcRect/>
          <a:stretch>
            <a:fillRect/>
          </a:stretch>
        </p:blipFill>
        <p:spPr bwMode="auto">
          <a:xfrm>
            <a:off x="7260895" y="2511425"/>
            <a:ext cx="2800350" cy="39814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AFE8-2C28-40C7-A935-781E3E683D9D}"/>
              </a:ext>
            </a:extLst>
          </p:cNvPr>
          <p:cNvSpPr>
            <a:spLocks noGrp="1"/>
          </p:cNvSpPr>
          <p:nvPr>
            <p:ph type="title"/>
          </p:nvPr>
        </p:nvSpPr>
        <p:spPr/>
        <p:txBody>
          <a:bodyPr/>
          <a:lstStyle/>
          <a:p>
            <a:r>
              <a:rPr lang="en-US" dirty="0"/>
              <a:t>REFLECTION in Mirrors</a:t>
            </a:r>
          </a:p>
        </p:txBody>
      </p:sp>
      <p:sp>
        <p:nvSpPr>
          <p:cNvPr id="3" name="Footer Placeholder 2">
            <a:extLst>
              <a:ext uri="{FF2B5EF4-FFF2-40B4-BE49-F238E27FC236}">
                <a16:creationId xmlns:a16="http://schemas.microsoft.com/office/drawing/2014/main" id="{207E0C34-2451-417C-B673-FD8BAFBC9685}"/>
              </a:ext>
            </a:extLst>
          </p:cNvPr>
          <p:cNvSpPr>
            <a:spLocks noGrp="1"/>
          </p:cNvSpPr>
          <p:nvPr>
            <p:ph type="ftr" sz="quarter" idx="11"/>
          </p:nvPr>
        </p:nvSpPr>
        <p:spPr/>
        <p:txBody>
          <a:bodyPr/>
          <a:lstStyle/>
          <a:p>
            <a:pPr>
              <a:defRPr/>
            </a:pPr>
            <a:r>
              <a:rPr lang="en-US" altLang="en-US"/>
              <a:t>(c) McGraw Hill Ryerson 2007</a:t>
            </a:r>
            <a:endParaRPr lang="en-US" altLang="en-US" sz="1400"/>
          </a:p>
        </p:txBody>
      </p:sp>
      <p:sp>
        <p:nvSpPr>
          <p:cNvPr id="4" name="Content Placeholder 3">
            <a:extLst>
              <a:ext uri="{FF2B5EF4-FFF2-40B4-BE49-F238E27FC236}">
                <a16:creationId xmlns:a16="http://schemas.microsoft.com/office/drawing/2014/main" id="{C27CF2AB-5905-480E-92C3-DC38338D2AD6}"/>
              </a:ext>
            </a:extLst>
          </p:cNvPr>
          <p:cNvSpPr>
            <a:spLocks noGrp="1"/>
          </p:cNvSpPr>
          <p:nvPr>
            <p:ph sz="quarter" idx="1"/>
          </p:nvPr>
        </p:nvSpPr>
        <p:spPr>
          <a:xfrm>
            <a:off x="1097280" y="1828800"/>
            <a:ext cx="9113520" cy="4328160"/>
          </a:xfrm>
        </p:spPr>
        <p:txBody>
          <a:bodyPr/>
          <a:lstStyle/>
          <a:p>
            <a:r>
              <a:rPr lang="en-US" sz="2800" dirty="0"/>
              <a:t>The LAW OF REFLECTION applies to </a:t>
            </a:r>
            <a:r>
              <a:rPr lang="en-US" sz="2800" b="1" u="sng" dirty="0"/>
              <a:t>ALL </a:t>
            </a:r>
            <a:r>
              <a:rPr lang="en-US" sz="2800" dirty="0"/>
              <a:t>mirrors.</a:t>
            </a:r>
          </a:p>
          <a:p>
            <a:r>
              <a:rPr lang="en-US" sz="2800" dirty="0">
                <a:solidFill>
                  <a:schemeClr val="accent1"/>
                </a:solidFill>
              </a:rPr>
              <a:t>Reflected Images can be REAL or VIRTUAL. </a:t>
            </a:r>
          </a:p>
          <a:p>
            <a:endParaRPr lang="en-US" sz="2800" dirty="0"/>
          </a:p>
        </p:txBody>
      </p:sp>
    </p:spTree>
    <p:extLst>
      <p:ext uri="{BB962C8B-B14F-4D97-AF65-F5344CB8AC3E}">
        <p14:creationId xmlns:p14="http://schemas.microsoft.com/office/powerpoint/2010/main" val="389154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C1571-B938-D44C-67FE-6C569E12A211}"/>
              </a:ext>
            </a:extLst>
          </p:cNvPr>
          <p:cNvSpPr>
            <a:spLocks noGrp="1"/>
          </p:cNvSpPr>
          <p:nvPr>
            <p:ph sz="half" idx="1"/>
          </p:nvPr>
        </p:nvSpPr>
        <p:spPr>
          <a:xfrm>
            <a:off x="478971" y="673718"/>
            <a:ext cx="5181600" cy="4351338"/>
          </a:xfrm>
        </p:spPr>
        <p:txBody>
          <a:bodyPr/>
          <a:lstStyle/>
          <a:p>
            <a:pPr marL="0" indent="0">
              <a:buNone/>
            </a:pPr>
            <a:r>
              <a:rPr lang="en-US" sz="2800" dirty="0"/>
              <a:t>REAL IMAGE </a:t>
            </a:r>
          </a:p>
          <a:p>
            <a:pPr marL="0" indent="0">
              <a:buNone/>
            </a:pPr>
            <a:r>
              <a:rPr lang="en-US" dirty="0"/>
              <a:t>F</a:t>
            </a:r>
            <a:r>
              <a:rPr lang="en-US" sz="2800" dirty="0"/>
              <a:t>orms when reflected rays </a:t>
            </a:r>
            <a:r>
              <a:rPr lang="en-US" sz="2800" b="1" u="sng" dirty="0"/>
              <a:t>meet</a:t>
            </a:r>
            <a:r>
              <a:rPr lang="en-US" sz="2800" dirty="0"/>
              <a:t>. </a:t>
            </a:r>
            <a:r>
              <a:rPr lang="en-US" dirty="0"/>
              <a:t>I</a:t>
            </a:r>
            <a:r>
              <a:rPr lang="en-US" sz="2800" dirty="0"/>
              <a:t>mage is visible </a:t>
            </a:r>
            <a:r>
              <a:rPr lang="en-US" sz="2800" b="1" u="sng" dirty="0"/>
              <a:t>in front of </a:t>
            </a:r>
            <a:r>
              <a:rPr lang="en-US" sz="2800" dirty="0"/>
              <a:t>mirror</a:t>
            </a:r>
          </a:p>
          <a:p>
            <a:endParaRPr lang="en-US" dirty="0"/>
          </a:p>
        </p:txBody>
      </p:sp>
      <p:sp>
        <p:nvSpPr>
          <p:cNvPr id="4" name="Content Placeholder 3">
            <a:extLst>
              <a:ext uri="{FF2B5EF4-FFF2-40B4-BE49-F238E27FC236}">
                <a16:creationId xmlns:a16="http://schemas.microsoft.com/office/drawing/2014/main" id="{1C1B8FCA-93C8-CE57-494E-BA0FAA57E75F}"/>
              </a:ext>
            </a:extLst>
          </p:cNvPr>
          <p:cNvSpPr>
            <a:spLocks noGrp="1"/>
          </p:cNvSpPr>
          <p:nvPr>
            <p:ph sz="half" idx="2"/>
          </p:nvPr>
        </p:nvSpPr>
        <p:spPr>
          <a:xfrm>
            <a:off x="6813467" y="331406"/>
            <a:ext cx="5181600" cy="4351338"/>
          </a:xfrm>
        </p:spPr>
        <p:txBody>
          <a:bodyPr/>
          <a:lstStyle/>
          <a:p>
            <a:pPr marL="0" indent="0">
              <a:buNone/>
            </a:pPr>
            <a:r>
              <a:rPr lang="en-US" sz="2800" dirty="0"/>
              <a:t>VIRTUAL IMAGE</a:t>
            </a:r>
          </a:p>
          <a:p>
            <a:pPr marL="0" indent="0">
              <a:buNone/>
            </a:pPr>
            <a:r>
              <a:rPr lang="en-US" dirty="0"/>
              <a:t>F</a:t>
            </a:r>
            <a:r>
              <a:rPr lang="en-US" sz="2800" dirty="0"/>
              <a:t>orms when reflected rays </a:t>
            </a:r>
            <a:r>
              <a:rPr lang="en-US" sz="2800" b="1" u="sng" dirty="0"/>
              <a:t>do not </a:t>
            </a:r>
            <a:r>
              <a:rPr lang="en-US" sz="2800" dirty="0"/>
              <a:t>actually meet; </a:t>
            </a:r>
          </a:p>
          <a:p>
            <a:pPr marL="0" indent="0">
              <a:buNone/>
            </a:pPr>
            <a:r>
              <a:rPr lang="en-US" dirty="0"/>
              <a:t>O</a:t>
            </a:r>
            <a:r>
              <a:rPr lang="en-US" sz="2800" dirty="0"/>
              <a:t>nly the </a:t>
            </a:r>
            <a:r>
              <a:rPr lang="en-US" sz="2800" i="1" dirty="0"/>
              <a:t>extended</a:t>
            </a:r>
            <a:r>
              <a:rPr lang="en-US" sz="2800" dirty="0"/>
              <a:t> rays do. </a:t>
            </a:r>
          </a:p>
          <a:p>
            <a:pPr marL="0" indent="0">
              <a:buNone/>
            </a:pPr>
            <a:r>
              <a:rPr lang="en-US" dirty="0"/>
              <a:t>I</a:t>
            </a:r>
            <a:r>
              <a:rPr lang="en-US" sz="2800" dirty="0"/>
              <a:t>mages appears </a:t>
            </a:r>
            <a:r>
              <a:rPr lang="en-US" sz="2800" b="1" u="sng" dirty="0"/>
              <a:t>behind </a:t>
            </a:r>
            <a:r>
              <a:rPr lang="en-US" sz="2800" dirty="0"/>
              <a:t>mirror. </a:t>
            </a:r>
          </a:p>
          <a:p>
            <a:endParaRPr lang="en-US" dirty="0"/>
          </a:p>
        </p:txBody>
      </p:sp>
      <p:pic>
        <p:nvPicPr>
          <p:cNvPr id="6" name="Picture 5" descr="Difference Between Real Image and Virtual Image with Practical ...">
            <a:extLst>
              <a:ext uri="{FF2B5EF4-FFF2-40B4-BE49-F238E27FC236}">
                <a16:creationId xmlns:a16="http://schemas.microsoft.com/office/drawing/2014/main" id="{2085DD5B-39F8-8570-CD66-A03DECA92E43}"/>
              </a:ext>
            </a:extLst>
          </p:cNvPr>
          <p:cNvPicPr/>
          <p:nvPr/>
        </p:nvPicPr>
        <p:blipFill rotWithShape="1">
          <a:blip r:embed="rId2"/>
          <a:srcRect t="12014" b="32881"/>
          <a:stretch/>
        </p:blipFill>
        <p:spPr bwMode="auto">
          <a:xfrm>
            <a:off x="1835727" y="2874931"/>
            <a:ext cx="8054438" cy="3722914"/>
          </a:xfrm>
          <a:prstGeom prst="rect">
            <a:avLst/>
          </a:prstGeom>
          <a:noFill/>
          <a:ln w="9525">
            <a:noFill/>
            <a:miter lim="800000"/>
            <a:headEnd/>
            <a:tailEnd/>
          </a:ln>
        </p:spPr>
      </p:pic>
    </p:spTree>
    <p:extLst>
      <p:ext uri="{BB962C8B-B14F-4D97-AF65-F5344CB8AC3E}">
        <p14:creationId xmlns:p14="http://schemas.microsoft.com/office/powerpoint/2010/main" val="252164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sp>
        <p:nvSpPr>
          <p:cNvPr id="4" name="Content Placeholder 3"/>
          <p:cNvSpPr>
            <a:spLocks noGrp="1"/>
          </p:cNvSpPr>
          <p:nvPr>
            <p:ph sz="quarter" idx="1"/>
          </p:nvPr>
        </p:nvSpPr>
        <p:spPr/>
        <p:txBody>
          <a:bodyPr>
            <a:normAutofit fontScale="77500" lnSpcReduction="20000"/>
          </a:bodyPr>
          <a:lstStyle/>
          <a:p>
            <a:r>
              <a:rPr lang="en-US" dirty="0">
                <a:solidFill>
                  <a:schemeClr val="accent1"/>
                </a:solidFill>
              </a:rPr>
              <a:t>A </a:t>
            </a:r>
            <a:r>
              <a:rPr lang="en-US" b="1" i="1" dirty="0">
                <a:solidFill>
                  <a:schemeClr val="accent1"/>
                </a:solidFill>
              </a:rPr>
              <a:t>real image</a:t>
            </a:r>
            <a:r>
              <a:rPr lang="en-US" dirty="0">
                <a:solidFill>
                  <a:schemeClr val="accent1"/>
                </a:solidFill>
              </a:rPr>
              <a:t> can be caught on a screen.</a:t>
            </a:r>
          </a:p>
          <a:p>
            <a:r>
              <a:rPr lang="en-US" dirty="0">
                <a:solidFill>
                  <a:schemeClr val="accent1"/>
                </a:solidFill>
              </a:rPr>
              <a:t>A </a:t>
            </a:r>
            <a:r>
              <a:rPr lang="en-US" b="1" i="1" dirty="0">
                <a:solidFill>
                  <a:schemeClr val="accent1"/>
                </a:solidFill>
              </a:rPr>
              <a:t>real image</a:t>
            </a:r>
            <a:r>
              <a:rPr lang="en-US" dirty="0">
                <a:solidFill>
                  <a:schemeClr val="accent1"/>
                </a:solidFill>
              </a:rPr>
              <a:t> is always inverted, </a:t>
            </a:r>
            <a:r>
              <a:rPr lang="en-US" b="1" i="1" dirty="0">
                <a:solidFill>
                  <a:schemeClr val="accent1"/>
                </a:solidFill>
              </a:rPr>
              <a:t>virtual image</a:t>
            </a:r>
            <a:r>
              <a:rPr lang="en-US" dirty="0">
                <a:solidFill>
                  <a:schemeClr val="accent1"/>
                </a:solidFill>
              </a:rPr>
              <a:t> is always upright.</a:t>
            </a:r>
          </a:p>
          <a:p>
            <a:r>
              <a:rPr lang="en-US" dirty="0">
                <a:solidFill>
                  <a:schemeClr val="accent1"/>
                </a:solidFill>
              </a:rPr>
              <a:t>A </a:t>
            </a:r>
            <a:r>
              <a:rPr lang="en-US" b="1" i="1" dirty="0">
                <a:solidFill>
                  <a:schemeClr val="accent1"/>
                </a:solidFill>
              </a:rPr>
              <a:t>real image</a:t>
            </a:r>
            <a:r>
              <a:rPr lang="en-US" dirty="0">
                <a:solidFill>
                  <a:schemeClr val="accent1"/>
                </a:solidFill>
              </a:rPr>
              <a:t> is formed when the rays of light after reflection or refraction actually meet at some point whereas a </a:t>
            </a:r>
            <a:r>
              <a:rPr lang="en-US" b="1" i="1" dirty="0">
                <a:solidFill>
                  <a:schemeClr val="accent1"/>
                </a:solidFill>
              </a:rPr>
              <a:t>virtual image</a:t>
            </a:r>
            <a:r>
              <a:rPr lang="en-US" dirty="0">
                <a:solidFill>
                  <a:schemeClr val="accent1"/>
                </a:solidFill>
              </a:rPr>
              <a:t> is formed when the rays of light after reflection or refraction appear to meet at a point.</a:t>
            </a:r>
          </a:p>
          <a:p>
            <a:r>
              <a:rPr lang="en-US" dirty="0">
                <a:solidFill>
                  <a:schemeClr val="accent1"/>
                </a:solidFill>
              </a:rPr>
              <a:t>A </a:t>
            </a:r>
            <a:r>
              <a:rPr lang="en-US" b="1" i="1" dirty="0">
                <a:solidFill>
                  <a:schemeClr val="accent1"/>
                </a:solidFill>
              </a:rPr>
              <a:t>real image</a:t>
            </a:r>
            <a:r>
              <a:rPr lang="en-US" dirty="0">
                <a:solidFill>
                  <a:schemeClr val="accent1"/>
                </a:solidFill>
              </a:rPr>
              <a:t> is formed by the actual intersection of light rays whereas a </a:t>
            </a:r>
            <a:r>
              <a:rPr lang="en-US" b="1" i="1" dirty="0">
                <a:solidFill>
                  <a:schemeClr val="accent1"/>
                </a:solidFill>
              </a:rPr>
              <a:t>virtual image</a:t>
            </a:r>
            <a:r>
              <a:rPr lang="en-US" dirty="0">
                <a:solidFill>
                  <a:schemeClr val="accent1"/>
                </a:solidFill>
              </a:rPr>
              <a:t> is formed by the imaginary intersection of light rays.</a:t>
            </a:r>
          </a:p>
          <a:p>
            <a:r>
              <a:rPr lang="en-US" dirty="0">
                <a:solidFill>
                  <a:schemeClr val="accent1"/>
                </a:solidFill>
              </a:rPr>
              <a:t>A </a:t>
            </a:r>
            <a:r>
              <a:rPr lang="en-US" b="1" i="1" dirty="0">
                <a:solidFill>
                  <a:schemeClr val="accent1"/>
                </a:solidFill>
              </a:rPr>
              <a:t>real image</a:t>
            </a:r>
            <a:r>
              <a:rPr lang="en-US" dirty="0">
                <a:solidFill>
                  <a:schemeClr val="accent1"/>
                </a:solidFill>
              </a:rPr>
              <a:t> can be formed in in a screen but a </a:t>
            </a:r>
            <a:r>
              <a:rPr lang="en-US" b="1" i="1" dirty="0">
                <a:solidFill>
                  <a:schemeClr val="accent1"/>
                </a:solidFill>
              </a:rPr>
              <a:t>virtual image</a:t>
            </a:r>
            <a:r>
              <a:rPr lang="en-US" dirty="0">
                <a:solidFill>
                  <a:schemeClr val="accent1"/>
                </a:solidFill>
              </a:rPr>
              <a:t> can be only seen in the mirror.</a:t>
            </a:r>
          </a:p>
          <a:p>
            <a:r>
              <a:rPr lang="en-US" dirty="0">
                <a:solidFill>
                  <a:schemeClr val="accent1"/>
                </a:solidFill>
              </a:rPr>
              <a:t>A </a:t>
            </a:r>
            <a:r>
              <a:rPr lang="en-US" b="1" i="1" dirty="0">
                <a:solidFill>
                  <a:schemeClr val="accent1"/>
                </a:solidFill>
              </a:rPr>
              <a:t>real image</a:t>
            </a:r>
            <a:r>
              <a:rPr lang="en-US" dirty="0">
                <a:solidFill>
                  <a:schemeClr val="accent1"/>
                </a:solidFill>
              </a:rPr>
              <a:t> is formed by only concave mirror however a </a:t>
            </a:r>
            <a:r>
              <a:rPr lang="en-US" b="1" i="1" dirty="0">
                <a:solidFill>
                  <a:schemeClr val="accent1"/>
                </a:solidFill>
              </a:rPr>
              <a:t>virtual image</a:t>
            </a:r>
            <a:r>
              <a:rPr lang="en-US" dirty="0">
                <a:solidFill>
                  <a:schemeClr val="accent1"/>
                </a:solidFill>
              </a:rPr>
              <a:t> can be formed by concave, convex and plane mirror also.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C832-9E6D-4D13-B556-00FB56471EF1}"/>
              </a:ext>
            </a:extLst>
          </p:cNvPr>
          <p:cNvSpPr>
            <a:spLocks noGrp="1"/>
          </p:cNvSpPr>
          <p:nvPr>
            <p:ph type="title"/>
          </p:nvPr>
        </p:nvSpPr>
        <p:spPr/>
        <p:txBody>
          <a:bodyPr/>
          <a:lstStyle/>
          <a:p>
            <a:r>
              <a:rPr lang="en-US" dirty="0"/>
              <a:t>Light Box Activity – Hand in</a:t>
            </a:r>
          </a:p>
        </p:txBody>
      </p:sp>
      <p:sp>
        <p:nvSpPr>
          <p:cNvPr id="4" name="Content Placeholder 3">
            <a:extLst>
              <a:ext uri="{FF2B5EF4-FFF2-40B4-BE49-F238E27FC236}">
                <a16:creationId xmlns:a16="http://schemas.microsoft.com/office/drawing/2014/main" id="{028ED2E6-EF5D-4DAB-98FA-6C4CBD177D76}"/>
              </a:ext>
            </a:extLst>
          </p:cNvPr>
          <p:cNvSpPr>
            <a:spLocks noGrp="1"/>
          </p:cNvSpPr>
          <p:nvPr>
            <p:ph sz="quarter" idx="1"/>
          </p:nvPr>
        </p:nvSpPr>
        <p:spPr/>
        <p:txBody>
          <a:bodyPr/>
          <a:lstStyle/>
          <a:p>
            <a:r>
              <a:rPr lang="en-US" dirty="0"/>
              <a:t>Types of Mirrors</a:t>
            </a:r>
          </a:p>
          <a:p>
            <a:endParaRPr lang="en-US" dirty="0"/>
          </a:p>
        </p:txBody>
      </p:sp>
      <p:pic>
        <p:nvPicPr>
          <p:cNvPr id="6146" name="Picture 2" descr="Difference between Mirror and Lens, Types, Important Questions">
            <a:extLst>
              <a:ext uri="{FF2B5EF4-FFF2-40B4-BE49-F238E27FC236}">
                <a16:creationId xmlns:a16="http://schemas.microsoft.com/office/drawing/2014/main" id="{807D16C3-4771-0F88-4E37-578D901A15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80" b="11311"/>
          <a:stretch/>
        </p:blipFill>
        <p:spPr bwMode="auto">
          <a:xfrm>
            <a:off x="1531323" y="2394893"/>
            <a:ext cx="8752709" cy="421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07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a:t>
            </a:r>
          </a:p>
        </p:txBody>
      </p:sp>
      <p:sp>
        <p:nvSpPr>
          <p:cNvPr id="3" name="Footer Placeholder 2"/>
          <p:cNvSpPr>
            <a:spLocks noGrp="1"/>
          </p:cNvSpPr>
          <p:nvPr>
            <p:ph type="ftr" sz="quarter" idx="11"/>
          </p:nvPr>
        </p:nvSpPr>
        <p:spPr/>
        <p:txBody>
          <a:bodyPr/>
          <a:lstStyle/>
          <a:p>
            <a:pPr>
              <a:defRPr/>
            </a:pPr>
            <a:r>
              <a:rPr lang="en-US" altLang="en-US"/>
              <a:t>(c) McGraw Hill Ryerson 2007</a:t>
            </a:r>
            <a:endParaRPr lang="en-US" altLang="en-US" sz="1400"/>
          </a:p>
        </p:txBody>
      </p:sp>
      <p:sp>
        <p:nvSpPr>
          <p:cNvPr id="4" name="Content Placeholder 3"/>
          <p:cNvSpPr>
            <a:spLocks noGrp="1"/>
          </p:cNvSpPr>
          <p:nvPr>
            <p:ph sz="quarter" idx="1"/>
          </p:nvPr>
        </p:nvSpPr>
        <p:spPr>
          <a:xfrm>
            <a:off x="838200" y="1601152"/>
            <a:ext cx="10596154" cy="4937760"/>
          </a:xfrm>
        </p:spPr>
        <p:txBody>
          <a:bodyPr>
            <a:normAutofit/>
          </a:bodyPr>
          <a:lstStyle/>
          <a:p>
            <a:r>
              <a:rPr lang="en-US" dirty="0"/>
              <a:t>Find a mirror Look into your mirror/camera, </a:t>
            </a:r>
          </a:p>
          <a:p>
            <a:r>
              <a:rPr lang="en-US" dirty="0"/>
              <a:t>Raise your right hand. </a:t>
            </a:r>
          </a:p>
          <a:p>
            <a:r>
              <a:rPr lang="en-US" dirty="0"/>
              <a:t>What do you see?</a:t>
            </a:r>
          </a:p>
          <a:p>
            <a:r>
              <a:rPr lang="en-US" dirty="0"/>
              <a:t>Write a message on a piece of paper, </a:t>
            </a:r>
          </a:p>
          <a:p>
            <a:pPr marL="0" indent="0">
              <a:buNone/>
            </a:pPr>
            <a:r>
              <a:rPr lang="en-US" dirty="0"/>
              <a:t>hold it in front of you and try to read it </a:t>
            </a:r>
          </a:p>
          <a:p>
            <a:pPr marL="0" indent="0">
              <a:buNone/>
            </a:pPr>
            <a:r>
              <a:rPr lang="en-US" dirty="0"/>
              <a:t>in the mirror.</a:t>
            </a:r>
          </a:p>
          <a:p>
            <a:endParaRPr lang="en-US" dirty="0"/>
          </a:p>
        </p:txBody>
      </p:sp>
      <p:pic>
        <p:nvPicPr>
          <p:cNvPr id="2050" name="Picture 2" descr="Mirror Women's T-Shirt - White - Available in all sizes | Mirror Image Word Art">
            <a:extLst>
              <a:ext uri="{FF2B5EF4-FFF2-40B4-BE49-F238E27FC236}">
                <a16:creationId xmlns:a16="http://schemas.microsoft.com/office/drawing/2014/main" id="{46EFAB11-95C1-3DE3-C774-E2C6CEF7D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890" y="2985861"/>
            <a:ext cx="3370489" cy="3370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s the mirror an accurate depiction of what you look like? - Quora">
            <a:extLst>
              <a:ext uri="{FF2B5EF4-FFF2-40B4-BE49-F238E27FC236}">
                <a16:creationId xmlns:a16="http://schemas.microsoft.com/office/drawing/2014/main" id="{5E9700B4-D184-6968-0AC8-4BF97FD3F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513" y="-55381"/>
            <a:ext cx="2486866" cy="1656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1426</Words>
  <Application>Microsoft Office PowerPoint</Application>
  <PresentationFormat>Widescreen</PresentationFormat>
  <Paragraphs>167</Paragraphs>
  <Slides>32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Google Sans</vt:lpstr>
      <vt:lpstr>Lucida Grande</vt:lpstr>
      <vt:lpstr>Arial</vt:lpstr>
      <vt:lpstr>Calibri</vt:lpstr>
      <vt:lpstr>Calibri Light</vt:lpstr>
      <vt:lpstr>Office Theme</vt:lpstr>
      <vt:lpstr>Types of Mirrors</vt:lpstr>
      <vt:lpstr>Extension: Find out Activity 5-6 p182</vt:lpstr>
      <vt:lpstr>Why do we see our image in a mirror?</vt:lpstr>
      <vt:lpstr>Due to the reflection of multiple light rays.  Light ray can be reflected multiple times.  Is your image a real image or virtual?  </vt:lpstr>
      <vt:lpstr>REFLECTION in Mirrors</vt:lpstr>
      <vt:lpstr>PowerPoint Presentation</vt:lpstr>
      <vt:lpstr>PowerPoint Presentation</vt:lpstr>
      <vt:lpstr>Light Box Activity – Hand in</vt:lpstr>
      <vt:lpstr>Try this:</vt:lpstr>
      <vt:lpstr>For each mirror:</vt:lpstr>
      <vt:lpstr>Complete activity with Ray Boxes </vt:lpstr>
      <vt:lpstr>PLANE Mirror</vt:lpstr>
      <vt:lpstr>IMAGE in Plane Mirrors (Flat Mirror)</vt:lpstr>
      <vt:lpstr>Try same for other two mirrors</vt:lpstr>
      <vt:lpstr>Concave Mirrors</vt:lpstr>
      <vt:lpstr>Concave Mirrors</vt:lpstr>
      <vt:lpstr>PowerPoint Presentation</vt:lpstr>
      <vt:lpstr>Uses of Concave Mirrors: </vt:lpstr>
      <vt:lpstr>Uses of Concave Mirrors</vt:lpstr>
      <vt:lpstr>Convex Mirror</vt:lpstr>
      <vt:lpstr>Convex Mirror</vt:lpstr>
      <vt:lpstr>Convex Mirrors USES:</vt:lpstr>
      <vt:lpstr>Check your understanding</vt:lpstr>
      <vt:lpstr>Extra Slides Beyond Here</vt:lpstr>
      <vt:lpstr>Convex Mirror Activity</vt:lpstr>
      <vt:lpstr>Fill in your chart</vt:lpstr>
      <vt:lpstr>More Info: Khan Academy on virtual image</vt:lpstr>
      <vt:lpstr>Going Further</vt:lpstr>
      <vt:lpstr>Practice</vt:lpstr>
      <vt:lpstr>PowerPoint Presentation</vt:lpstr>
      <vt:lpstr>PowerPoint Presentation</vt:lpstr>
      <vt:lpstr>Going further</vt:lpstr>
    </vt:vector>
  </TitlesOfParts>
  <Company>School District 41 Burnaby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Wilson</dc:creator>
  <cp:lastModifiedBy>Tammy Wilson</cp:lastModifiedBy>
  <cp:revision>1</cp:revision>
  <dcterms:created xsi:type="dcterms:W3CDTF">2024-01-03T21:13:27Z</dcterms:created>
  <dcterms:modified xsi:type="dcterms:W3CDTF">2024-01-04T23:03:12Z</dcterms:modified>
</cp:coreProperties>
</file>