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30" r:id="rId3"/>
    <p:sldId id="331" r:id="rId4"/>
    <p:sldId id="278" r:id="rId5"/>
    <p:sldId id="332" r:id="rId6"/>
    <p:sldId id="333" r:id="rId7"/>
    <p:sldId id="279" r:id="rId8"/>
    <p:sldId id="280" r:id="rId9"/>
    <p:sldId id="336" r:id="rId10"/>
    <p:sldId id="328" r:id="rId11"/>
    <p:sldId id="337" r:id="rId12"/>
    <p:sldId id="307" r:id="rId13"/>
    <p:sldId id="346" r:id="rId14"/>
    <p:sldId id="338" r:id="rId15"/>
    <p:sldId id="334" r:id="rId16"/>
    <p:sldId id="339" r:id="rId17"/>
    <p:sldId id="327" r:id="rId18"/>
    <p:sldId id="347" r:id="rId19"/>
    <p:sldId id="348" r:id="rId20"/>
    <p:sldId id="355" r:id="rId21"/>
    <p:sldId id="349" r:id="rId22"/>
    <p:sldId id="350" r:id="rId23"/>
    <p:sldId id="340" r:id="rId24"/>
    <p:sldId id="351" r:id="rId25"/>
    <p:sldId id="352" r:id="rId26"/>
    <p:sldId id="35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03F60-6FB2-4681-B985-30240FE8C0BD}" v="2" dt="2023-11-27T20:11:13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6" autoAdjust="0"/>
    <p:restoredTop sz="94660"/>
  </p:normalViewPr>
  <p:slideViewPr>
    <p:cSldViewPr snapToGrid="0">
      <p:cViewPr varScale="1">
        <p:scale>
          <a:sx n="29" d="100"/>
          <a:sy n="29" d="100"/>
        </p:scale>
        <p:origin x="56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0392548a-554d-41ce-90db-a9cc305eb12d" providerId="ADAL" clId="{12003F60-6FB2-4681-B985-30240FE8C0BD}"/>
    <pc:docChg chg="custSel addSld delSld modSld">
      <pc:chgData name="Tammy Wilson" userId="0392548a-554d-41ce-90db-a9cc305eb12d" providerId="ADAL" clId="{12003F60-6FB2-4681-B985-30240FE8C0BD}" dt="2023-11-27T20:11:31.438" v="62" actId="478"/>
      <pc:docMkLst>
        <pc:docMk/>
      </pc:docMkLst>
      <pc:sldChg chg="delSp modSp mod">
        <pc:chgData name="Tammy Wilson" userId="0392548a-554d-41ce-90db-a9cc305eb12d" providerId="ADAL" clId="{12003F60-6FB2-4681-B985-30240FE8C0BD}" dt="2023-11-27T20:11:20.505" v="59" actId="20577"/>
        <pc:sldMkLst>
          <pc:docMk/>
          <pc:sldMk cId="2663898069" sldId="348"/>
        </pc:sldMkLst>
        <pc:spChg chg="mod">
          <ac:chgData name="Tammy Wilson" userId="0392548a-554d-41ce-90db-a9cc305eb12d" providerId="ADAL" clId="{12003F60-6FB2-4681-B985-30240FE8C0BD}" dt="2023-11-27T20:11:20.505" v="59" actId="20577"/>
          <ac:spMkLst>
            <pc:docMk/>
            <pc:sldMk cId="2663898069" sldId="348"/>
            <ac:spMk id="2" creationId="{5F1242B0-4E15-FDCC-3B3E-32D7B5173C8F}"/>
          </ac:spMkLst>
        </pc:spChg>
        <pc:spChg chg="mod">
          <ac:chgData name="Tammy Wilson" userId="0392548a-554d-41ce-90db-a9cc305eb12d" providerId="ADAL" clId="{12003F60-6FB2-4681-B985-30240FE8C0BD}" dt="2023-11-27T20:11:15.310" v="56" actId="6549"/>
          <ac:spMkLst>
            <pc:docMk/>
            <pc:sldMk cId="2663898069" sldId="348"/>
            <ac:spMk id="3" creationId="{8B1443B4-5712-B234-13C7-A710AE3CA649}"/>
          </ac:spMkLst>
        </pc:spChg>
        <pc:picChg chg="del">
          <ac:chgData name="Tammy Wilson" userId="0392548a-554d-41ce-90db-a9cc305eb12d" providerId="ADAL" clId="{12003F60-6FB2-4681-B985-30240FE8C0BD}" dt="2023-11-27T20:11:13.285" v="55" actId="478"/>
          <ac:picMkLst>
            <pc:docMk/>
            <pc:sldMk cId="2663898069" sldId="348"/>
            <ac:picMk id="2050" creationId="{17D93D78-E097-8D28-8EF0-67CC7EEB17D2}"/>
          </ac:picMkLst>
        </pc:picChg>
      </pc:sldChg>
      <pc:sldChg chg="modSp new del mod">
        <pc:chgData name="Tammy Wilson" userId="0392548a-554d-41ce-90db-a9cc305eb12d" providerId="ADAL" clId="{12003F60-6FB2-4681-B985-30240FE8C0BD}" dt="2023-11-27T20:11:08.296" v="54" actId="47"/>
        <pc:sldMkLst>
          <pc:docMk/>
          <pc:sldMk cId="795266896" sldId="354"/>
        </pc:sldMkLst>
        <pc:spChg chg="mod">
          <ac:chgData name="Tammy Wilson" userId="0392548a-554d-41ce-90db-a9cc305eb12d" providerId="ADAL" clId="{12003F60-6FB2-4681-B985-30240FE8C0BD}" dt="2023-11-27T20:10:48.913" v="52" actId="20577"/>
          <ac:spMkLst>
            <pc:docMk/>
            <pc:sldMk cId="795266896" sldId="354"/>
            <ac:spMk id="2" creationId="{5F964BE6-E5F7-DFC7-2B3D-9677D4B756E0}"/>
          </ac:spMkLst>
        </pc:spChg>
      </pc:sldChg>
      <pc:sldChg chg="delSp modSp add mod">
        <pc:chgData name="Tammy Wilson" userId="0392548a-554d-41ce-90db-a9cc305eb12d" providerId="ADAL" clId="{12003F60-6FB2-4681-B985-30240FE8C0BD}" dt="2023-11-27T20:11:31.438" v="62" actId="478"/>
        <pc:sldMkLst>
          <pc:docMk/>
          <pc:sldMk cId="437695150" sldId="355"/>
        </pc:sldMkLst>
        <pc:spChg chg="mod">
          <ac:chgData name="Tammy Wilson" userId="0392548a-554d-41ce-90db-a9cc305eb12d" providerId="ADAL" clId="{12003F60-6FB2-4681-B985-30240FE8C0BD}" dt="2023-11-27T20:11:27.885" v="60" actId="6549"/>
          <ac:spMkLst>
            <pc:docMk/>
            <pc:sldMk cId="437695150" sldId="355"/>
            <ac:spMk id="2" creationId="{5F1242B0-4E15-FDCC-3B3E-32D7B5173C8F}"/>
          </ac:spMkLst>
        </pc:spChg>
        <pc:spChg chg="mod">
          <ac:chgData name="Tammy Wilson" userId="0392548a-554d-41ce-90db-a9cc305eb12d" providerId="ADAL" clId="{12003F60-6FB2-4681-B985-30240FE8C0BD}" dt="2023-11-27T20:11:30.032" v="61" actId="20577"/>
          <ac:spMkLst>
            <pc:docMk/>
            <pc:sldMk cId="437695150" sldId="355"/>
            <ac:spMk id="3" creationId="{8B1443B4-5712-B234-13C7-A710AE3CA649}"/>
          </ac:spMkLst>
        </pc:spChg>
        <pc:picChg chg="del">
          <ac:chgData name="Tammy Wilson" userId="0392548a-554d-41ce-90db-a9cc305eb12d" providerId="ADAL" clId="{12003F60-6FB2-4681-B985-30240FE8C0BD}" dt="2023-11-27T20:11:31.438" v="62" actId="478"/>
          <ac:picMkLst>
            <pc:docMk/>
            <pc:sldMk cId="437695150" sldId="355"/>
            <ac:picMk id="4" creationId="{8545EF63-75A4-9401-DE9E-03479FFAC7DC}"/>
          </ac:picMkLst>
        </pc:picChg>
      </pc:sldChg>
    </pc:docChg>
  </pc:docChgLst>
  <pc:docChgLst>
    <pc:chgData name="Tammy Wilson" userId="0392548a-554d-41ce-90db-a9cc305eb12d" providerId="ADAL" clId="{3D486B27-B653-41EA-8739-69E3EF00A8C4}"/>
    <pc:docChg chg="undo custSel addSld delSld modSld sldOrd modMainMaster">
      <pc:chgData name="Tammy Wilson" userId="0392548a-554d-41ce-90db-a9cc305eb12d" providerId="ADAL" clId="{3D486B27-B653-41EA-8739-69E3EF00A8C4}" dt="2023-11-05T17:58:28.337" v="3487" actId="20577"/>
      <pc:docMkLst>
        <pc:docMk/>
      </pc:docMkLst>
      <pc:sldChg chg="modSp mod">
        <pc:chgData name="Tammy Wilson" userId="0392548a-554d-41ce-90db-a9cc305eb12d" providerId="ADAL" clId="{3D486B27-B653-41EA-8739-69E3EF00A8C4}" dt="2023-11-05T16:00:29.494" v="29" actId="20577"/>
        <pc:sldMkLst>
          <pc:docMk/>
          <pc:sldMk cId="4189288630" sldId="256"/>
        </pc:sldMkLst>
        <pc:spChg chg="mod">
          <ac:chgData name="Tammy Wilson" userId="0392548a-554d-41ce-90db-a9cc305eb12d" providerId="ADAL" clId="{3D486B27-B653-41EA-8739-69E3EF00A8C4}" dt="2023-11-05T16:00:21.177" v="13" actId="20577"/>
          <ac:spMkLst>
            <pc:docMk/>
            <pc:sldMk cId="4189288630" sldId="256"/>
            <ac:spMk id="2" creationId="{3E060545-2D41-1D44-51A9-A72459638C12}"/>
          </ac:spMkLst>
        </pc:spChg>
        <pc:spChg chg="mod">
          <ac:chgData name="Tammy Wilson" userId="0392548a-554d-41ce-90db-a9cc305eb12d" providerId="ADAL" clId="{3D486B27-B653-41EA-8739-69E3EF00A8C4}" dt="2023-11-05T16:00:29.494" v="29" actId="20577"/>
          <ac:spMkLst>
            <pc:docMk/>
            <pc:sldMk cId="4189288630" sldId="256"/>
            <ac:spMk id="3" creationId="{7006844E-46B4-3A59-73BB-E75B84ED1D0A}"/>
          </ac:spMkLst>
        </pc:spChg>
      </pc:sldChg>
      <pc:sldChg chg="delSp modSp mod">
        <pc:chgData name="Tammy Wilson" userId="0392548a-554d-41ce-90db-a9cc305eb12d" providerId="ADAL" clId="{3D486B27-B653-41EA-8739-69E3EF00A8C4}" dt="2023-11-05T16:35:44.646" v="661" actId="20577"/>
        <pc:sldMkLst>
          <pc:docMk/>
          <pc:sldMk cId="0" sldId="278"/>
        </pc:sldMkLst>
        <pc:spChg chg="mod">
          <ac:chgData name="Tammy Wilson" userId="0392548a-554d-41ce-90db-a9cc305eb12d" providerId="ADAL" clId="{3D486B27-B653-41EA-8739-69E3EF00A8C4}" dt="2023-11-05T16:26:05.564" v="207" actId="20577"/>
          <ac:spMkLst>
            <pc:docMk/>
            <pc:sldMk cId="0" sldId="278"/>
            <ac:spMk id="38914" creationId="{00193BFB-EAD9-D1F8-9F71-BC00EFCD710C}"/>
          </ac:spMkLst>
        </pc:spChg>
        <pc:spChg chg="mod">
          <ac:chgData name="Tammy Wilson" userId="0392548a-554d-41ce-90db-a9cc305eb12d" providerId="ADAL" clId="{3D486B27-B653-41EA-8739-69E3EF00A8C4}" dt="2023-11-05T16:35:44.646" v="661" actId="20577"/>
          <ac:spMkLst>
            <pc:docMk/>
            <pc:sldMk cId="0" sldId="278"/>
            <ac:spMk id="38915" creationId="{0CB71898-03A6-3065-F12D-528DCD149B1D}"/>
          </ac:spMkLst>
        </pc:spChg>
        <pc:spChg chg="del mod">
          <ac:chgData name="Tammy Wilson" userId="0392548a-554d-41ce-90db-a9cc305eb12d" providerId="ADAL" clId="{3D486B27-B653-41EA-8739-69E3EF00A8C4}" dt="2023-11-05T16:26:22.870" v="233" actId="478"/>
          <ac:spMkLst>
            <pc:docMk/>
            <pc:sldMk cId="0" sldId="278"/>
            <ac:spMk id="92165" creationId="{7CBE86CF-619C-D841-F2BF-B839A853486F}"/>
          </ac:spMkLst>
        </pc:spChg>
        <pc:picChg chg="mod">
          <ac:chgData name="Tammy Wilson" userId="0392548a-554d-41ce-90db-a9cc305eb12d" providerId="ADAL" clId="{3D486B27-B653-41EA-8739-69E3EF00A8C4}" dt="2023-11-05T16:35:36.788" v="634" actId="1076"/>
          <ac:picMkLst>
            <pc:docMk/>
            <pc:sldMk cId="0" sldId="278"/>
            <ac:picMk id="92164" creationId="{93B4A41C-EA52-AEBD-2C49-EC6162013C12}"/>
          </ac:picMkLst>
        </pc:picChg>
      </pc:sldChg>
      <pc:sldChg chg="modSp mod">
        <pc:chgData name="Tammy Wilson" userId="0392548a-554d-41ce-90db-a9cc305eb12d" providerId="ADAL" clId="{3D486B27-B653-41EA-8739-69E3EF00A8C4}" dt="2023-11-05T17:51:08.259" v="3475" actId="114"/>
        <pc:sldMkLst>
          <pc:docMk/>
          <pc:sldMk cId="0" sldId="279"/>
        </pc:sldMkLst>
        <pc:spChg chg="mod">
          <ac:chgData name="Tammy Wilson" userId="0392548a-554d-41ce-90db-a9cc305eb12d" providerId="ADAL" clId="{3D486B27-B653-41EA-8739-69E3EF00A8C4}" dt="2023-11-05T17:51:08.259" v="3475" actId="114"/>
          <ac:spMkLst>
            <pc:docMk/>
            <pc:sldMk cId="0" sldId="279"/>
            <ac:spMk id="39941" creationId="{3A90BE94-4B7C-98BD-6855-4DD84CB4C5F2}"/>
          </ac:spMkLst>
        </pc:spChg>
      </pc:sldChg>
      <pc:sldChg chg="addSp modSp mod">
        <pc:chgData name="Tammy Wilson" userId="0392548a-554d-41ce-90db-a9cc305eb12d" providerId="ADAL" clId="{3D486B27-B653-41EA-8739-69E3EF00A8C4}" dt="2023-11-05T17:53:58.707" v="3478" actId="113"/>
        <pc:sldMkLst>
          <pc:docMk/>
          <pc:sldMk cId="0" sldId="280"/>
        </pc:sldMkLst>
        <pc:spChg chg="mod">
          <ac:chgData name="Tammy Wilson" userId="0392548a-554d-41ce-90db-a9cc305eb12d" providerId="ADAL" clId="{3D486B27-B653-41EA-8739-69E3EF00A8C4}" dt="2023-11-05T16:39:49.489" v="820" actId="20577"/>
          <ac:spMkLst>
            <pc:docMk/>
            <pc:sldMk cId="0" sldId="280"/>
            <ac:spMk id="41986" creationId="{6F5CE81E-0C0E-44E5-9A52-0394FE8DE38E}"/>
          </ac:spMkLst>
        </pc:spChg>
        <pc:spChg chg="mod">
          <ac:chgData name="Tammy Wilson" userId="0392548a-554d-41ce-90db-a9cc305eb12d" providerId="ADAL" clId="{3D486B27-B653-41EA-8739-69E3EF00A8C4}" dt="2023-11-05T17:53:58.707" v="3478" actId="113"/>
          <ac:spMkLst>
            <pc:docMk/>
            <pc:sldMk cId="0" sldId="280"/>
            <ac:spMk id="41987" creationId="{E7130A7C-784C-7BD4-08E6-4BA9AC59C7A1}"/>
          </ac:spMkLst>
        </pc:spChg>
        <pc:picChg chg="add mod">
          <ac:chgData name="Tammy Wilson" userId="0392548a-554d-41ce-90db-a9cc305eb12d" providerId="ADAL" clId="{3D486B27-B653-41EA-8739-69E3EF00A8C4}" dt="2023-11-05T16:39:07.849" v="809" actId="1076"/>
          <ac:picMkLst>
            <pc:docMk/>
            <pc:sldMk cId="0" sldId="280"/>
            <ac:picMk id="2" creationId="{F89C11D3-D732-70B9-87A6-CE8F80A13B4D}"/>
          </ac:picMkLst>
        </pc:picChg>
        <pc:picChg chg="mod">
          <ac:chgData name="Tammy Wilson" userId="0392548a-554d-41ce-90db-a9cc305eb12d" providerId="ADAL" clId="{3D486B27-B653-41EA-8739-69E3EF00A8C4}" dt="2023-11-05T16:39:10.020" v="810" actId="1076"/>
          <ac:picMkLst>
            <pc:docMk/>
            <pc:sldMk cId="0" sldId="280"/>
            <ac:picMk id="95236" creationId="{69660464-66E8-3DF2-5E39-0AE360E83261}"/>
          </ac:picMkLst>
        </pc:picChg>
      </pc:sldChg>
      <pc:sldChg chg="del">
        <pc:chgData name="Tammy Wilson" userId="0392548a-554d-41ce-90db-a9cc305eb12d" providerId="ADAL" clId="{3D486B27-B653-41EA-8739-69E3EF00A8C4}" dt="2023-11-05T17:40:07.835" v="3279" actId="2696"/>
        <pc:sldMkLst>
          <pc:docMk/>
          <pc:sldMk cId="0" sldId="282"/>
        </pc:sldMkLst>
      </pc:sldChg>
      <pc:sldChg chg="del">
        <pc:chgData name="Tammy Wilson" userId="0392548a-554d-41ce-90db-a9cc305eb12d" providerId="ADAL" clId="{3D486B27-B653-41EA-8739-69E3EF00A8C4}" dt="2023-11-05T17:40:07.835" v="3279" actId="2696"/>
        <pc:sldMkLst>
          <pc:docMk/>
          <pc:sldMk cId="0" sldId="304"/>
        </pc:sldMkLst>
      </pc:sldChg>
      <pc:sldChg chg="addSp modSp mod ord">
        <pc:chgData name="Tammy Wilson" userId="0392548a-554d-41ce-90db-a9cc305eb12d" providerId="ADAL" clId="{3D486B27-B653-41EA-8739-69E3EF00A8C4}" dt="2023-11-05T17:21:07.118" v="2366" actId="20577"/>
        <pc:sldMkLst>
          <pc:docMk/>
          <pc:sldMk cId="0" sldId="307"/>
        </pc:sldMkLst>
        <pc:spChg chg="mod">
          <ac:chgData name="Tammy Wilson" userId="0392548a-554d-41ce-90db-a9cc305eb12d" providerId="ADAL" clId="{3D486B27-B653-41EA-8739-69E3EF00A8C4}" dt="2023-11-05T17:20:00.280" v="2317" actId="20577"/>
          <ac:spMkLst>
            <pc:docMk/>
            <pc:sldMk cId="0" sldId="307"/>
            <ac:spMk id="2" creationId="{39D00029-AEE6-F567-EBD7-66C5F0DD008F}"/>
          </ac:spMkLst>
        </pc:spChg>
        <pc:spChg chg="add mod">
          <ac:chgData name="Tammy Wilson" userId="0392548a-554d-41ce-90db-a9cc305eb12d" providerId="ADAL" clId="{3D486B27-B653-41EA-8739-69E3EF00A8C4}" dt="2023-11-05T17:21:07.118" v="2366" actId="20577"/>
          <ac:spMkLst>
            <pc:docMk/>
            <pc:sldMk cId="0" sldId="307"/>
            <ac:spMk id="3" creationId="{BF6346BA-7440-E4BE-77C9-EF97D12C9C8B}"/>
          </ac:spMkLst>
        </pc:spChg>
        <pc:picChg chg="add mod modCrop">
          <ac:chgData name="Tammy Wilson" userId="0392548a-554d-41ce-90db-a9cc305eb12d" providerId="ADAL" clId="{3D486B27-B653-41EA-8739-69E3EF00A8C4}" dt="2023-11-05T17:20:27.855" v="2322" actId="1076"/>
          <ac:picMkLst>
            <pc:docMk/>
            <pc:sldMk cId="0" sldId="307"/>
            <ac:picMk id="4" creationId="{49DC82D6-7535-B393-F55E-BD36F8CEA02A}"/>
          </ac:picMkLst>
        </pc:picChg>
        <pc:picChg chg="mod modCrop">
          <ac:chgData name="Tammy Wilson" userId="0392548a-554d-41ce-90db-a9cc305eb12d" providerId="ADAL" clId="{3D486B27-B653-41EA-8739-69E3EF00A8C4}" dt="2023-11-05T17:20:23.953" v="2321" actId="732"/>
          <ac:picMkLst>
            <pc:docMk/>
            <pc:sldMk cId="0" sldId="307"/>
            <ac:picMk id="97283" creationId="{7C561CB1-21FB-D434-C74E-8A03DCD96F25}"/>
          </ac:picMkLst>
        </pc:picChg>
      </pc:sldChg>
      <pc:sldChg chg="del">
        <pc:chgData name="Tammy Wilson" userId="0392548a-554d-41ce-90db-a9cc305eb12d" providerId="ADAL" clId="{3D486B27-B653-41EA-8739-69E3EF00A8C4}" dt="2023-11-05T17:40:07.835" v="3279" actId="2696"/>
        <pc:sldMkLst>
          <pc:docMk/>
          <pc:sldMk cId="0" sldId="308"/>
        </pc:sldMkLst>
      </pc:sldChg>
      <pc:sldChg chg="del">
        <pc:chgData name="Tammy Wilson" userId="0392548a-554d-41ce-90db-a9cc305eb12d" providerId="ADAL" clId="{3D486B27-B653-41EA-8739-69E3EF00A8C4}" dt="2023-11-05T17:40:07.835" v="3279" actId="2696"/>
        <pc:sldMkLst>
          <pc:docMk/>
          <pc:sldMk cId="0" sldId="309"/>
        </pc:sldMkLst>
      </pc:sldChg>
      <pc:sldChg chg="del">
        <pc:chgData name="Tammy Wilson" userId="0392548a-554d-41ce-90db-a9cc305eb12d" providerId="ADAL" clId="{3D486B27-B653-41EA-8739-69E3EF00A8C4}" dt="2023-11-05T17:40:07.835" v="3279" actId="2696"/>
        <pc:sldMkLst>
          <pc:docMk/>
          <pc:sldMk cId="0" sldId="310"/>
        </pc:sldMkLst>
      </pc:sldChg>
      <pc:sldChg chg="del">
        <pc:chgData name="Tammy Wilson" userId="0392548a-554d-41ce-90db-a9cc305eb12d" providerId="ADAL" clId="{3D486B27-B653-41EA-8739-69E3EF00A8C4}" dt="2023-11-05T17:42:09.055" v="3280" actId="2696"/>
        <pc:sldMkLst>
          <pc:docMk/>
          <pc:sldMk cId="0" sldId="311"/>
        </pc:sldMkLst>
      </pc:sldChg>
      <pc:sldChg chg="modSp del mod ord">
        <pc:chgData name="Tammy Wilson" userId="0392548a-554d-41ce-90db-a9cc305eb12d" providerId="ADAL" clId="{3D486B27-B653-41EA-8739-69E3EF00A8C4}" dt="2023-11-05T16:35:51.269" v="662" actId="47"/>
        <pc:sldMkLst>
          <pc:docMk/>
          <pc:sldMk cId="0" sldId="326"/>
        </pc:sldMkLst>
        <pc:spChg chg="mod">
          <ac:chgData name="Tammy Wilson" userId="0392548a-554d-41ce-90db-a9cc305eb12d" providerId="ADAL" clId="{3D486B27-B653-41EA-8739-69E3EF00A8C4}" dt="2023-11-05T16:34:26.149" v="548" actId="207"/>
          <ac:spMkLst>
            <pc:docMk/>
            <pc:sldMk cId="0" sldId="326"/>
            <ac:spMk id="3" creationId="{EA4AAEE5-0EE2-03F5-FE32-7B4F48E68254}"/>
          </ac:spMkLst>
        </pc:spChg>
      </pc:sldChg>
      <pc:sldChg chg="add ord">
        <pc:chgData name="Tammy Wilson" userId="0392548a-554d-41ce-90db-a9cc305eb12d" providerId="ADAL" clId="{3D486B27-B653-41EA-8739-69E3EF00A8C4}" dt="2023-11-05T17:39:11.571" v="3278"/>
        <pc:sldMkLst>
          <pc:docMk/>
          <pc:sldMk cId="1263080105" sldId="327"/>
        </pc:sldMkLst>
      </pc:sldChg>
      <pc:sldChg chg="addSp modSp mod ord">
        <pc:chgData name="Tammy Wilson" userId="0392548a-554d-41ce-90db-a9cc305eb12d" providerId="ADAL" clId="{3D486B27-B653-41EA-8739-69E3EF00A8C4}" dt="2023-11-05T16:49:53.512" v="1318"/>
        <pc:sldMkLst>
          <pc:docMk/>
          <pc:sldMk cId="0" sldId="328"/>
        </pc:sldMkLst>
        <pc:spChg chg="mod">
          <ac:chgData name="Tammy Wilson" userId="0392548a-554d-41ce-90db-a9cc305eb12d" providerId="ADAL" clId="{3D486B27-B653-41EA-8739-69E3EF00A8C4}" dt="2023-11-05T16:41:17.217" v="873" actId="20577"/>
          <ac:spMkLst>
            <pc:docMk/>
            <pc:sldMk cId="0" sldId="328"/>
            <ac:spMk id="41987" creationId="{CA613EEF-82B6-435F-8FD2-0FBD766E3203}"/>
          </ac:spMkLst>
        </pc:spChg>
        <pc:picChg chg="add mod">
          <ac:chgData name="Tammy Wilson" userId="0392548a-554d-41ce-90db-a9cc305eb12d" providerId="ADAL" clId="{3D486B27-B653-41EA-8739-69E3EF00A8C4}" dt="2023-11-05T16:42:05.096" v="884" actId="1076"/>
          <ac:picMkLst>
            <pc:docMk/>
            <pc:sldMk cId="0" sldId="328"/>
            <ac:picMk id="2" creationId="{55872899-95DE-24ED-7EAF-F9D10C960C0F}"/>
          </ac:picMkLst>
        </pc:picChg>
        <pc:picChg chg="mod">
          <ac:chgData name="Tammy Wilson" userId="0392548a-554d-41ce-90db-a9cc305eb12d" providerId="ADAL" clId="{3D486B27-B653-41EA-8739-69E3EF00A8C4}" dt="2023-11-05T16:42:06.560" v="885" actId="1076"/>
          <ac:picMkLst>
            <pc:docMk/>
            <pc:sldMk cId="0" sldId="328"/>
            <ac:picMk id="96260" creationId="{2304C5F9-96DA-6568-07C2-0A8A069517F6}"/>
          </ac:picMkLst>
        </pc:picChg>
      </pc:sldChg>
      <pc:sldChg chg="add del">
        <pc:chgData name="Tammy Wilson" userId="0392548a-554d-41ce-90db-a9cc305eb12d" providerId="ADAL" clId="{3D486B27-B653-41EA-8739-69E3EF00A8C4}" dt="2023-11-05T16:27:47.067" v="387" actId="47"/>
        <pc:sldMkLst>
          <pc:docMk/>
          <pc:sldMk cId="1434987464" sldId="329"/>
        </pc:sldMkLst>
      </pc:sldChg>
      <pc:sldChg chg="delSp modSp add mod ord">
        <pc:chgData name="Tammy Wilson" userId="0392548a-554d-41ce-90db-a9cc305eb12d" providerId="ADAL" clId="{3D486B27-B653-41EA-8739-69E3EF00A8C4}" dt="2023-11-05T16:24:39.493" v="177"/>
        <pc:sldMkLst>
          <pc:docMk/>
          <pc:sldMk cId="736551541" sldId="330"/>
        </pc:sldMkLst>
        <pc:spChg chg="mod">
          <ac:chgData name="Tammy Wilson" userId="0392548a-554d-41ce-90db-a9cc305eb12d" providerId="ADAL" clId="{3D486B27-B653-41EA-8739-69E3EF00A8C4}" dt="2023-11-05T16:24:30.823" v="175" actId="207"/>
          <ac:spMkLst>
            <pc:docMk/>
            <pc:sldMk cId="736551541" sldId="330"/>
            <ac:spMk id="38915" creationId="{0CB71898-03A6-3065-F12D-528DCD149B1D}"/>
          </ac:spMkLst>
        </pc:spChg>
        <pc:spChg chg="del">
          <ac:chgData name="Tammy Wilson" userId="0392548a-554d-41ce-90db-a9cc305eb12d" providerId="ADAL" clId="{3D486B27-B653-41EA-8739-69E3EF00A8C4}" dt="2023-11-05T16:23:33.169" v="97" actId="478"/>
          <ac:spMkLst>
            <pc:docMk/>
            <pc:sldMk cId="736551541" sldId="330"/>
            <ac:spMk id="92165" creationId="{7CBE86CF-619C-D841-F2BF-B839A853486F}"/>
          </ac:spMkLst>
        </pc:spChg>
        <pc:picChg chg="del">
          <ac:chgData name="Tammy Wilson" userId="0392548a-554d-41ce-90db-a9cc305eb12d" providerId="ADAL" clId="{3D486B27-B653-41EA-8739-69E3EF00A8C4}" dt="2023-11-05T16:23:30.763" v="96" actId="478"/>
          <ac:picMkLst>
            <pc:docMk/>
            <pc:sldMk cId="736551541" sldId="330"/>
            <ac:picMk id="92164" creationId="{93B4A41C-EA52-AEBD-2C49-EC6162013C12}"/>
          </ac:picMkLst>
        </pc:picChg>
      </pc:sldChg>
      <pc:sldChg chg="addSp modSp add mod">
        <pc:chgData name="Tammy Wilson" userId="0392548a-554d-41ce-90db-a9cc305eb12d" providerId="ADAL" clId="{3D486B27-B653-41EA-8739-69E3EF00A8C4}" dt="2023-11-05T16:25:52.925" v="187" actId="1076"/>
        <pc:sldMkLst>
          <pc:docMk/>
          <pc:sldMk cId="2447037522" sldId="331"/>
        </pc:sldMkLst>
        <pc:spChg chg="mod">
          <ac:chgData name="Tammy Wilson" userId="0392548a-554d-41ce-90db-a9cc305eb12d" providerId="ADAL" clId="{3D486B27-B653-41EA-8739-69E3EF00A8C4}" dt="2023-11-05T16:25:37.234" v="183" actId="20577"/>
          <ac:spMkLst>
            <pc:docMk/>
            <pc:sldMk cId="2447037522" sldId="331"/>
            <ac:spMk id="38915" creationId="{0CB71898-03A6-3065-F12D-528DCD149B1D}"/>
          </ac:spMkLst>
        </pc:spChg>
        <pc:picChg chg="add mod">
          <ac:chgData name="Tammy Wilson" userId="0392548a-554d-41ce-90db-a9cc305eb12d" providerId="ADAL" clId="{3D486B27-B653-41EA-8739-69E3EF00A8C4}" dt="2023-11-05T16:25:52.925" v="187" actId="1076"/>
          <ac:picMkLst>
            <pc:docMk/>
            <pc:sldMk cId="2447037522" sldId="331"/>
            <ac:picMk id="2" creationId="{5D2A13B2-DF04-D186-38A7-A2FC67E55356}"/>
          </ac:picMkLst>
        </pc:picChg>
      </pc:sldChg>
      <pc:sldChg chg="modSp new mod">
        <pc:chgData name="Tammy Wilson" userId="0392548a-554d-41ce-90db-a9cc305eb12d" providerId="ADAL" clId="{3D486B27-B653-41EA-8739-69E3EF00A8C4}" dt="2023-11-05T17:50:31.968" v="3472" actId="20577"/>
        <pc:sldMkLst>
          <pc:docMk/>
          <pc:sldMk cId="149914639" sldId="332"/>
        </pc:sldMkLst>
        <pc:spChg chg="mod">
          <ac:chgData name="Tammy Wilson" userId="0392548a-554d-41ce-90db-a9cc305eb12d" providerId="ADAL" clId="{3D486B27-B653-41EA-8739-69E3EF00A8C4}" dt="2023-11-05T17:50:31.968" v="3472" actId="20577"/>
          <ac:spMkLst>
            <pc:docMk/>
            <pc:sldMk cId="149914639" sldId="332"/>
            <ac:spMk id="2" creationId="{6D25FFA0-7A94-A3BA-A1A5-933C65B3FB1D}"/>
          </ac:spMkLst>
        </pc:spChg>
        <pc:spChg chg="mod">
          <ac:chgData name="Tammy Wilson" userId="0392548a-554d-41ce-90db-a9cc305eb12d" providerId="ADAL" clId="{3D486B27-B653-41EA-8739-69E3EF00A8C4}" dt="2023-11-05T16:30:04.103" v="486" actId="20577"/>
          <ac:spMkLst>
            <pc:docMk/>
            <pc:sldMk cId="149914639" sldId="332"/>
            <ac:spMk id="3" creationId="{EDDAD261-D839-3B8F-900B-0840BE126B4D}"/>
          </ac:spMkLst>
        </pc:spChg>
      </pc:sldChg>
      <pc:sldChg chg="addSp delSp modSp add">
        <pc:chgData name="Tammy Wilson" userId="0392548a-554d-41ce-90db-a9cc305eb12d" providerId="ADAL" clId="{3D486B27-B653-41EA-8739-69E3EF00A8C4}" dt="2023-11-05T16:33:30.382" v="534" actId="1076"/>
        <pc:sldMkLst>
          <pc:docMk/>
          <pc:sldMk cId="1857811277" sldId="333"/>
        </pc:sldMkLst>
        <pc:picChg chg="add mod">
          <ac:chgData name="Tammy Wilson" userId="0392548a-554d-41ce-90db-a9cc305eb12d" providerId="ADAL" clId="{3D486B27-B653-41EA-8739-69E3EF00A8C4}" dt="2023-11-05T16:30:44.722" v="500" actId="1076"/>
          <ac:picMkLst>
            <pc:docMk/>
            <pc:sldMk cId="1857811277" sldId="333"/>
            <ac:picMk id="4" creationId="{4CD23409-17B2-E5AC-1573-0CB7DDACDDE5}"/>
          </ac:picMkLst>
        </pc:picChg>
        <pc:picChg chg="add del mod">
          <ac:chgData name="Tammy Wilson" userId="0392548a-554d-41ce-90db-a9cc305eb12d" providerId="ADAL" clId="{3D486B27-B653-41EA-8739-69E3EF00A8C4}" dt="2023-11-05T16:32:57.220" v="522" actId="478"/>
          <ac:picMkLst>
            <pc:docMk/>
            <pc:sldMk cId="1857811277" sldId="333"/>
            <ac:picMk id="5" creationId="{786F2B9F-2DF0-DEAE-E950-A8D14357B7B4}"/>
          </ac:picMkLst>
        </pc:picChg>
        <pc:picChg chg="add mod">
          <ac:chgData name="Tammy Wilson" userId="0392548a-554d-41ce-90db-a9cc305eb12d" providerId="ADAL" clId="{3D486B27-B653-41EA-8739-69E3EF00A8C4}" dt="2023-11-05T16:33:06.773" v="526" actId="1076"/>
          <ac:picMkLst>
            <pc:docMk/>
            <pc:sldMk cId="1857811277" sldId="333"/>
            <ac:picMk id="6" creationId="{5B745DE6-D8D7-3AE7-769E-F37E66509923}"/>
          </ac:picMkLst>
        </pc:picChg>
        <pc:picChg chg="add mod">
          <ac:chgData name="Tammy Wilson" userId="0392548a-554d-41ce-90db-a9cc305eb12d" providerId="ADAL" clId="{3D486B27-B653-41EA-8739-69E3EF00A8C4}" dt="2023-11-05T16:33:05.015" v="525" actId="1076"/>
          <ac:picMkLst>
            <pc:docMk/>
            <pc:sldMk cId="1857811277" sldId="333"/>
            <ac:picMk id="7" creationId="{C611DBE0-462E-A8E2-D14A-A528A5EEF275}"/>
          </ac:picMkLst>
        </pc:picChg>
        <pc:picChg chg="add mod">
          <ac:chgData name="Tammy Wilson" userId="0392548a-554d-41ce-90db-a9cc305eb12d" providerId="ADAL" clId="{3D486B27-B653-41EA-8739-69E3EF00A8C4}" dt="2023-11-05T16:33:03.077" v="524" actId="1076"/>
          <ac:picMkLst>
            <pc:docMk/>
            <pc:sldMk cId="1857811277" sldId="333"/>
            <ac:picMk id="8" creationId="{743AAB9F-42D8-EB2C-E9CE-0CB4428493B4}"/>
          </ac:picMkLst>
        </pc:picChg>
        <pc:picChg chg="add mod">
          <ac:chgData name="Tammy Wilson" userId="0392548a-554d-41ce-90db-a9cc305eb12d" providerId="ADAL" clId="{3D486B27-B653-41EA-8739-69E3EF00A8C4}" dt="2023-11-05T16:33:01.422" v="523" actId="1076"/>
          <ac:picMkLst>
            <pc:docMk/>
            <pc:sldMk cId="1857811277" sldId="333"/>
            <ac:picMk id="9" creationId="{63A2CA08-60D4-56ED-AD41-FA1B559DDCA8}"/>
          </ac:picMkLst>
        </pc:picChg>
        <pc:picChg chg="add mod">
          <ac:chgData name="Tammy Wilson" userId="0392548a-554d-41ce-90db-a9cc305eb12d" providerId="ADAL" clId="{3D486B27-B653-41EA-8739-69E3EF00A8C4}" dt="2023-11-05T16:33:30.382" v="534" actId="1076"/>
          <ac:picMkLst>
            <pc:docMk/>
            <pc:sldMk cId="1857811277" sldId="333"/>
            <ac:picMk id="10" creationId="{4711C12A-53C6-FB15-AF6F-C48032B2490E}"/>
          </ac:picMkLst>
        </pc:picChg>
      </pc:sldChg>
      <pc:sldChg chg="addSp delSp modSp new mod">
        <pc:chgData name="Tammy Wilson" userId="0392548a-554d-41ce-90db-a9cc305eb12d" providerId="ADAL" clId="{3D486B27-B653-41EA-8739-69E3EF00A8C4}" dt="2023-11-05T17:27:53.058" v="2662" actId="478"/>
        <pc:sldMkLst>
          <pc:docMk/>
          <pc:sldMk cId="1998129227" sldId="334"/>
        </pc:sldMkLst>
        <pc:spChg chg="del mod">
          <ac:chgData name="Tammy Wilson" userId="0392548a-554d-41ce-90db-a9cc305eb12d" providerId="ADAL" clId="{3D486B27-B653-41EA-8739-69E3EF00A8C4}" dt="2023-11-05T17:27:50.308" v="2661" actId="478"/>
          <ac:spMkLst>
            <pc:docMk/>
            <pc:sldMk cId="1998129227" sldId="334"/>
            <ac:spMk id="2" creationId="{97E3FE31-7A43-676C-3A57-951DC46E547C}"/>
          </ac:spMkLst>
        </pc:spChg>
        <pc:spChg chg="mod">
          <ac:chgData name="Tammy Wilson" userId="0392548a-554d-41ce-90db-a9cc305eb12d" providerId="ADAL" clId="{3D486B27-B653-41EA-8739-69E3EF00A8C4}" dt="2023-11-05T17:27:33.553" v="2658" actId="20577"/>
          <ac:spMkLst>
            <pc:docMk/>
            <pc:sldMk cId="1998129227" sldId="334"/>
            <ac:spMk id="3" creationId="{6B24740E-2978-66D6-C7D0-0D7C4118D124}"/>
          </ac:spMkLst>
        </pc:spChg>
        <pc:spChg chg="add del mod">
          <ac:chgData name="Tammy Wilson" userId="0392548a-554d-41ce-90db-a9cc305eb12d" providerId="ADAL" clId="{3D486B27-B653-41EA-8739-69E3EF00A8C4}" dt="2023-11-05T17:27:53.058" v="2662" actId="478"/>
          <ac:spMkLst>
            <pc:docMk/>
            <pc:sldMk cId="1998129227" sldId="334"/>
            <ac:spMk id="7" creationId="{CFAC8C8D-BD1C-E00D-D05D-D2862AA2EC4F}"/>
          </ac:spMkLst>
        </pc:spChg>
        <pc:picChg chg="add mod">
          <ac:chgData name="Tammy Wilson" userId="0392548a-554d-41ce-90db-a9cc305eb12d" providerId="ADAL" clId="{3D486B27-B653-41EA-8739-69E3EF00A8C4}" dt="2023-11-05T16:46:52.874" v="1089" actId="1076"/>
          <ac:picMkLst>
            <pc:docMk/>
            <pc:sldMk cId="1998129227" sldId="334"/>
            <ac:picMk id="4" creationId="{7118B094-752A-BDF2-7521-72FFE19EC61E}"/>
          </ac:picMkLst>
        </pc:picChg>
        <pc:picChg chg="add mod">
          <ac:chgData name="Tammy Wilson" userId="0392548a-554d-41ce-90db-a9cc305eb12d" providerId="ADAL" clId="{3D486B27-B653-41EA-8739-69E3EF00A8C4}" dt="2023-11-05T16:50:44.320" v="1323" actId="14100"/>
          <ac:picMkLst>
            <pc:docMk/>
            <pc:sldMk cId="1998129227" sldId="334"/>
            <ac:picMk id="5" creationId="{7702F9FE-BD92-07F3-B461-DD75B7CA328D}"/>
          </ac:picMkLst>
        </pc:picChg>
      </pc:sldChg>
      <pc:sldChg chg="addSp modSp new del mod">
        <pc:chgData name="Tammy Wilson" userId="0392548a-554d-41ce-90db-a9cc305eb12d" providerId="ADAL" clId="{3D486B27-B653-41EA-8739-69E3EF00A8C4}" dt="2023-11-05T16:50:24.636" v="1319" actId="47"/>
        <pc:sldMkLst>
          <pc:docMk/>
          <pc:sldMk cId="3090791515" sldId="335"/>
        </pc:sldMkLst>
        <pc:spChg chg="mod">
          <ac:chgData name="Tammy Wilson" userId="0392548a-554d-41ce-90db-a9cc305eb12d" providerId="ADAL" clId="{3D486B27-B653-41EA-8739-69E3EF00A8C4}" dt="2023-11-05T16:47:08.481" v="1100" actId="20577"/>
          <ac:spMkLst>
            <pc:docMk/>
            <pc:sldMk cId="3090791515" sldId="335"/>
            <ac:spMk id="2" creationId="{3D855505-D56D-42AF-FA7A-28A52BF0892B}"/>
          </ac:spMkLst>
        </pc:spChg>
        <pc:spChg chg="mod">
          <ac:chgData name="Tammy Wilson" userId="0392548a-554d-41ce-90db-a9cc305eb12d" providerId="ADAL" clId="{3D486B27-B653-41EA-8739-69E3EF00A8C4}" dt="2023-11-05T16:47:26.699" v="1113" actId="20577"/>
          <ac:spMkLst>
            <pc:docMk/>
            <pc:sldMk cId="3090791515" sldId="335"/>
            <ac:spMk id="3" creationId="{D8C58A90-3962-2FDB-D0BF-46F6FE418A15}"/>
          </ac:spMkLst>
        </pc:spChg>
        <pc:picChg chg="add mod">
          <ac:chgData name="Tammy Wilson" userId="0392548a-554d-41ce-90db-a9cc305eb12d" providerId="ADAL" clId="{3D486B27-B653-41EA-8739-69E3EF00A8C4}" dt="2023-11-05T16:47:21.014" v="1106" actId="1076"/>
          <ac:picMkLst>
            <pc:docMk/>
            <pc:sldMk cId="3090791515" sldId="335"/>
            <ac:picMk id="4" creationId="{4A63B80C-EBB4-A136-9823-21F9C7A3411E}"/>
          </ac:picMkLst>
        </pc:picChg>
      </pc:sldChg>
      <pc:sldChg chg="addSp delSp modSp new mod">
        <pc:chgData name="Tammy Wilson" userId="0392548a-554d-41ce-90db-a9cc305eb12d" providerId="ADAL" clId="{3D486B27-B653-41EA-8739-69E3EF00A8C4}" dt="2023-11-05T16:49:49.591" v="1316" actId="478"/>
        <pc:sldMkLst>
          <pc:docMk/>
          <pc:sldMk cId="1838542839" sldId="336"/>
        </pc:sldMkLst>
        <pc:spChg chg="mod">
          <ac:chgData name="Tammy Wilson" userId="0392548a-554d-41ce-90db-a9cc305eb12d" providerId="ADAL" clId="{3D486B27-B653-41EA-8739-69E3EF00A8C4}" dt="2023-11-05T16:48:26.190" v="1201" actId="20577"/>
          <ac:spMkLst>
            <pc:docMk/>
            <pc:sldMk cId="1838542839" sldId="336"/>
            <ac:spMk id="2" creationId="{B35D866F-8A72-E5C2-A8F1-151AF4D560A1}"/>
          </ac:spMkLst>
        </pc:spChg>
        <pc:spChg chg="mod">
          <ac:chgData name="Tammy Wilson" userId="0392548a-554d-41ce-90db-a9cc305eb12d" providerId="ADAL" clId="{3D486B27-B653-41EA-8739-69E3EF00A8C4}" dt="2023-11-05T16:48:54.214" v="1241" actId="14100"/>
          <ac:spMkLst>
            <pc:docMk/>
            <pc:sldMk cId="1838542839" sldId="336"/>
            <ac:spMk id="3" creationId="{EA7B7B4A-9A33-914B-7C46-543F682440DD}"/>
          </ac:spMkLst>
        </pc:spChg>
        <pc:picChg chg="add del mod">
          <ac:chgData name="Tammy Wilson" userId="0392548a-554d-41ce-90db-a9cc305eb12d" providerId="ADAL" clId="{3D486B27-B653-41EA-8739-69E3EF00A8C4}" dt="2023-11-05T16:49:49.591" v="1316" actId="478"/>
          <ac:picMkLst>
            <pc:docMk/>
            <pc:sldMk cId="1838542839" sldId="336"/>
            <ac:picMk id="4" creationId="{9D2D3484-9FBD-A52A-2A2C-FE7F48E3692B}"/>
          </ac:picMkLst>
        </pc:picChg>
      </pc:sldChg>
      <pc:sldChg chg="delSp modSp add mod">
        <pc:chgData name="Tammy Wilson" userId="0392548a-554d-41ce-90db-a9cc305eb12d" providerId="ADAL" clId="{3D486B27-B653-41EA-8739-69E3EF00A8C4}" dt="2023-11-05T16:49:46.888" v="1315" actId="478"/>
        <pc:sldMkLst>
          <pc:docMk/>
          <pc:sldMk cId="1115700720" sldId="337"/>
        </pc:sldMkLst>
        <pc:spChg chg="mod">
          <ac:chgData name="Tammy Wilson" userId="0392548a-554d-41ce-90db-a9cc305eb12d" providerId="ADAL" clId="{3D486B27-B653-41EA-8739-69E3EF00A8C4}" dt="2023-11-05T16:49:44.998" v="1314" actId="20577"/>
          <ac:spMkLst>
            <pc:docMk/>
            <pc:sldMk cId="1115700720" sldId="337"/>
            <ac:spMk id="3" creationId="{EA7B7B4A-9A33-914B-7C46-543F682440DD}"/>
          </ac:spMkLst>
        </pc:spChg>
        <pc:picChg chg="del">
          <ac:chgData name="Tammy Wilson" userId="0392548a-554d-41ce-90db-a9cc305eb12d" providerId="ADAL" clId="{3D486B27-B653-41EA-8739-69E3EF00A8C4}" dt="2023-11-05T16:49:46.888" v="1315" actId="478"/>
          <ac:picMkLst>
            <pc:docMk/>
            <pc:sldMk cId="1115700720" sldId="337"/>
            <ac:picMk id="4" creationId="{9D2D3484-9FBD-A52A-2A2C-FE7F48E3692B}"/>
          </ac:picMkLst>
        </pc:picChg>
      </pc:sldChg>
      <pc:sldChg chg="addSp modSp new mod ord">
        <pc:chgData name="Tammy Wilson" userId="0392548a-554d-41ce-90db-a9cc305eb12d" providerId="ADAL" clId="{3D486B27-B653-41EA-8739-69E3EF00A8C4}" dt="2023-11-05T17:27:25.297" v="2657" actId="14100"/>
        <pc:sldMkLst>
          <pc:docMk/>
          <pc:sldMk cId="3994945989" sldId="338"/>
        </pc:sldMkLst>
        <pc:spChg chg="mod">
          <ac:chgData name="Tammy Wilson" userId="0392548a-554d-41ce-90db-a9cc305eb12d" providerId="ADAL" clId="{3D486B27-B653-41EA-8739-69E3EF00A8C4}" dt="2023-11-05T17:26:35.467" v="2626" actId="27636"/>
          <ac:spMkLst>
            <pc:docMk/>
            <pc:sldMk cId="3994945989" sldId="338"/>
            <ac:spMk id="2" creationId="{CAD32767-CF47-ADE5-F096-568F172EC571}"/>
          </ac:spMkLst>
        </pc:spChg>
        <pc:spChg chg="mod">
          <ac:chgData name="Tammy Wilson" userId="0392548a-554d-41ce-90db-a9cc305eb12d" providerId="ADAL" clId="{3D486B27-B653-41EA-8739-69E3EF00A8C4}" dt="2023-11-05T17:27:20.931" v="2655" actId="20577"/>
          <ac:spMkLst>
            <pc:docMk/>
            <pc:sldMk cId="3994945989" sldId="338"/>
            <ac:spMk id="3" creationId="{CAD2DCA9-C2EB-8D16-7F58-16F02B5513FF}"/>
          </ac:spMkLst>
        </pc:spChg>
        <pc:picChg chg="add mod">
          <ac:chgData name="Tammy Wilson" userId="0392548a-554d-41ce-90db-a9cc305eb12d" providerId="ADAL" clId="{3D486B27-B653-41EA-8739-69E3EF00A8C4}" dt="2023-11-05T17:27:25.297" v="2657" actId="14100"/>
          <ac:picMkLst>
            <pc:docMk/>
            <pc:sldMk cId="3994945989" sldId="338"/>
            <ac:picMk id="4" creationId="{A7CA7146-6538-DAEB-B693-679C46F891D1}"/>
          </ac:picMkLst>
        </pc:picChg>
        <pc:picChg chg="add mod">
          <ac:chgData name="Tammy Wilson" userId="0392548a-554d-41ce-90db-a9cc305eb12d" providerId="ADAL" clId="{3D486B27-B653-41EA-8739-69E3EF00A8C4}" dt="2023-11-05T17:27:22.890" v="2656" actId="1076"/>
          <ac:picMkLst>
            <pc:docMk/>
            <pc:sldMk cId="3994945989" sldId="338"/>
            <ac:picMk id="5" creationId="{98DAAEBA-5A1B-B7AD-4E55-40D85EBE9BBB}"/>
          </ac:picMkLst>
        </pc:picChg>
      </pc:sldChg>
      <pc:sldChg chg="delSp modSp add mod">
        <pc:chgData name="Tammy Wilson" userId="0392548a-554d-41ce-90db-a9cc305eb12d" providerId="ADAL" clId="{3D486B27-B653-41EA-8739-69E3EF00A8C4}" dt="2023-11-05T17:58:28.337" v="3487" actId="20577"/>
        <pc:sldMkLst>
          <pc:docMk/>
          <pc:sldMk cId="1809061678" sldId="339"/>
        </pc:sldMkLst>
        <pc:spChg chg="mod">
          <ac:chgData name="Tammy Wilson" userId="0392548a-554d-41ce-90db-a9cc305eb12d" providerId="ADAL" clId="{3D486B27-B653-41EA-8739-69E3EF00A8C4}" dt="2023-11-05T17:58:28.337" v="3487" actId="20577"/>
          <ac:spMkLst>
            <pc:docMk/>
            <pc:sldMk cId="1809061678" sldId="339"/>
            <ac:spMk id="2" creationId="{CAD32767-CF47-ADE5-F096-568F172EC571}"/>
          </ac:spMkLst>
        </pc:spChg>
        <pc:spChg chg="mod">
          <ac:chgData name="Tammy Wilson" userId="0392548a-554d-41ce-90db-a9cc305eb12d" providerId="ADAL" clId="{3D486B27-B653-41EA-8739-69E3EF00A8C4}" dt="2023-11-05T17:28:17.505" v="2683" actId="20577"/>
          <ac:spMkLst>
            <pc:docMk/>
            <pc:sldMk cId="1809061678" sldId="339"/>
            <ac:spMk id="3" creationId="{CAD2DCA9-C2EB-8D16-7F58-16F02B5513FF}"/>
          </ac:spMkLst>
        </pc:spChg>
        <pc:picChg chg="del">
          <ac:chgData name="Tammy Wilson" userId="0392548a-554d-41ce-90db-a9cc305eb12d" providerId="ADAL" clId="{3D486B27-B653-41EA-8739-69E3EF00A8C4}" dt="2023-11-05T16:53:29.084" v="1482" actId="478"/>
          <ac:picMkLst>
            <pc:docMk/>
            <pc:sldMk cId="1809061678" sldId="339"/>
            <ac:picMk id="4" creationId="{A7CA7146-6538-DAEB-B693-679C46F891D1}"/>
          </ac:picMkLst>
        </pc:picChg>
        <pc:picChg chg="mod">
          <ac:chgData name="Tammy Wilson" userId="0392548a-554d-41ce-90db-a9cc305eb12d" providerId="ADAL" clId="{3D486B27-B653-41EA-8739-69E3EF00A8C4}" dt="2023-11-05T17:28:15.421" v="2682" actId="1076"/>
          <ac:picMkLst>
            <pc:docMk/>
            <pc:sldMk cId="1809061678" sldId="339"/>
            <ac:picMk id="5" creationId="{98DAAEBA-5A1B-B7AD-4E55-40D85EBE9BBB}"/>
          </ac:picMkLst>
        </pc:picChg>
      </pc:sldChg>
      <pc:sldChg chg="addSp modSp add mod">
        <pc:chgData name="Tammy Wilson" userId="0392548a-554d-41ce-90db-a9cc305eb12d" providerId="ADAL" clId="{3D486B27-B653-41EA-8739-69E3EF00A8C4}" dt="2023-11-05T17:42:38.616" v="3288" actId="20577"/>
        <pc:sldMkLst>
          <pc:docMk/>
          <pc:sldMk cId="2966655666" sldId="340"/>
        </pc:sldMkLst>
        <pc:spChg chg="add mod">
          <ac:chgData name="Tammy Wilson" userId="0392548a-554d-41ce-90db-a9cc305eb12d" providerId="ADAL" clId="{3D486B27-B653-41EA-8739-69E3EF00A8C4}" dt="2023-11-05T17:42:38.616" v="3288" actId="20577"/>
          <ac:spMkLst>
            <pc:docMk/>
            <pc:sldMk cId="2966655666" sldId="340"/>
            <ac:spMk id="3" creationId="{8559C563-CF2A-26F0-E852-D96F98B46345}"/>
          </ac:spMkLst>
        </pc:spChg>
        <pc:picChg chg="mod modCrop">
          <ac:chgData name="Tammy Wilson" userId="0392548a-554d-41ce-90db-a9cc305eb12d" providerId="ADAL" clId="{3D486B27-B653-41EA-8739-69E3EF00A8C4}" dt="2023-11-05T17:37:38.036" v="3192" actId="1076"/>
          <ac:picMkLst>
            <pc:docMk/>
            <pc:sldMk cId="2966655666" sldId="340"/>
            <ac:picMk id="97283" creationId="{7C561CB1-21FB-D434-C74E-8A03DCD96F25}"/>
          </ac:picMkLst>
        </pc:picChg>
      </pc:sldChg>
      <pc:sldChg chg="modSp new del mod">
        <pc:chgData name="Tammy Wilson" userId="0392548a-554d-41ce-90db-a9cc305eb12d" providerId="ADAL" clId="{3D486B27-B653-41EA-8739-69E3EF00A8C4}" dt="2023-11-05T17:32:06.287" v="2812" actId="47"/>
        <pc:sldMkLst>
          <pc:docMk/>
          <pc:sldMk cId="780152106" sldId="341"/>
        </pc:sldMkLst>
        <pc:spChg chg="mod">
          <ac:chgData name="Tammy Wilson" userId="0392548a-554d-41ce-90db-a9cc305eb12d" providerId="ADAL" clId="{3D486B27-B653-41EA-8739-69E3EF00A8C4}" dt="2023-11-05T17:18:19.945" v="2259" actId="20577"/>
          <ac:spMkLst>
            <pc:docMk/>
            <pc:sldMk cId="780152106" sldId="341"/>
            <ac:spMk id="2" creationId="{1C1B7748-FA52-3B86-C372-657BB851839C}"/>
          </ac:spMkLst>
        </pc:spChg>
        <pc:spChg chg="mod">
          <ac:chgData name="Tammy Wilson" userId="0392548a-554d-41ce-90db-a9cc305eb12d" providerId="ADAL" clId="{3D486B27-B653-41EA-8739-69E3EF00A8C4}" dt="2023-11-05T17:02:18.409" v="2102" actId="20577"/>
          <ac:spMkLst>
            <pc:docMk/>
            <pc:sldMk cId="780152106" sldId="341"/>
            <ac:spMk id="3" creationId="{E3357311-FF15-E2E4-7E37-EA968DCF62D1}"/>
          </ac:spMkLst>
        </pc:spChg>
      </pc:sldChg>
      <pc:sldChg chg="addSp modSp add del mod">
        <pc:chgData name="Tammy Wilson" userId="0392548a-554d-41ce-90db-a9cc305eb12d" providerId="ADAL" clId="{3D486B27-B653-41EA-8739-69E3EF00A8C4}" dt="2023-11-05T17:32:08.912" v="2813" actId="47"/>
        <pc:sldMkLst>
          <pc:docMk/>
          <pc:sldMk cId="2863821263" sldId="342"/>
        </pc:sldMkLst>
        <pc:spChg chg="mod">
          <ac:chgData name="Tammy Wilson" userId="0392548a-554d-41ce-90db-a9cc305eb12d" providerId="ADAL" clId="{3D486B27-B653-41EA-8739-69E3EF00A8C4}" dt="2023-11-05T17:02:28.374" v="2106" actId="20577"/>
          <ac:spMkLst>
            <pc:docMk/>
            <pc:sldMk cId="2863821263" sldId="342"/>
            <ac:spMk id="3" creationId="{E3357311-FF15-E2E4-7E37-EA968DCF62D1}"/>
          </ac:spMkLst>
        </pc:spChg>
        <pc:picChg chg="add mod">
          <ac:chgData name="Tammy Wilson" userId="0392548a-554d-41ce-90db-a9cc305eb12d" providerId="ADAL" clId="{3D486B27-B653-41EA-8739-69E3EF00A8C4}" dt="2023-11-05T17:02:00.216" v="2095" actId="14100"/>
          <ac:picMkLst>
            <pc:docMk/>
            <pc:sldMk cId="2863821263" sldId="342"/>
            <ac:picMk id="1026" creationId="{FC8814C8-017D-5968-70F5-EAF12B91008B}"/>
          </ac:picMkLst>
        </pc:picChg>
        <pc:picChg chg="add mod">
          <ac:chgData name="Tammy Wilson" userId="0392548a-554d-41ce-90db-a9cc305eb12d" providerId="ADAL" clId="{3D486B27-B653-41EA-8739-69E3EF00A8C4}" dt="2023-11-05T17:02:15.810" v="2101" actId="1076"/>
          <ac:picMkLst>
            <pc:docMk/>
            <pc:sldMk cId="2863821263" sldId="342"/>
            <ac:picMk id="1028" creationId="{8B8EB74B-74C3-2430-0B8E-334351A771BD}"/>
          </ac:picMkLst>
        </pc:picChg>
      </pc:sldChg>
      <pc:sldChg chg="addSp modSp new del mod">
        <pc:chgData name="Tammy Wilson" userId="0392548a-554d-41ce-90db-a9cc305eb12d" providerId="ADAL" clId="{3D486B27-B653-41EA-8739-69E3EF00A8C4}" dt="2023-11-05T17:16:38.654" v="2179" actId="47"/>
        <pc:sldMkLst>
          <pc:docMk/>
          <pc:sldMk cId="3140471680" sldId="343"/>
        </pc:sldMkLst>
        <pc:spChg chg="mod">
          <ac:chgData name="Tammy Wilson" userId="0392548a-554d-41ce-90db-a9cc305eb12d" providerId="ADAL" clId="{3D486B27-B653-41EA-8739-69E3EF00A8C4}" dt="2023-11-05T17:04:16.734" v="2109" actId="20577"/>
          <ac:spMkLst>
            <pc:docMk/>
            <pc:sldMk cId="3140471680" sldId="343"/>
            <ac:spMk id="3" creationId="{B4562709-228D-1B20-4CDE-AD9B72D70D0A}"/>
          </ac:spMkLst>
        </pc:spChg>
        <pc:picChg chg="add mod">
          <ac:chgData name="Tammy Wilson" userId="0392548a-554d-41ce-90db-a9cc305eb12d" providerId="ADAL" clId="{3D486B27-B653-41EA-8739-69E3EF00A8C4}" dt="2023-11-05T17:04:28.747" v="2112" actId="732"/>
          <ac:picMkLst>
            <pc:docMk/>
            <pc:sldMk cId="3140471680" sldId="343"/>
            <ac:picMk id="4" creationId="{7D833774-B5F7-E7D7-BE14-B7DEA1BDF43D}"/>
          </ac:picMkLst>
        </pc:picChg>
      </pc:sldChg>
      <pc:sldChg chg="modSp add del mod">
        <pc:chgData name="Tammy Wilson" userId="0392548a-554d-41ce-90db-a9cc305eb12d" providerId="ADAL" clId="{3D486B27-B653-41EA-8739-69E3EF00A8C4}" dt="2023-11-05T17:32:22.849" v="2814" actId="47"/>
        <pc:sldMkLst>
          <pc:docMk/>
          <pc:sldMk cId="2877185637" sldId="344"/>
        </pc:sldMkLst>
        <pc:spChg chg="mod">
          <ac:chgData name="Tammy Wilson" userId="0392548a-554d-41ce-90db-a9cc305eb12d" providerId="ADAL" clId="{3D486B27-B653-41EA-8739-69E3EF00A8C4}" dt="2023-11-05T17:16:33.646" v="2178" actId="20577"/>
          <ac:spMkLst>
            <pc:docMk/>
            <pc:sldMk cId="2877185637" sldId="344"/>
            <ac:spMk id="3" creationId="{E3357311-FF15-E2E4-7E37-EA968DCF62D1}"/>
          </ac:spMkLst>
        </pc:spChg>
      </pc:sldChg>
      <pc:sldChg chg="modSp add del mod ord">
        <pc:chgData name="Tammy Wilson" userId="0392548a-554d-41ce-90db-a9cc305eb12d" providerId="ADAL" clId="{3D486B27-B653-41EA-8739-69E3EF00A8C4}" dt="2023-11-05T17:24:11.226" v="2545" actId="47"/>
        <pc:sldMkLst>
          <pc:docMk/>
          <pc:sldMk cId="871920618" sldId="345"/>
        </pc:sldMkLst>
        <pc:spChg chg="mod">
          <ac:chgData name="Tammy Wilson" userId="0392548a-554d-41ce-90db-a9cc305eb12d" providerId="ADAL" clId="{3D486B27-B653-41EA-8739-69E3EF00A8C4}" dt="2023-11-05T17:18:10.830" v="2258" actId="20577"/>
          <ac:spMkLst>
            <pc:docMk/>
            <pc:sldMk cId="871920618" sldId="345"/>
            <ac:spMk id="3" creationId="{BF6346BA-7440-E4BE-77C9-EF97D12C9C8B}"/>
          </ac:spMkLst>
        </pc:spChg>
      </pc:sldChg>
      <pc:sldChg chg="modSp add mod">
        <pc:chgData name="Tammy Wilson" userId="0392548a-554d-41ce-90db-a9cc305eb12d" providerId="ADAL" clId="{3D486B27-B653-41EA-8739-69E3EF00A8C4}" dt="2023-11-05T17:57:25.660" v="3485" actId="207"/>
        <pc:sldMkLst>
          <pc:docMk/>
          <pc:sldMk cId="3944109519" sldId="346"/>
        </pc:sldMkLst>
        <pc:spChg chg="mod">
          <ac:chgData name="Tammy Wilson" userId="0392548a-554d-41ce-90db-a9cc305eb12d" providerId="ADAL" clId="{3D486B27-B653-41EA-8739-69E3EF00A8C4}" dt="2023-11-05T17:57:25.660" v="3485" actId="207"/>
          <ac:spMkLst>
            <pc:docMk/>
            <pc:sldMk cId="3944109519" sldId="346"/>
            <ac:spMk id="3" creationId="{BF6346BA-7440-E4BE-77C9-EF97D12C9C8B}"/>
          </ac:spMkLst>
        </pc:spChg>
        <pc:picChg chg="mod modCrop">
          <ac:chgData name="Tammy Wilson" userId="0392548a-554d-41ce-90db-a9cc305eb12d" providerId="ADAL" clId="{3D486B27-B653-41EA-8739-69E3EF00A8C4}" dt="2023-11-05T17:23:02.993" v="2534" actId="1076"/>
          <ac:picMkLst>
            <pc:docMk/>
            <pc:sldMk cId="3944109519" sldId="346"/>
            <ac:picMk id="4" creationId="{49DC82D6-7535-B393-F55E-BD36F8CEA02A}"/>
          </ac:picMkLst>
        </pc:picChg>
        <pc:picChg chg="mod modCrop">
          <ac:chgData name="Tammy Wilson" userId="0392548a-554d-41ce-90db-a9cc305eb12d" providerId="ADAL" clId="{3D486B27-B653-41EA-8739-69E3EF00A8C4}" dt="2023-11-05T17:22:50.162" v="2530" actId="1076"/>
          <ac:picMkLst>
            <pc:docMk/>
            <pc:sldMk cId="3944109519" sldId="346"/>
            <ac:picMk id="97283" creationId="{7C561CB1-21FB-D434-C74E-8A03DCD96F25}"/>
          </ac:picMkLst>
        </pc:picChg>
      </pc:sldChg>
      <pc:sldChg chg="modSp new mod">
        <pc:chgData name="Tammy Wilson" userId="0392548a-554d-41ce-90db-a9cc305eb12d" providerId="ADAL" clId="{3D486B27-B653-41EA-8739-69E3EF00A8C4}" dt="2023-11-05T17:30:23.514" v="2797" actId="20577"/>
        <pc:sldMkLst>
          <pc:docMk/>
          <pc:sldMk cId="3755931001" sldId="347"/>
        </pc:sldMkLst>
        <pc:spChg chg="mod">
          <ac:chgData name="Tammy Wilson" userId="0392548a-554d-41ce-90db-a9cc305eb12d" providerId="ADAL" clId="{3D486B27-B653-41EA-8739-69E3EF00A8C4}" dt="2023-11-05T17:30:23.514" v="2797" actId="20577"/>
          <ac:spMkLst>
            <pc:docMk/>
            <pc:sldMk cId="3755931001" sldId="347"/>
            <ac:spMk id="2" creationId="{5F1242B0-4E15-FDCC-3B3E-32D7B5173C8F}"/>
          </ac:spMkLst>
        </pc:spChg>
        <pc:spChg chg="mod">
          <ac:chgData name="Tammy Wilson" userId="0392548a-554d-41ce-90db-a9cc305eb12d" providerId="ADAL" clId="{3D486B27-B653-41EA-8739-69E3EF00A8C4}" dt="2023-11-05T17:29:23.951" v="2772" actId="20577"/>
          <ac:spMkLst>
            <pc:docMk/>
            <pc:sldMk cId="3755931001" sldId="347"/>
            <ac:spMk id="3" creationId="{8B1443B4-5712-B234-13C7-A710AE3CA649}"/>
          </ac:spMkLst>
        </pc:spChg>
      </pc:sldChg>
      <pc:sldChg chg="addSp modSp add mod">
        <pc:chgData name="Tammy Wilson" userId="0392548a-554d-41ce-90db-a9cc305eb12d" providerId="ADAL" clId="{3D486B27-B653-41EA-8739-69E3EF00A8C4}" dt="2023-11-05T17:32:01.134" v="2811" actId="732"/>
        <pc:sldMkLst>
          <pc:docMk/>
          <pc:sldMk cId="2663898069" sldId="348"/>
        </pc:sldMkLst>
        <pc:picChg chg="add mod modCrop">
          <ac:chgData name="Tammy Wilson" userId="0392548a-554d-41ce-90db-a9cc305eb12d" providerId="ADAL" clId="{3D486B27-B653-41EA-8739-69E3EF00A8C4}" dt="2023-11-05T17:31:56.566" v="2810" actId="1076"/>
          <ac:picMkLst>
            <pc:docMk/>
            <pc:sldMk cId="2663898069" sldId="348"/>
            <ac:picMk id="4" creationId="{8545EF63-75A4-9401-DE9E-03479FFAC7DC}"/>
          </ac:picMkLst>
        </pc:picChg>
        <pc:picChg chg="add mod">
          <ac:chgData name="Tammy Wilson" userId="0392548a-554d-41ce-90db-a9cc305eb12d" providerId="ADAL" clId="{3D486B27-B653-41EA-8739-69E3EF00A8C4}" dt="2023-11-05T17:32:01.134" v="2811" actId="732"/>
          <ac:picMkLst>
            <pc:docMk/>
            <pc:sldMk cId="2663898069" sldId="348"/>
            <ac:picMk id="2050" creationId="{17D93D78-E097-8D28-8EF0-67CC7EEB17D2}"/>
          </ac:picMkLst>
        </pc:picChg>
      </pc:sldChg>
      <pc:sldChg chg="modSp new mod">
        <pc:chgData name="Tammy Wilson" userId="0392548a-554d-41ce-90db-a9cc305eb12d" providerId="ADAL" clId="{3D486B27-B653-41EA-8739-69E3EF00A8C4}" dt="2023-11-05T17:36:40.617" v="3184" actId="27636"/>
        <pc:sldMkLst>
          <pc:docMk/>
          <pc:sldMk cId="2139220908" sldId="349"/>
        </pc:sldMkLst>
        <pc:spChg chg="mod">
          <ac:chgData name="Tammy Wilson" userId="0392548a-554d-41ce-90db-a9cc305eb12d" providerId="ADAL" clId="{3D486B27-B653-41EA-8739-69E3EF00A8C4}" dt="2023-11-05T17:33:04.703" v="2910" actId="20577"/>
          <ac:spMkLst>
            <pc:docMk/>
            <pc:sldMk cId="2139220908" sldId="349"/>
            <ac:spMk id="2" creationId="{50198775-ED5D-2EAF-F212-F2EB4540759D}"/>
          </ac:spMkLst>
        </pc:spChg>
        <pc:spChg chg="mod">
          <ac:chgData name="Tammy Wilson" userId="0392548a-554d-41ce-90db-a9cc305eb12d" providerId="ADAL" clId="{3D486B27-B653-41EA-8739-69E3EF00A8C4}" dt="2023-11-05T17:36:40.617" v="3184" actId="27636"/>
          <ac:spMkLst>
            <pc:docMk/>
            <pc:sldMk cId="2139220908" sldId="349"/>
            <ac:spMk id="3" creationId="{F53A7D28-C191-FDEC-330B-DF625B681154}"/>
          </ac:spMkLst>
        </pc:spChg>
      </pc:sldChg>
      <pc:sldChg chg="modSp add mod">
        <pc:chgData name="Tammy Wilson" userId="0392548a-554d-41ce-90db-a9cc305eb12d" providerId="ADAL" clId="{3D486B27-B653-41EA-8739-69E3EF00A8C4}" dt="2023-11-05T17:38:33.558" v="3271" actId="207"/>
        <pc:sldMkLst>
          <pc:docMk/>
          <pc:sldMk cId="1727607679" sldId="350"/>
        </pc:sldMkLst>
        <pc:spChg chg="mod">
          <ac:chgData name="Tammy Wilson" userId="0392548a-554d-41ce-90db-a9cc305eb12d" providerId="ADAL" clId="{3D486B27-B653-41EA-8739-69E3EF00A8C4}" dt="2023-11-05T17:38:33.558" v="3271" actId="207"/>
          <ac:spMkLst>
            <pc:docMk/>
            <pc:sldMk cId="1727607679" sldId="350"/>
            <ac:spMk id="3" creationId="{F53A7D28-C191-FDEC-330B-DF625B681154}"/>
          </ac:spMkLst>
        </pc:spChg>
      </pc:sldChg>
      <pc:sldChg chg="modSp new mod">
        <pc:chgData name="Tammy Wilson" userId="0392548a-554d-41ce-90db-a9cc305eb12d" providerId="ADAL" clId="{3D486B27-B653-41EA-8739-69E3EF00A8C4}" dt="2023-11-05T17:44:51.054" v="3404" actId="20577"/>
        <pc:sldMkLst>
          <pc:docMk/>
          <pc:sldMk cId="4041179679" sldId="351"/>
        </pc:sldMkLst>
        <pc:spChg chg="mod">
          <ac:chgData name="Tammy Wilson" userId="0392548a-554d-41ce-90db-a9cc305eb12d" providerId="ADAL" clId="{3D486B27-B653-41EA-8739-69E3EF00A8C4}" dt="2023-11-05T17:44:51.054" v="3404" actId="20577"/>
          <ac:spMkLst>
            <pc:docMk/>
            <pc:sldMk cId="4041179679" sldId="351"/>
            <ac:spMk id="2" creationId="{6936036F-2F08-94DF-670F-A3ADA944C547}"/>
          </ac:spMkLst>
        </pc:spChg>
      </pc:sldChg>
      <pc:sldChg chg="addSp delSp modSp add mod">
        <pc:chgData name="Tammy Wilson" userId="0392548a-554d-41ce-90db-a9cc305eb12d" providerId="ADAL" clId="{3D486B27-B653-41EA-8739-69E3EF00A8C4}" dt="2023-11-05T17:44:35.089" v="3370" actId="20577"/>
        <pc:sldMkLst>
          <pc:docMk/>
          <pc:sldMk cId="2992937673" sldId="352"/>
        </pc:sldMkLst>
        <pc:spChg chg="mod">
          <ac:chgData name="Tammy Wilson" userId="0392548a-554d-41ce-90db-a9cc305eb12d" providerId="ADAL" clId="{3D486B27-B653-41EA-8739-69E3EF00A8C4}" dt="2023-11-05T17:44:35.089" v="3370" actId="20577"/>
          <ac:spMkLst>
            <pc:docMk/>
            <pc:sldMk cId="2992937673" sldId="352"/>
            <ac:spMk id="2" creationId="{6936036F-2F08-94DF-670F-A3ADA944C547}"/>
          </ac:spMkLst>
        </pc:spChg>
        <pc:spChg chg="del">
          <ac:chgData name="Tammy Wilson" userId="0392548a-554d-41ce-90db-a9cc305eb12d" providerId="ADAL" clId="{3D486B27-B653-41EA-8739-69E3EF00A8C4}" dt="2023-11-05T17:44:09.962" v="3336"/>
          <ac:spMkLst>
            <pc:docMk/>
            <pc:sldMk cId="2992937673" sldId="352"/>
            <ac:spMk id="3" creationId="{4BFA7C21-E507-E4E3-33A0-58BB8F06325B}"/>
          </ac:spMkLst>
        </pc:spChg>
        <pc:picChg chg="add mod">
          <ac:chgData name="Tammy Wilson" userId="0392548a-554d-41ce-90db-a9cc305eb12d" providerId="ADAL" clId="{3D486B27-B653-41EA-8739-69E3EF00A8C4}" dt="2023-11-05T17:44:14.777" v="3338" actId="1076"/>
          <ac:picMkLst>
            <pc:docMk/>
            <pc:sldMk cId="2992937673" sldId="352"/>
            <ac:picMk id="4098" creationId="{0DFB9876-96B0-2058-8061-4C5FE4335C4D}"/>
          </ac:picMkLst>
        </pc:picChg>
      </pc:sldChg>
      <pc:sldChg chg="modSp new mod">
        <pc:chgData name="Tammy Wilson" userId="0392548a-554d-41ce-90db-a9cc305eb12d" providerId="ADAL" clId="{3D486B27-B653-41EA-8739-69E3EF00A8C4}" dt="2023-11-05T17:45:19.431" v="3428" actId="20577"/>
        <pc:sldMkLst>
          <pc:docMk/>
          <pc:sldMk cId="1655146480" sldId="353"/>
        </pc:sldMkLst>
        <pc:spChg chg="mod">
          <ac:chgData name="Tammy Wilson" userId="0392548a-554d-41ce-90db-a9cc305eb12d" providerId="ADAL" clId="{3D486B27-B653-41EA-8739-69E3EF00A8C4}" dt="2023-11-05T17:45:04.999" v="3419" actId="20577"/>
          <ac:spMkLst>
            <pc:docMk/>
            <pc:sldMk cId="1655146480" sldId="353"/>
            <ac:spMk id="2" creationId="{843A153D-3237-262A-51DD-C9259910924D}"/>
          </ac:spMkLst>
        </pc:spChg>
        <pc:spChg chg="mod">
          <ac:chgData name="Tammy Wilson" userId="0392548a-554d-41ce-90db-a9cc305eb12d" providerId="ADAL" clId="{3D486B27-B653-41EA-8739-69E3EF00A8C4}" dt="2023-11-05T17:45:19.431" v="3428" actId="20577"/>
          <ac:spMkLst>
            <pc:docMk/>
            <pc:sldMk cId="1655146480" sldId="353"/>
            <ac:spMk id="3" creationId="{3AE7E9F2-BCB9-D118-6B2A-8EA4FC864FC9}"/>
          </ac:spMkLst>
        </pc:spChg>
      </pc:sldChg>
      <pc:sldMasterChg chg="modSldLayout">
        <pc:chgData name="Tammy Wilson" userId="0392548a-554d-41ce-90db-a9cc305eb12d" providerId="ADAL" clId="{3D486B27-B653-41EA-8739-69E3EF00A8C4}" dt="2023-11-05T16:01:02.704" v="31" actId="255"/>
        <pc:sldMasterMkLst>
          <pc:docMk/>
          <pc:sldMasterMk cId="2012065587" sldId="2147483648"/>
        </pc:sldMasterMkLst>
        <pc:sldLayoutChg chg="modSp">
          <pc:chgData name="Tammy Wilson" userId="0392548a-554d-41ce-90db-a9cc305eb12d" providerId="ADAL" clId="{3D486B27-B653-41EA-8739-69E3EF00A8C4}" dt="2023-11-05T16:01:02.704" v="31" actId="255"/>
          <pc:sldLayoutMkLst>
            <pc:docMk/>
            <pc:sldMasterMk cId="2012065587" sldId="2147483648"/>
            <pc:sldLayoutMk cId="2304018205" sldId="2147483650"/>
          </pc:sldLayoutMkLst>
          <pc:spChg chg="mod">
            <ac:chgData name="Tammy Wilson" userId="0392548a-554d-41ce-90db-a9cc305eb12d" providerId="ADAL" clId="{3D486B27-B653-41EA-8739-69E3EF00A8C4}" dt="2023-11-05T16:00:56.091" v="30" actId="2711"/>
            <ac:spMkLst>
              <pc:docMk/>
              <pc:sldMasterMk cId="2012065587" sldId="2147483648"/>
              <pc:sldLayoutMk cId="2304018205" sldId="2147483650"/>
              <ac:spMk id="2" creationId="{A73380FD-496E-8C98-E4DD-C39A50060365}"/>
            </ac:spMkLst>
          </pc:spChg>
          <pc:spChg chg="mod">
            <ac:chgData name="Tammy Wilson" userId="0392548a-554d-41ce-90db-a9cc305eb12d" providerId="ADAL" clId="{3D486B27-B653-41EA-8739-69E3EF00A8C4}" dt="2023-11-05T16:01:02.704" v="31" actId="255"/>
            <ac:spMkLst>
              <pc:docMk/>
              <pc:sldMasterMk cId="2012065587" sldId="2147483648"/>
              <pc:sldLayoutMk cId="2304018205" sldId="2147483650"/>
              <ac:spMk id="3" creationId="{E324A50D-90F7-D56B-4610-4E00D1B64F85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2C7F5-0F49-4831-B2E1-03441B11F93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4CD85-0F2D-4A95-8BD6-56E8B620B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26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A25C-8E09-F0F0-4E24-5819D1B79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E99495-939C-B7B8-338B-E8D543880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9D40D-F835-D132-72DA-B80A4E7A2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8099-4103-4BDA-B370-7052055C0C5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7002A-BB6F-FB12-0086-3FF69BBD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AAF7E-2CD3-3948-B0FA-10176A7C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F71-247A-4388-A5E7-5F83CC062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1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B262B-EAE6-CEB7-D0C1-5A0724BB9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26AB6-EFFD-A6E8-DC06-631D78FA9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8B4BD-DDB7-02CD-201E-0151C9865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8099-4103-4BDA-B370-7052055C0C5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A8BCF-A5EB-01E3-2685-77AB4BAFB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049DF-1251-E75C-6186-92E58FE07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F71-247A-4388-A5E7-5F83CC062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9CF030-895A-EBB3-1B3E-2C6D6783C8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51654-DB78-8880-21E7-7556E9830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3F54E-06AF-BE63-636C-0CFC9381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8099-4103-4BDA-B370-7052055C0C5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179CE-2FDB-A6E3-9AC3-A62721E8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13471-6699-496E-96E0-51DBF2EF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F71-247A-4388-A5E7-5F83CC062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42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44476"/>
            <a:ext cx="11180233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1" y="1905000"/>
            <a:ext cx="5236633" cy="4191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7434" y="1905000"/>
            <a:ext cx="5236633" cy="4191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A668B44-3F49-3309-60C1-EB47E93D66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E17D7AD-0286-F06A-87B9-3AA1D9FF99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80C6695-DDB8-4DF9-13EB-9AB4ED977A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422F7-91B1-45BE-942F-C6B7ABF00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42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380FD-496E-8C98-E4DD-C39A50060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4A50D-90F7-D56B-4610-4E00D1B64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600"/>
            </a:lvl2pPr>
            <a:lvl3pPr>
              <a:defRPr sz="3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E0190-3F5B-DA51-3500-F6FFB46A8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8099-4103-4BDA-B370-7052055C0C5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B637D-2221-80C0-1CAF-CE629DA8B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B2D43-E6FE-A96F-1CA1-E9F28E19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F71-247A-4388-A5E7-5F83CC062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1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0902E-AFEB-89B1-9270-4C886B7CF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2B44C-6495-CF9D-53A9-FBE739673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D00A3-DD18-6667-A36B-7B70B08A4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8099-4103-4BDA-B370-7052055C0C5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C2640-833D-3576-24CF-A5073FA2A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98E1-2672-34CC-CF65-E3D9519E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F71-247A-4388-A5E7-5F83CC062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9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5F81A-76A6-11CA-878F-9CEBA5D4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75F0-9654-8704-72C1-71C9376F4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C0C92-241F-690D-4744-26DEE238E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630B8-ED44-5DA1-7573-BB9C04E3A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8099-4103-4BDA-B370-7052055C0C5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B6D90-3DD2-FB0B-D01A-1BBC13E17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E5053-8C9D-143B-8E36-BB00F6549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F71-247A-4388-A5E7-5F83CC062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1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45630-F0A6-9D07-E257-8833466B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5570A-6D16-AB11-CEE6-EED51D274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4EFF0-417D-6F4E-F2AC-2C20A5962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343188-6517-1CF8-C5FC-8BD2F79D6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ACAE3D-D401-E92C-10CE-3DF5EEECD7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5BCE81-890B-A198-19F5-64CF2A21D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8099-4103-4BDA-B370-7052055C0C5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4F696-23E1-8A5B-EA4E-2ED10A7E5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4D0A69-6571-3859-A987-991C978EC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F71-247A-4388-A5E7-5F83CC062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9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B22C9-1D8C-F711-6C84-07DDE2401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0FB7F2-EAD2-B8D4-2C41-B6FE0FB5C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8099-4103-4BDA-B370-7052055C0C5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BDFB7-352C-6B2B-34CE-2E613A97A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77D82E-D85D-FB36-C8E0-8830B576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F71-247A-4388-A5E7-5F83CC062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1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66986E-3C8E-5C1B-D5A6-BA62B300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8099-4103-4BDA-B370-7052055C0C5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4159BB-27BA-1DF2-1741-8874C513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2F714-0098-7C07-C4B1-C3CB3B0D2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F71-247A-4388-A5E7-5F83CC062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39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F87AD-2A45-45D4-F294-355338FD5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1E657-B060-3217-C9CA-B37129ED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6B20DD-4225-D1A6-D763-AB31DA458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9DB7B-7044-A2D3-9659-7FC726019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8099-4103-4BDA-B370-7052055C0C5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83237A-D453-9C45-E18A-1C26E0D5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0CE82-145C-2D90-6E0F-CD3106EA9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F71-247A-4388-A5E7-5F83CC062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2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BD4FD-4522-F77A-E8F8-A69D47BA1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F38E43-A233-3CFC-0D9B-AA63D0A88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781D55-4BCC-DF0D-61A6-A5B815BE9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D6682-DA05-BA1D-9979-79B65B23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8099-4103-4BDA-B370-7052055C0C5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E78D2-A3C2-8E2E-C5DA-4BE33300B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0FB99-7AB5-133C-9362-2479EC35F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F71-247A-4388-A5E7-5F83CC062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4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FC9F68-46AE-E0DD-986F-6FFFFE2A8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1B816-218A-91EC-FDF5-0024EDDD4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C2067-7718-5968-EE4A-159F3F55D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E8099-4103-4BDA-B370-7052055C0C5F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6B3AD-7988-01A9-7A1E-9F02206A8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C8F0B-8B7C-9AC4-04C1-E4D525569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DF71-247A-4388-A5E7-5F83CC062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6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60545-2D41-1D44-51A9-A72459638C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LEWIS DIAGRAMS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06844E-46B4-3A59-73BB-E75B84ED1D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Atoms and Ions</a:t>
            </a:r>
          </a:p>
        </p:txBody>
      </p:sp>
    </p:spTree>
    <p:extLst>
      <p:ext uri="{BB962C8B-B14F-4D97-AF65-F5344CB8AC3E}">
        <p14:creationId xmlns:p14="http://schemas.microsoft.com/office/powerpoint/2010/main" val="4189288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20D38B5-3B1F-9D06-7D50-E96C751E058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Lewis Diagrams for Ions: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A613EEF-82B6-435F-8FD2-0FBD766E320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90330" y="1371600"/>
            <a:ext cx="11065566" cy="4114800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endParaRPr lang="en-GB" alt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en-US" dirty="0"/>
              <a:t>Negative ions: one electron dot is </a:t>
            </a:r>
            <a:r>
              <a:rPr lang="en-GB" altLang="en-US" b="1" u="sng" dirty="0"/>
              <a:t>added</a:t>
            </a:r>
            <a:r>
              <a:rPr lang="en-GB" altLang="en-US" dirty="0"/>
              <a:t> to each valence shell for each negative charge of the ion.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Usually means the symbol is surrounded by all 8 dots. </a:t>
            </a:r>
            <a:endParaRPr lang="en-GB" altLang="en-US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en-US" dirty="0"/>
              <a:t>Place </a:t>
            </a:r>
            <a:r>
              <a:rPr lang="en-GB" altLang="en-US" i="1" dirty="0"/>
              <a:t>square brackets </a:t>
            </a:r>
            <a:r>
              <a:rPr lang="en-GB" altLang="en-US" dirty="0"/>
              <a:t>around each ion and superscript to indicate the charge.</a:t>
            </a:r>
            <a:endParaRPr lang="en-US" altLang="en-US" dirty="0"/>
          </a:p>
        </p:txBody>
      </p:sp>
      <p:pic>
        <p:nvPicPr>
          <p:cNvPr id="96260" name="Picture 3">
            <a:extLst>
              <a:ext uri="{FF2B5EF4-FFF2-40B4-BE49-F238E27FC236}">
                <a16:creationId xmlns:a16="http://schemas.microsoft.com/office/drawing/2014/main" id="{2304C5F9-96DA-6568-07C2-0A8A069517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2" t="48166" r="54018" b="27434"/>
          <a:stretch/>
        </p:blipFill>
        <p:spPr bwMode="auto">
          <a:xfrm>
            <a:off x="6895470" y="4704974"/>
            <a:ext cx="2340908" cy="156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>
            <a:extLst>
              <a:ext uri="{FF2B5EF4-FFF2-40B4-BE49-F238E27FC236}">
                <a16:creationId xmlns:a16="http://schemas.microsoft.com/office/drawing/2014/main" id="{55872899-95DE-24ED-7EAF-F9D10C960C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4" t="18378" r="58267" b="51834"/>
          <a:stretch/>
        </p:blipFill>
        <p:spPr bwMode="auto">
          <a:xfrm>
            <a:off x="2955622" y="4585117"/>
            <a:ext cx="2407054" cy="180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D866F-8A72-E5C2-A8F1-151AF4D56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 Lewis Dot Diagrams for this 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B7B4A-9A33-914B-7C46-543F68244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50217" cy="4351338"/>
          </a:xfrm>
        </p:spPr>
        <p:txBody>
          <a:bodyPr/>
          <a:lstStyle/>
          <a:p>
            <a:r>
              <a:rPr lang="en-US" dirty="0"/>
              <a:t>Oxygen 		Nitrogen	        Fluorine		      Chlorine</a:t>
            </a:r>
          </a:p>
        </p:txBody>
      </p:sp>
    </p:spTree>
    <p:extLst>
      <p:ext uri="{BB962C8B-B14F-4D97-AF65-F5344CB8AC3E}">
        <p14:creationId xmlns:p14="http://schemas.microsoft.com/office/powerpoint/2010/main" val="1115700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00029-AEE6-F567-EBD7-66C5F0DD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What do you notice about the valence electrons? </a:t>
            </a:r>
          </a:p>
        </p:txBody>
      </p:sp>
      <p:pic>
        <p:nvPicPr>
          <p:cNvPr id="97283" name="Content Placeholder 3">
            <a:extLst>
              <a:ext uri="{FF2B5EF4-FFF2-40B4-BE49-F238E27FC236}">
                <a16:creationId xmlns:a16="http://schemas.microsoft.com/office/drawing/2014/main" id="{7C561CB1-21FB-D434-C74E-8A03DCD96F25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6" t="25299" r="77468" b="47662"/>
          <a:stretch/>
        </p:blipFill>
        <p:spPr>
          <a:xfrm>
            <a:off x="1605169" y="1690687"/>
            <a:ext cx="2662031" cy="268536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6346BA-7440-E4BE-77C9-EF97D12C9C8B}"/>
              </a:ext>
            </a:extLst>
          </p:cNvPr>
          <p:cNvSpPr txBox="1"/>
          <p:nvPr/>
        </p:nvSpPr>
        <p:spPr>
          <a:xfrm>
            <a:off x="838200" y="4738549"/>
            <a:ext cx="10677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Notice that Mg has </a:t>
            </a:r>
            <a:r>
              <a:rPr lang="en-US" sz="3600" dirty="0">
                <a:solidFill>
                  <a:srgbClr val="FF0000"/>
                </a:solidFill>
              </a:rPr>
              <a:t>no electrons</a:t>
            </a:r>
            <a:r>
              <a:rPr lang="en-US" sz="3600" dirty="0"/>
              <a:t>, </a:t>
            </a:r>
          </a:p>
          <a:p>
            <a:r>
              <a:rPr lang="en-US" sz="3600" dirty="0">
                <a:solidFill>
                  <a:srgbClr val="FF0000"/>
                </a:solidFill>
              </a:rPr>
              <a:t>Notice that Oxygen has 8 electrons.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9DC82D6-7535-B393-F55E-BD36F8CEA02A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4" t="25299" r="60545" b="47662"/>
          <a:stretch/>
        </p:blipFill>
        <p:spPr>
          <a:xfrm>
            <a:off x="7288459" y="1690687"/>
            <a:ext cx="2895600" cy="268536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00029-AEE6-F567-EBD7-66C5F0DD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What do you notice about the valence electrons? </a:t>
            </a:r>
          </a:p>
        </p:txBody>
      </p:sp>
      <p:pic>
        <p:nvPicPr>
          <p:cNvPr id="97283" name="Content Placeholder 3">
            <a:extLst>
              <a:ext uri="{FF2B5EF4-FFF2-40B4-BE49-F238E27FC236}">
                <a16:creationId xmlns:a16="http://schemas.microsoft.com/office/drawing/2014/main" id="{7C561CB1-21FB-D434-C74E-8A03DCD96F25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6" t="28149" r="77468" b="47661"/>
          <a:stretch/>
        </p:blipFill>
        <p:spPr>
          <a:xfrm>
            <a:off x="3863481" y="1027906"/>
            <a:ext cx="2662031" cy="240234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6346BA-7440-E4BE-77C9-EF97D12C9C8B}"/>
              </a:ext>
            </a:extLst>
          </p:cNvPr>
          <p:cNvSpPr txBox="1"/>
          <p:nvPr/>
        </p:nvSpPr>
        <p:spPr>
          <a:xfrm>
            <a:off x="478971" y="3429000"/>
            <a:ext cx="117130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Notice that Mg has </a:t>
            </a:r>
            <a:r>
              <a:rPr lang="en-US" sz="3600" b="1" dirty="0">
                <a:solidFill>
                  <a:srgbClr val="FF0000"/>
                </a:solidFill>
              </a:rPr>
              <a:t>no electrons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</a:p>
          <a:p>
            <a:r>
              <a:rPr lang="en-US" sz="3600" dirty="0">
                <a:solidFill>
                  <a:srgbClr val="FF0000"/>
                </a:solidFill>
              </a:rPr>
              <a:t>Notice that Oxygen has </a:t>
            </a:r>
            <a:r>
              <a:rPr lang="en-US" sz="3600" b="1" dirty="0">
                <a:solidFill>
                  <a:srgbClr val="FF0000"/>
                </a:solidFill>
              </a:rPr>
              <a:t>8 electrons</a:t>
            </a:r>
            <a:r>
              <a:rPr lang="en-US" sz="3600" dirty="0"/>
              <a:t>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The lack of electrons around Mg means the previous shell is </a:t>
            </a:r>
            <a:r>
              <a:rPr lang="en-US" sz="3600" u="sng" dirty="0">
                <a:solidFill>
                  <a:srgbClr val="FF0000"/>
                </a:solidFill>
              </a:rPr>
              <a:t>FULL.</a:t>
            </a:r>
          </a:p>
          <a:p>
            <a:r>
              <a:rPr lang="en-US" sz="3600" i="1" dirty="0"/>
              <a:t>Like Bohr Models, Lewis Diagrams for ions will indicate stable octet.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9DC82D6-7535-B393-F55E-BD36F8CEA02A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4" t="28149" r="63390" b="47661"/>
          <a:stretch/>
        </p:blipFill>
        <p:spPr>
          <a:xfrm>
            <a:off x="8344489" y="1062716"/>
            <a:ext cx="2412607" cy="240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109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32767-CF47-ADE5-F096-568F172E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do the electrons go/come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2DCA9-C2EB-8D16-7F58-16F02B551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Sodium metal GIVES an electron to Chlorine: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Now they are both STABLE because their valence shells are full.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CA7146-6538-DAEB-B693-679C46F891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6" t="21605" r="60046" b="54602"/>
          <a:stretch/>
        </p:blipFill>
        <p:spPr bwMode="auto">
          <a:xfrm>
            <a:off x="3738964" y="2434131"/>
            <a:ext cx="3537900" cy="149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DAAEBA-5A1B-B7AD-4E55-40D85EBE9B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5" t="50881" r="54330" b="28540"/>
          <a:stretch/>
        </p:blipFill>
        <p:spPr bwMode="auto">
          <a:xfrm>
            <a:off x="3738964" y="5174737"/>
            <a:ext cx="4240308" cy="131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4945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4740E-2978-66D6-C7D0-0D7C4118D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When sodium loses an electron, it becomes </a:t>
            </a:r>
            <a:r>
              <a:rPr lang="en-US" i="1" dirty="0">
                <a:solidFill>
                  <a:srgbClr val="FF0000"/>
                </a:solidFill>
              </a:rPr>
              <a:t>positive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When chlorine gains an electron, it becomes </a:t>
            </a:r>
            <a:r>
              <a:rPr lang="en-US" i="1" dirty="0">
                <a:solidFill>
                  <a:srgbClr val="FF0000"/>
                </a:solidFill>
              </a:rPr>
              <a:t>negative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18B094-752A-BDF2-7521-72FFE19EC6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49131" r="75793" b="27434"/>
          <a:stretch/>
        </p:blipFill>
        <p:spPr bwMode="auto">
          <a:xfrm>
            <a:off x="4635542" y="3080152"/>
            <a:ext cx="1460458" cy="1186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7702F9FE-BD92-07F3-B461-DD75B7CA32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2" t="48166" r="54018" b="27434"/>
          <a:stretch/>
        </p:blipFill>
        <p:spPr bwMode="auto">
          <a:xfrm>
            <a:off x="7686260" y="5232927"/>
            <a:ext cx="1550117" cy="103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129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32767-CF47-ADE5-F096-568F172E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opposite </a:t>
            </a:r>
            <a:r>
              <a:rPr lang="en-US"/>
              <a:t>charges </a:t>
            </a:r>
            <a:r>
              <a:rPr lang="en-US" b="1" u="sng"/>
              <a:t>attract </a:t>
            </a:r>
            <a:r>
              <a:rPr lang="en-US" dirty="0"/>
              <a:t>each other.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2DCA9-C2EB-8D16-7F58-16F02B551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attraction is a </a:t>
            </a:r>
            <a:r>
              <a:rPr lang="en-US" b="1" u="sng" dirty="0"/>
              <a:t>chemical bond.</a:t>
            </a:r>
          </a:p>
          <a:p>
            <a:pPr marL="0" indent="0">
              <a:buNone/>
            </a:pPr>
            <a:r>
              <a:rPr lang="en-US" dirty="0"/>
              <a:t>A chemical bond between two ions = </a:t>
            </a:r>
            <a:r>
              <a:rPr lang="en-US" b="1" u="sng" dirty="0"/>
              <a:t>ionic bond. </a:t>
            </a:r>
          </a:p>
          <a:p>
            <a:pPr marL="0" indent="0">
              <a:buNone/>
            </a:pPr>
            <a:r>
              <a:rPr lang="en-US" dirty="0"/>
              <a:t>When ions form an ionic bond, they have formed an </a:t>
            </a:r>
            <a:r>
              <a:rPr lang="en-US" b="1" u="sng" dirty="0"/>
              <a:t>ionic compound.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E.g. Sodium ion bonded to chlorine ion = sodium chloride (table salt)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DAAEBA-5A1B-B7AD-4E55-40D85EBE9B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5" t="50881" r="54330" b="28540"/>
          <a:stretch/>
        </p:blipFill>
        <p:spPr bwMode="auto">
          <a:xfrm>
            <a:off x="5864088" y="4684654"/>
            <a:ext cx="4240308" cy="131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9061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tion vs Anion: Definition, Chart and the Periodic Table | Technology  Networks">
            <a:extLst>
              <a:ext uri="{FF2B5EF4-FFF2-40B4-BE49-F238E27FC236}">
                <a16:creationId xmlns:a16="http://schemas.microsoft.com/office/drawing/2014/main" id="{83C073F4-59ED-BC95-2B68-851894DF9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080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42B0-4E15-FDCC-3B3E-32D7B5173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0143" cy="1325563"/>
          </a:xfrm>
        </p:spPr>
        <p:txBody>
          <a:bodyPr/>
          <a:lstStyle/>
          <a:p>
            <a:r>
              <a:rPr lang="en-US" dirty="0"/>
              <a:t>Lewis and Bohr Diagrams of Ionic Compound of Magnesium and Oxygen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443B4-5712-B234-13C7-A710AE3CA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Lewis Diagram				Bohr Diagram</a:t>
            </a:r>
          </a:p>
        </p:txBody>
      </p:sp>
    </p:spTree>
    <p:extLst>
      <p:ext uri="{BB962C8B-B14F-4D97-AF65-F5344CB8AC3E}">
        <p14:creationId xmlns:p14="http://schemas.microsoft.com/office/powerpoint/2010/main" val="3755931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42B0-4E15-FDCC-3B3E-32D7B5173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0143" cy="1325563"/>
          </a:xfrm>
        </p:spPr>
        <p:txBody>
          <a:bodyPr/>
          <a:lstStyle/>
          <a:p>
            <a:r>
              <a:rPr lang="en-US" dirty="0"/>
              <a:t>Lewis Diagrams of Ionic Compound of Magnesium and Oxygen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443B4-5712-B234-13C7-A710AE3CA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Lewis Diagram				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45EF63-75A4-9401-DE9E-03479FFAC7DC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6" t="25299" r="61606" b="43345"/>
          <a:stretch/>
        </p:blipFill>
        <p:spPr>
          <a:xfrm>
            <a:off x="838199" y="2624248"/>
            <a:ext cx="4452259" cy="283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9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0193BFB-EAD9-D1F8-9F71-BC00EFCD710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Lewis Diagrams: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CB71898-03A6-3065-F12D-528DCD149B1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258957" y="1752600"/>
            <a:ext cx="9409043" cy="429039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Shows only the </a:t>
            </a:r>
            <a:r>
              <a:rPr lang="en-US" altLang="en-US" b="1" u="sng" dirty="0"/>
              <a:t>valence</a:t>
            </a:r>
            <a:r>
              <a:rPr lang="en-US" altLang="en-US" dirty="0"/>
              <a:t> electrons and </a:t>
            </a:r>
            <a:r>
              <a:rPr lang="en-US" altLang="en-US" b="1" u="sng" dirty="0"/>
              <a:t>symbol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1"/>
                </a:solidFill>
              </a:rPr>
              <a:t>Invented by American chemist Gilbert Lewis (1875 – 1946)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rgbClr val="FF0000"/>
                </a:solidFill>
              </a:rPr>
              <a:t>Find Nitrogen on periodic table,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rgbClr val="FF0000"/>
                </a:solidFill>
              </a:rPr>
              <a:t>How many electrons does it have?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rgbClr val="FF0000"/>
                </a:solidFill>
              </a:rPr>
              <a:t>How many </a:t>
            </a:r>
            <a:r>
              <a:rPr lang="en-US" sz="3000" i="1" dirty="0">
                <a:solidFill>
                  <a:srgbClr val="FF0000"/>
                </a:solidFill>
              </a:rPr>
              <a:t>valence</a:t>
            </a:r>
            <a:r>
              <a:rPr lang="en-US" sz="3000" dirty="0">
                <a:solidFill>
                  <a:srgbClr val="FF0000"/>
                </a:solidFill>
              </a:rPr>
              <a:t> electrons?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6551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42B0-4E15-FDCC-3B3E-32D7B5173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0143" cy="1325563"/>
          </a:xfrm>
        </p:spPr>
        <p:txBody>
          <a:bodyPr/>
          <a:lstStyle/>
          <a:p>
            <a:r>
              <a:rPr lang="en-US" dirty="0"/>
              <a:t>Bohr Diagrams of Ionic Compound of Magnesium and Oxygen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443B4-5712-B234-13C7-A710AE3CA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				Bohr Diagram</a:t>
            </a:r>
          </a:p>
        </p:txBody>
      </p:sp>
      <p:pic>
        <p:nvPicPr>
          <p:cNvPr id="2050" name="Picture 2" descr="Questions and Answers, CBSE, ICSE Solutions CBSE, ICSE Study Materials,  Online Learning, Question Papers, Classnotes, Practice Test, MCQ">
            <a:extLst>
              <a:ext uri="{FF2B5EF4-FFF2-40B4-BE49-F238E27FC236}">
                <a16:creationId xmlns:a16="http://schemas.microsoft.com/office/drawing/2014/main" id="{17D93D78-E097-8D28-8EF0-67CC7EEB17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0951"/>
          <a:stretch/>
        </p:blipFill>
        <p:spPr bwMode="auto">
          <a:xfrm>
            <a:off x="6356577" y="2749436"/>
            <a:ext cx="4705590" cy="230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695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98775-ED5D-2EAF-F212-F2EB4540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each electron given, one must be taken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A7D28-C191-FDEC-330B-DF625B681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think an ionic compound could form between barium and bromine? Why?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20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98775-ED5D-2EAF-F212-F2EB4540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each electron given, one must be taken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A7D28-C191-FDEC-330B-DF625B681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Do you think an ionic compound could form between barium and bromine? Why?</a:t>
            </a:r>
          </a:p>
          <a:p>
            <a:endParaRPr lang="en-US" dirty="0"/>
          </a:p>
          <a:p>
            <a:r>
              <a:rPr lang="en-US" dirty="0"/>
              <a:t>How many electrons can Barium give (to become ion)? </a:t>
            </a:r>
          </a:p>
          <a:p>
            <a:endParaRPr lang="en-US" dirty="0"/>
          </a:p>
          <a:p>
            <a:r>
              <a:rPr lang="en-US" dirty="0"/>
              <a:t>How many electrons can bromine receive (to be ion)?</a:t>
            </a:r>
          </a:p>
          <a:p>
            <a:endParaRPr lang="en-US" dirty="0"/>
          </a:p>
          <a:p>
            <a:r>
              <a:rPr lang="en-US" dirty="0"/>
              <a:t>Draw the Lewis diagrams for both ions.</a:t>
            </a:r>
          </a:p>
          <a:p>
            <a:r>
              <a:rPr lang="en-US" dirty="0">
                <a:solidFill>
                  <a:srgbClr val="FF0000"/>
                </a:solidFill>
              </a:rPr>
              <a:t>For every electron give, one must be received (accepted, taken)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07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00029-AEE6-F567-EBD7-66C5F0DD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Lewis Diagram for Ionic Compound</a:t>
            </a:r>
          </a:p>
        </p:txBody>
      </p:sp>
      <p:pic>
        <p:nvPicPr>
          <p:cNvPr id="97283" name="Content Placeholder 3">
            <a:extLst>
              <a:ext uri="{FF2B5EF4-FFF2-40B4-BE49-F238E27FC236}">
                <a16:creationId xmlns:a16="http://schemas.microsoft.com/office/drawing/2014/main" id="{7C561CB1-21FB-D434-C74E-8A03DCD96F25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38" t="25299" r="9836" b="44267"/>
          <a:stretch/>
        </p:blipFill>
        <p:spPr>
          <a:xfrm>
            <a:off x="838200" y="1690688"/>
            <a:ext cx="9013372" cy="3512683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59C563-CF2A-26F0-E852-D96F98B46345}"/>
              </a:ext>
            </a:extLst>
          </p:cNvPr>
          <p:cNvSpPr txBox="1"/>
          <p:nvPr/>
        </p:nvSpPr>
        <p:spPr>
          <a:xfrm>
            <a:off x="435430" y="5529943"/>
            <a:ext cx="11495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For every electron given away, one must be received (accepted, taken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66655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6036F-2F08-94DF-670F-A3ADA944C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the Bohr Model for compound of calcium and fluorine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A7C21-E507-E4E3-33A0-58BB8F063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79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6036F-2F08-94DF-670F-A3ADA944C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the Bohr Model for Calcium and Fluorine</a:t>
            </a:r>
          </a:p>
        </p:txBody>
      </p:sp>
      <p:pic>
        <p:nvPicPr>
          <p:cNvPr id="4098" name="Picture 2" descr="Bohr Model for Ionic Compounds Supplementary Page Ionic bonding Compounds  are of two basic types, ionic and covalent. An ionic c">
            <a:extLst>
              <a:ext uri="{FF2B5EF4-FFF2-40B4-BE49-F238E27FC236}">
                <a16:creationId xmlns:a16="http://schemas.microsoft.com/office/drawing/2014/main" id="{0DFB9876-96B0-2058-8061-4C5FE4335C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512" y="2070893"/>
            <a:ext cx="9654976" cy="3096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937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A153D-3237-262A-51DD-C92599109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E9F2-BCB9-D118-6B2A-8EA4FC864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165514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0193BFB-EAD9-D1F8-9F71-BC00EFCD710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Lewis Diagrams: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CB71898-03A6-3065-F12D-528DCD149B1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258957" y="1752600"/>
            <a:ext cx="9409043" cy="429039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Shows only the </a:t>
            </a:r>
            <a:r>
              <a:rPr lang="en-US" altLang="en-US" b="1" u="sng" dirty="0"/>
              <a:t>valence</a:t>
            </a:r>
            <a:r>
              <a:rPr lang="en-US" altLang="en-US" dirty="0"/>
              <a:t> electrons and </a:t>
            </a:r>
            <a:r>
              <a:rPr lang="en-US" altLang="en-US" b="1" u="sng" dirty="0"/>
              <a:t>symbol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1"/>
                </a:solidFill>
              </a:rPr>
              <a:t>Invented by American chemist Gilbert Lewis (1875 – 1946)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rgbClr val="FF0000"/>
                </a:solidFill>
              </a:rPr>
              <a:t>Find Nitrogen on periodic table,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rgbClr val="FF0000"/>
                </a:solidFill>
              </a:rPr>
              <a:t>How many electrons does it have?  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rgbClr val="FF0000"/>
                </a:solidFill>
              </a:rPr>
              <a:t>How many </a:t>
            </a:r>
            <a:r>
              <a:rPr lang="en-US" sz="3000" i="1" dirty="0">
                <a:solidFill>
                  <a:srgbClr val="FF0000"/>
                </a:solidFill>
              </a:rPr>
              <a:t>valence</a:t>
            </a:r>
            <a:r>
              <a:rPr lang="en-US" sz="3000" dirty="0">
                <a:solidFill>
                  <a:srgbClr val="FF0000"/>
                </a:solidFill>
              </a:rPr>
              <a:t> electrons? 5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/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5D2A13B2-DF04-D186-38A7-A2FC67E55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67" t="43990" r="36458" b="32721"/>
          <a:stretch>
            <a:fillRect/>
          </a:stretch>
        </p:blipFill>
        <p:spPr bwMode="auto">
          <a:xfrm>
            <a:off x="8783750" y="4480108"/>
            <a:ext cx="1562883" cy="1562883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037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0193BFB-EAD9-D1F8-9F71-BC00EFCD710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Lewis Diagram for Nitrogen: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CB71898-03A6-3065-F12D-528DCD149B1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258957" y="1752600"/>
            <a:ext cx="9409043" cy="3124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5 valence electrons:</a:t>
            </a:r>
          </a:p>
          <a:p>
            <a:pPr>
              <a:defRPr/>
            </a:pPr>
            <a:r>
              <a:rPr lang="en-US" altLang="en-US" dirty="0"/>
              <a:t>Dots represent valence electrons</a:t>
            </a:r>
          </a:p>
          <a:p>
            <a:pPr>
              <a:defRPr/>
            </a:pPr>
            <a:r>
              <a:rPr lang="en-US" altLang="en-US" dirty="0"/>
              <a:t>Place dots around in compass points (North, East, South, West), </a:t>
            </a:r>
          </a:p>
          <a:p>
            <a:pPr>
              <a:defRPr/>
            </a:pPr>
            <a:r>
              <a:rPr lang="en-US" altLang="en-US" dirty="0"/>
              <a:t>Single dots until 5</a:t>
            </a:r>
            <a:r>
              <a:rPr lang="en-US" altLang="en-US" baseline="30000" dirty="0"/>
              <a:t>th</a:t>
            </a:r>
            <a:r>
              <a:rPr lang="en-US" altLang="en-US" dirty="0"/>
              <a:t> electron, then paired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/>
          </a:p>
        </p:txBody>
      </p:sp>
      <p:pic>
        <p:nvPicPr>
          <p:cNvPr id="92164" name="Picture 5">
            <a:extLst>
              <a:ext uri="{FF2B5EF4-FFF2-40B4-BE49-F238E27FC236}">
                <a16:creationId xmlns:a16="http://schemas.microsoft.com/office/drawing/2014/main" id="{93B4A41C-EA52-AEBD-2C49-EC6162013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67" t="43990" r="36458" b="32721"/>
          <a:stretch>
            <a:fillRect/>
          </a:stretch>
        </p:blipFill>
        <p:spPr bwMode="auto">
          <a:xfrm>
            <a:off x="9226826" y="365125"/>
            <a:ext cx="2126974" cy="2126974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FFA0-7A94-A3BA-A1A5-933C65B3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 Lewis Diagrams for these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AD261-D839-3B8F-900B-0840BE12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3" y="1825625"/>
            <a:ext cx="11797259" cy="4351338"/>
          </a:xfrm>
        </p:spPr>
        <p:txBody>
          <a:bodyPr/>
          <a:lstStyle/>
          <a:p>
            <a:r>
              <a:rPr lang="en-US" dirty="0"/>
              <a:t>Lithium	 Sodium 	Beryllium	      Carbon      Helium     Neon	</a:t>
            </a:r>
          </a:p>
        </p:txBody>
      </p:sp>
    </p:spTree>
    <p:extLst>
      <p:ext uri="{BB962C8B-B14F-4D97-AF65-F5344CB8AC3E}">
        <p14:creationId xmlns:p14="http://schemas.microsoft.com/office/powerpoint/2010/main" val="14991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FFA0-7A94-A3BA-A1A5-933C65B3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AD261-D839-3B8F-900B-0840BE12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3" y="1825625"/>
            <a:ext cx="11797259" cy="4351338"/>
          </a:xfrm>
        </p:spPr>
        <p:txBody>
          <a:bodyPr/>
          <a:lstStyle/>
          <a:p>
            <a:r>
              <a:rPr lang="en-US" dirty="0"/>
              <a:t>Lithium	 Sodium 	Beryllium	      Carbon      Helium     Neon	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CD23409-17B2-E5AC-1573-0CB7DDACDD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" t="37863" r="84614" b="31595"/>
          <a:stretch/>
        </p:blipFill>
        <p:spPr bwMode="auto">
          <a:xfrm>
            <a:off x="533400" y="2851502"/>
            <a:ext cx="914400" cy="899409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5B745DE6-D8D7-3AE7-769E-F37E665099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74" t="7588" b="60852"/>
          <a:stretch/>
        </p:blipFill>
        <p:spPr bwMode="auto">
          <a:xfrm>
            <a:off x="8570936" y="2704222"/>
            <a:ext cx="967490" cy="929378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C611DBE0-462E-A8E2-D14A-A528A5EEF2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31" t="39838" b="28735"/>
          <a:stretch/>
        </p:blipFill>
        <p:spPr bwMode="auto">
          <a:xfrm>
            <a:off x="10331969" y="2749168"/>
            <a:ext cx="1021831" cy="925459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743AAB9F-42D8-EB2C-E9CE-0CB4428493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33" t="39111" r="47592" b="29838"/>
          <a:stretch/>
        </p:blipFill>
        <p:spPr bwMode="auto">
          <a:xfrm>
            <a:off x="6804283" y="2704222"/>
            <a:ext cx="839449" cy="914400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63A2CA08-60D4-56ED-AD41-FA1B559DDC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0" t="35972" r="71602" b="29414"/>
          <a:stretch/>
        </p:blipFill>
        <p:spPr bwMode="auto">
          <a:xfrm>
            <a:off x="4332782" y="2651757"/>
            <a:ext cx="1021830" cy="1019331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4711C12A-53C6-FB15-AF6F-C48032B249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8" t="67920" r="84244" b="1503"/>
          <a:stretch/>
        </p:blipFill>
        <p:spPr bwMode="auto">
          <a:xfrm>
            <a:off x="2336434" y="2770637"/>
            <a:ext cx="1021831" cy="900451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7811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13CCE5F-6249-9A10-50AB-4C0931152A5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Lewis Diagrams:</a:t>
            </a: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3A90BE94-4B7C-98BD-6855-4DD84CB4C5F2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742122" y="4724400"/>
            <a:ext cx="10793386" cy="2133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600" dirty="0"/>
              <a:t>Lewis diagrams are the same (except for the symbols) for elements in the same family because they have the </a:t>
            </a:r>
            <a:r>
              <a:rPr lang="en-US" altLang="en-US" sz="3600" i="1" dirty="0"/>
              <a:t>same number of valence electrons</a:t>
            </a:r>
          </a:p>
        </p:txBody>
      </p:sp>
      <p:pic>
        <p:nvPicPr>
          <p:cNvPr id="93188" name="Picture 4">
            <a:extLst>
              <a:ext uri="{FF2B5EF4-FFF2-40B4-BE49-F238E27FC236}">
                <a16:creationId xmlns:a16="http://schemas.microsoft.com/office/drawing/2014/main" id="{2F69D786-8801-68D0-9901-1A5EF0BF5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1"/>
            <a:ext cx="7315200" cy="2944813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F5CE81E-0C0E-44E5-9A52-0394FE8DE38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Lewis Diagrams for Cations: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7130A7C-784C-7BD4-08E6-4BA9AC59C7A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51791" y="1802295"/>
            <a:ext cx="11211339" cy="469058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GB" altLang="en-US" dirty="0"/>
              <a:t>Positive ions (cations): one electron dot is </a:t>
            </a:r>
            <a:r>
              <a:rPr lang="en-GB" altLang="en-US" b="1" u="sng" dirty="0"/>
              <a:t>removed</a:t>
            </a:r>
            <a:r>
              <a:rPr lang="en-GB" altLang="en-US" dirty="0"/>
              <a:t> from the valence shell for </a:t>
            </a:r>
            <a:r>
              <a:rPr lang="en-GB" altLang="en-US" i="1" dirty="0"/>
              <a:t>each positive charge </a:t>
            </a:r>
            <a:r>
              <a:rPr lang="en-GB" altLang="en-US" dirty="0"/>
              <a:t>of the ion.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1"/>
                </a:solidFill>
                <a:effectLst/>
              </a:rPr>
              <a:t>Because only valence electrons are shown in Lewis diagrams, </a:t>
            </a:r>
            <a:r>
              <a:rPr lang="en-US" dirty="0">
                <a:effectLst/>
              </a:rPr>
              <a:t>the positive ion usually does not have any valence electrons left to show.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Use </a:t>
            </a:r>
            <a:r>
              <a:rPr lang="en-US" b="1" dirty="0"/>
              <a:t>square brackets </a:t>
            </a:r>
            <a:r>
              <a:rPr lang="en-US" dirty="0"/>
              <a:t>and </a:t>
            </a:r>
            <a:r>
              <a:rPr lang="en-US" b="1" u="sng" dirty="0"/>
              <a:t>superscript</a:t>
            </a:r>
            <a:r>
              <a:rPr lang="en-US" dirty="0"/>
              <a:t> to show charge.</a:t>
            </a:r>
            <a:endParaRPr lang="en-CA" dirty="0">
              <a:effectLst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GB" altLang="en-US" dirty="0"/>
          </a:p>
          <a:p>
            <a:pPr marL="3200400" lvl="7" indent="0">
              <a:buNone/>
              <a:defRPr/>
            </a:pPr>
            <a:r>
              <a:rPr lang="en-GB" altLang="en-US" sz="5200" dirty="0">
                <a:sym typeface="Wingdings" panose="05000000000000000000" pitchFamily="2" charset="2"/>
              </a:rPr>
              <a:t></a:t>
            </a:r>
            <a:endParaRPr lang="en-GB" altLang="en-US" sz="5200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/>
          </a:p>
        </p:txBody>
      </p:sp>
      <p:pic>
        <p:nvPicPr>
          <p:cNvPr id="95236" name="Picture 3">
            <a:extLst>
              <a:ext uri="{FF2B5EF4-FFF2-40B4-BE49-F238E27FC236}">
                <a16:creationId xmlns:a16="http://schemas.microsoft.com/office/drawing/2014/main" id="{69660464-66E8-3DF2-5E39-0AE360E832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49131" r="75793" b="27434"/>
          <a:stretch/>
        </p:blipFill>
        <p:spPr bwMode="auto">
          <a:xfrm>
            <a:off x="5127231" y="5306518"/>
            <a:ext cx="1460458" cy="1186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>
            <a:extLst>
              <a:ext uri="{FF2B5EF4-FFF2-40B4-BE49-F238E27FC236}">
                <a16:creationId xmlns:a16="http://schemas.microsoft.com/office/drawing/2014/main" id="{F89C11D3-D732-70B9-87A6-CE8F80A13B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23615" r="81538" b="59507"/>
          <a:stretch/>
        </p:blipFill>
        <p:spPr bwMode="auto">
          <a:xfrm>
            <a:off x="1801588" y="5393778"/>
            <a:ext cx="981287" cy="85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D866F-8A72-E5C2-A8F1-151AF4D56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 Lewis Dot Diagrams for this 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B7B4A-9A33-914B-7C46-543F68244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50217" cy="4351338"/>
          </a:xfrm>
        </p:spPr>
        <p:txBody>
          <a:bodyPr/>
          <a:lstStyle/>
          <a:p>
            <a:r>
              <a:rPr lang="en-US" dirty="0"/>
              <a:t>Lithium 		Beryllium		Sodium		Magnesium </a:t>
            </a:r>
          </a:p>
        </p:txBody>
      </p:sp>
    </p:spTree>
    <p:extLst>
      <p:ext uri="{BB962C8B-B14F-4D97-AF65-F5344CB8AC3E}">
        <p14:creationId xmlns:p14="http://schemas.microsoft.com/office/powerpoint/2010/main" val="1838542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687</Words>
  <Application>Microsoft Office PowerPoint</Application>
  <PresentationFormat>Widescreen</PresentationFormat>
  <Paragraphs>90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LEWIS DIAGRAMS</vt:lpstr>
      <vt:lpstr>Lewis Diagrams:</vt:lpstr>
      <vt:lpstr>Lewis Diagrams:</vt:lpstr>
      <vt:lpstr>Lewis Diagram for Nitrogen:</vt:lpstr>
      <vt:lpstr>Draw Lewis Diagrams for these elements</vt:lpstr>
      <vt:lpstr>Try these</vt:lpstr>
      <vt:lpstr>Lewis Diagrams:</vt:lpstr>
      <vt:lpstr>Lewis Diagrams for Cations:</vt:lpstr>
      <vt:lpstr>Draw Lewis Dot Diagrams for this IONS:</vt:lpstr>
      <vt:lpstr>Lewis Diagrams for Ions:</vt:lpstr>
      <vt:lpstr>Draw Lewis Dot Diagrams for this IONS:</vt:lpstr>
      <vt:lpstr>What do you notice about the valence electrons? </vt:lpstr>
      <vt:lpstr>What do you notice about the valence electrons? </vt:lpstr>
      <vt:lpstr>Where do the electrons go/come from?</vt:lpstr>
      <vt:lpstr>PowerPoint Presentation</vt:lpstr>
      <vt:lpstr>The opposite charges attract each other.</vt:lpstr>
      <vt:lpstr>PowerPoint Presentation</vt:lpstr>
      <vt:lpstr>Lewis and Bohr Diagrams of Ionic Compound of Magnesium and Oxygen</vt:lpstr>
      <vt:lpstr>Lewis Diagrams of Ionic Compound of Magnesium and Oxygen</vt:lpstr>
      <vt:lpstr>Bohr Diagrams of Ionic Compound of Magnesium and Oxygen</vt:lpstr>
      <vt:lpstr>For each electron given, one must be taken</vt:lpstr>
      <vt:lpstr>For each electron given, one must be taken</vt:lpstr>
      <vt:lpstr>Lewis Diagram for Ionic Compound</vt:lpstr>
      <vt:lpstr>Try the Bohr Model for compound of calcium and fluorine</vt:lpstr>
      <vt:lpstr>Try the Bohr Model for Calcium and Fluorine</vt:lpstr>
      <vt:lpstr>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Wilson</dc:creator>
  <cp:lastModifiedBy>Tammy Wilson</cp:lastModifiedBy>
  <cp:revision>1</cp:revision>
  <dcterms:created xsi:type="dcterms:W3CDTF">2023-11-05T05:25:35Z</dcterms:created>
  <dcterms:modified xsi:type="dcterms:W3CDTF">2023-11-27T20:11:39Z</dcterms:modified>
</cp:coreProperties>
</file>