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83" r:id="rId3"/>
    <p:sldId id="384" r:id="rId4"/>
    <p:sldId id="257" r:id="rId5"/>
    <p:sldId id="365" r:id="rId6"/>
    <p:sldId id="325" r:id="rId7"/>
    <p:sldId id="377" r:id="rId8"/>
    <p:sldId id="381" r:id="rId9"/>
    <p:sldId id="373" r:id="rId10"/>
    <p:sldId id="375" r:id="rId11"/>
    <p:sldId id="371" r:id="rId12"/>
    <p:sldId id="378" r:id="rId13"/>
    <p:sldId id="374" r:id="rId14"/>
    <p:sldId id="380" r:id="rId15"/>
    <p:sldId id="382" r:id="rId16"/>
    <p:sldId id="372" r:id="rId17"/>
    <p:sldId id="376" r:id="rId18"/>
    <p:sldId id="379" r:id="rId19"/>
    <p:sldId id="386" r:id="rId20"/>
    <p:sldId id="387" r:id="rId21"/>
    <p:sldId id="385" r:id="rId22"/>
    <p:sldId id="32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489EDF-02D6-4ACB-BD37-11FB0A9F0A0F}" v="24" dt="2023-10-22T16:39:28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755" autoAdjust="0"/>
  </p:normalViewPr>
  <p:slideViewPr>
    <p:cSldViewPr snapToGrid="0">
      <p:cViewPr varScale="1">
        <p:scale>
          <a:sx n="63" d="100"/>
          <a:sy n="63" d="100"/>
        </p:scale>
        <p:origin x="10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FF489EDF-02D6-4ACB-BD37-11FB0A9F0A0F}"/>
    <pc:docChg chg="custSel addSld modSld sldOrd">
      <pc:chgData name="Tammy Wilson" userId="0392548a-554d-41ce-90db-a9cc305eb12d" providerId="ADAL" clId="{FF489EDF-02D6-4ACB-BD37-11FB0A9F0A0F}" dt="2023-10-22T16:41:39.258" v="1678" actId="20577"/>
      <pc:docMkLst>
        <pc:docMk/>
      </pc:docMkLst>
      <pc:sldChg chg="modSp mod">
        <pc:chgData name="Tammy Wilson" userId="0392548a-554d-41ce-90db-a9cc305eb12d" providerId="ADAL" clId="{FF489EDF-02D6-4ACB-BD37-11FB0A9F0A0F}" dt="2023-10-10T23:07:00.516" v="54" actId="20577"/>
        <pc:sldMkLst>
          <pc:docMk/>
          <pc:sldMk cId="3257249919" sldId="256"/>
        </pc:sldMkLst>
        <pc:spChg chg="mod">
          <ac:chgData name="Tammy Wilson" userId="0392548a-554d-41ce-90db-a9cc305eb12d" providerId="ADAL" clId="{FF489EDF-02D6-4ACB-BD37-11FB0A9F0A0F}" dt="2023-10-10T23:07:00.516" v="54" actId="20577"/>
          <ac:spMkLst>
            <pc:docMk/>
            <pc:sldMk cId="3257249919" sldId="256"/>
            <ac:spMk id="2" creationId="{B164D124-D8FB-05DA-8AF6-1CD945E22E0E}"/>
          </ac:spMkLst>
        </pc:spChg>
      </pc:sldChg>
      <pc:sldChg chg="addSp delSp modSp mod">
        <pc:chgData name="Tammy Wilson" userId="0392548a-554d-41ce-90db-a9cc305eb12d" providerId="ADAL" clId="{FF489EDF-02D6-4ACB-BD37-11FB0A9F0A0F}" dt="2023-10-22T16:20:17.498" v="684" actId="115"/>
        <pc:sldMkLst>
          <pc:docMk/>
          <pc:sldMk cId="575227674" sldId="320"/>
        </pc:sldMkLst>
        <pc:spChg chg="del">
          <ac:chgData name="Tammy Wilson" userId="0392548a-554d-41ce-90db-a9cc305eb12d" providerId="ADAL" clId="{FF489EDF-02D6-4ACB-BD37-11FB0A9F0A0F}" dt="2023-10-22T16:13:16.715" v="534" actId="22"/>
          <ac:spMkLst>
            <pc:docMk/>
            <pc:sldMk cId="575227674" sldId="320"/>
            <ac:spMk id="3" creationId="{888A58CE-29D4-459C-B9AA-2F13061F4B53}"/>
          </ac:spMkLst>
        </pc:spChg>
        <pc:spChg chg="add mod">
          <ac:chgData name="Tammy Wilson" userId="0392548a-554d-41ce-90db-a9cc305eb12d" providerId="ADAL" clId="{FF489EDF-02D6-4ACB-BD37-11FB0A9F0A0F}" dt="2023-10-22T16:20:17.498" v="684" actId="115"/>
          <ac:spMkLst>
            <pc:docMk/>
            <pc:sldMk cId="575227674" sldId="320"/>
            <ac:spMk id="7" creationId="{77F0C82D-EEDA-EAB1-C573-B13CBB33C64F}"/>
          </ac:spMkLst>
        </pc:spChg>
        <pc:picChg chg="add mod ord modCrop">
          <ac:chgData name="Tammy Wilson" userId="0392548a-554d-41ce-90db-a9cc305eb12d" providerId="ADAL" clId="{FF489EDF-02D6-4ACB-BD37-11FB0A9F0A0F}" dt="2023-10-22T16:20:00.978" v="678" actId="732"/>
          <ac:picMkLst>
            <pc:docMk/>
            <pc:sldMk cId="575227674" sldId="320"/>
            <ac:picMk id="5" creationId="{8F64FF52-4476-F723-83CB-E38F0668E916}"/>
          </ac:picMkLst>
        </pc:picChg>
        <pc:picChg chg="add mod">
          <ac:chgData name="Tammy Wilson" userId="0392548a-554d-41ce-90db-a9cc305eb12d" providerId="ADAL" clId="{FF489EDF-02D6-4ACB-BD37-11FB0A9F0A0F}" dt="2023-10-22T16:18:23.181" v="544" actId="1076"/>
          <ac:picMkLst>
            <pc:docMk/>
            <pc:sldMk cId="575227674" sldId="320"/>
            <ac:picMk id="9" creationId="{218B88C1-9CA9-8197-CE31-164169A5145B}"/>
          </ac:picMkLst>
        </pc:picChg>
        <pc:picChg chg="add mod">
          <ac:chgData name="Tammy Wilson" userId="0392548a-554d-41ce-90db-a9cc305eb12d" providerId="ADAL" clId="{FF489EDF-02D6-4ACB-BD37-11FB0A9F0A0F}" dt="2023-10-22T16:18:20.956" v="543" actId="1076"/>
          <ac:picMkLst>
            <pc:docMk/>
            <pc:sldMk cId="575227674" sldId="320"/>
            <ac:picMk id="11" creationId="{0AEDB151-F756-6A0F-5B8C-9ECE7592277C}"/>
          </ac:picMkLst>
        </pc:picChg>
      </pc:sldChg>
      <pc:sldChg chg="ord">
        <pc:chgData name="Tammy Wilson" userId="0392548a-554d-41ce-90db-a9cc305eb12d" providerId="ADAL" clId="{FF489EDF-02D6-4ACB-BD37-11FB0A9F0A0F}" dt="2023-10-10T23:09:12.255" v="334"/>
        <pc:sldMkLst>
          <pc:docMk/>
          <pc:sldMk cId="2947214873" sldId="325"/>
        </pc:sldMkLst>
      </pc:sldChg>
      <pc:sldChg chg="add ord">
        <pc:chgData name="Tammy Wilson" userId="0392548a-554d-41ce-90db-a9cc305eb12d" providerId="ADAL" clId="{FF489EDF-02D6-4ACB-BD37-11FB0A9F0A0F}" dt="2023-10-10T23:09:21.248" v="336"/>
        <pc:sldMkLst>
          <pc:docMk/>
          <pc:sldMk cId="2044601569" sldId="365"/>
        </pc:sldMkLst>
      </pc:sldChg>
      <pc:sldChg chg="modSp mod">
        <pc:chgData name="Tammy Wilson" userId="0392548a-554d-41ce-90db-a9cc305eb12d" providerId="ADAL" clId="{FF489EDF-02D6-4ACB-BD37-11FB0A9F0A0F}" dt="2023-10-10T23:19:07.512" v="477" actId="115"/>
        <pc:sldMkLst>
          <pc:docMk/>
          <pc:sldMk cId="3481592258" sldId="372"/>
        </pc:sldMkLst>
        <pc:spChg chg="mod">
          <ac:chgData name="Tammy Wilson" userId="0392548a-554d-41ce-90db-a9cc305eb12d" providerId="ADAL" clId="{FF489EDF-02D6-4ACB-BD37-11FB0A9F0A0F}" dt="2023-10-10T23:19:07.512" v="477" actId="115"/>
          <ac:spMkLst>
            <pc:docMk/>
            <pc:sldMk cId="3481592258" sldId="372"/>
            <ac:spMk id="2" creationId="{A470FE72-BDFB-5347-8AF7-5508DBCE9CCE}"/>
          </ac:spMkLst>
        </pc:spChg>
        <pc:picChg chg="mod">
          <ac:chgData name="Tammy Wilson" userId="0392548a-554d-41ce-90db-a9cc305eb12d" providerId="ADAL" clId="{FF489EDF-02D6-4ACB-BD37-11FB0A9F0A0F}" dt="2023-10-10T23:19:03.286" v="475" actId="1076"/>
          <ac:picMkLst>
            <pc:docMk/>
            <pc:sldMk cId="3481592258" sldId="372"/>
            <ac:picMk id="7" creationId="{CF0A2474-A756-0239-C14A-3FA73D20B505}"/>
          </ac:picMkLst>
        </pc:picChg>
      </pc:sldChg>
      <pc:sldChg chg="modSp mod">
        <pc:chgData name="Tammy Wilson" userId="0392548a-554d-41ce-90db-a9cc305eb12d" providerId="ADAL" clId="{FF489EDF-02D6-4ACB-BD37-11FB0A9F0A0F}" dt="2023-10-10T23:14:38.275" v="397" actId="115"/>
        <pc:sldMkLst>
          <pc:docMk/>
          <pc:sldMk cId="2377667943" sldId="373"/>
        </pc:sldMkLst>
        <pc:spChg chg="mod">
          <ac:chgData name="Tammy Wilson" userId="0392548a-554d-41ce-90db-a9cc305eb12d" providerId="ADAL" clId="{FF489EDF-02D6-4ACB-BD37-11FB0A9F0A0F}" dt="2023-10-10T23:14:38.275" v="397" actId="115"/>
          <ac:spMkLst>
            <pc:docMk/>
            <pc:sldMk cId="2377667943" sldId="373"/>
            <ac:spMk id="2" creationId="{11C58C47-FC17-CE9F-ACD1-F8FA8D539644}"/>
          </ac:spMkLst>
        </pc:spChg>
      </pc:sldChg>
      <pc:sldChg chg="addSp delSp modSp mod">
        <pc:chgData name="Tammy Wilson" userId="0392548a-554d-41ce-90db-a9cc305eb12d" providerId="ADAL" clId="{FF489EDF-02D6-4ACB-BD37-11FB0A9F0A0F}" dt="2023-10-10T23:17:10.683" v="409" actId="14100"/>
        <pc:sldMkLst>
          <pc:docMk/>
          <pc:sldMk cId="1665968343" sldId="374"/>
        </pc:sldMkLst>
        <pc:spChg chg="mod">
          <ac:chgData name="Tammy Wilson" userId="0392548a-554d-41ce-90db-a9cc305eb12d" providerId="ADAL" clId="{FF489EDF-02D6-4ACB-BD37-11FB0A9F0A0F}" dt="2023-10-10T23:16:19.890" v="405" actId="115"/>
          <ac:spMkLst>
            <pc:docMk/>
            <pc:sldMk cId="1665968343" sldId="374"/>
            <ac:spMk id="2" creationId="{78547576-00D9-BBF7-060D-AA1D1B516F29}"/>
          </ac:spMkLst>
        </pc:spChg>
        <pc:picChg chg="del mod">
          <ac:chgData name="Tammy Wilson" userId="0392548a-554d-41ce-90db-a9cc305eb12d" providerId="ADAL" clId="{FF489EDF-02D6-4ACB-BD37-11FB0A9F0A0F}" dt="2023-10-10T23:17:01.247" v="407" actId="478"/>
          <ac:picMkLst>
            <pc:docMk/>
            <pc:sldMk cId="1665968343" sldId="374"/>
            <ac:picMk id="5" creationId="{D5A6FCB0-DD93-EA74-448E-B6E9011F2329}"/>
          </ac:picMkLst>
        </pc:picChg>
        <pc:picChg chg="add mod">
          <ac:chgData name="Tammy Wilson" userId="0392548a-554d-41ce-90db-a9cc305eb12d" providerId="ADAL" clId="{FF489EDF-02D6-4ACB-BD37-11FB0A9F0A0F}" dt="2023-10-10T23:17:10.683" v="409" actId="14100"/>
          <ac:picMkLst>
            <pc:docMk/>
            <pc:sldMk cId="1665968343" sldId="374"/>
            <ac:picMk id="2050" creationId="{B33FFE8B-B5AD-3DFB-6BB0-F6B1F31F7C5B}"/>
          </ac:picMkLst>
        </pc:picChg>
      </pc:sldChg>
      <pc:sldChg chg="modSp mod">
        <pc:chgData name="Tammy Wilson" userId="0392548a-554d-41ce-90db-a9cc305eb12d" providerId="ADAL" clId="{FF489EDF-02D6-4ACB-BD37-11FB0A9F0A0F}" dt="2023-10-10T23:14:49.586" v="400" actId="1076"/>
        <pc:sldMkLst>
          <pc:docMk/>
          <pc:sldMk cId="3283000545" sldId="375"/>
        </pc:sldMkLst>
        <pc:spChg chg="mod">
          <ac:chgData name="Tammy Wilson" userId="0392548a-554d-41ce-90db-a9cc305eb12d" providerId="ADAL" clId="{FF489EDF-02D6-4ACB-BD37-11FB0A9F0A0F}" dt="2023-10-10T23:14:46.333" v="399" actId="115"/>
          <ac:spMkLst>
            <pc:docMk/>
            <pc:sldMk cId="3283000545" sldId="375"/>
            <ac:spMk id="2" creationId="{3691DAC7-5CF4-6E55-8D1D-FBBABFF13904}"/>
          </ac:spMkLst>
        </pc:spChg>
        <pc:picChg chg="mod">
          <ac:chgData name="Tammy Wilson" userId="0392548a-554d-41ce-90db-a9cc305eb12d" providerId="ADAL" clId="{FF489EDF-02D6-4ACB-BD37-11FB0A9F0A0F}" dt="2023-10-10T23:14:49.586" v="400" actId="1076"/>
          <ac:picMkLst>
            <pc:docMk/>
            <pc:sldMk cId="3283000545" sldId="375"/>
            <ac:picMk id="27650" creationId="{77ADD1CC-A71F-D2E9-6F28-7D66E97085DD}"/>
          </ac:picMkLst>
        </pc:picChg>
      </pc:sldChg>
      <pc:sldChg chg="modSp mod">
        <pc:chgData name="Tammy Wilson" userId="0392548a-554d-41ce-90db-a9cc305eb12d" providerId="ADAL" clId="{FF489EDF-02D6-4ACB-BD37-11FB0A9F0A0F}" dt="2023-10-10T23:19:59.001" v="479" actId="115"/>
        <pc:sldMkLst>
          <pc:docMk/>
          <pc:sldMk cId="3595601637" sldId="376"/>
        </pc:sldMkLst>
        <pc:spChg chg="mod">
          <ac:chgData name="Tammy Wilson" userId="0392548a-554d-41ce-90db-a9cc305eb12d" providerId="ADAL" clId="{FF489EDF-02D6-4ACB-BD37-11FB0A9F0A0F}" dt="2023-10-10T23:19:59.001" v="479" actId="115"/>
          <ac:spMkLst>
            <pc:docMk/>
            <pc:sldMk cId="3595601637" sldId="376"/>
            <ac:spMk id="2" creationId="{DCD62E6C-3139-B9B8-CE98-D0C59300F323}"/>
          </ac:spMkLst>
        </pc:spChg>
      </pc:sldChg>
      <pc:sldChg chg="modSp mod">
        <pc:chgData name="Tammy Wilson" userId="0392548a-554d-41ce-90db-a9cc305eb12d" providerId="ADAL" clId="{FF489EDF-02D6-4ACB-BD37-11FB0A9F0A0F}" dt="2023-10-10T23:14:00.581" v="393" actId="115"/>
        <pc:sldMkLst>
          <pc:docMk/>
          <pc:sldMk cId="1647343576" sldId="377"/>
        </pc:sldMkLst>
        <pc:spChg chg="mod">
          <ac:chgData name="Tammy Wilson" userId="0392548a-554d-41ce-90db-a9cc305eb12d" providerId="ADAL" clId="{FF489EDF-02D6-4ACB-BD37-11FB0A9F0A0F}" dt="2023-10-10T23:14:00.581" v="393" actId="115"/>
          <ac:spMkLst>
            <pc:docMk/>
            <pc:sldMk cId="1647343576" sldId="377"/>
            <ac:spMk id="2" creationId="{D3F20014-9951-3B6C-1B0F-92346BAF8EE9}"/>
          </ac:spMkLst>
        </pc:spChg>
      </pc:sldChg>
      <pc:sldChg chg="modSp mod">
        <pc:chgData name="Tammy Wilson" userId="0392548a-554d-41ce-90db-a9cc305eb12d" providerId="ADAL" clId="{FF489EDF-02D6-4ACB-BD37-11FB0A9F0A0F}" dt="2023-10-10T23:16:11.510" v="403" actId="115"/>
        <pc:sldMkLst>
          <pc:docMk/>
          <pc:sldMk cId="1216447400" sldId="378"/>
        </pc:sldMkLst>
        <pc:spChg chg="mod">
          <ac:chgData name="Tammy Wilson" userId="0392548a-554d-41ce-90db-a9cc305eb12d" providerId="ADAL" clId="{FF489EDF-02D6-4ACB-BD37-11FB0A9F0A0F}" dt="2023-10-10T23:16:11.510" v="403" actId="115"/>
          <ac:spMkLst>
            <pc:docMk/>
            <pc:sldMk cId="1216447400" sldId="378"/>
            <ac:spMk id="2" creationId="{502E9F02-DFB9-2B38-FC5D-223F95A411FD}"/>
          </ac:spMkLst>
        </pc:spChg>
      </pc:sldChg>
      <pc:sldChg chg="delSp modSp mod">
        <pc:chgData name="Tammy Wilson" userId="0392548a-554d-41ce-90db-a9cc305eb12d" providerId="ADAL" clId="{FF489EDF-02D6-4ACB-BD37-11FB0A9F0A0F}" dt="2023-10-22T16:34:18.643" v="1196" actId="20577"/>
        <pc:sldMkLst>
          <pc:docMk/>
          <pc:sldMk cId="2365479865" sldId="379"/>
        </pc:sldMkLst>
        <pc:spChg chg="mod">
          <ac:chgData name="Tammy Wilson" userId="0392548a-554d-41ce-90db-a9cc305eb12d" providerId="ADAL" clId="{FF489EDF-02D6-4ACB-BD37-11FB0A9F0A0F}" dt="2023-10-10T23:20:52.048" v="481" actId="115"/>
          <ac:spMkLst>
            <pc:docMk/>
            <pc:sldMk cId="2365479865" sldId="379"/>
            <ac:spMk id="2" creationId="{FEF578DE-44F9-1D64-41AA-E6A9A2D3F5BE}"/>
          </ac:spMkLst>
        </pc:spChg>
        <pc:spChg chg="mod">
          <ac:chgData name="Tammy Wilson" userId="0392548a-554d-41ce-90db-a9cc305eb12d" providerId="ADAL" clId="{FF489EDF-02D6-4ACB-BD37-11FB0A9F0A0F}" dt="2023-10-22T16:34:18.643" v="1196" actId="20577"/>
          <ac:spMkLst>
            <pc:docMk/>
            <pc:sldMk cId="2365479865" sldId="379"/>
            <ac:spMk id="3" creationId="{92E3D272-26F0-BC43-74B3-BA401AC9DF0A}"/>
          </ac:spMkLst>
        </pc:spChg>
        <pc:picChg chg="mod">
          <ac:chgData name="Tammy Wilson" userId="0392548a-554d-41ce-90db-a9cc305eb12d" providerId="ADAL" clId="{FF489EDF-02D6-4ACB-BD37-11FB0A9F0A0F}" dt="2023-10-22T16:33:17.629" v="1175" actId="1076"/>
          <ac:picMkLst>
            <pc:docMk/>
            <pc:sldMk cId="2365479865" sldId="379"/>
            <ac:picMk id="5" creationId="{76EC98BE-2F20-61A5-830C-150C2DC100B2}"/>
          </ac:picMkLst>
        </pc:picChg>
        <pc:picChg chg="del mod">
          <ac:chgData name="Tammy Wilson" userId="0392548a-554d-41ce-90db-a9cc305eb12d" providerId="ADAL" clId="{FF489EDF-02D6-4ACB-BD37-11FB0A9F0A0F}" dt="2023-10-22T16:30:40.349" v="866" actId="478"/>
          <ac:picMkLst>
            <pc:docMk/>
            <pc:sldMk cId="2365479865" sldId="379"/>
            <ac:picMk id="7" creationId="{E2187C2D-E7C4-B95D-FCB9-4501AAEB614C}"/>
          </ac:picMkLst>
        </pc:picChg>
      </pc:sldChg>
      <pc:sldChg chg="delSp modSp mod">
        <pc:chgData name="Tammy Wilson" userId="0392548a-554d-41ce-90db-a9cc305eb12d" providerId="ADAL" clId="{FF489EDF-02D6-4ACB-BD37-11FB0A9F0A0F}" dt="2023-10-10T23:18:49.269" v="474" actId="20577"/>
        <pc:sldMkLst>
          <pc:docMk/>
          <pc:sldMk cId="483803252" sldId="380"/>
        </pc:sldMkLst>
        <pc:spChg chg="mod">
          <ac:chgData name="Tammy Wilson" userId="0392548a-554d-41ce-90db-a9cc305eb12d" providerId="ADAL" clId="{FF489EDF-02D6-4ACB-BD37-11FB0A9F0A0F}" dt="2023-10-10T23:18:49.269" v="474" actId="20577"/>
          <ac:spMkLst>
            <pc:docMk/>
            <pc:sldMk cId="483803252" sldId="380"/>
            <ac:spMk id="2" creationId="{216089E5-715D-5039-5472-E4FE951AF9FF}"/>
          </ac:spMkLst>
        </pc:spChg>
        <pc:spChg chg="del">
          <ac:chgData name="Tammy Wilson" userId="0392548a-554d-41ce-90db-a9cc305eb12d" providerId="ADAL" clId="{FF489EDF-02D6-4ACB-BD37-11FB0A9F0A0F}" dt="2023-10-10T23:18:44.321" v="472" actId="478"/>
          <ac:spMkLst>
            <pc:docMk/>
            <pc:sldMk cId="483803252" sldId="380"/>
            <ac:spMk id="3" creationId="{F45B013F-783A-C8B1-5E78-3D5A1A775545}"/>
          </ac:spMkLst>
        </pc:spChg>
        <pc:picChg chg="mod">
          <ac:chgData name="Tammy Wilson" userId="0392548a-554d-41ce-90db-a9cc305eb12d" providerId="ADAL" clId="{FF489EDF-02D6-4ACB-BD37-11FB0A9F0A0F}" dt="2023-10-10T23:18:47.542" v="473" actId="1076"/>
          <ac:picMkLst>
            <pc:docMk/>
            <pc:sldMk cId="483803252" sldId="380"/>
            <ac:picMk id="7" creationId="{68C8A2C8-0D0B-FF79-B95A-C8359136726D}"/>
          </ac:picMkLst>
        </pc:picChg>
      </pc:sldChg>
      <pc:sldChg chg="addSp delSp modSp mod">
        <pc:chgData name="Tammy Wilson" userId="0392548a-554d-41ce-90db-a9cc305eb12d" providerId="ADAL" clId="{FF489EDF-02D6-4ACB-BD37-11FB0A9F0A0F}" dt="2023-10-10T23:14:17.996" v="395" actId="478"/>
        <pc:sldMkLst>
          <pc:docMk/>
          <pc:sldMk cId="2399833734" sldId="381"/>
        </pc:sldMkLst>
        <pc:spChg chg="del">
          <ac:chgData name="Tammy Wilson" userId="0392548a-554d-41ce-90db-a9cc305eb12d" providerId="ADAL" clId="{FF489EDF-02D6-4ACB-BD37-11FB0A9F0A0F}" dt="2023-10-10T23:14:14.070" v="394" actId="478"/>
          <ac:spMkLst>
            <pc:docMk/>
            <pc:sldMk cId="2399833734" sldId="381"/>
            <ac:spMk id="2" creationId="{8575F31D-137D-40B4-99C5-4238722E2167}"/>
          </ac:spMkLst>
        </pc:spChg>
        <pc:spChg chg="add del mod">
          <ac:chgData name="Tammy Wilson" userId="0392548a-554d-41ce-90db-a9cc305eb12d" providerId="ADAL" clId="{FF489EDF-02D6-4ACB-BD37-11FB0A9F0A0F}" dt="2023-10-10T23:14:17.996" v="395" actId="478"/>
          <ac:spMkLst>
            <pc:docMk/>
            <pc:sldMk cId="2399833734" sldId="381"/>
            <ac:spMk id="5" creationId="{E8736D19-65F6-7DE6-7456-9B9A937E4256}"/>
          </ac:spMkLst>
        </pc:spChg>
      </pc:sldChg>
      <pc:sldChg chg="addSp modSp new mod">
        <pc:chgData name="Tammy Wilson" userId="0392548a-554d-41ce-90db-a9cc305eb12d" providerId="ADAL" clId="{FF489EDF-02D6-4ACB-BD37-11FB0A9F0A0F}" dt="2023-10-10T23:12:37.357" v="390" actId="20577"/>
        <pc:sldMkLst>
          <pc:docMk/>
          <pc:sldMk cId="2547358917" sldId="383"/>
        </pc:sldMkLst>
        <pc:spChg chg="mod">
          <ac:chgData name="Tammy Wilson" userId="0392548a-554d-41ce-90db-a9cc305eb12d" providerId="ADAL" clId="{FF489EDF-02D6-4ACB-BD37-11FB0A9F0A0F}" dt="2023-10-10T23:05:37.777" v="16" actId="20577"/>
          <ac:spMkLst>
            <pc:docMk/>
            <pc:sldMk cId="2547358917" sldId="383"/>
            <ac:spMk id="2" creationId="{B181E655-C3FC-57E4-B016-879A9ECEA731}"/>
          </ac:spMkLst>
        </pc:spChg>
        <pc:spChg chg="mod">
          <ac:chgData name="Tammy Wilson" userId="0392548a-554d-41ce-90db-a9cc305eb12d" providerId="ADAL" clId="{FF489EDF-02D6-4ACB-BD37-11FB0A9F0A0F}" dt="2023-10-10T23:12:37.357" v="390" actId="20577"/>
          <ac:spMkLst>
            <pc:docMk/>
            <pc:sldMk cId="2547358917" sldId="383"/>
            <ac:spMk id="3" creationId="{B63C8A2D-E80F-6430-D259-1DCF7AD166A0}"/>
          </ac:spMkLst>
        </pc:spChg>
        <pc:picChg chg="add mod">
          <ac:chgData name="Tammy Wilson" userId="0392548a-554d-41ce-90db-a9cc305eb12d" providerId="ADAL" clId="{FF489EDF-02D6-4ACB-BD37-11FB0A9F0A0F}" dt="2023-10-10T23:06:41.607" v="26" actId="1076"/>
          <ac:picMkLst>
            <pc:docMk/>
            <pc:sldMk cId="2547358917" sldId="383"/>
            <ac:picMk id="1026" creationId="{93C3C607-6241-9170-87EA-DEE4A599DD48}"/>
          </ac:picMkLst>
        </pc:picChg>
      </pc:sldChg>
      <pc:sldChg chg="modSp new mod">
        <pc:chgData name="Tammy Wilson" userId="0392548a-554d-41ce-90db-a9cc305eb12d" providerId="ADAL" clId="{FF489EDF-02D6-4ACB-BD37-11FB0A9F0A0F}" dt="2023-10-10T23:11:57.696" v="350" actId="20577"/>
        <pc:sldMkLst>
          <pc:docMk/>
          <pc:sldMk cId="752252229" sldId="384"/>
        </pc:sldMkLst>
        <pc:spChg chg="mod">
          <ac:chgData name="Tammy Wilson" userId="0392548a-554d-41ce-90db-a9cc305eb12d" providerId="ADAL" clId="{FF489EDF-02D6-4ACB-BD37-11FB0A9F0A0F}" dt="2023-10-10T23:06:54.246" v="48" actId="20577"/>
          <ac:spMkLst>
            <pc:docMk/>
            <pc:sldMk cId="752252229" sldId="384"/>
            <ac:spMk id="2" creationId="{88C59789-C8D6-6F78-C465-4EADF6AB76CE}"/>
          </ac:spMkLst>
        </pc:spChg>
        <pc:spChg chg="mod">
          <ac:chgData name="Tammy Wilson" userId="0392548a-554d-41ce-90db-a9cc305eb12d" providerId="ADAL" clId="{FF489EDF-02D6-4ACB-BD37-11FB0A9F0A0F}" dt="2023-10-10T23:11:57.696" v="350" actId="20577"/>
          <ac:spMkLst>
            <pc:docMk/>
            <pc:sldMk cId="752252229" sldId="384"/>
            <ac:spMk id="3" creationId="{38BD0085-6A32-FE37-0C1C-424E9E0FD496}"/>
          </ac:spMkLst>
        </pc:spChg>
      </pc:sldChg>
      <pc:sldChg chg="modSp new mod">
        <pc:chgData name="Tammy Wilson" userId="0392548a-554d-41ce-90db-a9cc305eb12d" providerId="ADAL" clId="{FF489EDF-02D6-4ACB-BD37-11FB0A9F0A0F}" dt="2023-10-22T16:13:07.950" v="533" actId="20577"/>
        <pc:sldMkLst>
          <pc:docMk/>
          <pc:sldMk cId="4294171304" sldId="385"/>
        </pc:sldMkLst>
        <pc:spChg chg="mod">
          <ac:chgData name="Tammy Wilson" userId="0392548a-554d-41ce-90db-a9cc305eb12d" providerId="ADAL" clId="{FF489EDF-02D6-4ACB-BD37-11FB0A9F0A0F}" dt="2023-10-22T16:12:53.737" v="492" actId="20577"/>
          <ac:spMkLst>
            <pc:docMk/>
            <pc:sldMk cId="4294171304" sldId="385"/>
            <ac:spMk id="2" creationId="{90884AE6-2BED-DE19-6C97-092CB93C77CB}"/>
          </ac:spMkLst>
        </pc:spChg>
        <pc:spChg chg="mod">
          <ac:chgData name="Tammy Wilson" userId="0392548a-554d-41ce-90db-a9cc305eb12d" providerId="ADAL" clId="{FF489EDF-02D6-4ACB-BD37-11FB0A9F0A0F}" dt="2023-10-22T16:13:07.950" v="533" actId="20577"/>
          <ac:spMkLst>
            <pc:docMk/>
            <pc:sldMk cId="4294171304" sldId="385"/>
            <ac:spMk id="3" creationId="{7E961F53-3A36-613B-C974-8C3E4ED67149}"/>
          </ac:spMkLst>
        </pc:spChg>
      </pc:sldChg>
      <pc:sldChg chg="addSp modSp new mod modNotesTx">
        <pc:chgData name="Tammy Wilson" userId="0392548a-554d-41ce-90db-a9cc305eb12d" providerId="ADAL" clId="{FF489EDF-02D6-4ACB-BD37-11FB0A9F0A0F}" dt="2023-10-22T16:36:23.940" v="1337" actId="20577"/>
        <pc:sldMkLst>
          <pc:docMk/>
          <pc:sldMk cId="3824804815" sldId="386"/>
        </pc:sldMkLst>
        <pc:spChg chg="mod">
          <ac:chgData name="Tammy Wilson" userId="0392548a-554d-41ce-90db-a9cc305eb12d" providerId="ADAL" clId="{FF489EDF-02D6-4ACB-BD37-11FB0A9F0A0F}" dt="2023-10-22T16:35:16.489" v="1238" actId="20577"/>
          <ac:spMkLst>
            <pc:docMk/>
            <pc:sldMk cId="3824804815" sldId="386"/>
            <ac:spMk id="2" creationId="{E39084FC-B15D-583C-8AE3-335B92DCE94B}"/>
          </ac:spMkLst>
        </pc:spChg>
        <pc:spChg chg="mod">
          <ac:chgData name="Tammy Wilson" userId="0392548a-554d-41ce-90db-a9cc305eb12d" providerId="ADAL" clId="{FF489EDF-02D6-4ACB-BD37-11FB0A9F0A0F}" dt="2023-10-22T16:36:23.940" v="1337" actId="20577"/>
          <ac:spMkLst>
            <pc:docMk/>
            <pc:sldMk cId="3824804815" sldId="386"/>
            <ac:spMk id="3" creationId="{3477E6D9-7101-96B5-E7EF-A18625E47015}"/>
          </ac:spMkLst>
        </pc:spChg>
        <pc:picChg chg="add mod">
          <ac:chgData name="Tammy Wilson" userId="0392548a-554d-41ce-90db-a9cc305eb12d" providerId="ADAL" clId="{FF489EDF-02D6-4ACB-BD37-11FB0A9F0A0F}" dt="2023-10-22T16:36:15.453" v="1335" actId="1076"/>
          <ac:picMkLst>
            <pc:docMk/>
            <pc:sldMk cId="3824804815" sldId="386"/>
            <ac:picMk id="1026" creationId="{54033D72-38E3-79F7-CF0C-E07D8A01ABDD}"/>
          </ac:picMkLst>
        </pc:picChg>
      </pc:sldChg>
      <pc:sldChg chg="addSp modSp new mod">
        <pc:chgData name="Tammy Wilson" userId="0392548a-554d-41ce-90db-a9cc305eb12d" providerId="ADAL" clId="{FF489EDF-02D6-4ACB-BD37-11FB0A9F0A0F}" dt="2023-10-22T16:41:39.258" v="1678" actId="20577"/>
        <pc:sldMkLst>
          <pc:docMk/>
          <pc:sldMk cId="3701031124" sldId="387"/>
        </pc:sldMkLst>
        <pc:spChg chg="mod">
          <ac:chgData name="Tammy Wilson" userId="0392548a-554d-41ce-90db-a9cc305eb12d" providerId="ADAL" clId="{FF489EDF-02D6-4ACB-BD37-11FB0A9F0A0F}" dt="2023-10-22T16:35:29.925" v="1277" actId="20577"/>
          <ac:spMkLst>
            <pc:docMk/>
            <pc:sldMk cId="3701031124" sldId="387"/>
            <ac:spMk id="2" creationId="{9E11E448-5423-6E26-4F41-378F3E1D3ACB}"/>
          </ac:spMkLst>
        </pc:spChg>
        <pc:spChg chg="mod">
          <ac:chgData name="Tammy Wilson" userId="0392548a-554d-41ce-90db-a9cc305eb12d" providerId="ADAL" clId="{FF489EDF-02D6-4ACB-BD37-11FB0A9F0A0F}" dt="2023-10-22T16:41:39.258" v="1678" actId="20577"/>
          <ac:spMkLst>
            <pc:docMk/>
            <pc:sldMk cId="3701031124" sldId="387"/>
            <ac:spMk id="3" creationId="{F4A53618-2A3B-7304-7270-C928F0A57434}"/>
          </ac:spMkLst>
        </pc:spChg>
        <pc:picChg chg="add mod">
          <ac:chgData name="Tammy Wilson" userId="0392548a-554d-41ce-90db-a9cc305eb12d" providerId="ADAL" clId="{FF489EDF-02D6-4ACB-BD37-11FB0A9F0A0F}" dt="2023-10-22T16:39:28.430" v="1657" actId="1076"/>
          <ac:picMkLst>
            <pc:docMk/>
            <pc:sldMk cId="3701031124" sldId="387"/>
            <ac:picMk id="2050" creationId="{041D5E0E-2F60-AA85-BC7B-AE3A07A946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CB731-8848-4E3D-812C-C1EF1BFCA4C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925ED-E78A-419F-B46A-EE779A287A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20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https://www.youtube.com/watch?v=eHCuJjIBIpY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8ABE1E-2FC3-40AA-B35E-BEA8271220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74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925ED-E78A-419F-B46A-EE779A287A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1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ADDA9-6B12-10F9-65B9-97F1C135E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F78E94-9D9D-4F11-6FEC-4B7794A7B2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1B66B-EA64-C93B-6685-A43E0676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DB867-119F-F2CD-4B0D-BB4C1D38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F1626-2C5E-3C11-72DC-D9A963DD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508B-4933-7A69-B2D7-17AB8EA7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C10CD-9C0A-D58D-0A6F-F1FF04141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EE082-8EA0-7999-48B9-9F0FB17D2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85B9C-906B-2371-C5B6-0249A563D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9AACB-812C-4815-2EE5-0390241A3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40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1E8C0D-DD5D-35BC-BBB2-F841555C29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54D40-7828-93BE-35C6-AC6013CB4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0A1F5-833E-93BC-0C5C-4D3349D77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EEAF0-2401-D8CA-2B76-65BAA802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201FF-DFB9-1259-DBA5-0FB4DB412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4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E1278-692B-2880-FA66-13404D6D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3D7CE-4103-62AA-B8D4-E9D0303AF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F7DA3-2DE1-557E-0861-53412FA7D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3EB39-AE65-4DB9-4A79-C01BE6E2C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9DB36-22B6-68E9-D73E-0E0F65C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58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D4FBA-9E5F-8FF9-4C26-B533F5AE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EB77D-EE2C-76ED-7D9C-E41BB2A7E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27617-C7C5-CF61-64EA-AA946D7D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C03028-50D6-878C-EE00-313D965F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4D792-5E4D-8072-8797-7B99E47F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8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AD4C-FF7D-9ABC-5766-708DD2BE5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CBF03-AE57-F335-21C3-BD673DABC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361DC-A476-C985-3407-08BC0DEBE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0D1BF-835F-4B09-30E8-EE29386F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F0FE8-0297-CFEE-6279-73C17CC8E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367753-298A-6BA1-36A6-C52F82F40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1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2E75C-2DA8-8B3D-F7B9-C8D75F054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C6946-3483-0A72-6FF3-4F4A8007D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4A9C4-8949-E2B1-2FF3-334E23F89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4A6D03-1536-619B-BD53-1FB7E7756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DEFFDC-686A-B1D5-071D-BA85740C34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2C5319-3783-2840-3EFA-178A5AE3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752BE2-5AC6-07B1-4300-D21674B21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CBAE3E-5FAD-CA70-B3B9-D64FC646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77A95-FCCF-01CB-B9A7-93FB51EA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C6D2F3-5501-15B0-A78D-063B02620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F08CAB-8F9D-4B16-8EB9-859FFD3D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0B8460-168E-A496-3E5F-F075104A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7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55958-BB72-A0AF-D279-39402FA2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81BCAB-C8B1-913D-192E-BCD42B2B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9E7B3-EF12-609C-4F82-5A6701E3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5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DCAD-E59F-51EB-4C6F-15A78BEF9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23051-86C2-089B-C5EB-4ADA1AB28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974467-908A-7521-64C4-53BF187BCF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B2769-E1D0-4ECC-EF41-A4770D80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5C24C-793E-F3DF-E31E-33C2FE09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732B5-7C84-95CC-5FB5-99796770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93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85D58-5578-6769-D5CD-245531B58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A557B-E504-1984-8E9B-08B9F2F326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F7635-06C1-FDA5-A20D-ED62A40874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566484-FAE8-BB95-C849-C17152A89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69A6F-2F87-07C6-5166-984319F0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A5B1B-1314-0514-780B-3FDA1182A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11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7B45C-782E-02DF-0621-5A7508B75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6DBCC-9C88-C3D2-8282-4E534976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BDB1FD-464D-51E1-6E3F-B7833C87C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B9B48-0B51-45B7-B14C-FFAFEA3F129D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B46C5-4772-5902-C6F5-11BE3D95A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F5787-C0AC-15D0-F2EC-BC6294AB70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35643-57B0-403D-B906-E593048E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7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buddies.org/blog/chromatography-science-project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D124-D8FB-05DA-8AF6-1CD945E22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SEPARATING MATTER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6BBA2-21CF-9918-B46C-0C0389601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4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1DAC7-5CF4-6E55-8D1D-FBBABFF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61" y="365125"/>
            <a:ext cx="10982739" cy="1325563"/>
          </a:xfrm>
        </p:spPr>
        <p:txBody>
          <a:bodyPr/>
          <a:lstStyle/>
          <a:p>
            <a:r>
              <a:rPr lang="en-US" b="1" u="sng" dirty="0"/>
              <a:t>Sifting, Sieving, Straining </a:t>
            </a:r>
            <a:r>
              <a:rPr lang="en-US" dirty="0"/>
              <a:t>– like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19F7E-64D9-813C-6582-A16611441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516063"/>
            <a:ext cx="10515600" cy="4351338"/>
          </a:xfrm>
        </p:spPr>
        <p:txBody>
          <a:bodyPr/>
          <a:lstStyle/>
          <a:p>
            <a:r>
              <a:rPr lang="en-US" dirty="0"/>
              <a:t>Baking, Landscaping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93A53-2AC5-4207-C606-5E2769A3A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1765" y="2254401"/>
            <a:ext cx="4349405" cy="4874095"/>
          </a:xfrm>
          <a:prstGeom prst="rect">
            <a:avLst/>
          </a:prstGeom>
        </p:spPr>
      </p:pic>
      <p:pic>
        <p:nvPicPr>
          <p:cNvPr id="27650" name="Picture 2" descr="Dirt Garden Sieve Soil Sifter - Stainless Stackable Sifting Pan Soil Sand Sieve,Soil Sieve kit Contain 3 Sieve Mesh Filter,Metal Dirt Sifter for Trapping,Beach Sand Sifter,with Bonsai Soil.">
            <a:extLst>
              <a:ext uri="{FF2B5EF4-FFF2-40B4-BE49-F238E27FC236}">
                <a16:creationId xmlns:a16="http://schemas.microsoft.com/office/drawing/2014/main" id="{77ADD1CC-A71F-D2E9-6F28-7D66E970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764" y="0"/>
            <a:ext cx="27717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When to Sift Flour: Before or After Measuring">
            <a:extLst>
              <a:ext uri="{FF2B5EF4-FFF2-40B4-BE49-F238E27FC236}">
                <a16:creationId xmlns:a16="http://schemas.microsoft.com/office/drawing/2014/main" id="{05AC8316-3BDD-238A-3F96-02726DE2B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85691"/>
            <a:ext cx="4514850" cy="342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A close up of pasta in a cup&#10;&#10;Description generated with high confidence">
            <a:extLst>
              <a:ext uri="{FF2B5EF4-FFF2-40B4-BE49-F238E27FC236}">
                <a16:creationId xmlns:a16="http://schemas.microsoft.com/office/drawing/2014/main" id="{6536B60A-7892-F14C-5922-9774401970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907" y="364044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000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84C20-37C6-06B5-4FE8-DA3FACC88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E12BA-576A-3300-107E-6A95B2F10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density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DF405-8FE8-82DA-D6CE-94DB25A4D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47" y="2656094"/>
            <a:ext cx="60674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86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9F02-DFB9-2B38-FC5D-223F95A4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Floatation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DDA0EB-5909-E99A-84BF-B5D684CB43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86" y="842583"/>
            <a:ext cx="3909391" cy="5650292"/>
          </a:xfrm>
        </p:spPr>
      </p:pic>
    </p:spTree>
    <p:extLst>
      <p:ext uri="{BB962C8B-B14F-4D97-AF65-F5344CB8AC3E}">
        <p14:creationId xmlns:p14="http://schemas.microsoft.com/office/powerpoint/2010/main" val="1216447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47576-00D9-BBF7-060D-AA1D1B51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u="sng" dirty="0"/>
              <a:t>magnets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0CE48-E306-9851-350F-BC159592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Magnetism is a physical property of iron but not sand</a:t>
            </a:r>
          </a:p>
        </p:txBody>
      </p:sp>
      <p:pic>
        <p:nvPicPr>
          <p:cNvPr id="2050" name="Picture 2" descr="Free Vector | Separating mixtures by using magnet">
            <a:extLst>
              <a:ext uri="{FF2B5EF4-FFF2-40B4-BE49-F238E27FC236}">
                <a16:creationId xmlns:a16="http://schemas.microsoft.com/office/drawing/2014/main" id="{B33FFE8B-B5AD-3DFB-6BB0-F6B1F31F7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44" y="1647825"/>
            <a:ext cx="11954256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968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89E5-715D-5039-5472-E4FE951A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2424" cy="1325563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Centrifugation</a:t>
            </a:r>
            <a:r>
              <a:rPr lang="en-US" dirty="0"/>
              <a:t>- for particles too small to filter.</a:t>
            </a:r>
            <a:br>
              <a:rPr lang="en-US" dirty="0"/>
            </a:br>
            <a:r>
              <a:rPr lang="en-US" dirty="0"/>
              <a:t>Spins at high speeds. Denser particles force to bottom.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558AC3-9D2F-3328-6493-B7B86DD89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912" y="2566987"/>
            <a:ext cx="2162175" cy="17240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C8A2C8-0D0B-FF79-B95A-C83591367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817" y="1419790"/>
            <a:ext cx="8228540" cy="456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03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10DA1-6E13-2B02-381A-47C3434A9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homogenous mixtures  (solutions)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2FF5A-FB98-0EE6-76A3-AF57CFD79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Dissolved substances</a:t>
            </a:r>
          </a:p>
        </p:txBody>
      </p:sp>
    </p:spTree>
    <p:extLst>
      <p:ext uri="{BB962C8B-B14F-4D97-AF65-F5344CB8AC3E}">
        <p14:creationId xmlns:p14="http://schemas.microsoft.com/office/powerpoint/2010/main" val="140142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0FE72-BDFB-5347-8AF7-5508DBCE9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Evaporation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5DFEB-DC99-7581-1744-C600E020C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633870" cy="4351338"/>
          </a:xfrm>
        </p:spPr>
        <p:txBody>
          <a:bodyPr/>
          <a:lstStyle/>
          <a:p>
            <a:r>
              <a:rPr lang="en-US" dirty="0"/>
              <a:t>Difference in solubility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A2474-A756-0239-C14A-3FA73D20B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93" y="2964070"/>
            <a:ext cx="3749536" cy="2074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0EFA33-FE8B-08FD-FE8F-9FFC005E8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834" y="1911868"/>
            <a:ext cx="7179366" cy="500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92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62E6C-3139-B9B8-CE98-D0C59300F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Distillation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D4E9E-CE03-59BF-91CA-DF3407188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1128513" cy="4351338"/>
          </a:xfrm>
        </p:spPr>
        <p:txBody>
          <a:bodyPr/>
          <a:lstStyle/>
          <a:p>
            <a:r>
              <a:rPr lang="en-US" dirty="0"/>
              <a:t>The substance with the lowest boiling point will boil first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A8CBA1-5A75-E094-C456-88FA73761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096" y="2888732"/>
            <a:ext cx="3409950" cy="37623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B1E79C-12BB-0967-D224-754F8A453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54" y="2568575"/>
            <a:ext cx="65817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01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578DE-44F9-1D64-41AA-E6A9A2D3F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Chromatography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3D272-26F0-BC43-74B3-BA401AC9D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1390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Based on solubilities, size, charge, and/or polarity. </a:t>
            </a:r>
          </a:p>
          <a:p>
            <a:r>
              <a:rPr lang="en-US" dirty="0"/>
              <a:t>Uses a “medium”: gel or paper</a:t>
            </a:r>
          </a:p>
          <a:p>
            <a:r>
              <a:rPr lang="en-US" i="1" dirty="0"/>
              <a:t>Solvent</a:t>
            </a:r>
            <a:r>
              <a:rPr lang="en-US" dirty="0"/>
              <a:t> moves through the medium, carrying the </a:t>
            </a:r>
            <a:r>
              <a:rPr lang="en-US" i="1" dirty="0"/>
              <a:t>solute</a:t>
            </a:r>
            <a:r>
              <a:rPr lang="en-US" dirty="0"/>
              <a:t> with it.</a:t>
            </a:r>
          </a:p>
          <a:p>
            <a:r>
              <a:rPr lang="en-US" dirty="0"/>
              <a:t>Solutes move at different rates through the medium due to their different solubilities/charge/size/polarity.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C98BE-2F20-61A5-830C-150C2DC100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2" r="8487" b="15447"/>
          <a:stretch/>
        </p:blipFill>
        <p:spPr>
          <a:xfrm>
            <a:off x="8952108" y="681037"/>
            <a:ext cx="2948344" cy="309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7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084FC-B15D-583C-8AE3-335B92DCE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Gel Chromatography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7E6D9-7101-96B5-E7EF-A18625E47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Solutes move at different rates through the medium due to their different size: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(Like filtering)</a:t>
            </a:r>
          </a:p>
        </p:txBody>
      </p:sp>
      <p:pic>
        <p:nvPicPr>
          <p:cNvPr id="1026" name="Picture 2" descr="Gel Filtration - an overview | ScienceDirect Topics">
            <a:extLst>
              <a:ext uri="{FF2B5EF4-FFF2-40B4-BE49-F238E27FC236}">
                <a16:creationId xmlns:a16="http://schemas.microsoft.com/office/drawing/2014/main" id="{54033D72-38E3-79F7-CF0C-E07D8A01A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396" y="2603372"/>
            <a:ext cx="6977684" cy="357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804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E655-C3FC-57E4-B016-879A9ECEA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C8A2D-E80F-6430-D259-1DCF7AD16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90217"/>
            <a:ext cx="6129338" cy="4351338"/>
          </a:xfrm>
        </p:spPr>
        <p:txBody>
          <a:bodyPr/>
          <a:lstStyle/>
          <a:p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Compounds can be separated into its constituents using ENERGY (because energy is needed to break the chemical bond). Like heat or electricity</a:t>
            </a:r>
          </a:p>
          <a:p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Electrolysis is the process of separation water into oxygen and hydrogen.</a:t>
            </a:r>
          </a:p>
          <a:p>
            <a:endParaRPr lang="en-US" dirty="0"/>
          </a:p>
        </p:txBody>
      </p:sp>
      <p:pic>
        <p:nvPicPr>
          <p:cNvPr id="1026" name="Picture 2" descr="Electrolysis of Water - SSERC">
            <a:extLst>
              <a:ext uri="{FF2B5EF4-FFF2-40B4-BE49-F238E27FC236}">
                <a16:creationId xmlns:a16="http://schemas.microsoft.com/office/drawing/2014/main" id="{93C3C607-6241-9170-87EA-DEE4A599D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174" y="1077915"/>
            <a:ext cx="3590354" cy="541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358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1E448-5423-6E26-4F41-378F3E1D3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 Chromatography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53618-2A3B-7304-7270-C928F0A57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2800985"/>
            <a:ext cx="10515600" cy="4351338"/>
          </a:xfrm>
        </p:spPr>
        <p:txBody>
          <a:bodyPr/>
          <a:lstStyle/>
          <a:p>
            <a:r>
              <a:rPr lang="en-US" dirty="0"/>
              <a:t>Sample </a:t>
            </a:r>
            <a:r>
              <a:rPr lang="en-US"/>
              <a:t>(solute) placed </a:t>
            </a:r>
            <a:r>
              <a:rPr lang="en-US" dirty="0"/>
              <a:t>on chromatography paper,</a:t>
            </a:r>
          </a:p>
          <a:p>
            <a:r>
              <a:rPr lang="en-US" dirty="0"/>
              <a:t>Solvent (water, acetone, </a:t>
            </a:r>
            <a:r>
              <a:rPr lang="en-US" dirty="0" err="1"/>
              <a:t>etc</a:t>
            </a:r>
            <a:r>
              <a:rPr lang="en-US" dirty="0"/>
              <a:t>) moves up paper, carrying sample (solute) with it.</a:t>
            </a:r>
          </a:p>
          <a:p>
            <a:r>
              <a:rPr lang="en-US" dirty="0"/>
              <a:t>The sample is a </a:t>
            </a:r>
            <a:r>
              <a:rPr lang="en-US" i="1" dirty="0"/>
              <a:t>mixture</a:t>
            </a:r>
            <a:r>
              <a:rPr lang="en-US" dirty="0"/>
              <a:t> </a:t>
            </a:r>
          </a:p>
          <a:p>
            <a:r>
              <a:rPr lang="en-US" dirty="0"/>
              <a:t>Different components of mixture move up paper at different rates based on their </a:t>
            </a:r>
            <a:r>
              <a:rPr lang="en-US" i="1" dirty="0" err="1"/>
              <a:t>solubilties</a:t>
            </a:r>
            <a:r>
              <a:rPr lang="en-US" dirty="0"/>
              <a:t> in the solvent</a:t>
            </a:r>
          </a:p>
          <a:p>
            <a:endParaRPr lang="en-US" dirty="0"/>
          </a:p>
        </p:txBody>
      </p:sp>
      <p:pic>
        <p:nvPicPr>
          <p:cNvPr id="2050" name="Picture 2" descr="Paper Chromatography - an overview | ScienceDirect Topics">
            <a:extLst>
              <a:ext uri="{FF2B5EF4-FFF2-40B4-BE49-F238E27FC236}">
                <a16:creationId xmlns:a16="http://schemas.microsoft.com/office/drawing/2014/main" id="{041D5E0E-2F60-AA85-BC7B-AE3A07A9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54" y="-207169"/>
            <a:ext cx="3971419" cy="196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031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4AE6-2BED-DE19-6C97-092CB93C7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61F53-3A36-613B-C974-8C3E4ED67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Separating Matter WS</a:t>
            </a:r>
          </a:p>
          <a:p>
            <a:r>
              <a:rPr lang="en-US" dirty="0"/>
              <a:t>Chromatography Lab</a:t>
            </a:r>
          </a:p>
        </p:txBody>
      </p:sp>
    </p:spTree>
    <p:extLst>
      <p:ext uri="{BB962C8B-B14F-4D97-AF65-F5344CB8AC3E}">
        <p14:creationId xmlns:p14="http://schemas.microsoft.com/office/powerpoint/2010/main" val="4294171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44625-B227-42DA-828D-22AA27712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Activity: Candy Chromatography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F64FF52-4476-F723-83CB-E38F0668E9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663"/>
          <a:stretch/>
        </p:blipFill>
        <p:spPr>
          <a:xfrm>
            <a:off x="3445564" y="1782885"/>
            <a:ext cx="2650435" cy="30003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0C82D-EEDA-EAB1-C573-B13CBB33C64F}"/>
              </a:ext>
            </a:extLst>
          </p:cNvPr>
          <p:cNvSpPr txBox="1"/>
          <p:nvPr/>
        </p:nvSpPr>
        <p:spPr>
          <a:xfrm>
            <a:off x="537665" y="4875457"/>
            <a:ext cx="60921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Be able to discuss what paper chromatography is, Know how to make sense of your results</a:t>
            </a:r>
          </a:p>
          <a:p>
            <a:r>
              <a:rPr lang="en-US" dirty="0">
                <a:hlinkClick r:id="rId3"/>
              </a:rPr>
              <a:t>Provide trouble shooting tips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https://www.sciencebuddies.org/blog/chromatography-science-projects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8B88C1-9CA9-8197-CE31-164169A51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030" y="1827103"/>
            <a:ext cx="4724400" cy="2124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EDB151-F756-6A0F-5B8C-9ECE75922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711" y="4321175"/>
            <a:ext cx="46482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227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59789-C8D6-6F78-C465-4EADF6AB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Separating Mixtures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D0085-6A32-FE37-0C1C-424E9E0FD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Mixtures are composed of different elements NOT chemically bonded together so they can be separated easily using </a:t>
            </a:r>
            <a:r>
              <a:rPr lang="en-US" i="1" dirty="0"/>
              <a:t>physical means </a:t>
            </a:r>
            <a:r>
              <a:rPr lang="en-US" dirty="0"/>
              <a:t>based on their </a:t>
            </a:r>
            <a:r>
              <a:rPr lang="en-US" i="1" dirty="0">
                <a:solidFill>
                  <a:srgbClr val="FF0000"/>
                </a:solidFill>
              </a:rPr>
              <a:t>physical properties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52252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4034-4F82-E481-0D68-7616F65C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eparating Mixtures 1.pptx">
            <a:extLst>
              <a:ext uri="{FF2B5EF4-FFF2-40B4-BE49-F238E27FC236}">
                <a16:creationId xmlns:a16="http://schemas.microsoft.com/office/drawing/2014/main" id="{375ADE24-1CF2-1322-A8F4-67672164F0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1" y="-332167"/>
            <a:ext cx="10257183" cy="769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28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EDDE-8ABC-68FD-91ED-3C3E2B49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6722" cy="1325563"/>
          </a:xfrm>
        </p:spPr>
        <p:txBody>
          <a:bodyPr/>
          <a:lstStyle/>
          <a:p>
            <a:r>
              <a:rPr lang="en-US" dirty="0"/>
              <a:t>Separation techniques for mechanical mixtures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D294B-64E5-BC23-8B72-3767FA038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filtration, 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evaporation, 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sublimation and 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magnetic separation</a:t>
            </a:r>
          </a:p>
          <a:p>
            <a:r>
              <a:rPr lang="en-US" dirty="0">
                <a:solidFill>
                  <a:srgbClr val="040C28"/>
                </a:solidFill>
                <a:latin typeface="Google Sans"/>
              </a:rPr>
              <a:t>Centrifugation</a:t>
            </a:r>
            <a:r>
              <a:rPr lang="en-US" b="0" i="0" dirty="0">
                <a:solidFill>
                  <a:srgbClr val="4D5156"/>
                </a:solidFill>
                <a:effectLst/>
                <a:latin typeface="Google San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60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5F31D-137D-40B4-99C5-4238722E2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MIXTURES CAN BE SEPARATED BY </a:t>
            </a:r>
            <a:r>
              <a:rPr lang="en-CA" b="1" dirty="0"/>
              <a:t>PHYSICAL MEANS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9A81-56F3-4411-927D-176A85017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 b="1" dirty="0">
                <a:cs typeface="Calibri"/>
              </a:rPr>
              <a:t>How would you separate the components of these heterogeneous mixtures?</a:t>
            </a:r>
            <a:r>
              <a:rPr lang="en-US" sz="3200" dirty="0">
                <a:cs typeface="Calibri"/>
              </a:rPr>
              <a:t> </a:t>
            </a:r>
          </a:p>
          <a:p>
            <a:endParaRPr lang="en-US" sz="3200" dirty="0"/>
          </a:p>
          <a:p>
            <a:r>
              <a:rPr lang="en-US" sz="3200" dirty="0"/>
              <a:t>Sand marbles? 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CA" sz="3200" b="1" dirty="0"/>
          </a:p>
          <a:p>
            <a:endParaRPr lang="en-CA" sz="3200" dirty="0"/>
          </a:p>
          <a:p>
            <a:endParaRPr lang="en-CA" dirty="0"/>
          </a:p>
        </p:txBody>
      </p:sp>
      <p:pic>
        <p:nvPicPr>
          <p:cNvPr id="5124" name="Picture 4" descr="Colorful Marbles In Sand Stock Photo, Picture and Royalty Free Image. Image  4957795.">
            <a:extLst>
              <a:ext uri="{FF2B5EF4-FFF2-40B4-BE49-F238E27FC236}">
                <a16:creationId xmlns:a16="http://schemas.microsoft.com/office/drawing/2014/main" id="{A4E74514-4377-E3AC-5471-800DABF0C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73" y="3273286"/>
            <a:ext cx="3769837" cy="25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1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20014-9951-3B6C-1B0F-92346BAF8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412"/>
            <a:ext cx="10515600" cy="1325563"/>
          </a:xfrm>
        </p:spPr>
        <p:txBody>
          <a:bodyPr/>
          <a:lstStyle/>
          <a:p>
            <a:r>
              <a:rPr lang="en-US" b="1" u="sng" dirty="0"/>
              <a:t>Hand picking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D8BC83-487F-6B87-F256-78AC02372D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391" y="1807361"/>
            <a:ext cx="4683609" cy="4039445"/>
          </a:xfrm>
        </p:spPr>
      </p:pic>
      <p:pic>
        <p:nvPicPr>
          <p:cNvPr id="7170" name="Picture 2" descr="Pizza with Mushrooms Clip Art - Pizza with Mushrooms Image | Creative clips  clipart, Clip art, Kindergarten coloring pages">
            <a:extLst>
              <a:ext uri="{FF2B5EF4-FFF2-40B4-BE49-F238E27FC236}">
                <a16:creationId xmlns:a16="http://schemas.microsoft.com/office/drawing/2014/main" id="{CCD37C85-CB90-F443-7436-DEF53B90CF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359" y="1624022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43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F9A81-56F3-4411-927D-176A85017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3200" b="1" dirty="0">
                <a:cs typeface="Calibri"/>
              </a:rPr>
              <a:t>How would you separate the components of these heterogeneous mixtures?</a:t>
            </a:r>
            <a:r>
              <a:rPr lang="en-US" sz="3200" dirty="0">
                <a:cs typeface="Calibri"/>
              </a:rPr>
              <a:t> </a:t>
            </a:r>
          </a:p>
          <a:p>
            <a:endParaRPr lang="en-US" sz="3200" dirty="0"/>
          </a:p>
          <a:p>
            <a:r>
              <a:rPr lang="en-US" sz="3200" dirty="0"/>
              <a:t>Sand and water?</a:t>
            </a:r>
          </a:p>
          <a:p>
            <a:endParaRPr lang="en-US" sz="3200" dirty="0">
              <a:sym typeface="Wingdings" panose="05000000000000000000" pitchFamily="2" charset="2"/>
            </a:endParaRPr>
          </a:p>
          <a:p>
            <a:endParaRPr lang="en-CA" sz="3200" b="1" dirty="0"/>
          </a:p>
          <a:p>
            <a:endParaRPr lang="en-CA" sz="3200" dirty="0"/>
          </a:p>
          <a:p>
            <a:endParaRPr lang="en-CA" dirty="0"/>
          </a:p>
        </p:txBody>
      </p:sp>
      <p:pic>
        <p:nvPicPr>
          <p:cNvPr id="6148" name="Picture 4" descr="Kids Science in a Jar Mixing Earth Materials » Preschool Toolkit">
            <a:extLst>
              <a:ext uri="{FF2B5EF4-FFF2-40B4-BE49-F238E27FC236}">
                <a16:creationId xmlns:a16="http://schemas.microsoft.com/office/drawing/2014/main" id="{8B843783-1025-01E6-6072-B84552A0A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140" y="3373092"/>
            <a:ext cx="4646544" cy="348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33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58C47-FC17-CE9F-ACD1-F8FA8D539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Filtration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535C4-1127-15FE-B6F6-E87CDCB8B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solubility</a:t>
            </a:r>
          </a:p>
          <a:p>
            <a:r>
              <a:rPr lang="en-US" dirty="0"/>
              <a:t>Coffee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40ED0B-2647-C2E0-F8AB-ABBB959B6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2146853"/>
            <a:ext cx="6134100" cy="4489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F5AFB5-D764-629E-425F-A757C027CA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b="46742"/>
          <a:stretch/>
        </p:blipFill>
        <p:spPr>
          <a:xfrm>
            <a:off x="609599" y="3074228"/>
            <a:ext cx="3875783" cy="341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67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380</Words>
  <Application>Microsoft Office PowerPoint</Application>
  <PresentationFormat>Widescreen</PresentationFormat>
  <Paragraphs>70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Google Sans</vt:lpstr>
      <vt:lpstr>Office Theme</vt:lpstr>
      <vt:lpstr>SEPARATING MATTER</vt:lpstr>
      <vt:lpstr>Recall </vt:lpstr>
      <vt:lpstr>Separating Mixtures</vt:lpstr>
      <vt:lpstr>PowerPoint Presentation</vt:lpstr>
      <vt:lpstr>Separation techniques for mechanical mixtures</vt:lpstr>
      <vt:lpstr>MIXTURES CAN BE SEPARATED BY PHYSICAL MEANS</vt:lpstr>
      <vt:lpstr>Hand picking</vt:lpstr>
      <vt:lpstr>PowerPoint Presentation</vt:lpstr>
      <vt:lpstr>Filtration</vt:lpstr>
      <vt:lpstr>Sifting, Sieving, Straining – like filtering</vt:lpstr>
      <vt:lpstr>Decantation</vt:lpstr>
      <vt:lpstr>Floatation</vt:lpstr>
      <vt:lpstr>Using magnets</vt:lpstr>
      <vt:lpstr>Centrifugation- for particles too small to filter. Spins at high speeds. Denser particles force to bottom.</vt:lpstr>
      <vt:lpstr>Separating homogenous mixtures  (solutions) </vt:lpstr>
      <vt:lpstr>Evaporation</vt:lpstr>
      <vt:lpstr>Distillation</vt:lpstr>
      <vt:lpstr>Chromatography</vt:lpstr>
      <vt:lpstr>Gel Chromatography </vt:lpstr>
      <vt:lpstr>Paper Chromatography</vt:lpstr>
      <vt:lpstr>Practice</vt:lpstr>
      <vt:lpstr>Activity: Candy Chromatography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SEPARATING MIXTURES</dc:title>
  <dc:creator>Tammy Wilson</dc:creator>
  <cp:lastModifiedBy>Tammy Wilson</cp:lastModifiedBy>
  <cp:revision>1</cp:revision>
  <dcterms:created xsi:type="dcterms:W3CDTF">2023-10-10T02:34:25Z</dcterms:created>
  <dcterms:modified xsi:type="dcterms:W3CDTF">2023-10-22T16:41:48Z</dcterms:modified>
</cp:coreProperties>
</file>