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350" r:id="rId2"/>
    <p:sldId id="299" r:id="rId3"/>
    <p:sldId id="288" r:id="rId4"/>
    <p:sldId id="289" r:id="rId5"/>
    <p:sldId id="353" r:id="rId6"/>
    <p:sldId id="354" r:id="rId7"/>
    <p:sldId id="355" r:id="rId8"/>
    <p:sldId id="369" r:id="rId9"/>
    <p:sldId id="381" r:id="rId10"/>
    <p:sldId id="356" r:id="rId11"/>
    <p:sldId id="363" r:id="rId12"/>
    <p:sldId id="357" r:id="rId13"/>
    <p:sldId id="358" r:id="rId14"/>
    <p:sldId id="365" r:id="rId15"/>
    <p:sldId id="366" r:id="rId16"/>
    <p:sldId id="367" r:id="rId17"/>
    <p:sldId id="359" r:id="rId18"/>
    <p:sldId id="361" r:id="rId19"/>
    <p:sldId id="294" r:id="rId20"/>
    <p:sldId id="303" r:id="rId21"/>
    <p:sldId id="343" r:id="rId22"/>
    <p:sldId id="317" r:id="rId23"/>
    <p:sldId id="298" r:id="rId24"/>
    <p:sldId id="414" r:id="rId25"/>
    <p:sldId id="415" r:id="rId26"/>
    <p:sldId id="348" r:id="rId27"/>
    <p:sldId id="416" r:id="rId28"/>
    <p:sldId id="342" r:id="rId29"/>
    <p:sldId id="412" r:id="rId30"/>
    <p:sldId id="413" r:id="rId31"/>
    <p:sldId id="306" r:id="rId32"/>
    <p:sldId id="304" r:id="rId33"/>
    <p:sldId id="347" r:id="rId34"/>
    <p:sldId id="322" r:id="rId35"/>
    <p:sldId id="330" r:id="rId36"/>
    <p:sldId id="331" r:id="rId37"/>
    <p:sldId id="368" r:id="rId38"/>
    <p:sldId id="257" r:id="rId39"/>
    <p:sldId id="283" r:id="rId40"/>
    <p:sldId id="291" r:id="rId41"/>
    <p:sldId id="293" r:id="rId42"/>
    <p:sldId id="287" r:id="rId43"/>
    <p:sldId id="418" r:id="rId44"/>
    <p:sldId id="261" r:id="rId45"/>
    <p:sldId id="417" r:id="rId46"/>
    <p:sldId id="258" r:id="rId47"/>
    <p:sldId id="259" r:id="rId48"/>
    <p:sldId id="286" r:id="rId49"/>
    <p:sldId id="284" r:id="rId50"/>
    <p:sldId id="297" r:id="rId51"/>
    <p:sldId id="295" r:id="rId52"/>
    <p:sldId id="309" r:id="rId53"/>
    <p:sldId id="419" r:id="rId54"/>
    <p:sldId id="420" r:id="rId55"/>
    <p:sldId id="310" r:id="rId56"/>
    <p:sldId id="268" r:id="rId57"/>
    <p:sldId id="290" r:id="rId58"/>
    <p:sldId id="269" r:id="rId59"/>
    <p:sldId id="42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486E1-0944-4B12-8518-D2FF17E46951}" v="3" dt="2024-01-21T21:49:31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33" autoAdjust="0"/>
    <p:restoredTop sz="86020" autoAdjust="0"/>
  </p:normalViewPr>
  <p:slideViewPr>
    <p:cSldViewPr snapToObjects="1">
      <p:cViewPr varScale="1">
        <p:scale>
          <a:sx n="41" d="100"/>
          <a:sy n="41" d="100"/>
        </p:scale>
        <p:origin x="44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F9662911-9844-4C3A-84B5-6456F93F7455}"/>
    <pc:docChg chg="modSld">
      <pc:chgData name="Tammy Wilson" userId="e3b55da62d900d7c" providerId="Windows Live" clId="Web-{F9662911-9844-4C3A-84B5-6456F93F7455}" dt="2019-10-11T23:15:44.123" v="11" actId="20577"/>
      <pc:docMkLst>
        <pc:docMk/>
      </pc:docMkLst>
      <pc:sldChg chg="modSp">
        <pc:chgData name="Tammy Wilson" userId="e3b55da62d900d7c" providerId="Windows Live" clId="Web-{F9662911-9844-4C3A-84B5-6456F93F7455}" dt="2019-10-11T23:15:44.123" v="10" actId="20577"/>
        <pc:sldMkLst>
          <pc:docMk/>
          <pc:sldMk cId="3640210252" sldId="345"/>
        </pc:sldMkLst>
        <pc:spChg chg="mod">
          <ac:chgData name="Tammy Wilson" userId="e3b55da62d900d7c" providerId="Windows Live" clId="Web-{F9662911-9844-4C3A-84B5-6456F93F7455}" dt="2019-10-11T23:15:44.123" v="10" actId="20577"/>
          <ac:spMkLst>
            <pc:docMk/>
            <pc:sldMk cId="3640210252" sldId="345"/>
            <ac:spMk id="3" creationId="{00000000-0000-0000-0000-000000000000}"/>
          </ac:spMkLst>
        </pc:spChg>
      </pc:sldChg>
    </pc:docChg>
  </pc:docChgLst>
  <pc:docChgLst>
    <pc:chgData name="Tammy Wilson" userId="0392548a-554d-41ce-90db-a9cc305eb12d" providerId="ADAL" clId="{C98486E1-0944-4B12-8518-D2FF17E46951}"/>
    <pc:docChg chg="custSel addSld delSld modSld sldOrd">
      <pc:chgData name="Tammy Wilson" userId="0392548a-554d-41ce-90db-a9cc305eb12d" providerId="ADAL" clId="{C98486E1-0944-4B12-8518-D2FF17E46951}" dt="2024-01-21T21:51:34.131" v="74" actId="47"/>
      <pc:docMkLst>
        <pc:docMk/>
      </pc:docMkLst>
      <pc:sldChg chg="modSp add mod">
        <pc:chgData name="Tammy Wilson" userId="0392548a-554d-41ce-90db-a9cc305eb12d" providerId="ADAL" clId="{C98486E1-0944-4B12-8518-D2FF17E46951}" dt="2024-01-21T21:50:06.346" v="59" actId="255"/>
        <pc:sldMkLst>
          <pc:docMk/>
          <pc:sldMk cId="1077802050" sldId="257"/>
        </pc:sldMkLst>
        <pc:spChg chg="mod">
          <ac:chgData name="Tammy Wilson" userId="0392548a-554d-41ce-90db-a9cc305eb12d" providerId="ADAL" clId="{C98486E1-0944-4B12-8518-D2FF17E46951}" dt="2024-01-21T21:50:06.346" v="59" actId="255"/>
          <ac:spMkLst>
            <pc:docMk/>
            <pc:sldMk cId="1077802050" sldId="257"/>
            <ac:spMk id="3" creationId="{00000000-0000-0000-0000-000000000000}"/>
          </ac:spMkLst>
        </pc:spChg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1672752708" sldId="258"/>
        </pc:sldMkLst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700220687" sldId="259"/>
        </pc:sldMkLst>
      </pc:sldChg>
      <pc:sldChg chg="add ord">
        <pc:chgData name="Tammy Wilson" userId="0392548a-554d-41ce-90db-a9cc305eb12d" providerId="ADAL" clId="{C98486E1-0944-4B12-8518-D2FF17E46951}" dt="2024-01-21T21:50:40.512" v="67"/>
        <pc:sldMkLst>
          <pc:docMk/>
          <pc:sldMk cId="727472637" sldId="261"/>
        </pc:sldMkLst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3757879412" sldId="268"/>
        </pc:sldMkLst>
      </pc:sldChg>
      <pc:sldChg chg="modSp add mod">
        <pc:chgData name="Tammy Wilson" userId="0392548a-554d-41ce-90db-a9cc305eb12d" providerId="ADAL" clId="{C98486E1-0944-4B12-8518-D2FF17E46951}" dt="2024-01-21T21:51:21.831" v="68" actId="255"/>
        <pc:sldMkLst>
          <pc:docMk/>
          <pc:sldMk cId="2208556580" sldId="269"/>
        </pc:sldMkLst>
        <pc:spChg chg="mod">
          <ac:chgData name="Tammy Wilson" userId="0392548a-554d-41ce-90db-a9cc305eb12d" providerId="ADAL" clId="{C98486E1-0944-4B12-8518-D2FF17E46951}" dt="2024-01-21T21:49:31.423" v="58" actId="27636"/>
          <ac:spMkLst>
            <pc:docMk/>
            <pc:sldMk cId="2208556580" sldId="269"/>
            <ac:spMk id="2" creationId="{00000000-0000-0000-0000-000000000000}"/>
          </ac:spMkLst>
        </pc:spChg>
        <pc:spChg chg="mod">
          <ac:chgData name="Tammy Wilson" userId="0392548a-554d-41ce-90db-a9cc305eb12d" providerId="ADAL" clId="{C98486E1-0944-4B12-8518-D2FF17E46951}" dt="2024-01-21T21:51:21.831" v="68" actId="255"/>
          <ac:spMkLst>
            <pc:docMk/>
            <pc:sldMk cId="2208556580" sldId="269"/>
            <ac:spMk id="3" creationId="{00000000-0000-0000-0000-000000000000}"/>
          </ac:spMkLst>
        </pc:spChg>
      </pc:sldChg>
      <pc:sldChg chg="modSp add mod">
        <pc:chgData name="Tammy Wilson" userId="0392548a-554d-41ce-90db-a9cc305eb12d" providerId="ADAL" clId="{C98486E1-0944-4B12-8518-D2FF17E46951}" dt="2024-01-21T21:49:31.408" v="49" actId="27636"/>
        <pc:sldMkLst>
          <pc:docMk/>
          <pc:sldMk cId="401299465" sldId="283"/>
        </pc:sldMkLst>
        <pc:spChg chg="mod">
          <ac:chgData name="Tammy Wilson" userId="0392548a-554d-41ce-90db-a9cc305eb12d" providerId="ADAL" clId="{C98486E1-0944-4B12-8518-D2FF17E46951}" dt="2024-01-21T21:49:31.408" v="49" actId="27636"/>
          <ac:spMkLst>
            <pc:docMk/>
            <pc:sldMk cId="401299465" sldId="283"/>
            <ac:spMk id="3" creationId="{00000000-0000-0000-0000-000000000000}"/>
          </ac:spMkLst>
        </pc:spChg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3285193969" sldId="284"/>
        </pc:sldMkLst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3852335232" sldId="286"/>
        </pc:sldMkLst>
      </pc:sldChg>
      <pc:sldChg chg="modSp add mod">
        <pc:chgData name="Tammy Wilson" userId="0392548a-554d-41ce-90db-a9cc305eb12d" providerId="ADAL" clId="{C98486E1-0944-4B12-8518-D2FF17E46951}" dt="2024-01-21T21:49:31.408" v="50" actId="27636"/>
        <pc:sldMkLst>
          <pc:docMk/>
          <pc:sldMk cId="2792176031" sldId="287"/>
        </pc:sldMkLst>
        <pc:spChg chg="mod">
          <ac:chgData name="Tammy Wilson" userId="0392548a-554d-41ce-90db-a9cc305eb12d" providerId="ADAL" clId="{C98486E1-0944-4B12-8518-D2FF17E46951}" dt="2024-01-21T21:49:31.408" v="50" actId="27636"/>
          <ac:spMkLst>
            <pc:docMk/>
            <pc:sldMk cId="2792176031" sldId="287"/>
            <ac:spMk id="2" creationId="{00000000-0000-0000-0000-000000000000}"/>
          </ac:spMkLst>
        </pc:spChg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333303029" sldId="290"/>
        </pc:sldMkLst>
      </pc:sldChg>
      <pc:sldChg chg="add ord">
        <pc:chgData name="Tammy Wilson" userId="0392548a-554d-41ce-90db-a9cc305eb12d" providerId="ADAL" clId="{C98486E1-0944-4B12-8518-D2FF17E46951}" dt="2024-01-21T21:50:24.257" v="61"/>
        <pc:sldMkLst>
          <pc:docMk/>
          <pc:sldMk cId="629583718" sldId="291"/>
        </pc:sldMkLst>
      </pc:sldChg>
      <pc:sldChg chg="add ord">
        <pc:chgData name="Tammy Wilson" userId="0392548a-554d-41ce-90db-a9cc305eb12d" providerId="ADAL" clId="{C98486E1-0944-4B12-8518-D2FF17E46951}" dt="2024-01-21T21:50:27.443" v="63"/>
        <pc:sldMkLst>
          <pc:docMk/>
          <pc:sldMk cId="2404045506" sldId="293"/>
        </pc:sldMkLst>
      </pc:sldChg>
      <pc:sldChg chg="modSp add mod">
        <pc:chgData name="Tammy Wilson" userId="0392548a-554d-41ce-90db-a9cc305eb12d" providerId="ADAL" clId="{C98486E1-0944-4B12-8518-D2FF17E46951}" dt="2024-01-21T21:49:31.408" v="53" actId="27636"/>
        <pc:sldMkLst>
          <pc:docMk/>
          <pc:sldMk cId="2422276837" sldId="295"/>
        </pc:sldMkLst>
        <pc:spChg chg="mod">
          <ac:chgData name="Tammy Wilson" userId="0392548a-554d-41ce-90db-a9cc305eb12d" providerId="ADAL" clId="{C98486E1-0944-4B12-8518-D2FF17E46951}" dt="2024-01-21T21:49:31.408" v="53" actId="27636"/>
          <ac:spMkLst>
            <pc:docMk/>
            <pc:sldMk cId="2422276837" sldId="295"/>
            <ac:spMk id="2" creationId="{00000000-0000-0000-0000-000000000000}"/>
          </ac:spMkLst>
        </pc:spChg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3419039362" sldId="297"/>
        </pc:sldMkLst>
      </pc:sldChg>
      <pc:sldChg chg="modSp add mod">
        <pc:chgData name="Tammy Wilson" userId="0392548a-554d-41ce-90db-a9cc305eb12d" providerId="ADAL" clId="{C98486E1-0944-4B12-8518-D2FF17E46951}" dt="2024-01-21T21:49:31.423" v="54" actId="27636"/>
        <pc:sldMkLst>
          <pc:docMk/>
          <pc:sldMk cId="1531500560" sldId="309"/>
        </pc:sldMkLst>
        <pc:spChg chg="mod">
          <ac:chgData name="Tammy Wilson" userId="0392548a-554d-41ce-90db-a9cc305eb12d" providerId="ADAL" clId="{C98486E1-0944-4B12-8518-D2FF17E46951}" dt="2024-01-21T21:49:31.423" v="54" actId="27636"/>
          <ac:spMkLst>
            <pc:docMk/>
            <pc:sldMk cId="1531500560" sldId="309"/>
            <ac:spMk id="2" creationId="{00000000-0000-0000-0000-000000000000}"/>
          </ac:spMkLst>
        </pc:spChg>
      </pc:sldChg>
      <pc:sldChg chg="modSp add mod">
        <pc:chgData name="Tammy Wilson" userId="0392548a-554d-41ce-90db-a9cc305eb12d" providerId="ADAL" clId="{C98486E1-0944-4B12-8518-D2FF17E46951}" dt="2024-01-21T21:49:31.423" v="57" actId="27636"/>
        <pc:sldMkLst>
          <pc:docMk/>
          <pc:sldMk cId="4134015558" sldId="310"/>
        </pc:sldMkLst>
        <pc:spChg chg="mod">
          <ac:chgData name="Tammy Wilson" userId="0392548a-554d-41ce-90db-a9cc305eb12d" providerId="ADAL" clId="{C98486E1-0944-4B12-8518-D2FF17E46951}" dt="2024-01-21T21:49:31.423" v="57" actId="27636"/>
          <ac:spMkLst>
            <pc:docMk/>
            <pc:sldMk cId="4134015558" sldId="310"/>
            <ac:spMk id="2" creationId="{00000000-0000-0000-0000-000000000000}"/>
          </ac:spMkLst>
        </pc:spChg>
        <pc:spChg chg="mod">
          <ac:chgData name="Tammy Wilson" userId="0392548a-554d-41ce-90db-a9cc305eb12d" providerId="ADAL" clId="{C98486E1-0944-4B12-8518-D2FF17E46951}" dt="2024-01-21T21:49:31.423" v="56" actId="27636"/>
          <ac:spMkLst>
            <pc:docMk/>
            <pc:sldMk cId="4134015558" sldId="310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C98486E1-0944-4B12-8518-D2FF17E46951}" dt="2024-01-21T21:46:45.658" v="35"/>
        <pc:sldMkLst>
          <pc:docMk/>
          <pc:sldMk cId="1114701259" sldId="317"/>
        </pc:sldMkLst>
        <pc:spChg chg="mod">
          <ac:chgData name="Tammy Wilson" userId="0392548a-554d-41ce-90db-a9cc305eb12d" providerId="ADAL" clId="{C98486E1-0944-4B12-8518-D2FF17E46951}" dt="2024-01-21T21:46:45.658" v="35"/>
          <ac:spMkLst>
            <pc:docMk/>
            <pc:sldMk cId="1114701259" sldId="317"/>
            <ac:spMk id="3" creationId="{00000000-0000-0000-0000-000000000000}"/>
          </ac:spMkLst>
        </pc:spChg>
      </pc:sldChg>
      <pc:sldChg chg="del">
        <pc:chgData name="Tammy Wilson" userId="0392548a-554d-41ce-90db-a9cc305eb12d" providerId="ADAL" clId="{C98486E1-0944-4B12-8518-D2FF17E46951}" dt="2024-01-21T21:51:34.131" v="74" actId="47"/>
        <pc:sldMkLst>
          <pc:docMk/>
          <pc:sldMk cId="3640210252" sldId="345"/>
        </pc:sldMkLst>
      </pc:sldChg>
      <pc:sldChg chg="ord">
        <pc:chgData name="Tammy Wilson" userId="0392548a-554d-41ce-90db-a9cc305eb12d" providerId="ADAL" clId="{C98486E1-0944-4B12-8518-D2FF17E46951}" dt="2024-01-21T21:48:44.163" v="47"/>
        <pc:sldMkLst>
          <pc:docMk/>
          <pc:sldMk cId="2251433140" sldId="348"/>
        </pc:sldMkLst>
      </pc:sldChg>
      <pc:sldChg chg="del">
        <pc:chgData name="Tammy Wilson" userId="0392548a-554d-41ce-90db-a9cc305eb12d" providerId="ADAL" clId="{C98486E1-0944-4B12-8518-D2FF17E46951}" dt="2024-01-21T21:48:15.701" v="36" actId="47"/>
        <pc:sldMkLst>
          <pc:docMk/>
          <pc:sldMk cId="1711684107" sldId="414"/>
        </pc:sldMkLst>
      </pc:sldChg>
      <pc:sldChg chg="add">
        <pc:chgData name="Tammy Wilson" userId="0392548a-554d-41ce-90db-a9cc305eb12d" providerId="ADAL" clId="{C98486E1-0944-4B12-8518-D2FF17E46951}" dt="2024-01-21T21:48:21.018" v="38"/>
        <pc:sldMkLst>
          <pc:docMk/>
          <pc:sldMk cId="2857262899" sldId="414"/>
        </pc:sldMkLst>
      </pc:sldChg>
      <pc:sldChg chg="add">
        <pc:chgData name="Tammy Wilson" userId="0392548a-554d-41ce-90db-a9cc305eb12d" providerId="ADAL" clId="{C98486E1-0944-4B12-8518-D2FF17E46951}" dt="2024-01-21T21:48:21.018" v="38"/>
        <pc:sldMkLst>
          <pc:docMk/>
          <pc:sldMk cId="312406290" sldId="415"/>
        </pc:sldMkLst>
      </pc:sldChg>
      <pc:sldChg chg="del">
        <pc:chgData name="Tammy Wilson" userId="0392548a-554d-41ce-90db-a9cc305eb12d" providerId="ADAL" clId="{C98486E1-0944-4B12-8518-D2FF17E46951}" dt="2024-01-21T21:48:18.040" v="37" actId="47"/>
        <pc:sldMkLst>
          <pc:docMk/>
          <pc:sldMk cId="312444941" sldId="415"/>
        </pc:sldMkLst>
      </pc:sldChg>
      <pc:sldChg chg="modSp add mod">
        <pc:chgData name="Tammy Wilson" userId="0392548a-554d-41ce-90db-a9cc305eb12d" providerId="ADAL" clId="{C98486E1-0944-4B12-8518-D2FF17E46951}" dt="2024-01-21T21:48:21.065" v="39" actId="27636"/>
        <pc:sldMkLst>
          <pc:docMk/>
          <pc:sldMk cId="2011793932" sldId="416"/>
        </pc:sldMkLst>
        <pc:spChg chg="mod">
          <ac:chgData name="Tammy Wilson" userId="0392548a-554d-41ce-90db-a9cc305eb12d" providerId="ADAL" clId="{C98486E1-0944-4B12-8518-D2FF17E46951}" dt="2024-01-21T21:48:21.065" v="39" actId="27636"/>
          <ac:spMkLst>
            <pc:docMk/>
            <pc:sldMk cId="2011793932" sldId="416"/>
            <ac:spMk id="3" creationId="{00000000-0000-0000-0000-000000000000}"/>
          </ac:spMkLst>
        </pc:spChg>
      </pc:sldChg>
      <pc:sldChg chg="modSp add mod">
        <pc:chgData name="Tammy Wilson" userId="0392548a-554d-41ce-90db-a9cc305eb12d" providerId="ADAL" clId="{C98486E1-0944-4B12-8518-D2FF17E46951}" dt="2024-01-21T21:49:31.408" v="51" actId="27636"/>
        <pc:sldMkLst>
          <pc:docMk/>
          <pc:sldMk cId="3970076899" sldId="417"/>
        </pc:sldMkLst>
        <pc:spChg chg="mod">
          <ac:chgData name="Tammy Wilson" userId="0392548a-554d-41ce-90db-a9cc305eb12d" providerId="ADAL" clId="{C98486E1-0944-4B12-8518-D2FF17E46951}" dt="2024-01-21T21:49:31.408" v="51" actId="27636"/>
          <ac:spMkLst>
            <pc:docMk/>
            <pc:sldMk cId="3970076899" sldId="417"/>
            <ac:spMk id="2" creationId="{00000000-0000-0000-0000-000000000000}"/>
          </ac:spMkLst>
        </pc:spChg>
      </pc:sldChg>
      <pc:sldChg chg="modSp add mod ord">
        <pc:chgData name="Tammy Wilson" userId="0392548a-554d-41ce-90db-a9cc305eb12d" providerId="ADAL" clId="{C98486E1-0944-4B12-8518-D2FF17E46951}" dt="2024-01-21T21:50:36.264" v="65"/>
        <pc:sldMkLst>
          <pc:docMk/>
          <pc:sldMk cId="2157920867" sldId="418"/>
        </pc:sldMkLst>
        <pc:spChg chg="mod">
          <ac:chgData name="Tammy Wilson" userId="0392548a-554d-41ce-90db-a9cc305eb12d" providerId="ADAL" clId="{C98486E1-0944-4B12-8518-D2FF17E46951}" dt="2024-01-21T21:49:31.408" v="52" actId="27636"/>
          <ac:spMkLst>
            <pc:docMk/>
            <pc:sldMk cId="2157920867" sldId="418"/>
            <ac:spMk id="2" creationId="{00000000-0000-0000-0000-000000000000}"/>
          </ac:spMkLst>
        </pc:spChg>
      </pc:sldChg>
      <pc:sldChg chg="modSp add mod">
        <pc:chgData name="Tammy Wilson" userId="0392548a-554d-41ce-90db-a9cc305eb12d" providerId="ADAL" clId="{C98486E1-0944-4B12-8518-D2FF17E46951}" dt="2024-01-21T21:49:31.423" v="55" actId="27636"/>
        <pc:sldMkLst>
          <pc:docMk/>
          <pc:sldMk cId="2664644493" sldId="419"/>
        </pc:sldMkLst>
        <pc:spChg chg="mod">
          <ac:chgData name="Tammy Wilson" userId="0392548a-554d-41ce-90db-a9cc305eb12d" providerId="ADAL" clId="{C98486E1-0944-4B12-8518-D2FF17E46951}" dt="2024-01-21T21:49:31.423" v="55" actId="27636"/>
          <ac:spMkLst>
            <pc:docMk/>
            <pc:sldMk cId="2664644493" sldId="419"/>
            <ac:spMk id="2" creationId="{00000000-0000-0000-0000-000000000000}"/>
          </ac:spMkLst>
        </pc:spChg>
      </pc:sldChg>
      <pc:sldChg chg="add">
        <pc:chgData name="Tammy Wilson" userId="0392548a-554d-41ce-90db-a9cc305eb12d" providerId="ADAL" clId="{C98486E1-0944-4B12-8518-D2FF17E46951}" dt="2024-01-21T21:49:31.370" v="48"/>
        <pc:sldMkLst>
          <pc:docMk/>
          <pc:sldMk cId="3563452932" sldId="420"/>
        </pc:sldMkLst>
      </pc:sldChg>
      <pc:sldChg chg="modSp add mod">
        <pc:chgData name="Tammy Wilson" userId="0392548a-554d-41ce-90db-a9cc305eb12d" providerId="ADAL" clId="{C98486E1-0944-4B12-8518-D2FF17E46951}" dt="2024-01-21T21:51:31.928" v="73" actId="20577"/>
        <pc:sldMkLst>
          <pc:docMk/>
          <pc:sldMk cId="1592307702" sldId="421"/>
        </pc:sldMkLst>
        <pc:spChg chg="mod">
          <ac:chgData name="Tammy Wilson" userId="0392548a-554d-41ce-90db-a9cc305eb12d" providerId="ADAL" clId="{C98486E1-0944-4B12-8518-D2FF17E46951}" dt="2024-01-21T21:51:31.928" v="73" actId="20577"/>
          <ac:spMkLst>
            <pc:docMk/>
            <pc:sldMk cId="1592307702" sldId="421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21E0806A-43F9-4487-8C75-987F80A72D7F}"/>
    <pc:docChg chg="modSld">
      <pc:chgData name="Tammy Wilson" userId="e3b55da62d900d7c" providerId="Windows Live" clId="Web-{21E0806A-43F9-4487-8C75-987F80A72D7F}" dt="2019-11-05T23:52:21.111" v="3" actId="20577"/>
      <pc:docMkLst>
        <pc:docMk/>
      </pc:docMkLst>
      <pc:sldChg chg="modSp">
        <pc:chgData name="Tammy Wilson" userId="e3b55da62d900d7c" providerId="Windows Live" clId="Web-{21E0806A-43F9-4487-8C75-987F80A72D7F}" dt="2019-11-05T23:52:21.111" v="2" actId="20577"/>
        <pc:sldMkLst>
          <pc:docMk/>
          <pc:sldMk cId="461580309" sldId="343"/>
        </pc:sldMkLst>
        <pc:spChg chg="mod">
          <ac:chgData name="Tammy Wilson" userId="e3b55da62d900d7c" providerId="Windows Live" clId="Web-{21E0806A-43F9-4487-8C75-987F80A72D7F}" dt="2019-11-05T23:52:21.111" v="2" actId="20577"/>
          <ac:spMkLst>
            <pc:docMk/>
            <pc:sldMk cId="461580309" sldId="343"/>
            <ac:spMk id="3" creationId="{00000000-0000-0000-0000-000000000000}"/>
          </ac:spMkLst>
        </pc:spChg>
      </pc:sldChg>
    </pc:docChg>
  </pc:docChgLst>
  <pc:docChgLst>
    <pc:chgData name="Tammy Wilson" userId="0392548a-554d-41ce-90db-a9cc305eb12d" providerId="ADAL" clId="{772D7C63-BE9A-40D5-A81B-910D81925F19}"/>
    <pc:docChg chg="undo custSel addSld modSld">
      <pc:chgData name="Tammy Wilson" userId="0392548a-554d-41ce-90db-a9cc305eb12d" providerId="ADAL" clId="{772D7C63-BE9A-40D5-A81B-910D81925F19}" dt="2023-12-17T21:47:56.201" v="248" actId="27636"/>
      <pc:docMkLst>
        <pc:docMk/>
      </pc:docMkLst>
      <pc:sldChg chg="modSp mod">
        <pc:chgData name="Tammy Wilson" userId="0392548a-554d-41ce-90db-a9cc305eb12d" providerId="ADAL" clId="{772D7C63-BE9A-40D5-A81B-910D81925F19}" dt="2023-12-17T21:47:11.557" v="245" actId="20577"/>
        <pc:sldMkLst>
          <pc:docMk/>
          <pc:sldMk cId="1114701259" sldId="317"/>
        </pc:sldMkLst>
        <pc:spChg chg="mod">
          <ac:chgData name="Tammy Wilson" userId="0392548a-554d-41ce-90db-a9cc305eb12d" providerId="ADAL" clId="{772D7C63-BE9A-40D5-A81B-910D81925F19}" dt="2023-12-17T21:47:11.557" v="245" actId="20577"/>
          <ac:spMkLst>
            <pc:docMk/>
            <pc:sldMk cId="1114701259" sldId="317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772D7C63-BE9A-40D5-A81B-910D81925F19}" dt="2023-12-17T21:32:28.840" v="54" actId="255"/>
        <pc:sldMkLst>
          <pc:docMk/>
          <pc:sldMk cId="2274720816" sldId="330"/>
        </pc:sldMkLst>
        <pc:graphicFrameChg chg="modGraphic">
          <ac:chgData name="Tammy Wilson" userId="0392548a-554d-41ce-90db-a9cc305eb12d" providerId="ADAL" clId="{772D7C63-BE9A-40D5-A81B-910D81925F19}" dt="2023-12-17T21:32:28.840" v="54" actId="255"/>
          <ac:graphicFrameMkLst>
            <pc:docMk/>
            <pc:sldMk cId="2274720816" sldId="330"/>
            <ac:graphicFrameMk id="6" creationId="{00000000-0000-0000-0000-000000000000}"/>
          </ac:graphicFrameMkLst>
        </pc:graphicFrameChg>
      </pc:sldChg>
      <pc:sldChg chg="modSp mod">
        <pc:chgData name="Tammy Wilson" userId="0392548a-554d-41ce-90db-a9cc305eb12d" providerId="ADAL" clId="{772D7C63-BE9A-40D5-A81B-910D81925F19}" dt="2023-12-17T21:34:37.341" v="118" actId="255"/>
        <pc:sldMkLst>
          <pc:docMk/>
          <pc:sldMk cId="2730264273" sldId="331"/>
        </pc:sldMkLst>
        <pc:graphicFrameChg chg="modGraphic">
          <ac:chgData name="Tammy Wilson" userId="0392548a-554d-41ce-90db-a9cc305eb12d" providerId="ADAL" clId="{772D7C63-BE9A-40D5-A81B-910D81925F19}" dt="2023-12-17T21:34:37.341" v="118" actId="255"/>
          <ac:graphicFrameMkLst>
            <pc:docMk/>
            <pc:sldMk cId="2730264273" sldId="331"/>
            <ac:graphicFrameMk id="6" creationId="{00000000-0000-0000-0000-000000000000}"/>
          </ac:graphicFrameMkLst>
        </pc:graphicFrameChg>
      </pc:sldChg>
      <pc:sldChg chg="add">
        <pc:chgData name="Tammy Wilson" userId="0392548a-554d-41ce-90db-a9cc305eb12d" providerId="ADAL" clId="{772D7C63-BE9A-40D5-A81B-910D81925F19}" dt="2023-12-17T21:47:56.093" v="246"/>
        <pc:sldMkLst>
          <pc:docMk/>
          <pc:sldMk cId="595863081" sldId="342"/>
        </pc:sldMkLst>
      </pc:sldChg>
      <pc:sldChg chg="modSp mod">
        <pc:chgData name="Tammy Wilson" userId="0392548a-554d-41ce-90db-a9cc305eb12d" providerId="ADAL" clId="{772D7C63-BE9A-40D5-A81B-910D81925F19}" dt="2023-12-17T21:40:31.392" v="204" actId="20577"/>
        <pc:sldMkLst>
          <pc:docMk/>
          <pc:sldMk cId="461580309" sldId="343"/>
        </pc:sldMkLst>
        <pc:spChg chg="mod">
          <ac:chgData name="Tammy Wilson" userId="0392548a-554d-41ce-90db-a9cc305eb12d" providerId="ADAL" clId="{772D7C63-BE9A-40D5-A81B-910D81925F19}" dt="2023-12-17T21:40:31.392" v="204" actId="20577"/>
          <ac:spMkLst>
            <pc:docMk/>
            <pc:sldMk cId="461580309" sldId="343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772D7C63-BE9A-40D5-A81B-910D81925F19}" dt="2023-12-17T21:38:00.955" v="125" actId="207"/>
        <pc:sldMkLst>
          <pc:docMk/>
          <pc:sldMk cId="3640210252" sldId="345"/>
        </pc:sldMkLst>
        <pc:spChg chg="mod">
          <ac:chgData name="Tammy Wilson" userId="0392548a-554d-41ce-90db-a9cc305eb12d" providerId="ADAL" clId="{772D7C63-BE9A-40D5-A81B-910D81925F19}" dt="2023-12-17T21:37:55.317" v="124" actId="20577"/>
          <ac:spMkLst>
            <pc:docMk/>
            <pc:sldMk cId="3640210252" sldId="345"/>
            <ac:spMk id="2" creationId="{00000000-0000-0000-0000-000000000000}"/>
          </ac:spMkLst>
        </pc:spChg>
        <pc:spChg chg="mod">
          <ac:chgData name="Tammy Wilson" userId="0392548a-554d-41ce-90db-a9cc305eb12d" providerId="ADAL" clId="{772D7C63-BE9A-40D5-A81B-910D81925F19}" dt="2023-12-17T21:38:00.955" v="125" actId="207"/>
          <ac:spMkLst>
            <pc:docMk/>
            <pc:sldMk cId="3640210252" sldId="345"/>
            <ac:spMk id="3" creationId="{00000000-0000-0000-0000-000000000000}"/>
          </ac:spMkLst>
        </pc:spChg>
      </pc:sldChg>
      <pc:sldChg chg="modSp new mod">
        <pc:chgData name="Tammy Wilson" userId="0392548a-554d-41ce-90db-a9cc305eb12d" providerId="ADAL" clId="{772D7C63-BE9A-40D5-A81B-910D81925F19}" dt="2023-12-17T21:38:19.550" v="165" actId="20577"/>
        <pc:sldMkLst>
          <pc:docMk/>
          <pc:sldMk cId="2299046435" sldId="368"/>
        </pc:sldMkLst>
        <pc:spChg chg="mod">
          <ac:chgData name="Tammy Wilson" userId="0392548a-554d-41ce-90db-a9cc305eb12d" providerId="ADAL" clId="{772D7C63-BE9A-40D5-A81B-910D81925F19}" dt="2023-12-17T21:38:08.843" v="136" actId="20577"/>
          <ac:spMkLst>
            <pc:docMk/>
            <pc:sldMk cId="2299046435" sldId="368"/>
            <ac:spMk id="2" creationId="{558671B0-23E3-F947-D9E5-1D7EB78E3F7B}"/>
          </ac:spMkLst>
        </pc:spChg>
        <pc:spChg chg="mod">
          <ac:chgData name="Tammy Wilson" userId="0392548a-554d-41ce-90db-a9cc305eb12d" providerId="ADAL" clId="{772D7C63-BE9A-40D5-A81B-910D81925F19}" dt="2023-12-17T21:38:19.550" v="165" actId="20577"/>
          <ac:spMkLst>
            <pc:docMk/>
            <pc:sldMk cId="2299046435" sldId="368"/>
            <ac:spMk id="3" creationId="{637FABAD-26DC-1276-9C12-6796C7C319CA}"/>
          </ac:spMkLst>
        </pc:spChg>
      </pc:sldChg>
      <pc:sldChg chg="add">
        <pc:chgData name="Tammy Wilson" userId="0392548a-554d-41ce-90db-a9cc305eb12d" providerId="ADAL" clId="{772D7C63-BE9A-40D5-A81B-910D81925F19}" dt="2023-12-17T21:39:39.060" v="166"/>
        <pc:sldMkLst>
          <pc:docMk/>
          <pc:sldMk cId="2995695767" sldId="369"/>
        </pc:sldMkLst>
      </pc:sldChg>
      <pc:sldChg chg="add">
        <pc:chgData name="Tammy Wilson" userId="0392548a-554d-41ce-90db-a9cc305eb12d" providerId="ADAL" clId="{772D7C63-BE9A-40D5-A81B-910D81925F19}" dt="2023-12-17T21:39:39.060" v="166"/>
        <pc:sldMkLst>
          <pc:docMk/>
          <pc:sldMk cId="2319721704" sldId="381"/>
        </pc:sldMkLst>
      </pc:sldChg>
      <pc:sldChg chg="modSp add mod">
        <pc:chgData name="Tammy Wilson" userId="0392548a-554d-41ce-90db-a9cc305eb12d" providerId="ADAL" clId="{772D7C63-BE9A-40D5-A81B-910D81925F19}" dt="2023-12-17T21:47:56.193" v="247" actId="27636"/>
        <pc:sldMkLst>
          <pc:docMk/>
          <pc:sldMk cId="3734227957" sldId="412"/>
        </pc:sldMkLst>
        <pc:spChg chg="mod">
          <ac:chgData name="Tammy Wilson" userId="0392548a-554d-41ce-90db-a9cc305eb12d" providerId="ADAL" clId="{772D7C63-BE9A-40D5-A81B-910D81925F19}" dt="2023-12-17T21:47:56.193" v="247" actId="27636"/>
          <ac:spMkLst>
            <pc:docMk/>
            <pc:sldMk cId="3734227957" sldId="412"/>
            <ac:spMk id="3" creationId="{00000000-0000-0000-0000-000000000000}"/>
          </ac:spMkLst>
        </pc:spChg>
      </pc:sldChg>
      <pc:sldChg chg="modSp add mod">
        <pc:chgData name="Tammy Wilson" userId="0392548a-554d-41ce-90db-a9cc305eb12d" providerId="ADAL" clId="{772D7C63-BE9A-40D5-A81B-910D81925F19}" dt="2023-12-17T21:47:56.201" v="248" actId="27636"/>
        <pc:sldMkLst>
          <pc:docMk/>
          <pc:sldMk cId="3690240996" sldId="413"/>
        </pc:sldMkLst>
        <pc:spChg chg="mod">
          <ac:chgData name="Tammy Wilson" userId="0392548a-554d-41ce-90db-a9cc305eb12d" providerId="ADAL" clId="{772D7C63-BE9A-40D5-A81B-910D81925F19}" dt="2023-12-17T21:47:56.201" v="248" actId="27636"/>
          <ac:spMkLst>
            <pc:docMk/>
            <pc:sldMk cId="3690240996" sldId="413"/>
            <ac:spMk id="2" creationId="{650099C0-2151-E688-177F-28BCDA1FCCC9}"/>
          </ac:spMkLst>
        </pc:spChg>
      </pc:sldChg>
      <pc:sldChg chg="add">
        <pc:chgData name="Tammy Wilson" userId="0392548a-554d-41ce-90db-a9cc305eb12d" providerId="ADAL" clId="{772D7C63-BE9A-40D5-A81B-910D81925F19}" dt="2023-12-17T21:47:56.093" v="246"/>
        <pc:sldMkLst>
          <pc:docMk/>
          <pc:sldMk cId="1711684107" sldId="414"/>
        </pc:sldMkLst>
      </pc:sldChg>
      <pc:sldChg chg="add">
        <pc:chgData name="Tammy Wilson" userId="0392548a-554d-41ce-90db-a9cc305eb12d" providerId="ADAL" clId="{772D7C63-BE9A-40D5-A81B-910D81925F19}" dt="2023-12-17T21:47:56.093" v="246"/>
        <pc:sldMkLst>
          <pc:docMk/>
          <pc:sldMk cId="312444941" sldId="415"/>
        </pc:sldMkLst>
      </pc:sldChg>
    </pc:docChg>
  </pc:docChgLst>
  <pc:docChgLst>
    <pc:chgData name="Tammy Wilson" userId="e3b55da62d900d7c" providerId="Windows Live" clId="Web-{1D1E905B-B062-4DE8-B9A3-301D6762492F}"/>
    <pc:docChg chg="modSld">
      <pc:chgData name="Tammy Wilson" userId="e3b55da62d900d7c" providerId="Windows Live" clId="Web-{1D1E905B-B062-4DE8-B9A3-301D6762492F}" dt="2019-11-06T17:42:11.083" v="29" actId="20577"/>
      <pc:docMkLst>
        <pc:docMk/>
      </pc:docMkLst>
      <pc:sldChg chg="modSp">
        <pc:chgData name="Tammy Wilson" userId="e3b55da62d900d7c" providerId="Windows Live" clId="Web-{1D1E905B-B062-4DE8-B9A3-301D6762492F}" dt="2019-11-06T17:42:11.083" v="29" actId="20577"/>
        <pc:sldMkLst>
          <pc:docMk/>
          <pc:sldMk cId="1295857407" sldId="299"/>
        </pc:sldMkLst>
        <pc:spChg chg="mod">
          <ac:chgData name="Tammy Wilson" userId="e3b55da62d900d7c" providerId="Windows Live" clId="Web-{1D1E905B-B062-4DE8-B9A3-301D6762492F}" dt="2019-11-06T17:42:11.083" v="29" actId="20577"/>
          <ac:spMkLst>
            <pc:docMk/>
            <pc:sldMk cId="1295857407" sldId="299"/>
            <ac:spMk id="3" creationId="{00000000-0000-0000-0000-000000000000}"/>
          </ac:spMkLst>
        </pc:spChg>
      </pc:sldChg>
    </pc:docChg>
  </pc:docChgLst>
  <pc:docChgLst>
    <pc:chgData name="Tammy Wilson" userId="e3b55da62d900d7c" providerId="LiveId" clId="{25ADBD70-F697-412A-9350-EB81B882A804}"/>
    <pc:docChg chg="undo custSel addSld delSld modSld sldOrd">
      <pc:chgData name="Tammy Wilson" userId="e3b55da62d900d7c" providerId="LiveId" clId="{25ADBD70-F697-412A-9350-EB81B882A804}" dt="2019-10-06T19:13:12.406" v="42"/>
      <pc:docMkLst>
        <pc:docMk/>
      </pc:docMkLst>
      <pc:sldChg chg="modSp add del">
        <pc:chgData name="Tammy Wilson" userId="e3b55da62d900d7c" providerId="LiveId" clId="{25ADBD70-F697-412A-9350-EB81B882A804}" dt="2019-10-06T19:00:40.265" v="36" actId="27636"/>
        <pc:sldMkLst>
          <pc:docMk/>
          <pc:sldMk cId="1166411490" sldId="294"/>
        </pc:sldMkLst>
        <pc:spChg chg="mod">
          <ac:chgData name="Tammy Wilson" userId="e3b55da62d900d7c" providerId="LiveId" clId="{25ADBD70-F697-412A-9350-EB81B882A804}" dt="2019-10-06T19:00:40.265" v="36" actId="27636"/>
          <ac:spMkLst>
            <pc:docMk/>
            <pc:sldMk cId="1166411490" sldId="294"/>
            <ac:spMk id="3" creationId="{00000000-0000-0000-0000-000000000000}"/>
          </ac:spMkLst>
        </pc:spChg>
      </pc:sldChg>
      <pc:sldChg chg="modSp">
        <pc:chgData name="Tammy Wilson" userId="e3b55da62d900d7c" providerId="LiveId" clId="{25ADBD70-F697-412A-9350-EB81B882A804}" dt="2019-10-06T19:03:18.055" v="41" actId="1076"/>
        <pc:sldMkLst>
          <pc:docMk/>
          <pc:sldMk cId="263089489" sldId="298"/>
        </pc:sldMkLst>
        <pc:picChg chg="mod">
          <ac:chgData name="Tammy Wilson" userId="e3b55da62d900d7c" providerId="LiveId" clId="{25ADBD70-F697-412A-9350-EB81B882A804}" dt="2019-10-06T19:03:18.055" v="41" actId="1076"/>
          <ac:picMkLst>
            <pc:docMk/>
            <pc:sldMk cId="263089489" sldId="298"/>
            <ac:picMk id="4" creationId="{00000000-0000-0000-0000-000000000000}"/>
          </ac:picMkLst>
        </pc:picChg>
      </pc:sldChg>
      <pc:sldChg chg="ord">
        <pc:chgData name="Tammy Wilson" userId="e3b55da62d900d7c" providerId="LiveId" clId="{25ADBD70-F697-412A-9350-EB81B882A804}" dt="2019-10-06T19:02:58.758" v="39"/>
        <pc:sldMkLst>
          <pc:docMk/>
          <pc:sldMk cId="1570773974" sldId="303"/>
        </pc:sldMkLst>
      </pc:sldChg>
      <pc:sldChg chg="add del">
        <pc:chgData name="Tammy Wilson" userId="e3b55da62d900d7c" providerId="LiveId" clId="{25ADBD70-F697-412A-9350-EB81B882A804}" dt="2019-10-06T18:58:54.472" v="13" actId="2696"/>
        <pc:sldMkLst>
          <pc:docMk/>
          <pc:sldMk cId="4252718471" sldId="313"/>
        </pc:sldMkLst>
      </pc:sldChg>
      <pc:sldChg chg="modSp">
        <pc:chgData name="Tammy Wilson" userId="e3b55da62d900d7c" providerId="LiveId" clId="{25ADBD70-F697-412A-9350-EB81B882A804}" dt="2019-10-06T19:13:12.406" v="42"/>
        <pc:sldMkLst>
          <pc:docMk/>
          <pc:sldMk cId="3640210252" sldId="345"/>
        </pc:sldMkLst>
        <pc:spChg chg="mod">
          <ac:chgData name="Tammy Wilson" userId="e3b55da62d900d7c" providerId="LiveId" clId="{25ADBD70-F697-412A-9350-EB81B882A804}" dt="2019-10-06T19:13:12.406" v="42"/>
          <ac:spMkLst>
            <pc:docMk/>
            <pc:sldMk cId="3640210252" sldId="345"/>
            <ac:spMk id="3" creationId="{00000000-0000-0000-0000-000000000000}"/>
          </ac:spMkLst>
        </pc:spChg>
      </pc:sldChg>
      <pc:sldChg chg="modSp">
        <pc:chgData name="Tammy Wilson" userId="e3b55da62d900d7c" providerId="LiveId" clId="{25ADBD70-F697-412A-9350-EB81B882A804}" dt="2019-10-06T18:58:14.676" v="6" actId="1076"/>
        <pc:sldMkLst>
          <pc:docMk/>
          <pc:sldMk cId="1360242713" sldId="359"/>
        </pc:sldMkLst>
        <pc:spChg chg="mod">
          <ac:chgData name="Tammy Wilson" userId="e3b55da62d900d7c" providerId="LiveId" clId="{25ADBD70-F697-412A-9350-EB81B882A804}" dt="2019-10-06T18:57:59.285" v="4" actId="27636"/>
          <ac:spMkLst>
            <pc:docMk/>
            <pc:sldMk cId="1360242713" sldId="359"/>
            <ac:spMk id="3" creationId="{00000000-0000-0000-0000-000000000000}"/>
          </ac:spMkLst>
        </pc:spChg>
        <pc:picChg chg="mod">
          <ac:chgData name="Tammy Wilson" userId="e3b55da62d900d7c" providerId="LiveId" clId="{25ADBD70-F697-412A-9350-EB81B882A804}" dt="2019-10-06T18:58:14.676" v="6" actId="1076"/>
          <ac:picMkLst>
            <pc:docMk/>
            <pc:sldMk cId="1360242713" sldId="359"/>
            <ac:picMk id="4" creationId="{00000000-0000-0000-0000-000000000000}"/>
          </ac:picMkLst>
        </pc:picChg>
      </pc:sldChg>
      <pc:sldChg chg="del">
        <pc:chgData name="Tammy Wilson" userId="e3b55da62d900d7c" providerId="LiveId" clId="{25ADBD70-F697-412A-9350-EB81B882A804}" dt="2019-10-06T18:57:27.019" v="0" actId="2696"/>
        <pc:sldMkLst>
          <pc:docMk/>
          <pc:sldMk cId="881083350" sldId="360"/>
        </pc:sldMkLst>
      </pc:sldChg>
      <pc:sldChg chg="del">
        <pc:chgData name="Tammy Wilson" userId="e3b55da62d900d7c" providerId="LiveId" clId="{25ADBD70-F697-412A-9350-EB81B882A804}" dt="2019-10-06T18:58:28.160" v="8" actId="2696"/>
        <pc:sldMkLst>
          <pc:docMk/>
          <pc:sldMk cId="3059035864" sldId="362"/>
        </pc:sldMkLst>
      </pc:sldChg>
      <pc:sldChg chg="modSp del">
        <pc:chgData name="Tammy Wilson" userId="e3b55da62d900d7c" providerId="LiveId" clId="{25ADBD70-F697-412A-9350-EB81B882A804}" dt="2019-10-06T18:58:19.285" v="7" actId="2696"/>
        <pc:sldMkLst>
          <pc:docMk/>
          <pc:sldMk cId="735577418" sldId="364"/>
        </pc:sldMkLst>
        <pc:graphicFrameChg chg="mod">
          <ac:chgData name="Tammy Wilson" userId="e3b55da62d900d7c" providerId="LiveId" clId="{25ADBD70-F697-412A-9350-EB81B882A804}" dt="2019-10-06T18:57:55.519" v="1"/>
          <ac:graphicFrameMkLst>
            <pc:docMk/>
            <pc:sldMk cId="735577418" sldId="364"/>
            <ac:graphicFrameMk id="4" creationId="{DBF57A75-D2EE-48A9-A08A-BB04AFAB1E8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2F7A3-4C66-4487-892C-2BF0F6F0A28B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0F6D5-739A-4072-A568-7A2E4A62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JJ</a:t>
            </a:r>
            <a:r>
              <a:rPr lang="en-US" altLang="en-US" sz="1200" baseline="0" dirty="0"/>
              <a:t> Thompson, British physicist who studied electrical current in </a:t>
            </a:r>
            <a:r>
              <a:rPr lang="en-US" altLang="en-US" sz="1200" baseline="0" dirty="0" err="1"/>
              <a:t>cthode</a:t>
            </a:r>
            <a:r>
              <a:rPr lang="en-US" altLang="en-US" sz="1200" baseline="0" dirty="0"/>
              <a:t> ray tubes </a:t>
            </a:r>
            <a:endParaRPr lang="en-US" altLang="en-US" sz="1200" dirty="0"/>
          </a:p>
          <a:p>
            <a:r>
              <a:rPr lang="en-CA" dirty="0"/>
              <a:t>Cathode rays were streams of negatively charged particles</a:t>
            </a:r>
          </a:p>
          <a:p>
            <a:r>
              <a:rPr lang="en-CA" dirty="0"/>
              <a:t>All substances produced these 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7BA47D2-4BBF-43A0-865E-BAC48A8C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0DDF5-F72F-47D5-ADE7-FAE9C13C32E2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34CDA55-99E3-4734-8FFE-210601ED7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3CDC4D8-6ACB-48D5-9C8E-E501BB453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Oversaw Geiger and Marsden carrying out his famous experiment. </a:t>
            </a:r>
          </a:p>
          <a:p>
            <a:pPr eaLnBrk="1" hangingPunct="1"/>
            <a:endParaRPr lang="en-GB" alt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23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Scientist from New Zealand</a:t>
            </a:r>
          </a:p>
          <a:p>
            <a:r>
              <a:rPr lang="en-CA" dirty="0"/>
              <a:t>Exposed thin sheet of gold to a stream of high speed particles with a positive charge, (alpha particles). The alpha particles </a:t>
            </a:r>
            <a:r>
              <a:rPr lang="en-CA" dirty="0" err="1"/>
              <a:t>cted</a:t>
            </a:r>
            <a:r>
              <a:rPr lang="en-CA" dirty="0"/>
              <a:t> like tiny bullets. Some particles</a:t>
            </a:r>
            <a:r>
              <a:rPr lang="en-CA" baseline="0" dirty="0"/>
              <a:t> went through and hit screen on other side., consistent with Thomson’s model (bullet through a muffin) but some rebounded from the foil like a ball bouncing off a wall. Discovered nucleus – tiny dense positively charged center of atom. </a:t>
            </a:r>
          </a:p>
          <a:p>
            <a:r>
              <a:rPr lang="en-CA" baseline="0" dirty="0"/>
              <a:t>According to him, all mass was in </a:t>
            </a:r>
            <a:r>
              <a:rPr lang="en-CA" baseline="0" dirty="0" err="1"/>
              <a:t>nuc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Danish physicist, student</a:t>
            </a:r>
            <a:r>
              <a:rPr lang="en-CA" baseline="0" dirty="0"/>
              <a:t> in Rutherford’s lab, </a:t>
            </a:r>
          </a:p>
          <a:p>
            <a:r>
              <a:rPr lang="en-CA" baseline="0" dirty="0"/>
              <a:t>Each gas produced a characteristic spectrum of light as  a result, called a line spectrum. Light emitted by the gases was a result of high-energy electrons releasing energy. But electrons of a given gas emitted light only of certain wavelengths.  </a:t>
            </a:r>
            <a:r>
              <a:rPr lang="en-CA" baseline="0" dirty="0">
                <a:sym typeface="Wingdings" panose="05000000000000000000" pitchFamily="2" charset="2"/>
              </a:rPr>
              <a:t> energy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Comic Sans MS" panose="030F0702030302020204" pitchFamily="66" charset="0"/>
              </a:rPr>
              <a:t>gaseous samples of atoms, which were made to glow by passing an electric current through them.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 baseline="0" dirty="0"/>
              <a:t>J</a:t>
            </a:r>
            <a:r>
              <a:rPr lang="en-US" altLang="en-US" sz="1400" dirty="0"/>
              <a:t>ohn Dalton school</a:t>
            </a:r>
            <a:r>
              <a:rPr lang="en-US" altLang="en-US" sz="1400" baseline="0" dirty="0"/>
              <a:t> teacher </a:t>
            </a:r>
            <a:r>
              <a:rPr lang="en-US" altLang="en-US" sz="1400" dirty="0"/>
              <a:t>(1766 - 1844)</a:t>
            </a:r>
            <a:r>
              <a:rPr lang="en-US" altLang="en-US" sz="1400" baseline="0" dirty="0"/>
              <a:t> </a:t>
            </a:r>
            <a:r>
              <a:rPr lang="en-US" altLang="en-US" sz="1200" dirty="0"/>
              <a:t>developed a theory that was a new way of explaining matter.</a:t>
            </a:r>
            <a:r>
              <a:rPr lang="en-US" altLang="en-US" sz="1400" dirty="0"/>
              <a:t> Conducted experiments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He studied gases that make up Earth’s atmosphere.  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Based on his studies, he suggested that: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 dirty="0"/>
              <a:t>matter is made of small, hard spheres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/>
              <a:t> </a:t>
            </a:r>
            <a:r>
              <a:rPr lang="en-US" altLang="en-US" sz="1100" dirty="0"/>
              <a:t>that are different for different</a:t>
            </a:r>
            <a:r>
              <a:rPr lang="en-US" altLang="en-US" sz="1100" baseline="0" dirty="0"/>
              <a:t> </a:t>
            </a:r>
            <a:r>
              <a:rPr lang="en-US" altLang="en-US" sz="1100" dirty="0"/>
              <a:t>elements</a:t>
            </a:r>
            <a:endParaRPr lang="en-US" altLang="en-US" sz="1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 dirty="0"/>
              <a:t> the smallest particle of an element is called an atom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1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07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Ted Ed invisible video</a:t>
            </a:r>
          </a:p>
          <a:p>
            <a:r>
              <a:rPr lang="en-CA" dirty="0"/>
              <a:t>How small is an atom</a:t>
            </a:r>
          </a:p>
          <a:p>
            <a:r>
              <a:rPr lang="en-CA" dirty="0"/>
              <a:t>What</a:t>
            </a:r>
            <a:r>
              <a:rPr lang="en-CA" baseline="0" dirty="0"/>
              <a:t> is an atom? Monkey see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dirty="0"/>
              <a:t>Electrons circle the nucleus in special pathways called energy levels or </a:t>
            </a:r>
            <a:r>
              <a:rPr lang="en-CA" b="1" dirty="0">
                <a:solidFill>
                  <a:srgbClr val="C00000"/>
                </a:solidFill>
              </a:rPr>
              <a:t>shells</a:t>
            </a:r>
            <a:r>
              <a:rPr lang="en-CA" dirty="0"/>
              <a:t>. </a:t>
            </a:r>
          </a:p>
          <a:p>
            <a:r>
              <a:rPr lang="en-CA" dirty="0"/>
              <a:t>This region is big (it takes up 99.99% of the atom).  </a:t>
            </a:r>
          </a:p>
          <a:p>
            <a:endParaRPr lang="en-CA" dirty="0"/>
          </a:p>
          <a:p>
            <a:r>
              <a:rPr lang="en-CA" dirty="0"/>
              <a:t>An electron is like a spread-out negative charge that exists in the whole region at once- it is not a fast-moving particle racing around the nucleus. </a:t>
            </a:r>
          </a:p>
          <a:p>
            <a:r>
              <a:rPr lang="en-CA" dirty="0"/>
              <a:t>Protons and Neutrons are composite particles and are made up of </a:t>
            </a:r>
            <a:r>
              <a:rPr lang="en-CA" b="1" dirty="0"/>
              <a:t>Quarks</a:t>
            </a:r>
            <a:r>
              <a:rPr lang="en-CA" dirty="0"/>
              <a:t> and </a:t>
            </a:r>
            <a:r>
              <a:rPr lang="en-CA" b="1" dirty="0"/>
              <a:t>Gluons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3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protons (+) are attracted to </a:t>
            </a:r>
            <a:r>
              <a:rPr lang="en-CA" b="1" dirty="0">
                <a:solidFill>
                  <a:srgbClr val="C00000"/>
                </a:solidFill>
              </a:rPr>
              <a:t>electrons</a:t>
            </a:r>
            <a:r>
              <a:rPr lang="en-CA" dirty="0"/>
              <a:t> (-) </a:t>
            </a:r>
          </a:p>
          <a:p>
            <a:r>
              <a:rPr lang="en-CA" dirty="0"/>
              <a:t>Atoms are neutral: number of electrons </a:t>
            </a:r>
            <a:r>
              <a:rPr lang="en-CA" b="1" dirty="0">
                <a:solidFill>
                  <a:srgbClr val="C00000"/>
                </a:solidFill>
              </a:rPr>
              <a:t>equals</a:t>
            </a:r>
            <a:r>
              <a:rPr lang="en-CA" dirty="0"/>
              <a:t> the number of protons.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dirty="0"/>
              <a:t>		e.g. 5 + and 5 – makes 0 charge</a:t>
            </a:r>
          </a:p>
          <a:p>
            <a:r>
              <a:rPr lang="en-CA" dirty="0"/>
              <a:t>protons and neutrons have much more </a:t>
            </a:r>
            <a:r>
              <a:rPr lang="en-CA" b="1" dirty="0">
                <a:solidFill>
                  <a:srgbClr val="C00000"/>
                </a:solidFill>
              </a:rPr>
              <a:t>mass</a:t>
            </a:r>
            <a:r>
              <a:rPr lang="en-CA" dirty="0"/>
              <a:t> than electrons (about 1800 times more!)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7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1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61661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Early ideas about matter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Greek philosophers believed that matter was made of </a:t>
            </a:r>
            <a:r>
              <a:rPr lang="en-US" altLang="en-US" sz="2200" i="1" dirty="0" err="1"/>
              <a:t>atomos</a:t>
            </a:r>
            <a:r>
              <a:rPr lang="en-US" altLang="en-US" sz="2200" dirty="0"/>
              <a:t> that were the smallest pieces of matter.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Aristotle believed matter was made of 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200" dirty="0"/>
              <a:t>	different combinations of earth, air, 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200" dirty="0"/>
              <a:t>	fire, and water.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Alchemists experimented with matter and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200" dirty="0"/>
              <a:t>	tried to turn common metals into gold. 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200" dirty="0"/>
              <a:t>   Their activities marked the beginning of 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200" dirty="0"/>
              <a:t>   our understanding of matter.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C94E-6FE8-4103-AD65-B6BF23C4045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3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294830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3953370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2267799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</a:rPr>
              <a:t>Read  p14-15 of handout, complete atomic history chart in notes</a:t>
            </a:r>
            <a:r>
              <a:rPr lang="en-CA" dirty="0"/>
              <a:t>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Ancient Greeks: Democritus believed</a:t>
            </a:r>
            <a:r>
              <a:rPr lang="en-US" altLang="en-US" sz="2400" baseline="0" dirty="0"/>
              <a:t> everything was made up of tiny particles in empty space. </a:t>
            </a:r>
            <a:r>
              <a:rPr lang="en-US" altLang="en-US" sz="2400" baseline="0" dirty="0" err="1"/>
              <a:t>Atomos</a:t>
            </a:r>
            <a:r>
              <a:rPr lang="en-US" altLang="en-US" sz="2400" baseline="0" dirty="0"/>
              <a:t>. </a:t>
            </a:r>
            <a:r>
              <a:rPr lang="en-US" altLang="en-US" sz="2400" baseline="0" dirty="0" err="1"/>
              <a:t>Uncuttable</a:t>
            </a:r>
            <a:r>
              <a:rPr lang="en-US" altLang="en-US" sz="2400" baseline="0" dirty="0"/>
              <a:t>. No proof, just theory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Aristotle</a:t>
            </a:r>
            <a:r>
              <a:rPr lang="en-US" altLang="en-US" sz="2400" baseline="0" dirty="0"/>
              <a:t> disagreed. Didn’t believe empty space could exist. Denial for 2000yr</a:t>
            </a:r>
          </a:p>
          <a:p>
            <a:pPr>
              <a:lnSpc>
                <a:spcPct val="90000"/>
              </a:lnSpc>
            </a:pPr>
            <a:r>
              <a:rPr lang="en-US" altLang="en-US" sz="2400" baseline="0" dirty="0"/>
              <a:t>J</a:t>
            </a:r>
            <a:r>
              <a:rPr lang="en-US" altLang="en-US" sz="2400" dirty="0"/>
              <a:t>ohn Dalton school</a:t>
            </a:r>
            <a:r>
              <a:rPr lang="en-US" altLang="en-US" sz="2400" baseline="0" dirty="0"/>
              <a:t> teacher </a:t>
            </a:r>
            <a:r>
              <a:rPr lang="en-US" altLang="en-US" sz="2400" dirty="0"/>
              <a:t>(1766 - 1844)</a:t>
            </a:r>
            <a:r>
              <a:rPr lang="en-US" altLang="en-US" sz="2400" baseline="0" dirty="0"/>
              <a:t> </a:t>
            </a:r>
            <a:r>
              <a:rPr lang="en-US" altLang="en-US" sz="2000" dirty="0"/>
              <a:t>developed a theory that was a new way of explaining matter.</a:t>
            </a:r>
            <a:r>
              <a:rPr lang="en-US" altLang="en-US" sz="2400" dirty="0"/>
              <a:t> Conducted </a:t>
            </a:r>
            <a:r>
              <a:rPr lang="en-US" altLang="en-US" sz="2400" dirty="0" err="1"/>
              <a:t>experiements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He studied gases that make up Earth’s atmosphere. 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Based on his studies, he suggested that: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matter is made of small, hard spheres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 </a:t>
            </a:r>
            <a:r>
              <a:rPr lang="en-US" altLang="en-US" sz="1800" dirty="0"/>
              <a:t>that are different for different</a:t>
            </a:r>
            <a:r>
              <a:rPr lang="en-US" altLang="en-US" sz="1800" baseline="0" dirty="0"/>
              <a:t> </a:t>
            </a:r>
            <a:r>
              <a:rPr lang="en-US" altLang="en-US" sz="1800" dirty="0"/>
              <a:t>elements</a:t>
            </a: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 the smallest particle of an element is called an atom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lvl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C94E-6FE8-4103-AD65-B6BF23C4045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pounded up materials in his pestle and mortar until he had reduced them to smaller and smaller particles which he called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Introduced his ideas in 1803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Introduced his ideas in 1803</a:t>
            </a:r>
          </a:p>
          <a:p>
            <a:pPr>
              <a:lnSpc>
                <a:spcPct val="90000"/>
              </a:lnSpc>
            </a:pPr>
            <a:r>
              <a:rPr lang="en-US" altLang="en-US" sz="1400" baseline="0" dirty="0"/>
              <a:t>J</a:t>
            </a:r>
            <a:r>
              <a:rPr lang="en-US" altLang="en-US" sz="1400" dirty="0"/>
              <a:t>ohn Dalton school</a:t>
            </a:r>
            <a:r>
              <a:rPr lang="en-US" altLang="en-US" sz="1400" baseline="0" dirty="0"/>
              <a:t> teacher </a:t>
            </a:r>
            <a:r>
              <a:rPr lang="en-US" altLang="en-US" sz="1400" dirty="0"/>
              <a:t>(1766 - 1844)</a:t>
            </a:r>
            <a:r>
              <a:rPr lang="en-US" altLang="en-US" sz="1400" baseline="0" dirty="0"/>
              <a:t> </a:t>
            </a:r>
            <a:r>
              <a:rPr lang="en-US" altLang="en-US" sz="1200" dirty="0"/>
              <a:t>developed a theory that was a new way of explaining matter.</a:t>
            </a:r>
            <a:r>
              <a:rPr lang="en-US" altLang="en-US" sz="1400" dirty="0"/>
              <a:t> Conducted experiments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He studied gases that make up Earth’s atmosphere.  </a:t>
            </a:r>
          </a:p>
          <a:p>
            <a:pPr>
              <a:lnSpc>
                <a:spcPct val="90000"/>
              </a:lnSpc>
            </a:pPr>
            <a:r>
              <a:rPr lang="en-US" altLang="en-US" sz="1200" dirty="0"/>
              <a:t>Based on his studies, he suggested that: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 dirty="0"/>
              <a:t>matter is made of small, hard spheres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/>
              <a:t> </a:t>
            </a:r>
            <a:r>
              <a:rPr lang="en-US" altLang="en-US" sz="1100" dirty="0"/>
              <a:t>that are different for different</a:t>
            </a:r>
            <a:r>
              <a:rPr lang="en-US" altLang="en-US" sz="1100" baseline="0" dirty="0"/>
              <a:t> </a:t>
            </a:r>
            <a:r>
              <a:rPr lang="en-US" altLang="en-US" sz="1100" dirty="0"/>
              <a:t>elements</a:t>
            </a:r>
            <a:endParaRPr lang="en-US" altLang="en-US" sz="1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 dirty="0"/>
              <a:t> the smallest particle of an element is called an atom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4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JJ</a:t>
            </a:r>
            <a:r>
              <a:rPr lang="en-US" altLang="en-US" sz="1200" baseline="0" dirty="0"/>
              <a:t> Thompson, British physicist who studied electrical current in </a:t>
            </a:r>
            <a:r>
              <a:rPr lang="en-US" altLang="en-US" sz="1200" baseline="0" dirty="0" err="1"/>
              <a:t>cthode</a:t>
            </a:r>
            <a:r>
              <a:rPr lang="en-US" altLang="en-US" sz="1200" baseline="0" dirty="0"/>
              <a:t> ray tubes </a:t>
            </a:r>
            <a:endParaRPr lang="en-US" altLang="en-US" sz="1200" dirty="0"/>
          </a:p>
          <a:p>
            <a:r>
              <a:rPr lang="en-CA" dirty="0"/>
              <a:t>Cathode rays were streams of negatively charged particles</a:t>
            </a:r>
          </a:p>
          <a:p>
            <a:r>
              <a:rPr lang="en-CA" dirty="0"/>
              <a:t>All substances produced these 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JJ</a:t>
            </a:r>
            <a:r>
              <a:rPr lang="en-US" altLang="en-US" sz="1200" baseline="0" dirty="0"/>
              <a:t> Thompson, British physicist who studied electrical current in </a:t>
            </a:r>
            <a:r>
              <a:rPr lang="en-US" altLang="en-US" sz="1200" baseline="0" dirty="0" err="1"/>
              <a:t>cthode</a:t>
            </a:r>
            <a:r>
              <a:rPr lang="en-US" altLang="en-US" sz="1200" baseline="0" dirty="0"/>
              <a:t> ray tubes </a:t>
            </a:r>
            <a:endParaRPr lang="en-US" altLang="en-US" sz="1200" dirty="0"/>
          </a:p>
          <a:p>
            <a:r>
              <a:rPr lang="en-CA" dirty="0"/>
              <a:t>Cathode rays were streams of negatively charged particles</a:t>
            </a:r>
          </a:p>
          <a:p>
            <a:r>
              <a:rPr lang="en-CA" dirty="0"/>
              <a:t>All substances produced these 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B73C8-356B-493F-BBA9-4C6A77974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61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BA3F-B221-CE40-ABE3-76DBE86C1C47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B405-FE42-B749-AAAA-E1631770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the-2-400-year-search-for-the-atom-theresa-dou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AgLvKOPLQ" TargetMode="External"/><Relationship Id="rId5" Type="http://schemas.openxmlformats.org/officeDocument/2006/relationships/hyperlink" Target="https://www.youtube.com/watch?v=IO9WS_HNmyg" TargetMode="External"/><Relationship Id="rId4" Type="http://schemas.openxmlformats.org/officeDocument/2006/relationships/hyperlink" Target="https://www.youtube.com/watch?v=thnDxFdkzZ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3I1JGW-C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QP4UJhNn0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Johndalto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Atomic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History of the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J. J. Thomson (1856 - 1940)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56147" y="2035969"/>
            <a:ext cx="7617795" cy="3290782"/>
          </a:xfrm>
        </p:spPr>
        <p:txBody>
          <a:bodyPr>
            <a:normAutofit lnSpcReduction="10000"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sz="1200" i="1" dirty="0"/>
          </a:p>
          <a:p>
            <a:pPr lvl="2"/>
            <a:r>
              <a:rPr lang="en-GB" altLang="en-US" sz="3200" i="1" dirty="0">
                <a:latin typeface="Comic Sans MS" panose="030F0702030302020204" pitchFamily="66" charset="0"/>
              </a:rPr>
              <a:t>Found that atoms could sometimes eject a small negative particle, therefore atoms were made of smaller particles.</a:t>
            </a:r>
          </a:p>
          <a:p>
            <a:pPr lvl="2"/>
            <a:endParaRPr lang="en-GB" altLang="en-US" sz="3200" dirty="0">
              <a:latin typeface="Comic Sans MS" panose="030F0702030302020204" pitchFamily="66" charset="0"/>
            </a:endParaRPr>
          </a:p>
          <a:p>
            <a:pPr lvl="2"/>
            <a:r>
              <a:rPr lang="en-CA" altLang="en-US" sz="3200" dirty="0">
                <a:latin typeface="Comic Sans MS" panose="030F0702030302020204" pitchFamily="66" charset="0"/>
              </a:rPr>
              <a:t>Called them ELECTRONS</a:t>
            </a:r>
            <a:endParaRPr lang="en-US" altLang="en-US" sz="3200" dirty="0"/>
          </a:p>
          <a:p>
            <a:endParaRPr lang="en-CA" sz="2800" dirty="0"/>
          </a:p>
        </p:txBody>
      </p:sp>
      <p:pic>
        <p:nvPicPr>
          <p:cNvPr id="6" name="Picture 8" descr="joseph john thompson">
            <a:extLst>
              <a:ext uri="{FF2B5EF4-FFF2-40B4-BE49-F238E27FC236}">
                <a16:creationId xmlns:a16="http://schemas.microsoft.com/office/drawing/2014/main" id="{5F6413C5-D266-421B-A64C-A30CAD19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86" y="265906"/>
            <a:ext cx="2128303" cy="25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8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J. J. Thomson (1856 - 1940)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55926" y="1557867"/>
            <a:ext cx="7617795" cy="4525963"/>
          </a:xfrm>
        </p:spPr>
        <p:txBody>
          <a:bodyPr>
            <a:normAutofit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sz="1200" i="1" dirty="0"/>
          </a:p>
          <a:p>
            <a:pPr lvl="2"/>
            <a:r>
              <a:rPr lang="en-US" altLang="en-US" sz="2800" i="1" dirty="0">
                <a:latin typeface="Comic Sans MS" panose="030F0702030302020204" pitchFamily="66" charset="0"/>
              </a:rPr>
              <a:t>Studied electric currents in gas discharge tubes (like today’s fluorescent lights). </a:t>
            </a:r>
          </a:p>
          <a:p>
            <a:pPr lvl="2"/>
            <a:r>
              <a:rPr lang="en-US" altLang="en-US" sz="2800" i="1" dirty="0">
                <a:latin typeface="Comic Sans MS" panose="030F0702030302020204" pitchFamily="66" charset="0"/>
              </a:rPr>
              <a:t>From his studies, he determined that the currents were streams of negatively charged particles.</a:t>
            </a:r>
          </a:p>
          <a:p>
            <a:endParaRPr lang="en-CA" sz="2800" dirty="0"/>
          </a:p>
        </p:txBody>
      </p:sp>
      <p:pic>
        <p:nvPicPr>
          <p:cNvPr id="5" name="Picture 4" descr="Image result for cathode ray 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563888" cy="2479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5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J. J. Thomson (1856 - 1940)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28599" y="1413405"/>
            <a:ext cx="6768752" cy="4525963"/>
          </a:xfrm>
        </p:spPr>
        <p:txBody>
          <a:bodyPr>
            <a:normAutofit/>
          </a:bodyPr>
          <a:lstStyle/>
          <a:p>
            <a:pPr>
              <a:buFont typeface="Times" panose="02020603050405020304" pitchFamily="18" charset="0"/>
              <a:buNone/>
            </a:pPr>
            <a:endParaRPr lang="en-US" altLang="en-US" sz="1200" i="1" dirty="0"/>
          </a:p>
          <a:p>
            <a:pPr lvl="2"/>
            <a:r>
              <a:rPr lang="en-GB" altLang="en-US" sz="2800" i="1" dirty="0">
                <a:latin typeface="Comic Sans MS" panose="030F0702030302020204" pitchFamily="66" charset="0"/>
              </a:rPr>
              <a:t>atoms were made up of electrons scattered unevenly within an elastic sphere surrounded by a soup of positive charge to balance the electron's charge.</a:t>
            </a:r>
          </a:p>
          <a:p>
            <a:pPr lvl="2"/>
            <a:r>
              <a:rPr lang="en-US" altLang="en-US" sz="3200" dirty="0">
                <a:latin typeface="Comic Sans MS" panose="030F0702030302020204" pitchFamily="66" charset="0"/>
              </a:rPr>
              <a:t>proposed “RAISIN BUN” model</a:t>
            </a:r>
          </a:p>
          <a:p>
            <a:pPr lvl="2"/>
            <a:endParaRPr lang="en-US" altLang="en-US" sz="2800" dirty="0"/>
          </a:p>
          <a:p>
            <a:endParaRPr lang="en-CA" sz="2800" dirty="0"/>
          </a:p>
        </p:txBody>
      </p:sp>
      <p:pic>
        <p:nvPicPr>
          <p:cNvPr id="4" name="Picture 5" descr="raisinb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4" y="2339779"/>
            <a:ext cx="2862725" cy="26705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8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BE92E0D5-22B7-4044-A1C9-CD214085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30" y="3561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u="sng" dirty="0">
                <a:latin typeface="Comic Sans MS" panose="030F0702030302020204" pitchFamily="66" charset="0"/>
              </a:rPr>
              <a:t>Ernest Rutherford (1910)</a:t>
            </a:r>
          </a:p>
        </p:txBody>
      </p:sp>
      <p:pic>
        <p:nvPicPr>
          <p:cNvPr id="8200" name="Picture 8" descr="Ernest rutherford">
            <a:extLst>
              <a:ext uri="{FF2B5EF4-FFF2-40B4-BE49-F238E27FC236}">
                <a16:creationId xmlns:a16="http://schemas.microsoft.com/office/drawing/2014/main" id="{0EBA60A5-55CB-43E4-900B-51427D0E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31" y="260648"/>
            <a:ext cx="19351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9788F77C-8800-4B4B-8F83-46705796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1533287"/>
            <a:ext cx="64447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i="1" dirty="0">
                <a:latin typeface="Comic Sans MS" panose="030F0702030302020204" pitchFamily="66" charset="0"/>
              </a:rPr>
              <a:t>Fired Helium nuclei at a piece of gold foil which was only a few atoms thick.</a:t>
            </a:r>
          </a:p>
          <a:p>
            <a:pPr eaLnBrk="1" hangingPunct="1"/>
            <a:endParaRPr lang="en-GB" altLang="en-US" sz="3200" i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ernest rutherford model">
            <a:extLst>
              <a:ext uri="{FF2B5EF4-FFF2-40B4-BE49-F238E27FC236}">
                <a16:creationId xmlns:a16="http://schemas.microsoft.com/office/drawing/2014/main" id="{BEDF3E29-E6E1-4743-8427-1F2E3ED28D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7498"/>
            <a:ext cx="5760640" cy="383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5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of Thomsonâs model of the atom, showing that nuclei should travel straight through the atom.">
            <a:extLst>
              <a:ext uri="{FF2B5EF4-FFF2-40B4-BE49-F238E27FC236}">
                <a16:creationId xmlns:a16="http://schemas.microsoft.com/office/drawing/2014/main" id="{E389FF28-2029-4676-8CD2-D20A081B4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2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 of Rutherfordâs results, showing that some nuclei were deflected by a small nucleus in the centre of the atom.">
            <a:extLst>
              <a:ext uri="{FF2B5EF4-FFF2-40B4-BE49-F238E27FC236}">
                <a16:creationId xmlns:a16="http://schemas.microsoft.com/office/drawing/2014/main" id="{AEB4BCA5-1CE4-4BB2-B643-6C3D9463B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3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 of Rutherfordâs model of the atom, where negative electrons are outside of a positive nucleus.">
            <a:extLst>
              <a:ext uri="{FF2B5EF4-FFF2-40B4-BE49-F238E27FC236}">
                <a16:creationId xmlns:a16="http://schemas.microsoft.com/office/drawing/2014/main" id="{5F5B49D2-15B3-4AD7-8FA9-C91C3DC0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16" y="643466"/>
            <a:ext cx="57433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6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Ernest Rutherford (1871 - 1937)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857" y="1444170"/>
            <a:ext cx="8939336" cy="5001419"/>
          </a:xfrm>
        </p:spPr>
        <p:txBody>
          <a:bodyPr>
            <a:normAutofit lnSpcReduction="10000"/>
          </a:bodyPr>
          <a:lstStyle/>
          <a:p>
            <a:pPr lvl="2"/>
            <a:r>
              <a:rPr lang="en-GB" altLang="en-US" sz="3200" i="1" dirty="0">
                <a:latin typeface="Comic Sans MS" panose="030F0702030302020204" pitchFamily="66" charset="0"/>
              </a:rPr>
              <a:t>Found that although most of them passed through, about 1/10,000 hit.</a:t>
            </a:r>
          </a:p>
          <a:p>
            <a:pPr lvl="2"/>
            <a:r>
              <a:rPr lang="en-US" altLang="en-US" sz="3200" dirty="0">
                <a:latin typeface="Comic Sans MS" panose="030F0702030302020204" pitchFamily="66" charset="0"/>
              </a:rPr>
              <a:t>He suggested that the deflection of the charged particles was because the atom contained a TINY DENSE NUCLEUS.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omic Sans MS" panose="030F0702030302020204" pitchFamily="66" charset="0"/>
              </a:rPr>
              <a:t>Electrons move AROUND THE NUCLEUS.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Nucleus is made up of PROTONS and NEUTRONS. </a:t>
            </a:r>
          </a:p>
          <a:p>
            <a:pPr lvl="2"/>
            <a:endParaRPr lang="en-US" altLang="en-US" sz="3200" dirty="0">
              <a:latin typeface="Comic Sans MS" panose="030F0702030302020204" pitchFamily="66" charset="0"/>
            </a:endParaRPr>
          </a:p>
          <a:p>
            <a:endParaRPr lang="en-CA" dirty="0"/>
          </a:p>
        </p:txBody>
      </p:sp>
      <p:pic>
        <p:nvPicPr>
          <p:cNvPr id="4" name="Picture 5" descr="ruther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55" y="4869160"/>
            <a:ext cx="2880320" cy="2477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4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dirty="0"/>
              <a:t>Niels Bohr (1885 - 1962)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6592" y="1581150"/>
            <a:ext cx="6624736" cy="4525963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en-US" altLang="en-US" sz="4100" i="1" dirty="0">
                <a:latin typeface="Comic Sans MS" panose="030F0702030302020204" pitchFamily="66" charset="0"/>
              </a:rPr>
              <a:t>Refined Rutherford’s idea by adding that the electrons were in ORBITS. </a:t>
            </a:r>
          </a:p>
          <a:p>
            <a:pPr lvl="2"/>
            <a:r>
              <a:rPr lang="en-US" altLang="en-US" sz="4100" dirty="0">
                <a:latin typeface="Comic Sans MS" panose="030F0702030302020204" pitchFamily="66" charset="0"/>
              </a:rPr>
              <a:t>Proposed that electrons surround the nucleus in specific “ENERGY LEVELS” or “SHELLS.”</a:t>
            </a:r>
          </a:p>
          <a:p>
            <a:pPr lvl="2"/>
            <a:r>
              <a:rPr lang="en-US" altLang="en-US" sz="4100" i="1" dirty="0">
                <a:latin typeface="Comic Sans MS" panose="030F0702030302020204" pitchFamily="66" charset="0"/>
              </a:rPr>
              <a:t>Each orbit only able to contain a SET NUMBER of electrons.</a:t>
            </a:r>
          </a:p>
          <a:p>
            <a:pPr lvl="2"/>
            <a:endParaRPr lang="en-US" altLang="en-US" sz="4100" dirty="0">
              <a:latin typeface="Comic Sans MS" panose="030F0702030302020204" pitchFamily="66" charset="0"/>
            </a:endParaRPr>
          </a:p>
          <a:p>
            <a:endParaRPr lang="en-CA" dirty="0"/>
          </a:p>
        </p:txBody>
      </p:sp>
      <p:pic>
        <p:nvPicPr>
          <p:cNvPr id="4" name="Picture 5" descr="bo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82528"/>
            <a:ext cx="3096344" cy="31732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niels bohr">
            <a:extLst>
              <a:ext uri="{FF2B5EF4-FFF2-40B4-BE49-F238E27FC236}">
                <a16:creationId xmlns:a16="http://schemas.microsoft.com/office/drawing/2014/main" id="{6DDF1633-8371-4207-B728-F089C101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74638"/>
            <a:ext cx="20558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Dalton’s Atomic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 typeface="Arial" panose="020B0604020202020204" pitchFamily="34" charset="0"/>
              <a:buAutoNum type="arabicPeriod"/>
            </a:pPr>
            <a:endParaRPr lang="en-US" altLang="en-US" dirty="0"/>
          </a:p>
          <a:p>
            <a:pPr marL="533400" indent="-533400">
              <a:buFont typeface="Arial" panose="020B0604020202020204" pitchFamily="34" charset="0"/>
              <a:buAutoNum type="arabicPeriod"/>
            </a:pPr>
            <a:r>
              <a:rPr lang="en-CA" dirty="0"/>
              <a:t>The atom is the smallest particle of an element.</a:t>
            </a:r>
          </a:p>
          <a:p>
            <a:pPr marL="533400" indent="-533400">
              <a:buFont typeface="Arial" panose="020B0604020202020204" pitchFamily="34" charset="0"/>
              <a:buAutoNum type="arabicPeriod"/>
            </a:pPr>
            <a:r>
              <a:rPr lang="en-CA" altLang="en-US" dirty="0"/>
              <a:t>All</a:t>
            </a:r>
            <a:r>
              <a:rPr lang="en-US" altLang="en-US" dirty="0"/>
              <a:t> matter is made of atoms.</a:t>
            </a:r>
          </a:p>
          <a:p>
            <a:pPr marL="533400" indent="-533400">
              <a:buFont typeface="Arial" panose="020B0604020202020204" pitchFamily="34" charset="0"/>
              <a:buAutoNum type="arabicPeriod" startAt="2"/>
            </a:pPr>
            <a:r>
              <a:rPr lang="en-US" altLang="en-US" dirty="0"/>
              <a:t>Atoms cannot be created or destroyed. </a:t>
            </a:r>
          </a:p>
          <a:p>
            <a:pPr marL="533400" indent="-533400">
              <a:buFont typeface="Arial" panose="020B0604020202020204" pitchFamily="34" charset="0"/>
              <a:buAutoNum type="arabicPeriod" startAt="2"/>
            </a:pPr>
            <a:r>
              <a:rPr lang="en-US" altLang="en-US" dirty="0"/>
              <a:t>All atoms of the same element are identical in mass and size, but they are different in mass and size from the atoms of other elements.</a:t>
            </a:r>
          </a:p>
          <a:p>
            <a:pPr marL="533400" indent="-533400">
              <a:buFont typeface="Arial" panose="020B0604020202020204" pitchFamily="34" charset="0"/>
              <a:buAutoNum type="arabicPeriod" startAt="2"/>
            </a:pPr>
            <a:r>
              <a:rPr lang="en-US" altLang="en-US" dirty="0"/>
              <a:t>Compounds are created when atoms of different elements link together in definite proportions.</a:t>
            </a:r>
          </a:p>
          <a:p>
            <a:endParaRPr lang="en-CA" dirty="0"/>
          </a:p>
        </p:txBody>
      </p:sp>
      <p:pic>
        <p:nvPicPr>
          <p:cNvPr id="4" name="Picture 6" descr="d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61000"/>
            <a:ext cx="1447800" cy="1330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 of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CA">
                <a:cs typeface="Calibri"/>
              </a:rPr>
              <a:t>Ted Ed </a:t>
            </a:r>
            <a:r>
              <a:rPr lang="en-CA" dirty="0">
                <a:ea typeface="+mn-lt"/>
                <a:cs typeface="+mn-lt"/>
                <a:hlinkClick r:id="rId3"/>
              </a:rPr>
              <a:t>https://ed.ted.com/lessons/the-2-400-year-search-for-the-atom-theresa-doud</a:t>
            </a:r>
            <a:endParaRPr lang="en-CA" dirty="0"/>
          </a:p>
          <a:p>
            <a:pPr marL="0" indent="0">
              <a:buNone/>
            </a:pPr>
            <a:r>
              <a:rPr lang="en-CA"/>
              <a:t>Crash Course</a:t>
            </a:r>
            <a:endParaRPr lang="en-CA" dirty="0"/>
          </a:p>
          <a:p>
            <a:pPr marL="0" indent="0">
              <a:buNone/>
            </a:pPr>
            <a:r>
              <a:rPr lang="en-CA" dirty="0">
                <a:ea typeface="+mn-lt"/>
                <a:cs typeface="+mn-lt"/>
                <a:hlinkClick r:id="rId4"/>
              </a:rPr>
              <a:t>https://www.youtube.com/watch?v=thnDxFdkzZs</a:t>
            </a:r>
            <a:endParaRPr lang="en-CA"/>
          </a:p>
          <a:p>
            <a:pPr marL="0" indent="0">
              <a:buNone/>
            </a:pPr>
            <a:r>
              <a:rPr lang="en-CA"/>
              <a:t>Science classroom </a:t>
            </a:r>
            <a:r>
              <a:rPr lang="en-CA" dirty="0">
                <a:hlinkClick r:id="rId5"/>
              </a:rPr>
              <a:t>https://www.youtube.com/watch?v=IO9WS_HNmyg</a:t>
            </a:r>
            <a:endParaRPr lang="en-CA">
              <a:cs typeface="Calibri"/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Extra video on history of atom</a:t>
            </a:r>
          </a:p>
          <a:p>
            <a:pPr marL="0" indent="0">
              <a:buNone/>
            </a:pPr>
            <a:r>
              <a:rPr lang="en-CA" dirty="0">
                <a:hlinkClick r:id="rId6"/>
              </a:rPr>
              <a:t>https://www.youtube.com/watch?v=NSAgLvKOPLQ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85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650"/>
            <a:ext cx="8229600" cy="1143000"/>
          </a:xfrm>
        </p:spPr>
        <p:txBody>
          <a:bodyPr/>
          <a:lstStyle/>
          <a:p>
            <a:r>
              <a:rPr lang="en-CA" dirty="0"/>
              <a:t>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an atom? </a:t>
            </a:r>
            <a:r>
              <a:rPr lang="en-CA" dirty="0">
                <a:hlinkClick r:id="rId3"/>
              </a:rPr>
              <a:t>https://www.youtube.com/watch?v=o-3I1JGW-Ck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Ted Ed: How small is an atom?</a:t>
            </a:r>
          </a:p>
          <a:p>
            <a:pPr marL="0" indent="0">
              <a:buNone/>
            </a:pPr>
            <a:r>
              <a:rPr lang="en-CA" dirty="0">
                <a:hlinkClick r:id="rId4"/>
              </a:rPr>
              <a:t>https://www.youtube.com/watch?v=yQP4UJhNn0I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077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Review: What is an atom?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Atom: smallest particle of an element that has the properties of the element</a:t>
            </a:r>
          </a:p>
          <a:p>
            <a:endParaRPr lang="en-CA" dirty="0"/>
          </a:p>
          <a:p>
            <a:r>
              <a:rPr lang="en-CA" dirty="0"/>
              <a:t>Element: Pure substance that cannot be broken down into simpler substances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58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latin typeface="Calibri" panose="020F0502020204030204" pitchFamily="34" charset="0"/>
              </a:rPr>
              <a:t>Structure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5951"/>
            <a:ext cx="730879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Atoms are made of smaller </a:t>
            </a:r>
            <a:r>
              <a:rPr lang="en-US" b="1" u="sng" dirty="0">
                <a:latin typeface="Calibri" panose="020F0502020204030204" pitchFamily="34" charset="0"/>
              </a:rPr>
              <a:t>Subatomic particles </a:t>
            </a:r>
            <a:r>
              <a:rPr lang="en-US" sz="2800" dirty="0">
                <a:latin typeface="Calibri" panose="020F0502020204030204" pitchFamily="34" charset="0"/>
              </a:rPr>
              <a:t>(Sub – means below/smaller)</a:t>
            </a:r>
          </a:p>
          <a:p>
            <a:r>
              <a:rPr lang="en-US" dirty="0">
                <a:latin typeface="Calibri" panose="020F0502020204030204" pitchFamily="34" charset="0"/>
              </a:rPr>
              <a:t>Protons</a:t>
            </a:r>
          </a:p>
          <a:p>
            <a:r>
              <a:rPr lang="en-US" dirty="0">
                <a:latin typeface="Calibri" panose="020F0502020204030204" pitchFamily="34" charset="0"/>
              </a:rPr>
              <a:t>Electrons </a:t>
            </a:r>
          </a:p>
          <a:p>
            <a:r>
              <a:rPr lang="en-US" dirty="0">
                <a:latin typeface="Calibri" panose="020F0502020204030204" pitchFamily="34" charset="0"/>
              </a:rPr>
              <a:t>Neutrons</a:t>
            </a:r>
            <a:r>
              <a:rPr lang="en-CA" dirty="0">
                <a:latin typeface="Calibri" panose="020F0502020204030204" pitchFamily="34" charset="0"/>
              </a:rPr>
              <a:t> </a:t>
            </a:r>
            <a:endParaRPr lang="en-CA" sz="21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atom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71" y="2771775"/>
            <a:ext cx="387477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0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en-CA" dirty="0"/>
              <a:t>Charge and Mass </a:t>
            </a:r>
            <a:br>
              <a:rPr lang="en-CA" dirty="0"/>
            </a:br>
            <a:r>
              <a:rPr lang="en-CA" dirty="0"/>
              <a:t>of Subatomic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9" descr="atomsum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2" y="2132856"/>
            <a:ext cx="9245046" cy="34563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8CA7-576E-7F96-E8F8-46F9CA44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your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148C-4A51-1975-7172-604ECDFD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particle(s) make up most of the mass of the atom? ________________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particle(s) make up most of the mass of the atom? 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62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8CA7-576E-7F96-E8F8-46F9CA44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148C-4A51-1975-7172-604ECDFD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particles make up most of the mass of the atom?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Protons and neutrons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particle make up most of the mass of the atom?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Mass and Volume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en-CA" dirty="0"/>
              <a:t>Most of the MASS is in the NUCLEUS (protons and neutrons)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Most of the VOLUME is determined by the ELECTRONS.</a:t>
            </a:r>
            <a:endParaRPr lang="en-US" dirty="0"/>
          </a:p>
        </p:txBody>
      </p:sp>
      <p:pic>
        <p:nvPicPr>
          <p:cNvPr id="2052" name="Picture 4" descr="Image result for volume of atom is determined 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0"/>
          <a:stretch/>
        </p:blipFill>
        <p:spPr bwMode="auto">
          <a:xfrm>
            <a:off x="5320685" y="3453928"/>
            <a:ext cx="3805138" cy="33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33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CA" dirty="0"/>
              <a:t>What are the three subatomic particles?</a:t>
            </a:r>
          </a:p>
          <a:p>
            <a:pPr marL="385763" indent="-385763">
              <a:buFont typeface="+mj-lt"/>
              <a:buAutoNum type="arabicPeriod"/>
            </a:pPr>
            <a:endParaRPr lang="en-CA" dirty="0"/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Compare and contrast the electron and proton in terms of location and charge. </a:t>
            </a:r>
          </a:p>
          <a:p>
            <a:pPr marL="385763" indent="-385763">
              <a:buFont typeface="+mj-lt"/>
              <a:buAutoNum type="arabicPeriod"/>
            </a:pPr>
            <a:endParaRPr lang="en-CA" dirty="0"/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What accounts for an atom`s mass?</a:t>
            </a:r>
          </a:p>
          <a:p>
            <a:pPr marL="385763" indent="-385763">
              <a:buFont typeface="+mj-lt"/>
              <a:buAutoNum type="arabicPeriod"/>
            </a:pPr>
            <a:endParaRPr lang="en-CA" dirty="0"/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What accounts for an atoms volume?</a:t>
            </a:r>
          </a:p>
          <a:p>
            <a:pPr marL="385763" indent="-385763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179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Atoms are </a:t>
            </a:r>
            <a:r>
              <a:rPr lang="en-CA" b="1" dirty="0"/>
              <a:t>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700" i="1" dirty="0"/>
              <a:t>Neutral </a:t>
            </a:r>
            <a:r>
              <a:rPr lang="en-CA" sz="2700" i="1" dirty="0">
                <a:sym typeface="Wingdings" panose="05000000000000000000" pitchFamily="2" charset="2"/>
              </a:rPr>
              <a:t> no overall charge </a:t>
            </a:r>
          </a:p>
          <a:p>
            <a:endParaRPr lang="en-CA" sz="2700" i="1" dirty="0">
              <a:sym typeface="Wingdings" panose="05000000000000000000" pitchFamily="2" charset="2"/>
            </a:endParaRPr>
          </a:p>
          <a:p>
            <a:r>
              <a:rPr lang="en-CA" sz="2700" i="1" dirty="0">
                <a:sym typeface="Wingdings" panose="05000000000000000000" pitchFamily="2" charset="2"/>
              </a:rPr>
              <a:t>How can this be if it contains positive protons and negative electrons?</a:t>
            </a:r>
          </a:p>
          <a:p>
            <a:endParaRPr lang="en-CA" sz="27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586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Atoms are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700" i="1" dirty="0"/>
              <a:t>Neutral </a:t>
            </a:r>
            <a:r>
              <a:rPr lang="en-CA" sz="2700" i="1" dirty="0">
                <a:sym typeface="Wingdings" panose="05000000000000000000" pitchFamily="2" charset="2"/>
              </a:rPr>
              <a:t> no overall charge </a:t>
            </a:r>
          </a:p>
          <a:p>
            <a:endParaRPr lang="en-CA" sz="2700" i="1" dirty="0">
              <a:sym typeface="Wingdings" panose="05000000000000000000" pitchFamily="2" charset="2"/>
            </a:endParaRPr>
          </a:p>
          <a:p>
            <a:r>
              <a:rPr lang="en-CA" sz="2700" i="1" dirty="0">
                <a:sym typeface="Wingdings" panose="05000000000000000000" pitchFamily="2" charset="2"/>
              </a:rPr>
              <a:t>How can this be if it contains positive protons and negative electrons?</a:t>
            </a:r>
          </a:p>
          <a:p>
            <a:endParaRPr lang="en-CA" sz="27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700" i="1" dirty="0">
                <a:solidFill>
                  <a:srgbClr val="FF0000"/>
                </a:solidFill>
              </a:rPr>
              <a:t>	Positive charges must equal Negative charges</a:t>
            </a:r>
          </a:p>
          <a:p>
            <a:pPr marL="0" indent="0">
              <a:buNone/>
            </a:pPr>
            <a:r>
              <a:rPr lang="en-CA" sz="2700" i="1" dirty="0">
                <a:solidFill>
                  <a:srgbClr val="FF0000"/>
                </a:solidFill>
              </a:rPr>
              <a:t>	               		   “ + “   =  “ – “</a:t>
            </a:r>
          </a:p>
          <a:p>
            <a:pPr marL="0" indent="0">
              <a:buNone/>
            </a:pPr>
            <a:r>
              <a:rPr lang="en-CA" sz="2700" i="1" dirty="0">
                <a:solidFill>
                  <a:srgbClr val="FF0000"/>
                </a:solidFill>
              </a:rPr>
              <a:t>				Protons = Electrons</a:t>
            </a:r>
          </a:p>
        </p:txBody>
      </p:sp>
    </p:spTree>
    <p:extLst>
      <p:ext uri="{BB962C8B-B14F-4D97-AF65-F5344CB8AC3E}">
        <p14:creationId xmlns:p14="http://schemas.microsoft.com/office/powerpoint/2010/main" val="373422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u="sng" dirty="0"/>
              <a:t>The History of Atomic Theory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980728"/>
            <a:ext cx="8229600" cy="4930327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\\SD36\ELGI\StaffHome\trevelyan_l\Desktop\atomic histor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8" b="4549"/>
          <a:stretch/>
        </p:blipFill>
        <p:spPr bwMode="auto">
          <a:xfrm>
            <a:off x="503575" y="1592459"/>
            <a:ext cx="8640960" cy="41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13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99C0-2151-E688-177F-28BCDA1F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So if an atom has 16 protons, how many electrons will it have?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5C78-13C0-64BB-0B60-562F2C88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0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What are the three subatomic particles?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Compare and contrast the electron and proton in terms of location and charge.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accounts for an atom`s mass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What accounts for an atoms volume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9258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CA" dirty="0"/>
              <a:t> </a:t>
            </a:r>
          </a:p>
        </p:txBody>
      </p:sp>
      <p:pic>
        <p:nvPicPr>
          <p:cNvPr id="6" name="Content Placeholder 5" descr="Image result for atomic mas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2" y="1446188"/>
            <a:ext cx="6038495" cy="5013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529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andard notation periodic 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4" y="404664"/>
            <a:ext cx="8159691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12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CA" dirty="0"/>
              <a:t>Try this: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CA" dirty="0"/>
              <a:t>What is the atomic number of Oxygen ?</a:t>
            </a:r>
          </a:p>
          <a:p>
            <a:r>
              <a:rPr lang="en-CA" dirty="0"/>
              <a:t>How many protons does it have ?</a:t>
            </a:r>
          </a:p>
          <a:p>
            <a:r>
              <a:rPr lang="en-CA" dirty="0"/>
              <a:t>What is the atomic mass ?</a:t>
            </a:r>
          </a:p>
          <a:p>
            <a:r>
              <a:rPr lang="en-CA" dirty="0"/>
              <a:t>How many neutrons does it have ?</a:t>
            </a:r>
          </a:p>
          <a:p>
            <a:endParaRPr lang="en-CA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6" y="4553461"/>
            <a:ext cx="2394279" cy="23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5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94117"/>
              </p:ext>
            </p:extLst>
          </p:nvPr>
        </p:nvGraphicFramePr>
        <p:xfrm>
          <a:off x="457200" y="1600200"/>
          <a:ext cx="8507287" cy="49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537">
                  <a:extLst>
                    <a:ext uri="{9D8B030D-6E8A-4147-A177-3AD203B41FA5}">
                      <a16:colId xmlns:a16="http://schemas.microsoft.com/office/drawing/2014/main" val="3914618070"/>
                    </a:ext>
                  </a:extLst>
                </a:gridCol>
                <a:gridCol w="1199829">
                  <a:extLst>
                    <a:ext uri="{9D8B030D-6E8A-4147-A177-3AD203B41FA5}">
                      <a16:colId xmlns:a16="http://schemas.microsoft.com/office/drawing/2014/main" val="3254701956"/>
                    </a:ext>
                  </a:extLst>
                </a:gridCol>
                <a:gridCol w="1226903">
                  <a:extLst>
                    <a:ext uri="{9D8B030D-6E8A-4147-A177-3AD203B41FA5}">
                      <a16:colId xmlns:a16="http://schemas.microsoft.com/office/drawing/2014/main" val="1410499840"/>
                    </a:ext>
                  </a:extLst>
                </a:gridCol>
                <a:gridCol w="852232">
                  <a:extLst>
                    <a:ext uri="{9D8B030D-6E8A-4147-A177-3AD203B41FA5}">
                      <a16:colId xmlns:a16="http://schemas.microsoft.com/office/drawing/2014/main" val="1943093067"/>
                    </a:ext>
                  </a:extLst>
                </a:gridCol>
                <a:gridCol w="1108262">
                  <a:extLst>
                    <a:ext uri="{9D8B030D-6E8A-4147-A177-3AD203B41FA5}">
                      <a16:colId xmlns:a16="http://schemas.microsoft.com/office/drawing/2014/main" val="3542229423"/>
                    </a:ext>
                  </a:extLst>
                </a:gridCol>
                <a:gridCol w="1108262">
                  <a:extLst>
                    <a:ext uri="{9D8B030D-6E8A-4147-A177-3AD203B41FA5}">
                      <a16:colId xmlns:a16="http://schemas.microsoft.com/office/drawing/2014/main" val="515870734"/>
                    </a:ext>
                  </a:extLst>
                </a:gridCol>
                <a:gridCol w="1108262">
                  <a:extLst>
                    <a:ext uri="{9D8B030D-6E8A-4147-A177-3AD203B41FA5}">
                      <a16:colId xmlns:a16="http://schemas.microsoft.com/office/drawing/2014/main" val="1784029122"/>
                    </a:ext>
                  </a:extLst>
                </a:gridCol>
              </a:tblGrid>
              <a:tr h="832859">
                <a:tc>
                  <a:txBody>
                    <a:bodyPr/>
                    <a:lstStyle/>
                    <a:p>
                      <a:r>
                        <a:rPr lang="en-CA" sz="24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Atomic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Mass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694269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500555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Chromium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13742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20842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Barium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45535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4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720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749313"/>
              </p:ext>
            </p:extLst>
          </p:nvPr>
        </p:nvGraphicFramePr>
        <p:xfrm>
          <a:off x="457200" y="1600200"/>
          <a:ext cx="8229599" cy="49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69">
                  <a:extLst>
                    <a:ext uri="{9D8B030D-6E8A-4147-A177-3AD203B41FA5}">
                      <a16:colId xmlns:a16="http://schemas.microsoft.com/office/drawing/2014/main" val="3914618070"/>
                    </a:ext>
                  </a:extLst>
                </a:gridCol>
                <a:gridCol w="998652">
                  <a:extLst>
                    <a:ext uri="{9D8B030D-6E8A-4147-A177-3AD203B41FA5}">
                      <a16:colId xmlns:a16="http://schemas.microsoft.com/office/drawing/2014/main" val="3254701956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3380657966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1943093067"/>
                    </a:ext>
                  </a:extLst>
                </a:gridCol>
                <a:gridCol w="1201402">
                  <a:extLst>
                    <a:ext uri="{9D8B030D-6E8A-4147-A177-3AD203B41FA5}">
                      <a16:colId xmlns:a16="http://schemas.microsoft.com/office/drawing/2014/main" val="3542229423"/>
                    </a:ext>
                  </a:extLst>
                </a:gridCol>
                <a:gridCol w="1201402">
                  <a:extLst>
                    <a:ext uri="{9D8B030D-6E8A-4147-A177-3AD203B41FA5}">
                      <a16:colId xmlns:a16="http://schemas.microsoft.com/office/drawing/2014/main" val="515870734"/>
                    </a:ext>
                  </a:extLst>
                </a:gridCol>
                <a:gridCol w="1201402">
                  <a:extLst>
                    <a:ext uri="{9D8B030D-6E8A-4147-A177-3AD203B41FA5}">
                      <a16:colId xmlns:a16="http://schemas.microsoft.com/office/drawing/2014/main" val="4114470024"/>
                    </a:ext>
                  </a:extLst>
                </a:gridCol>
              </a:tblGrid>
              <a:tr h="832859">
                <a:tc>
                  <a:txBody>
                    <a:bodyPr/>
                    <a:lstStyle/>
                    <a:p>
                      <a:r>
                        <a:rPr lang="en-CA" sz="24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Atomic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Mass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694269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500555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400" dirty="0"/>
                        <a:t>Chromium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13742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20842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Barium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45535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en-CA" sz="28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4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264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71B0-23E3-F947-D9E5-1D7EB78E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ABAD-26DC-1276-9C12-6796C7C3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Theory Worksheet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Bohr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2057400"/>
            <a:ext cx="4441874" cy="3943350"/>
          </a:xfrm>
        </p:spPr>
        <p:txBody>
          <a:bodyPr>
            <a:normAutofit/>
          </a:bodyPr>
          <a:lstStyle/>
          <a:p>
            <a:r>
              <a:rPr lang="en-CA" sz="3600" dirty="0"/>
              <a:t>A Bohr Model is a diagram of the number of </a:t>
            </a:r>
            <a:r>
              <a:rPr lang="en-CA" sz="3600" b="1" u="sng" dirty="0"/>
              <a:t>electrons</a:t>
            </a:r>
            <a:r>
              <a:rPr lang="en-CA" sz="3600" dirty="0"/>
              <a:t> in each of the </a:t>
            </a:r>
            <a:r>
              <a:rPr lang="en-CA" sz="3600" b="1" u="sng" dirty="0"/>
              <a:t>energy level </a:t>
            </a:r>
            <a:r>
              <a:rPr lang="en-CA" sz="3600" dirty="0"/>
              <a:t>(shell) around the nucleus of an atom.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boh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83" y="1628179"/>
            <a:ext cx="3593417" cy="36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0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Bohr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45130"/>
            <a:ext cx="8347710" cy="3055620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r>
              <a:rPr lang="en-CA" sz="2700" dirty="0"/>
              <a:t>Each shell can only hold a CERTAIN NUMBER of electrons:</a:t>
            </a:r>
          </a:p>
          <a:p>
            <a:pPr marL="0" indent="0">
              <a:buNone/>
            </a:pPr>
            <a:endParaRPr lang="en-CA" sz="2700" dirty="0"/>
          </a:p>
          <a:p>
            <a:r>
              <a:rPr lang="en-CA" sz="2700" dirty="0"/>
              <a:t>First shell can only hold a maximum of </a:t>
            </a:r>
            <a:r>
              <a:rPr lang="en-CA" sz="2700" b="1" u="sng" dirty="0">
                <a:solidFill>
                  <a:srgbClr val="FF0000"/>
                </a:solidFill>
              </a:rPr>
              <a:t>2 </a:t>
            </a:r>
            <a:r>
              <a:rPr lang="en-CA" sz="2700" dirty="0">
                <a:solidFill>
                  <a:srgbClr val="FF0000"/>
                </a:solidFill>
              </a:rPr>
              <a:t>electrons </a:t>
            </a:r>
            <a:endParaRPr lang="en-CA" sz="2700" dirty="0"/>
          </a:p>
          <a:p>
            <a:r>
              <a:rPr lang="en-CA" sz="2700" dirty="0"/>
              <a:t>2</a:t>
            </a:r>
            <a:r>
              <a:rPr lang="en-CA" sz="2700" baseline="30000" dirty="0"/>
              <a:t>nd</a:t>
            </a:r>
            <a:r>
              <a:rPr lang="en-CA" sz="2700" dirty="0"/>
              <a:t> shell = </a:t>
            </a:r>
            <a:r>
              <a:rPr lang="en-CA" sz="2700" dirty="0">
                <a:solidFill>
                  <a:srgbClr val="FF0000"/>
                </a:solidFill>
              </a:rPr>
              <a:t>8</a:t>
            </a:r>
            <a:r>
              <a:rPr lang="en-CA" sz="2700" dirty="0"/>
              <a:t>,     3</a:t>
            </a:r>
            <a:r>
              <a:rPr lang="en-CA" sz="2700" baseline="30000" dirty="0"/>
              <a:t>rd</a:t>
            </a:r>
            <a:r>
              <a:rPr lang="en-CA" sz="2700" dirty="0"/>
              <a:t> shell = </a:t>
            </a:r>
            <a:r>
              <a:rPr lang="en-CA" sz="2700" dirty="0">
                <a:solidFill>
                  <a:srgbClr val="FF0000"/>
                </a:solidFill>
              </a:rPr>
              <a:t>8</a:t>
            </a:r>
            <a:r>
              <a:rPr lang="en-CA" sz="2700" dirty="0"/>
              <a:t>,       </a:t>
            </a:r>
            <a:r>
              <a:rPr lang="en-CA" sz="2700" dirty="0">
                <a:solidFill>
                  <a:schemeClr val="bg2"/>
                </a:solidFill>
              </a:rPr>
              <a:t>4</a:t>
            </a:r>
            <a:r>
              <a:rPr lang="en-CA" sz="2700" baseline="30000" dirty="0">
                <a:solidFill>
                  <a:schemeClr val="bg2"/>
                </a:solidFill>
              </a:rPr>
              <a:t>th</a:t>
            </a:r>
            <a:r>
              <a:rPr lang="en-CA" sz="2700" dirty="0">
                <a:solidFill>
                  <a:schemeClr val="bg2"/>
                </a:solidFill>
              </a:rPr>
              <a:t> = 18.</a:t>
            </a:r>
          </a:p>
          <a:p>
            <a:endParaRPr lang="en-CA" sz="2700" dirty="0"/>
          </a:p>
          <a:p>
            <a:r>
              <a:rPr lang="en-CA" sz="2700" dirty="0"/>
              <a:t>The outermost shell is called the </a:t>
            </a:r>
            <a:r>
              <a:rPr lang="en-CA" sz="2700" b="1" u="sng" dirty="0"/>
              <a:t>VALENCE SHELL</a:t>
            </a:r>
            <a:r>
              <a:rPr lang="en-CA" sz="2700" dirty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Image result for boh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72" y="966310"/>
            <a:ext cx="1807369" cy="19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en-CA" b="1" u="sng" dirty="0"/>
              <a:t>Early Ideas about Matter and Atoms</a:t>
            </a:r>
            <a:br>
              <a:rPr lang="en-CA" dirty="0"/>
            </a:b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82535"/>
              </p:ext>
            </p:extLst>
          </p:nvPr>
        </p:nvGraphicFramePr>
        <p:xfrm>
          <a:off x="433867" y="1271191"/>
          <a:ext cx="8458613" cy="5051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Researcher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chemeClr val="tx1"/>
                          </a:solidFill>
                          <a:effectLst/>
                        </a:rPr>
                        <a:t>Idea</a:t>
                      </a:r>
                      <a:endParaRPr lang="en-C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chemeClr val="tx1"/>
                          </a:solidFill>
                          <a:effectLst/>
                        </a:rPr>
                        <a:t>Model</a:t>
                      </a:r>
                      <a:endParaRPr lang="en-C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Ancient Greeks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err="1">
                          <a:solidFill>
                            <a:schemeClr val="tx1"/>
                          </a:solidFill>
                          <a:effectLst/>
                        </a:rPr>
                        <a:t>Atomos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- smallest piece of matter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(n/a)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John Dalton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(1766-1844)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Particles are small hard spheres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  <a:effectLst/>
                        </a:rPr>
                        <a:t> that are different for different elements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J. J. Thomson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(1856-1940)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Atoms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  <a:effectLst/>
                        </a:rPr>
                        <a:t> have smaller particles called electrons (= raisin bread model)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chemeClr val="tx1"/>
                          </a:solidFill>
                          <a:effectLst/>
                        </a:rPr>
                        <a:t>Ernest Rutherford (1871-1937)</a:t>
                      </a:r>
                      <a:endParaRPr lang="en-C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Electrons move around the nucleus. </a:t>
                      </a:r>
                      <a:r>
                        <a:rPr lang="en-CA" sz="2400" dirty="0" err="1">
                          <a:solidFill>
                            <a:schemeClr val="tx1"/>
                          </a:solidFill>
                          <a:effectLst/>
                        </a:rPr>
                        <a:t>Nucleus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 is made up of protons and neutrons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 err="1">
                          <a:solidFill>
                            <a:schemeClr val="tx1"/>
                          </a:solidFill>
                          <a:effectLst/>
                        </a:rPr>
                        <a:t>Neils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 Bohr (1885-1962)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Electrons circle the nucleus in predetermined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  <a:effectLst/>
                        </a:rPr>
                        <a:t> shells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3" name="Picture 325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50" y="3275128"/>
            <a:ext cx="909103" cy="9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326" descr="img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28" y="4264341"/>
            <a:ext cx="1054855" cy="10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327" descr="img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/>
          <a:stretch>
            <a:fillRect/>
          </a:stretch>
        </p:blipFill>
        <p:spPr bwMode="auto">
          <a:xfrm>
            <a:off x="7419950" y="5454512"/>
            <a:ext cx="1360884" cy="86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2588109"/>
            <a:ext cx="576064" cy="480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sz="1350"/>
          </a:p>
        </p:txBody>
      </p:sp>
      <p:sp>
        <p:nvSpPr>
          <p:cNvPr id="9" name="Oval 8"/>
          <p:cNvSpPr/>
          <p:nvPr/>
        </p:nvSpPr>
        <p:spPr>
          <a:xfrm>
            <a:off x="7592864" y="2348576"/>
            <a:ext cx="291504" cy="239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1282469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a Bohr Diagram of Nitrogen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2695225" y="2133470"/>
            <a:ext cx="3406637" cy="31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83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a Bohr Diagram of Nitrogen</a:t>
            </a:r>
            <a:endParaRPr lang="en-US" dirty="0"/>
          </a:p>
        </p:txBody>
      </p:sp>
      <p:pic>
        <p:nvPicPr>
          <p:cNvPr id="4098" name="Picture 2" descr="Image result for nitrogen boh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85" y="1843014"/>
            <a:ext cx="3991708" cy="37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45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Practice: Draw a Bohr Diagram of Potassium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2939020" y="2164832"/>
            <a:ext cx="3265961" cy="30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76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Draw a Bohr Diagram of Phosphorous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3345856" y="2716530"/>
            <a:ext cx="2452289" cy="227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20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Bohr Model of Phosphorous:</a:t>
            </a:r>
          </a:p>
        </p:txBody>
      </p:sp>
      <p:pic>
        <p:nvPicPr>
          <p:cNvPr id="2050" name="Picture 2" descr="Image result for bohr model phospho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63" y="1989380"/>
            <a:ext cx="3867875" cy="40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72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Practice: Draw a Bohr Diagram of Potassium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6348136" y="2447664"/>
            <a:ext cx="2452289" cy="227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" y="2320290"/>
            <a:ext cx="6156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CA" sz="2400" dirty="0"/>
              <a:t>First find the number of protons by looking at its atomic number (19)</a:t>
            </a:r>
          </a:p>
          <a:p>
            <a:pPr marL="385763" indent="-385763">
              <a:buAutoNum type="arabicPeriod"/>
            </a:pPr>
            <a:r>
              <a:rPr lang="en-CA" sz="2400" dirty="0"/>
              <a:t>Now you know the number of electrons (19).</a:t>
            </a:r>
          </a:p>
          <a:p>
            <a:pPr marL="385763" indent="-385763">
              <a:buAutoNum type="arabicPeriod"/>
            </a:pPr>
            <a:r>
              <a:rPr lang="en-CA" sz="2400" dirty="0"/>
              <a:t>Place the electrons in corresponding shells at compass points (North, East, West, South). </a:t>
            </a:r>
          </a:p>
          <a:p>
            <a:pPr marL="385763" indent="-385763">
              <a:buAutoNum type="arabicPeriod"/>
            </a:pPr>
            <a:r>
              <a:rPr lang="en-CA" sz="2400" dirty="0"/>
              <a:t>Remember that the first shell can only hold 2 electrons, next shell 8, 8, </a:t>
            </a:r>
            <a:r>
              <a:rPr lang="en-CA" sz="2400" dirty="0" err="1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0076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Bohr Model of Potassium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1" t="16893" r="36163" b="32717"/>
          <a:stretch/>
        </p:blipFill>
        <p:spPr>
          <a:xfrm>
            <a:off x="2453640" y="1859574"/>
            <a:ext cx="4527452" cy="3867332"/>
          </a:xfrm>
        </p:spPr>
      </p:pic>
    </p:spTree>
    <p:extLst>
      <p:ext uri="{BB962C8B-B14F-4D97-AF65-F5344CB8AC3E}">
        <p14:creationId xmlns:p14="http://schemas.microsoft.com/office/powerpoint/2010/main" val="1672752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200150" y="914400"/>
            <a:ext cx="5486400" cy="800100"/>
          </a:xfrm>
        </p:spPr>
        <p:txBody>
          <a:bodyPr/>
          <a:lstStyle/>
          <a:p>
            <a:pPr eaLnBrk="1" hangingPunct="1"/>
            <a:r>
              <a:rPr lang="en-GB" altLang="en-US" dirty="0"/>
              <a:t>What element is this?</a:t>
            </a:r>
            <a:endParaRPr lang="en-US" altLang="en-US" dirty="0"/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2004647" y="2389787"/>
            <a:ext cx="3555583" cy="3006806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18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24000" dirty="0">
                  <a:ea typeface="ヒラギノ角ゴ Pro W3" pitchFamily="-32" charset="-128"/>
                </a:rPr>
                <a:t>22 n</a:t>
              </a:r>
              <a:endParaRPr lang="en-GB" altLang="en-US" sz="1200" b="1" dirty="0">
                <a:ea typeface="ヒラギノ角ゴ Pro W3" pitchFamily="-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2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200150" y="914400"/>
            <a:ext cx="5486400" cy="800100"/>
          </a:xfrm>
        </p:spPr>
        <p:txBody>
          <a:bodyPr/>
          <a:lstStyle/>
          <a:p>
            <a:pPr eaLnBrk="1" hangingPunct="1"/>
            <a:r>
              <a:rPr lang="en-GB" altLang="en-US" dirty="0"/>
              <a:t>What element is this?</a:t>
            </a:r>
            <a:endParaRPr lang="en-US" altLang="en-US" dirty="0"/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6474629" y="957227"/>
            <a:ext cx="2514600" cy="2192547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 dirty="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18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24000" dirty="0">
                  <a:ea typeface="ヒラギノ角ゴ Pro W3" pitchFamily="-32" charset="-128"/>
                </a:rPr>
                <a:t>22 n</a:t>
              </a:r>
              <a:endParaRPr lang="en-GB" altLang="en-US" sz="1200" b="1" dirty="0">
                <a:ea typeface="ヒラギノ角ゴ Pro W3" pitchFamily="-32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160" y="2495026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/>
              <a:t>If you know the number of protons, you know it’s atomic number.</a:t>
            </a:r>
          </a:p>
          <a:p>
            <a:endParaRPr lang="en-CA" sz="2700" dirty="0"/>
          </a:p>
          <a:p>
            <a:r>
              <a:rPr lang="en-CA" sz="2700" dirty="0"/>
              <a:t>Or count the electrons…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523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200150" y="914400"/>
            <a:ext cx="5486400" cy="800100"/>
          </a:xfrm>
        </p:spPr>
        <p:txBody>
          <a:bodyPr/>
          <a:lstStyle/>
          <a:p>
            <a:pPr eaLnBrk="1" hangingPunct="1"/>
            <a:r>
              <a:rPr lang="en-GB" altLang="en-US" dirty="0"/>
              <a:t>What element is this?</a:t>
            </a:r>
            <a:endParaRPr lang="en-US" altLang="en-US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89746" y="2773279"/>
            <a:ext cx="5709731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700" dirty="0">
                <a:ea typeface="ヒラギノ角ゴ Pro W3" pitchFamily="-32" charset="-128"/>
              </a:rPr>
              <a:t>It has 2 + 8 + 8 = 18 electrons, and therefore 18 protons.</a:t>
            </a:r>
          </a:p>
          <a:p>
            <a:pPr>
              <a:spcBef>
                <a:spcPct val="50000"/>
              </a:spcBef>
            </a:pPr>
            <a:r>
              <a:rPr lang="en-GB" altLang="en-US" sz="2700" dirty="0">
                <a:ea typeface="ヒラギノ角ゴ Pro W3" pitchFamily="-32" charset="-128"/>
              </a:rPr>
              <a:t>The element with atomic number of 18 is Argon.</a:t>
            </a:r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6474629" y="957227"/>
            <a:ext cx="2514600" cy="2192547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18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24000" dirty="0">
                  <a:ea typeface="ヒラギノ角ゴ Pro W3" pitchFamily="-32" charset="-128"/>
                </a:rPr>
                <a:t>22 n</a:t>
              </a:r>
              <a:endParaRPr lang="en-GB" altLang="en-US" sz="1200" b="1" dirty="0">
                <a:ea typeface="ヒラギノ角ゴ Pro W3" pitchFamily="-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1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Democritus (460 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500" dirty="0"/>
              <a:t>Greek philosopher believed everything was made up of tiny particles in empty space. </a:t>
            </a:r>
          </a:p>
          <a:p>
            <a:pPr>
              <a:lnSpc>
                <a:spcPct val="90000"/>
              </a:lnSpc>
            </a:pPr>
            <a:r>
              <a:rPr lang="en-US" altLang="en-US" sz="3500" dirty="0"/>
              <a:t>He called them </a:t>
            </a:r>
            <a:r>
              <a:rPr lang="en-US" altLang="en-US" sz="3500" b="1" dirty="0" err="1"/>
              <a:t>Atomos</a:t>
            </a:r>
            <a:r>
              <a:rPr lang="en-US" altLang="en-US" sz="3500" dirty="0"/>
              <a:t>, meaning “</a:t>
            </a:r>
            <a:r>
              <a:rPr lang="en-US" altLang="en-US" sz="3500" dirty="0" err="1"/>
              <a:t>Uncuttable</a:t>
            </a:r>
            <a:r>
              <a:rPr lang="en-US" altLang="en-US" sz="3500" dirty="0"/>
              <a:t>”. </a:t>
            </a:r>
          </a:p>
          <a:p>
            <a:pPr>
              <a:lnSpc>
                <a:spcPct val="90000"/>
              </a:lnSpc>
            </a:pPr>
            <a:r>
              <a:rPr lang="en-US" altLang="en-US" sz="3500" dirty="0"/>
              <a:t>He did not use experiments to support his ideas, just reason and logic.</a:t>
            </a:r>
          </a:p>
          <a:p>
            <a:pPr>
              <a:lnSpc>
                <a:spcPct val="90000"/>
              </a:lnSpc>
            </a:pPr>
            <a:endParaRPr lang="en-US" altLang="en-US" sz="3500" dirty="0"/>
          </a:p>
          <a:p>
            <a:pPr>
              <a:lnSpc>
                <a:spcPct val="90000"/>
              </a:lnSpc>
            </a:pPr>
            <a:endParaRPr lang="en-US" altLang="en-US" sz="3500" dirty="0"/>
          </a:p>
          <a:p>
            <a:endParaRPr lang="en-CA" dirty="0"/>
          </a:p>
        </p:txBody>
      </p:sp>
      <p:pic>
        <p:nvPicPr>
          <p:cNvPr id="4" name="Picture 5" descr="Democritus">
            <a:extLst>
              <a:ext uri="{FF2B5EF4-FFF2-40B4-BE49-F238E27FC236}">
                <a16:creationId xmlns:a16="http://schemas.microsoft.com/office/drawing/2014/main" id="{439A25EE-2440-4E51-B5F9-7E0BFE30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89" y="342989"/>
            <a:ext cx="2530911" cy="30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patterns do you notice?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6" y="1865173"/>
            <a:ext cx="7903424" cy="413557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39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Patterns of Electron Arrangement in the Periodic 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CA" sz="2700" i="1" dirty="0">
                <a:solidFill>
                  <a:srgbClr val="FF0000"/>
                </a:solidFill>
              </a:rPr>
              <a:t>Have a look at the three Bohr models you drew. 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r>
              <a:rPr lang="en-CA" sz="2700" i="1" dirty="0">
                <a:solidFill>
                  <a:srgbClr val="FF0000"/>
                </a:solidFill>
              </a:rPr>
              <a:t>What relationship can you find between number of OCCUPIED SHELLS and the ROW that it is found on the periodic table?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endParaRPr lang="en-CA" sz="2700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76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Patterns of Electron Arrangement in the Periodic 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CA" sz="2700" i="1" dirty="0">
                <a:solidFill>
                  <a:srgbClr val="FF0000"/>
                </a:solidFill>
              </a:rPr>
              <a:t>Have a look at the three Bohr models you drew. 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r>
              <a:rPr lang="en-CA" sz="2700" i="1" dirty="0">
                <a:solidFill>
                  <a:srgbClr val="FF0000"/>
                </a:solidFill>
              </a:rPr>
              <a:t>What relationship can you find between number of OCCUPIED SHELLS and the ROW that it is found on the periodic table?</a:t>
            </a:r>
            <a:endParaRPr lang="en-CA" sz="2700" i="1">
              <a:solidFill>
                <a:srgbClr val="FF0000"/>
              </a:solidFill>
              <a:cs typeface="Calibri"/>
            </a:endParaRPr>
          </a:p>
          <a:p>
            <a:endParaRPr lang="en-CA" sz="2700" dirty="0">
              <a:solidFill>
                <a:srgbClr val="FF0000"/>
              </a:solidFill>
              <a:cs typeface="Calibri"/>
            </a:endParaRPr>
          </a:p>
          <a:p>
            <a:r>
              <a:rPr lang="en-CA" sz="2700" dirty="0">
                <a:solidFill>
                  <a:srgbClr val="FF0000"/>
                </a:solidFill>
              </a:rPr>
              <a:t>ROW = # of OCCUPIED SHELLS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00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+mn-lt"/>
              </a:rPr>
              <a:t>Patterns of Electron Arrangement in the Periodic Table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3662"/>
            <a:ext cx="7886700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CA" sz="2700" i="1" dirty="0">
                <a:solidFill>
                  <a:srgbClr val="FF0000"/>
                </a:solidFill>
              </a:rPr>
              <a:t>Look at the Alkali Metals (Group 1).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r>
              <a:rPr lang="en-CA" sz="2700" i="1" dirty="0">
                <a:solidFill>
                  <a:srgbClr val="FF0000"/>
                </a:solidFill>
              </a:rPr>
              <a:t>What relationship can you find between number of VALENCE ELECTRONS and the COLUMN that it is found on the periodic table?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endParaRPr lang="en-CA" sz="2700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44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patterns do you notice?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2125266"/>
            <a:ext cx="6858000" cy="358854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452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+mn-lt"/>
              </a:rPr>
              <a:t>Patterns of Electron Arrangement in the Periodic Table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3662"/>
            <a:ext cx="7886700" cy="326350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CA" sz="2700" i="1" dirty="0">
                <a:solidFill>
                  <a:srgbClr val="FF0000"/>
                </a:solidFill>
              </a:rPr>
              <a:t>Look at the Alkali Metals (Group 1).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r>
              <a:rPr lang="en-CA" sz="2700" i="1" dirty="0">
                <a:solidFill>
                  <a:srgbClr val="FF0000"/>
                </a:solidFill>
              </a:rPr>
              <a:t>What relationship can you find between number of VALENCE ELECTRONS and the COLUMN that it is found on the periodic table?</a:t>
            </a:r>
            <a:endParaRPr lang="en-CA" sz="2700" i="1" dirty="0">
              <a:solidFill>
                <a:srgbClr val="FF0000"/>
              </a:solidFill>
              <a:cs typeface="Calibri"/>
            </a:endParaRPr>
          </a:p>
          <a:p>
            <a:endParaRPr lang="en-CA" sz="2700" dirty="0">
              <a:solidFill>
                <a:srgbClr val="FF0000"/>
              </a:solidFill>
              <a:cs typeface="Calibri"/>
            </a:endParaRPr>
          </a:p>
          <a:p>
            <a:r>
              <a:rPr lang="en-CA" sz="2700" b="1" dirty="0">
                <a:solidFill>
                  <a:srgbClr val="FF0000"/>
                </a:solidFill>
              </a:rPr>
              <a:t>GROUP/COLUMN # =  #VALENCE ELECTRONS  </a:t>
            </a:r>
            <a:endParaRPr lang="en-CA" sz="2700" b="1" dirty="0">
              <a:solidFill>
                <a:srgbClr val="FF0000"/>
              </a:solidFill>
              <a:cs typeface="Calibri"/>
            </a:endParaRP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15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1" y="1040606"/>
            <a:ext cx="6288881" cy="1048941"/>
          </a:xfrm>
        </p:spPr>
        <p:txBody>
          <a:bodyPr/>
          <a:lstStyle/>
          <a:p>
            <a:pPr eaLnBrk="1" hangingPunct="1">
              <a:defRPr/>
            </a:pPr>
            <a:r>
              <a:rPr lang="en-CA" sz="3000" dirty="0"/>
              <a:t>Group number determines the number of valence electrons</a:t>
            </a:r>
          </a:p>
        </p:txBody>
      </p:sp>
      <p:pic>
        <p:nvPicPr>
          <p:cNvPr id="50179" name="Picture 2" descr="Image result for valence elect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4749" r="2995" b="25539"/>
          <a:stretch>
            <a:fillRect/>
          </a:stretch>
        </p:blipFill>
        <p:spPr>
          <a:xfrm>
            <a:off x="1714501" y="2228851"/>
            <a:ext cx="5831681" cy="34563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79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200150" y="914400"/>
            <a:ext cx="5486400" cy="800100"/>
          </a:xfrm>
        </p:spPr>
        <p:txBody>
          <a:bodyPr/>
          <a:lstStyle/>
          <a:p>
            <a:pPr eaLnBrk="1" hangingPunct="1"/>
            <a:r>
              <a:rPr lang="en-GB" altLang="en-US" dirty="0"/>
              <a:t>What about Argon?</a:t>
            </a:r>
            <a:endParaRPr lang="en-US" altLang="en-US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89746" y="2773279"/>
            <a:ext cx="5709731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771" indent="-74771">
              <a:spcBef>
                <a:spcPct val="50000"/>
              </a:spcBef>
            </a:pPr>
            <a:r>
              <a:rPr lang="en-GB" altLang="en-US" sz="2700" i="1" dirty="0">
                <a:latin typeface="Arial"/>
                <a:ea typeface="ヒラギノ角ゴ Pro W3" pitchFamily="-32" charset="-128"/>
                <a:cs typeface="Arial"/>
              </a:rPr>
              <a:t>It has 3 electron shells, so it is in period 3</a:t>
            </a:r>
          </a:p>
          <a:p>
            <a:pPr marL="74771" indent="-74771">
              <a:spcBef>
                <a:spcPct val="50000"/>
              </a:spcBef>
            </a:pPr>
            <a:r>
              <a:rPr lang="en-GB" altLang="en-US" sz="2700" i="1" dirty="0">
                <a:latin typeface="Arial"/>
                <a:ea typeface="ヒラギノ角ゴ Pro W3" pitchFamily="-32" charset="-128"/>
                <a:cs typeface="Arial"/>
              </a:rPr>
              <a:t>It has 8 electrons in the outer (valence) shell, therefore it is a noble gas.</a:t>
            </a:r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6474629" y="957227"/>
            <a:ext cx="2514600" cy="2192547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35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18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200" b="1" baseline="24000" dirty="0">
                  <a:ea typeface="ヒラギノ角ゴ Pro W3" pitchFamily="-32" charset="-128"/>
                </a:rPr>
                <a:t>22 n</a:t>
              </a:r>
              <a:endParaRPr lang="en-GB" altLang="en-US" sz="1200" b="1" dirty="0">
                <a:ea typeface="ヒラギノ角ゴ Pro W3" pitchFamily="-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Patterns in the Periodic Table regarding electron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774281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en-CA" sz="3600" dirty="0"/>
              <a:t>Elements in same </a:t>
            </a:r>
            <a:r>
              <a:rPr lang="en-CA" sz="3600" b="1" u="sng" dirty="0"/>
              <a:t>family (group) </a:t>
            </a:r>
            <a:r>
              <a:rPr lang="en-CA" sz="3600" dirty="0"/>
              <a:t>have same number of </a:t>
            </a:r>
            <a:r>
              <a:rPr lang="en-CA" sz="3600" b="1" u="sng" dirty="0"/>
              <a:t>valence electrons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en-CA" sz="3600" dirty="0"/>
              <a:t>Period </a:t>
            </a:r>
            <a:r>
              <a:rPr lang="en-CA" sz="3600" b="1" dirty="0"/>
              <a:t>(Row)</a:t>
            </a:r>
            <a:r>
              <a:rPr lang="en-CA" sz="3600" dirty="0"/>
              <a:t> = the number of occupied </a:t>
            </a:r>
            <a:r>
              <a:rPr lang="en-CA" sz="3600" b="1" u="sng" dirty="0"/>
              <a:t>shells</a:t>
            </a:r>
            <a:r>
              <a:rPr lang="en-C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8556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Bohr WS</a:t>
            </a:r>
          </a:p>
          <a:p>
            <a:endParaRPr lang="en-US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30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Aristotle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3500" dirty="0"/>
          </a:p>
          <a:p>
            <a:pPr>
              <a:lnSpc>
                <a:spcPct val="90000"/>
              </a:lnSpc>
            </a:pPr>
            <a:endParaRPr lang="en-US" altLang="en-US" sz="3500" dirty="0"/>
          </a:p>
          <a:p>
            <a:pPr>
              <a:lnSpc>
                <a:spcPct val="90000"/>
              </a:lnSpc>
            </a:pPr>
            <a:r>
              <a:rPr lang="en-US" altLang="en-US" sz="3500" dirty="0"/>
              <a:t>Philosopher Aristotle disagreed because he didn’t believe empty space could exist. </a:t>
            </a:r>
          </a:p>
          <a:p>
            <a:pPr>
              <a:lnSpc>
                <a:spcPct val="90000"/>
              </a:lnSpc>
            </a:pPr>
            <a:endParaRPr lang="en-US" altLang="en-US" sz="3500" dirty="0"/>
          </a:p>
          <a:p>
            <a:pPr>
              <a:lnSpc>
                <a:spcPct val="90000"/>
              </a:lnSpc>
            </a:pPr>
            <a:r>
              <a:rPr lang="en-US" altLang="en-US" sz="3500" dirty="0"/>
              <a:t>Denial of existence of atoms persisted for 2000yr</a:t>
            </a:r>
          </a:p>
          <a:p>
            <a:endParaRPr lang="en-CA" dirty="0"/>
          </a:p>
        </p:txBody>
      </p:sp>
      <p:pic>
        <p:nvPicPr>
          <p:cNvPr id="1026" name="Picture 2" descr="Image result for aristotl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863"/>
            <a:ext cx="3059832" cy="23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6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John Dalton (1808)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5122912" cy="420933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cs typeface="Arial" panose="020B0604020202020204" pitchFamily="34" charset="0"/>
              </a:rPr>
              <a:t>Suggested that all matter was made up of </a:t>
            </a:r>
            <a:r>
              <a:rPr lang="en-GB" altLang="en-US" b="1" dirty="0">
                <a:cs typeface="Arial" panose="020B0604020202020204" pitchFamily="34" charset="0"/>
              </a:rPr>
              <a:t>TINY SPHERES </a:t>
            </a:r>
            <a:r>
              <a:rPr lang="en-GB" altLang="en-US" i="1" dirty="0">
                <a:cs typeface="Arial" panose="020B0604020202020204" pitchFamily="34" charset="0"/>
              </a:rPr>
              <a:t>that were able to bounce around with perfect elasticity.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cs typeface="Arial" panose="020B0604020202020204" pitchFamily="34" charset="0"/>
              </a:rPr>
              <a:t>Called them ATOMS</a:t>
            </a:r>
          </a:p>
        </p:txBody>
      </p:sp>
      <p:pic>
        <p:nvPicPr>
          <p:cNvPr id="4" name="Picture 10" descr="john Dalton">
            <a:extLst>
              <a:ext uri="{FF2B5EF4-FFF2-40B4-BE49-F238E27FC236}">
                <a16:creationId xmlns:a16="http://schemas.microsoft.com/office/drawing/2014/main" id="{BD52E6F3-E575-4C06-AD37-8C6C447B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5276"/>
            <a:ext cx="3311252" cy="39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alton">
            <a:extLst>
              <a:ext uri="{FF2B5EF4-FFF2-40B4-BE49-F238E27FC236}">
                <a16:creationId xmlns:a16="http://schemas.microsoft.com/office/drawing/2014/main" id="{03746F3C-073C-495D-B678-76FE89D8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70026"/>
            <a:ext cx="2743944" cy="25212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/>
              <a:t>John Dalton (1766-1844)</a:t>
            </a:r>
            <a:br>
              <a:rPr lang="en-US" altLang="en-US" sz="4000" dirty="0"/>
            </a:br>
            <a:r>
              <a:rPr lang="en-US" altLang="en-US" sz="4000" dirty="0"/>
              <a:t>Developed Atomic Theory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3856" y="1914599"/>
            <a:ext cx="533893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3600" dirty="0">
                <a:cs typeface="Arial" panose="020B0604020202020204" pitchFamily="34" charset="0"/>
              </a:rPr>
              <a:t>Suggested that: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GB" altLang="en-US" sz="3600" dirty="0">
                <a:cs typeface="Arial" panose="020B0604020202020204" pitchFamily="34" charset="0"/>
              </a:rPr>
              <a:t>All matter is made of </a:t>
            </a:r>
            <a:r>
              <a:rPr lang="en-GB" altLang="en-US" sz="3600" b="1" u="sng" dirty="0">
                <a:cs typeface="Arial" panose="020B0604020202020204" pitchFamily="34" charset="0"/>
              </a:rPr>
              <a:t>TINY SPHERES </a:t>
            </a:r>
            <a:r>
              <a:rPr lang="en-US" altLang="en-US" sz="3600" dirty="0"/>
              <a:t>called </a:t>
            </a:r>
            <a:r>
              <a:rPr lang="en-US" altLang="en-US" sz="3600" b="1" u="sng" dirty="0"/>
              <a:t>ATOMS</a:t>
            </a:r>
          </a:p>
          <a:p>
            <a:pPr marL="742950" indent="-742950">
              <a:lnSpc>
                <a:spcPct val="90000"/>
              </a:lnSpc>
              <a:buFont typeface="Arial"/>
              <a:buAutoNum type="arabicPeriod"/>
            </a:pPr>
            <a:r>
              <a:rPr lang="en-US" altLang="en-US" sz="3600" dirty="0"/>
              <a:t>Atoms cannot be </a:t>
            </a:r>
            <a:r>
              <a:rPr lang="en-US" altLang="en-US" sz="3600" b="1" u="sng" dirty="0"/>
              <a:t>CREATED</a:t>
            </a:r>
            <a:r>
              <a:rPr lang="en-US" altLang="en-US" sz="3600" dirty="0"/>
              <a:t>, </a:t>
            </a:r>
            <a:r>
              <a:rPr lang="en-US" altLang="en-US" sz="3600" b="1" u="sng" dirty="0"/>
              <a:t>DESTROYED</a:t>
            </a:r>
            <a:r>
              <a:rPr lang="en-US" altLang="en-US" sz="3600" dirty="0"/>
              <a:t>, or </a:t>
            </a:r>
            <a:r>
              <a:rPr lang="en-US" altLang="en-US" sz="3600" b="1" u="sng" dirty="0"/>
              <a:t>DIVIDED</a:t>
            </a:r>
            <a:r>
              <a:rPr lang="en-US" altLang="en-US" sz="3600" dirty="0"/>
              <a:t> into smaller particles.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altLang="en-US" sz="3600" b="1" u="sng" dirty="0"/>
          </a:p>
        </p:txBody>
      </p:sp>
      <p:pic>
        <p:nvPicPr>
          <p:cNvPr id="23556" name="Picture 8" descr="John Dalton">
            <a:hlinkClick r:id="rId3" tooltip="John Dalton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9838" y="116632"/>
            <a:ext cx="2958521" cy="391703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BB8D9-4379-D276-8A33-92C2098C5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526" y="3464751"/>
            <a:ext cx="1882274" cy="1876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AAD62-0FB6-2C4A-0631-280DF23A8D52}"/>
              </a:ext>
            </a:extLst>
          </p:cNvPr>
          <p:cNvSpPr txBox="1"/>
          <p:nvPr/>
        </p:nvSpPr>
        <p:spPr>
          <a:xfrm>
            <a:off x="6444207" y="5517232"/>
            <a:ext cx="269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Figure 2.23: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According to Dalton, atoms were solid, indestructible spheres.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John Dalton Developed Atomic Theory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529" y="1600200"/>
            <a:ext cx="8496944" cy="4525963"/>
          </a:xfrm>
        </p:spPr>
        <p:txBody>
          <a:bodyPr>
            <a:noAutofit/>
          </a:bodyPr>
          <a:lstStyle/>
          <a:p>
            <a:pPr marL="533400" indent="-533400">
              <a:buFont typeface="Arial" panose="020B0604020202020204" pitchFamily="34" charset="0"/>
              <a:buAutoNum type="arabicPeriod" startAt="2"/>
            </a:pPr>
            <a:r>
              <a:rPr lang="en-US" altLang="en-US" sz="3600" dirty="0"/>
              <a:t>All atoms within the same element are </a:t>
            </a:r>
            <a:r>
              <a:rPr lang="en-US" altLang="en-US" sz="3600" b="1" u="sng" dirty="0"/>
              <a:t>IDENTICAL</a:t>
            </a:r>
            <a:r>
              <a:rPr lang="en-US" altLang="en-US" sz="3600" dirty="0"/>
              <a:t>, but  are different from atoms of other elements.</a:t>
            </a:r>
          </a:p>
          <a:p>
            <a:pPr marL="533400" indent="-533400">
              <a:buFont typeface="Arial" panose="020B0604020202020204" pitchFamily="34" charset="0"/>
              <a:buAutoNum type="arabicPeriod" startAt="2"/>
            </a:pPr>
            <a:r>
              <a:rPr lang="en-US" altLang="en-US" sz="3600" dirty="0"/>
              <a:t>Atoms combine in DEFINITE PROPORTIONS to form Compounds.</a:t>
            </a:r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r>
              <a:rPr lang="en-US" altLang="en-US" sz="3600" dirty="0"/>
              <a:t>Considered the </a:t>
            </a:r>
            <a:r>
              <a:rPr lang="en-US" altLang="en-US" sz="3600" i="1" dirty="0"/>
              <a:t>Father of Atomic Theory</a:t>
            </a:r>
          </a:p>
        </p:txBody>
      </p:sp>
      <p:pic>
        <p:nvPicPr>
          <p:cNvPr id="2" name="Picture 6" descr="dalton">
            <a:extLst>
              <a:ext uri="{FF2B5EF4-FFF2-40B4-BE49-F238E27FC236}">
                <a16:creationId xmlns:a16="http://schemas.microsoft.com/office/drawing/2014/main" id="{A0F3611F-69B8-0FCF-B496-ACC035A6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3181"/>
            <a:ext cx="2251272" cy="206860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2382</Words>
  <Application>Microsoft Office PowerPoint</Application>
  <PresentationFormat>On-screen Show (4:3)</PresentationFormat>
  <Paragraphs>366</Paragraphs>
  <Slides>59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Comic Sans MS</vt:lpstr>
      <vt:lpstr>Times</vt:lpstr>
      <vt:lpstr>Office Theme</vt:lpstr>
      <vt:lpstr>Atomic Theory</vt:lpstr>
      <vt:lpstr>History of Atom</vt:lpstr>
      <vt:lpstr>The History of Atomic Theory </vt:lpstr>
      <vt:lpstr>Early Ideas about Matter and Atoms </vt:lpstr>
      <vt:lpstr>Democritus (460 BC)</vt:lpstr>
      <vt:lpstr>Aristotle</vt:lpstr>
      <vt:lpstr>John Dalton (1808)</vt:lpstr>
      <vt:lpstr>John Dalton (1766-1844) Developed Atomic Theory</vt:lpstr>
      <vt:lpstr>John Dalton Developed Atomic Theory</vt:lpstr>
      <vt:lpstr>J. J. Thomson (1856 - 1940)</vt:lpstr>
      <vt:lpstr>J. J. Thomson (1856 - 1940)</vt:lpstr>
      <vt:lpstr>J. J. Thomson (1856 - 1940)</vt:lpstr>
      <vt:lpstr>PowerPoint Presentation</vt:lpstr>
      <vt:lpstr>PowerPoint Presentation</vt:lpstr>
      <vt:lpstr>PowerPoint Presentation</vt:lpstr>
      <vt:lpstr>PowerPoint Presentation</vt:lpstr>
      <vt:lpstr>Ernest Rutherford (1871 - 1937)</vt:lpstr>
      <vt:lpstr>Niels Bohr (1885 - 1962)</vt:lpstr>
      <vt:lpstr>Dalton’s Atomic Theory</vt:lpstr>
      <vt:lpstr>The Atom</vt:lpstr>
      <vt:lpstr>Review: What is an atom?</vt:lpstr>
      <vt:lpstr>Structure of the atom</vt:lpstr>
      <vt:lpstr>Charge and Mass  of Subatomic Particles</vt:lpstr>
      <vt:lpstr>Look at your chart</vt:lpstr>
      <vt:lpstr>PowerPoint Presentation</vt:lpstr>
      <vt:lpstr>Mass and Volume of an atom</vt:lpstr>
      <vt:lpstr>Check your Understanding</vt:lpstr>
      <vt:lpstr>Atoms are Neutral</vt:lpstr>
      <vt:lpstr>Atoms are Neutral</vt:lpstr>
      <vt:lpstr>So if an atom has 16 protons, how many electrons will it have? </vt:lpstr>
      <vt:lpstr>Check your Understanding</vt:lpstr>
      <vt:lpstr> </vt:lpstr>
      <vt:lpstr>PowerPoint Presentation</vt:lpstr>
      <vt:lpstr>Try this:</vt:lpstr>
      <vt:lpstr>Practice</vt:lpstr>
      <vt:lpstr>Practice</vt:lpstr>
      <vt:lpstr>Practice</vt:lpstr>
      <vt:lpstr>Bohr Model</vt:lpstr>
      <vt:lpstr>Bohr Model</vt:lpstr>
      <vt:lpstr>Draw a Bohr Diagram of Nitrogen</vt:lpstr>
      <vt:lpstr>Draw a Bohr Diagram of Nitrogen</vt:lpstr>
      <vt:lpstr>Practice: Draw a Bohr Diagram of Potassium</vt:lpstr>
      <vt:lpstr>Draw a Bohr Diagram of Phosphorous</vt:lpstr>
      <vt:lpstr>Bohr Model of Phosphorous:</vt:lpstr>
      <vt:lpstr>Practice: Draw a Bohr Diagram of Potassium</vt:lpstr>
      <vt:lpstr>Bohr Model of Potassium</vt:lpstr>
      <vt:lpstr>What element is this?</vt:lpstr>
      <vt:lpstr>What element is this?</vt:lpstr>
      <vt:lpstr>What element is this?</vt:lpstr>
      <vt:lpstr>What patterns do you notice?</vt:lpstr>
      <vt:lpstr>Patterns of Electron Arrangement in the Periodic Table </vt:lpstr>
      <vt:lpstr>Patterns of Electron Arrangement in the Periodic Table </vt:lpstr>
      <vt:lpstr>Patterns of Electron Arrangement in the Periodic Table </vt:lpstr>
      <vt:lpstr>What patterns do you notice?</vt:lpstr>
      <vt:lpstr>Patterns of Electron Arrangement in the Periodic Table </vt:lpstr>
      <vt:lpstr>Group number determines the number of valence electrons</vt:lpstr>
      <vt:lpstr>What about Argon?</vt:lpstr>
      <vt:lpstr>Patterns in the Periodic Table regarding electron arrangement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Kinetic Molecular Theory</dc:title>
  <dc:creator>Heather Johnston</dc:creator>
  <cp:lastModifiedBy>Tammy Wilson</cp:lastModifiedBy>
  <cp:revision>111</cp:revision>
  <dcterms:created xsi:type="dcterms:W3CDTF">2014-11-23T05:50:42Z</dcterms:created>
  <dcterms:modified xsi:type="dcterms:W3CDTF">2024-01-21T21:51:39Z</dcterms:modified>
</cp:coreProperties>
</file>